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0" r:id="rId16"/>
    <p:sldId id="274" r:id="rId17"/>
    <p:sldId id="276" r:id="rId18"/>
    <p:sldId id="273" r:id="rId19"/>
    <p:sldId id="278" r:id="rId20"/>
    <p:sldId id="279" r:id="rId21"/>
    <p:sldId id="281" r:id="rId22"/>
    <p:sldId id="282" r:id="rId23"/>
    <p:sldId id="284" r:id="rId24"/>
    <p:sldId id="285" r:id="rId25"/>
    <p:sldId id="286" r:id="rId26"/>
    <p:sldId id="288" r:id="rId27"/>
    <p:sldId id="289" r:id="rId28"/>
    <p:sldId id="290" r:id="rId29"/>
    <p:sldId id="292" r:id="rId30"/>
    <p:sldId id="294" r:id="rId31"/>
    <p:sldId id="296" r:id="rId32"/>
    <p:sldId id="297" r:id="rId33"/>
    <p:sldId id="299" r:id="rId34"/>
    <p:sldId id="298" r:id="rId35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89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63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ristian Soro" userId="d2cc4277-ac45-40ed-b74b-c1b84b32e72a" providerId="ADAL" clId="{D6E1FDF6-A505-6346-8F0B-7239B199C664}"/>
    <pc:docChg chg="undo redo custSel addSld delSld modSld sldOrd">
      <pc:chgData name="Cristian Soro" userId="d2cc4277-ac45-40ed-b74b-c1b84b32e72a" providerId="ADAL" clId="{D6E1FDF6-A505-6346-8F0B-7239B199C664}" dt="2025-07-05T22:19:24.816" v="4036" actId="20577"/>
      <pc:docMkLst>
        <pc:docMk/>
      </pc:docMkLst>
      <pc:sldChg chg="modSp">
        <pc:chgData name="Cristian Soro" userId="d2cc4277-ac45-40ed-b74b-c1b84b32e72a" providerId="ADAL" clId="{D6E1FDF6-A505-6346-8F0B-7239B199C664}" dt="2025-07-04T15:43:34.397" v="39" actId="27636"/>
        <pc:sldMkLst>
          <pc:docMk/>
          <pc:sldMk cId="0" sldId="256"/>
        </pc:sldMkLst>
        <pc:spChg chg="mod">
          <ac:chgData name="Cristian Soro" userId="d2cc4277-ac45-40ed-b74b-c1b84b32e72a" providerId="ADAL" clId="{D6E1FDF6-A505-6346-8F0B-7239B199C664}" dt="2025-07-04T15:43:34.397" v="39" actId="27636"/>
          <ac:spMkLst>
            <pc:docMk/>
            <pc:sldMk cId="0" sldId="256"/>
            <ac:spMk id="175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3:23.278" v="36" actId="2711"/>
          <ac:spMkLst>
            <pc:docMk/>
            <pc:sldMk cId="0" sldId="256"/>
            <ac:spMk id="176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3:29.124" v="37" actId="2711"/>
          <ac:spMkLst>
            <pc:docMk/>
            <pc:sldMk cId="0" sldId="256"/>
            <ac:spMk id="177" creationId="{00000000-0000-0000-0000-000000000000}"/>
          </ac:spMkLst>
        </pc:spChg>
      </pc:sldChg>
      <pc:sldChg chg="modSp">
        <pc:chgData name="Cristian Soro" userId="d2cc4277-ac45-40ed-b74b-c1b84b32e72a" providerId="ADAL" clId="{D6E1FDF6-A505-6346-8F0B-7239B199C664}" dt="2025-07-04T15:44:43.451" v="54" actId="20577"/>
        <pc:sldMkLst>
          <pc:docMk/>
          <pc:sldMk cId="0" sldId="257"/>
        </pc:sldMkLst>
        <pc:spChg chg="mod">
          <ac:chgData name="Cristian Soro" userId="d2cc4277-ac45-40ed-b74b-c1b84b32e72a" providerId="ADAL" clId="{D6E1FDF6-A505-6346-8F0B-7239B199C664}" dt="2025-07-04T15:43:39.942" v="40" actId="2711"/>
          <ac:spMkLst>
            <pc:docMk/>
            <pc:sldMk cId="0" sldId="257"/>
            <ac:spMk id="185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4:43.451" v="54" actId="20577"/>
          <ac:spMkLst>
            <pc:docMk/>
            <pc:sldMk cId="0" sldId="257"/>
            <ac:spMk id="186" creationId="{00000000-0000-0000-0000-000000000000}"/>
          </ac:spMkLst>
        </pc:spChg>
        <pc:picChg chg="ord">
          <ac:chgData name="Cristian Soro" userId="d2cc4277-ac45-40ed-b74b-c1b84b32e72a" providerId="ADAL" clId="{D6E1FDF6-A505-6346-8F0B-7239B199C664}" dt="2025-07-04T15:44:38.703" v="53" actId="167"/>
          <ac:picMkLst>
            <pc:docMk/>
            <pc:sldMk cId="0" sldId="257"/>
            <ac:picMk id="196" creationId="{00000000-0000-0000-0000-000000000000}"/>
          </ac:picMkLst>
        </pc:picChg>
      </pc:sldChg>
      <pc:sldChg chg="modSp">
        <pc:chgData name="Cristian Soro" userId="d2cc4277-ac45-40ed-b74b-c1b84b32e72a" providerId="ADAL" clId="{D6E1FDF6-A505-6346-8F0B-7239B199C664}" dt="2025-07-04T15:45:05.496" v="56" actId="2711"/>
        <pc:sldMkLst>
          <pc:docMk/>
          <pc:sldMk cId="0" sldId="258"/>
        </pc:sldMkLst>
        <pc:spChg chg="mod">
          <ac:chgData name="Cristian Soro" userId="d2cc4277-ac45-40ed-b74b-c1b84b32e72a" providerId="ADAL" clId="{D6E1FDF6-A505-6346-8F0B-7239B199C664}" dt="2025-07-04T15:45:00.589" v="55" actId="2711"/>
          <ac:spMkLst>
            <pc:docMk/>
            <pc:sldMk cId="0" sldId="258"/>
            <ac:spMk id="198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5:05.496" v="56" actId="2711"/>
          <ac:spMkLst>
            <pc:docMk/>
            <pc:sldMk cId="0" sldId="258"/>
            <ac:spMk id="199" creationId="{00000000-0000-0000-0000-000000000000}"/>
          </ac:spMkLst>
        </pc:spChg>
      </pc:sldChg>
      <pc:sldChg chg="modSp">
        <pc:chgData name="Cristian Soro" userId="d2cc4277-ac45-40ed-b74b-c1b84b32e72a" providerId="ADAL" clId="{D6E1FDF6-A505-6346-8F0B-7239B199C664}" dt="2025-07-04T15:46:14.201" v="63" actId="12"/>
        <pc:sldMkLst>
          <pc:docMk/>
          <pc:sldMk cId="0" sldId="259"/>
        </pc:sldMkLst>
        <pc:spChg chg="mod">
          <ac:chgData name="Cristian Soro" userId="d2cc4277-ac45-40ed-b74b-c1b84b32e72a" providerId="ADAL" clId="{D6E1FDF6-A505-6346-8F0B-7239B199C664}" dt="2025-07-04T15:46:14.201" v="63" actId="12"/>
          <ac:spMkLst>
            <pc:docMk/>
            <pc:sldMk cId="0" sldId="259"/>
            <ac:spMk id="212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5:37.957" v="57" actId="2711"/>
          <ac:spMkLst>
            <pc:docMk/>
            <pc:sldMk cId="0" sldId="259"/>
            <ac:spMk id="214" creationId="{00000000-0000-0000-0000-000000000000}"/>
          </ac:spMkLst>
        </pc:spChg>
      </pc:sldChg>
      <pc:sldChg chg="modSp">
        <pc:chgData name="Cristian Soro" userId="d2cc4277-ac45-40ed-b74b-c1b84b32e72a" providerId="ADAL" clId="{D6E1FDF6-A505-6346-8F0B-7239B199C664}" dt="2025-07-04T15:46:54.437" v="74" actId="255"/>
        <pc:sldMkLst>
          <pc:docMk/>
          <pc:sldMk cId="0" sldId="260"/>
        </pc:sldMkLst>
        <pc:spChg chg="mod">
          <ac:chgData name="Cristian Soro" userId="d2cc4277-ac45-40ed-b74b-c1b84b32e72a" providerId="ADAL" clId="{D6E1FDF6-A505-6346-8F0B-7239B199C664}" dt="2025-07-04T15:46:23.098" v="64" actId="2711"/>
          <ac:spMkLst>
            <pc:docMk/>
            <pc:sldMk cId="0" sldId="260"/>
            <ac:spMk id="226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6:37.882" v="65" actId="2711"/>
          <ac:spMkLst>
            <pc:docMk/>
            <pc:sldMk cId="0" sldId="260"/>
            <ac:spMk id="227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6:37.882" v="65" actId="2711"/>
          <ac:spMkLst>
            <pc:docMk/>
            <pc:sldMk cId="0" sldId="260"/>
            <ac:spMk id="228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6:37.882" v="65" actId="2711"/>
          <ac:spMkLst>
            <pc:docMk/>
            <pc:sldMk cId="0" sldId="260"/>
            <ac:spMk id="229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6:37.882" v="65" actId="2711"/>
          <ac:spMkLst>
            <pc:docMk/>
            <pc:sldMk cId="0" sldId="260"/>
            <ac:spMk id="23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6:37.882" v="65" actId="2711"/>
          <ac:spMkLst>
            <pc:docMk/>
            <pc:sldMk cId="0" sldId="260"/>
            <ac:spMk id="232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6:37.882" v="65" actId="2711"/>
          <ac:spMkLst>
            <pc:docMk/>
            <pc:sldMk cId="0" sldId="260"/>
            <ac:spMk id="234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6:37.882" v="65" actId="2711"/>
          <ac:spMkLst>
            <pc:docMk/>
            <pc:sldMk cId="0" sldId="260"/>
            <ac:spMk id="235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6:37.882" v="65" actId="2711"/>
          <ac:spMkLst>
            <pc:docMk/>
            <pc:sldMk cId="0" sldId="260"/>
            <ac:spMk id="237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6:54.437" v="74" actId="255"/>
          <ac:spMkLst>
            <pc:docMk/>
            <pc:sldMk cId="0" sldId="260"/>
            <ac:spMk id="243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6:54.437" v="74" actId="255"/>
          <ac:spMkLst>
            <pc:docMk/>
            <pc:sldMk cId="0" sldId="260"/>
            <ac:spMk id="250" creationId="{00000000-0000-0000-0000-000000000000}"/>
          </ac:spMkLst>
        </pc:spChg>
      </pc:sldChg>
      <pc:sldChg chg="modSp delAnim">
        <pc:chgData name="Cristian Soro" userId="d2cc4277-ac45-40ed-b74b-c1b84b32e72a" providerId="ADAL" clId="{D6E1FDF6-A505-6346-8F0B-7239B199C664}" dt="2025-07-05T20:32:27.426" v="1033" actId="27704"/>
        <pc:sldMkLst>
          <pc:docMk/>
          <pc:sldMk cId="0" sldId="261"/>
        </pc:sldMkLst>
        <pc:spChg chg="mod">
          <ac:chgData name="Cristian Soro" userId="d2cc4277-ac45-40ed-b74b-c1b84b32e72a" providerId="ADAL" clId="{D6E1FDF6-A505-6346-8F0B-7239B199C664}" dt="2025-07-04T15:47:14.401" v="75" actId="2711"/>
          <ac:spMkLst>
            <pc:docMk/>
            <pc:sldMk cId="0" sldId="261"/>
            <ac:spMk id="252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7:19.115" v="76" actId="2711"/>
          <ac:spMkLst>
            <pc:docMk/>
            <pc:sldMk cId="0" sldId="261"/>
            <ac:spMk id="253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7:52.229" v="85" actId="20577"/>
          <ac:spMkLst>
            <pc:docMk/>
            <pc:sldMk cId="0" sldId="261"/>
            <ac:spMk id="265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8:05.875" v="88" actId="20577"/>
          <ac:spMkLst>
            <pc:docMk/>
            <pc:sldMk cId="0" sldId="261"/>
            <ac:spMk id="266" creationId="{00000000-0000-0000-0000-000000000000}"/>
          </ac:spMkLst>
        </pc:spChg>
        <pc:picChg chg="ord">
          <ac:chgData name="Cristian Soro" userId="d2cc4277-ac45-40ed-b74b-c1b84b32e72a" providerId="ADAL" clId="{D6E1FDF6-A505-6346-8F0B-7239B199C664}" dt="2025-07-04T15:48:01.381" v="86" actId="167"/>
          <ac:picMkLst>
            <pc:docMk/>
            <pc:sldMk cId="0" sldId="261"/>
            <ac:picMk id="267" creationId="{00000000-0000-0000-0000-000000000000}"/>
          </ac:picMkLst>
        </pc:picChg>
      </pc:sldChg>
      <pc:sldChg chg="modSp delAnim">
        <pc:chgData name="Cristian Soro" userId="d2cc4277-ac45-40ed-b74b-c1b84b32e72a" providerId="ADAL" clId="{D6E1FDF6-A505-6346-8F0B-7239B199C664}" dt="2025-07-05T20:32:52.103" v="1045" actId="27704"/>
        <pc:sldMkLst>
          <pc:docMk/>
          <pc:sldMk cId="0" sldId="262"/>
        </pc:sldMkLst>
        <pc:spChg chg="mod">
          <ac:chgData name="Cristian Soro" userId="d2cc4277-ac45-40ed-b74b-c1b84b32e72a" providerId="ADAL" clId="{D6E1FDF6-A505-6346-8F0B-7239B199C664}" dt="2025-07-04T15:48:39.189" v="89" actId="2711"/>
          <ac:spMkLst>
            <pc:docMk/>
            <pc:sldMk cId="0" sldId="262"/>
            <ac:spMk id="27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8:39.189" v="89" actId="2711"/>
          <ac:spMkLst>
            <pc:docMk/>
            <pc:sldMk cId="0" sldId="262"/>
            <ac:spMk id="271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8:39.189" v="89" actId="2711"/>
          <ac:spMkLst>
            <pc:docMk/>
            <pc:sldMk cId="0" sldId="262"/>
            <ac:spMk id="282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8:39.189" v="89" actId="2711"/>
          <ac:spMkLst>
            <pc:docMk/>
            <pc:sldMk cId="0" sldId="262"/>
            <ac:spMk id="286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8:55.293" v="91" actId="255"/>
          <ac:spMkLst>
            <pc:docMk/>
            <pc:sldMk cId="0" sldId="262"/>
            <ac:spMk id="288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8:55.293" v="91" actId="255"/>
          <ac:spMkLst>
            <pc:docMk/>
            <pc:sldMk cId="0" sldId="262"/>
            <ac:spMk id="289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8:39.189" v="89" actId="2711"/>
          <ac:spMkLst>
            <pc:docMk/>
            <pc:sldMk cId="0" sldId="262"/>
            <ac:spMk id="29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8:39.189" v="89" actId="2711"/>
          <ac:spMkLst>
            <pc:docMk/>
            <pc:sldMk cId="0" sldId="262"/>
            <ac:spMk id="291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8:39.189" v="89" actId="2711"/>
          <ac:spMkLst>
            <pc:docMk/>
            <pc:sldMk cId="0" sldId="262"/>
            <ac:spMk id="292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48:39.189" v="89" actId="2711"/>
          <ac:spMkLst>
            <pc:docMk/>
            <pc:sldMk cId="0" sldId="262"/>
            <ac:spMk id="293" creationId="{00000000-0000-0000-0000-000000000000}"/>
          </ac:spMkLst>
        </pc:spChg>
      </pc:sldChg>
      <pc:sldChg chg="modSp">
        <pc:chgData name="Cristian Soro" userId="d2cc4277-ac45-40ed-b74b-c1b84b32e72a" providerId="ADAL" clId="{D6E1FDF6-A505-6346-8F0B-7239B199C664}" dt="2025-07-04T15:51:40.875" v="96" actId="255"/>
        <pc:sldMkLst>
          <pc:docMk/>
          <pc:sldMk cId="0" sldId="263"/>
        </pc:sldMkLst>
        <pc:spChg chg="mod">
          <ac:chgData name="Cristian Soro" userId="d2cc4277-ac45-40ed-b74b-c1b84b32e72a" providerId="ADAL" clId="{D6E1FDF6-A505-6346-8F0B-7239B199C664}" dt="2025-07-04T15:51:01.683" v="92" actId="2711"/>
          <ac:spMkLst>
            <pc:docMk/>
            <pc:sldMk cId="0" sldId="263"/>
            <ac:spMk id="299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1:01.683" v="92" actId="2711"/>
          <ac:spMkLst>
            <pc:docMk/>
            <pc:sldMk cId="0" sldId="263"/>
            <ac:spMk id="30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1:25.277" v="94" actId="2711"/>
          <ac:spMkLst>
            <pc:docMk/>
            <pc:sldMk cId="0" sldId="263"/>
            <ac:spMk id="311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1:40.875" v="96" actId="255"/>
          <ac:spMkLst>
            <pc:docMk/>
            <pc:sldMk cId="0" sldId="263"/>
            <ac:spMk id="313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1:40.875" v="96" actId="255"/>
          <ac:spMkLst>
            <pc:docMk/>
            <pc:sldMk cId="0" sldId="263"/>
            <ac:spMk id="315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1:25.277" v="94" actId="2711"/>
          <ac:spMkLst>
            <pc:docMk/>
            <pc:sldMk cId="0" sldId="263"/>
            <ac:spMk id="318" creationId="{00000000-0000-0000-0000-000000000000}"/>
          </ac:spMkLst>
        </pc:spChg>
        <pc:picChg chg="ord">
          <ac:chgData name="Cristian Soro" userId="d2cc4277-ac45-40ed-b74b-c1b84b32e72a" providerId="ADAL" clId="{D6E1FDF6-A505-6346-8F0B-7239B199C664}" dt="2025-07-04T15:51:08.404" v="93" actId="167"/>
          <ac:picMkLst>
            <pc:docMk/>
            <pc:sldMk cId="0" sldId="263"/>
            <ac:picMk id="320" creationId="{00000000-0000-0000-0000-000000000000}"/>
          </ac:picMkLst>
        </pc:picChg>
      </pc:sldChg>
      <pc:sldChg chg="modSp">
        <pc:chgData name="Cristian Soro" userId="d2cc4277-ac45-40ed-b74b-c1b84b32e72a" providerId="ADAL" clId="{D6E1FDF6-A505-6346-8F0B-7239B199C664}" dt="2025-07-04T15:53:09.425" v="107" actId="255"/>
        <pc:sldMkLst>
          <pc:docMk/>
          <pc:sldMk cId="0" sldId="264"/>
        </pc:sldMkLst>
        <pc:spChg chg="mod">
          <ac:chgData name="Cristian Soro" userId="d2cc4277-ac45-40ed-b74b-c1b84b32e72a" providerId="ADAL" clId="{D6E1FDF6-A505-6346-8F0B-7239B199C664}" dt="2025-07-04T15:52:05.735" v="98" actId="2711"/>
          <ac:spMkLst>
            <pc:docMk/>
            <pc:sldMk cId="0" sldId="264"/>
            <ac:spMk id="322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2:19.368" v="99" actId="2711"/>
          <ac:spMkLst>
            <pc:docMk/>
            <pc:sldMk cId="0" sldId="264"/>
            <ac:spMk id="333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2:19.368" v="99" actId="2711"/>
          <ac:spMkLst>
            <pc:docMk/>
            <pc:sldMk cId="0" sldId="264"/>
            <ac:spMk id="334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3:09.425" v="107" actId="255"/>
          <ac:spMkLst>
            <pc:docMk/>
            <pc:sldMk cId="0" sldId="264"/>
            <ac:spMk id="335" creationId="{00000000-0000-0000-0000-000000000000}"/>
          </ac:spMkLst>
        </pc:spChg>
        <pc:picChg chg="ord">
          <ac:chgData name="Cristian Soro" userId="d2cc4277-ac45-40ed-b74b-c1b84b32e72a" providerId="ADAL" clId="{D6E1FDF6-A505-6346-8F0B-7239B199C664}" dt="2025-07-04T15:51:56.949" v="97" actId="167"/>
          <ac:picMkLst>
            <pc:docMk/>
            <pc:sldMk cId="0" sldId="264"/>
            <ac:picMk id="336" creationId="{00000000-0000-0000-0000-000000000000}"/>
          </ac:picMkLst>
        </pc:picChg>
      </pc:sldChg>
      <pc:sldChg chg="modSp addAnim delAnim">
        <pc:chgData name="Cristian Soro" userId="d2cc4277-ac45-40ed-b74b-c1b84b32e72a" providerId="ADAL" clId="{D6E1FDF6-A505-6346-8F0B-7239B199C664}" dt="2025-07-05T20:33:11.958" v="1046" actId="27704"/>
        <pc:sldMkLst>
          <pc:docMk/>
          <pc:sldMk cId="0" sldId="265"/>
        </pc:sldMkLst>
        <pc:spChg chg="mod">
          <ac:chgData name="Cristian Soro" userId="d2cc4277-ac45-40ed-b74b-c1b84b32e72a" providerId="ADAL" clId="{D6E1FDF6-A505-6346-8F0B-7239B199C664}" dt="2025-07-04T15:53:28.594" v="108" actId="2711"/>
          <ac:spMkLst>
            <pc:docMk/>
            <pc:sldMk cId="0" sldId="265"/>
            <ac:spMk id="339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4:37.718" v="135" actId="113"/>
          <ac:spMkLst>
            <pc:docMk/>
            <pc:sldMk cId="0" sldId="265"/>
            <ac:spMk id="35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3:28.594" v="108" actId="2711"/>
          <ac:spMkLst>
            <pc:docMk/>
            <pc:sldMk cId="0" sldId="265"/>
            <ac:spMk id="351" creationId="{00000000-0000-0000-0000-000000000000}"/>
          </ac:spMkLst>
        </pc:spChg>
      </pc:sldChg>
      <pc:sldChg chg="modSp delAnim">
        <pc:chgData name="Cristian Soro" userId="d2cc4277-ac45-40ed-b74b-c1b84b32e72a" providerId="ADAL" clId="{D6E1FDF6-A505-6346-8F0B-7239B199C664}" dt="2025-07-05T20:33:15.038" v="1047" actId="27704"/>
        <pc:sldMkLst>
          <pc:docMk/>
          <pc:sldMk cId="0" sldId="266"/>
        </pc:sldMkLst>
        <pc:spChg chg="mod">
          <ac:chgData name="Cristian Soro" userId="d2cc4277-ac45-40ed-b74b-c1b84b32e72a" providerId="ADAL" clId="{D6E1FDF6-A505-6346-8F0B-7239B199C664}" dt="2025-07-04T15:56:26.804" v="165" actId="2711"/>
          <ac:spMkLst>
            <pc:docMk/>
            <pc:sldMk cId="0" sldId="266"/>
            <ac:spMk id="355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6:09.846" v="164" actId="12"/>
          <ac:spMkLst>
            <pc:docMk/>
            <pc:sldMk cId="0" sldId="266"/>
            <ac:spMk id="366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6:31.906" v="166" actId="2711"/>
          <ac:spMkLst>
            <pc:docMk/>
            <pc:sldMk cId="0" sldId="266"/>
            <ac:spMk id="367" creationId="{00000000-0000-0000-0000-000000000000}"/>
          </ac:spMkLst>
        </pc:spChg>
      </pc:sldChg>
      <pc:sldChg chg="modSp">
        <pc:chgData name="Cristian Soro" userId="d2cc4277-ac45-40ed-b74b-c1b84b32e72a" providerId="ADAL" clId="{D6E1FDF6-A505-6346-8F0B-7239B199C664}" dt="2025-07-04T15:57:16.681" v="168" actId="2711"/>
        <pc:sldMkLst>
          <pc:docMk/>
          <pc:sldMk cId="0" sldId="267"/>
        </pc:sldMkLst>
        <pc:spChg chg="mod">
          <ac:chgData name="Cristian Soro" userId="d2cc4277-ac45-40ed-b74b-c1b84b32e72a" providerId="ADAL" clId="{D6E1FDF6-A505-6346-8F0B-7239B199C664}" dt="2025-07-04T15:57:16.681" v="168" actId="2711"/>
          <ac:spMkLst>
            <pc:docMk/>
            <pc:sldMk cId="0" sldId="267"/>
            <ac:spMk id="371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7:07.364" v="167" actId="2711"/>
          <ac:spMkLst>
            <pc:docMk/>
            <pc:sldMk cId="0" sldId="267"/>
            <ac:spMk id="388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7:07.364" v="167" actId="2711"/>
          <ac:spMkLst>
            <pc:docMk/>
            <pc:sldMk cId="0" sldId="267"/>
            <ac:spMk id="389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7:07.364" v="167" actId="2711"/>
          <ac:spMkLst>
            <pc:docMk/>
            <pc:sldMk cId="0" sldId="267"/>
            <ac:spMk id="39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7:07.364" v="167" actId="2711"/>
          <ac:spMkLst>
            <pc:docMk/>
            <pc:sldMk cId="0" sldId="267"/>
            <ac:spMk id="391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7:07.364" v="167" actId="2711"/>
          <ac:spMkLst>
            <pc:docMk/>
            <pc:sldMk cId="0" sldId="267"/>
            <ac:spMk id="392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7:07.364" v="167" actId="2711"/>
          <ac:spMkLst>
            <pc:docMk/>
            <pc:sldMk cId="0" sldId="267"/>
            <ac:spMk id="393" creationId="{00000000-0000-0000-0000-000000000000}"/>
          </ac:spMkLst>
        </pc:spChg>
      </pc:sldChg>
      <pc:sldChg chg="modSp">
        <pc:chgData name="Cristian Soro" userId="d2cc4277-ac45-40ed-b74b-c1b84b32e72a" providerId="ADAL" clId="{D6E1FDF6-A505-6346-8F0B-7239B199C664}" dt="2025-07-04T15:58:46.583" v="182" actId="255"/>
        <pc:sldMkLst>
          <pc:docMk/>
          <pc:sldMk cId="0" sldId="268"/>
        </pc:sldMkLst>
        <pc:spChg chg="mod">
          <ac:chgData name="Cristian Soro" userId="d2cc4277-ac45-40ed-b74b-c1b84b32e72a" providerId="ADAL" clId="{D6E1FDF6-A505-6346-8F0B-7239B199C664}" dt="2025-07-04T15:58:46.583" v="182" actId="255"/>
          <ac:spMkLst>
            <pc:docMk/>
            <pc:sldMk cId="0" sldId="268"/>
            <ac:spMk id="401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8:46.583" v="182" actId="255"/>
          <ac:spMkLst>
            <pc:docMk/>
            <pc:sldMk cId="0" sldId="268"/>
            <ac:spMk id="402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7:30.787" v="169" actId="2711"/>
          <ac:spMkLst>
            <pc:docMk/>
            <pc:sldMk cId="0" sldId="268"/>
            <ac:spMk id="406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7:36.146" v="170" actId="2711"/>
          <ac:spMkLst>
            <pc:docMk/>
            <pc:sldMk cId="0" sldId="268"/>
            <ac:spMk id="413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8:33.351" v="180" actId="255"/>
          <ac:spMkLst>
            <pc:docMk/>
            <pc:sldMk cId="0" sldId="268"/>
            <ac:spMk id="418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8:03.634" v="171" actId="2711"/>
          <ac:spMkLst>
            <pc:docMk/>
            <pc:sldMk cId="0" sldId="268"/>
            <ac:spMk id="429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8:03.634" v="171" actId="2711"/>
          <ac:spMkLst>
            <pc:docMk/>
            <pc:sldMk cId="0" sldId="268"/>
            <ac:spMk id="43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8:03.634" v="171" actId="2711"/>
          <ac:spMkLst>
            <pc:docMk/>
            <pc:sldMk cId="0" sldId="268"/>
            <ac:spMk id="431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8:03.634" v="171" actId="2711"/>
          <ac:spMkLst>
            <pc:docMk/>
            <pc:sldMk cId="0" sldId="268"/>
            <ac:spMk id="432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8:11.368" v="172" actId="207"/>
          <ac:spMkLst>
            <pc:docMk/>
            <pc:sldMk cId="0" sldId="268"/>
            <ac:spMk id="435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8:03.634" v="171" actId="2711"/>
          <ac:spMkLst>
            <pc:docMk/>
            <pc:sldMk cId="0" sldId="268"/>
            <ac:spMk id="436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5:58:03.634" v="171" actId="2711"/>
          <ac:spMkLst>
            <pc:docMk/>
            <pc:sldMk cId="0" sldId="268"/>
            <ac:spMk id="439" creationId="{00000000-0000-0000-0000-000000000000}"/>
          </ac:spMkLst>
        </pc:spChg>
      </pc:sldChg>
      <pc:sldChg chg="del">
        <pc:chgData name="Cristian Soro" userId="d2cc4277-ac45-40ed-b74b-c1b84b32e72a" providerId="ADAL" clId="{D6E1FDF6-A505-6346-8F0B-7239B199C664}" dt="2025-07-04T15:59:09.376" v="183" actId="2696"/>
        <pc:sldMkLst>
          <pc:docMk/>
          <pc:sldMk cId="0" sldId="269"/>
        </pc:sldMkLst>
      </pc:sldChg>
      <pc:sldChg chg="modSp">
        <pc:chgData name="Cristian Soro" userId="d2cc4277-ac45-40ed-b74b-c1b84b32e72a" providerId="ADAL" clId="{D6E1FDF6-A505-6346-8F0B-7239B199C664}" dt="2025-07-04T16:37:48.676" v="631" actId="20577"/>
        <pc:sldMkLst>
          <pc:docMk/>
          <pc:sldMk cId="0" sldId="270"/>
        </pc:sldMkLst>
        <pc:spChg chg="mod">
          <ac:chgData name="Cristian Soro" userId="d2cc4277-ac45-40ed-b74b-c1b84b32e72a" providerId="ADAL" clId="{D6E1FDF6-A505-6346-8F0B-7239B199C664}" dt="2025-07-04T16:02:07.807" v="196" actId="2711"/>
          <ac:spMkLst>
            <pc:docMk/>
            <pc:sldMk cId="0" sldId="270"/>
            <ac:spMk id="503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02:07.807" v="196" actId="2711"/>
          <ac:spMkLst>
            <pc:docMk/>
            <pc:sldMk cId="0" sldId="270"/>
            <ac:spMk id="515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37:48.676" v="631" actId="20577"/>
          <ac:spMkLst>
            <pc:docMk/>
            <pc:sldMk cId="0" sldId="270"/>
            <ac:spMk id="516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01:59.462" v="195" actId="2711"/>
          <ac:spMkLst>
            <pc:docMk/>
            <pc:sldMk cId="0" sldId="270"/>
            <ac:spMk id="52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01:59.462" v="195" actId="2711"/>
          <ac:spMkLst>
            <pc:docMk/>
            <pc:sldMk cId="0" sldId="270"/>
            <ac:spMk id="521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01:59.462" v="195" actId="2711"/>
          <ac:spMkLst>
            <pc:docMk/>
            <pc:sldMk cId="0" sldId="270"/>
            <ac:spMk id="522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01:59.462" v="195" actId="2711"/>
          <ac:spMkLst>
            <pc:docMk/>
            <pc:sldMk cId="0" sldId="270"/>
            <ac:spMk id="523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01:59.462" v="195" actId="2711"/>
          <ac:spMkLst>
            <pc:docMk/>
            <pc:sldMk cId="0" sldId="270"/>
            <ac:spMk id="524" creationId="{00000000-0000-0000-0000-000000000000}"/>
          </ac:spMkLst>
        </pc:spChg>
      </pc:sldChg>
      <pc:sldChg chg="add del">
        <pc:chgData name="Cristian Soro" userId="d2cc4277-ac45-40ed-b74b-c1b84b32e72a" providerId="ADAL" clId="{D6E1FDF6-A505-6346-8F0B-7239B199C664}" dt="2025-07-04T16:19:35.671" v="335" actId="2696"/>
        <pc:sldMkLst>
          <pc:docMk/>
          <pc:sldMk cId="0" sldId="271"/>
        </pc:sldMkLst>
      </pc:sldChg>
      <pc:sldChg chg="addSp modSp add">
        <pc:chgData name="Cristian Soro" userId="d2cc4277-ac45-40ed-b74b-c1b84b32e72a" providerId="ADAL" clId="{D6E1FDF6-A505-6346-8F0B-7239B199C664}" dt="2025-07-04T15:59:32.500" v="188" actId="1076"/>
        <pc:sldMkLst>
          <pc:docMk/>
          <pc:sldMk cId="599508311" sldId="272"/>
        </pc:sldMkLst>
        <pc:spChg chg="add mod">
          <ac:chgData name="Cristian Soro" userId="d2cc4277-ac45-40ed-b74b-c1b84b32e72a" providerId="ADAL" clId="{D6E1FDF6-A505-6346-8F0B-7239B199C664}" dt="2025-07-04T15:59:32.500" v="188" actId="1076"/>
          <ac:spMkLst>
            <pc:docMk/>
            <pc:sldMk cId="599508311" sldId="272"/>
            <ac:spMk id="4" creationId="{08555399-3DC5-D499-B85C-69C6F35B249E}"/>
          </ac:spMkLst>
        </pc:spChg>
      </pc:sldChg>
      <pc:sldChg chg="modSp add ord">
        <pc:chgData name="Cristian Soro" userId="d2cc4277-ac45-40ed-b74b-c1b84b32e72a" providerId="ADAL" clId="{D6E1FDF6-A505-6346-8F0B-7239B199C664}" dt="2025-07-04T16:00:05.219" v="193" actId="1076"/>
        <pc:sldMkLst>
          <pc:docMk/>
          <pc:sldMk cId="1171421037" sldId="273"/>
        </pc:sldMkLst>
        <pc:spChg chg="mod">
          <ac:chgData name="Cristian Soro" userId="d2cc4277-ac45-40ed-b74b-c1b84b32e72a" providerId="ADAL" clId="{D6E1FDF6-A505-6346-8F0B-7239B199C664}" dt="2025-07-04T16:00:05.219" v="193" actId="1076"/>
          <ac:spMkLst>
            <pc:docMk/>
            <pc:sldMk cId="1171421037" sldId="273"/>
            <ac:spMk id="4" creationId="{08555399-3DC5-D499-B85C-69C6F35B249E}"/>
          </ac:spMkLst>
        </pc:spChg>
      </pc:sldChg>
      <pc:sldChg chg="delSp modSp add">
        <pc:chgData name="Cristian Soro" userId="d2cc4277-ac45-40ed-b74b-c1b84b32e72a" providerId="ADAL" clId="{D6E1FDF6-A505-6346-8F0B-7239B199C664}" dt="2025-07-04T16:37:56.007" v="640" actId="20577"/>
        <pc:sldMkLst>
          <pc:docMk/>
          <pc:sldMk cId="2271392041" sldId="274"/>
        </pc:sldMkLst>
        <pc:spChg chg="mod">
          <ac:chgData name="Cristian Soro" userId="d2cc4277-ac45-40ed-b74b-c1b84b32e72a" providerId="ADAL" clId="{D6E1FDF6-A505-6346-8F0B-7239B199C664}" dt="2025-07-04T16:37:56.007" v="640" actId="20577"/>
          <ac:spMkLst>
            <pc:docMk/>
            <pc:sldMk cId="2271392041" sldId="274"/>
            <ac:spMk id="516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03:14.208" v="217" actId="20577"/>
          <ac:spMkLst>
            <pc:docMk/>
            <pc:sldMk cId="2271392041" sldId="274"/>
            <ac:spMk id="517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07:02.042" v="299" actId="1076"/>
          <ac:spMkLst>
            <pc:docMk/>
            <pc:sldMk cId="2271392041" sldId="274"/>
            <ac:spMk id="52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08:57.099" v="334" actId="1076"/>
          <ac:spMkLst>
            <pc:docMk/>
            <pc:sldMk cId="2271392041" sldId="274"/>
            <ac:spMk id="521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04:31.674" v="275" actId="1036"/>
          <ac:spMkLst>
            <pc:docMk/>
            <pc:sldMk cId="2271392041" sldId="274"/>
            <ac:spMk id="525" creationId="{00000000-0000-0000-0000-000000000000}"/>
          </ac:spMkLst>
        </pc:spChg>
        <pc:picChg chg="mod ord">
          <ac:chgData name="Cristian Soro" userId="d2cc4277-ac45-40ed-b74b-c1b84b32e72a" providerId="ADAL" clId="{D6E1FDF6-A505-6346-8F0B-7239B199C664}" dt="2025-07-04T16:04:11.066" v="253" actId="1076"/>
          <ac:picMkLst>
            <pc:docMk/>
            <pc:sldMk cId="2271392041" sldId="274"/>
            <ac:picMk id="514" creationId="{00000000-0000-0000-0000-000000000000}"/>
          </ac:picMkLst>
        </pc:picChg>
      </pc:sldChg>
      <pc:sldChg chg="delSp add del">
        <pc:chgData name="Cristian Soro" userId="d2cc4277-ac45-40ed-b74b-c1b84b32e72a" providerId="ADAL" clId="{D6E1FDF6-A505-6346-8F0B-7239B199C664}" dt="2025-07-05T20:32:08.061" v="1032" actId="2696"/>
        <pc:sldMkLst>
          <pc:docMk/>
          <pc:sldMk cId="0" sldId="275"/>
        </pc:sldMkLst>
      </pc:sldChg>
      <pc:sldChg chg="add del">
        <pc:chgData name="Cristian Soro" userId="d2cc4277-ac45-40ed-b74b-c1b84b32e72a" providerId="ADAL" clId="{D6E1FDF6-A505-6346-8F0B-7239B199C664}" dt="2025-07-04T16:36:34.767" v="621" actId="2696"/>
        <pc:sldMkLst>
          <pc:docMk/>
          <pc:sldMk cId="3593726291" sldId="275"/>
        </pc:sldMkLst>
      </pc:sldChg>
      <pc:sldChg chg="addSp modSp add">
        <pc:chgData name="Cristian Soro" userId="d2cc4277-ac45-40ed-b74b-c1b84b32e72a" providerId="ADAL" clId="{D6E1FDF6-A505-6346-8F0B-7239B199C664}" dt="2025-07-04T16:38:02.520" v="649" actId="20577"/>
        <pc:sldMkLst>
          <pc:docMk/>
          <pc:sldMk cId="620989104" sldId="276"/>
        </pc:sldMkLst>
        <pc:spChg chg="mod">
          <ac:chgData name="Cristian Soro" userId="d2cc4277-ac45-40ed-b74b-c1b84b32e72a" providerId="ADAL" clId="{D6E1FDF6-A505-6346-8F0B-7239B199C664}" dt="2025-07-04T16:38:02.520" v="649" actId="20577"/>
          <ac:spMkLst>
            <pc:docMk/>
            <pc:sldMk cId="620989104" sldId="276"/>
            <ac:spMk id="516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26:54.014" v="377" actId="1035"/>
          <ac:spMkLst>
            <pc:docMk/>
            <pc:sldMk cId="620989104" sldId="276"/>
            <ac:spMk id="517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28:36.230" v="448" actId="20577"/>
          <ac:spMkLst>
            <pc:docMk/>
            <pc:sldMk cId="620989104" sldId="276"/>
            <ac:spMk id="52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30:45.472" v="551" actId="1035"/>
          <ac:spMkLst>
            <pc:docMk/>
            <pc:sldMk cId="620989104" sldId="276"/>
            <ac:spMk id="521" creationId="{00000000-0000-0000-0000-000000000000}"/>
          </ac:spMkLst>
        </pc:spChg>
        <pc:grpChg chg="mod">
          <ac:chgData name="Cristian Soro" userId="d2cc4277-ac45-40ed-b74b-c1b84b32e72a" providerId="ADAL" clId="{D6E1FDF6-A505-6346-8F0B-7239B199C664}" dt="2025-07-04T16:31:19.340" v="564" actId="1076"/>
          <ac:grpSpMkLst>
            <pc:docMk/>
            <pc:sldMk cId="620989104" sldId="276"/>
            <ac:grpSpMk id="513" creationId="{00000000-0000-0000-0000-000000000000}"/>
          </ac:grpSpMkLst>
        </pc:grpChg>
        <pc:picChg chg="add mod modCrop">
          <ac:chgData name="Cristian Soro" userId="d2cc4277-ac45-40ed-b74b-c1b84b32e72a" providerId="ADAL" clId="{D6E1FDF6-A505-6346-8F0B-7239B199C664}" dt="2025-07-04T16:31:38.568" v="620" actId="1037"/>
          <ac:picMkLst>
            <pc:docMk/>
            <pc:sldMk cId="620989104" sldId="276"/>
            <ac:picMk id="3" creationId="{40E6D9C9-6050-202B-157C-F947E475D5F8}"/>
          </ac:picMkLst>
        </pc:picChg>
      </pc:sldChg>
      <pc:sldChg chg="add del">
        <pc:chgData name="Cristian Soro" userId="d2cc4277-ac45-40ed-b74b-c1b84b32e72a" providerId="ADAL" clId="{D6E1FDF6-A505-6346-8F0B-7239B199C664}" dt="2025-07-05T20:55:53.487" v="1623" actId="2696"/>
        <pc:sldMkLst>
          <pc:docMk/>
          <pc:sldMk cId="0" sldId="277"/>
        </pc:sldMkLst>
      </pc:sldChg>
      <pc:sldChg chg="add del">
        <pc:chgData name="Cristian Soro" userId="d2cc4277-ac45-40ed-b74b-c1b84b32e72a" providerId="ADAL" clId="{D6E1FDF6-A505-6346-8F0B-7239B199C664}" dt="2025-07-04T16:58:47.967" v="931" actId="2696"/>
        <pc:sldMkLst>
          <pc:docMk/>
          <pc:sldMk cId="1259859453" sldId="277"/>
        </pc:sldMkLst>
      </pc:sldChg>
      <pc:sldChg chg="addSp delSp modSp add ord">
        <pc:chgData name="Cristian Soro" userId="d2cc4277-ac45-40ed-b74b-c1b84b32e72a" providerId="ADAL" clId="{D6E1FDF6-A505-6346-8F0B-7239B199C664}" dt="2025-07-04T16:58:43.131" v="930" actId="255"/>
        <pc:sldMkLst>
          <pc:docMk/>
          <pc:sldMk cId="346570826" sldId="278"/>
        </pc:sldMkLst>
        <pc:spChg chg="add mod">
          <ac:chgData name="Cristian Soro" userId="d2cc4277-ac45-40ed-b74b-c1b84b32e72a" providerId="ADAL" clId="{D6E1FDF6-A505-6346-8F0B-7239B199C664}" dt="2025-07-04T16:53:16.915" v="850" actId="1037"/>
          <ac:spMkLst>
            <pc:docMk/>
            <pc:sldMk cId="346570826" sldId="278"/>
            <ac:spMk id="4" creationId="{C9DD222D-FF10-F847-6998-C3B7AA870037}"/>
          </ac:spMkLst>
        </pc:spChg>
        <pc:spChg chg="add mod">
          <ac:chgData name="Cristian Soro" userId="d2cc4277-ac45-40ed-b74b-c1b84b32e72a" providerId="ADAL" clId="{D6E1FDF6-A505-6346-8F0B-7239B199C664}" dt="2025-07-04T16:55:54.815" v="882" actId="14100"/>
          <ac:spMkLst>
            <pc:docMk/>
            <pc:sldMk cId="346570826" sldId="278"/>
            <ac:spMk id="6" creationId="{856B6707-9965-7F2C-F77A-1837FEE3E957}"/>
          </ac:spMkLst>
        </pc:spChg>
        <pc:spChg chg="add mod">
          <ac:chgData name="Cristian Soro" userId="d2cc4277-ac45-40ed-b74b-c1b84b32e72a" providerId="ADAL" clId="{D6E1FDF6-A505-6346-8F0B-7239B199C664}" dt="2025-07-04T16:58:43.131" v="930" actId="255"/>
          <ac:spMkLst>
            <pc:docMk/>
            <pc:sldMk cId="346570826" sldId="278"/>
            <ac:spMk id="7" creationId="{7807DCEC-C270-61E4-B531-1B21AE8738FA}"/>
          </ac:spMkLst>
        </pc:spChg>
        <pc:spChg chg="add mod">
          <ac:chgData name="Cristian Soro" userId="d2cc4277-ac45-40ed-b74b-c1b84b32e72a" providerId="ADAL" clId="{D6E1FDF6-A505-6346-8F0B-7239B199C664}" dt="2025-07-04T16:57:59.115" v="899" actId="207"/>
          <ac:spMkLst>
            <pc:docMk/>
            <pc:sldMk cId="346570826" sldId="278"/>
            <ac:spMk id="8" creationId="{BFB979B4-024F-8167-39BD-45C430590114}"/>
          </ac:spMkLst>
        </pc:spChg>
        <pc:spChg chg="add mod">
          <ac:chgData name="Cristian Soro" userId="d2cc4277-ac45-40ed-b74b-c1b84b32e72a" providerId="ADAL" clId="{D6E1FDF6-A505-6346-8F0B-7239B199C664}" dt="2025-07-04T16:58:37.356" v="925" actId="1038"/>
          <ac:spMkLst>
            <pc:docMk/>
            <pc:sldMk cId="346570826" sldId="278"/>
            <ac:spMk id="10" creationId="{0FC3E44A-3CC5-035D-EDC5-FA0DFF26B8FC}"/>
          </ac:spMkLst>
        </pc:spChg>
        <pc:spChg chg="mod">
          <ac:chgData name="Cristian Soro" userId="d2cc4277-ac45-40ed-b74b-c1b84b32e72a" providerId="ADAL" clId="{D6E1FDF6-A505-6346-8F0B-7239B199C664}" dt="2025-07-04T16:38:31.624" v="664" actId="20577"/>
          <ac:spMkLst>
            <pc:docMk/>
            <pc:sldMk cId="346570826" sldId="278"/>
            <ac:spMk id="515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49:50.989" v="728" actId="207"/>
          <ac:spMkLst>
            <pc:docMk/>
            <pc:sldMk cId="346570826" sldId="278"/>
            <ac:spMk id="516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55:15.262" v="879" actId="1036"/>
          <ac:spMkLst>
            <pc:docMk/>
            <pc:sldMk cId="346570826" sldId="278"/>
            <ac:spMk id="519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56:11.398" v="886" actId="14100"/>
          <ac:spMkLst>
            <pc:docMk/>
            <pc:sldMk cId="346570826" sldId="278"/>
            <ac:spMk id="520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56:05.223" v="885" actId="14100"/>
          <ac:spMkLst>
            <pc:docMk/>
            <pc:sldMk cId="346570826" sldId="278"/>
            <ac:spMk id="521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4T16:55:15.262" v="879" actId="1036"/>
          <ac:spMkLst>
            <pc:docMk/>
            <pc:sldMk cId="346570826" sldId="278"/>
            <ac:spMk id="525" creationId="{00000000-0000-0000-0000-000000000000}"/>
          </ac:spMkLst>
        </pc:spChg>
        <pc:picChg chg="mod ord">
          <ac:chgData name="Cristian Soro" userId="d2cc4277-ac45-40ed-b74b-c1b84b32e72a" providerId="ADAL" clId="{D6E1FDF6-A505-6346-8F0B-7239B199C664}" dt="2025-07-04T16:56:48.986" v="890" actId="1076"/>
          <ac:picMkLst>
            <pc:docMk/>
            <pc:sldMk cId="346570826" sldId="278"/>
            <ac:picMk id="514" creationId="{00000000-0000-0000-0000-000000000000}"/>
          </ac:picMkLst>
        </pc:picChg>
      </pc:sldChg>
      <pc:sldChg chg="addSp delSp modSp add addAnim delAnim">
        <pc:chgData name="Cristian Soro" userId="d2cc4277-ac45-40ed-b74b-c1b84b32e72a" providerId="ADAL" clId="{D6E1FDF6-A505-6346-8F0B-7239B199C664}" dt="2025-07-05T20:34:46.664" v="1089" actId="5793"/>
        <pc:sldMkLst>
          <pc:docMk/>
          <pc:sldMk cId="492408438" sldId="279"/>
        </pc:sldMkLst>
        <pc:spChg chg="mod">
          <ac:chgData name="Cristian Soro" userId="d2cc4277-ac45-40ed-b74b-c1b84b32e72a" providerId="ADAL" clId="{D6E1FDF6-A505-6346-8F0B-7239B199C664}" dt="2025-07-05T20:24:14.462" v="980" actId="207"/>
          <ac:spMkLst>
            <pc:docMk/>
            <pc:sldMk cId="492408438" sldId="279"/>
            <ac:spMk id="9" creationId="{4E0DEE75-1E01-3F22-5B94-0F9E071F52F1}"/>
          </ac:spMkLst>
        </pc:spChg>
        <pc:spChg chg="add mod">
          <ac:chgData name="Cristian Soro" userId="d2cc4277-ac45-40ed-b74b-c1b84b32e72a" providerId="ADAL" clId="{D6E1FDF6-A505-6346-8F0B-7239B199C664}" dt="2025-07-05T20:24:14.462" v="980" actId="207"/>
          <ac:spMkLst>
            <pc:docMk/>
            <pc:sldMk cId="492408438" sldId="279"/>
            <ac:spMk id="12" creationId="{A7343648-FDAF-128D-8802-13F90E77CB06}"/>
          </ac:spMkLst>
        </pc:spChg>
        <pc:spChg chg="add mod">
          <ac:chgData name="Cristian Soro" userId="d2cc4277-ac45-40ed-b74b-c1b84b32e72a" providerId="ADAL" clId="{D6E1FDF6-A505-6346-8F0B-7239B199C664}" dt="2025-07-05T20:23:18.409" v="963" actId="207"/>
          <ac:spMkLst>
            <pc:docMk/>
            <pc:sldMk cId="492408438" sldId="279"/>
            <ac:spMk id="14" creationId="{1D9AC91F-BBA1-267C-8FEA-129BF0C770D2}"/>
          </ac:spMkLst>
        </pc:spChg>
        <pc:spChg chg="add mod">
          <ac:chgData name="Cristian Soro" userId="d2cc4277-ac45-40ed-b74b-c1b84b32e72a" providerId="ADAL" clId="{D6E1FDF6-A505-6346-8F0B-7239B199C664}" dt="2025-07-05T20:22:59.505" v="962" actId="2711"/>
          <ac:spMkLst>
            <pc:docMk/>
            <pc:sldMk cId="492408438" sldId="279"/>
            <ac:spMk id="16" creationId="{41F0AD97-82A7-81E4-BB80-F4434244A96A}"/>
          </ac:spMkLst>
        </pc:spChg>
        <pc:spChg chg="add mod">
          <ac:chgData name="Cristian Soro" userId="d2cc4277-ac45-40ed-b74b-c1b84b32e72a" providerId="ADAL" clId="{D6E1FDF6-A505-6346-8F0B-7239B199C664}" dt="2025-07-05T20:24:35.657" v="982" actId="1582"/>
          <ac:spMkLst>
            <pc:docMk/>
            <pc:sldMk cId="492408438" sldId="279"/>
            <ac:spMk id="18" creationId="{79ED2808-6F5E-CD40-24E7-26B42CA8EA19}"/>
          </ac:spMkLst>
        </pc:spChg>
        <pc:spChg chg="add mod">
          <ac:chgData name="Cristian Soro" userId="d2cc4277-ac45-40ed-b74b-c1b84b32e72a" providerId="ADAL" clId="{D6E1FDF6-A505-6346-8F0B-7239B199C664}" dt="2025-07-05T20:24:14.462" v="980" actId="207"/>
          <ac:spMkLst>
            <pc:docMk/>
            <pc:sldMk cId="492408438" sldId="279"/>
            <ac:spMk id="20" creationId="{41DA53AB-62DD-4ADB-6941-7AC6CB23E343}"/>
          </ac:spMkLst>
        </pc:spChg>
        <pc:spChg chg="add mod">
          <ac:chgData name="Cristian Soro" userId="d2cc4277-ac45-40ed-b74b-c1b84b32e72a" providerId="ADAL" clId="{D6E1FDF6-A505-6346-8F0B-7239B199C664}" dt="2025-07-05T20:25:17.087" v="985" actId="207"/>
          <ac:spMkLst>
            <pc:docMk/>
            <pc:sldMk cId="492408438" sldId="279"/>
            <ac:spMk id="22" creationId="{B90F4FD9-E45E-1547-C35A-568BC6437D3E}"/>
          </ac:spMkLst>
        </pc:spChg>
        <pc:spChg chg="add mod">
          <ac:chgData name="Cristian Soro" userId="d2cc4277-ac45-40ed-b74b-c1b84b32e72a" providerId="ADAL" clId="{D6E1FDF6-A505-6346-8F0B-7239B199C664}" dt="2025-07-05T20:26:55.406" v="993" actId="113"/>
          <ac:spMkLst>
            <pc:docMk/>
            <pc:sldMk cId="492408438" sldId="279"/>
            <ac:spMk id="24" creationId="{1427AF45-0025-0044-A504-94983EA637A5}"/>
          </ac:spMkLst>
        </pc:spChg>
        <pc:spChg chg="add mod">
          <ac:chgData name="Cristian Soro" userId="d2cc4277-ac45-40ed-b74b-c1b84b32e72a" providerId="ADAL" clId="{D6E1FDF6-A505-6346-8F0B-7239B199C664}" dt="2025-07-05T20:28:32.836" v="1008" actId="207"/>
          <ac:spMkLst>
            <pc:docMk/>
            <pc:sldMk cId="492408438" sldId="279"/>
            <ac:spMk id="26" creationId="{63CE13CA-AF8A-A970-2CA5-8D811C82960D}"/>
          </ac:spMkLst>
        </pc:spChg>
        <pc:spChg chg="add mod">
          <ac:chgData name="Cristian Soro" userId="d2cc4277-ac45-40ed-b74b-c1b84b32e72a" providerId="ADAL" clId="{D6E1FDF6-A505-6346-8F0B-7239B199C664}" dt="2025-07-05T20:31:10.425" v="1031" actId="14100"/>
          <ac:spMkLst>
            <pc:docMk/>
            <pc:sldMk cId="492408438" sldId="279"/>
            <ac:spMk id="30" creationId="{F9E687EA-0F8C-498B-7E74-3137D6A6620B}"/>
          </ac:spMkLst>
        </pc:spChg>
        <pc:spChg chg="add mod">
          <ac:chgData name="Cristian Soro" userId="d2cc4277-ac45-40ed-b74b-c1b84b32e72a" providerId="ADAL" clId="{D6E1FDF6-A505-6346-8F0B-7239B199C664}" dt="2025-07-05T20:28:48.503" v="1012" actId="113"/>
          <ac:spMkLst>
            <pc:docMk/>
            <pc:sldMk cId="492408438" sldId="279"/>
            <ac:spMk id="32" creationId="{C05D0926-B4E9-2966-A09D-3E8664D53730}"/>
          </ac:spMkLst>
        </pc:spChg>
        <pc:spChg chg="mod">
          <ac:chgData name="Cristian Soro" userId="d2cc4277-ac45-40ed-b74b-c1b84b32e72a" providerId="ADAL" clId="{D6E1FDF6-A505-6346-8F0B-7239B199C664}" dt="2025-07-05T20:34:46.664" v="1089" actId="5793"/>
          <ac:spMkLst>
            <pc:docMk/>
            <pc:sldMk cId="492408438" sldId="279"/>
            <ac:spMk id="515" creationId="{00000000-0000-0000-0000-000000000000}"/>
          </ac:spMkLst>
        </pc:spChg>
        <pc:picChg chg="mod">
          <ac:chgData name="Cristian Soro" userId="d2cc4277-ac45-40ed-b74b-c1b84b32e72a" providerId="ADAL" clId="{D6E1FDF6-A505-6346-8F0B-7239B199C664}" dt="2025-07-05T20:24:52.573" v="983" actId="1076"/>
          <ac:picMkLst>
            <pc:docMk/>
            <pc:sldMk cId="492408438" sldId="279"/>
            <ac:picMk id="3" creationId="{8D3E8AF8-68D0-06E5-4AF3-1F5742FB0D9B}"/>
          </ac:picMkLst>
        </pc:picChg>
        <pc:picChg chg="mod">
          <ac:chgData name="Cristian Soro" userId="d2cc4277-ac45-40ed-b74b-c1b84b32e72a" providerId="ADAL" clId="{D6E1FDF6-A505-6346-8F0B-7239B199C664}" dt="2025-07-05T20:31:01.041" v="1030" actId="1076"/>
          <ac:picMkLst>
            <pc:docMk/>
            <pc:sldMk cId="492408438" sldId="279"/>
            <ac:picMk id="28" creationId="{5681611E-983E-EC4F-B82C-046DCD39FA1F}"/>
          </ac:picMkLst>
        </pc:picChg>
        <pc:picChg chg="mod">
          <ac:chgData name="Cristian Soro" userId="d2cc4277-ac45-40ed-b74b-c1b84b32e72a" providerId="ADAL" clId="{D6E1FDF6-A505-6346-8F0B-7239B199C664}" dt="2025-07-05T20:23:39.884" v="977" actId="1076"/>
          <ac:picMkLst>
            <pc:docMk/>
            <pc:sldMk cId="492408438" sldId="279"/>
            <ac:picMk id="34" creationId="{48E894B3-C412-A307-5E07-DD8C23EC34B0}"/>
          </ac:picMkLst>
        </pc:picChg>
      </pc:sldChg>
      <pc:sldChg chg="add del">
        <pc:chgData name="Cristian Soro" userId="d2cc4277-ac45-40ed-b74b-c1b84b32e72a" providerId="ADAL" clId="{D6E1FDF6-A505-6346-8F0B-7239B199C664}" dt="2025-07-05T21:10:13.498" v="2036" actId="2696"/>
        <pc:sldMkLst>
          <pc:docMk/>
          <pc:sldMk cId="0" sldId="280"/>
        </pc:sldMkLst>
      </pc:sldChg>
      <pc:sldChg chg="add del">
        <pc:chgData name="Cristian Soro" userId="d2cc4277-ac45-40ed-b74b-c1b84b32e72a" providerId="ADAL" clId="{D6E1FDF6-A505-6346-8F0B-7239B199C664}" dt="2025-07-05T20:46:09.679" v="1287" actId="2696"/>
        <pc:sldMkLst>
          <pc:docMk/>
          <pc:sldMk cId="174853005" sldId="280"/>
        </pc:sldMkLst>
      </pc:sldChg>
      <pc:sldChg chg="addSp delSp modSp add addAnim delAnim">
        <pc:chgData name="Cristian Soro" userId="d2cc4277-ac45-40ed-b74b-c1b84b32e72a" providerId="ADAL" clId="{D6E1FDF6-A505-6346-8F0B-7239B199C664}" dt="2025-07-05T20:47:24.687" v="1291" actId="27704"/>
        <pc:sldMkLst>
          <pc:docMk/>
          <pc:sldMk cId="3488975115" sldId="281"/>
        </pc:sldMkLst>
        <pc:spChg chg="add mod">
          <ac:chgData name="Cristian Soro" userId="d2cc4277-ac45-40ed-b74b-c1b84b32e72a" providerId="ADAL" clId="{D6E1FDF6-A505-6346-8F0B-7239B199C664}" dt="2025-07-05T20:41:35.963" v="1178" actId="1076"/>
          <ac:spMkLst>
            <pc:docMk/>
            <pc:sldMk cId="3488975115" sldId="281"/>
            <ac:spMk id="4" creationId="{D085FB0B-018B-8467-17A0-A6E8612D88CD}"/>
          </ac:spMkLst>
        </pc:spChg>
        <pc:spChg chg="add mod">
          <ac:chgData name="Cristian Soro" userId="d2cc4277-ac45-40ed-b74b-c1b84b32e72a" providerId="ADAL" clId="{D6E1FDF6-A505-6346-8F0B-7239B199C664}" dt="2025-07-05T20:41:35.963" v="1178" actId="1076"/>
          <ac:spMkLst>
            <pc:docMk/>
            <pc:sldMk cId="3488975115" sldId="281"/>
            <ac:spMk id="6" creationId="{EFD90430-C609-E8A8-0089-1FD42DAEE1BB}"/>
          </ac:spMkLst>
        </pc:spChg>
        <pc:spChg chg="add mod">
          <ac:chgData name="Cristian Soro" userId="d2cc4277-ac45-40ed-b74b-c1b84b32e72a" providerId="ADAL" clId="{D6E1FDF6-A505-6346-8F0B-7239B199C664}" dt="2025-07-05T20:41:35.963" v="1178" actId="1076"/>
          <ac:spMkLst>
            <pc:docMk/>
            <pc:sldMk cId="3488975115" sldId="281"/>
            <ac:spMk id="8" creationId="{DF0CF1A4-F7E8-2C62-AC3F-A3F68400D8F6}"/>
          </ac:spMkLst>
        </pc:spChg>
        <pc:spChg chg="add mod">
          <ac:chgData name="Cristian Soro" userId="d2cc4277-ac45-40ed-b74b-c1b84b32e72a" providerId="ADAL" clId="{D6E1FDF6-A505-6346-8F0B-7239B199C664}" dt="2025-07-05T20:45:17.801" v="1255" actId="20577"/>
          <ac:spMkLst>
            <pc:docMk/>
            <pc:sldMk cId="3488975115" sldId="281"/>
            <ac:spMk id="27" creationId="{99E390CA-DB0B-93F7-BAA5-A1185BB499E1}"/>
          </ac:spMkLst>
        </pc:spChg>
        <pc:spChg chg="add mod">
          <ac:chgData name="Cristian Soro" userId="d2cc4277-ac45-40ed-b74b-c1b84b32e72a" providerId="ADAL" clId="{D6E1FDF6-A505-6346-8F0B-7239B199C664}" dt="2025-07-05T20:45:43.707" v="1268" actId="14100"/>
          <ac:spMkLst>
            <pc:docMk/>
            <pc:sldMk cId="3488975115" sldId="281"/>
            <ac:spMk id="31" creationId="{7D2784CC-FB99-1DFC-D37B-4B84360611D0}"/>
          </ac:spMkLst>
        </pc:spChg>
        <pc:spChg chg="add mod">
          <ac:chgData name="Cristian Soro" userId="d2cc4277-ac45-40ed-b74b-c1b84b32e72a" providerId="ADAL" clId="{D6E1FDF6-A505-6346-8F0B-7239B199C664}" dt="2025-07-05T20:46:06.169" v="1286" actId="20577"/>
          <ac:spMkLst>
            <pc:docMk/>
            <pc:sldMk cId="3488975115" sldId="281"/>
            <ac:spMk id="35" creationId="{669FB895-3FD1-6194-7B18-74BFDD28D13A}"/>
          </ac:spMkLst>
        </pc:spChg>
        <pc:spChg chg="mod">
          <ac:chgData name="Cristian Soro" userId="d2cc4277-ac45-40ed-b74b-c1b84b32e72a" providerId="ADAL" clId="{D6E1FDF6-A505-6346-8F0B-7239B199C664}" dt="2025-07-05T20:34:42.420" v="1087" actId="20577"/>
          <ac:spMkLst>
            <pc:docMk/>
            <pc:sldMk cId="3488975115" sldId="281"/>
            <ac:spMk id="515" creationId="{00000000-0000-0000-0000-000000000000}"/>
          </ac:spMkLst>
        </pc:spChg>
        <pc:cxnChg chg="add mod">
          <ac:chgData name="Cristian Soro" userId="d2cc4277-ac45-40ed-b74b-c1b84b32e72a" providerId="ADAL" clId="{D6E1FDF6-A505-6346-8F0B-7239B199C664}" dt="2025-07-05T20:43:06.183" v="1192" actId="1036"/>
          <ac:cxnSpMkLst>
            <pc:docMk/>
            <pc:sldMk cId="3488975115" sldId="281"/>
            <ac:cxnSpMk id="10" creationId="{3C4F777D-435D-DE74-3F8E-81F3D06CC809}"/>
          </ac:cxnSpMkLst>
        </pc:cxnChg>
        <pc:cxnChg chg="add mod">
          <ac:chgData name="Cristian Soro" userId="d2cc4277-ac45-40ed-b74b-c1b84b32e72a" providerId="ADAL" clId="{D6E1FDF6-A505-6346-8F0B-7239B199C664}" dt="2025-07-05T20:44:03.662" v="1244" actId="1037"/>
          <ac:cxnSpMkLst>
            <pc:docMk/>
            <pc:sldMk cId="3488975115" sldId="281"/>
            <ac:cxnSpMk id="19" creationId="{8F87147B-29C5-842A-E494-0C236436F95D}"/>
          </ac:cxnSpMkLst>
        </pc:cxnChg>
        <pc:cxnChg chg="add mod">
          <ac:chgData name="Cristian Soro" userId="d2cc4277-ac45-40ed-b74b-c1b84b32e72a" providerId="ADAL" clId="{D6E1FDF6-A505-6346-8F0B-7239B199C664}" dt="2025-07-05T20:44:06.449" v="1245" actId="1037"/>
          <ac:cxnSpMkLst>
            <pc:docMk/>
            <pc:sldMk cId="3488975115" sldId="281"/>
            <ac:cxnSpMk id="23" creationId="{F93D2DE0-637D-37D9-6348-152EB74A3312}"/>
          </ac:cxnSpMkLst>
        </pc:cxnChg>
      </pc:sldChg>
      <pc:sldChg chg="addSp delSp modSp add">
        <pc:chgData name="Cristian Soro" userId="d2cc4277-ac45-40ed-b74b-c1b84b32e72a" providerId="ADAL" clId="{D6E1FDF6-A505-6346-8F0B-7239B199C664}" dt="2025-07-05T20:55:36.553" v="1622" actId="1076"/>
        <pc:sldMkLst>
          <pc:docMk/>
          <pc:sldMk cId="918194760" sldId="282"/>
        </pc:sldMkLst>
        <pc:spChg chg="add mod">
          <ac:chgData name="Cristian Soro" userId="d2cc4277-ac45-40ed-b74b-c1b84b32e72a" providerId="ADAL" clId="{D6E1FDF6-A505-6346-8F0B-7239B199C664}" dt="2025-07-05T20:52:46.957" v="1489" actId="12"/>
          <ac:spMkLst>
            <pc:docMk/>
            <pc:sldMk cId="918194760" sldId="282"/>
            <ac:spMk id="3" creationId="{D8F8A380-D096-7D5B-978A-06D21AD778AC}"/>
          </ac:spMkLst>
        </pc:spChg>
        <pc:spChg chg="add mod">
          <ac:chgData name="Cristian Soro" userId="d2cc4277-ac45-40ed-b74b-c1b84b32e72a" providerId="ADAL" clId="{D6E1FDF6-A505-6346-8F0B-7239B199C664}" dt="2025-07-05T20:54:44.644" v="1615" actId="20577"/>
          <ac:spMkLst>
            <pc:docMk/>
            <pc:sldMk cId="918194760" sldId="282"/>
            <ac:spMk id="11" creationId="{10AD5806-89F7-7B8A-4A02-E62CD5A6C7CA}"/>
          </ac:spMkLst>
        </pc:spChg>
        <pc:spChg chg="add mod">
          <ac:chgData name="Cristian Soro" userId="d2cc4277-ac45-40ed-b74b-c1b84b32e72a" providerId="ADAL" clId="{D6E1FDF6-A505-6346-8F0B-7239B199C664}" dt="2025-07-05T20:54:56.727" v="1616" actId="1076"/>
          <ac:spMkLst>
            <pc:docMk/>
            <pc:sldMk cId="918194760" sldId="282"/>
            <ac:spMk id="56" creationId="{1B8B51EA-3388-8D4D-CD15-E403C633CEF3}"/>
          </ac:spMkLst>
        </pc:spChg>
        <pc:spChg chg="mod">
          <ac:chgData name="Cristian Soro" userId="d2cc4277-ac45-40ed-b74b-c1b84b32e72a" providerId="ADAL" clId="{D6E1FDF6-A505-6346-8F0B-7239B199C664}" dt="2025-07-05T20:48:18.448" v="1339" actId="114"/>
          <ac:spMkLst>
            <pc:docMk/>
            <pc:sldMk cId="918194760" sldId="282"/>
            <ac:spMk id="515" creationId="{00000000-0000-0000-0000-000000000000}"/>
          </ac:spMkLst>
        </pc:spChg>
        <pc:picChg chg="add mod">
          <ac:chgData name="Cristian Soro" userId="d2cc4277-ac45-40ed-b74b-c1b84b32e72a" providerId="ADAL" clId="{D6E1FDF6-A505-6346-8F0B-7239B199C664}" dt="2025-07-05T20:55:36.553" v="1622" actId="1076"/>
          <ac:picMkLst>
            <pc:docMk/>
            <pc:sldMk cId="918194760" sldId="282"/>
            <ac:picMk id="58" creationId="{CA0A559B-D73F-3BE4-21D3-C446917D429C}"/>
          </ac:picMkLst>
        </pc:picChg>
        <pc:picChg chg="mod ord">
          <ac:chgData name="Cristian Soro" userId="d2cc4277-ac45-40ed-b74b-c1b84b32e72a" providerId="ADAL" clId="{D6E1FDF6-A505-6346-8F0B-7239B199C664}" dt="2025-07-05T20:53:05.092" v="1496" actId="167"/>
          <ac:picMkLst>
            <pc:docMk/>
            <pc:sldMk cId="918194760" sldId="282"/>
            <ac:picMk id="514" creationId="{00000000-0000-0000-0000-000000000000}"/>
          </ac:picMkLst>
        </pc:picChg>
      </pc:sldChg>
      <pc:sldChg chg="add del">
        <pc:chgData name="Cristian Soro" userId="d2cc4277-ac45-40ed-b74b-c1b84b32e72a" providerId="ADAL" clId="{D6E1FDF6-A505-6346-8F0B-7239B199C664}" dt="2025-07-05T21:31:20.973" v="2305" actId="2696"/>
        <pc:sldMkLst>
          <pc:docMk/>
          <pc:sldMk cId="0" sldId="283"/>
        </pc:sldMkLst>
      </pc:sldChg>
      <pc:sldChg chg="add del">
        <pc:chgData name="Cristian Soro" userId="d2cc4277-ac45-40ed-b74b-c1b84b32e72a" providerId="ADAL" clId="{D6E1FDF6-A505-6346-8F0B-7239B199C664}" dt="2025-07-05T21:06:25.608" v="1963" actId="2696"/>
        <pc:sldMkLst>
          <pc:docMk/>
          <pc:sldMk cId="3417189141" sldId="283"/>
        </pc:sldMkLst>
      </pc:sldChg>
      <pc:sldChg chg="modSp add ord">
        <pc:chgData name="Cristian Soro" userId="d2cc4277-ac45-40ed-b74b-c1b84b32e72a" providerId="ADAL" clId="{D6E1FDF6-A505-6346-8F0B-7239B199C664}" dt="2025-07-05T20:57:56.055" v="1685" actId="1037"/>
        <pc:sldMkLst>
          <pc:docMk/>
          <pc:sldMk cId="4012880874" sldId="284"/>
        </pc:sldMkLst>
        <pc:spChg chg="mod">
          <ac:chgData name="Cristian Soro" userId="d2cc4277-ac45-40ed-b74b-c1b84b32e72a" providerId="ADAL" clId="{D6E1FDF6-A505-6346-8F0B-7239B199C664}" dt="2025-07-05T20:57:56.055" v="1685" actId="1037"/>
          <ac:spMkLst>
            <pc:docMk/>
            <pc:sldMk cId="4012880874" sldId="284"/>
            <ac:spMk id="4" creationId="{08555399-3DC5-D499-B85C-69C6F35B249E}"/>
          </ac:spMkLst>
        </pc:spChg>
      </pc:sldChg>
      <pc:sldChg chg="addSp delSp modSp add ord addAnim delAnim">
        <pc:chgData name="Cristian Soro" userId="d2cc4277-ac45-40ed-b74b-c1b84b32e72a" providerId="ADAL" clId="{D6E1FDF6-A505-6346-8F0B-7239B199C664}" dt="2025-07-05T21:06:54.272" v="1965" actId="1076"/>
        <pc:sldMkLst>
          <pc:docMk/>
          <pc:sldMk cId="1396928353" sldId="285"/>
        </pc:sldMkLst>
        <pc:spChg chg="add mod">
          <ac:chgData name="Cristian Soro" userId="d2cc4277-ac45-40ed-b74b-c1b84b32e72a" providerId="ADAL" clId="{D6E1FDF6-A505-6346-8F0B-7239B199C664}" dt="2025-07-05T21:06:23.126" v="1962" actId="1076"/>
          <ac:spMkLst>
            <pc:docMk/>
            <pc:sldMk cId="1396928353" sldId="285"/>
            <ac:spMk id="4" creationId="{752BEB51-2B97-AAC1-A664-5EC9AE3DB3ED}"/>
          </ac:spMkLst>
        </pc:spChg>
        <pc:spChg chg="add mod">
          <ac:chgData name="Cristian Soro" userId="d2cc4277-ac45-40ed-b74b-c1b84b32e72a" providerId="ADAL" clId="{D6E1FDF6-A505-6346-8F0B-7239B199C664}" dt="2025-07-05T21:06:23.126" v="1962" actId="1076"/>
          <ac:spMkLst>
            <pc:docMk/>
            <pc:sldMk cId="1396928353" sldId="285"/>
            <ac:spMk id="6" creationId="{9B60058B-871F-3803-8553-A24D5787D2EB}"/>
          </ac:spMkLst>
        </pc:spChg>
        <pc:spChg chg="add mod">
          <ac:chgData name="Cristian Soro" userId="d2cc4277-ac45-40ed-b74b-c1b84b32e72a" providerId="ADAL" clId="{D6E1FDF6-A505-6346-8F0B-7239B199C664}" dt="2025-07-05T21:06:54.272" v="1965" actId="1076"/>
          <ac:spMkLst>
            <pc:docMk/>
            <pc:sldMk cId="1396928353" sldId="285"/>
            <ac:spMk id="8" creationId="{3AD53A6F-75B0-7F9B-EA77-C2E2F67D97EE}"/>
          </ac:spMkLst>
        </pc:spChg>
        <pc:spChg chg="add mod">
          <ac:chgData name="Cristian Soro" userId="d2cc4277-ac45-40ed-b74b-c1b84b32e72a" providerId="ADAL" clId="{D6E1FDF6-A505-6346-8F0B-7239B199C664}" dt="2025-07-05T21:06:23.126" v="1962" actId="1076"/>
          <ac:spMkLst>
            <pc:docMk/>
            <pc:sldMk cId="1396928353" sldId="285"/>
            <ac:spMk id="10" creationId="{4A35C16C-74C5-4221-D172-15919ABA78AC}"/>
          </ac:spMkLst>
        </pc:spChg>
        <pc:spChg chg="add mod">
          <ac:chgData name="Cristian Soro" userId="d2cc4277-ac45-40ed-b74b-c1b84b32e72a" providerId="ADAL" clId="{D6E1FDF6-A505-6346-8F0B-7239B199C664}" dt="2025-07-05T21:06:23.126" v="1962" actId="1076"/>
          <ac:spMkLst>
            <pc:docMk/>
            <pc:sldMk cId="1396928353" sldId="285"/>
            <ac:spMk id="13" creationId="{618D2993-18D0-5A6C-8AD7-E1F93265EA88}"/>
          </ac:spMkLst>
        </pc:spChg>
        <pc:spChg chg="add mod">
          <ac:chgData name="Cristian Soro" userId="d2cc4277-ac45-40ed-b74b-c1b84b32e72a" providerId="ADAL" clId="{D6E1FDF6-A505-6346-8F0B-7239B199C664}" dt="2025-07-05T21:06:40.970" v="1964" actId="1076"/>
          <ac:spMkLst>
            <pc:docMk/>
            <pc:sldMk cId="1396928353" sldId="285"/>
            <ac:spMk id="15" creationId="{265E528F-165E-994C-2882-4E08CD56EE83}"/>
          </ac:spMkLst>
        </pc:spChg>
        <pc:spChg chg="add mod">
          <ac:chgData name="Cristian Soro" userId="d2cc4277-ac45-40ed-b74b-c1b84b32e72a" providerId="ADAL" clId="{D6E1FDF6-A505-6346-8F0B-7239B199C664}" dt="2025-07-05T21:06:23.126" v="1962" actId="1076"/>
          <ac:spMkLst>
            <pc:docMk/>
            <pc:sldMk cId="1396928353" sldId="285"/>
            <ac:spMk id="27" creationId="{C52B9C6D-7C98-0C4E-1766-1555084B8B4B}"/>
          </ac:spMkLst>
        </pc:spChg>
        <pc:spChg chg="add mod">
          <ac:chgData name="Cristian Soro" userId="d2cc4277-ac45-40ed-b74b-c1b84b32e72a" providerId="ADAL" clId="{D6E1FDF6-A505-6346-8F0B-7239B199C664}" dt="2025-07-05T21:06:23.126" v="1962" actId="1076"/>
          <ac:spMkLst>
            <pc:docMk/>
            <pc:sldMk cId="1396928353" sldId="285"/>
            <ac:spMk id="29" creationId="{5E0E0E20-F536-1D9C-DB1B-924E0A1C8310}"/>
          </ac:spMkLst>
        </pc:spChg>
        <pc:spChg chg="mod">
          <ac:chgData name="Cristian Soro" userId="d2cc4277-ac45-40ed-b74b-c1b84b32e72a" providerId="ADAL" clId="{D6E1FDF6-A505-6346-8F0B-7239B199C664}" dt="2025-07-05T20:58:33.120" v="1720" actId="20577"/>
          <ac:spMkLst>
            <pc:docMk/>
            <pc:sldMk cId="1396928353" sldId="285"/>
            <ac:spMk id="515" creationId="{00000000-0000-0000-0000-000000000000}"/>
          </ac:spMkLst>
        </pc:spChg>
      </pc:sldChg>
      <pc:sldChg chg="addSp delSp modSp add delAnim">
        <pc:chgData name="Cristian Soro" userId="d2cc4277-ac45-40ed-b74b-c1b84b32e72a" providerId="ADAL" clId="{D6E1FDF6-A505-6346-8F0B-7239B199C664}" dt="2025-07-05T21:10:07.699" v="2035" actId="14100"/>
        <pc:sldMkLst>
          <pc:docMk/>
          <pc:sldMk cId="3113561804" sldId="286"/>
        </pc:sldMkLst>
        <pc:spChg chg="add mod">
          <ac:chgData name="Cristian Soro" userId="d2cc4277-ac45-40ed-b74b-c1b84b32e72a" providerId="ADAL" clId="{D6E1FDF6-A505-6346-8F0B-7239B199C664}" dt="2025-07-05T21:09:51.722" v="2031" actId="1076"/>
          <ac:spMkLst>
            <pc:docMk/>
            <pc:sldMk cId="3113561804" sldId="286"/>
            <ac:spMk id="7" creationId="{97A8E4FC-0C3B-AD2B-63FD-A0B543BE7882}"/>
          </ac:spMkLst>
        </pc:spChg>
        <pc:spChg chg="add mod">
          <ac:chgData name="Cristian Soro" userId="d2cc4277-ac45-40ed-b74b-c1b84b32e72a" providerId="ADAL" clId="{D6E1FDF6-A505-6346-8F0B-7239B199C664}" dt="2025-07-05T21:08:39.895" v="2009" actId="20577"/>
          <ac:spMkLst>
            <pc:docMk/>
            <pc:sldMk cId="3113561804" sldId="286"/>
            <ac:spMk id="11" creationId="{94E940FD-45F5-A70B-152B-63D8A735448D}"/>
          </ac:spMkLst>
        </pc:spChg>
        <pc:picChg chg="add mod">
          <ac:chgData name="Cristian Soro" userId="d2cc4277-ac45-40ed-b74b-c1b84b32e72a" providerId="ADAL" clId="{D6E1FDF6-A505-6346-8F0B-7239B199C664}" dt="2025-07-05T21:10:07.699" v="2035" actId="14100"/>
          <ac:picMkLst>
            <pc:docMk/>
            <pc:sldMk cId="3113561804" sldId="286"/>
            <ac:picMk id="3" creationId="{2D62F7C0-758E-176F-38A0-3CD0736DA5B6}"/>
          </ac:picMkLst>
        </pc:picChg>
      </pc:sldChg>
      <pc:sldChg chg="add del">
        <pc:chgData name="Cristian Soro" userId="d2cc4277-ac45-40ed-b74b-c1b84b32e72a" providerId="ADAL" clId="{D6E1FDF6-A505-6346-8F0B-7239B199C664}" dt="2025-07-05T22:19:10.853" v="4035" actId="2696"/>
        <pc:sldMkLst>
          <pc:docMk/>
          <pc:sldMk cId="0" sldId="287"/>
        </pc:sldMkLst>
      </pc:sldChg>
      <pc:sldChg chg="add del">
        <pc:chgData name="Cristian Soro" userId="d2cc4277-ac45-40ed-b74b-c1b84b32e72a" providerId="ADAL" clId="{D6E1FDF6-A505-6346-8F0B-7239B199C664}" dt="2025-07-05T21:16:24.012" v="2073" actId="2696"/>
        <pc:sldMkLst>
          <pc:docMk/>
          <pc:sldMk cId="1059478576" sldId="287"/>
        </pc:sldMkLst>
      </pc:sldChg>
      <pc:sldChg chg="addSp delSp modSp add addAnim delAnim">
        <pc:chgData name="Cristian Soro" userId="d2cc4277-ac45-40ed-b74b-c1b84b32e72a" providerId="ADAL" clId="{D6E1FDF6-A505-6346-8F0B-7239B199C664}" dt="2025-07-05T21:16:17.171" v="2072" actId="255"/>
        <pc:sldMkLst>
          <pc:docMk/>
          <pc:sldMk cId="1714134851" sldId="288"/>
        </pc:sldMkLst>
        <pc:spChg chg="mod">
          <ac:chgData name="Cristian Soro" userId="d2cc4277-ac45-40ed-b74b-c1b84b32e72a" providerId="ADAL" clId="{D6E1FDF6-A505-6346-8F0B-7239B199C664}" dt="2025-07-05T21:16:17.171" v="2072" actId="255"/>
          <ac:spMkLst>
            <pc:docMk/>
            <pc:sldMk cId="1714134851" sldId="288"/>
            <ac:spMk id="7" creationId="{97A8E4FC-0C3B-AD2B-63FD-A0B543BE7882}"/>
          </ac:spMkLst>
        </pc:spChg>
        <pc:spChg chg="mod">
          <ac:chgData name="Cristian Soro" userId="d2cc4277-ac45-40ed-b74b-c1b84b32e72a" providerId="ADAL" clId="{D6E1FDF6-A505-6346-8F0B-7239B199C664}" dt="2025-07-05T21:11:49.870" v="2052" actId="20577"/>
          <ac:spMkLst>
            <pc:docMk/>
            <pc:sldMk cId="1714134851" sldId="288"/>
            <ac:spMk id="11" creationId="{94E940FD-45F5-A70B-152B-63D8A735448D}"/>
          </ac:spMkLst>
        </pc:spChg>
        <pc:picChg chg="add mod ord">
          <ac:chgData name="Cristian Soro" userId="d2cc4277-ac45-40ed-b74b-c1b84b32e72a" providerId="ADAL" clId="{D6E1FDF6-A505-6346-8F0B-7239B199C664}" dt="2025-07-05T21:14:43.543" v="2065" actId="1076"/>
          <ac:picMkLst>
            <pc:docMk/>
            <pc:sldMk cId="1714134851" sldId="288"/>
            <ac:picMk id="9" creationId="{4B64CC17-9661-0E7B-803A-972E80B682B7}"/>
          </ac:picMkLst>
        </pc:picChg>
      </pc:sldChg>
      <pc:sldChg chg="addSp delSp modSp add">
        <pc:chgData name="Cristian Soro" userId="d2cc4277-ac45-40ed-b74b-c1b84b32e72a" providerId="ADAL" clId="{D6E1FDF6-A505-6346-8F0B-7239B199C664}" dt="2025-07-05T21:26:00.335" v="2207" actId="1076"/>
        <pc:sldMkLst>
          <pc:docMk/>
          <pc:sldMk cId="2792014188" sldId="289"/>
        </pc:sldMkLst>
        <pc:spChg chg="add mod">
          <ac:chgData name="Cristian Soro" userId="d2cc4277-ac45-40ed-b74b-c1b84b32e72a" providerId="ADAL" clId="{D6E1FDF6-A505-6346-8F0B-7239B199C664}" dt="2025-07-05T21:26:00.335" v="2207" actId="1076"/>
          <ac:spMkLst>
            <pc:docMk/>
            <pc:sldMk cId="2792014188" sldId="289"/>
            <ac:spMk id="3" creationId="{2FE61C08-FE27-97F4-0578-DD723E68B45D}"/>
          </ac:spMkLst>
        </pc:spChg>
        <pc:spChg chg="add mod">
          <ac:chgData name="Cristian Soro" userId="d2cc4277-ac45-40ed-b74b-c1b84b32e72a" providerId="ADAL" clId="{D6E1FDF6-A505-6346-8F0B-7239B199C664}" dt="2025-07-05T21:25:41.961" v="2205" actId="20577"/>
          <ac:spMkLst>
            <pc:docMk/>
            <pc:sldMk cId="2792014188" sldId="289"/>
            <ac:spMk id="4" creationId="{00EE0971-B257-9E0B-AF2E-DA6EA2FC703D}"/>
          </ac:spMkLst>
        </pc:spChg>
        <pc:spChg chg="mod">
          <ac:chgData name="Cristian Soro" userId="d2cc4277-ac45-40ed-b74b-c1b84b32e72a" providerId="ADAL" clId="{D6E1FDF6-A505-6346-8F0B-7239B199C664}" dt="2025-07-05T21:23:53.633" v="2189" actId="113"/>
          <ac:spMkLst>
            <pc:docMk/>
            <pc:sldMk cId="2792014188" sldId="289"/>
            <ac:spMk id="13" creationId="{4E34DFCB-C619-6856-1055-16191EAFFD4D}"/>
          </ac:spMkLst>
        </pc:spChg>
        <pc:spChg chg="mod">
          <ac:chgData name="Cristian Soro" userId="d2cc4277-ac45-40ed-b74b-c1b84b32e72a" providerId="ADAL" clId="{D6E1FDF6-A505-6346-8F0B-7239B199C664}" dt="2025-07-05T21:22:42.846" v="2182" actId="255"/>
          <ac:spMkLst>
            <pc:docMk/>
            <pc:sldMk cId="2792014188" sldId="289"/>
            <ac:spMk id="18" creationId="{EFD20DAD-3A93-9878-076A-E6106EADD57C}"/>
          </ac:spMkLst>
        </pc:spChg>
        <pc:spChg chg="mod">
          <ac:chgData name="Cristian Soro" userId="d2cc4277-ac45-40ed-b74b-c1b84b32e72a" providerId="ADAL" clId="{D6E1FDF6-A505-6346-8F0B-7239B199C664}" dt="2025-07-05T21:22:54.981" v="2184" actId="207"/>
          <ac:spMkLst>
            <pc:docMk/>
            <pc:sldMk cId="2792014188" sldId="289"/>
            <ac:spMk id="19" creationId="{8595C9E0-0820-6C2C-3DAE-7B0ADF131D48}"/>
          </ac:spMkLst>
        </pc:spChg>
        <pc:spChg chg="add mod">
          <ac:chgData name="Cristian Soro" userId="d2cc4277-ac45-40ed-b74b-c1b84b32e72a" providerId="ADAL" clId="{D6E1FDF6-A505-6346-8F0B-7239B199C664}" dt="2025-07-05T21:23:26.274" v="2187" actId="1582"/>
          <ac:spMkLst>
            <pc:docMk/>
            <pc:sldMk cId="2792014188" sldId="289"/>
            <ac:spMk id="26" creationId="{4D7283AA-E8E7-DBD7-950A-8EF8071E165D}"/>
          </ac:spMkLst>
        </pc:spChg>
        <pc:spChg chg="add mod">
          <ac:chgData name="Cristian Soro" userId="d2cc4277-ac45-40ed-b74b-c1b84b32e72a" providerId="ADAL" clId="{D6E1FDF6-A505-6346-8F0B-7239B199C664}" dt="2025-07-05T21:23:26.274" v="2187" actId="1582"/>
          <ac:spMkLst>
            <pc:docMk/>
            <pc:sldMk cId="2792014188" sldId="289"/>
            <ac:spMk id="28" creationId="{8B68C44A-A8C7-C8DB-66DA-402D0B21CF08}"/>
          </ac:spMkLst>
        </pc:spChg>
        <pc:spChg chg="add mod">
          <ac:chgData name="Cristian Soro" userId="d2cc4277-ac45-40ed-b74b-c1b84b32e72a" providerId="ADAL" clId="{D6E1FDF6-A505-6346-8F0B-7239B199C664}" dt="2025-07-05T21:21:10.397" v="2160" actId="1036"/>
          <ac:spMkLst>
            <pc:docMk/>
            <pc:sldMk cId="2792014188" sldId="289"/>
            <ac:spMk id="30" creationId="{E645CE1D-BEBF-0A19-F919-8CFABFC920DB}"/>
          </ac:spMkLst>
        </pc:spChg>
        <pc:spChg chg="add mod">
          <ac:chgData name="Cristian Soro" userId="d2cc4277-ac45-40ed-b74b-c1b84b32e72a" providerId="ADAL" clId="{D6E1FDF6-A505-6346-8F0B-7239B199C664}" dt="2025-07-05T21:24:22.816" v="2192" actId="1076"/>
          <ac:spMkLst>
            <pc:docMk/>
            <pc:sldMk cId="2792014188" sldId="289"/>
            <ac:spMk id="32" creationId="{84EBD7A5-3BC8-FF9C-098B-D1B159ABA70F}"/>
          </ac:spMkLst>
        </pc:spChg>
        <pc:spChg chg="mod">
          <ac:chgData name="Cristian Soro" userId="d2cc4277-ac45-40ed-b74b-c1b84b32e72a" providerId="ADAL" clId="{D6E1FDF6-A505-6346-8F0B-7239B199C664}" dt="2025-07-05T21:18:00.147" v="2108" actId="20577"/>
          <ac:spMkLst>
            <pc:docMk/>
            <pc:sldMk cId="2792014188" sldId="289"/>
            <ac:spMk id="503" creationId="{00000000-0000-0000-0000-000000000000}"/>
          </ac:spMkLst>
        </pc:spChg>
        <pc:grpChg chg="add mod">
          <ac:chgData name="Cristian Soro" userId="d2cc4277-ac45-40ed-b74b-c1b84b32e72a" providerId="ADAL" clId="{D6E1FDF6-A505-6346-8F0B-7239B199C664}" dt="2025-07-05T21:21:35.016" v="2163" actId="1076"/>
          <ac:grpSpMkLst>
            <pc:docMk/>
            <pc:sldMk cId="2792014188" sldId="289"/>
            <ac:grpSpMk id="20" creationId="{A85E17E6-B46D-BD8E-100A-58D375447888}"/>
          </ac:grpSpMkLst>
        </pc:grpChg>
        <pc:picChg chg="mod">
          <ac:chgData name="Cristian Soro" userId="d2cc4277-ac45-40ed-b74b-c1b84b32e72a" providerId="ADAL" clId="{D6E1FDF6-A505-6346-8F0B-7239B199C664}" dt="2025-07-05T21:21:15.496" v="2162" actId="1076"/>
          <ac:picMkLst>
            <pc:docMk/>
            <pc:sldMk cId="2792014188" sldId="289"/>
            <ac:picMk id="514" creationId="{00000000-0000-0000-0000-000000000000}"/>
          </ac:picMkLst>
        </pc:picChg>
        <pc:cxnChg chg="add mod">
          <ac:chgData name="Cristian Soro" userId="d2cc4277-ac45-40ed-b74b-c1b84b32e72a" providerId="ADAL" clId="{D6E1FDF6-A505-6346-8F0B-7239B199C664}" dt="2025-07-05T21:23:26.274" v="2187" actId="1582"/>
          <ac:cxnSpMkLst>
            <pc:docMk/>
            <pc:sldMk cId="2792014188" sldId="289"/>
            <ac:cxnSpMk id="22" creationId="{4FC995FB-3BCA-13C8-EABE-1DFC41E1F975}"/>
          </ac:cxnSpMkLst>
        </pc:cxnChg>
        <pc:cxnChg chg="add mod">
          <ac:chgData name="Cristian Soro" userId="d2cc4277-ac45-40ed-b74b-c1b84b32e72a" providerId="ADAL" clId="{D6E1FDF6-A505-6346-8F0B-7239B199C664}" dt="2025-07-05T21:23:26.274" v="2187" actId="1582"/>
          <ac:cxnSpMkLst>
            <pc:docMk/>
            <pc:sldMk cId="2792014188" sldId="289"/>
            <ac:cxnSpMk id="24" creationId="{967026AA-EBC4-2998-E1AD-80C7616268FC}"/>
          </ac:cxnSpMkLst>
        </pc:cxnChg>
      </pc:sldChg>
      <pc:sldChg chg="add del">
        <pc:chgData name="Cristian Soro" userId="d2cc4277-ac45-40ed-b74b-c1b84b32e72a" providerId="ADAL" clId="{D6E1FDF6-A505-6346-8F0B-7239B199C664}" dt="2025-07-05T21:24:31.041" v="2193" actId="2696"/>
        <pc:sldMkLst>
          <pc:docMk/>
          <pc:sldMk cId="1010707593" sldId="290"/>
        </pc:sldMkLst>
      </pc:sldChg>
      <pc:sldChg chg="addSp delSp modSp add">
        <pc:chgData name="Cristian Soro" userId="d2cc4277-ac45-40ed-b74b-c1b84b32e72a" providerId="ADAL" clId="{D6E1FDF6-A505-6346-8F0B-7239B199C664}" dt="2025-07-05T21:31:16.495" v="2304" actId="207"/>
        <pc:sldMkLst>
          <pc:docMk/>
          <pc:sldMk cId="2221675083" sldId="290"/>
        </pc:sldMkLst>
        <pc:spChg chg="add mod">
          <ac:chgData name="Cristian Soro" userId="d2cc4277-ac45-40ed-b74b-c1b84b32e72a" providerId="ADAL" clId="{D6E1FDF6-A505-6346-8F0B-7239B199C664}" dt="2025-07-05T21:26:17.987" v="2219" actId="20577"/>
          <ac:spMkLst>
            <pc:docMk/>
            <pc:sldMk cId="2221675083" sldId="290"/>
            <ac:spMk id="4" creationId="{8415D66C-CB73-9EB7-FAA2-C72DC3A16FC5}"/>
          </ac:spMkLst>
        </pc:spChg>
        <pc:spChg chg="mod">
          <ac:chgData name="Cristian Soro" userId="d2cc4277-ac45-40ed-b74b-c1b84b32e72a" providerId="ADAL" clId="{D6E1FDF6-A505-6346-8F0B-7239B199C664}" dt="2025-07-05T21:30:35.955" v="2300" actId="255"/>
          <ac:spMkLst>
            <pc:docMk/>
            <pc:sldMk cId="2221675083" sldId="290"/>
            <ac:spMk id="17" creationId="{E166808D-080E-2212-6272-C6F173803ECD}"/>
          </ac:spMkLst>
        </pc:spChg>
        <pc:spChg chg="mod">
          <ac:chgData name="Cristian Soro" userId="d2cc4277-ac45-40ed-b74b-c1b84b32e72a" providerId="ADAL" clId="{D6E1FDF6-A505-6346-8F0B-7239B199C664}" dt="2025-07-05T21:30:35.955" v="2300" actId="255"/>
          <ac:spMkLst>
            <pc:docMk/>
            <pc:sldMk cId="2221675083" sldId="290"/>
            <ac:spMk id="21" creationId="{354506E0-05AA-9C7D-E779-7AF4D4C3F78A}"/>
          </ac:spMkLst>
        </pc:spChg>
        <pc:spChg chg="mod topLvl">
          <ac:chgData name="Cristian Soro" userId="d2cc4277-ac45-40ed-b74b-c1b84b32e72a" providerId="ADAL" clId="{D6E1FDF6-A505-6346-8F0B-7239B199C664}" dt="2025-07-05T21:29:08.884" v="2276" actId="165"/>
          <ac:spMkLst>
            <pc:docMk/>
            <pc:sldMk cId="2221675083" sldId="290"/>
            <ac:spMk id="29" creationId="{B1A9CEB5-EBEF-CB3C-5E26-07969C61E9C8}"/>
          </ac:spMkLst>
        </pc:spChg>
        <pc:spChg chg="mod topLvl">
          <ac:chgData name="Cristian Soro" userId="d2cc4277-ac45-40ed-b74b-c1b84b32e72a" providerId="ADAL" clId="{D6E1FDF6-A505-6346-8F0B-7239B199C664}" dt="2025-07-05T21:29:08.884" v="2276" actId="165"/>
          <ac:spMkLst>
            <pc:docMk/>
            <pc:sldMk cId="2221675083" sldId="290"/>
            <ac:spMk id="34" creationId="{246F3F26-D6A6-866C-1D4F-0533E97003AE}"/>
          </ac:spMkLst>
        </pc:spChg>
        <pc:spChg chg="mod topLvl">
          <ac:chgData name="Cristian Soro" userId="d2cc4277-ac45-40ed-b74b-c1b84b32e72a" providerId="ADAL" clId="{D6E1FDF6-A505-6346-8F0B-7239B199C664}" dt="2025-07-05T21:29:08.884" v="2276" actId="165"/>
          <ac:spMkLst>
            <pc:docMk/>
            <pc:sldMk cId="2221675083" sldId="290"/>
            <ac:spMk id="38" creationId="{68B804D9-CE5F-6CC1-A382-7322DAE41239}"/>
          </ac:spMkLst>
        </pc:spChg>
        <pc:spChg chg="mod topLvl">
          <ac:chgData name="Cristian Soro" userId="d2cc4277-ac45-40ed-b74b-c1b84b32e72a" providerId="ADAL" clId="{D6E1FDF6-A505-6346-8F0B-7239B199C664}" dt="2025-07-05T21:29:27.213" v="2282" actId="14100"/>
          <ac:spMkLst>
            <pc:docMk/>
            <pc:sldMk cId="2221675083" sldId="290"/>
            <ac:spMk id="39" creationId="{F4CB9914-60CA-724B-A487-558E3D9F3B6C}"/>
          </ac:spMkLst>
        </pc:spChg>
        <pc:spChg chg="mod topLvl">
          <ac:chgData name="Cristian Soro" userId="d2cc4277-ac45-40ed-b74b-c1b84b32e72a" providerId="ADAL" clId="{D6E1FDF6-A505-6346-8F0B-7239B199C664}" dt="2025-07-05T21:29:32.070" v="2289" actId="1037"/>
          <ac:spMkLst>
            <pc:docMk/>
            <pc:sldMk cId="2221675083" sldId="290"/>
            <ac:spMk id="40" creationId="{88AF8775-3653-B7ED-B8AA-5642FB877EF4}"/>
          </ac:spMkLst>
        </pc:spChg>
        <pc:spChg chg="add mod">
          <ac:chgData name="Cristian Soro" userId="d2cc4277-ac45-40ed-b74b-c1b84b32e72a" providerId="ADAL" clId="{D6E1FDF6-A505-6346-8F0B-7239B199C664}" dt="2025-07-05T21:31:16.495" v="2304" actId="207"/>
          <ac:spMkLst>
            <pc:docMk/>
            <pc:sldMk cId="2221675083" sldId="290"/>
            <ac:spMk id="46" creationId="{C719053F-62D5-9D0C-23A8-E728E8917B8F}"/>
          </ac:spMkLst>
        </pc:spChg>
        <pc:spChg chg="mod">
          <ac:chgData name="Cristian Soro" userId="d2cc4277-ac45-40ed-b74b-c1b84b32e72a" providerId="ADAL" clId="{D6E1FDF6-A505-6346-8F0B-7239B199C664}" dt="2025-07-05T21:30:56.687" v="2302" actId="2711"/>
          <ac:spMkLst>
            <pc:docMk/>
            <pc:sldMk cId="2221675083" sldId="290"/>
            <ac:spMk id="49" creationId="{C4598CD5-E78E-0361-569E-6E0087358BE9}"/>
          </ac:spMkLst>
        </pc:spChg>
        <pc:spChg chg="add mod">
          <ac:chgData name="Cristian Soro" userId="d2cc4277-ac45-40ed-b74b-c1b84b32e72a" providerId="ADAL" clId="{D6E1FDF6-A505-6346-8F0B-7239B199C664}" dt="2025-07-05T21:27:59.104" v="2234" actId="1582"/>
          <ac:spMkLst>
            <pc:docMk/>
            <pc:sldMk cId="2221675083" sldId="290"/>
            <ac:spMk id="54" creationId="{FB2B8C5C-DEFC-85AC-A992-9AD7DC826040}"/>
          </ac:spMkLst>
        </pc:spChg>
        <pc:spChg chg="add mod">
          <ac:chgData name="Cristian Soro" userId="d2cc4277-ac45-40ed-b74b-c1b84b32e72a" providerId="ADAL" clId="{D6E1FDF6-A505-6346-8F0B-7239B199C664}" dt="2025-07-05T21:29:44.003" v="2291" actId="208"/>
          <ac:spMkLst>
            <pc:docMk/>
            <pc:sldMk cId="2221675083" sldId="290"/>
            <ac:spMk id="56" creationId="{32035220-54E6-1026-9C70-56148FB9B685}"/>
          </ac:spMkLst>
        </pc:spChg>
        <pc:spChg chg="add mod">
          <ac:chgData name="Cristian Soro" userId="d2cc4277-ac45-40ed-b74b-c1b84b32e72a" providerId="ADAL" clId="{D6E1FDF6-A505-6346-8F0B-7239B199C664}" dt="2025-07-05T21:27:07.860" v="2226" actId="1076"/>
          <ac:spMkLst>
            <pc:docMk/>
            <pc:sldMk cId="2221675083" sldId="290"/>
            <ac:spMk id="58" creationId="{F6FAA7F0-6D3E-A479-73AB-2266CEEC02CA}"/>
          </ac:spMkLst>
        </pc:spChg>
        <pc:spChg chg="add mod">
          <ac:chgData name="Cristian Soro" userId="d2cc4277-ac45-40ed-b74b-c1b84b32e72a" providerId="ADAL" clId="{D6E1FDF6-A505-6346-8F0B-7239B199C664}" dt="2025-07-05T21:27:16.062" v="2228" actId="1076"/>
          <ac:spMkLst>
            <pc:docMk/>
            <pc:sldMk cId="2221675083" sldId="290"/>
            <ac:spMk id="60" creationId="{B41B7A20-6E67-4DC5-59CE-B835EB0C21D0}"/>
          </ac:spMkLst>
        </pc:spChg>
        <pc:spChg chg="add mod">
          <ac:chgData name="Cristian Soro" userId="d2cc4277-ac45-40ed-b74b-c1b84b32e72a" providerId="ADAL" clId="{D6E1FDF6-A505-6346-8F0B-7239B199C664}" dt="2025-07-05T21:28:40.097" v="2267" actId="1037"/>
          <ac:spMkLst>
            <pc:docMk/>
            <pc:sldMk cId="2221675083" sldId="290"/>
            <ac:spMk id="62" creationId="{0CBE5ECD-5EFA-CAED-C860-29A5385F1B7C}"/>
          </ac:spMkLst>
        </pc:spChg>
        <pc:grpChg chg="add mod">
          <ac:chgData name="Cristian Soro" userId="d2cc4277-ac45-40ed-b74b-c1b84b32e72a" providerId="ADAL" clId="{D6E1FDF6-A505-6346-8F0B-7239B199C664}" dt="2025-07-05T21:26:48.433" v="2222" actId="1076"/>
          <ac:grpSpMkLst>
            <pc:docMk/>
            <pc:sldMk cId="2221675083" sldId="290"/>
            <ac:grpSpMk id="25" creationId="{8C4945FF-53D6-96CD-48DC-5D4A5A81BC3B}"/>
          </ac:grpSpMkLst>
        </pc:grpChg>
        <pc:grpChg chg="add mod">
          <ac:chgData name="Cristian Soro" userId="d2cc4277-ac45-40ed-b74b-c1b84b32e72a" providerId="ADAL" clId="{D6E1FDF6-A505-6346-8F0B-7239B199C664}" dt="2025-07-05T21:26:48.433" v="2222" actId="1076"/>
          <ac:grpSpMkLst>
            <pc:docMk/>
            <pc:sldMk cId="2221675083" sldId="290"/>
            <ac:grpSpMk id="50" creationId="{981D9564-E380-0585-1E61-F22555927C13}"/>
          </ac:grpSpMkLst>
        </pc:grpChg>
        <pc:cxnChg chg="mod">
          <ac:chgData name="Cristian Soro" userId="d2cc4277-ac45-40ed-b74b-c1b84b32e72a" providerId="ADAL" clId="{D6E1FDF6-A505-6346-8F0B-7239B199C664}" dt="2025-07-05T21:29:53.464" v="2293" actId="208"/>
          <ac:cxnSpMkLst>
            <pc:docMk/>
            <pc:sldMk cId="2221675083" sldId="290"/>
            <ac:cxnSpMk id="23" creationId="{A42FE197-9C83-F585-CFC4-B57D919F6A87}"/>
          </ac:cxnSpMkLst>
        </pc:cxnChg>
        <pc:cxnChg chg="topLvl">
          <ac:chgData name="Cristian Soro" userId="d2cc4277-ac45-40ed-b74b-c1b84b32e72a" providerId="ADAL" clId="{D6E1FDF6-A505-6346-8F0B-7239B199C664}" dt="2025-07-05T21:29:08.884" v="2276" actId="165"/>
          <ac:cxnSpMkLst>
            <pc:docMk/>
            <pc:sldMk cId="2221675083" sldId="290"/>
            <ac:cxnSpMk id="33" creationId="{FD537BB1-173C-48A4-A031-1A8B99BB4B56}"/>
          </ac:cxnSpMkLst>
        </pc:cxnChg>
        <pc:cxnChg chg="mod topLvl">
          <ac:chgData name="Cristian Soro" userId="d2cc4277-ac45-40ed-b74b-c1b84b32e72a" providerId="ADAL" clId="{D6E1FDF6-A505-6346-8F0B-7239B199C664}" dt="2025-07-05T21:29:08.884" v="2276" actId="165"/>
          <ac:cxnSpMkLst>
            <pc:docMk/>
            <pc:sldMk cId="2221675083" sldId="290"/>
            <ac:cxnSpMk id="36" creationId="{80D4B37B-75FA-AD7E-58FA-6BF50AE97880}"/>
          </ac:cxnSpMkLst>
        </pc:cxnChg>
        <pc:cxnChg chg="mod topLvl">
          <ac:chgData name="Cristian Soro" userId="d2cc4277-ac45-40ed-b74b-c1b84b32e72a" providerId="ADAL" clId="{D6E1FDF6-A505-6346-8F0B-7239B199C664}" dt="2025-07-05T21:29:08.884" v="2276" actId="165"/>
          <ac:cxnSpMkLst>
            <pc:docMk/>
            <pc:sldMk cId="2221675083" sldId="290"/>
            <ac:cxnSpMk id="37" creationId="{4E4864F9-4DD2-9B18-5C2E-DE78C909F30E}"/>
          </ac:cxnSpMkLst>
        </pc:cxnChg>
        <pc:cxnChg chg="mod topLvl">
          <ac:chgData name="Cristian Soro" userId="d2cc4277-ac45-40ed-b74b-c1b84b32e72a" providerId="ADAL" clId="{D6E1FDF6-A505-6346-8F0B-7239B199C664}" dt="2025-07-05T21:29:08.884" v="2276" actId="165"/>
          <ac:cxnSpMkLst>
            <pc:docMk/>
            <pc:sldMk cId="2221675083" sldId="290"/>
            <ac:cxnSpMk id="43" creationId="{4395C917-8FE0-6C6B-A2BF-75763DE7644C}"/>
          </ac:cxnSpMkLst>
        </pc:cxnChg>
        <pc:cxnChg chg="add mod">
          <ac:chgData name="Cristian Soro" userId="d2cc4277-ac45-40ed-b74b-c1b84b32e72a" providerId="ADAL" clId="{D6E1FDF6-A505-6346-8F0B-7239B199C664}" dt="2025-07-05T21:27:59.104" v="2234" actId="1582"/>
          <ac:cxnSpMkLst>
            <pc:docMk/>
            <pc:sldMk cId="2221675083" sldId="290"/>
            <ac:cxnSpMk id="52" creationId="{384F37E0-2676-F292-7429-8479C5A52B94}"/>
          </ac:cxnSpMkLst>
        </pc:cxnChg>
      </pc:sldChg>
      <pc:sldChg chg="delSp add del">
        <pc:chgData name="Cristian Soro" userId="d2cc4277-ac45-40ed-b74b-c1b84b32e72a" providerId="ADAL" clId="{D6E1FDF6-A505-6346-8F0B-7239B199C664}" dt="2025-07-05T21:53:57.512" v="2502" actId="2696"/>
        <pc:sldMkLst>
          <pc:docMk/>
          <pc:sldMk cId="3429257655" sldId="291"/>
        </pc:sldMkLst>
      </pc:sldChg>
      <pc:sldChg chg="addSp delSp modSp add addAnim delAnim">
        <pc:chgData name="Cristian Soro" userId="d2cc4277-ac45-40ed-b74b-c1b84b32e72a" providerId="ADAL" clId="{D6E1FDF6-A505-6346-8F0B-7239B199C664}" dt="2025-07-05T21:53:54.520" v="2501" actId="1076"/>
        <pc:sldMkLst>
          <pc:docMk/>
          <pc:sldMk cId="515753608" sldId="292"/>
        </pc:sldMkLst>
        <pc:spChg chg="mod">
          <ac:chgData name="Cristian Soro" userId="d2cc4277-ac45-40ed-b74b-c1b84b32e72a" providerId="ADAL" clId="{D6E1FDF6-A505-6346-8F0B-7239B199C664}" dt="2025-07-05T21:51:16.445" v="2476" actId="2711"/>
          <ac:spMkLst>
            <pc:docMk/>
            <pc:sldMk cId="515753608" sldId="292"/>
            <ac:spMk id="8" creationId="{AB47F1B1-ECAB-AB51-F5D8-E53B8DB2C289}"/>
          </ac:spMkLst>
        </pc:spChg>
        <pc:spChg chg="add mod">
          <ac:chgData name="Cristian Soro" userId="d2cc4277-ac45-40ed-b74b-c1b84b32e72a" providerId="ADAL" clId="{D6E1FDF6-A505-6346-8F0B-7239B199C664}" dt="2025-07-05T21:51:16.445" v="2476" actId="2711"/>
          <ac:spMkLst>
            <pc:docMk/>
            <pc:sldMk cId="515753608" sldId="292"/>
            <ac:spMk id="10" creationId="{A1F3F8C4-2F53-DAB0-E5D4-D6BE30B056D4}"/>
          </ac:spMkLst>
        </pc:spChg>
        <pc:spChg chg="mod">
          <ac:chgData name="Cristian Soro" userId="d2cc4277-ac45-40ed-b74b-c1b84b32e72a" providerId="ADAL" clId="{D6E1FDF6-A505-6346-8F0B-7239B199C664}" dt="2025-07-05T21:51:16.445" v="2476" actId="2711"/>
          <ac:spMkLst>
            <pc:docMk/>
            <pc:sldMk cId="515753608" sldId="292"/>
            <ac:spMk id="12" creationId="{CF0CAD7F-C1BA-6E64-4B50-5924AB346051}"/>
          </ac:spMkLst>
        </pc:spChg>
        <pc:spChg chg="mod">
          <ac:chgData name="Cristian Soro" userId="d2cc4277-ac45-40ed-b74b-c1b84b32e72a" providerId="ADAL" clId="{D6E1FDF6-A505-6346-8F0B-7239B199C664}" dt="2025-07-05T21:40:02.062" v="2398" actId="207"/>
          <ac:spMkLst>
            <pc:docMk/>
            <pc:sldMk cId="515753608" sldId="292"/>
            <ac:spMk id="15" creationId="{A54BDBF4-D484-599B-4C16-4E977B8FEB8F}"/>
          </ac:spMkLst>
        </pc:spChg>
        <pc:spChg chg="mod">
          <ac:chgData name="Cristian Soro" userId="d2cc4277-ac45-40ed-b74b-c1b84b32e72a" providerId="ADAL" clId="{D6E1FDF6-A505-6346-8F0B-7239B199C664}" dt="2025-07-05T21:37:40.798" v="2358" actId="255"/>
          <ac:spMkLst>
            <pc:docMk/>
            <pc:sldMk cId="515753608" sldId="292"/>
            <ac:spMk id="503" creationId="{00000000-0000-0000-0000-000000000000}"/>
          </ac:spMkLst>
        </pc:spChg>
        <pc:spChg chg="mod">
          <ac:chgData name="Cristian Soro" userId="d2cc4277-ac45-40ed-b74b-c1b84b32e72a" providerId="ADAL" clId="{D6E1FDF6-A505-6346-8F0B-7239B199C664}" dt="2025-07-05T21:52:44.956" v="2492" actId="207"/>
          <ac:spMkLst>
            <pc:docMk/>
            <pc:sldMk cId="515753608" sldId="292"/>
            <ac:spMk id="529" creationId="{13D5AA91-8AAA-2ABE-6C72-9FEBC31E7718}"/>
          </ac:spMkLst>
        </pc:spChg>
        <pc:spChg chg="mod">
          <ac:chgData name="Cristian Soro" userId="d2cc4277-ac45-40ed-b74b-c1b84b32e72a" providerId="ADAL" clId="{D6E1FDF6-A505-6346-8F0B-7239B199C664}" dt="2025-07-05T21:53:38.047" v="2500" actId="207"/>
          <ac:spMkLst>
            <pc:docMk/>
            <pc:sldMk cId="515753608" sldId="292"/>
            <ac:spMk id="531" creationId="{E919122D-A6E1-B54A-512A-DC1C87E4EE79}"/>
          </ac:spMkLst>
        </pc:spChg>
        <pc:spChg chg="mod">
          <ac:chgData name="Cristian Soro" userId="d2cc4277-ac45-40ed-b74b-c1b84b32e72a" providerId="ADAL" clId="{D6E1FDF6-A505-6346-8F0B-7239B199C664}" dt="2025-07-05T21:52:55.795" v="2494" actId="207"/>
          <ac:spMkLst>
            <pc:docMk/>
            <pc:sldMk cId="515753608" sldId="292"/>
            <ac:spMk id="535" creationId="{ADD4E56F-ADE6-B2F4-2430-6BDE916E1AE9}"/>
          </ac:spMkLst>
        </pc:spChg>
        <pc:spChg chg="add mod">
          <ac:chgData name="Cristian Soro" userId="d2cc4277-ac45-40ed-b74b-c1b84b32e72a" providerId="ADAL" clId="{D6E1FDF6-A505-6346-8F0B-7239B199C664}" dt="2025-07-05T21:53:38.047" v="2500" actId="207"/>
          <ac:spMkLst>
            <pc:docMk/>
            <pc:sldMk cId="515753608" sldId="292"/>
            <ac:spMk id="537" creationId="{CA114286-E056-0160-FF59-70240D963697}"/>
          </ac:spMkLst>
        </pc:spChg>
        <pc:spChg chg="add mod">
          <ac:chgData name="Cristian Soro" userId="d2cc4277-ac45-40ed-b74b-c1b84b32e72a" providerId="ADAL" clId="{D6E1FDF6-A505-6346-8F0B-7239B199C664}" dt="2025-07-05T21:53:24.537" v="2498" actId="207"/>
          <ac:spMkLst>
            <pc:docMk/>
            <pc:sldMk cId="515753608" sldId="292"/>
            <ac:spMk id="543" creationId="{1A89F8B9-1595-87D2-FFC2-7F58BA9AC7D5}"/>
          </ac:spMkLst>
        </pc:spChg>
        <pc:spChg chg="add mod">
          <ac:chgData name="Cristian Soro" userId="d2cc4277-ac45-40ed-b74b-c1b84b32e72a" providerId="ADAL" clId="{D6E1FDF6-A505-6346-8F0B-7239B199C664}" dt="2025-07-05T21:38:20.527" v="2363" actId="1076"/>
          <ac:spMkLst>
            <pc:docMk/>
            <pc:sldMk cId="515753608" sldId="292"/>
            <ac:spMk id="545" creationId="{11C2A80A-8A1C-AF80-43F5-EBE3307F0A83}"/>
          </ac:spMkLst>
        </pc:spChg>
        <pc:spChg chg="mod">
          <ac:chgData name="Cristian Soro" userId="d2cc4277-ac45-40ed-b74b-c1b84b32e72a" providerId="ADAL" clId="{D6E1FDF6-A505-6346-8F0B-7239B199C664}" dt="2025-07-05T21:53:54.520" v="2501" actId="1076"/>
          <ac:spMkLst>
            <pc:docMk/>
            <pc:sldMk cId="515753608" sldId="292"/>
            <ac:spMk id="547" creationId="{947EEFE3-D4F8-3816-1B2A-C8A1EDCFCE03}"/>
          </ac:spMkLst>
        </pc:spChg>
        <pc:spChg chg="add mod">
          <ac:chgData name="Cristian Soro" userId="d2cc4277-ac45-40ed-b74b-c1b84b32e72a" providerId="ADAL" clId="{D6E1FDF6-A505-6346-8F0B-7239B199C664}" dt="2025-07-05T21:40:41.862" v="2406" actId="207"/>
          <ac:spMkLst>
            <pc:docMk/>
            <pc:sldMk cId="515753608" sldId="292"/>
            <ac:spMk id="553" creationId="{9079CCA2-FDBC-8CFD-2500-C43C95E56B9D}"/>
          </ac:spMkLst>
        </pc:spChg>
        <pc:spChg chg="add mod">
          <ac:chgData name="Cristian Soro" userId="d2cc4277-ac45-40ed-b74b-c1b84b32e72a" providerId="ADAL" clId="{D6E1FDF6-A505-6346-8F0B-7239B199C664}" dt="2025-07-05T21:40:41.862" v="2406" actId="207"/>
          <ac:spMkLst>
            <pc:docMk/>
            <pc:sldMk cId="515753608" sldId="292"/>
            <ac:spMk id="557" creationId="{2DCFCECD-2348-36CD-7148-CB552D86C6D0}"/>
          </ac:spMkLst>
        </pc:spChg>
        <pc:spChg chg="mod">
          <ac:chgData name="Cristian Soro" userId="d2cc4277-ac45-40ed-b74b-c1b84b32e72a" providerId="ADAL" clId="{D6E1FDF6-A505-6346-8F0B-7239B199C664}" dt="2025-07-05T21:41:21.448" v="2412" actId="1038"/>
          <ac:spMkLst>
            <pc:docMk/>
            <pc:sldMk cId="515753608" sldId="292"/>
            <ac:spMk id="561" creationId="{21E0F89D-D3BF-0D51-F50D-A1FB24693022}"/>
          </ac:spMkLst>
        </pc:spChg>
        <pc:spChg chg="add mod">
          <ac:chgData name="Cristian Soro" userId="d2cc4277-ac45-40ed-b74b-c1b84b32e72a" providerId="ADAL" clId="{D6E1FDF6-A505-6346-8F0B-7239B199C664}" dt="2025-07-05T21:41:18.114" v="2411" actId="1037"/>
          <ac:spMkLst>
            <pc:docMk/>
            <pc:sldMk cId="515753608" sldId="292"/>
            <ac:spMk id="565" creationId="{DF4C5800-AC0C-0BD1-F0BD-5D633B62A318}"/>
          </ac:spMkLst>
        </pc:spChg>
        <pc:spChg chg="add mod">
          <ac:chgData name="Cristian Soro" userId="d2cc4277-ac45-40ed-b74b-c1b84b32e72a" providerId="ADAL" clId="{D6E1FDF6-A505-6346-8F0B-7239B199C664}" dt="2025-07-05T21:41:13.688" v="2410" actId="1037"/>
          <ac:spMkLst>
            <pc:docMk/>
            <pc:sldMk cId="515753608" sldId="292"/>
            <ac:spMk id="569" creationId="{6D8DA9B3-9601-D3C7-2055-4E41A0E9E67E}"/>
          </ac:spMkLst>
        </pc:spChg>
        <pc:spChg chg="mod">
          <ac:chgData name="Cristian Soro" userId="d2cc4277-ac45-40ed-b74b-c1b84b32e72a" providerId="ADAL" clId="{D6E1FDF6-A505-6346-8F0B-7239B199C664}" dt="2025-07-05T21:40:41.862" v="2406" actId="207"/>
          <ac:spMkLst>
            <pc:docMk/>
            <pc:sldMk cId="515753608" sldId="292"/>
            <ac:spMk id="573" creationId="{092F0A26-95E3-86DE-E11D-6D40FA46834C}"/>
          </ac:spMkLst>
        </pc:spChg>
        <pc:spChg chg="add mod">
          <ac:chgData name="Cristian Soro" userId="d2cc4277-ac45-40ed-b74b-c1b84b32e72a" providerId="ADAL" clId="{D6E1FDF6-A505-6346-8F0B-7239B199C664}" dt="2025-07-05T21:51:16.445" v="2476" actId="2711"/>
          <ac:spMkLst>
            <pc:docMk/>
            <pc:sldMk cId="515753608" sldId="292"/>
            <ac:spMk id="575" creationId="{66328FF8-5AEC-32D1-98C6-EDC5D0009E3D}"/>
          </ac:spMkLst>
        </pc:spChg>
        <pc:spChg chg="add mod">
          <ac:chgData name="Cristian Soro" userId="d2cc4277-ac45-40ed-b74b-c1b84b32e72a" providerId="ADAL" clId="{D6E1FDF6-A505-6346-8F0B-7239B199C664}" dt="2025-07-05T21:39:27.859" v="2384" actId="14100"/>
          <ac:spMkLst>
            <pc:docMk/>
            <pc:sldMk cId="515753608" sldId="292"/>
            <ac:spMk id="577" creationId="{B733FCA6-FC1B-86AF-175F-2887135F68EC}"/>
          </ac:spMkLst>
        </pc:spChg>
        <pc:spChg chg="add mod">
          <ac:chgData name="Cristian Soro" userId="d2cc4277-ac45-40ed-b74b-c1b84b32e72a" providerId="ADAL" clId="{D6E1FDF6-A505-6346-8F0B-7239B199C664}" dt="2025-07-05T21:42:11.358" v="2429" actId="20577"/>
          <ac:spMkLst>
            <pc:docMk/>
            <pc:sldMk cId="515753608" sldId="292"/>
            <ac:spMk id="579" creationId="{AF9A3BB9-BB00-D46F-ACF4-7A7AC5104F8A}"/>
          </ac:spMkLst>
        </pc:spChg>
        <pc:spChg chg="add mod">
          <ac:chgData name="Cristian Soro" userId="d2cc4277-ac45-40ed-b74b-c1b84b32e72a" providerId="ADAL" clId="{D6E1FDF6-A505-6346-8F0B-7239B199C664}" dt="2025-07-05T21:43:00.743" v="2470" actId="255"/>
          <ac:spMkLst>
            <pc:docMk/>
            <pc:sldMk cId="515753608" sldId="292"/>
            <ac:spMk id="581" creationId="{6C69CBF4-F47C-B139-AA68-C95136BF1997}"/>
          </ac:spMkLst>
        </pc:spChg>
        <pc:picChg chg="mod modCrop">
          <ac:chgData name="Cristian Soro" userId="d2cc4277-ac45-40ed-b74b-c1b84b32e72a" providerId="ADAL" clId="{D6E1FDF6-A505-6346-8F0B-7239B199C664}" dt="2025-07-05T21:52:33.333" v="2490" actId="1076"/>
          <ac:picMkLst>
            <pc:docMk/>
            <pc:sldMk cId="515753608" sldId="292"/>
            <ac:picMk id="521" creationId="{55227B63-F0D7-155F-43E4-443E4720DD0F}"/>
          </ac:picMkLst>
        </pc:picChg>
        <pc:picChg chg="mod">
          <ac:chgData name="Cristian Soro" userId="d2cc4277-ac45-40ed-b74b-c1b84b32e72a" providerId="ADAL" clId="{D6E1FDF6-A505-6346-8F0B-7239B199C664}" dt="2025-07-05T21:51:50.500" v="2481" actId="1076"/>
          <ac:picMkLst>
            <pc:docMk/>
            <pc:sldMk cId="515753608" sldId="292"/>
            <ac:picMk id="539" creationId="{F5A0EC90-245F-5DBF-64F4-BFCD0C1AB451}"/>
          </ac:picMkLst>
        </pc:picChg>
        <pc:picChg chg="mod">
          <ac:chgData name="Cristian Soro" userId="d2cc4277-ac45-40ed-b74b-c1b84b32e72a" providerId="ADAL" clId="{D6E1FDF6-A505-6346-8F0B-7239B199C664}" dt="2025-07-05T21:40:23.731" v="2401" actId="1038"/>
          <ac:picMkLst>
            <pc:docMk/>
            <pc:sldMk cId="515753608" sldId="292"/>
            <ac:picMk id="551" creationId="{24AEC697-0C43-2134-EEB8-3ADC7EBEA787}"/>
          </ac:picMkLst>
        </pc:picChg>
        <pc:picChg chg="mod">
          <ac:chgData name="Cristian Soro" userId="d2cc4277-ac45-40ed-b74b-c1b84b32e72a" providerId="ADAL" clId="{D6E1FDF6-A505-6346-8F0B-7239B199C664}" dt="2025-07-05T21:40:30.080" v="2404" actId="1038"/>
          <ac:picMkLst>
            <pc:docMk/>
            <pc:sldMk cId="515753608" sldId="292"/>
            <ac:picMk id="563" creationId="{36A7A6C8-59CC-48CB-C16C-8C4E7D7E1F0B}"/>
          </ac:picMkLst>
        </pc:picChg>
      </pc:sldChg>
      <pc:sldChg chg="add del">
        <pc:chgData name="Cristian Soro" userId="d2cc4277-ac45-40ed-b74b-c1b84b32e72a" providerId="ADAL" clId="{D6E1FDF6-A505-6346-8F0B-7239B199C664}" dt="2025-07-05T22:03:46.950" v="2923" actId="2696"/>
        <pc:sldMkLst>
          <pc:docMk/>
          <pc:sldMk cId="1181848921" sldId="293"/>
        </pc:sldMkLst>
      </pc:sldChg>
      <pc:sldChg chg="addSp delSp modSp add addAnim delAnim">
        <pc:chgData name="Cristian Soro" userId="d2cc4277-ac45-40ed-b74b-c1b84b32e72a" providerId="ADAL" clId="{D6E1FDF6-A505-6346-8F0B-7239B199C664}" dt="2025-07-05T22:04:41.518" v="2935" actId="20577"/>
        <pc:sldMkLst>
          <pc:docMk/>
          <pc:sldMk cId="3738784821" sldId="294"/>
        </pc:sldMkLst>
        <pc:spChg chg="add mod">
          <ac:chgData name="Cristian Soro" userId="d2cc4277-ac45-40ed-b74b-c1b84b32e72a" providerId="ADAL" clId="{D6E1FDF6-A505-6346-8F0B-7239B199C664}" dt="2025-07-05T22:04:41.518" v="2935" actId="20577"/>
          <ac:spMkLst>
            <pc:docMk/>
            <pc:sldMk cId="3738784821" sldId="294"/>
            <ac:spMk id="3" creationId="{158B7295-409C-0A8C-9F9F-3651F44510A2}"/>
          </ac:spMkLst>
        </pc:spChg>
        <pc:spChg chg="add mod">
          <ac:chgData name="Cristian Soro" userId="d2cc4277-ac45-40ed-b74b-c1b84b32e72a" providerId="ADAL" clId="{D6E1FDF6-A505-6346-8F0B-7239B199C664}" dt="2025-07-05T21:55:53.651" v="2534" actId="207"/>
          <ac:spMkLst>
            <pc:docMk/>
            <pc:sldMk cId="3738784821" sldId="294"/>
            <ac:spMk id="23" creationId="{DEDAC86F-7E10-B9C1-D8A4-7DFC556751E6}"/>
          </ac:spMkLst>
        </pc:spChg>
        <pc:spChg chg="add mod">
          <ac:chgData name="Cristian Soro" userId="d2cc4277-ac45-40ed-b74b-c1b84b32e72a" providerId="ADAL" clId="{D6E1FDF6-A505-6346-8F0B-7239B199C664}" dt="2025-07-05T22:00:54.527" v="2793" actId="207"/>
          <ac:spMkLst>
            <pc:docMk/>
            <pc:sldMk cId="3738784821" sldId="294"/>
            <ac:spMk id="29" creationId="{08A5EB3C-DBD9-CABD-D521-CC08B647BBDD}"/>
          </ac:spMkLst>
        </pc:spChg>
        <pc:spChg chg="add mod">
          <ac:chgData name="Cristian Soro" userId="d2cc4277-ac45-40ed-b74b-c1b84b32e72a" providerId="ADAL" clId="{D6E1FDF6-A505-6346-8F0B-7239B199C664}" dt="2025-07-05T21:55:53.651" v="2534" actId="207"/>
          <ac:spMkLst>
            <pc:docMk/>
            <pc:sldMk cId="3738784821" sldId="294"/>
            <ac:spMk id="33" creationId="{E9EB43F4-5A1E-87AB-C4AE-A1F73C2E97E9}"/>
          </ac:spMkLst>
        </pc:spChg>
        <pc:spChg chg="add mod">
          <ac:chgData name="Cristian Soro" userId="d2cc4277-ac45-40ed-b74b-c1b84b32e72a" providerId="ADAL" clId="{D6E1FDF6-A505-6346-8F0B-7239B199C664}" dt="2025-07-05T22:02:03.191" v="2799" actId="255"/>
          <ac:spMkLst>
            <pc:docMk/>
            <pc:sldMk cId="3738784821" sldId="294"/>
            <ac:spMk id="36" creationId="{9EC3F394-FCC1-62F3-8919-B6C444413386}"/>
          </ac:spMkLst>
        </pc:spChg>
        <pc:spChg chg="add mod">
          <ac:chgData name="Cristian Soro" userId="d2cc4277-ac45-40ed-b74b-c1b84b32e72a" providerId="ADAL" clId="{D6E1FDF6-A505-6346-8F0B-7239B199C664}" dt="2025-07-05T21:55:53.651" v="2534" actId="207"/>
          <ac:spMkLst>
            <pc:docMk/>
            <pc:sldMk cId="3738784821" sldId="294"/>
            <ac:spMk id="38" creationId="{A13483C8-B999-11EB-1C37-18AEC84949A8}"/>
          </ac:spMkLst>
        </pc:spChg>
        <pc:spChg chg="add mod">
          <ac:chgData name="Cristian Soro" userId="d2cc4277-ac45-40ed-b74b-c1b84b32e72a" providerId="ADAL" clId="{D6E1FDF6-A505-6346-8F0B-7239B199C664}" dt="2025-07-05T22:03:37.831" v="2922" actId="255"/>
          <ac:spMkLst>
            <pc:docMk/>
            <pc:sldMk cId="3738784821" sldId="294"/>
            <ac:spMk id="40" creationId="{B329AE09-EA8A-D9F6-ADF6-9187F5581479}"/>
          </ac:spMkLst>
        </pc:spChg>
        <pc:spChg chg="mod">
          <ac:chgData name="Cristian Soro" userId="d2cc4277-ac45-40ed-b74b-c1b84b32e72a" providerId="ADAL" clId="{D6E1FDF6-A505-6346-8F0B-7239B199C664}" dt="2025-07-05T22:01:47.535" v="2798" actId="207"/>
          <ac:spMkLst>
            <pc:docMk/>
            <pc:sldMk cId="3738784821" sldId="294"/>
            <ac:spMk id="43" creationId="{87CE9C6A-5D13-9199-AC41-4192EB118687}"/>
          </ac:spMkLst>
        </pc:spChg>
        <pc:spChg chg="add mod ord">
          <ac:chgData name="Cristian Soro" userId="d2cc4277-ac45-40ed-b74b-c1b84b32e72a" providerId="ADAL" clId="{D6E1FDF6-A505-6346-8F0B-7239B199C664}" dt="2025-07-05T21:57:36.036" v="2563" actId="167"/>
          <ac:spMkLst>
            <pc:docMk/>
            <pc:sldMk cId="3738784821" sldId="294"/>
            <ac:spMk id="49" creationId="{A3F4F597-44CE-E996-9D1F-A226E37D8313}"/>
          </ac:spMkLst>
        </pc:spChg>
        <pc:grpChg chg="add mod">
          <ac:chgData name="Cristian Soro" userId="d2cc4277-ac45-40ed-b74b-c1b84b32e72a" providerId="ADAL" clId="{D6E1FDF6-A505-6346-8F0B-7239B199C664}" dt="2025-07-05T21:55:24.355" v="2528" actId="1076"/>
          <ac:grpSpMkLst>
            <pc:docMk/>
            <pc:sldMk cId="3738784821" sldId="294"/>
            <ac:grpSpMk id="46" creationId="{25500B5F-FC1A-5C53-88CF-190EBB1501E0}"/>
          </ac:grpSpMkLst>
        </pc:grpChg>
        <pc:cxnChg chg="add mod">
          <ac:chgData name="Cristian Soro" userId="d2cc4277-ac45-40ed-b74b-c1b84b32e72a" providerId="ADAL" clId="{D6E1FDF6-A505-6346-8F0B-7239B199C664}" dt="2025-07-05T21:55:39.909" v="2532" actId="1582"/>
          <ac:cxnSpMkLst>
            <pc:docMk/>
            <pc:sldMk cId="3738784821" sldId="294"/>
            <ac:cxnSpMk id="17" creationId="{B27C5E79-ED43-D443-0E87-72476C6B459C}"/>
          </ac:cxnSpMkLst>
        </pc:cxnChg>
      </pc:sldChg>
      <pc:sldChg chg="add del">
        <pc:chgData name="Cristian Soro" userId="d2cc4277-ac45-40ed-b74b-c1b84b32e72a" providerId="ADAL" clId="{D6E1FDF6-A505-6346-8F0B-7239B199C664}" dt="2025-07-05T22:08:14.816" v="3253" actId="2696"/>
        <pc:sldMkLst>
          <pc:docMk/>
          <pc:sldMk cId="3599059634" sldId="295"/>
        </pc:sldMkLst>
      </pc:sldChg>
      <pc:sldChg chg="addSp delSp modSp add delAnim">
        <pc:chgData name="Cristian Soro" userId="d2cc4277-ac45-40ed-b74b-c1b84b32e72a" providerId="ADAL" clId="{D6E1FDF6-A505-6346-8F0B-7239B199C664}" dt="2025-07-05T22:08:10.198" v="3252" actId="478"/>
        <pc:sldMkLst>
          <pc:docMk/>
          <pc:sldMk cId="3775881110" sldId="296"/>
        </pc:sldMkLst>
        <pc:spChg chg="mod">
          <ac:chgData name="Cristian Soro" userId="d2cc4277-ac45-40ed-b74b-c1b84b32e72a" providerId="ADAL" clId="{D6E1FDF6-A505-6346-8F0B-7239B199C664}" dt="2025-07-05T22:04:48.663" v="2938" actId="20577"/>
          <ac:spMkLst>
            <pc:docMk/>
            <pc:sldMk cId="3775881110" sldId="296"/>
            <ac:spMk id="3" creationId="{158B7295-409C-0A8C-9F9F-3651F44510A2}"/>
          </ac:spMkLst>
        </pc:spChg>
        <pc:spChg chg="mod">
          <ac:chgData name="Cristian Soro" userId="d2cc4277-ac45-40ed-b74b-c1b84b32e72a" providerId="ADAL" clId="{D6E1FDF6-A505-6346-8F0B-7239B199C664}" dt="2025-07-05T22:05:13.524" v="2963" actId="1036"/>
          <ac:spMkLst>
            <pc:docMk/>
            <pc:sldMk cId="3775881110" sldId="296"/>
            <ac:spMk id="23" creationId="{DEDAC86F-7E10-B9C1-D8A4-7DFC556751E6}"/>
          </ac:spMkLst>
        </pc:spChg>
        <pc:spChg chg="mod">
          <ac:chgData name="Cristian Soro" userId="d2cc4277-ac45-40ed-b74b-c1b84b32e72a" providerId="ADAL" clId="{D6E1FDF6-A505-6346-8F0B-7239B199C664}" dt="2025-07-05T22:07:15.863" v="3146" actId="20577"/>
          <ac:spMkLst>
            <pc:docMk/>
            <pc:sldMk cId="3775881110" sldId="296"/>
            <ac:spMk id="36" creationId="{9EC3F394-FCC1-62F3-8919-B6C444413386}"/>
          </ac:spMkLst>
        </pc:spChg>
        <pc:spChg chg="mod">
          <ac:chgData name="Cristian Soro" userId="d2cc4277-ac45-40ed-b74b-c1b84b32e72a" providerId="ADAL" clId="{D6E1FDF6-A505-6346-8F0B-7239B199C664}" dt="2025-07-05T22:05:09.712" v="2952" actId="1035"/>
          <ac:spMkLst>
            <pc:docMk/>
            <pc:sldMk cId="3775881110" sldId="296"/>
            <ac:spMk id="38" creationId="{A13483C8-B999-11EB-1C37-18AEC84949A8}"/>
          </ac:spMkLst>
        </pc:spChg>
        <pc:spChg chg="mod">
          <ac:chgData name="Cristian Soro" userId="d2cc4277-ac45-40ed-b74b-c1b84b32e72a" providerId="ADAL" clId="{D6E1FDF6-A505-6346-8F0B-7239B199C664}" dt="2025-07-05T22:08:03.776" v="3250" actId="1076"/>
          <ac:spMkLst>
            <pc:docMk/>
            <pc:sldMk cId="3775881110" sldId="296"/>
            <ac:spMk id="40" creationId="{B329AE09-EA8A-D9F6-ADF6-9187F5581479}"/>
          </ac:spMkLst>
        </pc:spChg>
        <pc:spChg chg="mod">
          <ac:chgData name="Cristian Soro" userId="d2cc4277-ac45-40ed-b74b-c1b84b32e72a" providerId="ADAL" clId="{D6E1FDF6-A505-6346-8F0B-7239B199C664}" dt="2025-07-05T22:04:31.059" v="2933" actId="20577"/>
          <ac:spMkLst>
            <pc:docMk/>
            <pc:sldMk cId="3775881110" sldId="296"/>
            <ac:spMk id="49" creationId="{A3F4F597-44CE-E996-9D1F-A226E37D8313}"/>
          </ac:spMkLst>
        </pc:spChg>
        <pc:picChg chg="add mod">
          <ac:chgData name="Cristian Soro" userId="d2cc4277-ac45-40ed-b74b-c1b84b32e72a" providerId="ADAL" clId="{D6E1FDF6-A505-6346-8F0B-7239B199C664}" dt="2025-07-05T22:05:00.970" v="2940" actId="1076"/>
          <ac:picMkLst>
            <pc:docMk/>
            <pc:sldMk cId="3775881110" sldId="296"/>
            <ac:picMk id="4" creationId="{8986B3A7-AF06-0ADA-CE0B-BDE5C11B831D}"/>
          </ac:picMkLst>
        </pc:picChg>
      </pc:sldChg>
      <pc:sldChg chg="addSp delSp modSp add addAnim delAnim">
        <pc:chgData name="Cristian Soro" userId="d2cc4277-ac45-40ed-b74b-c1b84b32e72a" providerId="ADAL" clId="{D6E1FDF6-A505-6346-8F0B-7239B199C664}" dt="2025-07-05T22:19:24.816" v="4036" actId="20577"/>
        <pc:sldMkLst>
          <pc:docMk/>
          <pc:sldMk cId="2103584069" sldId="297"/>
        </pc:sldMkLst>
        <pc:spChg chg="mod">
          <ac:chgData name="Cristian Soro" userId="d2cc4277-ac45-40ed-b74b-c1b84b32e72a" providerId="ADAL" clId="{D6E1FDF6-A505-6346-8F0B-7239B199C664}" dt="2025-07-05T22:19:24.816" v="4036" actId="20577"/>
          <ac:spMkLst>
            <pc:docMk/>
            <pc:sldMk cId="2103584069" sldId="297"/>
            <ac:spMk id="3" creationId="{158B7295-409C-0A8C-9F9F-3651F44510A2}"/>
          </ac:spMkLst>
        </pc:spChg>
        <pc:spChg chg="add mod">
          <ac:chgData name="Cristian Soro" userId="d2cc4277-ac45-40ed-b74b-c1b84b32e72a" providerId="ADAL" clId="{D6E1FDF6-A505-6346-8F0B-7239B199C664}" dt="2025-07-05T22:17:23.154" v="3985" actId="1035"/>
          <ac:spMkLst>
            <pc:docMk/>
            <pc:sldMk cId="2103584069" sldId="297"/>
            <ac:spMk id="6" creationId="{21066ADE-509D-EE02-EF80-69BCBA4A7EFB}"/>
          </ac:spMkLst>
        </pc:spChg>
        <pc:spChg chg="add mod">
          <ac:chgData name="Cristian Soro" userId="d2cc4277-ac45-40ed-b74b-c1b84b32e72a" providerId="ADAL" clId="{D6E1FDF6-A505-6346-8F0B-7239B199C664}" dt="2025-07-05T22:17:00.469" v="3909" actId="1076"/>
          <ac:spMkLst>
            <pc:docMk/>
            <pc:sldMk cId="2103584069" sldId="297"/>
            <ac:spMk id="8" creationId="{EC580EBC-2E37-19D6-61D9-9C0632BC8B88}"/>
          </ac:spMkLst>
        </pc:spChg>
        <pc:spChg chg="add mod">
          <ac:chgData name="Cristian Soro" userId="d2cc4277-ac45-40ed-b74b-c1b84b32e72a" providerId="ADAL" clId="{D6E1FDF6-A505-6346-8F0B-7239B199C664}" dt="2025-07-05T22:17:58.175" v="4028" actId="113"/>
          <ac:spMkLst>
            <pc:docMk/>
            <pc:sldMk cId="2103584069" sldId="297"/>
            <ac:spMk id="10" creationId="{9FDF7980-0524-EE6C-7F5B-0AF37EEDE976}"/>
          </ac:spMkLst>
        </pc:spChg>
        <pc:spChg chg="add mod">
          <ac:chgData name="Cristian Soro" userId="d2cc4277-ac45-40ed-b74b-c1b84b32e72a" providerId="ADAL" clId="{D6E1FDF6-A505-6346-8F0B-7239B199C664}" dt="2025-07-05T22:18:09.884" v="4029" actId="1076"/>
          <ac:spMkLst>
            <pc:docMk/>
            <pc:sldMk cId="2103584069" sldId="297"/>
            <ac:spMk id="12" creationId="{FAB922B4-B3A6-65F7-4338-1FA6BD650D87}"/>
          </ac:spMkLst>
        </pc:spChg>
        <pc:spChg chg="add mod">
          <ac:chgData name="Cristian Soro" userId="d2cc4277-ac45-40ed-b74b-c1b84b32e72a" providerId="ADAL" clId="{D6E1FDF6-A505-6346-8F0B-7239B199C664}" dt="2025-07-05T22:18:20.779" v="4031" actId="1076"/>
          <ac:spMkLst>
            <pc:docMk/>
            <pc:sldMk cId="2103584069" sldId="297"/>
            <ac:spMk id="15" creationId="{BF7500DB-815E-D93E-98B0-35BC88A03E1A}"/>
          </ac:spMkLst>
        </pc:spChg>
        <pc:spChg chg="add mod">
          <ac:chgData name="Cristian Soro" userId="d2cc4277-ac45-40ed-b74b-c1b84b32e72a" providerId="ADAL" clId="{D6E1FDF6-A505-6346-8F0B-7239B199C664}" dt="2025-07-05T22:18:27.664" v="4033" actId="1076"/>
          <ac:spMkLst>
            <pc:docMk/>
            <pc:sldMk cId="2103584069" sldId="297"/>
            <ac:spMk id="18" creationId="{52CC91FF-B2DA-4A9C-2E96-C31968BF64A0}"/>
          </ac:spMkLst>
        </pc:spChg>
        <pc:spChg chg="mod">
          <ac:chgData name="Cristian Soro" userId="d2cc4277-ac45-40ed-b74b-c1b84b32e72a" providerId="ADAL" clId="{D6E1FDF6-A505-6346-8F0B-7239B199C664}" dt="2025-07-05T22:17:11.736" v="3940" actId="1035"/>
          <ac:spMkLst>
            <pc:docMk/>
            <pc:sldMk cId="2103584069" sldId="297"/>
            <ac:spMk id="23" creationId="{DEDAC86F-7E10-B9C1-D8A4-7DFC556751E6}"/>
          </ac:spMkLst>
        </pc:spChg>
        <pc:spChg chg="mod">
          <ac:chgData name="Cristian Soro" userId="d2cc4277-ac45-40ed-b74b-c1b84b32e72a" providerId="ADAL" clId="{D6E1FDF6-A505-6346-8F0B-7239B199C664}" dt="2025-07-05T22:17:00.469" v="3909" actId="1076"/>
          <ac:spMkLst>
            <pc:docMk/>
            <pc:sldMk cId="2103584069" sldId="297"/>
            <ac:spMk id="36" creationId="{9EC3F394-FCC1-62F3-8919-B6C444413386}"/>
          </ac:spMkLst>
        </pc:spChg>
        <pc:spChg chg="mod">
          <ac:chgData name="Cristian Soro" userId="d2cc4277-ac45-40ed-b74b-c1b84b32e72a" providerId="ADAL" clId="{D6E1FDF6-A505-6346-8F0B-7239B199C664}" dt="2025-07-05T22:17:16.996" v="3962" actId="1035"/>
          <ac:spMkLst>
            <pc:docMk/>
            <pc:sldMk cId="2103584069" sldId="297"/>
            <ac:spMk id="38" creationId="{A13483C8-B999-11EB-1C37-18AEC84949A8}"/>
          </ac:spMkLst>
        </pc:spChg>
        <pc:spChg chg="mod">
          <ac:chgData name="Cristian Soro" userId="d2cc4277-ac45-40ed-b74b-c1b84b32e72a" providerId="ADAL" clId="{D6E1FDF6-A505-6346-8F0B-7239B199C664}" dt="2025-07-05T22:17:00.469" v="3909" actId="1076"/>
          <ac:spMkLst>
            <pc:docMk/>
            <pc:sldMk cId="2103584069" sldId="297"/>
            <ac:spMk id="40" creationId="{B329AE09-EA8A-D9F6-ADF6-9187F5581479}"/>
          </ac:spMkLst>
        </pc:spChg>
        <pc:spChg chg="mod">
          <ac:chgData name="Cristian Soro" userId="d2cc4277-ac45-40ed-b74b-c1b84b32e72a" providerId="ADAL" clId="{D6E1FDF6-A505-6346-8F0B-7239B199C664}" dt="2025-07-05T22:18:33.024" v="4034" actId="14100"/>
          <ac:spMkLst>
            <pc:docMk/>
            <pc:sldMk cId="2103584069" sldId="297"/>
            <ac:spMk id="49" creationId="{A3F4F597-44CE-E996-9D1F-A226E37D8313}"/>
          </ac:spMkLst>
        </pc:spChg>
        <pc:cxnChg chg="mod">
          <ac:chgData name="Cristian Soro" userId="d2cc4277-ac45-40ed-b74b-c1b84b32e72a" providerId="ADAL" clId="{D6E1FDF6-A505-6346-8F0B-7239B199C664}" dt="2025-07-05T22:17:05.483" v="3910" actId="14100"/>
          <ac:cxnSpMkLst>
            <pc:docMk/>
            <pc:sldMk cId="2103584069" sldId="297"/>
            <ac:cxnSpMk id="17" creationId="{B27C5E79-ED43-D443-0E87-72476C6B459C}"/>
          </ac:cxnSpMkLst>
        </pc:cxnChg>
      </pc:sldChg>
      <pc:sldChg chg="add ord">
        <pc:chgData name="Cristian Soro" userId="d2cc4277-ac45-40ed-b74b-c1b84b32e72a" providerId="ADAL" clId="{D6E1FDF6-A505-6346-8F0B-7239B199C664}" dt="2025-07-05T22:08:58.954" v="3257" actId="1076"/>
        <pc:sldMkLst>
          <pc:docMk/>
          <pc:sldMk cId="1606634649" sldId="298"/>
        </pc:sldMkLst>
      </pc:sldChg>
      <pc:sldMasterChg chg="addSldLayout">
        <pc:chgData name="Cristian Soro" userId="d2cc4277-ac45-40ed-b74b-c1b84b32e72a" providerId="ADAL" clId="{D6E1FDF6-A505-6346-8F0B-7239B199C664}" dt="2025-07-04T16:01:38.928" v="194" actId="22"/>
        <pc:sldMasterMkLst>
          <pc:docMk/>
          <pc:sldMasterMk cId="0" sldId="2147483648"/>
        </pc:sldMasterMkLst>
        <pc:sldLayoutChg chg="add">
          <pc:chgData name="Cristian Soro" userId="d2cc4277-ac45-40ed-b74b-c1b84b32e72a" providerId="ADAL" clId="{D6E1FDF6-A505-6346-8F0B-7239B199C664}" dt="2025-07-04T16:01:38.928" v="194" actId="22"/>
          <pc:sldLayoutMkLst>
            <pc:docMk/>
            <pc:sldMasterMk cId="0" sldId="2147483648"/>
            <pc:sldLayoutMk cId="2093647466" sldId="2147483666"/>
          </pc:sldLayoutMkLst>
        </pc:sldLayoutChg>
      </pc:sldMasterChg>
    </pc:docChg>
  </pc:docChgLst>
  <pc:docChgLst>
    <pc:chgData name="Cristian Soro" userId="d2cc4277-ac45-40ed-b74b-c1b84b32e72a" providerId="ADAL" clId="{ED8354A7-8E04-46A4-BC72-3F78693259D1}"/>
    <pc:docChg chg="custSel addSld modSld sldOrd">
      <pc:chgData name="Cristian Soro" userId="d2cc4277-ac45-40ed-b74b-c1b84b32e72a" providerId="ADAL" clId="{ED8354A7-8E04-46A4-BC72-3F78693259D1}" dt="2025-07-17T16:47:25.941" v="165" actId="1576"/>
      <pc:docMkLst>
        <pc:docMk/>
      </pc:docMkLst>
      <pc:sldChg chg="delAnim">
        <pc:chgData name="Cristian Soro" userId="d2cc4277-ac45-40ed-b74b-c1b84b32e72a" providerId="ADAL" clId="{ED8354A7-8E04-46A4-BC72-3F78693259D1}" dt="2025-07-17T13:05:50.915" v="137" actId="27704"/>
        <pc:sldMkLst>
          <pc:docMk/>
          <pc:sldMk cId="515753608" sldId="292"/>
        </pc:sldMkLst>
      </pc:sldChg>
      <pc:sldChg chg="delAnim">
        <pc:chgData name="Cristian Soro" userId="d2cc4277-ac45-40ed-b74b-c1b84b32e72a" providerId="ADAL" clId="{ED8354A7-8E04-46A4-BC72-3F78693259D1}" dt="2025-07-17T13:06:02.219" v="145" actId="27704"/>
        <pc:sldMkLst>
          <pc:docMk/>
          <pc:sldMk cId="3738784821" sldId="294"/>
        </pc:sldMkLst>
      </pc:sldChg>
      <pc:sldChg chg="delAnim">
        <pc:chgData name="Cristian Soro" userId="d2cc4277-ac45-40ed-b74b-c1b84b32e72a" providerId="ADAL" clId="{ED8354A7-8E04-46A4-BC72-3F78693259D1}" dt="2025-07-17T13:06:07.542" v="150" actId="27704"/>
        <pc:sldMkLst>
          <pc:docMk/>
          <pc:sldMk cId="3775881110" sldId="296"/>
        </pc:sldMkLst>
      </pc:sldChg>
      <pc:sldChg chg="delAnim">
        <pc:chgData name="Cristian Soro" userId="d2cc4277-ac45-40ed-b74b-c1b84b32e72a" providerId="ADAL" clId="{ED8354A7-8E04-46A4-BC72-3F78693259D1}" dt="2025-07-17T13:06:18.161" v="161" actId="27704"/>
        <pc:sldMkLst>
          <pc:docMk/>
          <pc:sldMk cId="2103584069" sldId="297"/>
        </pc:sldMkLst>
      </pc:sldChg>
      <pc:sldChg chg="addSp delSp modSp">
        <pc:chgData name="Cristian Soro" userId="d2cc4277-ac45-40ed-b74b-c1b84b32e72a" providerId="ADAL" clId="{ED8354A7-8E04-46A4-BC72-3F78693259D1}" dt="2025-07-17T03:43:34.728" v="21" actId="21"/>
        <pc:sldMkLst>
          <pc:docMk/>
          <pc:sldMk cId="1606634649" sldId="298"/>
        </pc:sldMkLst>
        <pc:spChg chg="add del mod">
          <ac:chgData name="Cristian Soro" userId="d2cc4277-ac45-40ed-b74b-c1b84b32e72a" providerId="ADAL" clId="{ED8354A7-8E04-46A4-BC72-3F78693259D1}" dt="2025-07-17T03:43:34.728" v="21" actId="21"/>
          <ac:spMkLst>
            <pc:docMk/>
            <pc:sldMk cId="1606634649" sldId="298"/>
            <ac:spMk id="3" creationId="{B515EB11-9F45-2351-E075-25D9EBAECC47}"/>
          </ac:spMkLst>
        </pc:spChg>
      </pc:sldChg>
      <pc:sldChg chg="addSp delSp modSp add ord">
        <pc:chgData name="Cristian Soro" userId="d2cc4277-ac45-40ed-b74b-c1b84b32e72a" providerId="ADAL" clId="{ED8354A7-8E04-46A4-BC72-3F78693259D1}" dt="2025-07-17T16:47:25.941" v="165" actId="1576"/>
        <pc:sldMkLst>
          <pc:docMk/>
          <pc:sldMk cId="2931509336" sldId="299"/>
        </pc:sldMkLst>
        <pc:spChg chg="add mod">
          <ac:chgData name="Cristian Soro" userId="d2cc4277-ac45-40ed-b74b-c1b84b32e72a" providerId="ADAL" clId="{ED8354A7-8E04-46A4-BC72-3F78693259D1}" dt="2025-07-17T03:43:54.504" v="23" actId="1076"/>
          <ac:spMkLst>
            <pc:docMk/>
            <pc:sldMk cId="2931509336" sldId="299"/>
            <ac:spMk id="2" creationId="{5B3DA64D-9822-527B-C083-71B067DB130D}"/>
          </ac:spMkLst>
        </pc:spChg>
        <pc:spChg chg="del">
          <ac:chgData name="Cristian Soro" userId="d2cc4277-ac45-40ed-b74b-c1b84b32e72a" providerId="ADAL" clId="{ED8354A7-8E04-46A4-BC72-3F78693259D1}" dt="2025-07-17T03:43:23.341" v="19" actId="478"/>
          <ac:spMkLst>
            <pc:docMk/>
            <pc:sldMk cId="2931509336" sldId="299"/>
            <ac:spMk id="4" creationId="{8415D66C-CB73-9EB7-FAA2-C72DC3A16FC5}"/>
          </ac:spMkLst>
        </pc:spChg>
        <pc:spChg chg="add mod">
          <ac:chgData name="Cristian Soro" userId="d2cc4277-ac45-40ed-b74b-c1b84b32e72a" providerId="ADAL" clId="{ED8354A7-8E04-46A4-BC72-3F78693259D1}" dt="2025-07-17T16:47:25.941" v="165" actId="1576"/>
          <ac:spMkLst>
            <pc:docMk/>
            <pc:sldMk cId="2931509336" sldId="299"/>
            <ac:spMk id="5" creationId="{5E40FB29-DE57-5CD6-4D1D-9A49BF4DA718}"/>
          </ac:spMkLst>
        </pc:spChg>
        <pc:spChg chg="del">
          <ac:chgData name="Cristian Soro" userId="d2cc4277-ac45-40ed-b74b-c1b84b32e72a" providerId="ADAL" clId="{ED8354A7-8E04-46A4-BC72-3F78693259D1}" dt="2025-07-17T03:43:28.936" v="20" actId="478"/>
          <ac:spMkLst>
            <pc:docMk/>
            <pc:sldMk cId="2931509336" sldId="299"/>
            <ac:spMk id="29" creationId="{B1A9CEB5-EBEF-CB3C-5E26-07969C61E9C8}"/>
          </ac:spMkLst>
        </pc:spChg>
        <pc:spChg chg="del">
          <ac:chgData name="Cristian Soro" userId="d2cc4277-ac45-40ed-b74b-c1b84b32e72a" providerId="ADAL" clId="{ED8354A7-8E04-46A4-BC72-3F78693259D1}" dt="2025-07-17T03:43:28.936" v="20" actId="478"/>
          <ac:spMkLst>
            <pc:docMk/>
            <pc:sldMk cId="2931509336" sldId="299"/>
            <ac:spMk id="34" creationId="{246F3F26-D6A6-866C-1D4F-0533E97003AE}"/>
          </ac:spMkLst>
        </pc:spChg>
        <pc:spChg chg="del">
          <ac:chgData name="Cristian Soro" userId="d2cc4277-ac45-40ed-b74b-c1b84b32e72a" providerId="ADAL" clId="{ED8354A7-8E04-46A4-BC72-3F78693259D1}" dt="2025-07-17T03:43:28.936" v="20" actId="478"/>
          <ac:spMkLst>
            <pc:docMk/>
            <pc:sldMk cId="2931509336" sldId="299"/>
            <ac:spMk id="38" creationId="{68B804D9-CE5F-6CC1-A382-7322DAE41239}"/>
          </ac:spMkLst>
        </pc:spChg>
        <pc:spChg chg="del">
          <ac:chgData name="Cristian Soro" userId="d2cc4277-ac45-40ed-b74b-c1b84b32e72a" providerId="ADAL" clId="{ED8354A7-8E04-46A4-BC72-3F78693259D1}" dt="2025-07-17T03:43:28.936" v="20" actId="478"/>
          <ac:spMkLst>
            <pc:docMk/>
            <pc:sldMk cId="2931509336" sldId="299"/>
            <ac:spMk id="39" creationId="{F4CB9914-60CA-724B-A487-558E3D9F3B6C}"/>
          </ac:spMkLst>
        </pc:spChg>
        <pc:spChg chg="del">
          <ac:chgData name="Cristian Soro" userId="d2cc4277-ac45-40ed-b74b-c1b84b32e72a" providerId="ADAL" clId="{ED8354A7-8E04-46A4-BC72-3F78693259D1}" dt="2025-07-17T03:43:28.936" v="20" actId="478"/>
          <ac:spMkLst>
            <pc:docMk/>
            <pc:sldMk cId="2931509336" sldId="299"/>
            <ac:spMk id="40" creationId="{88AF8775-3653-B7ED-B8AA-5642FB877EF4}"/>
          </ac:spMkLst>
        </pc:spChg>
        <pc:spChg chg="del">
          <ac:chgData name="Cristian Soro" userId="d2cc4277-ac45-40ed-b74b-c1b84b32e72a" providerId="ADAL" clId="{ED8354A7-8E04-46A4-BC72-3F78693259D1}" dt="2025-07-17T03:43:28.936" v="20" actId="478"/>
          <ac:spMkLst>
            <pc:docMk/>
            <pc:sldMk cId="2931509336" sldId="299"/>
            <ac:spMk id="54" creationId="{FB2B8C5C-DEFC-85AC-A992-9AD7DC826040}"/>
          </ac:spMkLst>
        </pc:spChg>
        <pc:spChg chg="del">
          <ac:chgData name="Cristian Soro" userId="d2cc4277-ac45-40ed-b74b-c1b84b32e72a" providerId="ADAL" clId="{ED8354A7-8E04-46A4-BC72-3F78693259D1}" dt="2025-07-17T03:43:28.936" v="20" actId="478"/>
          <ac:spMkLst>
            <pc:docMk/>
            <pc:sldMk cId="2931509336" sldId="299"/>
            <ac:spMk id="56" creationId="{32035220-54E6-1026-9C70-56148FB9B685}"/>
          </ac:spMkLst>
        </pc:spChg>
        <pc:spChg chg="del">
          <ac:chgData name="Cristian Soro" userId="d2cc4277-ac45-40ed-b74b-c1b84b32e72a" providerId="ADAL" clId="{ED8354A7-8E04-46A4-BC72-3F78693259D1}" dt="2025-07-17T03:43:28.936" v="20" actId="478"/>
          <ac:spMkLst>
            <pc:docMk/>
            <pc:sldMk cId="2931509336" sldId="299"/>
            <ac:spMk id="58" creationId="{F6FAA7F0-6D3E-A479-73AB-2266CEEC02CA}"/>
          </ac:spMkLst>
        </pc:spChg>
        <pc:spChg chg="del">
          <ac:chgData name="Cristian Soro" userId="d2cc4277-ac45-40ed-b74b-c1b84b32e72a" providerId="ADAL" clId="{ED8354A7-8E04-46A4-BC72-3F78693259D1}" dt="2025-07-17T03:43:28.936" v="20" actId="478"/>
          <ac:spMkLst>
            <pc:docMk/>
            <pc:sldMk cId="2931509336" sldId="299"/>
            <ac:spMk id="60" creationId="{B41B7A20-6E67-4DC5-59CE-B835EB0C21D0}"/>
          </ac:spMkLst>
        </pc:spChg>
        <pc:spChg chg="del">
          <ac:chgData name="Cristian Soro" userId="d2cc4277-ac45-40ed-b74b-c1b84b32e72a" providerId="ADAL" clId="{ED8354A7-8E04-46A4-BC72-3F78693259D1}" dt="2025-07-17T03:43:28.936" v="20" actId="478"/>
          <ac:spMkLst>
            <pc:docMk/>
            <pc:sldMk cId="2931509336" sldId="299"/>
            <ac:spMk id="62" creationId="{0CBE5ECD-5EFA-CAED-C860-29A5385F1B7C}"/>
          </ac:spMkLst>
        </pc:spChg>
        <pc:spChg chg="mod">
          <ac:chgData name="Cristian Soro" userId="d2cc4277-ac45-40ed-b74b-c1b84b32e72a" providerId="ADAL" clId="{ED8354A7-8E04-46A4-BC72-3F78693259D1}" dt="2025-07-17T03:43:16.865" v="18" actId="20577"/>
          <ac:spMkLst>
            <pc:docMk/>
            <pc:sldMk cId="2931509336" sldId="299"/>
            <ac:spMk id="50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9" name="Shape 16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0" y="118471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>
                <a:solidFill>
                  <a:srgbClr val="FFFFFF"/>
                </a:solidFill>
              </a:defRPr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>
                <a:solidFill>
                  <a:srgbClr val="FFFFFF"/>
                </a:solidFill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2" y="72104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chemeClr val="accent1"/>
                </a:solidFill>
              </a:defRPr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chemeClr val="accent1"/>
                </a:solidFill>
              </a:defRPr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chemeClr val="accent1"/>
                </a:solidFill>
              </a:defRPr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chemeClr val="accent1"/>
                </a:solidFill>
              </a:defRPr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chemeClr val="accent1"/>
                </a:solidFill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lose-up of the top of a hot-air balloon viewed from above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5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>
                <a:solidFill>
                  <a:srgbClr val="FFFFFF"/>
                </a:solidFill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rgbClr val="FFFFFF"/>
                </a:solidFill>
              </a:defRPr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rgbClr val="FFFFFF"/>
                </a:solidFill>
              </a:defRPr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rgbClr val="FFFFFF"/>
                </a:solidFill>
              </a:defRPr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rgbClr val="FFFFFF"/>
                </a:solidFill>
              </a:defRPr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rgbClr val="FFFFFF"/>
                </a:solidFill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lose-up of a hot-air balloon viewed from below"/>
          <p:cNvSpPr>
            <a:spLocks noGrp="1"/>
          </p:cNvSpPr>
          <p:nvPr>
            <p:ph type="pic" idx="21"/>
          </p:nvPr>
        </p:nvSpPr>
        <p:spPr>
          <a:xfrm>
            <a:off x="9226574" y="1270000"/>
            <a:ext cx="16840152" cy="1118443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5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7900"/>
            <a:ext cx="9779000" cy="9347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Hot-air balloons viewed from below against a blue sky"/>
          <p:cNvSpPr>
            <a:spLocks noGrp="1"/>
          </p:cNvSpPr>
          <p:nvPr>
            <p:ph type="pic" idx="22"/>
          </p:nvPr>
        </p:nvSpPr>
        <p:spPr>
          <a:xfrm>
            <a:off x="8432800" y="1263848"/>
            <a:ext cx="16850011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Live Video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7900"/>
            <a:ext cx="9779000" cy="9347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72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Live Video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7900"/>
            <a:ext cx="9779000" cy="9347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82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9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10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7900"/>
            <a:ext cx="21971000" cy="9347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10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7900"/>
            <a:ext cx="21971000" cy="9347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Agenda Subtitle</a:t>
            </a:r>
          </a:p>
        </p:txBody>
      </p:sp>
      <p:sp>
        <p:nvSpPr>
          <p:cNvPr id="11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solidFill>
                  <a:schemeClr val="accent1">
                    <a:hueOff val="114395"/>
                    <a:lumOff val="-24975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solidFill>
                  <a:schemeClr val="accent1">
                    <a:hueOff val="114395"/>
                    <a:lumOff val="-24975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solidFill>
                  <a:schemeClr val="accent1">
                    <a:hueOff val="114395"/>
                    <a:lumOff val="-24975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solidFill>
                  <a:schemeClr val="accent1">
                    <a:hueOff val="114395"/>
                    <a:lumOff val="-24975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solidFill>
                  <a:schemeClr val="accent1">
                    <a:hueOff val="114395"/>
                    <a:lumOff val="-24975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>
                <a:solidFill>
                  <a:schemeClr val="accent1">
                    <a:hueOff val="114395"/>
                    <a:lumOff val="-24975"/>
                  </a:schemeClr>
                </a:solidFill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>
                <a:solidFill>
                  <a:schemeClr val="accent1">
                    <a:hueOff val="114395"/>
                    <a:lumOff val="-24975"/>
                  </a:schemeClr>
                </a:solidFill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>
                <a:solidFill>
                  <a:schemeClr val="accent1">
                    <a:hueOff val="114395"/>
                    <a:lumOff val="-24975"/>
                  </a:schemeClr>
                </a:solidFill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>
                <a:solidFill>
                  <a:schemeClr val="accent1">
                    <a:hueOff val="114395"/>
                    <a:lumOff val="-24975"/>
                  </a:schemeClr>
                </a:solidFill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>
                <a:solidFill>
                  <a:schemeClr val="accent1">
                    <a:hueOff val="114395"/>
                    <a:lumOff val="-24975"/>
                  </a:schemeClr>
                </a:solidFill>
              </a:defRPr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Fact information</a:t>
            </a:r>
          </a:p>
        </p:txBody>
      </p:sp>
      <p:sp>
        <p:nvSpPr>
          <p:cNvPr id="12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80825" y="10675453"/>
            <a:ext cx="201492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solidFill>
                  <a:schemeClr val="accent1">
                    <a:hueOff val="114395"/>
                    <a:lumOff val="-24975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solidFill>
                  <a:schemeClr val="accent1">
                    <a:hueOff val="114395"/>
                    <a:lumOff val="-24975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solidFill>
                  <a:schemeClr val="accent1">
                    <a:hueOff val="114395"/>
                    <a:lumOff val="-24975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solidFill>
                  <a:schemeClr val="accent1">
                    <a:hueOff val="114395"/>
                    <a:lumOff val="-24975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solidFill>
                  <a:schemeClr val="accent1">
                    <a:hueOff val="114395"/>
                    <a:lumOff val="-24975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Hot-air balloons viewed from below against a blue sky"/>
          <p:cNvSpPr>
            <a:spLocks noGrp="1"/>
          </p:cNvSpPr>
          <p:nvPr>
            <p:ph type="pic" sz="quarter" idx="21"/>
          </p:nvPr>
        </p:nvSpPr>
        <p:spPr>
          <a:xfrm>
            <a:off x="15436504" y="1270000"/>
            <a:ext cx="8167167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5" name="Close-up of the top of a hot-air balloon viewed from above"/>
          <p:cNvSpPr>
            <a:spLocks noGrp="1"/>
          </p:cNvSpPr>
          <p:nvPr>
            <p:ph type="pic" sz="quarter" idx="22"/>
          </p:nvPr>
        </p:nvSpPr>
        <p:spPr>
          <a:xfrm>
            <a:off x="15461772" y="7085972"/>
            <a:ext cx="8148414" cy="54322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6" name="Hot-air balloons viewed from below against a blue sky"/>
          <p:cNvSpPr>
            <a:spLocks noGrp="1"/>
          </p:cNvSpPr>
          <p:nvPr>
            <p:ph type="pic" idx="23"/>
          </p:nvPr>
        </p:nvSpPr>
        <p:spPr>
          <a:xfrm>
            <a:off x="-124635" y="1270000"/>
            <a:ext cx="16859219" cy="1123947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Hot-air balloons viewed from below against a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5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>
            <a:spLocks noGrp="1"/>
          </p:cNvSpPr>
          <p:nvPr>
            <p:ph type="ctrTitle"/>
          </p:nvPr>
        </p:nvSpPr>
        <p:spPr>
          <a:xfrm>
            <a:off x="3048000" y="2244726"/>
            <a:ext cx="18288000" cy="47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1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5"/>
          <p:cNvSpPr txBox="1">
            <a:spLocks noGrp="1"/>
          </p:cNvSpPr>
          <p:nvPr>
            <p:ph type="subTitle" idx="1"/>
          </p:nvPr>
        </p:nvSpPr>
        <p:spPr>
          <a:xfrm>
            <a:off x="3048000" y="7204076"/>
            <a:ext cx="18288000" cy="3311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4800"/>
            </a:lvl1pPr>
            <a:lvl2pPr lv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4000"/>
            </a:lvl2pPr>
            <a:lvl3pPr lvl="2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3600"/>
            </a:lvl3pPr>
            <a:lvl4pPr lvl="3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3200"/>
            </a:lvl4pPr>
            <a:lvl5pPr lvl="4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3200"/>
            </a:lvl5pPr>
            <a:lvl6pPr lvl="5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3200"/>
            </a:lvl6pPr>
            <a:lvl7pPr lvl="6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3200"/>
            </a:lvl7pPr>
            <a:lvl8pPr lvl="7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3200"/>
            </a:lvl8pPr>
            <a:lvl9pPr lvl="8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3200"/>
            </a:lvl9pPr>
          </a:lstStyle>
          <a:p>
            <a:endParaRPr/>
          </a:p>
        </p:txBody>
      </p:sp>
      <p:sp>
        <p:nvSpPr>
          <p:cNvPr id="18" name="Google Shape;18;p35"/>
          <p:cNvSpPr txBox="1">
            <a:spLocks noGrp="1"/>
          </p:cNvSpPr>
          <p:nvPr>
            <p:ph type="dt" idx="10"/>
          </p:nvPr>
        </p:nvSpPr>
        <p:spPr>
          <a:xfrm>
            <a:off x="1676400" y="12712701"/>
            <a:ext cx="5486400" cy="730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5"/>
          <p:cNvSpPr txBox="1">
            <a:spLocks noGrp="1"/>
          </p:cNvSpPr>
          <p:nvPr>
            <p:ph type="ftr" idx="11"/>
          </p:nvPr>
        </p:nvSpPr>
        <p:spPr>
          <a:xfrm>
            <a:off x="8077200" y="12712701"/>
            <a:ext cx="8229600" cy="730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5"/>
          <p:cNvSpPr txBox="1">
            <a:spLocks noGrp="1"/>
          </p:cNvSpPr>
          <p:nvPr>
            <p:ph type="sldNum" idx="12"/>
          </p:nvPr>
        </p:nvSpPr>
        <p:spPr>
          <a:xfrm>
            <a:off x="17221200" y="12712701"/>
            <a:ext cx="5486400" cy="730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93647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584200">
              <a:lnSpc>
                <a:spcPct val="100000"/>
              </a:lnSpc>
              <a:spcBef>
                <a:spcPts val="0"/>
              </a:spcBef>
              <a:defRPr sz="1800"/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chemeClr val="accent1">
              <a:hueOff val="114395"/>
              <a:lumOff val="-24975"/>
            </a:schemeClr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chemeClr val="accent1">
              <a:hueOff val="114395"/>
              <a:lumOff val="-24975"/>
            </a:schemeClr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chemeClr val="accent1">
              <a:hueOff val="114395"/>
              <a:lumOff val="-24975"/>
            </a:schemeClr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chemeClr val="accent1">
              <a:hueOff val="114395"/>
              <a:lumOff val="-24975"/>
            </a:schemeClr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chemeClr val="accent1">
              <a:hueOff val="114395"/>
              <a:lumOff val="-24975"/>
            </a:schemeClr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chemeClr val="accent1">
              <a:hueOff val="114395"/>
              <a:lumOff val="-24975"/>
            </a:schemeClr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chemeClr val="accent1">
              <a:hueOff val="114395"/>
              <a:lumOff val="-24975"/>
            </a:schemeClr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chemeClr val="accent1">
              <a:hueOff val="114395"/>
              <a:lumOff val="-24975"/>
            </a:schemeClr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chemeClr val="accent1">
              <a:hueOff val="114395"/>
              <a:lumOff val="-24975"/>
            </a:schemeClr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3meU6ZmXZE?si=gqEQaE8dvCxyShI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youtu.be/QCTwQG1_06Y?si=h_abEmh10asTXGHn" TargetMode="External"/><Relationship Id="rId5" Type="http://schemas.openxmlformats.org/officeDocument/2006/relationships/hyperlink" Target="https://youtu.be/52IbOTLxDmU?si=AEQqEzdoTMol48J2" TargetMode="External"/><Relationship Id="rId4" Type="http://schemas.openxmlformats.org/officeDocument/2006/relationships/hyperlink" Target="https://youtu.be/75DMf-OA1ko?si=Qxogrb5rUwyLyKok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171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72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173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175" name="CC Sr. Cristián SORO Encalada"/>
          <p:cNvSpPr txBox="1">
            <a:spLocks noGrp="1"/>
          </p:cNvSpPr>
          <p:nvPr>
            <p:ph type="body" idx="21"/>
          </p:nvPr>
        </p:nvSpPr>
        <p:spPr>
          <a:xfrm>
            <a:off x="1206496" y="11520559"/>
            <a:ext cx="21971003" cy="636979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>
            <a:normAutofit lnSpcReduction="10000"/>
          </a:bodyPr>
          <a:lstStyle/>
          <a:p>
            <a:r>
              <a:rPr dirty="0">
                <a:latin typeface="Aptos" panose="020B0004020202020204" pitchFamily="34" charset="0"/>
              </a:rPr>
              <a:t>CC Sr. </a:t>
            </a:r>
            <a:r>
              <a:rPr dirty="0" err="1">
                <a:latin typeface="Aptos" panose="020B0004020202020204" pitchFamily="34" charset="0"/>
              </a:rPr>
              <a:t>Cristián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lang="es-MX" dirty="0" smtClean="0">
                <a:latin typeface="Aptos" panose="020B0004020202020204" pitchFamily="34" charset="0"/>
              </a:rPr>
              <a:t>TEICHELMANN Pincheira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176" name="Sistemas de Armas 2025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 err="1">
                <a:latin typeface="Aptos" panose="020B0004020202020204" pitchFamily="34" charset="0"/>
              </a:rPr>
              <a:t>Sistemas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Armas</a:t>
            </a:r>
            <a:r>
              <a:rPr dirty="0">
                <a:latin typeface="Aptos" panose="020B0004020202020204" pitchFamily="34" charset="0"/>
              </a:rPr>
              <a:t> 2025</a:t>
            </a:r>
          </a:p>
        </p:txBody>
      </p:sp>
      <p:sp>
        <p:nvSpPr>
          <p:cNvPr id="177" name="UT N°1: Explosivos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>
                <a:latin typeface="Aptos" panose="020B0004020202020204" pitchFamily="34" charset="0"/>
              </a:rPr>
              <a:t>UT N°1: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181" name="Group"/>
          <p:cNvGrpSpPr/>
          <p:nvPr/>
        </p:nvGrpSpPr>
        <p:grpSpPr>
          <a:xfrm>
            <a:off x="10416447" y="415316"/>
            <a:ext cx="3551106" cy="3551106"/>
            <a:chOff x="0" y="0"/>
            <a:chExt cx="3551104" cy="3551104"/>
          </a:xfrm>
        </p:grpSpPr>
        <p:sp>
          <p:nvSpPr>
            <p:cNvPr id="178" name="Circle"/>
            <p:cNvSpPr/>
            <p:nvPr/>
          </p:nvSpPr>
          <p:spPr>
            <a:xfrm>
              <a:off x="0" y="0"/>
              <a:ext cx="3551105" cy="3551105"/>
            </a:xfrm>
            <a:prstGeom prst="ellipse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79" name="Circle"/>
            <p:cNvSpPr/>
            <p:nvPr/>
          </p:nvSpPr>
          <p:spPr>
            <a:xfrm>
              <a:off x="170557" y="170556"/>
              <a:ext cx="3209991" cy="3209992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pic>
          <p:nvPicPr>
            <p:cNvPr id="180" name="Image" descr="Image"/>
            <p:cNvPicPr>
              <a:picLocks noChangeAspect="1"/>
            </p:cNvPicPr>
            <p:nvPr/>
          </p:nvPicPr>
          <p:blipFill>
            <a:blip r:embed="rId2"/>
            <a:srcRect l="9776" t="13646" r="4382" b="16284"/>
            <a:stretch>
              <a:fillRect/>
            </a:stretch>
          </p:blipFill>
          <p:spPr>
            <a:xfrm>
              <a:off x="464477" y="257035"/>
              <a:ext cx="2622150" cy="29608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576" extrusionOk="0">
                  <a:moveTo>
                    <a:pt x="10872" y="0"/>
                  </a:moveTo>
                  <a:lnTo>
                    <a:pt x="10532" y="275"/>
                  </a:lnTo>
                  <a:cubicBezTo>
                    <a:pt x="10184" y="555"/>
                    <a:pt x="9892" y="618"/>
                    <a:pt x="9706" y="454"/>
                  </a:cubicBezTo>
                  <a:cubicBezTo>
                    <a:pt x="9621" y="380"/>
                    <a:pt x="9561" y="404"/>
                    <a:pt x="9392" y="578"/>
                  </a:cubicBezTo>
                  <a:cubicBezTo>
                    <a:pt x="9215" y="761"/>
                    <a:pt x="9192" y="839"/>
                    <a:pt x="9243" y="1061"/>
                  </a:cubicBezTo>
                  <a:cubicBezTo>
                    <a:pt x="9276" y="1207"/>
                    <a:pt x="9308" y="1678"/>
                    <a:pt x="9314" y="2108"/>
                  </a:cubicBezTo>
                  <a:cubicBezTo>
                    <a:pt x="9323" y="2806"/>
                    <a:pt x="9349" y="2935"/>
                    <a:pt x="9550" y="3283"/>
                  </a:cubicBezTo>
                  <a:lnTo>
                    <a:pt x="9777" y="3673"/>
                  </a:lnTo>
                  <a:lnTo>
                    <a:pt x="9557" y="3517"/>
                  </a:lnTo>
                  <a:cubicBezTo>
                    <a:pt x="9247" y="3299"/>
                    <a:pt x="8913" y="2867"/>
                    <a:pt x="8744" y="2464"/>
                  </a:cubicBezTo>
                  <a:cubicBezTo>
                    <a:pt x="8608" y="2140"/>
                    <a:pt x="8600" y="1826"/>
                    <a:pt x="8711" y="1067"/>
                  </a:cubicBezTo>
                  <a:cubicBezTo>
                    <a:pt x="8738" y="884"/>
                    <a:pt x="8734" y="882"/>
                    <a:pt x="8213" y="908"/>
                  </a:cubicBezTo>
                  <a:cubicBezTo>
                    <a:pt x="7835" y="927"/>
                    <a:pt x="7594" y="898"/>
                    <a:pt x="7361" y="804"/>
                  </a:cubicBezTo>
                  <a:cubicBezTo>
                    <a:pt x="7073" y="688"/>
                    <a:pt x="6996" y="683"/>
                    <a:pt x="6684" y="772"/>
                  </a:cubicBezTo>
                  <a:cubicBezTo>
                    <a:pt x="6490" y="827"/>
                    <a:pt x="6223" y="950"/>
                    <a:pt x="6094" y="1044"/>
                  </a:cubicBezTo>
                  <a:cubicBezTo>
                    <a:pt x="5965" y="1138"/>
                    <a:pt x="5825" y="1215"/>
                    <a:pt x="5783" y="1215"/>
                  </a:cubicBezTo>
                  <a:cubicBezTo>
                    <a:pt x="5741" y="1215"/>
                    <a:pt x="5705" y="1286"/>
                    <a:pt x="5705" y="1374"/>
                  </a:cubicBezTo>
                  <a:cubicBezTo>
                    <a:pt x="5705" y="1524"/>
                    <a:pt x="5699" y="1527"/>
                    <a:pt x="5556" y="1411"/>
                  </a:cubicBezTo>
                  <a:cubicBezTo>
                    <a:pt x="5371" y="1261"/>
                    <a:pt x="5301" y="1258"/>
                    <a:pt x="5132" y="1394"/>
                  </a:cubicBezTo>
                  <a:cubicBezTo>
                    <a:pt x="5006" y="1496"/>
                    <a:pt x="4803" y="1490"/>
                    <a:pt x="3836" y="1351"/>
                  </a:cubicBezTo>
                  <a:cubicBezTo>
                    <a:pt x="3546" y="1309"/>
                    <a:pt x="3594" y="1631"/>
                    <a:pt x="4001" y="2464"/>
                  </a:cubicBezTo>
                  <a:cubicBezTo>
                    <a:pt x="4214" y="2899"/>
                    <a:pt x="4422" y="3322"/>
                    <a:pt x="4461" y="3404"/>
                  </a:cubicBezTo>
                  <a:cubicBezTo>
                    <a:pt x="4844" y="4187"/>
                    <a:pt x="5121" y="4870"/>
                    <a:pt x="5164" y="5142"/>
                  </a:cubicBezTo>
                  <a:cubicBezTo>
                    <a:pt x="5193" y="5323"/>
                    <a:pt x="5297" y="5604"/>
                    <a:pt x="5398" y="5764"/>
                  </a:cubicBezTo>
                  <a:lnTo>
                    <a:pt x="5582" y="6053"/>
                  </a:lnTo>
                  <a:lnTo>
                    <a:pt x="5197" y="6360"/>
                  </a:lnTo>
                  <a:cubicBezTo>
                    <a:pt x="4986" y="6529"/>
                    <a:pt x="4791" y="6728"/>
                    <a:pt x="4763" y="6802"/>
                  </a:cubicBezTo>
                  <a:cubicBezTo>
                    <a:pt x="4690" y="6991"/>
                    <a:pt x="4850" y="7225"/>
                    <a:pt x="5051" y="7225"/>
                  </a:cubicBezTo>
                  <a:cubicBezTo>
                    <a:pt x="5144" y="7225"/>
                    <a:pt x="5196" y="7255"/>
                    <a:pt x="5171" y="7291"/>
                  </a:cubicBezTo>
                  <a:cubicBezTo>
                    <a:pt x="5103" y="7389"/>
                    <a:pt x="4586" y="7459"/>
                    <a:pt x="4342" y="7404"/>
                  </a:cubicBezTo>
                  <a:cubicBezTo>
                    <a:pt x="4165" y="7364"/>
                    <a:pt x="4128" y="7315"/>
                    <a:pt x="4128" y="7103"/>
                  </a:cubicBezTo>
                  <a:cubicBezTo>
                    <a:pt x="4128" y="6560"/>
                    <a:pt x="3669" y="6186"/>
                    <a:pt x="3004" y="6186"/>
                  </a:cubicBezTo>
                  <a:cubicBezTo>
                    <a:pt x="2767" y="6186"/>
                    <a:pt x="2696" y="6235"/>
                    <a:pt x="2453" y="6574"/>
                  </a:cubicBezTo>
                  <a:cubicBezTo>
                    <a:pt x="2300" y="6788"/>
                    <a:pt x="1995" y="7163"/>
                    <a:pt x="1776" y="7407"/>
                  </a:cubicBezTo>
                  <a:cubicBezTo>
                    <a:pt x="1557" y="7650"/>
                    <a:pt x="1361" y="7922"/>
                    <a:pt x="1336" y="8011"/>
                  </a:cubicBezTo>
                  <a:cubicBezTo>
                    <a:pt x="1267" y="8254"/>
                    <a:pt x="1507" y="8601"/>
                    <a:pt x="1922" y="8856"/>
                  </a:cubicBezTo>
                  <a:cubicBezTo>
                    <a:pt x="2435" y="9171"/>
                    <a:pt x="2436" y="9206"/>
                    <a:pt x="1941" y="9171"/>
                  </a:cubicBezTo>
                  <a:cubicBezTo>
                    <a:pt x="1242" y="9121"/>
                    <a:pt x="1129" y="9199"/>
                    <a:pt x="616" y="10059"/>
                  </a:cubicBezTo>
                  <a:cubicBezTo>
                    <a:pt x="366" y="10480"/>
                    <a:pt x="115" y="10947"/>
                    <a:pt x="59" y="11100"/>
                  </a:cubicBezTo>
                  <a:cubicBezTo>
                    <a:pt x="-53" y="11409"/>
                    <a:pt x="-61" y="11386"/>
                    <a:pt x="535" y="12306"/>
                  </a:cubicBezTo>
                  <a:cubicBezTo>
                    <a:pt x="980" y="12992"/>
                    <a:pt x="1024" y="13135"/>
                    <a:pt x="808" y="13197"/>
                  </a:cubicBezTo>
                  <a:cubicBezTo>
                    <a:pt x="712" y="13224"/>
                    <a:pt x="619" y="13330"/>
                    <a:pt x="594" y="13443"/>
                  </a:cubicBezTo>
                  <a:cubicBezTo>
                    <a:pt x="569" y="13552"/>
                    <a:pt x="508" y="13752"/>
                    <a:pt x="461" y="13885"/>
                  </a:cubicBezTo>
                  <a:cubicBezTo>
                    <a:pt x="359" y="14173"/>
                    <a:pt x="498" y="14412"/>
                    <a:pt x="1157" y="15080"/>
                  </a:cubicBezTo>
                  <a:cubicBezTo>
                    <a:pt x="1696" y="15625"/>
                    <a:pt x="2301" y="16760"/>
                    <a:pt x="2301" y="17231"/>
                  </a:cubicBezTo>
                  <a:cubicBezTo>
                    <a:pt x="2301" y="17338"/>
                    <a:pt x="2370" y="17594"/>
                    <a:pt x="2456" y="17798"/>
                  </a:cubicBezTo>
                  <a:cubicBezTo>
                    <a:pt x="2542" y="18002"/>
                    <a:pt x="2638" y="18310"/>
                    <a:pt x="2670" y="18484"/>
                  </a:cubicBezTo>
                  <a:cubicBezTo>
                    <a:pt x="2722" y="18765"/>
                    <a:pt x="2712" y="18799"/>
                    <a:pt x="2566" y="18799"/>
                  </a:cubicBezTo>
                  <a:cubicBezTo>
                    <a:pt x="2477" y="18799"/>
                    <a:pt x="2357" y="18851"/>
                    <a:pt x="2301" y="18912"/>
                  </a:cubicBezTo>
                  <a:cubicBezTo>
                    <a:pt x="2030" y="19203"/>
                    <a:pt x="2614" y="19837"/>
                    <a:pt x="3551" y="20268"/>
                  </a:cubicBezTo>
                  <a:cubicBezTo>
                    <a:pt x="3994" y="20472"/>
                    <a:pt x="4154" y="20505"/>
                    <a:pt x="4669" y="20505"/>
                  </a:cubicBezTo>
                  <a:cubicBezTo>
                    <a:pt x="5195" y="20505"/>
                    <a:pt x="5286" y="20528"/>
                    <a:pt x="5391" y="20670"/>
                  </a:cubicBezTo>
                  <a:cubicBezTo>
                    <a:pt x="5481" y="20790"/>
                    <a:pt x="5600" y="20831"/>
                    <a:pt x="5848" y="20835"/>
                  </a:cubicBezTo>
                  <a:cubicBezTo>
                    <a:pt x="6113" y="20839"/>
                    <a:pt x="6253" y="20898"/>
                    <a:pt x="6522" y="21115"/>
                  </a:cubicBezTo>
                  <a:cubicBezTo>
                    <a:pt x="6712" y="21269"/>
                    <a:pt x="7018" y="21425"/>
                    <a:pt x="7218" y="21471"/>
                  </a:cubicBezTo>
                  <a:cubicBezTo>
                    <a:pt x="7415" y="21516"/>
                    <a:pt x="7605" y="21559"/>
                    <a:pt x="7639" y="21567"/>
                  </a:cubicBezTo>
                  <a:cubicBezTo>
                    <a:pt x="7782" y="21600"/>
                    <a:pt x="13689" y="21540"/>
                    <a:pt x="14176" y="21500"/>
                  </a:cubicBezTo>
                  <a:cubicBezTo>
                    <a:pt x="14660" y="21460"/>
                    <a:pt x="14743" y="21428"/>
                    <a:pt x="15099" y="21130"/>
                  </a:cubicBezTo>
                  <a:cubicBezTo>
                    <a:pt x="15411" y="20870"/>
                    <a:pt x="15550" y="20803"/>
                    <a:pt x="15786" y="20803"/>
                  </a:cubicBezTo>
                  <a:cubicBezTo>
                    <a:pt x="15984" y="20803"/>
                    <a:pt x="16167" y="20740"/>
                    <a:pt x="16337" y="20612"/>
                  </a:cubicBezTo>
                  <a:cubicBezTo>
                    <a:pt x="16546" y="20455"/>
                    <a:pt x="16688" y="20417"/>
                    <a:pt x="17118" y="20407"/>
                  </a:cubicBezTo>
                  <a:cubicBezTo>
                    <a:pt x="17505" y="20398"/>
                    <a:pt x="17753" y="20344"/>
                    <a:pt x="18073" y="20196"/>
                  </a:cubicBezTo>
                  <a:cubicBezTo>
                    <a:pt x="19183" y="19682"/>
                    <a:pt x="19928" y="18727"/>
                    <a:pt x="19220" y="18727"/>
                  </a:cubicBezTo>
                  <a:cubicBezTo>
                    <a:pt x="19107" y="18727"/>
                    <a:pt x="18996" y="18701"/>
                    <a:pt x="18974" y="18669"/>
                  </a:cubicBezTo>
                  <a:cubicBezTo>
                    <a:pt x="18952" y="18637"/>
                    <a:pt x="19009" y="18343"/>
                    <a:pt x="19100" y="18018"/>
                  </a:cubicBezTo>
                  <a:cubicBezTo>
                    <a:pt x="19191" y="17693"/>
                    <a:pt x="19281" y="17345"/>
                    <a:pt x="19304" y="17243"/>
                  </a:cubicBezTo>
                  <a:cubicBezTo>
                    <a:pt x="19474" y="16493"/>
                    <a:pt x="19556" y="16251"/>
                    <a:pt x="19809" y="15782"/>
                  </a:cubicBezTo>
                  <a:cubicBezTo>
                    <a:pt x="19967" y="15490"/>
                    <a:pt x="20266" y="15079"/>
                    <a:pt x="20470" y="14866"/>
                  </a:cubicBezTo>
                  <a:cubicBezTo>
                    <a:pt x="20984" y="14328"/>
                    <a:pt x="21088" y="14121"/>
                    <a:pt x="21047" y="13726"/>
                  </a:cubicBezTo>
                  <a:cubicBezTo>
                    <a:pt x="21007" y="13345"/>
                    <a:pt x="20892" y="13123"/>
                    <a:pt x="20687" y="13020"/>
                  </a:cubicBezTo>
                  <a:cubicBezTo>
                    <a:pt x="20557" y="12955"/>
                    <a:pt x="20566" y="12911"/>
                    <a:pt x="20791" y="12480"/>
                  </a:cubicBezTo>
                  <a:cubicBezTo>
                    <a:pt x="20926" y="12221"/>
                    <a:pt x="21126" y="11880"/>
                    <a:pt x="21235" y="11722"/>
                  </a:cubicBezTo>
                  <a:cubicBezTo>
                    <a:pt x="21539" y="11276"/>
                    <a:pt x="21442" y="10851"/>
                    <a:pt x="20830" y="9917"/>
                  </a:cubicBezTo>
                  <a:cubicBezTo>
                    <a:pt x="20273" y="9068"/>
                    <a:pt x="20076" y="8951"/>
                    <a:pt x="19353" y="9038"/>
                  </a:cubicBezTo>
                  <a:lnTo>
                    <a:pt x="18964" y="9084"/>
                  </a:lnTo>
                  <a:lnTo>
                    <a:pt x="19213" y="8890"/>
                  </a:lnTo>
                  <a:cubicBezTo>
                    <a:pt x="19351" y="8785"/>
                    <a:pt x="19583" y="8605"/>
                    <a:pt x="19732" y="8491"/>
                  </a:cubicBezTo>
                  <a:cubicBezTo>
                    <a:pt x="19946" y="8327"/>
                    <a:pt x="20001" y="8229"/>
                    <a:pt x="20001" y="8011"/>
                  </a:cubicBezTo>
                  <a:cubicBezTo>
                    <a:pt x="20001" y="7783"/>
                    <a:pt x="19916" y="7645"/>
                    <a:pt x="19495" y="7201"/>
                  </a:cubicBezTo>
                  <a:cubicBezTo>
                    <a:pt x="19217" y="6908"/>
                    <a:pt x="18965" y="6618"/>
                    <a:pt x="18938" y="6556"/>
                  </a:cubicBezTo>
                  <a:cubicBezTo>
                    <a:pt x="18807" y="6255"/>
                    <a:pt x="18550" y="6039"/>
                    <a:pt x="18323" y="6039"/>
                  </a:cubicBezTo>
                  <a:cubicBezTo>
                    <a:pt x="17678" y="6039"/>
                    <a:pt x="17148" y="6467"/>
                    <a:pt x="17189" y="6961"/>
                  </a:cubicBezTo>
                  <a:lnTo>
                    <a:pt x="17215" y="7262"/>
                  </a:lnTo>
                  <a:lnTo>
                    <a:pt x="16716" y="7279"/>
                  </a:lnTo>
                  <a:cubicBezTo>
                    <a:pt x="16239" y="7296"/>
                    <a:pt x="16229" y="7292"/>
                    <a:pt x="16408" y="7178"/>
                  </a:cubicBezTo>
                  <a:cubicBezTo>
                    <a:pt x="16537" y="7096"/>
                    <a:pt x="16593" y="6983"/>
                    <a:pt x="16593" y="6814"/>
                  </a:cubicBezTo>
                  <a:cubicBezTo>
                    <a:pt x="16593" y="6616"/>
                    <a:pt x="16540" y="6538"/>
                    <a:pt x="16311" y="6412"/>
                  </a:cubicBezTo>
                  <a:cubicBezTo>
                    <a:pt x="15963" y="6220"/>
                    <a:pt x="15869" y="6038"/>
                    <a:pt x="16058" y="5914"/>
                  </a:cubicBezTo>
                  <a:cubicBezTo>
                    <a:pt x="16135" y="5864"/>
                    <a:pt x="16231" y="5696"/>
                    <a:pt x="16269" y="5541"/>
                  </a:cubicBezTo>
                  <a:cubicBezTo>
                    <a:pt x="16307" y="5386"/>
                    <a:pt x="16364" y="5158"/>
                    <a:pt x="16395" y="5035"/>
                  </a:cubicBezTo>
                  <a:cubicBezTo>
                    <a:pt x="16426" y="4913"/>
                    <a:pt x="16721" y="4263"/>
                    <a:pt x="17050" y="3589"/>
                  </a:cubicBezTo>
                  <a:cubicBezTo>
                    <a:pt x="17851" y="1949"/>
                    <a:pt x="17981" y="1607"/>
                    <a:pt x="17859" y="1498"/>
                  </a:cubicBezTo>
                  <a:cubicBezTo>
                    <a:pt x="17787" y="1433"/>
                    <a:pt x="17732" y="1440"/>
                    <a:pt x="17626" y="1518"/>
                  </a:cubicBezTo>
                  <a:cubicBezTo>
                    <a:pt x="17451" y="1648"/>
                    <a:pt x="16591" y="1665"/>
                    <a:pt x="16450" y="1542"/>
                  </a:cubicBezTo>
                  <a:cubicBezTo>
                    <a:pt x="16215" y="1334"/>
                    <a:pt x="15772" y="1665"/>
                    <a:pt x="15644" y="2143"/>
                  </a:cubicBezTo>
                  <a:cubicBezTo>
                    <a:pt x="15611" y="2265"/>
                    <a:pt x="15479" y="2566"/>
                    <a:pt x="15349" y="2811"/>
                  </a:cubicBezTo>
                  <a:cubicBezTo>
                    <a:pt x="15080" y="3316"/>
                    <a:pt x="14956" y="4018"/>
                    <a:pt x="15096" y="4251"/>
                  </a:cubicBezTo>
                  <a:cubicBezTo>
                    <a:pt x="15206" y="4435"/>
                    <a:pt x="15164" y="4441"/>
                    <a:pt x="14711" y="4286"/>
                  </a:cubicBezTo>
                  <a:lnTo>
                    <a:pt x="14361" y="4165"/>
                  </a:lnTo>
                  <a:lnTo>
                    <a:pt x="14691" y="3696"/>
                  </a:lnTo>
                  <a:cubicBezTo>
                    <a:pt x="15112" y="3102"/>
                    <a:pt x="15471" y="2162"/>
                    <a:pt x="15352" y="1964"/>
                  </a:cubicBezTo>
                  <a:cubicBezTo>
                    <a:pt x="15282" y="1848"/>
                    <a:pt x="15304" y="1814"/>
                    <a:pt x="15475" y="1776"/>
                  </a:cubicBezTo>
                  <a:cubicBezTo>
                    <a:pt x="15589" y="1750"/>
                    <a:pt x="15679" y="1679"/>
                    <a:pt x="15679" y="1614"/>
                  </a:cubicBezTo>
                  <a:cubicBezTo>
                    <a:pt x="15679" y="1478"/>
                    <a:pt x="15028" y="917"/>
                    <a:pt x="14869" y="917"/>
                  </a:cubicBezTo>
                  <a:cubicBezTo>
                    <a:pt x="14812" y="917"/>
                    <a:pt x="14691" y="877"/>
                    <a:pt x="14601" y="827"/>
                  </a:cubicBezTo>
                  <a:cubicBezTo>
                    <a:pt x="14466" y="752"/>
                    <a:pt x="14385" y="757"/>
                    <a:pt x="14163" y="862"/>
                  </a:cubicBezTo>
                  <a:cubicBezTo>
                    <a:pt x="14014" y="932"/>
                    <a:pt x="13692" y="1005"/>
                    <a:pt x="13447" y="1024"/>
                  </a:cubicBezTo>
                  <a:cubicBezTo>
                    <a:pt x="13202" y="1042"/>
                    <a:pt x="12982" y="1078"/>
                    <a:pt x="12955" y="1102"/>
                  </a:cubicBezTo>
                  <a:cubicBezTo>
                    <a:pt x="12928" y="1126"/>
                    <a:pt x="12898" y="1438"/>
                    <a:pt x="12890" y="1799"/>
                  </a:cubicBezTo>
                  <a:cubicBezTo>
                    <a:pt x="12879" y="2310"/>
                    <a:pt x="12836" y="2529"/>
                    <a:pt x="12693" y="2782"/>
                  </a:cubicBezTo>
                  <a:cubicBezTo>
                    <a:pt x="12487" y="3147"/>
                    <a:pt x="12047" y="3650"/>
                    <a:pt x="12148" y="3404"/>
                  </a:cubicBezTo>
                  <a:cubicBezTo>
                    <a:pt x="12335" y="2952"/>
                    <a:pt x="12447" y="921"/>
                    <a:pt x="12304" y="587"/>
                  </a:cubicBezTo>
                  <a:cubicBezTo>
                    <a:pt x="12263" y="491"/>
                    <a:pt x="12178" y="479"/>
                    <a:pt x="11854" y="518"/>
                  </a:cubicBezTo>
                  <a:cubicBezTo>
                    <a:pt x="11468" y="563"/>
                    <a:pt x="11439" y="555"/>
                    <a:pt x="11160" y="283"/>
                  </a:cubicBezTo>
                  <a:lnTo>
                    <a:pt x="10872" y="0"/>
                  </a:lnTo>
                  <a:close/>
                  <a:moveTo>
                    <a:pt x="5809" y="1680"/>
                  </a:moveTo>
                  <a:cubicBezTo>
                    <a:pt x="5830" y="1678"/>
                    <a:pt x="5872" y="1694"/>
                    <a:pt x="5945" y="1729"/>
                  </a:cubicBezTo>
                  <a:cubicBezTo>
                    <a:pt x="6045" y="1777"/>
                    <a:pt x="6104" y="1852"/>
                    <a:pt x="6075" y="1894"/>
                  </a:cubicBezTo>
                  <a:cubicBezTo>
                    <a:pt x="6045" y="1937"/>
                    <a:pt x="6059" y="2044"/>
                    <a:pt x="6107" y="2131"/>
                  </a:cubicBezTo>
                  <a:cubicBezTo>
                    <a:pt x="6155" y="2219"/>
                    <a:pt x="6251" y="2472"/>
                    <a:pt x="6321" y="2695"/>
                  </a:cubicBezTo>
                  <a:cubicBezTo>
                    <a:pt x="6390" y="2918"/>
                    <a:pt x="6435" y="3111"/>
                    <a:pt x="6421" y="3123"/>
                  </a:cubicBezTo>
                  <a:cubicBezTo>
                    <a:pt x="6400" y="3142"/>
                    <a:pt x="6172" y="2632"/>
                    <a:pt x="5806" y="1744"/>
                  </a:cubicBezTo>
                  <a:cubicBezTo>
                    <a:pt x="5789" y="1703"/>
                    <a:pt x="5788" y="1683"/>
                    <a:pt x="5809" y="1680"/>
                  </a:cubicBezTo>
                  <a:close/>
                  <a:moveTo>
                    <a:pt x="6538" y="3404"/>
                  </a:moveTo>
                  <a:lnTo>
                    <a:pt x="6742" y="3699"/>
                  </a:lnTo>
                  <a:cubicBezTo>
                    <a:pt x="6855" y="3862"/>
                    <a:pt x="6948" y="4033"/>
                    <a:pt x="6949" y="4078"/>
                  </a:cubicBezTo>
                  <a:cubicBezTo>
                    <a:pt x="6951" y="4123"/>
                    <a:pt x="6810" y="4210"/>
                    <a:pt x="6635" y="4272"/>
                  </a:cubicBezTo>
                  <a:lnTo>
                    <a:pt x="6318" y="4384"/>
                  </a:lnTo>
                  <a:lnTo>
                    <a:pt x="6425" y="4115"/>
                  </a:lnTo>
                  <a:cubicBezTo>
                    <a:pt x="6483" y="3968"/>
                    <a:pt x="6532" y="3749"/>
                    <a:pt x="6535" y="3627"/>
                  </a:cubicBezTo>
                  <a:lnTo>
                    <a:pt x="6538" y="3404"/>
                  </a:lnTo>
                  <a:close/>
                  <a:moveTo>
                    <a:pt x="12719" y="7441"/>
                  </a:moveTo>
                  <a:cubicBezTo>
                    <a:pt x="13024" y="7477"/>
                    <a:pt x="13074" y="7648"/>
                    <a:pt x="13049" y="8115"/>
                  </a:cubicBezTo>
                  <a:cubicBezTo>
                    <a:pt x="13037" y="8340"/>
                    <a:pt x="13025" y="8597"/>
                    <a:pt x="13023" y="8688"/>
                  </a:cubicBezTo>
                  <a:cubicBezTo>
                    <a:pt x="13020" y="8820"/>
                    <a:pt x="12948" y="8870"/>
                    <a:pt x="12667" y="8934"/>
                  </a:cubicBezTo>
                  <a:cubicBezTo>
                    <a:pt x="12247" y="9029"/>
                    <a:pt x="12087" y="9127"/>
                    <a:pt x="11938" y="9376"/>
                  </a:cubicBezTo>
                  <a:cubicBezTo>
                    <a:pt x="11877" y="9478"/>
                    <a:pt x="11804" y="9660"/>
                    <a:pt x="11776" y="9781"/>
                  </a:cubicBezTo>
                  <a:lnTo>
                    <a:pt x="11727" y="10001"/>
                  </a:lnTo>
                  <a:lnTo>
                    <a:pt x="11536" y="9764"/>
                  </a:lnTo>
                  <a:cubicBezTo>
                    <a:pt x="11432" y="9633"/>
                    <a:pt x="11260" y="9507"/>
                    <a:pt x="11154" y="9483"/>
                  </a:cubicBezTo>
                  <a:cubicBezTo>
                    <a:pt x="11021" y="9454"/>
                    <a:pt x="10916" y="9337"/>
                    <a:pt x="10820" y="9113"/>
                  </a:cubicBezTo>
                  <a:cubicBezTo>
                    <a:pt x="10629" y="8666"/>
                    <a:pt x="10671" y="8529"/>
                    <a:pt x="11015" y="8500"/>
                  </a:cubicBezTo>
                  <a:cubicBezTo>
                    <a:pt x="11293" y="8476"/>
                    <a:pt x="11296" y="8474"/>
                    <a:pt x="11254" y="8147"/>
                  </a:cubicBezTo>
                  <a:cubicBezTo>
                    <a:pt x="11228" y="7941"/>
                    <a:pt x="11244" y="7817"/>
                    <a:pt x="11300" y="7817"/>
                  </a:cubicBezTo>
                  <a:cubicBezTo>
                    <a:pt x="11348" y="7817"/>
                    <a:pt x="11479" y="7744"/>
                    <a:pt x="11588" y="7653"/>
                  </a:cubicBezTo>
                  <a:cubicBezTo>
                    <a:pt x="11735" y="7529"/>
                    <a:pt x="11923" y="7477"/>
                    <a:pt x="12323" y="7447"/>
                  </a:cubicBezTo>
                  <a:cubicBezTo>
                    <a:pt x="12488" y="7435"/>
                    <a:pt x="12617" y="7430"/>
                    <a:pt x="12719" y="7441"/>
                  </a:cubicBezTo>
                  <a:close/>
                  <a:moveTo>
                    <a:pt x="4335" y="17315"/>
                  </a:moveTo>
                  <a:cubicBezTo>
                    <a:pt x="4409" y="17315"/>
                    <a:pt x="4448" y="17350"/>
                    <a:pt x="4419" y="17390"/>
                  </a:cubicBezTo>
                  <a:cubicBezTo>
                    <a:pt x="4391" y="17431"/>
                    <a:pt x="4353" y="17466"/>
                    <a:pt x="4335" y="17466"/>
                  </a:cubicBezTo>
                  <a:cubicBezTo>
                    <a:pt x="4318" y="17466"/>
                    <a:pt x="4279" y="17431"/>
                    <a:pt x="4251" y="17390"/>
                  </a:cubicBezTo>
                  <a:cubicBezTo>
                    <a:pt x="4223" y="17350"/>
                    <a:pt x="4261" y="17315"/>
                    <a:pt x="4335" y="17315"/>
                  </a:cubicBezTo>
                  <a:close/>
                  <a:moveTo>
                    <a:pt x="12884" y="19907"/>
                  </a:moveTo>
                  <a:cubicBezTo>
                    <a:pt x="12908" y="19885"/>
                    <a:pt x="12941" y="19905"/>
                    <a:pt x="12994" y="19953"/>
                  </a:cubicBezTo>
                  <a:cubicBezTo>
                    <a:pt x="13061" y="20012"/>
                    <a:pt x="13102" y="20150"/>
                    <a:pt x="13088" y="20259"/>
                  </a:cubicBezTo>
                  <a:cubicBezTo>
                    <a:pt x="13060" y="20468"/>
                    <a:pt x="12906" y="20570"/>
                    <a:pt x="12816" y="20439"/>
                  </a:cubicBezTo>
                  <a:cubicBezTo>
                    <a:pt x="12786" y="20396"/>
                    <a:pt x="12786" y="20245"/>
                    <a:pt x="12816" y="20103"/>
                  </a:cubicBezTo>
                  <a:cubicBezTo>
                    <a:pt x="12840" y="19990"/>
                    <a:pt x="12859" y="19928"/>
                    <a:pt x="12884" y="19907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182" name="ESCUELA NAVAL “ARTURO PRAT”"/>
          <p:cNvSpPr txBox="1"/>
          <p:nvPr/>
        </p:nvSpPr>
        <p:spPr>
          <a:xfrm>
            <a:off x="8451278" y="3966421"/>
            <a:ext cx="7481444" cy="635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>
                <a:solidFill>
                  <a:srgbClr val="FFFFFF"/>
                </a:solidFill>
                <a:latin typeface="Hoefler Text"/>
                <a:ea typeface="Hoefler Text"/>
                <a:cs typeface="Hoefler Text"/>
                <a:sym typeface="Hoefler Text"/>
              </a:defRPr>
            </a:lvl1pPr>
          </a:lstStyle>
          <a:p>
            <a:r>
              <a:t>ESCUELA NAVAL “ARTURO PRAT”</a:t>
            </a:r>
          </a:p>
        </p:txBody>
      </p:sp>
      <p:pic>
        <p:nvPicPr>
          <p:cNvPr id="183" name="pasted-movie.png" descr="pasted-movie.png"/>
          <p:cNvPicPr>
            <a:picLocks noChangeAspect="1"/>
          </p:cNvPicPr>
          <p:nvPr/>
        </p:nvPicPr>
        <p:blipFill>
          <a:blip r:embed="rId3">
            <a:alphaModFix amt="50359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185" name="Referencia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Referencias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186" name="Capítulo 12 de “Principios de los Sistemas de Armas Navales”  D. FRIEDEN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889000" indent="-889000">
              <a:buSzPct val="100000"/>
              <a:buAutoNum type="alphaUcPeriod"/>
              <a:defRPr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Capítulo</a:t>
            </a:r>
            <a:r>
              <a:rPr dirty="0">
                <a:latin typeface="Aptos" panose="020B0004020202020204" pitchFamily="34" charset="0"/>
              </a:rPr>
              <a:t> 12 de “</a:t>
            </a:r>
            <a:r>
              <a:rPr dirty="0" err="1">
                <a:latin typeface="Aptos" panose="020B0004020202020204" pitchFamily="34" charset="0"/>
              </a:rPr>
              <a:t>Principios</a:t>
            </a:r>
            <a:r>
              <a:rPr dirty="0">
                <a:latin typeface="Aptos" panose="020B0004020202020204" pitchFamily="34" charset="0"/>
              </a:rPr>
              <a:t> de los </a:t>
            </a:r>
            <a:r>
              <a:rPr dirty="0" err="1">
                <a:latin typeface="Aptos" panose="020B0004020202020204" pitchFamily="34" charset="0"/>
              </a:rPr>
              <a:t>Sistemas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Armas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Navales</a:t>
            </a:r>
            <a:r>
              <a:rPr dirty="0">
                <a:latin typeface="Aptos" panose="020B0004020202020204" pitchFamily="34" charset="0"/>
              </a:rPr>
              <a:t>”</a:t>
            </a:r>
            <a:r>
              <a:rPr lang="es-419" dirty="0">
                <a:latin typeface="Aptos" panose="020B0004020202020204" pitchFamily="34" charset="0"/>
              </a:rPr>
              <a:t>  </a:t>
            </a:r>
            <a:r>
              <a:rPr dirty="0">
                <a:latin typeface="Aptos" panose="020B0004020202020204" pitchFamily="34" charset="0"/>
              </a:rPr>
              <a:t>D. </a:t>
            </a:r>
            <a:r>
              <a:rPr dirty="0" err="1">
                <a:latin typeface="Aptos" panose="020B0004020202020204" pitchFamily="34" charset="0"/>
              </a:rPr>
              <a:t>FRIEDEN</a:t>
            </a:r>
            <a:endParaRPr dirty="0">
              <a:latin typeface="Aptos" panose="020B0004020202020204" pitchFamily="34" charset="0"/>
            </a:endParaRPr>
          </a:p>
          <a:p>
            <a:pPr marL="889000" indent="-889000">
              <a:buSzPct val="100000"/>
              <a:buAutoNum type="alphaUcPeriod"/>
              <a:defRPr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Reglamento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r>
              <a:rPr dirty="0">
                <a:latin typeface="Aptos" panose="020B0004020202020204" pitchFamily="34" charset="0"/>
              </a:rPr>
              <a:t> de la Armada Res. 3-44/1  	1989</a:t>
            </a:r>
          </a:p>
          <a:p>
            <a:pPr marL="889000" indent="-889000">
              <a:buSzPct val="100000"/>
              <a:buAutoNum type="alphaUcPeriod"/>
              <a:defRPr>
                <a:solidFill>
                  <a:srgbClr val="FFFFFF"/>
                </a:solidFill>
              </a:defRPr>
            </a:pPr>
            <a:r>
              <a:rPr dirty="0">
                <a:latin typeface="Aptos" panose="020B0004020202020204" pitchFamily="34" charset="0"/>
              </a:rPr>
              <a:t>Manual de </a:t>
            </a:r>
            <a:r>
              <a:rPr dirty="0" err="1">
                <a:latin typeface="Aptos" panose="020B0004020202020204" pitchFamily="34" charset="0"/>
              </a:rPr>
              <a:t>Demoliciones</a:t>
            </a:r>
            <a:r>
              <a:rPr dirty="0">
                <a:latin typeface="Aptos" panose="020B0004020202020204" pitchFamily="34" charset="0"/>
              </a:rPr>
              <a:t> de la Armada Res. 2-44/1  	</a:t>
            </a:r>
            <a:r>
              <a:rPr lang="es-419" dirty="0">
                <a:latin typeface="Aptos" panose="020B0004020202020204" pitchFamily="34" charset="0"/>
              </a:rPr>
              <a:t>	</a:t>
            </a:r>
            <a:r>
              <a:rPr dirty="0">
                <a:latin typeface="Aptos" panose="020B0004020202020204" pitchFamily="34" charset="0"/>
              </a:rPr>
              <a:t>1986</a:t>
            </a:r>
          </a:p>
        </p:txBody>
      </p:sp>
      <p:grpSp>
        <p:nvGrpSpPr>
          <p:cNvPr id="190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187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88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189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grpSp>
        <p:nvGrpSpPr>
          <p:cNvPr id="194" name="Group"/>
          <p:cNvGrpSpPr/>
          <p:nvPr/>
        </p:nvGrpSpPr>
        <p:grpSpPr>
          <a:xfrm>
            <a:off x="21664266" y="415316"/>
            <a:ext cx="2507530" cy="2507530"/>
            <a:chOff x="0" y="0"/>
            <a:chExt cx="2507529" cy="2507529"/>
          </a:xfrm>
        </p:grpSpPr>
        <p:sp>
          <p:nvSpPr>
            <p:cNvPr id="191" name="Circle"/>
            <p:cNvSpPr/>
            <p:nvPr/>
          </p:nvSpPr>
          <p:spPr>
            <a:xfrm>
              <a:off x="0" y="0"/>
              <a:ext cx="2507530" cy="2507530"/>
            </a:xfrm>
            <a:prstGeom prst="ellipse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92" name="Circle"/>
            <p:cNvSpPr/>
            <p:nvPr/>
          </p:nvSpPr>
          <p:spPr>
            <a:xfrm>
              <a:off x="120434" y="120434"/>
              <a:ext cx="2266661" cy="226666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pic>
          <p:nvPicPr>
            <p:cNvPr id="193" name="Image" descr="Image"/>
            <p:cNvPicPr>
              <a:picLocks noChangeAspect="1"/>
            </p:cNvPicPr>
            <p:nvPr/>
          </p:nvPicPr>
          <p:blipFill>
            <a:blip r:embed="rId3"/>
            <a:srcRect l="9782" t="13646" r="4387" b="16280"/>
            <a:stretch>
              <a:fillRect/>
            </a:stretch>
          </p:blipFill>
          <p:spPr>
            <a:xfrm>
              <a:off x="328112" y="181499"/>
              <a:ext cx="1851325" cy="2090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5" h="21576" extrusionOk="0">
                  <a:moveTo>
                    <a:pt x="10875" y="0"/>
                  </a:moveTo>
                  <a:lnTo>
                    <a:pt x="10535" y="274"/>
                  </a:lnTo>
                  <a:cubicBezTo>
                    <a:pt x="10187" y="555"/>
                    <a:pt x="9895" y="618"/>
                    <a:pt x="9709" y="455"/>
                  </a:cubicBezTo>
                  <a:cubicBezTo>
                    <a:pt x="9624" y="380"/>
                    <a:pt x="9562" y="403"/>
                    <a:pt x="9393" y="577"/>
                  </a:cubicBezTo>
                  <a:cubicBezTo>
                    <a:pt x="9216" y="760"/>
                    <a:pt x="9190" y="838"/>
                    <a:pt x="9241" y="1061"/>
                  </a:cubicBezTo>
                  <a:cubicBezTo>
                    <a:pt x="9275" y="1207"/>
                    <a:pt x="9309" y="1678"/>
                    <a:pt x="9315" y="2109"/>
                  </a:cubicBezTo>
                  <a:cubicBezTo>
                    <a:pt x="9324" y="2807"/>
                    <a:pt x="9351" y="2933"/>
                    <a:pt x="9553" y="3280"/>
                  </a:cubicBezTo>
                  <a:lnTo>
                    <a:pt x="9778" y="3670"/>
                  </a:lnTo>
                  <a:lnTo>
                    <a:pt x="9558" y="3518"/>
                  </a:lnTo>
                  <a:cubicBezTo>
                    <a:pt x="9247" y="3300"/>
                    <a:pt x="8915" y="2868"/>
                    <a:pt x="8746" y="2465"/>
                  </a:cubicBezTo>
                  <a:cubicBezTo>
                    <a:pt x="8609" y="2141"/>
                    <a:pt x="8602" y="1824"/>
                    <a:pt x="8713" y="1065"/>
                  </a:cubicBezTo>
                  <a:cubicBezTo>
                    <a:pt x="8740" y="882"/>
                    <a:pt x="8735" y="879"/>
                    <a:pt x="8213" y="905"/>
                  </a:cubicBezTo>
                  <a:cubicBezTo>
                    <a:pt x="7835" y="924"/>
                    <a:pt x="7593" y="896"/>
                    <a:pt x="7360" y="803"/>
                  </a:cubicBezTo>
                  <a:cubicBezTo>
                    <a:pt x="7072" y="687"/>
                    <a:pt x="6993" y="685"/>
                    <a:pt x="6681" y="774"/>
                  </a:cubicBezTo>
                  <a:cubicBezTo>
                    <a:pt x="6487" y="829"/>
                    <a:pt x="6223" y="950"/>
                    <a:pt x="6093" y="1044"/>
                  </a:cubicBezTo>
                  <a:cubicBezTo>
                    <a:pt x="5964" y="1138"/>
                    <a:pt x="5828" y="1216"/>
                    <a:pt x="5786" y="1216"/>
                  </a:cubicBezTo>
                  <a:cubicBezTo>
                    <a:pt x="5744" y="1216"/>
                    <a:pt x="5708" y="1288"/>
                    <a:pt x="5708" y="1376"/>
                  </a:cubicBezTo>
                  <a:cubicBezTo>
                    <a:pt x="5708" y="1526"/>
                    <a:pt x="5699" y="1528"/>
                    <a:pt x="5556" y="1413"/>
                  </a:cubicBezTo>
                  <a:cubicBezTo>
                    <a:pt x="5371" y="1263"/>
                    <a:pt x="5298" y="1257"/>
                    <a:pt x="5130" y="1392"/>
                  </a:cubicBezTo>
                  <a:cubicBezTo>
                    <a:pt x="5003" y="1494"/>
                    <a:pt x="4803" y="1491"/>
                    <a:pt x="3836" y="1351"/>
                  </a:cubicBezTo>
                  <a:cubicBezTo>
                    <a:pt x="3545" y="1310"/>
                    <a:pt x="3593" y="1632"/>
                    <a:pt x="4001" y="2465"/>
                  </a:cubicBezTo>
                  <a:cubicBezTo>
                    <a:pt x="4214" y="2900"/>
                    <a:pt x="4420" y="3322"/>
                    <a:pt x="4460" y="3403"/>
                  </a:cubicBezTo>
                  <a:cubicBezTo>
                    <a:pt x="4843" y="4186"/>
                    <a:pt x="5119" y="4871"/>
                    <a:pt x="5162" y="5144"/>
                  </a:cubicBezTo>
                  <a:cubicBezTo>
                    <a:pt x="5190" y="5325"/>
                    <a:pt x="5300" y="5602"/>
                    <a:pt x="5400" y="5762"/>
                  </a:cubicBezTo>
                  <a:lnTo>
                    <a:pt x="5579" y="6053"/>
                  </a:lnTo>
                  <a:lnTo>
                    <a:pt x="5199" y="6360"/>
                  </a:lnTo>
                  <a:cubicBezTo>
                    <a:pt x="4987" y="6529"/>
                    <a:pt x="4791" y="6728"/>
                    <a:pt x="4763" y="6803"/>
                  </a:cubicBezTo>
                  <a:cubicBezTo>
                    <a:pt x="4690" y="6991"/>
                    <a:pt x="4850" y="7224"/>
                    <a:pt x="5052" y="7224"/>
                  </a:cubicBezTo>
                  <a:cubicBezTo>
                    <a:pt x="5144" y="7224"/>
                    <a:pt x="5196" y="7254"/>
                    <a:pt x="5171" y="7290"/>
                  </a:cubicBezTo>
                  <a:cubicBezTo>
                    <a:pt x="5104" y="7387"/>
                    <a:pt x="4585" y="7459"/>
                    <a:pt x="4340" y="7405"/>
                  </a:cubicBezTo>
                  <a:cubicBezTo>
                    <a:pt x="4164" y="7365"/>
                    <a:pt x="4129" y="7314"/>
                    <a:pt x="4129" y="7101"/>
                  </a:cubicBezTo>
                  <a:cubicBezTo>
                    <a:pt x="4129" y="6559"/>
                    <a:pt x="3671" y="6184"/>
                    <a:pt x="3005" y="6184"/>
                  </a:cubicBezTo>
                  <a:cubicBezTo>
                    <a:pt x="2768" y="6184"/>
                    <a:pt x="2698" y="6234"/>
                    <a:pt x="2455" y="6573"/>
                  </a:cubicBezTo>
                  <a:cubicBezTo>
                    <a:pt x="2301" y="6787"/>
                    <a:pt x="1994" y="7161"/>
                    <a:pt x="1775" y="7405"/>
                  </a:cubicBezTo>
                  <a:cubicBezTo>
                    <a:pt x="1557" y="7648"/>
                    <a:pt x="1360" y="7921"/>
                    <a:pt x="1335" y="8011"/>
                  </a:cubicBezTo>
                  <a:cubicBezTo>
                    <a:pt x="1267" y="8254"/>
                    <a:pt x="1507" y="8599"/>
                    <a:pt x="1922" y="8854"/>
                  </a:cubicBezTo>
                  <a:cubicBezTo>
                    <a:pt x="2435" y="9169"/>
                    <a:pt x="2435" y="9205"/>
                    <a:pt x="1941" y="9170"/>
                  </a:cubicBezTo>
                  <a:cubicBezTo>
                    <a:pt x="1241" y="9120"/>
                    <a:pt x="1127" y="9198"/>
                    <a:pt x="615" y="10058"/>
                  </a:cubicBezTo>
                  <a:cubicBezTo>
                    <a:pt x="364" y="10480"/>
                    <a:pt x="115" y="10946"/>
                    <a:pt x="59" y="11099"/>
                  </a:cubicBezTo>
                  <a:cubicBezTo>
                    <a:pt x="-53" y="11408"/>
                    <a:pt x="-60" y="11386"/>
                    <a:pt x="537" y="12307"/>
                  </a:cubicBezTo>
                  <a:cubicBezTo>
                    <a:pt x="981" y="12993"/>
                    <a:pt x="1024" y="13134"/>
                    <a:pt x="807" y="13196"/>
                  </a:cubicBezTo>
                  <a:cubicBezTo>
                    <a:pt x="711" y="13223"/>
                    <a:pt x="617" y="13329"/>
                    <a:pt x="592" y="13441"/>
                  </a:cubicBezTo>
                  <a:cubicBezTo>
                    <a:pt x="567" y="13551"/>
                    <a:pt x="511" y="13750"/>
                    <a:pt x="463" y="13884"/>
                  </a:cubicBezTo>
                  <a:cubicBezTo>
                    <a:pt x="361" y="14172"/>
                    <a:pt x="496" y="14412"/>
                    <a:pt x="1156" y="15079"/>
                  </a:cubicBezTo>
                  <a:cubicBezTo>
                    <a:pt x="1695" y="15625"/>
                    <a:pt x="2298" y="16758"/>
                    <a:pt x="2299" y="17230"/>
                  </a:cubicBezTo>
                  <a:cubicBezTo>
                    <a:pt x="2299" y="17337"/>
                    <a:pt x="2368" y="17595"/>
                    <a:pt x="2455" y="17799"/>
                  </a:cubicBezTo>
                  <a:cubicBezTo>
                    <a:pt x="2541" y="18003"/>
                    <a:pt x="2638" y="18309"/>
                    <a:pt x="2670" y="18483"/>
                  </a:cubicBezTo>
                  <a:cubicBezTo>
                    <a:pt x="2722" y="18764"/>
                    <a:pt x="2711" y="18798"/>
                    <a:pt x="2565" y="18798"/>
                  </a:cubicBezTo>
                  <a:cubicBezTo>
                    <a:pt x="2475" y="18798"/>
                    <a:pt x="2355" y="18848"/>
                    <a:pt x="2299" y="18909"/>
                  </a:cubicBezTo>
                  <a:cubicBezTo>
                    <a:pt x="2027" y="19200"/>
                    <a:pt x="2614" y="19837"/>
                    <a:pt x="3551" y="20268"/>
                  </a:cubicBezTo>
                  <a:cubicBezTo>
                    <a:pt x="3994" y="20472"/>
                    <a:pt x="4156" y="20506"/>
                    <a:pt x="4671" y="20506"/>
                  </a:cubicBezTo>
                  <a:cubicBezTo>
                    <a:pt x="5197" y="20506"/>
                    <a:pt x="5286" y="20524"/>
                    <a:pt x="5391" y="20666"/>
                  </a:cubicBezTo>
                  <a:cubicBezTo>
                    <a:pt x="5481" y="20786"/>
                    <a:pt x="5598" y="20830"/>
                    <a:pt x="5846" y="20834"/>
                  </a:cubicBezTo>
                  <a:cubicBezTo>
                    <a:pt x="6110" y="20837"/>
                    <a:pt x="6251" y="20895"/>
                    <a:pt x="6520" y="21112"/>
                  </a:cubicBezTo>
                  <a:cubicBezTo>
                    <a:pt x="6711" y="21266"/>
                    <a:pt x="7017" y="21422"/>
                    <a:pt x="7218" y="21468"/>
                  </a:cubicBezTo>
                  <a:cubicBezTo>
                    <a:pt x="7414" y="21514"/>
                    <a:pt x="7605" y="21559"/>
                    <a:pt x="7640" y="21567"/>
                  </a:cubicBezTo>
                  <a:cubicBezTo>
                    <a:pt x="7783" y="21600"/>
                    <a:pt x="13691" y="21537"/>
                    <a:pt x="14178" y="21497"/>
                  </a:cubicBezTo>
                  <a:cubicBezTo>
                    <a:pt x="14663" y="21457"/>
                    <a:pt x="14744" y="21426"/>
                    <a:pt x="15101" y="21128"/>
                  </a:cubicBezTo>
                  <a:cubicBezTo>
                    <a:pt x="15412" y="20868"/>
                    <a:pt x="15553" y="20801"/>
                    <a:pt x="15789" y="20801"/>
                  </a:cubicBezTo>
                  <a:cubicBezTo>
                    <a:pt x="15987" y="20801"/>
                    <a:pt x="16170" y="20736"/>
                    <a:pt x="16340" y="20608"/>
                  </a:cubicBezTo>
                  <a:cubicBezTo>
                    <a:pt x="16549" y="20451"/>
                    <a:pt x="16690" y="20418"/>
                    <a:pt x="17120" y="20408"/>
                  </a:cubicBezTo>
                  <a:cubicBezTo>
                    <a:pt x="17508" y="20398"/>
                    <a:pt x="17758" y="20343"/>
                    <a:pt x="18079" y="20195"/>
                  </a:cubicBezTo>
                  <a:cubicBezTo>
                    <a:pt x="19188" y="19680"/>
                    <a:pt x="19930" y="18724"/>
                    <a:pt x="19221" y="18724"/>
                  </a:cubicBezTo>
                  <a:cubicBezTo>
                    <a:pt x="19108" y="18724"/>
                    <a:pt x="19000" y="18699"/>
                    <a:pt x="18978" y="18667"/>
                  </a:cubicBezTo>
                  <a:cubicBezTo>
                    <a:pt x="18956" y="18635"/>
                    <a:pt x="19011" y="18341"/>
                    <a:pt x="19102" y="18016"/>
                  </a:cubicBezTo>
                  <a:cubicBezTo>
                    <a:pt x="19193" y="17691"/>
                    <a:pt x="19285" y="17344"/>
                    <a:pt x="19308" y="17242"/>
                  </a:cubicBezTo>
                  <a:cubicBezTo>
                    <a:pt x="19478" y="16492"/>
                    <a:pt x="19560" y="16253"/>
                    <a:pt x="19813" y="15784"/>
                  </a:cubicBezTo>
                  <a:cubicBezTo>
                    <a:pt x="19971" y="15492"/>
                    <a:pt x="20270" y="15076"/>
                    <a:pt x="20474" y="14862"/>
                  </a:cubicBezTo>
                  <a:cubicBezTo>
                    <a:pt x="20988" y="14325"/>
                    <a:pt x="21089" y="14119"/>
                    <a:pt x="21048" y="13724"/>
                  </a:cubicBezTo>
                  <a:cubicBezTo>
                    <a:pt x="21007" y="13342"/>
                    <a:pt x="20899" y="13122"/>
                    <a:pt x="20694" y="13019"/>
                  </a:cubicBezTo>
                  <a:cubicBezTo>
                    <a:pt x="20564" y="12954"/>
                    <a:pt x="20570" y="12910"/>
                    <a:pt x="20795" y="12479"/>
                  </a:cubicBezTo>
                  <a:cubicBezTo>
                    <a:pt x="20930" y="12220"/>
                    <a:pt x="21127" y="11880"/>
                    <a:pt x="21236" y="11721"/>
                  </a:cubicBezTo>
                  <a:cubicBezTo>
                    <a:pt x="21540" y="11276"/>
                    <a:pt x="21449" y="10853"/>
                    <a:pt x="20836" y="9919"/>
                  </a:cubicBezTo>
                  <a:cubicBezTo>
                    <a:pt x="20280" y="9070"/>
                    <a:pt x="20078" y="8947"/>
                    <a:pt x="19354" y="9035"/>
                  </a:cubicBezTo>
                  <a:lnTo>
                    <a:pt x="18964" y="9084"/>
                  </a:lnTo>
                  <a:lnTo>
                    <a:pt x="19217" y="8891"/>
                  </a:lnTo>
                  <a:cubicBezTo>
                    <a:pt x="19354" y="8785"/>
                    <a:pt x="19587" y="8604"/>
                    <a:pt x="19735" y="8490"/>
                  </a:cubicBezTo>
                  <a:cubicBezTo>
                    <a:pt x="19949" y="8325"/>
                    <a:pt x="20006" y="8228"/>
                    <a:pt x="20006" y="8011"/>
                  </a:cubicBezTo>
                  <a:cubicBezTo>
                    <a:pt x="20006" y="7783"/>
                    <a:pt x="19918" y="7643"/>
                    <a:pt x="19497" y="7200"/>
                  </a:cubicBezTo>
                  <a:cubicBezTo>
                    <a:pt x="19218" y="6906"/>
                    <a:pt x="18968" y="6618"/>
                    <a:pt x="18941" y="6557"/>
                  </a:cubicBezTo>
                  <a:cubicBezTo>
                    <a:pt x="18810" y="6256"/>
                    <a:pt x="18554" y="6037"/>
                    <a:pt x="18327" y="6037"/>
                  </a:cubicBezTo>
                  <a:cubicBezTo>
                    <a:pt x="17681" y="6037"/>
                    <a:pt x="17153" y="6468"/>
                    <a:pt x="17193" y="6962"/>
                  </a:cubicBezTo>
                  <a:lnTo>
                    <a:pt x="17216" y="7261"/>
                  </a:lnTo>
                  <a:lnTo>
                    <a:pt x="16721" y="7278"/>
                  </a:lnTo>
                  <a:cubicBezTo>
                    <a:pt x="16244" y="7294"/>
                    <a:pt x="16229" y="7289"/>
                    <a:pt x="16408" y="7175"/>
                  </a:cubicBezTo>
                  <a:cubicBezTo>
                    <a:pt x="16538" y="7093"/>
                    <a:pt x="16597" y="6984"/>
                    <a:pt x="16597" y="6815"/>
                  </a:cubicBezTo>
                  <a:cubicBezTo>
                    <a:pt x="16597" y="6617"/>
                    <a:pt x="16541" y="6540"/>
                    <a:pt x="16312" y="6413"/>
                  </a:cubicBezTo>
                  <a:cubicBezTo>
                    <a:pt x="15964" y="6221"/>
                    <a:pt x="15875" y="6037"/>
                    <a:pt x="16064" y="5914"/>
                  </a:cubicBezTo>
                  <a:cubicBezTo>
                    <a:pt x="16141" y="5864"/>
                    <a:pt x="16233" y="5696"/>
                    <a:pt x="16271" y="5541"/>
                  </a:cubicBezTo>
                  <a:cubicBezTo>
                    <a:pt x="16309" y="5386"/>
                    <a:pt x="16363" y="5160"/>
                    <a:pt x="16395" y="5037"/>
                  </a:cubicBezTo>
                  <a:cubicBezTo>
                    <a:pt x="16426" y="4915"/>
                    <a:pt x="16722" y="4261"/>
                    <a:pt x="17051" y="3588"/>
                  </a:cubicBezTo>
                  <a:cubicBezTo>
                    <a:pt x="17852" y="1948"/>
                    <a:pt x="17985" y="1608"/>
                    <a:pt x="17863" y="1499"/>
                  </a:cubicBezTo>
                  <a:cubicBezTo>
                    <a:pt x="17790" y="1434"/>
                    <a:pt x="17735" y="1437"/>
                    <a:pt x="17629" y="1515"/>
                  </a:cubicBezTo>
                  <a:cubicBezTo>
                    <a:pt x="17453" y="1645"/>
                    <a:pt x="16595" y="1664"/>
                    <a:pt x="16454" y="1540"/>
                  </a:cubicBezTo>
                  <a:cubicBezTo>
                    <a:pt x="16220" y="1333"/>
                    <a:pt x="15775" y="1664"/>
                    <a:pt x="15647" y="2142"/>
                  </a:cubicBezTo>
                  <a:cubicBezTo>
                    <a:pt x="15614" y="2264"/>
                    <a:pt x="15479" y="2565"/>
                    <a:pt x="15349" y="2809"/>
                  </a:cubicBezTo>
                  <a:cubicBezTo>
                    <a:pt x="15080" y="3314"/>
                    <a:pt x="14956" y="4018"/>
                    <a:pt x="15096" y="4251"/>
                  </a:cubicBezTo>
                  <a:cubicBezTo>
                    <a:pt x="15206" y="4435"/>
                    <a:pt x="15169" y="4438"/>
                    <a:pt x="14715" y="4284"/>
                  </a:cubicBezTo>
                  <a:lnTo>
                    <a:pt x="14362" y="4165"/>
                  </a:lnTo>
                  <a:lnTo>
                    <a:pt x="14692" y="3694"/>
                  </a:lnTo>
                  <a:cubicBezTo>
                    <a:pt x="15113" y="3100"/>
                    <a:pt x="15472" y="2160"/>
                    <a:pt x="15353" y="1962"/>
                  </a:cubicBezTo>
                  <a:cubicBezTo>
                    <a:pt x="15283" y="1846"/>
                    <a:pt x="15305" y="1816"/>
                    <a:pt x="15477" y="1777"/>
                  </a:cubicBezTo>
                  <a:cubicBezTo>
                    <a:pt x="15590" y="1752"/>
                    <a:pt x="15683" y="1679"/>
                    <a:pt x="15683" y="1614"/>
                  </a:cubicBezTo>
                  <a:cubicBezTo>
                    <a:pt x="15683" y="1478"/>
                    <a:pt x="15030" y="917"/>
                    <a:pt x="14871" y="917"/>
                  </a:cubicBezTo>
                  <a:cubicBezTo>
                    <a:pt x="14814" y="917"/>
                    <a:pt x="14691" y="878"/>
                    <a:pt x="14601" y="827"/>
                  </a:cubicBezTo>
                  <a:cubicBezTo>
                    <a:pt x="14466" y="752"/>
                    <a:pt x="14387" y="756"/>
                    <a:pt x="14165" y="860"/>
                  </a:cubicBezTo>
                  <a:cubicBezTo>
                    <a:pt x="14016" y="930"/>
                    <a:pt x="13694" y="1005"/>
                    <a:pt x="13449" y="1024"/>
                  </a:cubicBezTo>
                  <a:cubicBezTo>
                    <a:pt x="13204" y="1043"/>
                    <a:pt x="12985" y="1078"/>
                    <a:pt x="12958" y="1102"/>
                  </a:cubicBezTo>
                  <a:cubicBezTo>
                    <a:pt x="12931" y="1125"/>
                    <a:pt x="12901" y="1437"/>
                    <a:pt x="12894" y="1798"/>
                  </a:cubicBezTo>
                  <a:cubicBezTo>
                    <a:pt x="12883" y="2309"/>
                    <a:pt x="12839" y="2527"/>
                    <a:pt x="12696" y="2781"/>
                  </a:cubicBezTo>
                  <a:cubicBezTo>
                    <a:pt x="12491" y="3145"/>
                    <a:pt x="12048" y="3649"/>
                    <a:pt x="12150" y="3403"/>
                  </a:cubicBezTo>
                  <a:cubicBezTo>
                    <a:pt x="12337" y="2952"/>
                    <a:pt x="12450" y="924"/>
                    <a:pt x="12306" y="590"/>
                  </a:cubicBezTo>
                  <a:cubicBezTo>
                    <a:pt x="12265" y="494"/>
                    <a:pt x="12176" y="478"/>
                    <a:pt x="11852" y="516"/>
                  </a:cubicBezTo>
                  <a:cubicBezTo>
                    <a:pt x="11466" y="562"/>
                    <a:pt x="11442" y="554"/>
                    <a:pt x="11164" y="283"/>
                  </a:cubicBezTo>
                  <a:lnTo>
                    <a:pt x="10875" y="0"/>
                  </a:lnTo>
                  <a:close/>
                  <a:moveTo>
                    <a:pt x="5809" y="1679"/>
                  </a:moveTo>
                  <a:cubicBezTo>
                    <a:pt x="5830" y="1677"/>
                    <a:pt x="5873" y="1693"/>
                    <a:pt x="5946" y="1728"/>
                  </a:cubicBezTo>
                  <a:cubicBezTo>
                    <a:pt x="6046" y="1776"/>
                    <a:pt x="6105" y="1849"/>
                    <a:pt x="6075" y="1892"/>
                  </a:cubicBezTo>
                  <a:cubicBezTo>
                    <a:pt x="6045" y="1935"/>
                    <a:pt x="6059" y="2042"/>
                    <a:pt x="6107" y="2130"/>
                  </a:cubicBezTo>
                  <a:cubicBezTo>
                    <a:pt x="6155" y="2218"/>
                    <a:pt x="6253" y="2472"/>
                    <a:pt x="6323" y="2695"/>
                  </a:cubicBezTo>
                  <a:cubicBezTo>
                    <a:pt x="6392" y="2918"/>
                    <a:pt x="6438" y="3112"/>
                    <a:pt x="6424" y="3125"/>
                  </a:cubicBezTo>
                  <a:cubicBezTo>
                    <a:pt x="6403" y="3143"/>
                    <a:pt x="6175" y="2633"/>
                    <a:pt x="5809" y="1745"/>
                  </a:cubicBezTo>
                  <a:cubicBezTo>
                    <a:pt x="5792" y="1704"/>
                    <a:pt x="5788" y="1681"/>
                    <a:pt x="5809" y="1679"/>
                  </a:cubicBezTo>
                  <a:close/>
                  <a:moveTo>
                    <a:pt x="6538" y="3403"/>
                  </a:moveTo>
                  <a:lnTo>
                    <a:pt x="6745" y="3698"/>
                  </a:lnTo>
                  <a:cubicBezTo>
                    <a:pt x="6858" y="3861"/>
                    <a:pt x="6950" y="4034"/>
                    <a:pt x="6951" y="4079"/>
                  </a:cubicBezTo>
                  <a:cubicBezTo>
                    <a:pt x="6953" y="4124"/>
                    <a:pt x="6810" y="4210"/>
                    <a:pt x="6635" y="4272"/>
                  </a:cubicBezTo>
                  <a:lnTo>
                    <a:pt x="6318" y="4382"/>
                  </a:lnTo>
                  <a:lnTo>
                    <a:pt x="6424" y="4116"/>
                  </a:lnTo>
                  <a:cubicBezTo>
                    <a:pt x="6483" y="3969"/>
                    <a:pt x="6532" y="3747"/>
                    <a:pt x="6534" y="3624"/>
                  </a:cubicBezTo>
                  <a:lnTo>
                    <a:pt x="6538" y="3403"/>
                  </a:lnTo>
                  <a:close/>
                  <a:moveTo>
                    <a:pt x="12719" y="7441"/>
                  </a:moveTo>
                  <a:cubicBezTo>
                    <a:pt x="13025" y="7477"/>
                    <a:pt x="13079" y="7646"/>
                    <a:pt x="13054" y="8113"/>
                  </a:cubicBezTo>
                  <a:cubicBezTo>
                    <a:pt x="13042" y="8338"/>
                    <a:pt x="13029" y="8595"/>
                    <a:pt x="13027" y="8686"/>
                  </a:cubicBezTo>
                  <a:cubicBezTo>
                    <a:pt x="13024" y="8819"/>
                    <a:pt x="12950" y="8872"/>
                    <a:pt x="12669" y="8936"/>
                  </a:cubicBezTo>
                  <a:cubicBezTo>
                    <a:pt x="12249" y="9031"/>
                    <a:pt x="12089" y="9125"/>
                    <a:pt x="11939" y="9374"/>
                  </a:cubicBezTo>
                  <a:cubicBezTo>
                    <a:pt x="11878" y="9476"/>
                    <a:pt x="11806" y="9659"/>
                    <a:pt x="11779" y="9780"/>
                  </a:cubicBezTo>
                  <a:lnTo>
                    <a:pt x="11728" y="10001"/>
                  </a:lnTo>
                  <a:lnTo>
                    <a:pt x="11540" y="9764"/>
                  </a:lnTo>
                  <a:cubicBezTo>
                    <a:pt x="11436" y="9633"/>
                    <a:pt x="11261" y="9505"/>
                    <a:pt x="11155" y="9481"/>
                  </a:cubicBezTo>
                  <a:cubicBezTo>
                    <a:pt x="11022" y="9451"/>
                    <a:pt x="10915" y="9336"/>
                    <a:pt x="10820" y="9112"/>
                  </a:cubicBezTo>
                  <a:cubicBezTo>
                    <a:pt x="10628" y="8665"/>
                    <a:pt x="10674" y="8527"/>
                    <a:pt x="11017" y="8498"/>
                  </a:cubicBezTo>
                  <a:cubicBezTo>
                    <a:pt x="11295" y="8474"/>
                    <a:pt x="11297" y="8473"/>
                    <a:pt x="11255" y="8146"/>
                  </a:cubicBezTo>
                  <a:cubicBezTo>
                    <a:pt x="11230" y="7940"/>
                    <a:pt x="11246" y="7818"/>
                    <a:pt x="11301" y="7818"/>
                  </a:cubicBezTo>
                  <a:cubicBezTo>
                    <a:pt x="11350" y="7818"/>
                    <a:pt x="11477" y="7741"/>
                    <a:pt x="11586" y="7650"/>
                  </a:cubicBezTo>
                  <a:cubicBezTo>
                    <a:pt x="11733" y="7527"/>
                    <a:pt x="11924" y="7476"/>
                    <a:pt x="12325" y="7446"/>
                  </a:cubicBezTo>
                  <a:cubicBezTo>
                    <a:pt x="12489" y="7433"/>
                    <a:pt x="12617" y="7430"/>
                    <a:pt x="12719" y="7441"/>
                  </a:cubicBezTo>
                  <a:close/>
                  <a:moveTo>
                    <a:pt x="4336" y="17316"/>
                  </a:moveTo>
                  <a:cubicBezTo>
                    <a:pt x="4410" y="17316"/>
                    <a:pt x="4447" y="17348"/>
                    <a:pt x="4418" y="17389"/>
                  </a:cubicBezTo>
                  <a:cubicBezTo>
                    <a:pt x="4390" y="17430"/>
                    <a:pt x="4353" y="17463"/>
                    <a:pt x="4336" y="17463"/>
                  </a:cubicBezTo>
                  <a:cubicBezTo>
                    <a:pt x="4318" y="17463"/>
                    <a:pt x="4282" y="17430"/>
                    <a:pt x="4253" y="17389"/>
                  </a:cubicBezTo>
                  <a:cubicBezTo>
                    <a:pt x="4225" y="17348"/>
                    <a:pt x="4262" y="17316"/>
                    <a:pt x="4336" y="17316"/>
                  </a:cubicBezTo>
                  <a:close/>
                  <a:moveTo>
                    <a:pt x="12884" y="19904"/>
                  </a:moveTo>
                  <a:cubicBezTo>
                    <a:pt x="12909" y="19883"/>
                    <a:pt x="12941" y="19901"/>
                    <a:pt x="12995" y="19949"/>
                  </a:cubicBezTo>
                  <a:cubicBezTo>
                    <a:pt x="13061" y="20009"/>
                    <a:pt x="13105" y="20147"/>
                    <a:pt x="13091" y="20256"/>
                  </a:cubicBezTo>
                  <a:cubicBezTo>
                    <a:pt x="13063" y="20465"/>
                    <a:pt x="12911" y="20567"/>
                    <a:pt x="12820" y="20436"/>
                  </a:cubicBezTo>
                  <a:cubicBezTo>
                    <a:pt x="12791" y="20394"/>
                    <a:pt x="12790" y="20243"/>
                    <a:pt x="12820" y="20100"/>
                  </a:cubicBezTo>
                  <a:cubicBezTo>
                    <a:pt x="12844" y="19987"/>
                    <a:pt x="12860" y="19925"/>
                    <a:pt x="12884" y="19904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195" name="ESCUELA NAVAL…"/>
          <p:cNvSpPr txBox="1"/>
          <p:nvPr/>
        </p:nvSpPr>
        <p:spPr>
          <a:xfrm>
            <a:off x="17505153" y="1084881"/>
            <a:ext cx="3940557" cy="1168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defRPr sz="3500">
                <a:solidFill>
                  <a:srgbClr val="FFFFFF"/>
                </a:solidFill>
                <a:latin typeface="Hoefler Text"/>
                <a:ea typeface="Hoefler Text"/>
                <a:cs typeface="Hoefler Text"/>
                <a:sym typeface="Hoefler Text"/>
              </a:defRPr>
            </a:pPr>
            <a:r>
              <a:t>ESCUELA NAVAL </a:t>
            </a:r>
          </a:p>
          <a:p>
            <a:pPr algn="r">
              <a:lnSpc>
                <a:spcPct val="100000"/>
              </a:lnSpc>
              <a:spcBef>
                <a:spcPts val="0"/>
              </a:spcBef>
              <a:defRPr sz="3500">
                <a:solidFill>
                  <a:srgbClr val="FFFFFF"/>
                </a:solidFill>
                <a:latin typeface="Hoefler Text"/>
                <a:ea typeface="Hoefler Text"/>
                <a:cs typeface="Hoefler Text"/>
                <a:sym typeface="Hoefler Text"/>
              </a:defRPr>
            </a:pPr>
            <a:r>
              <a:t>“ARTURO PRAT”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Resultado de Aprendizaj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Resultado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Aprendizaje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199" name="Que el cadete identifique los diferentes tipos de explosivos de empleo militar, para ser capaz de efectuar comparación entre sus características, empleos y efectos.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0" indent="0" algn="ctr">
              <a:buSzTx/>
              <a:buNone/>
              <a:defRPr sz="5800" i="1"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Que</a:t>
            </a:r>
            <a:r>
              <a:rPr dirty="0">
                <a:latin typeface="Aptos" panose="020B0004020202020204" pitchFamily="34" charset="0"/>
              </a:rPr>
              <a:t> el </a:t>
            </a:r>
            <a:r>
              <a:rPr dirty="0" err="1">
                <a:latin typeface="Aptos" panose="020B0004020202020204" pitchFamily="34" charset="0"/>
              </a:rPr>
              <a:t>cadete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identifique</a:t>
            </a:r>
            <a:r>
              <a:rPr dirty="0">
                <a:latin typeface="Aptos" panose="020B0004020202020204" pitchFamily="34" charset="0"/>
              </a:rPr>
              <a:t> los </a:t>
            </a:r>
            <a:r>
              <a:rPr dirty="0" err="1">
                <a:latin typeface="Aptos" panose="020B0004020202020204" pitchFamily="34" charset="0"/>
              </a:rPr>
              <a:t>diferentes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tipos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empleo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militar</a:t>
            </a:r>
            <a:r>
              <a:rPr dirty="0">
                <a:latin typeface="Aptos" panose="020B0004020202020204" pitchFamily="34" charset="0"/>
              </a:rPr>
              <a:t>, para </a:t>
            </a:r>
            <a:r>
              <a:rPr dirty="0" err="1">
                <a:latin typeface="Aptos" panose="020B0004020202020204" pitchFamily="34" charset="0"/>
              </a:rPr>
              <a:t>ser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capaz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efectuar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comparación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entre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sus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características</a:t>
            </a:r>
            <a:r>
              <a:rPr dirty="0">
                <a:latin typeface="Aptos" panose="020B0004020202020204" pitchFamily="34" charset="0"/>
              </a:rPr>
              <a:t>, </a:t>
            </a:r>
            <a:r>
              <a:rPr dirty="0" err="1">
                <a:latin typeface="Aptos" panose="020B0004020202020204" pitchFamily="34" charset="0"/>
              </a:rPr>
              <a:t>empleos</a:t>
            </a:r>
            <a:r>
              <a:rPr dirty="0">
                <a:latin typeface="Aptos" panose="020B0004020202020204" pitchFamily="34" charset="0"/>
              </a:rPr>
              <a:t> y </a:t>
            </a:r>
            <a:r>
              <a:rPr dirty="0" err="1">
                <a:latin typeface="Aptos" panose="020B0004020202020204" pitchFamily="34" charset="0"/>
              </a:rPr>
              <a:t>efectos</a:t>
            </a:r>
            <a:r>
              <a:rPr dirty="0">
                <a:latin typeface="Aptos" panose="020B0004020202020204" pitchFamily="34" charset="0"/>
              </a:rPr>
              <a:t>.</a:t>
            </a:r>
          </a:p>
        </p:txBody>
      </p:sp>
      <p:grpSp>
        <p:nvGrpSpPr>
          <p:cNvPr id="20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20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20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20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grpSp>
        <p:nvGrpSpPr>
          <p:cNvPr id="2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2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2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206" name="Image" descr="Image"/>
              <p:cNvPicPr>
                <a:picLocks noChangeAspect="1"/>
              </p:cNvPicPr>
              <p:nvPr/>
            </p:nvPicPr>
            <p:blipFill>
              <a:blip r:embed="rId2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2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pic>
        <p:nvPicPr>
          <p:cNvPr id="210" name="pasted-movie.png" descr="pasted-movie.png"/>
          <p:cNvPicPr>
            <a:picLocks noChangeAspect="1"/>
          </p:cNvPicPr>
          <p:nvPr/>
        </p:nvPicPr>
        <p:blipFill>
          <a:blip r:embed="rId3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EXPLOSIÓN:…"/>
          <p:cNvSpPr txBox="1">
            <a:spLocks noGrp="1"/>
          </p:cNvSpPr>
          <p:nvPr>
            <p:ph type="body" sz="half" idx="1"/>
          </p:nvPr>
        </p:nvSpPr>
        <p:spPr>
          <a:xfrm>
            <a:off x="1206500" y="2643818"/>
            <a:ext cx="9779000" cy="929747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defTabSz="1414236">
              <a:spcBef>
                <a:spcPts val="2600"/>
              </a:spcBef>
              <a:buSzTx/>
              <a:buFont typeface="Arial" panose="020B0604020202020204" pitchFamily="34" charset="0"/>
              <a:buChar char="•"/>
              <a:defRPr sz="2784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EXPLOSIÓN</a:t>
            </a:r>
            <a:r>
              <a:rPr dirty="0">
                <a:latin typeface="Aptos" panose="020B0004020202020204" pitchFamily="34" charset="0"/>
              </a:rPr>
              <a:t>: </a:t>
            </a:r>
          </a:p>
          <a:p>
            <a:pPr marL="0" indent="0" defTabSz="1414236">
              <a:spcBef>
                <a:spcPts val="2600"/>
              </a:spcBef>
              <a:buSzTx/>
              <a:buNone/>
              <a:defRPr sz="2784">
                <a:solidFill>
                  <a:srgbClr val="FFFFFF"/>
                </a:solidFill>
              </a:defRPr>
            </a:pP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Es la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reacción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química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un material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cuyo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resultado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es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una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rápida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y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violenta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liberación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energía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Mecánicas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,  </a:t>
            </a:r>
            <a:r>
              <a:rPr dirty="0" err="1">
                <a:latin typeface="Aptos" panose="020B0004020202020204" pitchFamily="34" charset="0"/>
              </a:rPr>
              <a:t>Químicas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y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Nucleares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(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transformación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en la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composición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química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).</a:t>
            </a:r>
          </a:p>
          <a:p>
            <a:pPr marL="0" indent="0" defTabSz="1414236">
              <a:spcBef>
                <a:spcPts val="2600"/>
              </a:spcBef>
              <a:buSzTx/>
              <a:buNone/>
              <a:defRPr sz="2784">
                <a:solidFill>
                  <a:srgbClr val="FFFFFF"/>
                </a:solidFill>
              </a:defRPr>
            </a:pPr>
            <a:endParaRPr sz="1044"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defTabSz="1414236">
              <a:spcBef>
                <a:spcPts val="2600"/>
              </a:spcBef>
              <a:buSzTx/>
              <a:buFont typeface="Arial" panose="020B0604020202020204" pitchFamily="34" charset="0"/>
              <a:buChar char="•"/>
              <a:defRPr sz="2784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COMBUSTIÓN</a:t>
            </a:r>
            <a:r>
              <a:rPr dirty="0">
                <a:latin typeface="Aptos" panose="020B0004020202020204" pitchFamily="34" charset="0"/>
              </a:rPr>
              <a:t>: </a:t>
            </a:r>
          </a:p>
          <a:p>
            <a:pPr marL="0" indent="0" defTabSz="1414236">
              <a:spcBef>
                <a:spcPts val="2600"/>
              </a:spcBef>
              <a:buSzTx/>
              <a:buNone/>
              <a:defRPr sz="2784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Reacción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química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del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hidrógeno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,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carbono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o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metales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con el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Oxígeno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</a:p>
          <a:p>
            <a:pPr marL="0" indent="0" defTabSz="1414236">
              <a:spcBef>
                <a:spcPts val="2600"/>
              </a:spcBef>
              <a:buSzTx/>
              <a:buNone/>
              <a:defRPr sz="2784">
                <a:solidFill>
                  <a:srgbClr val="FFFFFF"/>
                </a:solidFill>
              </a:defRPr>
            </a:pPr>
            <a:endParaRPr sz="1044" b="1"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defTabSz="1414236">
              <a:spcBef>
                <a:spcPts val="2600"/>
              </a:spcBef>
              <a:buSzTx/>
              <a:buFont typeface="Arial" panose="020B0604020202020204" pitchFamily="34" charset="0"/>
              <a:buChar char="•"/>
              <a:defRPr sz="2784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COMBURENTE</a:t>
            </a:r>
            <a:r>
              <a:rPr dirty="0">
                <a:latin typeface="Aptos" panose="020B0004020202020204" pitchFamily="34" charset="0"/>
              </a:rPr>
              <a:t>: </a:t>
            </a:r>
          </a:p>
          <a:p>
            <a:pPr marL="0" indent="0" defTabSz="1414236">
              <a:spcBef>
                <a:spcPts val="2600"/>
              </a:spcBef>
              <a:buSzTx/>
              <a:buNone/>
              <a:defRPr sz="2784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Elemento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químico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posibilita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la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combustión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una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sustancia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al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aportar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Oxígeno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en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cantidades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suficientes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para su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transformación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</a:p>
          <a:p>
            <a:pPr marL="0" indent="0" defTabSz="1414236">
              <a:spcBef>
                <a:spcPts val="2600"/>
              </a:spcBef>
              <a:buSzTx/>
              <a:buNone/>
              <a:defRPr sz="2784">
                <a:solidFill>
                  <a:srgbClr val="FFFFFF"/>
                </a:solidFill>
              </a:defRPr>
            </a:pPr>
            <a:endParaRPr sz="1044" b="1"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defTabSz="1414236">
              <a:spcBef>
                <a:spcPts val="2600"/>
              </a:spcBef>
              <a:buSzTx/>
              <a:buFont typeface="Arial" panose="020B0604020202020204" pitchFamily="34" charset="0"/>
              <a:buChar char="•"/>
              <a:defRPr sz="2784" b="1">
                <a:solidFill>
                  <a:srgbClr val="FFFFFF"/>
                </a:solidFill>
              </a:defRPr>
            </a:pPr>
            <a:r>
              <a:rPr dirty="0">
                <a:latin typeface="Aptos" panose="020B0004020202020204" pitchFamily="34" charset="0"/>
              </a:rPr>
              <a:t>COMBUSTIBLE: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</a:p>
          <a:p>
            <a:pPr marL="0" indent="0" defTabSz="1414236">
              <a:spcBef>
                <a:spcPts val="2600"/>
              </a:spcBef>
              <a:buSzTx/>
              <a:buNone/>
              <a:defRPr sz="2784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Elemento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químico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, en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contacto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con un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comburente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y un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adecuado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aporte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calor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,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reacciona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liberando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gran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cantidad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gases,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energía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térmica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y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residuos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</a:p>
        </p:txBody>
      </p:sp>
      <p:pic>
        <p:nvPicPr>
          <p:cNvPr id="213" name="Hot-air balloons viewed from below against a blue sky" descr="Hot-air balloons viewed from below against a blue sky"/>
          <p:cNvPicPr>
            <a:picLocks noGrp="1" noChangeAspect="1"/>
          </p:cNvPicPr>
          <p:nvPr>
            <p:ph type="pic" idx="22"/>
          </p:nvPr>
        </p:nvPicPr>
        <p:blipFill>
          <a:blip r:embed="rId2"/>
          <a:srcRect l="14999" t="8020" r="19950" b="8020"/>
          <a:stretch>
            <a:fillRect/>
          </a:stretch>
        </p:blipFill>
        <p:spPr>
          <a:xfrm>
            <a:off x="12191999" y="2643818"/>
            <a:ext cx="10916875" cy="9393464"/>
          </a:xfrm>
          <a:prstGeom prst="rect">
            <a:avLst/>
          </a:prstGeom>
        </p:spPr>
      </p:pic>
      <p:sp>
        <p:nvSpPr>
          <p:cNvPr id="214" name="Definiciones Básica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2267655">
              <a:defRPr sz="7905" spc="-158"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Definiciones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Básicas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218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215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216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217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grpSp>
        <p:nvGrpSpPr>
          <p:cNvPr id="224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222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219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20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221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223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Definiciones Básica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Definiciones</a:t>
            </a:r>
            <a:r>
              <a:rPr dirty="0"/>
              <a:t> </a:t>
            </a:r>
            <a:r>
              <a:rPr dirty="0" err="1"/>
              <a:t>Básicas</a:t>
            </a:r>
            <a:endParaRPr dirty="0"/>
          </a:p>
        </p:txBody>
      </p:sp>
      <p:sp>
        <p:nvSpPr>
          <p:cNvPr id="227" name="Google Shape;123;p4"/>
          <p:cNvSpPr/>
          <p:nvPr/>
        </p:nvSpPr>
        <p:spPr>
          <a:xfrm>
            <a:off x="3577450" y="3315711"/>
            <a:ext cx="8573727" cy="2949115"/>
          </a:xfrm>
          <a:prstGeom prst="roundRect">
            <a:avLst>
              <a:gd name="adj" fmla="val 1711"/>
            </a:avLst>
          </a:prstGeom>
          <a:solidFill>
            <a:srgbClr val="1E4E79">
              <a:alpha val="57647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>
              <a:latin typeface="Aptos" panose="020B0004020202020204" pitchFamily="34" charset="0"/>
            </a:endParaRPr>
          </a:p>
        </p:txBody>
      </p:sp>
      <p:grpSp>
        <p:nvGrpSpPr>
          <p:cNvPr id="233" name="Group"/>
          <p:cNvGrpSpPr/>
          <p:nvPr/>
        </p:nvGrpSpPr>
        <p:grpSpPr>
          <a:xfrm>
            <a:off x="5286811" y="4790268"/>
            <a:ext cx="5155005" cy="542429"/>
            <a:chOff x="0" y="0"/>
            <a:chExt cx="5155004" cy="542428"/>
          </a:xfrm>
        </p:grpSpPr>
        <p:sp>
          <p:nvSpPr>
            <p:cNvPr id="228" name="Google Shape;129;p4"/>
            <p:cNvSpPr/>
            <p:nvPr/>
          </p:nvSpPr>
          <p:spPr>
            <a:xfrm>
              <a:off x="1710451" y="114269"/>
              <a:ext cx="296556" cy="313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7534"/>
                  </a:moveTo>
                  <a:lnTo>
                    <a:pt x="7343" y="7534"/>
                  </a:lnTo>
                  <a:lnTo>
                    <a:pt x="7343" y="0"/>
                  </a:lnTo>
                  <a:lnTo>
                    <a:pt x="14257" y="0"/>
                  </a:lnTo>
                  <a:lnTo>
                    <a:pt x="14257" y="7534"/>
                  </a:lnTo>
                  <a:lnTo>
                    <a:pt x="21600" y="7534"/>
                  </a:lnTo>
                  <a:lnTo>
                    <a:pt x="21600" y="14066"/>
                  </a:lnTo>
                  <a:lnTo>
                    <a:pt x="14257" y="14066"/>
                  </a:lnTo>
                  <a:lnTo>
                    <a:pt x="14257" y="21600"/>
                  </a:lnTo>
                  <a:lnTo>
                    <a:pt x="7343" y="21600"/>
                  </a:lnTo>
                  <a:lnTo>
                    <a:pt x="7343" y="14066"/>
                  </a:lnTo>
                  <a:lnTo>
                    <a:pt x="0" y="14066"/>
                  </a:lnTo>
                  <a:close/>
                </a:path>
              </a:pathLst>
            </a:custGeom>
            <a:solidFill>
              <a:srgbClr val="C00000"/>
            </a:solidFill>
            <a:ln w="12700" cap="flat">
              <a:solidFill>
                <a:srgbClr val="42719B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>
                <a:latin typeface="Aptos" panose="020B0004020202020204" pitchFamily="34" charset="0"/>
              </a:endParaRPr>
            </a:p>
          </p:txBody>
        </p:sp>
        <p:sp>
          <p:nvSpPr>
            <p:cNvPr id="229" name="Google Shape;130;p4"/>
            <p:cNvSpPr txBox="1"/>
            <p:nvPr/>
          </p:nvSpPr>
          <p:spPr>
            <a:xfrm>
              <a:off x="0" y="0"/>
              <a:ext cx="1616469" cy="5424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ctr">
              <a:noAutofit/>
            </a:bodyPr>
            <a:lstStyle>
              <a:lvl1pPr algn="ctr" defTabSz="914400">
                <a:lnSpc>
                  <a:spcPct val="100000"/>
                </a:lnSpc>
                <a:spcBef>
                  <a:spcPts val="0"/>
                </a:spcBef>
                <a:defRPr sz="30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rPr>
                  <a:latin typeface="Aptos" panose="020B0004020202020204" pitchFamily="34" charset="0"/>
                </a:rPr>
                <a:t>Madera</a:t>
              </a:r>
            </a:p>
          </p:txBody>
        </p:sp>
        <p:sp>
          <p:nvSpPr>
            <p:cNvPr id="230" name="Google Shape;131;p4"/>
            <p:cNvSpPr txBox="1"/>
            <p:nvPr/>
          </p:nvSpPr>
          <p:spPr>
            <a:xfrm>
              <a:off x="2100988" y="0"/>
              <a:ext cx="1616470" cy="5424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ctr">
              <a:noAutofit/>
            </a:bodyPr>
            <a:lstStyle>
              <a:lvl1pPr algn="ctr" defTabSz="914400">
                <a:lnSpc>
                  <a:spcPct val="100000"/>
                </a:lnSpc>
                <a:spcBef>
                  <a:spcPts val="0"/>
                </a:spcBef>
                <a:defRPr sz="30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rPr>
                  <a:latin typeface="Aptos" panose="020B0004020202020204" pitchFamily="34" charset="0"/>
                </a:rPr>
                <a:t>Oxigeno</a:t>
              </a:r>
            </a:p>
          </p:txBody>
        </p:sp>
        <p:sp>
          <p:nvSpPr>
            <p:cNvPr id="231" name="Google Shape;132;p4"/>
            <p:cNvSpPr txBox="1"/>
            <p:nvPr/>
          </p:nvSpPr>
          <p:spPr>
            <a:xfrm>
              <a:off x="4201977" y="0"/>
              <a:ext cx="953028" cy="5424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ctr">
              <a:noAutofit/>
            </a:bodyPr>
            <a:lstStyle>
              <a:lvl1pPr algn="ctr" defTabSz="914400">
                <a:lnSpc>
                  <a:spcPct val="100000"/>
                </a:lnSpc>
                <a:spcBef>
                  <a:spcPts val="0"/>
                </a:spcBef>
                <a:defRPr sz="30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rPr>
                  <a:latin typeface="Aptos" panose="020B0004020202020204" pitchFamily="34" charset="0"/>
                </a:rPr>
                <a:t>Calor</a:t>
              </a:r>
            </a:p>
          </p:txBody>
        </p:sp>
        <p:sp>
          <p:nvSpPr>
            <p:cNvPr id="232" name="Google Shape;133;p4"/>
            <p:cNvSpPr/>
            <p:nvPr/>
          </p:nvSpPr>
          <p:spPr>
            <a:xfrm>
              <a:off x="3811440" y="114269"/>
              <a:ext cx="296556" cy="313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7534"/>
                  </a:moveTo>
                  <a:lnTo>
                    <a:pt x="7343" y="7534"/>
                  </a:lnTo>
                  <a:lnTo>
                    <a:pt x="7343" y="0"/>
                  </a:lnTo>
                  <a:lnTo>
                    <a:pt x="14257" y="0"/>
                  </a:lnTo>
                  <a:lnTo>
                    <a:pt x="14257" y="7534"/>
                  </a:lnTo>
                  <a:lnTo>
                    <a:pt x="21600" y="7534"/>
                  </a:lnTo>
                  <a:lnTo>
                    <a:pt x="21600" y="14066"/>
                  </a:lnTo>
                  <a:lnTo>
                    <a:pt x="14257" y="14066"/>
                  </a:lnTo>
                  <a:lnTo>
                    <a:pt x="14257" y="21600"/>
                  </a:lnTo>
                  <a:lnTo>
                    <a:pt x="7343" y="21600"/>
                  </a:lnTo>
                  <a:lnTo>
                    <a:pt x="7343" y="14066"/>
                  </a:lnTo>
                  <a:lnTo>
                    <a:pt x="0" y="14066"/>
                  </a:lnTo>
                  <a:close/>
                </a:path>
              </a:pathLst>
            </a:custGeom>
            <a:solidFill>
              <a:srgbClr val="C00000"/>
            </a:solidFill>
            <a:ln w="12700" cap="flat">
              <a:solidFill>
                <a:srgbClr val="42719B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>
                <a:latin typeface="Aptos" panose="020B0004020202020204" pitchFamily="34" charset="0"/>
              </a:endParaRPr>
            </a:p>
          </p:txBody>
        </p:sp>
      </p:grpSp>
      <p:sp>
        <p:nvSpPr>
          <p:cNvPr id="234" name="Google Shape;134;p4"/>
          <p:cNvSpPr txBox="1"/>
          <p:nvPr/>
        </p:nvSpPr>
        <p:spPr>
          <a:xfrm>
            <a:off x="3960388" y="5470520"/>
            <a:ext cx="6780149" cy="5424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2800" b="1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>
                <a:latin typeface="Aptos" panose="020B0004020202020204" pitchFamily="34" charset="0"/>
              </a:rPr>
              <a:t>Genera</a:t>
            </a:r>
            <a:r>
              <a:rPr b="0" u="none">
                <a:latin typeface="Aptos" panose="020B0004020202020204" pitchFamily="34" charset="0"/>
              </a:rPr>
              <a:t> : Energía térmica, gases y residuos</a:t>
            </a:r>
          </a:p>
        </p:txBody>
      </p:sp>
      <p:sp>
        <p:nvSpPr>
          <p:cNvPr id="235" name="Google Shape;135;p4"/>
          <p:cNvSpPr/>
          <p:nvPr/>
        </p:nvSpPr>
        <p:spPr>
          <a:xfrm>
            <a:off x="12264748" y="7530536"/>
            <a:ext cx="8427837" cy="4709187"/>
          </a:xfrm>
          <a:prstGeom prst="roundRect">
            <a:avLst>
              <a:gd name="adj" fmla="val 1250"/>
            </a:avLst>
          </a:prstGeom>
          <a:solidFill>
            <a:srgbClr val="548135">
              <a:alpha val="57647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>
              <a:latin typeface="Aptos" panose="020B0004020202020204" pitchFamily="34" charset="0"/>
            </a:endParaRPr>
          </a:p>
        </p:txBody>
      </p:sp>
      <p:pic>
        <p:nvPicPr>
          <p:cNvPr id="236" name="Google Shape;136;p4" descr="Google Shape;136;p4"/>
          <p:cNvPicPr>
            <a:picLocks noChangeAspect="1"/>
          </p:cNvPicPr>
          <p:nvPr/>
        </p:nvPicPr>
        <p:blipFill>
          <a:blip r:embed="rId2"/>
          <a:srcRect b="3"/>
          <a:stretch>
            <a:fillRect/>
          </a:stretch>
        </p:blipFill>
        <p:spPr>
          <a:xfrm>
            <a:off x="14138634" y="3212491"/>
            <a:ext cx="4762303" cy="31555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4836" y="0"/>
                  <a:pt x="0" y="4836"/>
                  <a:pt x="0" y="10801"/>
                </a:cubicBezTo>
                <a:cubicBezTo>
                  <a:pt x="0" y="16766"/>
                  <a:pt x="4836" y="21600"/>
                  <a:pt x="10800" y="21600"/>
                </a:cubicBezTo>
                <a:cubicBezTo>
                  <a:pt x="16764" y="21600"/>
                  <a:pt x="21600" y="16766"/>
                  <a:pt x="21600" y="10801"/>
                </a:cubicBezTo>
                <a:cubicBezTo>
                  <a:pt x="21600" y="4836"/>
                  <a:pt x="16764" y="0"/>
                  <a:pt x="10800" y="0"/>
                </a:cubicBezTo>
                <a:close/>
              </a:path>
            </a:pathLst>
          </a:custGeom>
          <a:ln w="63500" cap="rnd">
            <a:solidFill>
              <a:srgbClr val="333333"/>
            </a:solidFill>
          </a:ln>
          <a:effectLst>
            <a:outerShdw blurRad="381000" dist="292100" dir="5400000" rotWithShape="0">
              <a:srgbClr val="000000">
                <a:alpha val="21960"/>
              </a:srgbClr>
            </a:outerShdw>
          </a:effectLst>
        </p:spPr>
      </p:pic>
      <p:sp>
        <p:nvSpPr>
          <p:cNvPr id="237" name="Google Shape;137;p4"/>
          <p:cNvSpPr txBox="1"/>
          <p:nvPr/>
        </p:nvSpPr>
        <p:spPr>
          <a:xfrm>
            <a:off x="12492238" y="8376509"/>
            <a:ext cx="7972857" cy="38632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/>
          <a:p>
            <a:pPr algn="just" defTabSz="914400">
              <a:lnSpc>
                <a:spcPct val="100000"/>
              </a:lnSpc>
              <a:spcBef>
                <a:spcPts val="0"/>
              </a:spcBef>
              <a:defRPr sz="2900" b="1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 b="0" u="none"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 b="0" u="none"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>
                <a:latin typeface="Aptos" panose="020B0004020202020204" pitchFamily="34" charset="0"/>
              </a:rPr>
              <a:t>Compuesto químico creado por el hombre para </a:t>
            </a:r>
            <a:r>
              <a:rPr b="1" u="sng">
                <a:latin typeface="Aptos" panose="020B0004020202020204" pitchFamily="34" charset="0"/>
              </a:rPr>
              <a:t>optimizar</a:t>
            </a:r>
            <a:r>
              <a:rPr>
                <a:latin typeface="Aptos" panose="020B0004020202020204" pitchFamily="34" charset="0"/>
              </a:rPr>
              <a:t> las características de una combustión de modo de </a:t>
            </a:r>
            <a:r>
              <a:rPr b="1" u="sng">
                <a:latin typeface="Aptos" panose="020B0004020202020204" pitchFamily="34" charset="0"/>
              </a:rPr>
              <a:t>disminuir el tiempo de reacción</a:t>
            </a:r>
            <a:r>
              <a:rPr>
                <a:latin typeface="Aptos" panose="020B0004020202020204" pitchFamily="34" charset="0"/>
              </a:rPr>
              <a:t>, aumentar la cantidad de gases y energía térmica liberada y</a:t>
            </a:r>
            <a:r>
              <a:rPr>
                <a:solidFill>
                  <a:srgbClr val="B51A00"/>
                </a:solidFill>
                <a:latin typeface="Aptos" panose="020B0004020202020204" pitchFamily="34" charset="0"/>
              </a:rPr>
              <a:t> </a:t>
            </a:r>
            <a:r>
              <a:rPr b="1" u="sng">
                <a:solidFill>
                  <a:srgbClr val="FF4015"/>
                </a:solidFill>
                <a:latin typeface="Aptos" panose="020B0004020202020204" pitchFamily="34" charset="0"/>
              </a:rPr>
              <a:t>disminuir la cantidad de residuos</a:t>
            </a:r>
            <a:r>
              <a:rPr>
                <a:solidFill>
                  <a:srgbClr val="B51A00"/>
                </a:solidFill>
                <a:latin typeface="Aptos" panose="020B0004020202020204" pitchFamily="34" charset="0"/>
              </a:rPr>
              <a:t>,</a:t>
            </a:r>
            <a:r>
              <a:rPr>
                <a:latin typeface="Aptos" panose="020B0004020202020204" pitchFamily="34" charset="0"/>
              </a:rPr>
              <a:t> permitiendo iniciar la reacción a voluntad.</a:t>
            </a:r>
          </a:p>
        </p:txBody>
      </p:sp>
      <p:pic>
        <p:nvPicPr>
          <p:cNvPr id="238" name="Google Shape;138;p4" descr="Google Shape;138;p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2705" y="8112119"/>
            <a:ext cx="6043217" cy="354602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42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239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240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241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243" name="Combustión Natural"/>
          <p:cNvSpPr/>
          <p:nvPr/>
        </p:nvSpPr>
        <p:spPr>
          <a:xfrm>
            <a:off x="5271375" y="3463149"/>
            <a:ext cx="5185878" cy="1195209"/>
          </a:xfrm>
          <a:prstGeom prst="roundRect">
            <a:avLst>
              <a:gd name="adj" fmla="val 15939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sz="4000" b="1" dirty="0" err="1">
                <a:latin typeface="Aptos" panose="020B0004020202020204" pitchFamily="34" charset="0"/>
              </a:rPr>
              <a:t>Combustión</a:t>
            </a:r>
            <a:r>
              <a:rPr sz="4000" b="1" dirty="0">
                <a:latin typeface="Aptos" panose="020B0004020202020204" pitchFamily="34" charset="0"/>
              </a:rPr>
              <a:t> Natural</a:t>
            </a:r>
          </a:p>
        </p:txBody>
      </p:sp>
      <p:grpSp>
        <p:nvGrpSpPr>
          <p:cNvPr id="24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24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24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4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246" name="Image" descr="Image"/>
              <p:cNvPicPr>
                <a:picLocks noChangeAspect="1"/>
              </p:cNvPicPr>
              <p:nvPr/>
            </p:nvPicPr>
            <p:blipFill>
              <a:blip r:embed="rId4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24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sp>
        <p:nvSpPr>
          <p:cNvPr id="250" name="Explosivo"/>
          <p:cNvSpPr/>
          <p:nvPr/>
        </p:nvSpPr>
        <p:spPr>
          <a:xfrm>
            <a:off x="13926748" y="7778905"/>
            <a:ext cx="5185877" cy="1195209"/>
          </a:xfrm>
          <a:prstGeom prst="roundRect">
            <a:avLst>
              <a:gd name="adj" fmla="val 15939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sz="4000" b="1">
                <a:latin typeface="Aptos" panose="020B0004020202020204" pitchFamily="34" charset="0"/>
              </a:rPr>
              <a:t>Explosivo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252" name="Características de los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8000" spc="-159"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Características</a:t>
            </a:r>
            <a:r>
              <a:rPr dirty="0">
                <a:latin typeface="Aptos" panose="020B0004020202020204" pitchFamily="34" charset="0"/>
              </a:rPr>
              <a:t> de los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253" name="Características Generales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3A87FE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Características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Generales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257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254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255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256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grpSp>
        <p:nvGrpSpPr>
          <p:cNvPr id="263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261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258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59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260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262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pic>
        <p:nvPicPr>
          <p:cNvPr id="264" name="Google Shape;148;p5" descr="Google Shape;148;p5"/>
          <p:cNvPicPr>
            <a:picLocks noChangeAspect="1"/>
          </p:cNvPicPr>
          <p:nvPr/>
        </p:nvPicPr>
        <p:blipFill>
          <a:blip r:embed="rId4"/>
          <a:srcRect l="9934" t="9415" r="12405" b="3593"/>
          <a:stretch>
            <a:fillRect/>
          </a:stretch>
        </p:blipFill>
        <p:spPr>
          <a:xfrm>
            <a:off x="9590474" y="4682132"/>
            <a:ext cx="5216127" cy="42802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0" h="21323" extrusionOk="0">
                <a:moveTo>
                  <a:pt x="4732" y="0"/>
                </a:moveTo>
                <a:lnTo>
                  <a:pt x="4526" y="324"/>
                </a:lnTo>
                <a:lnTo>
                  <a:pt x="4322" y="652"/>
                </a:lnTo>
                <a:lnTo>
                  <a:pt x="3605" y="330"/>
                </a:lnTo>
                <a:cubicBezTo>
                  <a:pt x="2576" y="-133"/>
                  <a:pt x="2545" y="-126"/>
                  <a:pt x="2561" y="492"/>
                </a:cubicBezTo>
                <a:cubicBezTo>
                  <a:pt x="2578" y="1161"/>
                  <a:pt x="2778" y="1610"/>
                  <a:pt x="3146" y="1813"/>
                </a:cubicBezTo>
                <a:cubicBezTo>
                  <a:pt x="3364" y="1933"/>
                  <a:pt x="3404" y="2013"/>
                  <a:pt x="3305" y="2133"/>
                </a:cubicBezTo>
                <a:cubicBezTo>
                  <a:pt x="3083" y="2401"/>
                  <a:pt x="3152" y="2672"/>
                  <a:pt x="3431" y="2631"/>
                </a:cubicBezTo>
                <a:cubicBezTo>
                  <a:pt x="3951" y="2555"/>
                  <a:pt x="4758" y="3360"/>
                  <a:pt x="4516" y="3713"/>
                </a:cubicBezTo>
                <a:cubicBezTo>
                  <a:pt x="4450" y="3809"/>
                  <a:pt x="4310" y="3889"/>
                  <a:pt x="4204" y="3889"/>
                </a:cubicBezTo>
                <a:cubicBezTo>
                  <a:pt x="4098" y="3889"/>
                  <a:pt x="3925" y="3967"/>
                  <a:pt x="3816" y="4063"/>
                </a:cubicBezTo>
                <a:cubicBezTo>
                  <a:pt x="3633" y="4225"/>
                  <a:pt x="3632" y="4279"/>
                  <a:pt x="3800" y="4853"/>
                </a:cubicBezTo>
                <a:cubicBezTo>
                  <a:pt x="3975" y="5454"/>
                  <a:pt x="3973" y="5477"/>
                  <a:pt x="3730" y="5715"/>
                </a:cubicBezTo>
                <a:cubicBezTo>
                  <a:pt x="3426" y="6014"/>
                  <a:pt x="3242" y="5964"/>
                  <a:pt x="3193" y="5565"/>
                </a:cubicBezTo>
                <a:cubicBezTo>
                  <a:pt x="3102" y="4811"/>
                  <a:pt x="1920" y="5552"/>
                  <a:pt x="1920" y="6364"/>
                </a:cubicBezTo>
                <a:cubicBezTo>
                  <a:pt x="1920" y="6584"/>
                  <a:pt x="1861" y="6805"/>
                  <a:pt x="1791" y="6858"/>
                </a:cubicBezTo>
                <a:cubicBezTo>
                  <a:pt x="1697" y="6928"/>
                  <a:pt x="1680" y="8163"/>
                  <a:pt x="1728" y="11400"/>
                </a:cubicBezTo>
                <a:cubicBezTo>
                  <a:pt x="1779" y="14784"/>
                  <a:pt x="1763" y="15877"/>
                  <a:pt x="1658" y="15979"/>
                </a:cubicBezTo>
                <a:cubicBezTo>
                  <a:pt x="1583" y="16052"/>
                  <a:pt x="1303" y="16157"/>
                  <a:pt x="1037" y="16210"/>
                </a:cubicBezTo>
                <a:cubicBezTo>
                  <a:pt x="731" y="16271"/>
                  <a:pt x="554" y="16380"/>
                  <a:pt x="554" y="16505"/>
                </a:cubicBezTo>
                <a:cubicBezTo>
                  <a:pt x="554" y="16612"/>
                  <a:pt x="506" y="16806"/>
                  <a:pt x="448" y="16938"/>
                </a:cubicBezTo>
                <a:cubicBezTo>
                  <a:pt x="253" y="17384"/>
                  <a:pt x="-34" y="18743"/>
                  <a:pt x="3" y="19041"/>
                </a:cubicBezTo>
                <a:cubicBezTo>
                  <a:pt x="27" y="19226"/>
                  <a:pt x="235" y="19470"/>
                  <a:pt x="554" y="19684"/>
                </a:cubicBezTo>
                <a:cubicBezTo>
                  <a:pt x="836" y="19873"/>
                  <a:pt x="1152" y="20118"/>
                  <a:pt x="1256" y="20229"/>
                </a:cubicBezTo>
                <a:cubicBezTo>
                  <a:pt x="1423" y="20408"/>
                  <a:pt x="1633" y="20390"/>
                  <a:pt x="3072" y="20069"/>
                </a:cubicBezTo>
                <a:cubicBezTo>
                  <a:pt x="4414" y="19771"/>
                  <a:pt x="4724" y="19739"/>
                  <a:pt x="4820" y="19889"/>
                </a:cubicBezTo>
                <a:cubicBezTo>
                  <a:pt x="4885" y="19990"/>
                  <a:pt x="5214" y="20311"/>
                  <a:pt x="5550" y="20599"/>
                </a:cubicBezTo>
                <a:lnTo>
                  <a:pt x="6158" y="21123"/>
                </a:lnTo>
                <a:lnTo>
                  <a:pt x="8965" y="20625"/>
                </a:lnTo>
                <a:cubicBezTo>
                  <a:pt x="11642" y="20149"/>
                  <a:pt x="12730" y="19914"/>
                  <a:pt x="13679" y="19613"/>
                </a:cubicBezTo>
                <a:cubicBezTo>
                  <a:pt x="13747" y="19591"/>
                  <a:pt x="13791" y="19588"/>
                  <a:pt x="13844" y="19577"/>
                </a:cubicBezTo>
                <a:cubicBezTo>
                  <a:pt x="13946" y="19505"/>
                  <a:pt x="14095" y="19391"/>
                  <a:pt x="14103" y="19401"/>
                </a:cubicBezTo>
                <a:cubicBezTo>
                  <a:pt x="14109" y="19408"/>
                  <a:pt x="14079" y="19518"/>
                  <a:pt x="14068" y="19573"/>
                </a:cubicBezTo>
                <a:cubicBezTo>
                  <a:pt x="14204" y="19615"/>
                  <a:pt x="14234" y="19763"/>
                  <a:pt x="14168" y="20079"/>
                </a:cubicBezTo>
                <a:cubicBezTo>
                  <a:pt x="14105" y="20381"/>
                  <a:pt x="14157" y="20453"/>
                  <a:pt x="14641" y="20708"/>
                </a:cubicBezTo>
                <a:cubicBezTo>
                  <a:pt x="14940" y="20865"/>
                  <a:pt x="15572" y="21073"/>
                  <a:pt x="16042" y="21172"/>
                </a:cubicBezTo>
                <a:cubicBezTo>
                  <a:pt x="17324" y="21443"/>
                  <a:pt x="17285" y="21467"/>
                  <a:pt x="17633" y="20198"/>
                </a:cubicBezTo>
                <a:cubicBezTo>
                  <a:pt x="17982" y="18924"/>
                  <a:pt x="18051" y="18758"/>
                  <a:pt x="18244" y="18758"/>
                </a:cubicBezTo>
                <a:cubicBezTo>
                  <a:pt x="18322" y="18758"/>
                  <a:pt x="18944" y="18046"/>
                  <a:pt x="19626" y="17175"/>
                </a:cubicBezTo>
                <a:cubicBezTo>
                  <a:pt x="20309" y="16304"/>
                  <a:pt x="20931" y="15591"/>
                  <a:pt x="21011" y="15591"/>
                </a:cubicBezTo>
                <a:cubicBezTo>
                  <a:pt x="21091" y="15591"/>
                  <a:pt x="21205" y="15484"/>
                  <a:pt x="21263" y="15352"/>
                </a:cubicBezTo>
                <a:cubicBezTo>
                  <a:pt x="21392" y="15057"/>
                  <a:pt x="21566" y="6047"/>
                  <a:pt x="21454" y="5431"/>
                </a:cubicBezTo>
                <a:cubicBezTo>
                  <a:pt x="21360" y="4911"/>
                  <a:pt x="21068" y="4845"/>
                  <a:pt x="20641" y="5251"/>
                </a:cubicBezTo>
                <a:cubicBezTo>
                  <a:pt x="20490" y="5395"/>
                  <a:pt x="20276" y="5490"/>
                  <a:pt x="20167" y="5458"/>
                </a:cubicBezTo>
                <a:cubicBezTo>
                  <a:pt x="20058" y="5427"/>
                  <a:pt x="18141" y="5187"/>
                  <a:pt x="15908" y="4927"/>
                </a:cubicBezTo>
                <a:lnTo>
                  <a:pt x="11848" y="4454"/>
                </a:lnTo>
                <a:lnTo>
                  <a:pt x="10159" y="3614"/>
                </a:lnTo>
                <a:cubicBezTo>
                  <a:pt x="9229" y="3151"/>
                  <a:pt x="8186" y="2642"/>
                  <a:pt x="7842" y="2485"/>
                </a:cubicBezTo>
                <a:cubicBezTo>
                  <a:pt x="7040" y="2120"/>
                  <a:pt x="6952" y="2029"/>
                  <a:pt x="6866" y="1477"/>
                </a:cubicBezTo>
                <a:cubicBezTo>
                  <a:pt x="6812" y="1127"/>
                  <a:pt x="6711" y="981"/>
                  <a:pt x="6436" y="856"/>
                </a:cubicBezTo>
                <a:cubicBezTo>
                  <a:pt x="6238" y="766"/>
                  <a:pt x="5774" y="537"/>
                  <a:pt x="5404" y="346"/>
                </a:cubicBezTo>
                <a:lnTo>
                  <a:pt x="4732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65" name="Contiene su propio Oxigeno.…"/>
          <p:cNvSpPr txBox="1"/>
          <p:nvPr/>
        </p:nvSpPr>
        <p:spPr>
          <a:xfrm>
            <a:off x="1206499" y="3547735"/>
            <a:ext cx="8383976" cy="6620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546100" indent="-546100">
              <a:buSzPct val="123000"/>
              <a:buChar char="•"/>
              <a:defRPr sz="4300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Contiene</a:t>
            </a:r>
            <a:r>
              <a:rPr dirty="0">
                <a:latin typeface="Aptos" panose="020B0004020202020204" pitchFamily="34" charset="0"/>
              </a:rPr>
              <a:t> su </a:t>
            </a:r>
            <a:r>
              <a:rPr dirty="0" err="1">
                <a:latin typeface="Aptos" panose="020B0004020202020204" pitchFamily="34" charset="0"/>
              </a:rPr>
              <a:t>propio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Oxigeno</a:t>
            </a:r>
            <a:r>
              <a:rPr dirty="0">
                <a:latin typeface="Aptos" panose="020B0004020202020204" pitchFamily="34" charset="0"/>
              </a:rPr>
              <a:t>.</a:t>
            </a:r>
            <a:endParaRPr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marL="546100" indent="-546100">
              <a:buSzPct val="123000"/>
              <a:buChar char="•"/>
              <a:defRPr sz="4300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Requieren</a:t>
            </a:r>
            <a:r>
              <a:rPr dirty="0">
                <a:latin typeface="Aptos" panose="020B0004020202020204" pitchFamily="34" charset="0"/>
              </a:rPr>
              <a:t> un </a:t>
            </a:r>
            <a:r>
              <a:rPr dirty="0" err="1">
                <a:latin typeface="Aptos" panose="020B0004020202020204" pitchFamily="34" charset="0"/>
              </a:rPr>
              <a:t>aporte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energía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térmica</a:t>
            </a:r>
            <a:r>
              <a:rPr dirty="0">
                <a:latin typeface="Aptos" panose="020B0004020202020204" pitchFamily="34" charset="0"/>
              </a:rPr>
              <a:t> o </a:t>
            </a:r>
            <a:r>
              <a:rPr dirty="0" err="1">
                <a:latin typeface="Aptos" panose="020B0004020202020204" pitchFamily="34" charset="0"/>
              </a:rPr>
              <a:t>mecánica</a:t>
            </a:r>
            <a:r>
              <a:rPr dirty="0">
                <a:latin typeface="Aptos" panose="020B0004020202020204" pitchFamily="34" charset="0"/>
              </a:rPr>
              <a:t> para </a:t>
            </a:r>
            <a:r>
              <a:rPr dirty="0" err="1">
                <a:latin typeface="Aptos" panose="020B0004020202020204" pitchFamily="34" charset="0"/>
              </a:rPr>
              <a:t>reaccionar</a:t>
            </a:r>
            <a:r>
              <a:rPr dirty="0">
                <a:latin typeface="Aptos" panose="020B0004020202020204" pitchFamily="34" charset="0"/>
              </a:rPr>
              <a:t>.           </a:t>
            </a:r>
            <a:r>
              <a:rPr lang="es-419" dirty="0">
                <a:latin typeface="Aptos" panose="020B0004020202020204" pitchFamily="34" charset="0"/>
              </a:rPr>
              <a:t>    </a:t>
            </a:r>
            <a:r>
              <a:rPr b="1" dirty="0">
                <a:latin typeface="Aptos" panose="020B0004020202020204" pitchFamily="34" charset="0"/>
              </a:rPr>
              <a:t>(</a:t>
            </a:r>
            <a:r>
              <a:rPr b="1" dirty="0" err="1">
                <a:latin typeface="Aptos" panose="020B0004020202020204" pitchFamily="34" charset="0"/>
              </a:rPr>
              <a:t>Sensibilidad</a:t>
            </a:r>
            <a:r>
              <a:rPr b="1" dirty="0">
                <a:latin typeface="Aptos" panose="020B0004020202020204" pitchFamily="34" charset="0"/>
              </a:rPr>
              <a:t>)</a:t>
            </a:r>
            <a:endParaRPr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marL="546100" indent="-546100">
              <a:buSzPct val="123000"/>
              <a:buChar char="•"/>
              <a:defRPr sz="4300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Inician</a:t>
            </a:r>
            <a:r>
              <a:rPr dirty="0">
                <a:latin typeface="Aptos" panose="020B0004020202020204" pitchFamily="34" charset="0"/>
              </a:rPr>
              <a:t> su </a:t>
            </a:r>
            <a:r>
              <a:rPr dirty="0" err="1">
                <a:latin typeface="Aptos" panose="020B0004020202020204" pitchFamily="34" charset="0"/>
              </a:rPr>
              <a:t>descomposición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química</a:t>
            </a:r>
            <a:r>
              <a:rPr dirty="0">
                <a:latin typeface="Aptos" panose="020B0004020202020204" pitchFamily="34" charset="0"/>
              </a:rPr>
              <a:t> en el </a:t>
            </a:r>
            <a:r>
              <a:rPr dirty="0" err="1">
                <a:latin typeface="Aptos" panose="020B0004020202020204" pitchFamily="34" charset="0"/>
              </a:rPr>
              <a:t>mismo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instante</a:t>
            </a:r>
            <a:r>
              <a:rPr dirty="0">
                <a:latin typeface="Aptos" panose="020B0004020202020204" pitchFamily="34" charset="0"/>
              </a:rPr>
              <a:t> en </a:t>
            </a:r>
            <a:r>
              <a:rPr dirty="0" err="1">
                <a:latin typeface="Aptos" panose="020B0004020202020204" pitchFamily="34" charset="0"/>
              </a:rPr>
              <a:t>que</a:t>
            </a:r>
            <a:r>
              <a:rPr dirty="0">
                <a:latin typeface="Aptos" panose="020B0004020202020204" pitchFamily="34" charset="0"/>
              </a:rPr>
              <a:t> se </a:t>
            </a:r>
            <a:r>
              <a:rPr dirty="0" err="1">
                <a:latin typeface="Aptos" panose="020B0004020202020204" pitchFamily="34" charset="0"/>
              </a:rPr>
              <a:t>termina</a:t>
            </a:r>
            <a:r>
              <a:rPr dirty="0">
                <a:latin typeface="Aptos" panose="020B0004020202020204" pitchFamily="34" charset="0"/>
              </a:rPr>
              <a:t> su </a:t>
            </a:r>
            <a:r>
              <a:rPr dirty="0" err="1">
                <a:latin typeface="Aptos" panose="020B0004020202020204" pitchFamily="34" charset="0"/>
              </a:rPr>
              <a:t>fabricación</a:t>
            </a:r>
            <a:r>
              <a:rPr dirty="0">
                <a:latin typeface="Aptos" panose="020B0004020202020204" pitchFamily="34" charset="0"/>
              </a:rPr>
              <a:t>.            </a:t>
            </a:r>
            <a:r>
              <a:rPr b="1" dirty="0">
                <a:latin typeface="Aptos" panose="020B0004020202020204" pitchFamily="34" charset="0"/>
              </a:rPr>
              <a:t>(</a:t>
            </a:r>
            <a:r>
              <a:rPr b="1" dirty="0" err="1">
                <a:latin typeface="Aptos" panose="020B0004020202020204" pitchFamily="34" charset="0"/>
              </a:rPr>
              <a:t>Estabilidad</a:t>
            </a:r>
            <a:r>
              <a:rPr b="1" dirty="0">
                <a:latin typeface="Aptos" panose="020B0004020202020204" pitchFamily="34" charset="0"/>
              </a:rPr>
              <a:t>)</a:t>
            </a:r>
          </a:p>
        </p:txBody>
      </p:sp>
      <p:sp>
        <p:nvSpPr>
          <p:cNvPr id="266" name="Sensibles a las altas temperaturas.…"/>
          <p:cNvSpPr txBox="1"/>
          <p:nvPr/>
        </p:nvSpPr>
        <p:spPr>
          <a:xfrm>
            <a:off x="15434941" y="3277610"/>
            <a:ext cx="7742560" cy="6563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546100" indent="-546100">
              <a:buSzPct val="123000"/>
              <a:buChar char="•"/>
              <a:defRPr sz="4300">
                <a:solidFill>
                  <a:srgbClr val="FFFFFF"/>
                </a:solidFill>
              </a:defRPr>
            </a:pPr>
            <a:r>
              <a:rPr dirty="0">
                <a:latin typeface="Aptos" panose="020B0004020202020204" pitchFamily="34" charset="0"/>
              </a:rPr>
              <a:t>Sensibles a las </a:t>
            </a:r>
            <a:r>
              <a:rPr dirty="0" err="1">
                <a:latin typeface="Aptos" panose="020B0004020202020204" pitchFamily="34" charset="0"/>
              </a:rPr>
              <a:t>altas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temperaturas</a:t>
            </a:r>
            <a:r>
              <a:rPr dirty="0">
                <a:latin typeface="Aptos" panose="020B0004020202020204" pitchFamily="34" charset="0"/>
              </a:rPr>
              <a:t>.</a:t>
            </a:r>
          </a:p>
          <a:p>
            <a:pPr marL="546100" indent="-546100">
              <a:buSzPct val="123000"/>
              <a:buChar char="•"/>
              <a:defRPr sz="4300">
                <a:solidFill>
                  <a:srgbClr val="FFFFFF"/>
                </a:solidFill>
              </a:defRPr>
            </a:pPr>
            <a:r>
              <a:rPr dirty="0">
                <a:latin typeface="Aptos" panose="020B0004020202020204" pitchFamily="34" charset="0"/>
              </a:rPr>
              <a:t>Sensible a </a:t>
            </a:r>
            <a:r>
              <a:rPr dirty="0" err="1">
                <a:latin typeface="Aptos" panose="020B0004020202020204" pitchFamily="34" charset="0"/>
              </a:rPr>
              <a:t>cambios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bruscos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temperatura</a:t>
            </a:r>
            <a:r>
              <a:rPr dirty="0">
                <a:latin typeface="Aptos" panose="020B0004020202020204" pitchFamily="34" charset="0"/>
              </a:rPr>
              <a:t>.</a:t>
            </a:r>
          </a:p>
          <a:p>
            <a:pPr marL="546100" indent="-546100">
              <a:buSzPct val="123000"/>
              <a:buChar char="•"/>
              <a:defRPr sz="4300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Absorben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humedad</a:t>
            </a:r>
            <a:r>
              <a:rPr dirty="0">
                <a:latin typeface="Aptos" panose="020B0004020202020204" pitchFamily="34" charset="0"/>
              </a:rPr>
              <a:t>. </a:t>
            </a:r>
            <a:r>
              <a:rPr b="1" dirty="0">
                <a:latin typeface="Aptos" panose="020B0004020202020204" pitchFamily="34" charset="0"/>
              </a:rPr>
              <a:t>(</a:t>
            </a:r>
            <a:r>
              <a:rPr lang="es-419" b="1" dirty="0">
                <a:latin typeface="Aptos" panose="020B0004020202020204" pitchFamily="34" charset="0"/>
              </a:rPr>
              <a:t>C</a:t>
            </a:r>
            <a:r>
              <a:rPr b="1" dirty="0" err="1">
                <a:latin typeface="Aptos" panose="020B0004020202020204" pitchFamily="34" charset="0"/>
              </a:rPr>
              <a:t>apacidad</a:t>
            </a:r>
            <a:r>
              <a:rPr b="1" dirty="0">
                <a:latin typeface="Aptos" panose="020B0004020202020204" pitchFamily="34" charset="0"/>
              </a:rPr>
              <a:t> </a:t>
            </a:r>
            <a:r>
              <a:rPr b="1" dirty="0" err="1">
                <a:latin typeface="Aptos" panose="020B0004020202020204" pitchFamily="34" charset="0"/>
              </a:rPr>
              <a:t>higroscópica</a:t>
            </a:r>
            <a:r>
              <a:rPr b="1" dirty="0">
                <a:latin typeface="Aptos" panose="020B0004020202020204" pitchFamily="34" charset="0"/>
              </a:rPr>
              <a:t>)</a:t>
            </a:r>
          </a:p>
          <a:p>
            <a:pPr marL="546100" indent="-546100">
              <a:buSzPct val="123000"/>
              <a:buChar char="•"/>
              <a:defRPr sz="4300">
                <a:solidFill>
                  <a:srgbClr val="FFFFFF"/>
                </a:solidFill>
              </a:defRPr>
            </a:pPr>
            <a:r>
              <a:rPr dirty="0">
                <a:latin typeface="Aptos" panose="020B0004020202020204" pitchFamily="34" charset="0"/>
              </a:rPr>
              <a:t>Sensibles a </a:t>
            </a:r>
            <a:r>
              <a:rPr dirty="0" err="1">
                <a:latin typeface="Aptos" panose="020B0004020202020204" pitchFamily="34" charset="0"/>
              </a:rPr>
              <a:t>golpes</a:t>
            </a:r>
            <a:r>
              <a:rPr dirty="0">
                <a:latin typeface="Aptos" panose="020B0004020202020204" pitchFamily="34" charset="0"/>
              </a:rPr>
              <a:t>.      </a:t>
            </a:r>
            <a:r>
              <a:rPr b="1" dirty="0">
                <a:latin typeface="Aptos" panose="020B0004020202020204" pitchFamily="34" charset="0"/>
              </a:rPr>
              <a:t>(</a:t>
            </a:r>
            <a:r>
              <a:rPr b="1" dirty="0" err="1">
                <a:latin typeface="Aptos" panose="020B0004020202020204" pitchFamily="34" charset="0"/>
              </a:rPr>
              <a:t>Fractura</a:t>
            </a:r>
            <a:r>
              <a:rPr b="1" dirty="0">
                <a:latin typeface="Aptos" panose="020B0004020202020204" pitchFamily="34" charset="0"/>
              </a:rPr>
              <a:t> </a:t>
            </a:r>
            <a:r>
              <a:rPr b="1" dirty="0" err="1">
                <a:latin typeface="Aptos" panose="020B0004020202020204" pitchFamily="34" charset="0"/>
              </a:rPr>
              <a:t>física</a:t>
            </a:r>
            <a:r>
              <a:rPr b="1" dirty="0">
                <a:latin typeface="Aptos" panose="020B0004020202020204" pitchFamily="34" charset="0"/>
              </a:rPr>
              <a:t>)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270" name="Características de los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8000" spc="-159"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Características</a:t>
            </a:r>
            <a:r>
              <a:rPr dirty="0">
                <a:latin typeface="Aptos" panose="020B0004020202020204" pitchFamily="34" charset="0"/>
              </a:rPr>
              <a:t> de los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271" name="Energía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3A87FE"/>
                </a:solidFill>
              </a:defRPr>
            </a:lvl1pPr>
          </a:lstStyle>
          <a:p>
            <a:r>
              <a:rPr>
                <a:latin typeface="Aptos" panose="020B0004020202020204" pitchFamily="34" charset="0"/>
              </a:rPr>
              <a:t>Energía</a:t>
            </a:r>
          </a:p>
        </p:txBody>
      </p:sp>
      <p:grpSp>
        <p:nvGrpSpPr>
          <p:cNvPr id="275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272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273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274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grpSp>
        <p:nvGrpSpPr>
          <p:cNvPr id="281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279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276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77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278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280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sp>
        <p:nvSpPr>
          <p:cNvPr id="282" name="Google Shape;162;p6"/>
          <p:cNvSpPr txBox="1"/>
          <p:nvPr/>
        </p:nvSpPr>
        <p:spPr>
          <a:xfrm>
            <a:off x="2012628" y="5897900"/>
            <a:ext cx="10627294" cy="192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60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“La energía no se pierde, sólo se transforma”</a:t>
            </a:r>
          </a:p>
        </p:txBody>
      </p:sp>
      <p:grpSp>
        <p:nvGrpSpPr>
          <p:cNvPr id="285" name="Google Shape;163;p6"/>
          <p:cNvGrpSpPr/>
          <p:nvPr/>
        </p:nvGrpSpPr>
        <p:grpSpPr>
          <a:xfrm>
            <a:off x="7468372" y="8006800"/>
            <a:ext cx="4723628" cy="3973377"/>
            <a:chOff x="0" y="0"/>
            <a:chExt cx="4723627" cy="3973375"/>
          </a:xfrm>
        </p:grpSpPr>
        <p:pic>
          <p:nvPicPr>
            <p:cNvPr id="283" name="Google Shape;164;p6" descr="Google Shape;164;p6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180815" y="0"/>
              <a:ext cx="4276557" cy="3973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4"/>
                    <a:pt x="4836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  <p:sp>
          <p:nvSpPr>
            <p:cNvPr id="284" name="Google Shape;165;p6"/>
            <p:cNvSpPr/>
            <p:nvPr/>
          </p:nvSpPr>
          <p:spPr>
            <a:xfrm>
              <a:off x="-1" y="85008"/>
              <a:ext cx="4723629" cy="3817805"/>
            </a:xfrm>
            <a:prstGeom prst="ellipse">
              <a:avLst/>
            </a:prstGeom>
            <a:noFill/>
            <a:ln w="12700" cap="flat">
              <a:solidFill>
                <a:srgbClr val="42719B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lnSpc>
                  <a:spcPct val="100000"/>
                </a:lnSpc>
                <a:spcBef>
                  <a:spcPts val="0"/>
                </a:spcBef>
                <a:def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sp>
        <p:nvSpPr>
          <p:cNvPr id="286" name="Google Shape;174;p6"/>
          <p:cNvSpPr/>
          <p:nvPr/>
        </p:nvSpPr>
        <p:spPr>
          <a:xfrm>
            <a:off x="12962827" y="8415823"/>
            <a:ext cx="10214673" cy="3170056"/>
          </a:xfrm>
          <a:prstGeom prst="rect">
            <a:avLst/>
          </a:prstGeom>
          <a:solidFill>
            <a:srgbClr val="C00000"/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5000">
                <a:solidFill>
                  <a:srgbClr val="FFFE9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>
                <a:latin typeface="Aptos" panose="020B0004020202020204" pitchFamily="34" charset="0"/>
              </a:rPr>
              <a:t>“</a:t>
            </a:r>
            <a:r>
              <a:rPr>
                <a:solidFill>
                  <a:srgbClr val="FFFF66"/>
                </a:solidFill>
                <a:latin typeface="Aptos" panose="020B0004020202020204" pitchFamily="34" charset="0"/>
              </a:rPr>
              <a:t>Un explosivo posee energía química, la cual se transforma en energía térmica, energía mecánica y residuos”</a:t>
            </a:r>
          </a:p>
        </p:txBody>
      </p:sp>
      <p:pic>
        <p:nvPicPr>
          <p:cNvPr id="287" name="Google Shape;176;p6" descr="Google Shape;176;p6"/>
          <p:cNvPicPr>
            <a:picLocks noChangeAspect="1"/>
          </p:cNvPicPr>
          <p:nvPr/>
        </p:nvPicPr>
        <p:blipFill>
          <a:blip r:embed="rId5"/>
          <a:srcRect l="1465" t="8375" r="2651" b="10356"/>
          <a:stretch>
            <a:fillRect/>
          </a:stretch>
        </p:blipFill>
        <p:spPr>
          <a:xfrm>
            <a:off x="2188728" y="8848735"/>
            <a:ext cx="5137548" cy="22350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59" extrusionOk="0">
                <a:moveTo>
                  <a:pt x="8251" y="5"/>
                </a:moveTo>
                <a:cubicBezTo>
                  <a:pt x="8217" y="16"/>
                  <a:pt x="8182" y="45"/>
                  <a:pt x="8151" y="89"/>
                </a:cubicBezTo>
                <a:cubicBezTo>
                  <a:pt x="8084" y="184"/>
                  <a:pt x="7904" y="578"/>
                  <a:pt x="7794" y="870"/>
                </a:cubicBezTo>
                <a:cubicBezTo>
                  <a:pt x="7733" y="1032"/>
                  <a:pt x="7720" y="1045"/>
                  <a:pt x="7677" y="1000"/>
                </a:cubicBezTo>
                <a:cubicBezTo>
                  <a:pt x="7651" y="973"/>
                  <a:pt x="7610" y="915"/>
                  <a:pt x="7587" y="870"/>
                </a:cubicBezTo>
                <a:cubicBezTo>
                  <a:pt x="7520" y="739"/>
                  <a:pt x="7312" y="578"/>
                  <a:pt x="7098" y="495"/>
                </a:cubicBezTo>
                <a:cubicBezTo>
                  <a:pt x="6933" y="431"/>
                  <a:pt x="6867" y="425"/>
                  <a:pt x="6693" y="468"/>
                </a:cubicBezTo>
                <a:cubicBezTo>
                  <a:pt x="6414" y="538"/>
                  <a:pt x="6340" y="592"/>
                  <a:pt x="6216" y="801"/>
                </a:cubicBezTo>
                <a:cubicBezTo>
                  <a:pt x="6028" y="1118"/>
                  <a:pt x="6044" y="1118"/>
                  <a:pt x="5902" y="790"/>
                </a:cubicBezTo>
                <a:cubicBezTo>
                  <a:pt x="5610" y="115"/>
                  <a:pt x="5571" y="47"/>
                  <a:pt x="5465" y="47"/>
                </a:cubicBezTo>
                <a:cubicBezTo>
                  <a:pt x="5290" y="47"/>
                  <a:pt x="5221" y="301"/>
                  <a:pt x="5318" y="583"/>
                </a:cubicBezTo>
                <a:cubicBezTo>
                  <a:pt x="5375" y="749"/>
                  <a:pt x="5659" y="1269"/>
                  <a:pt x="5743" y="1360"/>
                </a:cubicBezTo>
                <a:cubicBezTo>
                  <a:pt x="5781" y="1401"/>
                  <a:pt x="5812" y="1454"/>
                  <a:pt x="5812" y="1475"/>
                </a:cubicBezTo>
                <a:cubicBezTo>
                  <a:pt x="5812" y="1496"/>
                  <a:pt x="5775" y="1625"/>
                  <a:pt x="5730" y="1762"/>
                </a:cubicBezTo>
                <a:cubicBezTo>
                  <a:pt x="5685" y="1899"/>
                  <a:pt x="5647" y="2026"/>
                  <a:pt x="5647" y="2046"/>
                </a:cubicBezTo>
                <a:cubicBezTo>
                  <a:pt x="5646" y="2066"/>
                  <a:pt x="5623" y="2168"/>
                  <a:pt x="5595" y="2271"/>
                </a:cubicBezTo>
                <a:cubicBezTo>
                  <a:pt x="5566" y="2374"/>
                  <a:pt x="5543" y="2500"/>
                  <a:pt x="5543" y="2551"/>
                </a:cubicBezTo>
                <a:cubicBezTo>
                  <a:pt x="5543" y="2602"/>
                  <a:pt x="5534" y="2657"/>
                  <a:pt x="5523" y="2673"/>
                </a:cubicBezTo>
                <a:cubicBezTo>
                  <a:pt x="5495" y="2713"/>
                  <a:pt x="5495" y="4384"/>
                  <a:pt x="5523" y="4423"/>
                </a:cubicBezTo>
                <a:cubicBezTo>
                  <a:pt x="5534" y="4439"/>
                  <a:pt x="5543" y="4489"/>
                  <a:pt x="5543" y="4538"/>
                </a:cubicBezTo>
                <a:cubicBezTo>
                  <a:pt x="5543" y="4586"/>
                  <a:pt x="5551" y="4632"/>
                  <a:pt x="5560" y="4641"/>
                </a:cubicBezTo>
                <a:cubicBezTo>
                  <a:pt x="5568" y="4650"/>
                  <a:pt x="5593" y="4734"/>
                  <a:pt x="5615" y="4825"/>
                </a:cubicBezTo>
                <a:cubicBezTo>
                  <a:pt x="5693" y="5155"/>
                  <a:pt x="5824" y="5525"/>
                  <a:pt x="5915" y="5671"/>
                </a:cubicBezTo>
                <a:cubicBezTo>
                  <a:pt x="6042" y="5876"/>
                  <a:pt x="6120" y="6041"/>
                  <a:pt x="6120" y="6100"/>
                </a:cubicBezTo>
                <a:cubicBezTo>
                  <a:pt x="6120" y="6127"/>
                  <a:pt x="6131" y="6149"/>
                  <a:pt x="6142" y="6149"/>
                </a:cubicBezTo>
                <a:cubicBezTo>
                  <a:pt x="6155" y="6149"/>
                  <a:pt x="6162" y="6383"/>
                  <a:pt x="6162" y="6762"/>
                </a:cubicBezTo>
                <a:cubicBezTo>
                  <a:pt x="6162" y="7169"/>
                  <a:pt x="6170" y="7412"/>
                  <a:pt x="6187" y="7478"/>
                </a:cubicBezTo>
                <a:cubicBezTo>
                  <a:pt x="6208" y="7558"/>
                  <a:pt x="6208" y="7583"/>
                  <a:pt x="6187" y="7600"/>
                </a:cubicBezTo>
                <a:cubicBezTo>
                  <a:pt x="6157" y="7626"/>
                  <a:pt x="6152" y="7849"/>
                  <a:pt x="6182" y="7849"/>
                </a:cubicBezTo>
                <a:cubicBezTo>
                  <a:pt x="6193" y="7849"/>
                  <a:pt x="6204" y="7922"/>
                  <a:pt x="6204" y="8010"/>
                </a:cubicBezTo>
                <a:cubicBezTo>
                  <a:pt x="6204" y="8134"/>
                  <a:pt x="6224" y="8225"/>
                  <a:pt x="6299" y="8416"/>
                </a:cubicBezTo>
                <a:cubicBezTo>
                  <a:pt x="6394" y="8658"/>
                  <a:pt x="6395" y="8663"/>
                  <a:pt x="6362" y="8787"/>
                </a:cubicBezTo>
                <a:cubicBezTo>
                  <a:pt x="6337" y="8881"/>
                  <a:pt x="6314" y="8911"/>
                  <a:pt x="6271" y="8902"/>
                </a:cubicBezTo>
                <a:cubicBezTo>
                  <a:pt x="6034" y="8854"/>
                  <a:pt x="5894" y="8878"/>
                  <a:pt x="5698" y="9001"/>
                </a:cubicBezTo>
                <a:cubicBezTo>
                  <a:pt x="5498" y="9128"/>
                  <a:pt x="5474" y="9134"/>
                  <a:pt x="4874" y="9151"/>
                </a:cubicBezTo>
                <a:cubicBezTo>
                  <a:pt x="4092" y="9172"/>
                  <a:pt x="3373" y="9351"/>
                  <a:pt x="2985" y="9622"/>
                </a:cubicBezTo>
                <a:cubicBezTo>
                  <a:pt x="2925" y="9664"/>
                  <a:pt x="2833" y="9718"/>
                  <a:pt x="2782" y="9740"/>
                </a:cubicBezTo>
                <a:cubicBezTo>
                  <a:pt x="2620" y="9810"/>
                  <a:pt x="2327" y="10013"/>
                  <a:pt x="2102" y="10211"/>
                </a:cubicBezTo>
                <a:cubicBezTo>
                  <a:pt x="1983" y="10316"/>
                  <a:pt x="1877" y="10403"/>
                  <a:pt x="1865" y="10403"/>
                </a:cubicBezTo>
                <a:cubicBezTo>
                  <a:pt x="1854" y="10403"/>
                  <a:pt x="1799" y="10455"/>
                  <a:pt x="1742" y="10517"/>
                </a:cubicBezTo>
                <a:cubicBezTo>
                  <a:pt x="1685" y="10580"/>
                  <a:pt x="1545" y="10729"/>
                  <a:pt x="1432" y="10851"/>
                </a:cubicBezTo>
                <a:cubicBezTo>
                  <a:pt x="1318" y="10972"/>
                  <a:pt x="1199" y="11121"/>
                  <a:pt x="1165" y="11180"/>
                </a:cubicBezTo>
                <a:cubicBezTo>
                  <a:pt x="1131" y="11239"/>
                  <a:pt x="1071" y="11326"/>
                  <a:pt x="1033" y="11371"/>
                </a:cubicBezTo>
                <a:cubicBezTo>
                  <a:pt x="951" y="11468"/>
                  <a:pt x="616" y="12059"/>
                  <a:pt x="524" y="12271"/>
                </a:cubicBezTo>
                <a:cubicBezTo>
                  <a:pt x="432" y="12482"/>
                  <a:pt x="227" y="13112"/>
                  <a:pt x="227" y="13182"/>
                </a:cubicBezTo>
                <a:cubicBezTo>
                  <a:pt x="227" y="13215"/>
                  <a:pt x="217" y="13239"/>
                  <a:pt x="205" y="13239"/>
                </a:cubicBezTo>
                <a:cubicBezTo>
                  <a:pt x="194" y="13239"/>
                  <a:pt x="185" y="13283"/>
                  <a:pt x="185" y="13335"/>
                </a:cubicBezTo>
                <a:cubicBezTo>
                  <a:pt x="185" y="13387"/>
                  <a:pt x="177" y="13431"/>
                  <a:pt x="165" y="13431"/>
                </a:cubicBezTo>
                <a:cubicBezTo>
                  <a:pt x="154" y="13431"/>
                  <a:pt x="143" y="13472"/>
                  <a:pt x="143" y="13523"/>
                </a:cubicBezTo>
                <a:cubicBezTo>
                  <a:pt x="143" y="13573"/>
                  <a:pt x="135" y="13625"/>
                  <a:pt x="123" y="13641"/>
                </a:cubicBezTo>
                <a:cubicBezTo>
                  <a:pt x="112" y="13657"/>
                  <a:pt x="102" y="13731"/>
                  <a:pt x="102" y="13802"/>
                </a:cubicBezTo>
                <a:cubicBezTo>
                  <a:pt x="102" y="13874"/>
                  <a:pt x="88" y="13974"/>
                  <a:pt x="72" y="14024"/>
                </a:cubicBezTo>
                <a:cubicBezTo>
                  <a:pt x="55" y="14075"/>
                  <a:pt x="42" y="14216"/>
                  <a:pt x="42" y="14338"/>
                </a:cubicBezTo>
                <a:cubicBezTo>
                  <a:pt x="41" y="14460"/>
                  <a:pt x="31" y="14571"/>
                  <a:pt x="20" y="14587"/>
                </a:cubicBezTo>
                <a:cubicBezTo>
                  <a:pt x="7" y="14606"/>
                  <a:pt x="0" y="14824"/>
                  <a:pt x="0" y="15039"/>
                </a:cubicBezTo>
                <a:cubicBezTo>
                  <a:pt x="0" y="15254"/>
                  <a:pt x="7" y="15467"/>
                  <a:pt x="20" y="15486"/>
                </a:cubicBezTo>
                <a:cubicBezTo>
                  <a:pt x="31" y="15503"/>
                  <a:pt x="40" y="15629"/>
                  <a:pt x="40" y="15766"/>
                </a:cubicBezTo>
                <a:cubicBezTo>
                  <a:pt x="40" y="15911"/>
                  <a:pt x="54" y="16049"/>
                  <a:pt x="72" y="16103"/>
                </a:cubicBezTo>
                <a:cubicBezTo>
                  <a:pt x="88" y="16153"/>
                  <a:pt x="101" y="16285"/>
                  <a:pt x="102" y="16394"/>
                </a:cubicBezTo>
                <a:cubicBezTo>
                  <a:pt x="102" y="16503"/>
                  <a:pt x="112" y="16607"/>
                  <a:pt x="123" y="16623"/>
                </a:cubicBezTo>
                <a:cubicBezTo>
                  <a:pt x="135" y="16640"/>
                  <a:pt x="143" y="16702"/>
                  <a:pt x="143" y="16765"/>
                </a:cubicBezTo>
                <a:cubicBezTo>
                  <a:pt x="143" y="16829"/>
                  <a:pt x="154" y="16880"/>
                  <a:pt x="165" y="16880"/>
                </a:cubicBezTo>
                <a:cubicBezTo>
                  <a:pt x="177" y="16880"/>
                  <a:pt x="185" y="16912"/>
                  <a:pt x="185" y="16949"/>
                </a:cubicBezTo>
                <a:cubicBezTo>
                  <a:pt x="185" y="17028"/>
                  <a:pt x="271" y="17420"/>
                  <a:pt x="294" y="17443"/>
                </a:cubicBezTo>
                <a:cubicBezTo>
                  <a:pt x="302" y="17451"/>
                  <a:pt x="309" y="17508"/>
                  <a:pt x="309" y="17569"/>
                </a:cubicBezTo>
                <a:cubicBezTo>
                  <a:pt x="309" y="17630"/>
                  <a:pt x="317" y="17695"/>
                  <a:pt x="329" y="17711"/>
                </a:cubicBezTo>
                <a:cubicBezTo>
                  <a:pt x="340" y="17727"/>
                  <a:pt x="350" y="17806"/>
                  <a:pt x="350" y="17887"/>
                </a:cubicBezTo>
                <a:cubicBezTo>
                  <a:pt x="350" y="17970"/>
                  <a:pt x="373" y="18097"/>
                  <a:pt x="402" y="18185"/>
                </a:cubicBezTo>
                <a:cubicBezTo>
                  <a:pt x="430" y="18271"/>
                  <a:pt x="452" y="18359"/>
                  <a:pt x="452" y="18381"/>
                </a:cubicBezTo>
                <a:cubicBezTo>
                  <a:pt x="452" y="18403"/>
                  <a:pt x="471" y="18450"/>
                  <a:pt x="494" y="18488"/>
                </a:cubicBezTo>
                <a:cubicBezTo>
                  <a:pt x="517" y="18525"/>
                  <a:pt x="536" y="18577"/>
                  <a:pt x="536" y="18599"/>
                </a:cubicBezTo>
                <a:cubicBezTo>
                  <a:pt x="536" y="18675"/>
                  <a:pt x="732" y="19161"/>
                  <a:pt x="833" y="19334"/>
                </a:cubicBezTo>
                <a:cubicBezTo>
                  <a:pt x="961" y="19556"/>
                  <a:pt x="1239" y="19918"/>
                  <a:pt x="1567" y="20295"/>
                </a:cubicBezTo>
                <a:cubicBezTo>
                  <a:pt x="1958" y="20744"/>
                  <a:pt x="2053" y="20834"/>
                  <a:pt x="2266" y="20946"/>
                </a:cubicBezTo>
                <a:cubicBezTo>
                  <a:pt x="2374" y="21002"/>
                  <a:pt x="2542" y="21096"/>
                  <a:pt x="2638" y="21152"/>
                </a:cubicBezTo>
                <a:cubicBezTo>
                  <a:pt x="2797" y="21245"/>
                  <a:pt x="2868" y="21255"/>
                  <a:pt x="3391" y="21256"/>
                </a:cubicBezTo>
                <a:cubicBezTo>
                  <a:pt x="3932" y="21257"/>
                  <a:pt x="3979" y="21250"/>
                  <a:pt x="4153" y="21145"/>
                </a:cubicBezTo>
                <a:cubicBezTo>
                  <a:pt x="4430" y="20978"/>
                  <a:pt x="4617" y="20744"/>
                  <a:pt x="4617" y="20567"/>
                </a:cubicBezTo>
                <a:cubicBezTo>
                  <a:pt x="4617" y="20510"/>
                  <a:pt x="4647" y="20460"/>
                  <a:pt x="4714" y="20406"/>
                </a:cubicBezTo>
                <a:cubicBezTo>
                  <a:pt x="5021" y="20158"/>
                  <a:pt x="5141" y="20035"/>
                  <a:pt x="5308" y="19797"/>
                </a:cubicBezTo>
                <a:cubicBezTo>
                  <a:pt x="5410" y="19652"/>
                  <a:pt x="5534" y="19481"/>
                  <a:pt x="5585" y="19418"/>
                </a:cubicBezTo>
                <a:cubicBezTo>
                  <a:pt x="5703" y="19272"/>
                  <a:pt x="6144" y="18399"/>
                  <a:pt x="6182" y="18235"/>
                </a:cubicBezTo>
                <a:cubicBezTo>
                  <a:pt x="6198" y="18167"/>
                  <a:pt x="6218" y="18113"/>
                  <a:pt x="6227" y="18113"/>
                </a:cubicBezTo>
                <a:cubicBezTo>
                  <a:pt x="6237" y="18113"/>
                  <a:pt x="6244" y="18081"/>
                  <a:pt x="6244" y="18044"/>
                </a:cubicBezTo>
                <a:cubicBezTo>
                  <a:pt x="6244" y="18007"/>
                  <a:pt x="6252" y="17972"/>
                  <a:pt x="6261" y="17963"/>
                </a:cubicBezTo>
                <a:cubicBezTo>
                  <a:pt x="6269" y="17955"/>
                  <a:pt x="6329" y="17787"/>
                  <a:pt x="6392" y="17592"/>
                </a:cubicBezTo>
                <a:cubicBezTo>
                  <a:pt x="6456" y="17397"/>
                  <a:pt x="6537" y="17167"/>
                  <a:pt x="6573" y="17083"/>
                </a:cubicBezTo>
                <a:cubicBezTo>
                  <a:pt x="6608" y="16999"/>
                  <a:pt x="6636" y="16918"/>
                  <a:pt x="6636" y="16903"/>
                </a:cubicBezTo>
                <a:cubicBezTo>
                  <a:pt x="6636" y="16853"/>
                  <a:pt x="6687" y="16761"/>
                  <a:pt x="6776" y="16646"/>
                </a:cubicBezTo>
                <a:cubicBezTo>
                  <a:pt x="6852" y="16549"/>
                  <a:pt x="6863" y="16510"/>
                  <a:pt x="6863" y="16375"/>
                </a:cubicBezTo>
                <a:cubicBezTo>
                  <a:pt x="6863" y="16288"/>
                  <a:pt x="6871" y="16222"/>
                  <a:pt x="6881" y="16222"/>
                </a:cubicBezTo>
                <a:cubicBezTo>
                  <a:pt x="6891" y="16222"/>
                  <a:pt x="6944" y="16129"/>
                  <a:pt x="6998" y="16019"/>
                </a:cubicBezTo>
                <a:cubicBezTo>
                  <a:pt x="7230" y="15540"/>
                  <a:pt x="7538" y="15140"/>
                  <a:pt x="7914" y="14828"/>
                </a:cubicBezTo>
                <a:cubicBezTo>
                  <a:pt x="8130" y="14649"/>
                  <a:pt x="8185" y="14585"/>
                  <a:pt x="8258" y="14415"/>
                </a:cubicBezTo>
                <a:cubicBezTo>
                  <a:pt x="8335" y="14235"/>
                  <a:pt x="8345" y="14183"/>
                  <a:pt x="8346" y="13986"/>
                </a:cubicBezTo>
                <a:cubicBezTo>
                  <a:pt x="8348" y="13690"/>
                  <a:pt x="8310" y="13644"/>
                  <a:pt x="8079" y="13649"/>
                </a:cubicBezTo>
                <a:cubicBezTo>
                  <a:pt x="7932" y="13652"/>
                  <a:pt x="7878" y="13676"/>
                  <a:pt x="7739" y="13806"/>
                </a:cubicBezTo>
                <a:cubicBezTo>
                  <a:pt x="7648" y="13891"/>
                  <a:pt x="7565" y="13978"/>
                  <a:pt x="7554" y="13997"/>
                </a:cubicBezTo>
                <a:cubicBezTo>
                  <a:pt x="7542" y="14017"/>
                  <a:pt x="7480" y="14079"/>
                  <a:pt x="7414" y="14135"/>
                </a:cubicBezTo>
                <a:cubicBezTo>
                  <a:pt x="7241" y="14281"/>
                  <a:pt x="6768" y="14879"/>
                  <a:pt x="6684" y="15058"/>
                </a:cubicBezTo>
                <a:cubicBezTo>
                  <a:pt x="6671" y="15086"/>
                  <a:pt x="6627" y="15171"/>
                  <a:pt x="6584" y="15249"/>
                </a:cubicBezTo>
                <a:cubicBezTo>
                  <a:pt x="6480" y="15440"/>
                  <a:pt x="6139" y="16247"/>
                  <a:pt x="6100" y="16390"/>
                </a:cubicBezTo>
                <a:cubicBezTo>
                  <a:pt x="6084" y="16453"/>
                  <a:pt x="6062" y="16505"/>
                  <a:pt x="6054" y="16505"/>
                </a:cubicBezTo>
                <a:cubicBezTo>
                  <a:pt x="6045" y="16505"/>
                  <a:pt x="6039" y="16529"/>
                  <a:pt x="6039" y="16558"/>
                </a:cubicBezTo>
                <a:cubicBezTo>
                  <a:pt x="6039" y="16588"/>
                  <a:pt x="6017" y="16656"/>
                  <a:pt x="5990" y="16712"/>
                </a:cubicBezTo>
                <a:cubicBezTo>
                  <a:pt x="5964" y="16767"/>
                  <a:pt x="5911" y="16915"/>
                  <a:pt x="5873" y="17041"/>
                </a:cubicBezTo>
                <a:cubicBezTo>
                  <a:pt x="5800" y="17292"/>
                  <a:pt x="5485" y="18011"/>
                  <a:pt x="5338" y="18262"/>
                </a:cubicBezTo>
                <a:cubicBezTo>
                  <a:pt x="5094" y="18678"/>
                  <a:pt x="4794" y="19026"/>
                  <a:pt x="4462" y="19280"/>
                </a:cubicBezTo>
                <a:cubicBezTo>
                  <a:pt x="4147" y="19521"/>
                  <a:pt x="4140" y="19527"/>
                  <a:pt x="3833" y="19606"/>
                </a:cubicBezTo>
                <a:cubicBezTo>
                  <a:pt x="3505" y="19690"/>
                  <a:pt x="3288" y="19688"/>
                  <a:pt x="2978" y="19602"/>
                </a:cubicBezTo>
                <a:cubicBezTo>
                  <a:pt x="2692" y="19522"/>
                  <a:pt x="2676" y="19515"/>
                  <a:pt x="2226" y="19165"/>
                </a:cubicBezTo>
                <a:cubicBezTo>
                  <a:pt x="1913" y="18922"/>
                  <a:pt x="1459" y="18432"/>
                  <a:pt x="1382" y="18258"/>
                </a:cubicBezTo>
                <a:cubicBezTo>
                  <a:pt x="1365" y="18220"/>
                  <a:pt x="1303" y="18124"/>
                  <a:pt x="1246" y="18040"/>
                </a:cubicBezTo>
                <a:cubicBezTo>
                  <a:pt x="1142" y="17885"/>
                  <a:pt x="955" y="17479"/>
                  <a:pt x="869" y="17221"/>
                </a:cubicBezTo>
                <a:cubicBezTo>
                  <a:pt x="808" y="17034"/>
                  <a:pt x="701" y="16558"/>
                  <a:pt x="701" y="16474"/>
                </a:cubicBezTo>
                <a:cubicBezTo>
                  <a:pt x="701" y="16438"/>
                  <a:pt x="690" y="16409"/>
                  <a:pt x="679" y="16409"/>
                </a:cubicBezTo>
                <a:cubicBezTo>
                  <a:pt x="668" y="16409"/>
                  <a:pt x="659" y="16348"/>
                  <a:pt x="659" y="16271"/>
                </a:cubicBezTo>
                <a:cubicBezTo>
                  <a:pt x="659" y="16195"/>
                  <a:pt x="650" y="16119"/>
                  <a:pt x="639" y="16103"/>
                </a:cubicBezTo>
                <a:cubicBezTo>
                  <a:pt x="611" y="16063"/>
                  <a:pt x="611" y="14376"/>
                  <a:pt x="639" y="14376"/>
                </a:cubicBezTo>
                <a:cubicBezTo>
                  <a:pt x="650" y="14376"/>
                  <a:pt x="659" y="14312"/>
                  <a:pt x="659" y="14235"/>
                </a:cubicBezTo>
                <a:cubicBezTo>
                  <a:pt x="659" y="14157"/>
                  <a:pt x="678" y="14017"/>
                  <a:pt x="701" y="13925"/>
                </a:cubicBezTo>
                <a:cubicBezTo>
                  <a:pt x="723" y="13832"/>
                  <a:pt x="741" y="13725"/>
                  <a:pt x="741" y="13687"/>
                </a:cubicBezTo>
                <a:cubicBezTo>
                  <a:pt x="741" y="13649"/>
                  <a:pt x="751" y="13618"/>
                  <a:pt x="763" y="13618"/>
                </a:cubicBezTo>
                <a:cubicBezTo>
                  <a:pt x="774" y="13618"/>
                  <a:pt x="783" y="13585"/>
                  <a:pt x="783" y="13546"/>
                </a:cubicBezTo>
                <a:cubicBezTo>
                  <a:pt x="783" y="13422"/>
                  <a:pt x="1155" y="12611"/>
                  <a:pt x="1340" y="12332"/>
                </a:cubicBezTo>
                <a:cubicBezTo>
                  <a:pt x="1437" y="12186"/>
                  <a:pt x="1632" y="11937"/>
                  <a:pt x="1774" y="11781"/>
                </a:cubicBezTo>
                <a:cubicBezTo>
                  <a:pt x="2220" y="11287"/>
                  <a:pt x="2138" y="11356"/>
                  <a:pt x="2855" y="10877"/>
                </a:cubicBezTo>
                <a:cubicBezTo>
                  <a:pt x="3197" y="10649"/>
                  <a:pt x="3556" y="10520"/>
                  <a:pt x="4163" y="10403"/>
                </a:cubicBezTo>
                <a:cubicBezTo>
                  <a:pt x="4305" y="10375"/>
                  <a:pt x="4456" y="10331"/>
                  <a:pt x="4502" y="10307"/>
                </a:cubicBezTo>
                <a:cubicBezTo>
                  <a:pt x="4548" y="10283"/>
                  <a:pt x="4613" y="10262"/>
                  <a:pt x="4645" y="10261"/>
                </a:cubicBezTo>
                <a:cubicBezTo>
                  <a:pt x="4678" y="10260"/>
                  <a:pt x="4757" y="10210"/>
                  <a:pt x="4821" y="10146"/>
                </a:cubicBezTo>
                <a:cubicBezTo>
                  <a:pt x="4918" y="10049"/>
                  <a:pt x="4975" y="10028"/>
                  <a:pt x="5178" y="10016"/>
                </a:cubicBezTo>
                <a:lnTo>
                  <a:pt x="5420" y="10001"/>
                </a:lnTo>
                <a:lnTo>
                  <a:pt x="5420" y="10808"/>
                </a:lnTo>
                <a:cubicBezTo>
                  <a:pt x="5420" y="11441"/>
                  <a:pt x="5427" y="11652"/>
                  <a:pt x="5451" y="11765"/>
                </a:cubicBezTo>
                <a:cubicBezTo>
                  <a:pt x="5543" y="12189"/>
                  <a:pt x="5982" y="12433"/>
                  <a:pt x="6719" y="12474"/>
                </a:cubicBezTo>
                <a:cubicBezTo>
                  <a:pt x="7422" y="12512"/>
                  <a:pt x="7981" y="12307"/>
                  <a:pt x="8194" y="11934"/>
                </a:cubicBezTo>
                <a:lnTo>
                  <a:pt x="8265" y="11811"/>
                </a:lnTo>
                <a:lnTo>
                  <a:pt x="8265" y="10919"/>
                </a:lnTo>
                <a:lnTo>
                  <a:pt x="8265" y="10024"/>
                </a:lnTo>
                <a:lnTo>
                  <a:pt x="8381" y="10024"/>
                </a:lnTo>
                <a:cubicBezTo>
                  <a:pt x="8446" y="10024"/>
                  <a:pt x="8582" y="10047"/>
                  <a:pt x="8685" y="10073"/>
                </a:cubicBezTo>
                <a:cubicBezTo>
                  <a:pt x="9269" y="10222"/>
                  <a:pt x="9292" y="10234"/>
                  <a:pt x="9861" y="10694"/>
                </a:cubicBezTo>
                <a:lnTo>
                  <a:pt x="10172" y="10942"/>
                </a:lnTo>
                <a:lnTo>
                  <a:pt x="10489" y="10962"/>
                </a:lnTo>
                <a:cubicBezTo>
                  <a:pt x="10845" y="10983"/>
                  <a:pt x="11014" y="10914"/>
                  <a:pt x="11155" y="10697"/>
                </a:cubicBezTo>
                <a:cubicBezTo>
                  <a:pt x="11227" y="10586"/>
                  <a:pt x="11295" y="10365"/>
                  <a:pt x="11295" y="10238"/>
                </a:cubicBezTo>
                <a:cubicBezTo>
                  <a:pt x="11295" y="10207"/>
                  <a:pt x="11319" y="10133"/>
                  <a:pt x="11348" y="10070"/>
                </a:cubicBezTo>
                <a:cubicBezTo>
                  <a:pt x="11397" y="9964"/>
                  <a:pt x="11416" y="9954"/>
                  <a:pt x="11590" y="9962"/>
                </a:cubicBezTo>
                <a:cubicBezTo>
                  <a:pt x="11938" y="9979"/>
                  <a:pt x="12355" y="10007"/>
                  <a:pt x="12381" y="10016"/>
                </a:cubicBezTo>
                <a:cubicBezTo>
                  <a:pt x="12401" y="10022"/>
                  <a:pt x="12408" y="10231"/>
                  <a:pt x="12408" y="10877"/>
                </a:cubicBezTo>
                <a:cubicBezTo>
                  <a:pt x="12408" y="11835"/>
                  <a:pt x="12415" y="11897"/>
                  <a:pt x="12551" y="12056"/>
                </a:cubicBezTo>
                <a:cubicBezTo>
                  <a:pt x="12776" y="12320"/>
                  <a:pt x="13214" y="12462"/>
                  <a:pt x="13819" y="12462"/>
                </a:cubicBezTo>
                <a:cubicBezTo>
                  <a:pt x="14647" y="12462"/>
                  <a:pt x="15136" y="12209"/>
                  <a:pt x="15238" y="11731"/>
                </a:cubicBezTo>
                <a:cubicBezTo>
                  <a:pt x="15270" y="11580"/>
                  <a:pt x="15273" y="11448"/>
                  <a:pt x="15268" y="10743"/>
                </a:cubicBezTo>
                <a:lnTo>
                  <a:pt x="15263" y="9932"/>
                </a:lnTo>
                <a:lnTo>
                  <a:pt x="15426" y="9932"/>
                </a:lnTo>
                <a:cubicBezTo>
                  <a:pt x="15646" y="9934"/>
                  <a:pt x="16213" y="10054"/>
                  <a:pt x="16301" y="10115"/>
                </a:cubicBezTo>
                <a:cubicBezTo>
                  <a:pt x="16339" y="10143"/>
                  <a:pt x="16519" y="10185"/>
                  <a:pt x="16699" y="10211"/>
                </a:cubicBezTo>
                <a:cubicBezTo>
                  <a:pt x="16880" y="10237"/>
                  <a:pt x="17035" y="10270"/>
                  <a:pt x="17045" y="10284"/>
                </a:cubicBezTo>
                <a:cubicBezTo>
                  <a:pt x="17060" y="10306"/>
                  <a:pt x="17228" y="10358"/>
                  <a:pt x="17746" y="10498"/>
                </a:cubicBezTo>
                <a:cubicBezTo>
                  <a:pt x="17883" y="10535"/>
                  <a:pt x="18163" y="10644"/>
                  <a:pt x="18453" y="10774"/>
                </a:cubicBezTo>
                <a:cubicBezTo>
                  <a:pt x="18508" y="10799"/>
                  <a:pt x="18581" y="10864"/>
                  <a:pt x="18613" y="10919"/>
                </a:cubicBezTo>
                <a:cubicBezTo>
                  <a:pt x="18672" y="11019"/>
                  <a:pt x="19081" y="11348"/>
                  <a:pt x="19145" y="11348"/>
                </a:cubicBezTo>
                <a:cubicBezTo>
                  <a:pt x="19256" y="11348"/>
                  <a:pt x="19641" y="11678"/>
                  <a:pt x="19641" y="11773"/>
                </a:cubicBezTo>
                <a:cubicBezTo>
                  <a:pt x="19641" y="11793"/>
                  <a:pt x="19669" y="11836"/>
                  <a:pt x="19703" y="11869"/>
                </a:cubicBezTo>
                <a:cubicBezTo>
                  <a:pt x="19737" y="11901"/>
                  <a:pt x="19765" y="11945"/>
                  <a:pt x="19765" y="11965"/>
                </a:cubicBezTo>
                <a:cubicBezTo>
                  <a:pt x="19765" y="11984"/>
                  <a:pt x="19842" y="12091"/>
                  <a:pt x="19935" y="12202"/>
                </a:cubicBezTo>
                <a:cubicBezTo>
                  <a:pt x="20028" y="12313"/>
                  <a:pt x="20113" y="12423"/>
                  <a:pt x="20125" y="12447"/>
                </a:cubicBezTo>
                <a:cubicBezTo>
                  <a:pt x="20137" y="12470"/>
                  <a:pt x="20211" y="12584"/>
                  <a:pt x="20290" y="12700"/>
                </a:cubicBezTo>
                <a:cubicBezTo>
                  <a:pt x="20369" y="12815"/>
                  <a:pt x="20444" y="12940"/>
                  <a:pt x="20455" y="12975"/>
                </a:cubicBezTo>
                <a:cubicBezTo>
                  <a:pt x="20467" y="13011"/>
                  <a:pt x="20537" y="13127"/>
                  <a:pt x="20611" y="13235"/>
                </a:cubicBezTo>
                <a:cubicBezTo>
                  <a:pt x="20750" y="13442"/>
                  <a:pt x="20816" y="13582"/>
                  <a:pt x="20816" y="13664"/>
                </a:cubicBezTo>
                <a:cubicBezTo>
                  <a:pt x="20816" y="13691"/>
                  <a:pt x="20826" y="13714"/>
                  <a:pt x="20837" y="13714"/>
                </a:cubicBezTo>
                <a:cubicBezTo>
                  <a:pt x="20849" y="13714"/>
                  <a:pt x="20857" y="13747"/>
                  <a:pt x="20857" y="13787"/>
                </a:cubicBezTo>
                <a:cubicBezTo>
                  <a:pt x="20857" y="13856"/>
                  <a:pt x="20866" y="13906"/>
                  <a:pt x="20916" y="14127"/>
                </a:cubicBezTo>
                <a:cubicBezTo>
                  <a:pt x="20929" y="14186"/>
                  <a:pt x="20941" y="14313"/>
                  <a:pt x="20941" y="14415"/>
                </a:cubicBezTo>
                <a:cubicBezTo>
                  <a:pt x="20941" y="14520"/>
                  <a:pt x="20953" y="14626"/>
                  <a:pt x="20971" y="14660"/>
                </a:cubicBezTo>
                <a:cubicBezTo>
                  <a:pt x="21015" y="14743"/>
                  <a:pt x="21015" y="15687"/>
                  <a:pt x="20971" y="15820"/>
                </a:cubicBezTo>
                <a:cubicBezTo>
                  <a:pt x="20954" y="15870"/>
                  <a:pt x="20941" y="15982"/>
                  <a:pt x="20941" y="16065"/>
                </a:cubicBezTo>
                <a:cubicBezTo>
                  <a:pt x="20941" y="16148"/>
                  <a:pt x="20931" y="16228"/>
                  <a:pt x="20919" y="16244"/>
                </a:cubicBezTo>
                <a:cubicBezTo>
                  <a:pt x="20908" y="16261"/>
                  <a:pt x="20899" y="16326"/>
                  <a:pt x="20899" y="16390"/>
                </a:cubicBezTo>
                <a:cubicBezTo>
                  <a:pt x="20899" y="16453"/>
                  <a:pt x="20891" y="16505"/>
                  <a:pt x="20879" y="16505"/>
                </a:cubicBezTo>
                <a:cubicBezTo>
                  <a:pt x="20868" y="16505"/>
                  <a:pt x="20858" y="16540"/>
                  <a:pt x="20857" y="16585"/>
                </a:cubicBezTo>
                <a:cubicBezTo>
                  <a:pt x="20857" y="16631"/>
                  <a:pt x="20838" y="16723"/>
                  <a:pt x="20816" y="16788"/>
                </a:cubicBezTo>
                <a:cubicBezTo>
                  <a:pt x="20794" y="16853"/>
                  <a:pt x="20776" y="16932"/>
                  <a:pt x="20776" y="16964"/>
                </a:cubicBezTo>
                <a:cubicBezTo>
                  <a:pt x="20775" y="16997"/>
                  <a:pt x="20765" y="17025"/>
                  <a:pt x="20754" y="17025"/>
                </a:cubicBezTo>
                <a:cubicBezTo>
                  <a:pt x="20743" y="17025"/>
                  <a:pt x="20734" y="17055"/>
                  <a:pt x="20734" y="17094"/>
                </a:cubicBezTo>
                <a:cubicBezTo>
                  <a:pt x="20734" y="17133"/>
                  <a:pt x="20725" y="17167"/>
                  <a:pt x="20714" y="17167"/>
                </a:cubicBezTo>
                <a:cubicBezTo>
                  <a:pt x="20703" y="17167"/>
                  <a:pt x="20692" y="17190"/>
                  <a:pt x="20692" y="17217"/>
                </a:cubicBezTo>
                <a:cubicBezTo>
                  <a:pt x="20692" y="17269"/>
                  <a:pt x="20623" y="17427"/>
                  <a:pt x="20524" y="17604"/>
                </a:cubicBezTo>
                <a:cubicBezTo>
                  <a:pt x="20491" y="17661"/>
                  <a:pt x="20444" y="17750"/>
                  <a:pt x="20419" y="17799"/>
                </a:cubicBezTo>
                <a:cubicBezTo>
                  <a:pt x="20250" y="18127"/>
                  <a:pt x="19914" y="18545"/>
                  <a:pt x="19581" y="18844"/>
                </a:cubicBezTo>
                <a:cubicBezTo>
                  <a:pt x="19289" y="19106"/>
                  <a:pt x="19288" y="19103"/>
                  <a:pt x="19231" y="18848"/>
                </a:cubicBezTo>
                <a:cubicBezTo>
                  <a:pt x="19169" y="18572"/>
                  <a:pt x="19132" y="18500"/>
                  <a:pt x="19034" y="18453"/>
                </a:cubicBezTo>
                <a:cubicBezTo>
                  <a:pt x="18976" y="18426"/>
                  <a:pt x="18944" y="18375"/>
                  <a:pt x="18920" y="18277"/>
                </a:cubicBezTo>
                <a:cubicBezTo>
                  <a:pt x="18867" y="18057"/>
                  <a:pt x="18790" y="18025"/>
                  <a:pt x="18336" y="18021"/>
                </a:cubicBezTo>
                <a:cubicBezTo>
                  <a:pt x="17852" y="18017"/>
                  <a:pt x="17793" y="18048"/>
                  <a:pt x="17782" y="18339"/>
                </a:cubicBezTo>
                <a:lnTo>
                  <a:pt x="17776" y="18515"/>
                </a:lnTo>
                <a:lnTo>
                  <a:pt x="17489" y="18530"/>
                </a:lnTo>
                <a:cubicBezTo>
                  <a:pt x="17330" y="18539"/>
                  <a:pt x="17073" y="18520"/>
                  <a:pt x="16918" y="18488"/>
                </a:cubicBezTo>
                <a:cubicBezTo>
                  <a:pt x="16655" y="18434"/>
                  <a:pt x="16632" y="18435"/>
                  <a:pt x="16557" y="18518"/>
                </a:cubicBezTo>
                <a:cubicBezTo>
                  <a:pt x="16501" y="18581"/>
                  <a:pt x="16477" y="18642"/>
                  <a:pt x="16472" y="18725"/>
                </a:cubicBezTo>
                <a:cubicBezTo>
                  <a:pt x="16468" y="18820"/>
                  <a:pt x="16443" y="18975"/>
                  <a:pt x="16414" y="19097"/>
                </a:cubicBezTo>
                <a:cubicBezTo>
                  <a:pt x="16405" y="19135"/>
                  <a:pt x="15809" y="18455"/>
                  <a:pt x="15695" y="18277"/>
                </a:cubicBezTo>
                <a:cubicBezTo>
                  <a:pt x="15530" y="18020"/>
                  <a:pt x="15169" y="17270"/>
                  <a:pt x="15169" y="17182"/>
                </a:cubicBezTo>
                <a:cubicBezTo>
                  <a:pt x="15169" y="17159"/>
                  <a:pt x="15150" y="17109"/>
                  <a:pt x="15128" y="17071"/>
                </a:cubicBezTo>
                <a:cubicBezTo>
                  <a:pt x="15105" y="17034"/>
                  <a:pt x="15087" y="16983"/>
                  <a:pt x="15087" y="16960"/>
                </a:cubicBezTo>
                <a:cubicBezTo>
                  <a:pt x="15087" y="16906"/>
                  <a:pt x="15009" y="16695"/>
                  <a:pt x="14857" y="16333"/>
                </a:cubicBezTo>
                <a:cubicBezTo>
                  <a:pt x="14790" y="16173"/>
                  <a:pt x="14737" y="16028"/>
                  <a:pt x="14737" y="16011"/>
                </a:cubicBezTo>
                <a:cubicBezTo>
                  <a:pt x="14737" y="15971"/>
                  <a:pt x="14560" y="15565"/>
                  <a:pt x="14477" y="15414"/>
                </a:cubicBezTo>
                <a:cubicBezTo>
                  <a:pt x="14442" y="15350"/>
                  <a:pt x="14348" y="15180"/>
                  <a:pt x="14270" y="15035"/>
                </a:cubicBezTo>
                <a:cubicBezTo>
                  <a:pt x="14192" y="14889"/>
                  <a:pt x="14096" y="14729"/>
                  <a:pt x="14056" y="14683"/>
                </a:cubicBezTo>
                <a:cubicBezTo>
                  <a:pt x="14017" y="14636"/>
                  <a:pt x="13957" y="14549"/>
                  <a:pt x="13923" y="14491"/>
                </a:cubicBezTo>
                <a:cubicBezTo>
                  <a:pt x="13818" y="14311"/>
                  <a:pt x="13494" y="13966"/>
                  <a:pt x="13252" y="13775"/>
                </a:cubicBezTo>
                <a:cubicBezTo>
                  <a:pt x="13201" y="13735"/>
                  <a:pt x="13067" y="13685"/>
                  <a:pt x="12953" y="13664"/>
                </a:cubicBezTo>
                <a:cubicBezTo>
                  <a:pt x="12769" y="13631"/>
                  <a:pt x="12543" y="13563"/>
                  <a:pt x="12413" y="13500"/>
                </a:cubicBezTo>
                <a:cubicBezTo>
                  <a:pt x="12368" y="13478"/>
                  <a:pt x="12367" y="13455"/>
                  <a:pt x="12366" y="12968"/>
                </a:cubicBezTo>
                <a:cubicBezTo>
                  <a:pt x="12365" y="12515"/>
                  <a:pt x="12360" y="12446"/>
                  <a:pt x="12319" y="12332"/>
                </a:cubicBezTo>
                <a:cubicBezTo>
                  <a:pt x="12218" y="12049"/>
                  <a:pt x="12279" y="12060"/>
                  <a:pt x="10424" y="12060"/>
                </a:cubicBezTo>
                <a:cubicBezTo>
                  <a:pt x="9374" y="12060"/>
                  <a:pt x="8700" y="12077"/>
                  <a:pt x="8657" y="12106"/>
                </a:cubicBezTo>
                <a:cubicBezTo>
                  <a:pt x="8618" y="12132"/>
                  <a:pt x="8556" y="12222"/>
                  <a:pt x="8518" y="12305"/>
                </a:cubicBezTo>
                <a:lnTo>
                  <a:pt x="8450" y="12455"/>
                </a:lnTo>
                <a:lnTo>
                  <a:pt x="8450" y="12987"/>
                </a:lnTo>
                <a:cubicBezTo>
                  <a:pt x="8450" y="13290"/>
                  <a:pt x="8442" y="13533"/>
                  <a:pt x="8430" y="13549"/>
                </a:cubicBezTo>
                <a:cubicBezTo>
                  <a:pt x="8418" y="13565"/>
                  <a:pt x="8408" y="13659"/>
                  <a:pt x="8408" y="13760"/>
                </a:cubicBezTo>
                <a:cubicBezTo>
                  <a:pt x="8408" y="13861"/>
                  <a:pt x="8418" y="13958"/>
                  <a:pt x="8430" y="13974"/>
                </a:cubicBezTo>
                <a:cubicBezTo>
                  <a:pt x="8442" y="13992"/>
                  <a:pt x="8450" y="14282"/>
                  <a:pt x="8450" y="14686"/>
                </a:cubicBezTo>
                <a:cubicBezTo>
                  <a:pt x="8450" y="15110"/>
                  <a:pt x="8457" y="15368"/>
                  <a:pt x="8470" y="15368"/>
                </a:cubicBezTo>
                <a:cubicBezTo>
                  <a:pt x="8481" y="15368"/>
                  <a:pt x="8491" y="15398"/>
                  <a:pt x="8491" y="15437"/>
                </a:cubicBezTo>
                <a:cubicBezTo>
                  <a:pt x="8491" y="15584"/>
                  <a:pt x="8599" y="15643"/>
                  <a:pt x="8945" y="15678"/>
                </a:cubicBezTo>
                <a:cubicBezTo>
                  <a:pt x="9424" y="15726"/>
                  <a:pt x="11149" y="15725"/>
                  <a:pt x="11725" y="15678"/>
                </a:cubicBezTo>
                <a:lnTo>
                  <a:pt x="12207" y="15640"/>
                </a:lnTo>
                <a:lnTo>
                  <a:pt x="12288" y="15475"/>
                </a:lnTo>
                <a:lnTo>
                  <a:pt x="12366" y="15310"/>
                </a:lnTo>
                <a:lnTo>
                  <a:pt x="12366" y="14866"/>
                </a:lnTo>
                <a:lnTo>
                  <a:pt x="12366" y="14426"/>
                </a:lnTo>
                <a:lnTo>
                  <a:pt x="12464" y="14453"/>
                </a:lnTo>
                <a:cubicBezTo>
                  <a:pt x="12518" y="14468"/>
                  <a:pt x="12631" y="14552"/>
                  <a:pt x="12716" y="14637"/>
                </a:cubicBezTo>
                <a:cubicBezTo>
                  <a:pt x="12801" y="14722"/>
                  <a:pt x="12912" y="14804"/>
                  <a:pt x="12963" y="14820"/>
                </a:cubicBezTo>
                <a:cubicBezTo>
                  <a:pt x="13111" y="14869"/>
                  <a:pt x="13359" y="15072"/>
                  <a:pt x="13481" y="15245"/>
                </a:cubicBezTo>
                <a:cubicBezTo>
                  <a:pt x="13652" y="15490"/>
                  <a:pt x="13868" y="15944"/>
                  <a:pt x="13869" y="16061"/>
                </a:cubicBezTo>
                <a:cubicBezTo>
                  <a:pt x="13871" y="16173"/>
                  <a:pt x="13988" y="16401"/>
                  <a:pt x="14070" y="16451"/>
                </a:cubicBezTo>
                <a:cubicBezTo>
                  <a:pt x="14098" y="16469"/>
                  <a:pt x="14137" y="16546"/>
                  <a:pt x="14156" y="16623"/>
                </a:cubicBezTo>
                <a:cubicBezTo>
                  <a:pt x="14175" y="16701"/>
                  <a:pt x="14217" y="16815"/>
                  <a:pt x="14250" y="16880"/>
                </a:cubicBezTo>
                <a:cubicBezTo>
                  <a:pt x="14396" y="17166"/>
                  <a:pt x="14622" y="17750"/>
                  <a:pt x="14624" y="17841"/>
                </a:cubicBezTo>
                <a:cubicBezTo>
                  <a:pt x="14626" y="18010"/>
                  <a:pt x="14751" y="18456"/>
                  <a:pt x="14876" y="18737"/>
                </a:cubicBezTo>
                <a:cubicBezTo>
                  <a:pt x="15030" y="19085"/>
                  <a:pt x="15386" y="19721"/>
                  <a:pt x="15426" y="19721"/>
                </a:cubicBezTo>
                <a:cubicBezTo>
                  <a:pt x="15441" y="19721"/>
                  <a:pt x="15464" y="19751"/>
                  <a:pt x="15480" y="19793"/>
                </a:cubicBezTo>
                <a:cubicBezTo>
                  <a:pt x="15495" y="19835"/>
                  <a:pt x="15559" y="19925"/>
                  <a:pt x="15621" y="19988"/>
                </a:cubicBezTo>
                <a:cubicBezTo>
                  <a:pt x="15684" y="20052"/>
                  <a:pt x="15777" y="20163"/>
                  <a:pt x="15828" y="20237"/>
                </a:cubicBezTo>
                <a:cubicBezTo>
                  <a:pt x="15879" y="20312"/>
                  <a:pt x="15949" y="20391"/>
                  <a:pt x="15983" y="20410"/>
                </a:cubicBezTo>
                <a:cubicBezTo>
                  <a:pt x="16018" y="20428"/>
                  <a:pt x="16063" y="20470"/>
                  <a:pt x="16085" y="20505"/>
                </a:cubicBezTo>
                <a:cubicBezTo>
                  <a:pt x="16108" y="20540"/>
                  <a:pt x="16158" y="20570"/>
                  <a:pt x="16197" y="20570"/>
                </a:cubicBezTo>
                <a:cubicBezTo>
                  <a:pt x="16240" y="20570"/>
                  <a:pt x="16277" y="20604"/>
                  <a:pt x="16294" y="20655"/>
                </a:cubicBezTo>
                <a:cubicBezTo>
                  <a:pt x="16326" y="20751"/>
                  <a:pt x="16333" y="21187"/>
                  <a:pt x="16302" y="21187"/>
                </a:cubicBezTo>
                <a:cubicBezTo>
                  <a:pt x="16257" y="21187"/>
                  <a:pt x="16284" y="21404"/>
                  <a:pt x="16339" y="21485"/>
                </a:cubicBezTo>
                <a:cubicBezTo>
                  <a:pt x="16390" y="21561"/>
                  <a:pt x="16431" y="21563"/>
                  <a:pt x="16776" y="21535"/>
                </a:cubicBezTo>
                <a:cubicBezTo>
                  <a:pt x="17251" y="21496"/>
                  <a:pt x="17324" y="21496"/>
                  <a:pt x="18086" y="21504"/>
                </a:cubicBezTo>
                <a:cubicBezTo>
                  <a:pt x="18426" y="21508"/>
                  <a:pt x="18773" y="21508"/>
                  <a:pt x="18858" y="21504"/>
                </a:cubicBezTo>
                <a:cubicBezTo>
                  <a:pt x="18944" y="21501"/>
                  <a:pt x="19129" y="21517"/>
                  <a:pt x="19271" y="21539"/>
                </a:cubicBezTo>
                <a:cubicBezTo>
                  <a:pt x="19494" y="21573"/>
                  <a:pt x="19539" y="21565"/>
                  <a:pt x="19596" y="21497"/>
                </a:cubicBezTo>
                <a:cubicBezTo>
                  <a:pt x="19648" y="21435"/>
                  <a:pt x="19663" y="21390"/>
                  <a:pt x="19663" y="21282"/>
                </a:cubicBezTo>
                <a:cubicBezTo>
                  <a:pt x="19663" y="21207"/>
                  <a:pt x="19652" y="21130"/>
                  <a:pt x="19641" y="21114"/>
                </a:cubicBezTo>
                <a:cubicBezTo>
                  <a:pt x="19630" y="21098"/>
                  <a:pt x="19621" y="20983"/>
                  <a:pt x="19621" y="20858"/>
                </a:cubicBezTo>
                <a:cubicBezTo>
                  <a:pt x="19621" y="20644"/>
                  <a:pt x="19625" y="20624"/>
                  <a:pt x="19688" y="20570"/>
                </a:cubicBezTo>
                <a:cubicBezTo>
                  <a:pt x="19792" y="20481"/>
                  <a:pt x="20079" y="20195"/>
                  <a:pt x="20137" y="20122"/>
                </a:cubicBezTo>
                <a:cubicBezTo>
                  <a:pt x="20165" y="20086"/>
                  <a:pt x="20281" y="19945"/>
                  <a:pt x="20394" y="19809"/>
                </a:cubicBezTo>
                <a:cubicBezTo>
                  <a:pt x="20506" y="19672"/>
                  <a:pt x="20664" y="19432"/>
                  <a:pt x="20744" y="19276"/>
                </a:cubicBezTo>
                <a:cubicBezTo>
                  <a:pt x="20949" y="18877"/>
                  <a:pt x="21250" y="18169"/>
                  <a:pt x="21250" y="18086"/>
                </a:cubicBezTo>
                <a:cubicBezTo>
                  <a:pt x="21250" y="18047"/>
                  <a:pt x="21258" y="18017"/>
                  <a:pt x="21270" y="18017"/>
                </a:cubicBezTo>
                <a:cubicBezTo>
                  <a:pt x="21281" y="18017"/>
                  <a:pt x="21291" y="17943"/>
                  <a:pt x="21291" y="17852"/>
                </a:cubicBezTo>
                <a:cubicBezTo>
                  <a:pt x="21291" y="17761"/>
                  <a:pt x="21300" y="17684"/>
                  <a:pt x="21311" y="17684"/>
                </a:cubicBezTo>
                <a:cubicBezTo>
                  <a:pt x="21323" y="17684"/>
                  <a:pt x="21331" y="17615"/>
                  <a:pt x="21331" y="17531"/>
                </a:cubicBezTo>
                <a:cubicBezTo>
                  <a:pt x="21331" y="17443"/>
                  <a:pt x="21372" y="17195"/>
                  <a:pt x="21425" y="16953"/>
                </a:cubicBezTo>
                <a:cubicBezTo>
                  <a:pt x="21476" y="16719"/>
                  <a:pt x="21516" y="16481"/>
                  <a:pt x="21517" y="16424"/>
                </a:cubicBezTo>
                <a:cubicBezTo>
                  <a:pt x="21517" y="16367"/>
                  <a:pt x="21527" y="16306"/>
                  <a:pt x="21538" y="16290"/>
                </a:cubicBezTo>
                <a:cubicBezTo>
                  <a:pt x="21550" y="16274"/>
                  <a:pt x="21558" y="16179"/>
                  <a:pt x="21558" y="16076"/>
                </a:cubicBezTo>
                <a:cubicBezTo>
                  <a:pt x="21558" y="15974"/>
                  <a:pt x="21567" y="15888"/>
                  <a:pt x="21578" y="15888"/>
                </a:cubicBezTo>
                <a:cubicBezTo>
                  <a:pt x="21591" y="15888"/>
                  <a:pt x="21600" y="15603"/>
                  <a:pt x="21600" y="15130"/>
                </a:cubicBezTo>
                <a:cubicBezTo>
                  <a:pt x="21600" y="14658"/>
                  <a:pt x="21591" y="14376"/>
                  <a:pt x="21578" y="14376"/>
                </a:cubicBezTo>
                <a:cubicBezTo>
                  <a:pt x="21567" y="14376"/>
                  <a:pt x="21558" y="14279"/>
                  <a:pt x="21558" y="14162"/>
                </a:cubicBezTo>
                <a:cubicBezTo>
                  <a:pt x="21558" y="14045"/>
                  <a:pt x="21550" y="13907"/>
                  <a:pt x="21538" y="13856"/>
                </a:cubicBezTo>
                <a:cubicBezTo>
                  <a:pt x="21527" y="13804"/>
                  <a:pt x="21509" y="13725"/>
                  <a:pt x="21500" y="13680"/>
                </a:cubicBezTo>
                <a:cubicBezTo>
                  <a:pt x="21429" y="13339"/>
                  <a:pt x="21296" y="12851"/>
                  <a:pt x="21266" y="12822"/>
                </a:cubicBezTo>
                <a:cubicBezTo>
                  <a:pt x="21257" y="12813"/>
                  <a:pt x="21248" y="12783"/>
                  <a:pt x="21248" y="12753"/>
                </a:cubicBezTo>
                <a:cubicBezTo>
                  <a:pt x="21247" y="12723"/>
                  <a:pt x="21218" y="12638"/>
                  <a:pt x="21181" y="12566"/>
                </a:cubicBezTo>
                <a:cubicBezTo>
                  <a:pt x="21145" y="12493"/>
                  <a:pt x="21069" y="12336"/>
                  <a:pt x="21013" y="12217"/>
                </a:cubicBezTo>
                <a:cubicBezTo>
                  <a:pt x="20956" y="12098"/>
                  <a:pt x="20886" y="11964"/>
                  <a:pt x="20857" y="11922"/>
                </a:cubicBezTo>
                <a:cubicBezTo>
                  <a:pt x="20829" y="11881"/>
                  <a:pt x="20761" y="11772"/>
                  <a:pt x="20704" y="11677"/>
                </a:cubicBezTo>
                <a:cubicBezTo>
                  <a:pt x="20572" y="11456"/>
                  <a:pt x="20013" y="10787"/>
                  <a:pt x="19786" y="10579"/>
                </a:cubicBezTo>
                <a:cubicBezTo>
                  <a:pt x="19560" y="10371"/>
                  <a:pt x="19062" y="10006"/>
                  <a:pt x="18838" y="9886"/>
                </a:cubicBezTo>
                <a:cubicBezTo>
                  <a:pt x="18364" y="9631"/>
                  <a:pt x="18113" y="9511"/>
                  <a:pt x="17962" y="9461"/>
                </a:cubicBezTo>
                <a:cubicBezTo>
                  <a:pt x="17872" y="9431"/>
                  <a:pt x="17710" y="9375"/>
                  <a:pt x="17602" y="9338"/>
                </a:cubicBezTo>
                <a:cubicBezTo>
                  <a:pt x="17227" y="9211"/>
                  <a:pt x="16927" y="9165"/>
                  <a:pt x="16371" y="9151"/>
                </a:cubicBezTo>
                <a:cubicBezTo>
                  <a:pt x="16062" y="9143"/>
                  <a:pt x="15799" y="9121"/>
                  <a:pt x="15785" y="9101"/>
                </a:cubicBezTo>
                <a:cubicBezTo>
                  <a:pt x="15771" y="9081"/>
                  <a:pt x="15582" y="9047"/>
                  <a:pt x="15364" y="9028"/>
                </a:cubicBezTo>
                <a:cubicBezTo>
                  <a:pt x="15118" y="9007"/>
                  <a:pt x="14909" y="8964"/>
                  <a:pt x="14809" y="8913"/>
                </a:cubicBezTo>
                <a:cubicBezTo>
                  <a:pt x="14697" y="8856"/>
                  <a:pt x="14602" y="8838"/>
                  <a:pt x="14497" y="8856"/>
                </a:cubicBezTo>
                <a:cubicBezTo>
                  <a:pt x="14349" y="8882"/>
                  <a:pt x="14345" y="8879"/>
                  <a:pt x="14345" y="8772"/>
                </a:cubicBezTo>
                <a:cubicBezTo>
                  <a:pt x="14345" y="8660"/>
                  <a:pt x="14425" y="8265"/>
                  <a:pt x="14453" y="8236"/>
                </a:cubicBezTo>
                <a:cubicBezTo>
                  <a:pt x="14462" y="8227"/>
                  <a:pt x="14468" y="8137"/>
                  <a:pt x="14468" y="8037"/>
                </a:cubicBezTo>
                <a:cubicBezTo>
                  <a:pt x="14468" y="7936"/>
                  <a:pt x="14477" y="7842"/>
                  <a:pt x="14488" y="7826"/>
                </a:cubicBezTo>
                <a:cubicBezTo>
                  <a:pt x="14501" y="7809"/>
                  <a:pt x="14510" y="7482"/>
                  <a:pt x="14510" y="7003"/>
                </a:cubicBezTo>
                <a:lnTo>
                  <a:pt x="14510" y="6207"/>
                </a:lnTo>
                <a:lnTo>
                  <a:pt x="14659" y="5904"/>
                </a:lnTo>
                <a:cubicBezTo>
                  <a:pt x="14890" y="5437"/>
                  <a:pt x="14976" y="5225"/>
                  <a:pt x="15016" y="5028"/>
                </a:cubicBezTo>
                <a:cubicBezTo>
                  <a:pt x="15036" y="4928"/>
                  <a:pt x="15070" y="4791"/>
                  <a:pt x="15091" y="4722"/>
                </a:cubicBezTo>
                <a:cubicBezTo>
                  <a:pt x="15111" y="4652"/>
                  <a:pt x="15128" y="4552"/>
                  <a:pt x="15128" y="4499"/>
                </a:cubicBezTo>
                <a:cubicBezTo>
                  <a:pt x="15128" y="4446"/>
                  <a:pt x="15138" y="4389"/>
                  <a:pt x="15149" y="4373"/>
                </a:cubicBezTo>
                <a:cubicBezTo>
                  <a:pt x="15161" y="4357"/>
                  <a:pt x="15169" y="4251"/>
                  <a:pt x="15169" y="4136"/>
                </a:cubicBezTo>
                <a:cubicBezTo>
                  <a:pt x="15169" y="4020"/>
                  <a:pt x="15178" y="3925"/>
                  <a:pt x="15189" y="3925"/>
                </a:cubicBezTo>
                <a:cubicBezTo>
                  <a:pt x="15201" y="3925"/>
                  <a:pt x="15211" y="3769"/>
                  <a:pt x="15211" y="3550"/>
                </a:cubicBezTo>
                <a:cubicBezTo>
                  <a:pt x="15211" y="3344"/>
                  <a:pt x="15201" y="3160"/>
                  <a:pt x="15189" y="3144"/>
                </a:cubicBezTo>
                <a:cubicBezTo>
                  <a:pt x="15178" y="3128"/>
                  <a:pt x="15169" y="2989"/>
                  <a:pt x="15169" y="2834"/>
                </a:cubicBezTo>
                <a:cubicBezTo>
                  <a:pt x="15169" y="2678"/>
                  <a:pt x="15161" y="2555"/>
                  <a:pt x="15149" y="2555"/>
                </a:cubicBezTo>
                <a:cubicBezTo>
                  <a:pt x="15138" y="2555"/>
                  <a:pt x="15128" y="2500"/>
                  <a:pt x="15128" y="2436"/>
                </a:cubicBezTo>
                <a:cubicBezTo>
                  <a:pt x="15128" y="2331"/>
                  <a:pt x="15112" y="2248"/>
                  <a:pt x="15022" y="1889"/>
                </a:cubicBezTo>
                <a:cubicBezTo>
                  <a:pt x="14962" y="1647"/>
                  <a:pt x="14896" y="1487"/>
                  <a:pt x="14725" y="1154"/>
                </a:cubicBezTo>
                <a:cubicBezTo>
                  <a:pt x="14469" y="653"/>
                  <a:pt x="14261" y="500"/>
                  <a:pt x="13829" y="499"/>
                </a:cubicBezTo>
                <a:cubicBezTo>
                  <a:pt x="13570" y="499"/>
                  <a:pt x="13538" y="509"/>
                  <a:pt x="13352" y="652"/>
                </a:cubicBezTo>
                <a:cubicBezTo>
                  <a:pt x="13201" y="768"/>
                  <a:pt x="13118" y="867"/>
                  <a:pt x="13013" y="1054"/>
                </a:cubicBezTo>
                <a:cubicBezTo>
                  <a:pt x="12853" y="1339"/>
                  <a:pt x="12717" y="1654"/>
                  <a:pt x="12716" y="1739"/>
                </a:cubicBezTo>
                <a:cubicBezTo>
                  <a:pt x="12716" y="1772"/>
                  <a:pt x="12708" y="1797"/>
                  <a:pt x="12696" y="1797"/>
                </a:cubicBezTo>
                <a:cubicBezTo>
                  <a:pt x="12685" y="1797"/>
                  <a:pt x="12675" y="1830"/>
                  <a:pt x="12675" y="1869"/>
                </a:cubicBezTo>
                <a:cubicBezTo>
                  <a:pt x="12675" y="1908"/>
                  <a:pt x="12666" y="1938"/>
                  <a:pt x="12655" y="1938"/>
                </a:cubicBezTo>
                <a:cubicBezTo>
                  <a:pt x="12643" y="1938"/>
                  <a:pt x="12633" y="1977"/>
                  <a:pt x="12633" y="2023"/>
                </a:cubicBezTo>
                <a:cubicBezTo>
                  <a:pt x="12633" y="2068"/>
                  <a:pt x="12615" y="2157"/>
                  <a:pt x="12593" y="2222"/>
                </a:cubicBezTo>
                <a:cubicBezTo>
                  <a:pt x="12571" y="2287"/>
                  <a:pt x="12551" y="2377"/>
                  <a:pt x="12551" y="2421"/>
                </a:cubicBezTo>
                <a:cubicBezTo>
                  <a:pt x="12551" y="2465"/>
                  <a:pt x="12543" y="2516"/>
                  <a:pt x="12531" y="2532"/>
                </a:cubicBezTo>
                <a:cubicBezTo>
                  <a:pt x="12520" y="2548"/>
                  <a:pt x="12511" y="2607"/>
                  <a:pt x="12511" y="2666"/>
                </a:cubicBezTo>
                <a:cubicBezTo>
                  <a:pt x="12511" y="2724"/>
                  <a:pt x="12496" y="2814"/>
                  <a:pt x="12479" y="2865"/>
                </a:cubicBezTo>
                <a:cubicBezTo>
                  <a:pt x="12436" y="2996"/>
                  <a:pt x="12436" y="4059"/>
                  <a:pt x="12479" y="4189"/>
                </a:cubicBezTo>
                <a:cubicBezTo>
                  <a:pt x="12496" y="4240"/>
                  <a:pt x="12509" y="4338"/>
                  <a:pt x="12509" y="4408"/>
                </a:cubicBezTo>
                <a:cubicBezTo>
                  <a:pt x="12510" y="4478"/>
                  <a:pt x="12520" y="4548"/>
                  <a:pt x="12531" y="4565"/>
                </a:cubicBezTo>
                <a:cubicBezTo>
                  <a:pt x="12543" y="4581"/>
                  <a:pt x="12551" y="4633"/>
                  <a:pt x="12551" y="4683"/>
                </a:cubicBezTo>
                <a:cubicBezTo>
                  <a:pt x="12551" y="4734"/>
                  <a:pt x="12562" y="4775"/>
                  <a:pt x="12573" y="4775"/>
                </a:cubicBezTo>
                <a:cubicBezTo>
                  <a:pt x="12584" y="4775"/>
                  <a:pt x="12593" y="4819"/>
                  <a:pt x="12593" y="4871"/>
                </a:cubicBezTo>
                <a:cubicBezTo>
                  <a:pt x="12593" y="4923"/>
                  <a:pt x="12599" y="4967"/>
                  <a:pt x="12608" y="4967"/>
                </a:cubicBezTo>
                <a:cubicBezTo>
                  <a:pt x="12616" y="4967"/>
                  <a:pt x="12635" y="5026"/>
                  <a:pt x="12650" y="5100"/>
                </a:cubicBezTo>
                <a:cubicBezTo>
                  <a:pt x="12678" y="5245"/>
                  <a:pt x="12871" y="5671"/>
                  <a:pt x="13050" y="5985"/>
                </a:cubicBezTo>
                <a:lnTo>
                  <a:pt x="13160" y="6176"/>
                </a:lnTo>
                <a:lnTo>
                  <a:pt x="13165" y="6639"/>
                </a:lnTo>
                <a:cubicBezTo>
                  <a:pt x="13170" y="7023"/>
                  <a:pt x="13166" y="7122"/>
                  <a:pt x="13137" y="7195"/>
                </a:cubicBezTo>
                <a:cubicBezTo>
                  <a:pt x="13104" y="7277"/>
                  <a:pt x="13103" y="7290"/>
                  <a:pt x="13135" y="7371"/>
                </a:cubicBezTo>
                <a:cubicBezTo>
                  <a:pt x="13158" y="7429"/>
                  <a:pt x="13170" y="7538"/>
                  <a:pt x="13170" y="7719"/>
                </a:cubicBezTo>
                <a:cubicBezTo>
                  <a:pt x="13170" y="7865"/>
                  <a:pt x="13179" y="7998"/>
                  <a:pt x="13190" y="8014"/>
                </a:cubicBezTo>
                <a:cubicBezTo>
                  <a:pt x="13202" y="8030"/>
                  <a:pt x="13211" y="8101"/>
                  <a:pt x="13212" y="8171"/>
                </a:cubicBezTo>
                <a:cubicBezTo>
                  <a:pt x="13212" y="8241"/>
                  <a:pt x="13240" y="8371"/>
                  <a:pt x="13274" y="8462"/>
                </a:cubicBezTo>
                <a:cubicBezTo>
                  <a:pt x="13338" y="8633"/>
                  <a:pt x="13352" y="8807"/>
                  <a:pt x="13310" y="8910"/>
                </a:cubicBezTo>
                <a:cubicBezTo>
                  <a:pt x="13292" y="8955"/>
                  <a:pt x="13260" y="8958"/>
                  <a:pt x="13182" y="8925"/>
                </a:cubicBezTo>
                <a:cubicBezTo>
                  <a:pt x="12939" y="8823"/>
                  <a:pt x="12679" y="8930"/>
                  <a:pt x="12558" y="9185"/>
                </a:cubicBezTo>
                <a:cubicBezTo>
                  <a:pt x="12518" y="9269"/>
                  <a:pt x="12493" y="9278"/>
                  <a:pt x="12351" y="9254"/>
                </a:cubicBezTo>
                <a:cubicBezTo>
                  <a:pt x="12263" y="9239"/>
                  <a:pt x="12093" y="9185"/>
                  <a:pt x="11974" y="9132"/>
                </a:cubicBezTo>
                <a:cubicBezTo>
                  <a:pt x="11633" y="8980"/>
                  <a:pt x="11416" y="9000"/>
                  <a:pt x="11044" y="9224"/>
                </a:cubicBezTo>
                <a:cubicBezTo>
                  <a:pt x="10956" y="9276"/>
                  <a:pt x="10697" y="9803"/>
                  <a:pt x="10697" y="9928"/>
                </a:cubicBezTo>
                <a:cubicBezTo>
                  <a:pt x="10697" y="9978"/>
                  <a:pt x="10670" y="10037"/>
                  <a:pt x="10632" y="10073"/>
                </a:cubicBezTo>
                <a:cubicBezTo>
                  <a:pt x="10537" y="10164"/>
                  <a:pt x="10339" y="10077"/>
                  <a:pt x="9903" y="9748"/>
                </a:cubicBezTo>
                <a:cubicBezTo>
                  <a:pt x="9312" y="9301"/>
                  <a:pt x="9286" y="9290"/>
                  <a:pt x="8673" y="9300"/>
                </a:cubicBezTo>
                <a:cubicBezTo>
                  <a:pt x="8165" y="9308"/>
                  <a:pt x="8144" y="9304"/>
                  <a:pt x="8134" y="9216"/>
                </a:cubicBezTo>
                <a:cubicBezTo>
                  <a:pt x="8109" y="8993"/>
                  <a:pt x="7743" y="8794"/>
                  <a:pt x="7522" y="8883"/>
                </a:cubicBezTo>
                <a:cubicBezTo>
                  <a:pt x="7407" y="8929"/>
                  <a:pt x="7389" y="8925"/>
                  <a:pt x="7365" y="8852"/>
                </a:cubicBezTo>
                <a:cubicBezTo>
                  <a:pt x="7332" y="8753"/>
                  <a:pt x="7329" y="8703"/>
                  <a:pt x="7357" y="8703"/>
                </a:cubicBezTo>
                <a:cubicBezTo>
                  <a:pt x="7368" y="8703"/>
                  <a:pt x="7379" y="8669"/>
                  <a:pt x="7379" y="8630"/>
                </a:cubicBezTo>
                <a:cubicBezTo>
                  <a:pt x="7379" y="8591"/>
                  <a:pt x="7411" y="8454"/>
                  <a:pt x="7450" y="8328"/>
                </a:cubicBezTo>
                <a:cubicBezTo>
                  <a:pt x="7504" y="8155"/>
                  <a:pt x="7522" y="8051"/>
                  <a:pt x="7522" y="7907"/>
                </a:cubicBezTo>
                <a:cubicBezTo>
                  <a:pt x="7522" y="7801"/>
                  <a:pt x="7531" y="7700"/>
                  <a:pt x="7542" y="7685"/>
                </a:cubicBezTo>
                <a:cubicBezTo>
                  <a:pt x="7567" y="7649"/>
                  <a:pt x="7565" y="6817"/>
                  <a:pt x="7540" y="6781"/>
                </a:cubicBezTo>
                <a:cubicBezTo>
                  <a:pt x="7513" y="6742"/>
                  <a:pt x="7519" y="6410"/>
                  <a:pt x="7550" y="6272"/>
                </a:cubicBezTo>
                <a:cubicBezTo>
                  <a:pt x="7577" y="6152"/>
                  <a:pt x="7721" y="5815"/>
                  <a:pt x="7846" y="5579"/>
                </a:cubicBezTo>
                <a:cubicBezTo>
                  <a:pt x="7932" y="5415"/>
                  <a:pt x="8053" y="5037"/>
                  <a:pt x="8103" y="4779"/>
                </a:cubicBezTo>
                <a:cubicBezTo>
                  <a:pt x="8125" y="4660"/>
                  <a:pt x="8152" y="4525"/>
                  <a:pt x="8163" y="4480"/>
                </a:cubicBezTo>
                <a:cubicBezTo>
                  <a:pt x="8173" y="4435"/>
                  <a:pt x="8183" y="4349"/>
                  <a:pt x="8183" y="4285"/>
                </a:cubicBezTo>
                <a:cubicBezTo>
                  <a:pt x="8183" y="4221"/>
                  <a:pt x="8191" y="4156"/>
                  <a:pt x="8203" y="4140"/>
                </a:cubicBezTo>
                <a:cubicBezTo>
                  <a:pt x="8230" y="4100"/>
                  <a:pt x="8230" y="2884"/>
                  <a:pt x="8203" y="2884"/>
                </a:cubicBezTo>
                <a:cubicBezTo>
                  <a:pt x="8191" y="2884"/>
                  <a:pt x="8183" y="2803"/>
                  <a:pt x="8183" y="2700"/>
                </a:cubicBezTo>
                <a:cubicBezTo>
                  <a:pt x="8183" y="2598"/>
                  <a:pt x="8172" y="2498"/>
                  <a:pt x="8161" y="2482"/>
                </a:cubicBezTo>
                <a:cubicBezTo>
                  <a:pt x="8150" y="2466"/>
                  <a:pt x="8141" y="2410"/>
                  <a:pt x="8141" y="2359"/>
                </a:cubicBezTo>
                <a:cubicBezTo>
                  <a:pt x="8141" y="2308"/>
                  <a:pt x="8118" y="2183"/>
                  <a:pt x="8089" y="2080"/>
                </a:cubicBezTo>
                <a:cubicBezTo>
                  <a:pt x="8061" y="1977"/>
                  <a:pt x="8038" y="1873"/>
                  <a:pt x="8038" y="1846"/>
                </a:cubicBezTo>
                <a:cubicBezTo>
                  <a:pt x="8038" y="1820"/>
                  <a:pt x="8029" y="1797"/>
                  <a:pt x="8018" y="1797"/>
                </a:cubicBezTo>
                <a:cubicBezTo>
                  <a:pt x="8006" y="1797"/>
                  <a:pt x="7996" y="1759"/>
                  <a:pt x="7996" y="1713"/>
                </a:cubicBezTo>
                <a:cubicBezTo>
                  <a:pt x="7996" y="1666"/>
                  <a:pt x="7985" y="1602"/>
                  <a:pt x="7971" y="1571"/>
                </a:cubicBezTo>
                <a:cubicBezTo>
                  <a:pt x="7951" y="1526"/>
                  <a:pt x="7958" y="1495"/>
                  <a:pt x="7998" y="1433"/>
                </a:cubicBezTo>
                <a:cubicBezTo>
                  <a:pt x="8025" y="1389"/>
                  <a:pt x="8080" y="1275"/>
                  <a:pt x="8119" y="1180"/>
                </a:cubicBezTo>
                <a:cubicBezTo>
                  <a:pt x="8159" y="1086"/>
                  <a:pt x="8250" y="871"/>
                  <a:pt x="8321" y="702"/>
                </a:cubicBezTo>
                <a:cubicBezTo>
                  <a:pt x="8413" y="484"/>
                  <a:pt x="8450" y="362"/>
                  <a:pt x="8450" y="273"/>
                </a:cubicBezTo>
                <a:cubicBezTo>
                  <a:pt x="8450" y="84"/>
                  <a:pt x="8353" y="-27"/>
                  <a:pt x="8251" y="5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88" name="Visión de la Energía"/>
          <p:cNvSpPr/>
          <p:nvPr/>
        </p:nvSpPr>
        <p:spPr>
          <a:xfrm>
            <a:off x="4733337" y="3941716"/>
            <a:ext cx="5185877" cy="1195209"/>
          </a:xfrm>
          <a:prstGeom prst="roundRect">
            <a:avLst>
              <a:gd name="adj" fmla="val 15939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sz="4000" b="1" dirty="0" err="1">
                <a:latin typeface="Aptos" panose="020B0004020202020204" pitchFamily="34" charset="0"/>
              </a:rPr>
              <a:t>Visión</a:t>
            </a:r>
            <a:r>
              <a:rPr sz="4000" b="1" dirty="0">
                <a:latin typeface="Aptos" panose="020B0004020202020204" pitchFamily="34" charset="0"/>
              </a:rPr>
              <a:t> de la </a:t>
            </a:r>
            <a:r>
              <a:rPr sz="4000" b="1" dirty="0" err="1">
                <a:latin typeface="Aptos" panose="020B0004020202020204" pitchFamily="34" charset="0"/>
              </a:rPr>
              <a:t>Energía</a:t>
            </a:r>
            <a:endParaRPr sz="4000" b="1" dirty="0">
              <a:latin typeface="Aptos" panose="020B0004020202020204" pitchFamily="34" charset="0"/>
            </a:endParaRPr>
          </a:p>
        </p:txBody>
      </p:sp>
      <p:sp>
        <p:nvSpPr>
          <p:cNvPr id="289" name="Tipos de Energía"/>
          <p:cNvSpPr/>
          <p:nvPr/>
        </p:nvSpPr>
        <p:spPr>
          <a:xfrm>
            <a:off x="15477225" y="3941716"/>
            <a:ext cx="5185878" cy="1195209"/>
          </a:xfrm>
          <a:prstGeom prst="roundRect">
            <a:avLst>
              <a:gd name="adj" fmla="val 15939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sz="4000" b="1" dirty="0" err="1">
                <a:latin typeface="Aptos" panose="020B0004020202020204" pitchFamily="34" charset="0"/>
              </a:rPr>
              <a:t>Tipos</a:t>
            </a:r>
            <a:r>
              <a:rPr sz="4000" b="1" dirty="0">
                <a:latin typeface="Aptos" panose="020B0004020202020204" pitchFamily="34" charset="0"/>
              </a:rPr>
              <a:t> de </a:t>
            </a:r>
            <a:r>
              <a:rPr sz="4000" b="1" dirty="0" err="1">
                <a:latin typeface="Aptos" panose="020B0004020202020204" pitchFamily="34" charset="0"/>
              </a:rPr>
              <a:t>Energía</a:t>
            </a:r>
            <a:endParaRPr sz="4000" b="1" dirty="0">
              <a:latin typeface="Aptos" panose="020B0004020202020204" pitchFamily="34" charset="0"/>
            </a:endParaRPr>
          </a:p>
        </p:txBody>
      </p:sp>
      <p:sp>
        <p:nvSpPr>
          <p:cNvPr id="290" name="Google Shape;167;p6"/>
          <p:cNvSpPr txBox="1"/>
          <p:nvPr/>
        </p:nvSpPr>
        <p:spPr>
          <a:xfrm>
            <a:off x="16956658" y="5663528"/>
            <a:ext cx="4864287" cy="7078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algn="just"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Energía Potencial</a:t>
            </a:r>
          </a:p>
        </p:txBody>
      </p:sp>
      <p:sp>
        <p:nvSpPr>
          <p:cNvPr id="291" name="Google Shape;169;p6"/>
          <p:cNvSpPr txBox="1"/>
          <p:nvPr/>
        </p:nvSpPr>
        <p:spPr>
          <a:xfrm>
            <a:off x="16956658" y="6307995"/>
            <a:ext cx="3706445" cy="7078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algn="just"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Energía Térmica</a:t>
            </a:r>
          </a:p>
        </p:txBody>
      </p:sp>
      <p:sp>
        <p:nvSpPr>
          <p:cNvPr id="292" name="Google Shape;171;p6"/>
          <p:cNvSpPr txBox="1"/>
          <p:nvPr/>
        </p:nvSpPr>
        <p:spPr>
          <a:xfrm>
            <a:off x="16956658" y="6938417"/>
            <a:ext cx="5022922" cy="7078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algn="just"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Energía Química</a:t>
            </a:r>
          </a:p>
        </p:txBody>
      </p:sp>
      <p:sp>
        <p:nvSpPr>
          <p:cNvPr id="293" name="Google Shape;173;p6"/>
          <p:cNvSpPr txBox="1"/>
          <p:nvPr/>
        </p:nvSpPr>
        <p:spPr>
          <a:xfrm>
            <a:off x="16956658" y="7517308"/>
            <a:ext cx="4121471" cy="7078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algn="just"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Energía Mecánica</a:t>
            </a:r>
          </a:p>
        </p:txBody>
      </p:sp>
      <p:pic>
        <p:nvPicPr>
          <p:cNvPr id="294" name="Google Shape;175;p6" descr="Google Shape;175;p6"/>
          <p:cNvPicPr>
            <a:picLocks noChangeAspect="1"/>
          </p:cNvPicPr>
          <p:nvPr/>
        </p:nvPicPr>
        <p:blipFill>
          <a:blip r:embed="rId6"/>
          <a:srcRect r="15625"/>
          <a:stretch>
            <a:fillRect/>
          </a:stretch>
        </p:blipFill>
        <p:spPr>
          <a:xfrm>
            <a:off x="16128607" y="5690435"/>
            <a:ext cx="585279" cy="574791"/>
          </a:xfrm>
          <a:prstGeom prst="rect">
            <a:avLst/>
          </a:prstGeom>
          <a:ln w="12700">
            <a:miter lim="400000"/>
          </a:ln>
        </p:spPr>
      </p:pic>
      <p:pic>
        <p:nvPicPr>
          <p:cNvPr id="295" name="Google Shape;175;p6" descr="Google Shape;175;p6"/>
          <p:cNvPicPr>
            <a:picLocks noChangeAspect="1"/>
          </p:cNvPicPr>
          <p:nvPr/>
        </p:nvPicPr>
        <p:blipFill>
          <a:blip r:embed="rId6"/>
          <a:srcRect r="15625"/>
          <a:stretch>
            <a:fillRect/>
          </a:stretch>
        </p:blipFill>
        <p:spPr>
          <a:xfrm>
            <a:off x="16128663" y="6299979"/>
            <a:ext cx="585279" cy="57479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6" name="Google Shape;175;p6" descr="Google Shape;175;p6"/>
          <p:cNvPicPr>
            <a:picLocks noChangeAspect="1"/>
          </p:cNvPicPr>
          <p:nvPr/>
        </p:nvPicPr>
        <p:blipFill>
          <a:blip r:embed="rId6"/>
          <a:srcRect r="15625"/>
          <a:stretch>
            <a:fillRect/>
          </a:stretch>
        </p:blipFill>
        <p:spPr>
          <a:xfrm>
            <a:off x="16128663" y="6909579"/>
            <a:ext cx="585279" cy="57479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7" name="Google Shape;175;p6" descr="Google Shape;175;p6"/>
          <p:cNvPicPr>
            <a:picLocks noChangeAspect="1"/>
          </p:cNvPicPr>
          <p:nvPr/>
        </p:nvPicPr>
        <p:blipFill>
          <a:blip r:embed="rId6"/>
          <a:srcRect r="15625"/>
          <a:stretch>
            <a:fillRect/>
          </a:stretch>
        </p:blipFill>
        <p:spPr>
          <a:xfrm>
            <a:off x="16128719" y="7519121"/>
            <a:ext cx="585279" cy="57479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Características de los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8000" spc="-159"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Características</a:t>
            </a:r>
            <a:r>
              <a:rPr dirty="0">
                <a:latin typeface="Aptos" panose="020B0004020202020204" pitchFamily="34" charset="0"/>
              </a:rPr>
              <a:t> de los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300" name="Deflagración, detonación, explosión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3A87FE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Deflagración</a:t>
            </a:r>
            <a:r>
              <a:rPr dirty="0">
                <a:latin typeface="Aptos" panose="020B0004020202020204" pitchFamily="34" charset="0"/>
              </a:rPr>
              <a:t>, </a:t>
            </a:r>
            <a:r>
              <a:rPr dirty="0" err="1">
                <a:latin typeface="Aptos" panose="020B0004020202020204" pitchFamily="34" charset="0"/>
              </a:rPr>
              <a:t>detonación</a:t>
            </a:r>
            <a:r>
              <a:rPr dirty="0">
                <a:latin typeface="Aptos" panose="020B0004020202020204" pitchFamily="34" charset="0"/>
              </a:rPr>
              <a:t>, </a:t>
            </a:r>
            <a:r>
              <a:rPr dirty="0" err="1">
                <a:latin typeface="Aptos" panose="020B0004020202020204" pitchFamily="34" charset="0"/>
              </a:rPr>
              <a:t>explosión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304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301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02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303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grpSp>
        <p:nvGrpSpPr>
          <p:cNvPr id="310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308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305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06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307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309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sp>
        <p:nvSpPr>
          <p:cNvPr id="311" name="Google Shape;186;p7"/>
          <p:cNvSpPr txBox="1"/>
          <p:nvPr/>
        </p:nvSpPr>
        <p:spPr>
          <a:xfrm>
            <a:off x="2208534" y="11259554"/>
            <a:ext cx="17480781" cy="12329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3900" b="1" u="sng">
                <a:solidFill>
                  <a:srgbClr val="FFFFFF"/>
                </a:solidFill>
                <a:latin typeface="Federo"/>
                <a:ea typeface="Federo"/>
                <a:cs typeface="Federo"/>
                <a:sym typeface="Federo"/>
              </a:defRPr>
            </a:pPr>
            <a:r>
              <a:rPr>
                <a:latin typeface="Aptos" panose="020B0004020202020204" pitchFamily="34" charset="0"/>
              </a:rPr>
              <a:t>Nota</a:t>
            </a:r>
            <a:r>
              <a:rPr u="none">
                <a:latin typeface="Aptos" panose="020B0004020202020204" pitchFamily="34" charset="0"/>
              </a:rPr>
              <a:t>:</a:t>
            </a:r>
            <a:r>
              <a:rPr b="0" u="none">
                <a:latin typeface="Aptos" panose="020B0004020202020204" pitchFamily="34" charset="0"/>
                <a:ea typeface="Calibri"/>
                <a:cs typeface="Calibri"/>
                <a:sym typeface="Calibri"/>
              </a:rPr>
              <a:t> Su clasificación depende de los usos militares que se les dan.</a:t>
            </a:r>
          </a:p>
        </p:txBody>
      </p:sp>
      <p:sp>
        <p:nvSpPr>
          <p:cNvPr id="312" name="Google Shape;188;p7"/>
          <p:cNvSpPr/>
          <p:nvPr/>
        </p:nvSpPr>
        <p:spPr>
          <a:xfrm>
            <a:off x="4207267" y="6982663"/>
            <a:ext cx="6241586" cy="33659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5800"/>
                </a:moveTo>
                <a:lnTo>
                  <a:pt x="14522" y="0"/>
                </a:lnTo>
                <a:lnTo>
                  <a:pt x="14155" y="5325"/>
                </a:lnTo>
                <a:lnTo>
                  <a:pt x="18380" y="4457"/>
                </a:lnTo>
                <a:lnTo>
                  <a:pt x="16702" y="7315"/>
                </a:lnTo>
                <a:lnTo>
                  <a:pt x="21097" y="8137"/>
                </a:lnTo>
                <a:lnTo>
                  <a:pt x="17607" y="10475"/>
                </a:lnTo>
                <a:lnTo>
                  <a:pt x="21600" y="13290"/>
                </a:lnTo>
                <a:lnTo>
                  <a:pt x="16837" y="12942"/>
                </a:lnTo>
                <a:lnTo>
                  <a:pt x="18145" y="18095"/>
                </a:lnTo>
                <a:lnTo>
                  <a:pt x="14020" y="14457"/>
                </a:lnTo>
                <a:lnTo>
                  <a:pt x="13247" y="19737"/>
                </a:lnTo>
                <a:lnTo>
                  <a:pt x="10532" y="14935"/>
                </a:lnTo>
                <a:lnTo>
                  <a:pt x="8485" y="21600"/>
                </a:lnTo>
                <a:lnTo>
                  <a:pt x="7715" y="15627"/>
                </a:lnTo>
                <a:lnTo>
                  <a:pt x="4762" y="17617"/>
                </a:lnTo>
                <a:lnTo>
                  <a:pt x="5667" y="13937"/>
                </a:lnTo>
                <a:lnTo>
                  <a:pt x="135" y="14587"/>
                </a:lnTo>
                <a:lnTo>
                  <a:pt x="3722" y="11775"/>
                </a:lnTo>
                <a:lnTo>
                  <a:pt x="0" y="8615"/>
                </a:lnTo>
                <a:lnTo>
                  <a:pt x="4627" y="7617"/>
                </a:lnTo>
                <a:lnTo>
                  <a:pt x="370" y="2295"/>
                </a:lnTo>
                <a:lnTo>
                  <a:pt x="7312" y="6320"/>
                </a:lnTo>
                <a:lnTo>
                  <a:pt x="8352" y="2295"/>
                </a:lnTo>
                <a:close/>
              </a:path>
            </a:pathLst>
          </a:custGeom>
          <a:solidFill>
            <a:srgbClr val="C00000"/>
          </a:solidFill>
          <a:ln w="12700">
            <a:solidFill>
              <a:srgbClr val="42719B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13" name="Google Shape;189;p7"/>
          <p:cNvSpPr txBox="1"/>
          <p:nvPr/>
        </p:nvSpPr>
        <p:spPr>
          <a:xfrm>
            <a:off x="5723699" y="8308831"/>
            <a:ext cx="2988401" cy="715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4300" dirty="0" err="1">
                <a:latin typeface="Aptos" panose="020B0004020202020204" pitchFamily="34" charset="0"/>
              </a:rPr>
              <a:t>Detonación</a:t>
            </a:r>
            <a:endParaRPr sz="4300" dirty="0">
              <a:latin typeface="Aptos" panose="020B0004020202020204" pitchFamily="34" charset="0"/>
            </a:endParaRPr>
          </a:p>
        </p:txBody>
      </p:sp>
      <p:sp>
        <p:nvSpPr>
          <p:cNvPr id="314" name="Google Shape;190;p7"/>
          <p:cNvSpPr/>
          <p:nvPr/>
        </p:nvSpPr>
        <p:spPr>
          <a:xfrm>
            <a:off x="8268086" y="4260510"/>
            <a:ext cx="4641181" cy="2236090"/>
          </a:xfrm>
          <a:prstGeom prst="wedgeEllipseCallout">
            <a:avLst>
              <a:gd name="adj1" fmla="val -54073"/>
              <a:gd name="adj2" fmla="val 69197"/>
            </a:avLst>
          </a:prstGeom>
          <a:solidFill>
            <a:srgbClr val="C4E0B2"/>
          </a:solidFill>
          <a:ln w="12700">
            <a:solidFill>
              <a:srgbClr val="42719B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15" name="Google Shape;191;p7"/>
          <p:cNvSpPr txBox="1"/>
          <p:nvPr/>
        </p:nvSpPr>
        <p:spPr>
          <a:xfrm>
            <a:off x="8712099" y="5061391"/>
            <a:ext cx="3760217" cy="7306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4300" dirty="0" err="1">
                <a:latin typeface="Aptos" panose="020B0004020202020204" pitchFamily="34" charset="0"/>
              </a:rPr>
              <a:t>Deflagración</a:t>
            </a:r>
            <a:endParaRPr sz="4300" dirty="0">
              <a:latin typeface="Aptos" panose="020B0004020202020204" pitchFamily="34" charset="0"/>
            </a:endParaRPr>
          </a:p>
        </p:txBody>
      </p:sp>
      <p:pic>
        <p:nvPicPr>
          <p:cNvPr id="316" name="Google Shape;192;p7" descr="Google Shape;192;p7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3192856" y="4500295"/>
            <a:ext cx="1622350" cy="5444837"/>
          </a:xfrm>
          <a:prstGeom prst="rect">
            <a:avLst/>
          </a:prstGeom>
        </p:spPr>
      </p:pic>
      <p:sp>
        <p:nvSpPr>
          <p:cNvPr id="318" name="Google Shape;196;p7"/>
          <p:cNvSpPr txBox="1"/>
          <p:nvPr/>
        </p:nvSpPr>
        <p:spPr>
          <a:xfrm>
            <a:off x="17505153" y="9635080"/>
            <a:ext cx="3760217" cy="7306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Explosión</a:t>
            </a:r>
          </a:p>
        </p:txBody>
      </p:sp>
      <p:pic>
        <p:nvPicPr>
          <p:cNvPr id="319" name="PlaygroundImage-otSKRO.heic" descr="PlaygroundImage-otSKRO.heic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59477" y="4296824"/>
            <a:ext cx="5051570" cy="505156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322" name="Características de los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8000" spc="-159"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Características</a:t>
            </a:r>
            <a:r>
              <a:rPr dirty="0">
                <a:latin typeface="Aptos" panose="020B0004020202020204" pitchFamily="34" charset="0"/>
              </a:rPr>
              <a:t> de los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326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323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24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325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grpSp>
        <p:nvGrpSpPr>
          <p:cNvPr id="332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330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327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28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329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331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sp>
        <p:nvSpPr>
          <p:cNvPr id="333" name="Google Shape;205;p8"/>
          <p:cNvSpPr/>
          <p:nvPr/>
        </p:nvSpPr>
        <p:spPr>
          <a:xfrm>
            <a:off x="1206500" y="5064639"/>
            <a:ext cx="9906748" cy="6623741"/>
          </a:xfrm>
          <a:prstGeom prst="roundRect">
            <a:avLst>
              <a:gd name="adj" fmla="val 1711"/>
            </a:avLst>
          </a:prstGeom>
          <a:solidFill>
            <a:srgbClr val="9CB28D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4000" b="1" u="sng"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>
                <a:latin typeface="Aptos" panose="020B0004020202020204" pitchFamily="34" charset="0"/>
              </a:rPr>
              <a:t>DEFLAGRACIÓN</a:t>
            </a:r>
            <a:endParaRPr dirty="0"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latin typeface="Calibri"/>
                <a:ea typeface="Calibri"/>
                <a:cs typeface="Calibri"/>
                <a:sym typeface="Calibri"/>
              </a:defRPr>
            </a:pPr>
            <a:endParaRPr dirty="0"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Genera un </a:t>
            </a:r>
            <a:r>
              <a:rPr dirty="0" err="1">
                <a:latin typeface="Aptos" panose="020B0004020202020204" pitchFamily="34" charset="0"/>
              </a:rPr>
              <a:t>frente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reacción</a:t>
            </a:r>
            <a:r>
              <a:rPr dirty="0">
                <a:latin typeface="Aptos" panose="020B0004020202020204" pitchFamily="34" charset="0"/>
              </a:rPr>
              <a:t>, con </a:t>
            </a:r>
            <a:r>
              <a:rPr dirty="0" err="1">
                <a:latin typeface="Aptos" panose="020B0004020202020204" pitchFamily="34" charset="0"/>
              </a:rPr>
              <a:t>velocidades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cientos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mts</a:t>
            </a:r>
            <a:r>
              <a:rPr dirty="0">
                <a:latin typeface="Aptos" panose="020B0004020202020204" pitchFamily="34" charset="0"/>
              </a:rPr>
              <a:t>/s.</a:t>
            </a: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latin typeface="Calibri"/>
                <a:ea typeface="Calibri"/>
                <a:cs typeface="Calibri"/>
                <a:sym typeface="Calibri"/>
              </a:defRPr>
            </a:pPr>
            <a:endParaRPr dirty="0"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>
                <a:latin typeface="Aptos" panose="020B0004020202020204" pitchFamily="34" charset="0"/>
              </a:rPr>
              <a:t>Depende</a:t>
            </a:r>
            <a:r>
              <a:rPr dirty="0">
                <a:latin typeface="Aptos" panose="020B0004020202020204" pitchFamily="34" charset="0"/>
              </a:rPr>
              <a:t> de la T° y la </a:t>
            </a:r>
            <a:r>
              <a:rPr dirty="0" err="1">
                <a:latin typeface="Aptos" panose="020B0004020202020204" pitchFamily="34" charset="0"/>
              </a:rPr>
              <a:t>Presión</a:t>
            </a:r>
            <a:r>
              <a:rPr dirty="0">
                <a:latin typeface="Aptos" panose="020B0004020202020204" pitchFamily="34" charset="0"/>
              </a:rPr>
              <a:t>.</a:t>
            </a: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latin typeface="Calibri"/>
                <a:ea typeface="Calibri"/>
                <a:cs typeface="Calibri"/>
                <a:sym typeface="Calibri"/>
              </a:defRPr>
            </a:pPr>
            <a:endParaRPr dirty="0"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Deja gran </a:t>
            </a:r>
            <a:r>
              <a:rPr dirty="0" err="1">
                <a:latin typeface="Aptos" panose="020B0004020202020204" pitchFamily="34" charset="0"/>
              </a:rPr>
              <a:t>cantidad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residuos</a:t>
            </a:r>
            <a:r>
              <a:rPr dirty="0">
                <a:latin typeface="Aptos" panose="020B0004020202020204" pitchFamily="34" charset="0"/>
              </a:rPr>
              <a:t>.</a:t>
            </a: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latin typeface="Calibri"/>
                <a:ea typeface="Calibri"/>
                <a:cs typeface="Calibri"/>
                <a:sym typeface="Calibri"/>
              </a:defRPr>
            </a:pPr>
            <a:endParaRPr dirty="0"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El </a:t>
            </a:r>
            <a:r>
              <a:rPr dirty="0" err="1">
                <a:latin typeface="Aptos" panose="020B0004020202020204" pitchFamily="34" charset="0"/>
              </a:rPr>
              <a:t>frente</a:t>
            </a:r>
            <a:r>
              <a:rPr dirty="0">
                <a:latin typeface="Aptos" panose="020B0004020202020204" pitchFamily="34" charset="0"/>
              </a:rPr>
              <a:t> de la </a:t>
            </a:r>
            <a:r>
              <a:rPr dirty="0" err="1">
                <a:latin typeface="Aptos" panose="020B0004020202020204" pitchFamily="34" charset="0"/>
              </a:rPr>
              <a:t>reacción</a:t>
            </a:r>
            <a:r>
              <a:rPr dirty="0">
                <a:latin typeface="Aptos" panose="020B0004020202020204" pitchFamily="34" charset="0"/>
              </a:rPr>
              <a:t> se </a:t>
            </a:r>
            <a:r>
              <a:rPr dirty="0" err="1">
                <a:latin typeface="Aptos" panose="020B0004020202020204" pitchFamily="34" charset="0"/>
              </a:rPr>
              <a:t>desplaza</a:t>
            </a:r>
            <a:r>
              <a:rPr dirty="0">
                <a:latin typeface="Aptos" panose="020B0004020202020204" pitchFamily="34" charset="0"/>
              </a:rPr>
              <a:t> en </a:t>
            </a:r>
            <a:r>
              <a:rPr dirty="0" err="1">
                <a:latin typeface="Aptos" panose="020B0004020202020204" pitchFamily="34" charset="0"/>
              </a:rPr>
              <a:t>sentido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opuesto</a:t>
            </a:r>
            <a:r>
              <a:rPr dirty="0">
                <a:latin typeface="Aptos" panose="020B0004020202020204" pitchFamily="34" charset="0"/>
              </a:rPr>
              <a:t> al de los </a:t>
            </a:r>
            <a:r>
              <a:rPr dirty="0" err="1">
                <a:latin typeface="Aptos" panose="020B0004020202020204" pitchFamily="34" charset="0"/>
              </a:rPr>
              <a:t>productos</a:t>
            </a:r>
            <a:r>
              <a:rPr dirty="0">
                <a:latin typeface="Aptos" panose="020B0004020202020204" pitchFamily="34" charset="0"/>
              </a:rPr>
              <a:t> de la </a:t>
            </a:r>
            <a:r>
              <a:rPr dirty="0" err="1">
                <a:latin typeface="Aptos" panose="020B0004020202020204" pitchFamily="34" charset="0"/>
              </a:rPr>
              <a:t>reacción</a:t>
            </a:r>
            <a:r>
              <a:rPr dirty="0">
                <a:latin typeface="Aptos" panose="020B0004020202020204" pitchFamily="34" charset="0"/>
              </a:rPr>
              <a:t>.</a:t>
            </a: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latin typeface="Calibri"/>
                <a:ea typeface="Calibri"/>
                <a:cs typeface="Calibri"/>
                <a:sym typeface="Calibri"/>
              </a:defRPr>
            </a:pPr>
            <a:endParaRPr dirty="0"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Se </a:t>
            </a:r>
            <a:r>
              <a:rPr dirty="0" err="1">
                <a:latin typeface="Aptos" panose="020B0004020202020204" pitchFamily="34" charset="0"/>
              </a:rPr>
              <a:t>emplea</a:t>
            </a:r>
            <a:r>
              <a:rPr dirty="0">
                <a:latin typeface="Aptos" panose="020B0004020202020204" pitchFamily="34" charset="0"/>
              </a:rPr>
              <a:t> para </a:t>
            </a:r>
            <a:r>
              <a:rPr dirty="0" err="1">
                <a:latin typeface="Aptos" panose="020B0004020202020204" pitchFamily="34" charset="0"/>
              </a:rPr>
              <a:t>Impulsar</a:t>
            </a:r>
            <a:r>
              <a:rPr dirty="0">
                <a:latin typeface="Aptos" panose="020B0004020202020204" pitchFamily="34" charset="0"/>
              </a:rPr>
              <a:t> o </a:t>
            </a:r>
            <a:r>
              <a:rPr dirty="0" err="1">
                <a:latin typeface="Aptos" panose="020B0004020202020204" pitchFamily="34" charset="0"/>
              </a:rPr>
              <a:t>propulsar</a:t>
            </a:r>
            <a:r>
              <a:rPr dirty="0">
                <a:latin typeface="Aptos" panose="020B0004020202020204" pitchFamily="34" charset="0"/>
              </a:rPr>
              <a:t> la </a:t>
            </a:r>
            <a:r>
              <a:rPr dirty="0" err="1">
                <a:latin typeface="Aptos" panose="020B0004020202020204" pitchFamily="34" charset="0"/>
              </a:rPr>
              <a:t>munición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desde</a:t>
            </a:r>
            <a:r>
              <a:rPr dirty="0">
                <a:latin typeface="Aptos" panose="020B0004020202020204" pitchFamily="34" charset="0"/>
              </a:rPr>
              <a:t> el </a:t>
            </a:r>
            <a:r>
              <a:rPr dirty="0" err="1">
                <a:latin typeface="Aptos" panose="020B0004020202020204" pitchFamily="34" charset="0"/>
              </a:rPr>
              <a:t>buque</a:t>
            </a:r>
            <a:r>
              <a:rPr dirty="0">
                <a:latin typeface="Aptos" panose="020B0004020202020204" pitchFamily="34" charset="0"/>
              </a:rPr>
              <a:t> hasta el blanco, </a:t>
            </a:r>
            <a:r>
              <a:rPr dirty="0" err="1">
                <a:latin typeface="Aptos" panose="020B0004020202020204" pitchFamily="34" charset="0"/>
              </a:rPr>
              <a:t>usando</a:t>
            </a:r>
            <a:r>
              <a:rPr dirty="0">
                <a:latin typeface="Aptos" panose="020B0004020202020204" pitchFamily="34" charset="0"/>
              </a:rPr>
              <a:t> los gases </a:t>
            </a:r>
            <a:r>
              <a:rPr dirty="0" err="1">
                <a:latin typeface="Aptos" panose="020B0004020202020204" pitchFamily="34" charset="0"/>
              </a:rPr>
              <a:t>generados</a:t>
            </a:r>
            <a:r>
              <a:rPr dirty="0">
                <a:latin typeface="Aptos" panose="020B0004020202020204" pitchFamily="34" charset="0"/>
              </a:rPr>
              <a:t>.</a:t>
            </a:r>
          </a:p>
        </p:txBody>
      </p:sp>
      <p:sp>
        <p:nvSpPr>
          <p:cNvPr id="334" name="Google Shape;206;p8"/>
          <p:cNvSpPr/>
          <p:nvPr/>
        </p:nvSpPr>
        <p:spPr>
          <a:xfrm>
            <a:off x="13268662" y="5064639"/>
            <a:ext cx="9908839" cy="6623741"/>
          </a:xfrm>
          <a:prstGeom prst="roundRect">
            <a:avLst>
              <a:gd name="adj" fmla="val 1711"/>
            </a:avLst>
          </a:prstGeom>
          <a:solidFill>
            <a:srgbClr val="B22215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4000" b="1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>
                <a:latin typeface="Aptos" panose="020B0004020202020204" pitchFamily="34" charset="0"/>
              </a:rPr>
              <a:t>DETONACIÓN</a:t>
            </a: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>
                <a:latin typeface="Aptos" panose="020B0004020202020204" pitchFamily="34" charset="0"/>
              </a:rPr>
              <a:t>Genera una onda de choque, con velocidades entre 2.000 y 3.000 mts/s.</a:t>
            </a: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>
                <a:latin typeface="Aptos" panose="020B0004020202020204" pitchFamily="34" charset="0"/>
              </a:rPr>
              <a:t>No depende de la T° ni de la Presión</a:t>
            </a: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>
                <a:latin typeface="Aptos" panose="020B0004020202020204" pitchFamily="34" charset="0"/>
              </a:rPr>
              <a:t>No deja residuos visibles</a:t>
            </a: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>
                <a:latin typeface="Aptos" panose="020B0004020202020204" pitchFamily="34" charset="0"/>
              </a:rPr>
              <a:t>Los productos de la reacción, se desplazan en el mismo sentido que la onda de choque.</a:t>
            </a: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>
                <a:latin typeface="Aptos" panose="020B0004020202020204" pitchFamily="34" charset="0"/>
              </a:rPr>
              <a:t>Se emplea para despedazar la cabeza de combate y dañar el blanco.</a:t>
            </a:r>
          </a:p>
        </p:txBody>
      </p:sp>
      <p:sp>
        <p:nvSpPr>
          <p:cNvPr id="335" name="Características de la Explosiones"/>
          <p:cNvSpPr/>
          <p:nvPr/>
        </p:nvSpPr>
        <p:spPr>
          <a:xfrm>
            <a:off x="7880636" y="3541431"/>
            <a:ext cx="8622728" cy="1162518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4200" dirty="0" err="1">
                <a:latin typeface="Aptos" panose="020B0004020202020204" pitchFamily="34" charset="0"/>
              </a:rPr>
              <a:t>Características</a:t>
            </a:r>
            <a:r>
              <a:rPr sz="4200" dirty="0">
                <a:latin typeface="Aptos" panose="020B0004020202020204" pitchFamily="34" charset="0"/>
              </a:rPr>
              <a:t> de la</a:t>
            </a:r>
            <a:r>
              <a:rPr lang="es-419" sz="4200" dirty="0">
                <a:latin typeface="Aptos" panose="020B0004020202020204" pitchFamily="34" charset="0"/>
              </a:rPr>
              <a:t>s</a:t>
            </a:r>
            <a:r>
              <a:rPr sz="4200" dirty="0">
                <a:latin typeface="Aptos" panose="020B0004020202020204" pitchFamily="34" charset="0"/>
              </a:rPr>
              <a:t> </a:t>
            </a:r>
            <a:r>
              <a:rPr sz="4200" dirty="0" err="1">
                <a:latin typeface="Aptos" panose="020B0004020202020204" pitchFamily="34" charset="0"/>
              </a:rPr>
              <a:t>Explosiones</a:t>
            </a:r>
            <a:endParaRPr sz="4200" dirty="0">
              <a:latin typeface="Aptos" panose="020B0004020202020204" pitchFamily="34" charset="0"/>
            </a:endParaRP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339" name="Características de los Explosivos Militare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6400" spc="-128"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Características</a:t>
            </a:r>
            <a:r>
              <a:rPr dirty="0">
                <a:latin typeface="Aptos" panose="020B0004020202020204" pitchFamily="34" charset="0"/>
              </a:rPr>
              <a:t> de los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Militares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34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34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4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34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grpSp>
        <p:nvGrpSpPr>
          <p:cNvPr id="34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34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34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4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346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34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sp>
        <p:nvSpPr>
          <p:cNvPr id="350" name="Google Shape;220;p9"/>
          <p:cNvSpPr txBox="1"/>
          <p:nvPr/>
        </p:nvSpPr>
        <p:spPr>
          <a:xfrm>
            <a:off x="1206500" y="3575749"/>
            <a:ext cx="10985501" cy="86484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/>
          <a:p>
            <a:pPr marL="638735" indent="-638735">
              <a:lnSpc>
                <a:spcPct val="100000"/>
              </a:lnSpc>
              <a:buClr>
                <a:srgbClr val="C00000"/>
              </a:buClr>
              <a:buSzPts val="3800"/>
              <a:buFont typeface="Arial"/>
              <a:buChar char="•"/>
              <a:defRPr sz="3800" b="1">
                <a:solidFill>
                  <a:srgbClr val="FF4015"/>
                </a:solidFill>
              </a:defRPr>
            </a:pPr>
            <a:r>
              <a:rPr dirty="0">
                <a:latin typeface="Aptos" panose="020B0004020202020204" pitchFamily="34" charset="0"/>
              </a:rPr>
              <a:t>Alta </a:t>
            </a:r>
            <a:r>
              <a:rPr dirty="0" err="1">
                <a:latin typeface="Aptos" panose="020B0004020202020204" pitchFamily="34" charset="0"/>
              </a:rPr>
              <a:t>disponibilidad</a:t>
            </a:r>
            <a:r>
              <a:rPr dirty="0">
                <a:latin typeface="Aptos" panose="020B0004020202020204" pitchFamily="34" charset="0"/>
              </a:rPr>
              <a:t> y </a:t>
            </a:r>
            <a:r>
              <a:rPr dirty="0" err="1">
                <a:latin typeface="Aptos" panose="020B0004020202020204" pitchFamily="34" charset="0"/>
              </a:rPr>
              <a:t>Bajo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Costo</a:t>
            </a:r>
            <a:r>
              <a:rPr dirty="0">
                <a:latin typeface="Aptos" panose="020B0004020202020204" pitchFamily="34" charset="0"/>
              </a:rPr>
              <a:t>.</a:t>
            </a:r>
          </a:p>
          <a:p>
            <a:pPr marL="638735" indent="-638735"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800"/>
              <a:buFont typeface="Arial"/>
              <a:buChar char="•"/>
              <a:defRPr sz="38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Sensibilidad</a:t>
            </a:r>
            <a:r>
              <a:rPr dirty="0">
                <a:latin typeface="Aptos" panose="020B0004020202020204" pitchFamily="34" charset="0"/>
              </a:rPr>
              <a:t>:</a:t>
            </a:r>
            <a:endParaRPr lang="es-419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800"/>
              <a:defRPr sz="3800" b="1">
                <a:solidFill>
                  <a:srgbClr val="FFFFFF"/>
                </a:solidFill>
              </a:defRPr>
            </a:pPr>
            <a:r>
              <a:rPr lang="en-US" dirty="0" err="1">
                <a:latin typeface="Aptos" panose="020B0004020202020204" pitchFamily="34" charset="0"/>
              </a:rPr>
              <a:t>F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acilidad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detonar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ante un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estímulo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calor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o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golpe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Debe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ser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adecuado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al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uso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se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le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dé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al </a:t>
            </a:r>
            <a:r>
              <a:rPr lang="en-US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</a:t>
            </a:r>
            <a:r>
              <a:rPr lang="en-US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</a:p>
          <a:p>
            <a:pPr marL="638735" indent="-638735"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800"/>
              <a:buFont typeface="Arial"/>
              <a:buChar char="•"/>
              <a:defRPr sz="38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Estabilidad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: </a:t>
            </a:r>
            <a:endParaRPr lang="es-419"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800"/>
              <a:defRPr sz="38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Capacidad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del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mantener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sus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características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en el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tiempo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durante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su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almacenamiento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</a:p>
          <a:p>
            <a:pPr marL="638735" indent="-638735"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800"/>
              <a:buFont typeface="Arial"/>
              <a:buChar char="•"/>
              <a:defRPr sz="38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Potencia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: </a:t>
            </a:r>
            <a:endParaRPr lang="es-419"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800"/>
              <a:defRPr sz="38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Capacidad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del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entregar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la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energía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requerida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por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diseño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351" name="Requerimientos I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Requerimientos</a:t>
            </a:r>
            <a:r>
              <a:rPr dirty="0">
                <a:latin typeface="Aptos" panose="020B0004020202020204" pitchFamily="34" charset="0"/>
              </a:rPr>
              <a:t> I</a:t>
            </a:r>
          </a:p>
        </p:txBody>
      </p:sp>
      <p:pic>
        <p:nvPicPr>
          <p:cNvPr id="352" name="pasted-movie.png" descr="pasted-movie.png"/>
          <p:cNvPicPr>
            <a:picLocks noChangeAspect="1"/>
          </p:cNvPicPr>
          <p:nvPr/>
        </p:nvPicPr>
        <p:blipFill>
          <a:blip r:embed="rId4"/>
          <a:srcRect l="18315" t="30084" r="20319" b="12018"/>
          <a:stretch>
            <a:fillRect/>
          </a:stretch>
        </p:blipFill>
        <p:spPr>
          <a:xfrm>
            <a:off x="12192000" y="4271486"/>
            <a:ext cx="10985656" cy="69099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355" name="Características de los Explosivos Militare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6400" spc="-128"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Características</a:t>
            </a:r>
            <a:r>
              <a:rPr dirty="0"/>
              <a:t> de los </a:t>
            </a:r>
            <a:r>
              <a:rPr dirty="0" err="1"/>
              <a:t>Explosivos</a:t>
            </a:r>
            <a:r>
              <a:rPr dirty="0"/>
              <a:t> </a:t>
            </a:r>
            <a:r>
              <a:rPr dirty="0" err="1"/>
              <a:t>Militares</a:t>
            </a:r>
            <a:endParaRPr dirty="0"/>
          </a:p>
        </p:txBody>
      </p:sp>
      <p:grpSp>
        <p:nvGrpSpPr>
          <p:cNvPr id="359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356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7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358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grpSp>
        <p:nvGrpSpPr>
          <p:cNvPr id="365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363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360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61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362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364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sp>
        <p:nvSpPr>
          <p:cNvPr id="366" name="Google Shape;220;p9"/>
          <p:cNvSpPr txBox="1"/>
          <p:nvPr/>
        </p:nvSpPr>
        <p:spPr>
          <a:xfrm>
            <a:off x="12387926" y="3019346"/>
            <a:ext cx="10789574" cy="8863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/>
          <a:p>
            <a:pPr marL="504264" lvl="1" indent="-504264"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000"/>
              <a:buFont typeface="Arial"/>
              <a:buChar char="•"/>
              <a:defRPr sz="30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Poder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Ruptura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: </a:t>
            </a:r>
            <a:endParaRPr lang="es-419"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lvl="1" indent="0"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000"/>
              <a:defRPr sz="3000" b="1">
                <a:solidFill>
                  <a:srgbClr val="FFFFFF"/>
                </a:solidFill>
              </a:defRPr>
            </a:pP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Es la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capacidad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total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trabajo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, se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mide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por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la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rapidez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con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alcanza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su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máxima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presión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</a:p>
          <a:p>
            <a:pPr marL="504264" lvl="1" indent="-504264"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000"/>
              <a:buFont typeface="Arial"/>
              <a:buChar char="•"/>
              <a:defRPr sz="30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Densidad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: </a:t>
            </a:r>
            <a:endParaRPr lang="es-419"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lvl="1" indent="0"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000"/>
              <a:defRPr sz="3000" b="1">
                <a:solidFill>
                  <a:srgbClr val="FFFFFF"/>
                </a:solidFill>
              </a:defRPr>
            </a:pP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Peso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por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unidad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volumen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 A mayor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densidad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, mayor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potencia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la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cabeza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combate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 </a:t>
            </a:r>
          </a:p>
          <a:p>
            <a:pPr marL="504264" indent="-504264"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000"/>
              <a:buFont typeface="Arial"/>
              <a:buChar char="•"/>
              <a:defRPr sz="3000">
                <a:solidFill>
                  <a:srgbClr val="FFFFFF"/>
                </a:solidFill>
              </a:defRPr>
            </a:pPr>
            <a:r>
              <a:rPr b="1" dirty="0" err="1">
                <a:latin typeface="Aptos" panose="020B0004020202020204" pitchFamily="34" charset="0"/>
              </a:rPr>
              <a:t>Volatilidad</a:t>
            </a:r>
            <a:r>
              <a:rPr b="1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: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endParaRPr lang="es-419"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000"/>
              <a:defRPr sz="3000">
                <a:solidFill>
                  <a:srgbClr val="FFFFFF"/>
                </a:solidFill>
              </a:defRPr>
            </a:pPr>
            <a:r>
              <a:rPr b="1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Factibilidad</a:t>
            </a:r>
            <a:r>
              <a:rPr b="1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b="1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vaporización</a:t>
            </a:r>
            <a:r>
              <a:rPr b="1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del </a:t>
            </a:r>
            <a:r>
              <a:rPr b="1"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</a:t>
            </a:r>
            <a:r>
              <a:rPr b="1"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</a:p>
          <a:p>
            <a:pPr marL="504264" indent="-504264"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000"/>
              <a:buFont typeface="Arial"/>
              <a:buChar char="•"/>
              <a:defRPr sz="30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Higroscopicidad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: </a:t>
            </a:r>
            <a:endParaRPr lang="es-419"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000"/>
              <a:defRPr sz="30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Capacidad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del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absorber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humedad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</a:p>
          <a:p>
            <a:pPr marL="504264" indent="-504264"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000"/>
              <a:buFont typeface="Arial"/>
              <a:buChar char="•"/>
              <a:defRPr sz="30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</a:rPr>
              <a:t>Toxicidad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: </a:t>
            </a:r>
            <a:endParaRPr lang="es-419" dirty="0"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>
              <a:lnSpc>
                <a:spcPct val="100000"/>
              </a:lnSpc>
              <a:spcBef>
                <a:spcPts val="2000"/>
              </a:spcBef>
              <a:buClr>
                <a:srgbClr val="C00000"/>
              </a:buClr>
              <a:buSzPts val="3000"/>
              <a:defRPr sz="3000" b="1">
                <a:solidFill>
                  <a:srgbClr val="FFFFFF"/>
                </a:solidFill>
              </a:defRPr>
            </a:pP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Nivel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peligrosidad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para la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salud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humana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,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asociada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al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contacto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o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inhalación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vapores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tóxicos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emanados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del </a:t>
            </a:r>
            <a:r>
              <a:rPr dirty="0" err="1"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</a:t>
            </a:r>
            <a:r>
              <a:rPr dirty="0"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367" name="Requerimientos II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Requerimientos</a:t>
            </a:r>
            <a:r>
              <a:rPr dirty="0">
                <a:latin typeface="Aptos" panose="020B0004020202020204" pitchFamily="34" charset="0"/>
              </a:rPr>
              <a:t> II</a:t>
            </a:r>
          </a:p>
        </p:txBody>
      </p:sp>
      <p:pic>
        <p:nvPicPr>
          <p:cNvPr id="368" name="pasted-movie.png" descr="pasted-movie.png"/>
          <p:cNvPicPr>
            <a:picLocks noChangeAspect="1"/>
          </p:cNvPicPr>
          <p:nvPr/>
        </p:nvPicPr>
        <p:blipFill>
          <a:blip r:embed="rId4"/>
          <a:srcRect l="16210" t="29636" r="21849" b="14595"/>
          <a:stretch>
            <a:fillRect/>
          </a:stretch>
        </p:blipFill>
        <p:spPr>
          <a:xfrm>
            <a:off x="1206500" y="4160850"/>
            <a:ext cx="10985580" cy="65940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0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371" name="Diagrama de los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Diagrama</a:t>
            </a:r>
            <a:r>
              <a:rPr dirty="0">
                <a:latin typeface="Aptos" panose="020B0004020202020204" pitchFamily="34" charset="0"/>
              </a:rPr>
              <a:t> de los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375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372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73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374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grpSp>
        <p:nvGrpSpPr>
          <p:cNvPr id="381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379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376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77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378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380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385" name="Group"/>
          <p:cNvGrpSpPr/>
          <p:nvPr/>
        </p:nvGrpSpPr>
        <p:grpSpPr>
          <a:xfrm>
            <a:off x="2151370" y="3933044"/>
            <a:ext cx="14381401" cy="6453982"/>
            <a:chOff x="0" y="0"/>
            <a:chExt cx="14381399" cy="6453980"/>
          </a:xfrm>
        </p:grpSpPr>
        <p:sp>
          <p:nvSpPr>
            <p:cNvPr id="382" name="Google Shape;247;p11"/>
            <p:cNvSpPr/>
            <p:nvPr/>
          </p:nvSpPr>
          <p:spPr>
            <a:xfrm>
              <a:off x="156320" y="0"/>
              <a:ext cx="4533268" cy="6388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99" extrusionOk="0">
                  <a:moveTo>
                    <a:pt x="0" y="20629"/>
                  </a:moveTo>
                  <a:cubicBezTo>
                    <a:pt x="972" y="20007"/>
                    <a:pt x="1945" y="19385"/>
                    <a:pt x="2731" y="17915"/>
                  </a:cubicBezTo>
                  <a:cubicBezTo>
                    <a:pt x="3517" y="16445"/>
                    <a:pt x="4097" y="14777"/>
                    <a:pt x="4717" y="11808"/>
                  </a:cubicBezTo>
                  <a:cubicBezTo>
                    <a:pt x="5338" y="8840"/>
                    <a:pt x="5669" y="1008"/>
                    <a:pt x="6455" y="104"/>
                  </a:cubicBezTo>
                  <a:cubicBezTo>
                    <a:pt x="7241" y="-801"/>
                    <a:pt x="8566" y="4458"/>
                    <a:pt x="9434" y="6380"/>
                  </a:cubicBezTo>
                  <a:cubicBezTo>
                    <a:pt x="10303" y="8303"/>
                    <a:pt x="10179" y="9631"/>
                    <a:pt x="11669" y="11639"/>
                  </a:cubicBezTo>
                  <a:cubicBezTo>
                    <a:pt x="13159" y="13646"/>
                    <a:pt x="16717" y="16897"/>
                    <a:pt x="18372" y="18424"/>
                  </a:cubicBezTo>
                  <a:cubicBezTo>
                    <a:pt x="20028" y="19951"/>
                    <a:pt x="21600" y="20799"/>
                    <a:pt x="21600" y="20799"/>
                  </a:cubicBezTo>
                </a:path>
              </a:pathLst>
            </a:custGeom>
            <a:solidFill>
              <a:srgbClr val="FF0000"/>
            </a:solidFill>
            <a:ln w="508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marL="457200" indent="-457200" defTabSz="914400">
                <a:lnSpc>
                  <a:spcPct val="100000"/>
                </a:lnSpc>
                <a:spcBef>
                  <a:spcPts val="0"/>
                </a:spcBef>
                <a:defRPr sz="2400"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383" name="Google Shape;250;p11"/>
            <p:cNvSpPr/>
            <p:nvPr/>
          </p:nvSpPr>
          <p:spPr>
            <a:xfrm>
              <a:off x="0" y="106410"/>
              <a:ext cx="10369198" cy="6314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0" extrusionOk="0">
                  <a:moveTo>
                    <a:pt x="0" y="21370"/>
                  </a:moveTo>
                  <a:cubicBezTo>
                    <a:pt x="1239" y="20327"/>
                    <a:pt x="2478" y="19283"/>
                    <a:pt x="3365" y="18020"/>
                  </a:cubicBezTo>
                  <a:cubicBezTo>
                    <a:pt x="4251" y="16756"/>
                    <a:pt x="4740" y="15551"/>
                    <a:pt x="5319" y="13788"/>
                  </a:cubicBezTo>
                  <a:cubicBezTo>
                    <a:pt x="5897" y="12025"/>
                    <a:pt x="6386" y="9350"/>
                    <a:pt x="6838" y="7440"/>
                  </a:cubicBezTo>
                  <a:cubicBezTo>
                    <a:pt x="7290" y="5530"/>
                    <a:pt x="7508" y="3561"/>
                    <a:pt x="8032" y="2327"/>
                  </a:cubicBezTo>
                  <a:cubicBezTo>
                    <a:pt x="8557" y="1092"/>
                    <a:pt x="9262" y="-230"/>
                    <a:pt x="9986" y="34"/>
                  </a:cubicBezTo>
                  <a:cubicBezTo>
                    <a:pt x="10710" y="299"/>
                    <a:pt x="11578" y="2356"/>
                    <a:pt x="12374" y="3914"/>
                  </a:cubicBezTo>
                  <a:cubicBezTo>
                    <a:pt x="13170" y="5471"/>
                    <a:pt x="13857" y="7176"/>
                    <a:pt x="14762" y="9380"/>
                  </a:cubicBezTo>
                  <a:cubicBezTo>
                    <a:pt x="15666" y="11584"/>
                    <a:pt x="16661" y="15169"/>
                    <a:pt x="17801" y="17138"/>
                  </a:cubicBezTo>
                  <a:cubicBezTo>
                    <a:pt x="18941" y="19107"/>
                    <a:pt x="21600" y="21194"/>
                    <a:pt x="21600" y="21194"/>
                  </a:cubicBezTo>
                </a:path>
              </a:pathLst>
            </a:custGeom>
            <a:solidFill>
              <a:srgbClr val="00CC99"/>
            </a:solidFill>
            <a:ln w="508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marL="457200" indent="-457200" defTabSz="914400">
                <a:lnSpc>
                  <a:spcPct val="100000"/>
                </a:lnSpc>
                <a:spcBef>
                  <a:spcPts val="0"/>
                </a:spcBef>
                <a:defRPr sz="2400"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384" name="Google Shape;251;p11"/>
            <p:cNvSpPr/>
            <p:nvPr/>
          </p:nvSpPr>
          <p:spPr>
            <a:xfrm>
              <a:off x="0" y="22599"/>
              <a:ext cx="14381400" cy="64313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37" extrusionOk="0">
                  <a:moveTo>
                    <a:pt x="0" y="20937"/>
                  </a:moveTo>
                  <a:cubicBezTo>
                    <a:pt x="1957" y="19636"/>
                    <a:pt x="3913" y="18336"/>
                    <a:pt x="5478" y="16018"/>
                  </a:cubicBezTo>
                  <a:cubicBezTo>
                    <a:pt x="7043" y="13699"/>
                    <a:pt x="8243" y="9685"/>
                    <a:pt x="9391" y="7027"/>
                  </a:cubicBezTo>
                  <a:cubicBezTo>
                    <a:pt x="10539" y="4369"/>
                    <a:pt x="11100" y="-663"/>
                    <a:pt x="12365" y="72"/>
                  </a:cubicBezTo>
                  <a:cubicBezTo>
                    <a:pt x="13630" y="807"/>
                    <a:pt x="15665" y="8328"/>
                    <a:pt x="16983" y="11438"/>
                  </a:cubicBezTo>
                  <a:cubicBezTo>
                    <a:pt x="18300" y="14547"/>
                    <a:pt x="19500" y="17205"/>
                    <a:pt x="20270" y="18732"/>
                  </a:cubicBezTo>
                  <a:cubicBezTo>
                    <a:pt x="21039" y="20258"/>
                    <a:pt x="21320" y="20428"/>
                    <a:pt x="21600" y="20598"/>
                  </a:cubicBezTo>
                </a:path>
              </a:pathLst>
            </a:custGeom>
            <a:solidFill>
              <a:srgbClr val="FFC000"/>
            </a:solidFill>
            <a:ln w="508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marL="457200" indent="-457200" defTabSz="914400">
                <a:lnSpc>
                  <a:spcPct val="100000"/>
                </a:lnSpc>
                <a:spcBef>
                  <a:spcPts val="0"/>
                </a:spcBef>
                <a:defRPr sz="2400"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</p:grpSp>
      <p:sp>
        <p:nvSpPr>
          <p:cNvPr id="386" name="Line"/>
          <p:cNvSpPr/>
          <p:nvPr/>
        </p:nvSpPr>
        <p:spPr>
          <a:xfrm>
            <a:off x="2195270" y="10347808"/>
            <a:ext cx="14679335" cy="1"/>
          </a:xfrm>
          <a:prstGeom prst="line">
            <a:avLst/>
          </a:prstGeom>
          <a:ln w="127000">
            <a:solidFill>
              <a:srgbClr val="FFFFFF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387" name="Line"/>
          <p:cNvSpPr/>
          <p:nvPr/>
        </p:nvSpPr>
        <p:spPr>
          <a:xfrm flipV="1">
            <a:off x="2258771" y="3547532"/>
            <a:ext cx="1" cy="6863777"/>
          </a:xfrm>
          <a:prstGeom prst="line">
            <a:avLst/>
          </a:prstGeom>
          <a:ln w="127000">
            <a:solidFill>
              <a:srgbClr val="FFFFFF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388" name="Presión"/>
          <p:cNvSpPr txBox="1"/>
          <p:nvPr/>
        </p:nvSpPr>
        <p:spPr>
          <a:xfrm rot="16200000">
            <a:off x="553535" y="6786334"/>
            <a:ext cx="2114361" cy="7716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Presión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389" name="Tiempo"/>
          <p:cNvSpPr txBox="1"/>
          <p:nvPr/>
        </p:nvSpPr>
        <p:spPr>
          <a:xfrm>
            <a:off x="8455792" y="10429681"/>
            <a:ext cx="2079095" cy="7716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>
                <a:latin typeface="Aptos" panose="020B0004020202020204" pitchFamily="34" charset="0"/>
              </a:rPr>
              <a:t>Tiempo</a:t>
            </a:r>
          </a:p>
        </p:txBody>
      </p:sp>
      <p:sp>
        <p:nvSpPr>
          <p:cNvPr id="390" name="Detonante"/>
          <p:cNvSpPr txBox="1"/>
          <p:nvPr/>
        </p:nvSpPr>
        <p:spPr>
          <a:xfrm rot="18900000">
            <a:off x="3978032" y="3948843"/>
            <a:ext cx="2915863" cy="7716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FF0000"/>
                </a:solidFill>
              </a:defRPr>
            </a:lvl1pPr>
          </a:lstStyle>
          <a:p>
            <a:r>
              <a:rPr>
                <a:latin typeface="Aptos" panose="020B0004020202020204" pitchFamily="34" charset="0"/>
              </a:rPr>
              <a:t>Detonante</a:t>
            </a:r>
          </a:p>
        </p:txBody>
      </p:sp>
      <p:sp>
        <p:nvSpPr>
          <p:cNvPr id="391" name="Propelente"/>
          <p:cNvSpPr txBox="1"/>
          <p:nvPr/>
        </p:nvSpPr>
        <p:spPr>
          <a:xfrm rot="18900000">
            <a:off x="11943594" y="3905091"/>
            <a:ext cx="3018455" cy="7716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r>
              <a:rPr>
                <a:latin typeface="Aptos" panose="020B0004020202020204" pitchFamily="34" charset="0"/>
              </a:rPr>
              <a:t>Propelente</a:t>
            </a:r>
          </a:p>
        </p:txBody>
      </p:sp>
      <p:sp>
        <p:nvSpPr>
          <p:cNvPr id="392" name="Mayor poder de ruptura…"/>
          <p:cNvSpPr/>
          <p:nvPr/>
        </p:nvSpPr>
        <p:spPr>
          <a:xfrm>
            <a:off x="16640037" y="3842266"/>
            <a:ext cx="6537464" cy="1905001"/>
          </a:xfrm>
          <a:prstGeom prst="roundRect">
            <a:avLst>
              <a:gd name="adj" fmla="val 10000"/>
            </a:avLst>
          </a:prstGeom>
          <a:solidFill>
            <a:srgbClr val="FF0000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pPr>
            <a:r>
              <a:rPr>
                <a:latin typeface="Aptos" panose="020B0004020202020204" pitchFamily="34" charset="0"/>
              </a:rPr>
              <a:t>Mayor poder de ruptura</a:t>
            </a:r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 i="1">
                <a:solidFill>
                  <a:srgbClr val="FFFFFF"/>
                </a:solidFill>
              </a:defRPr>
            </a:pPr>
            <a:r>
              <a:rPr>
                <a:latin typeface="Aptos" panose="020B0004020202020204" pitchFamily="34" charset="0"/>
              </a:rPr>
              <a:t>(Mayor presión en el mínimo tiempo)</a:t>
            </a:r>
          </a:p>
        </p:txBody>
      </p:sp>
      <p:sp>
        <p:nvSpPr>
          <p:cNvPr id="393" name="Reacción lenta…"/>
          <p:cNvSpPr/>
          <p:nvPr/>
        </p:nvSpPr>
        <p:spPr>
          <a:xfrm>
            <a:off x="16640037" y="6439408"/>
            <a:ext cx="6537464" cy="1905001"/>
          </a:xfrm>
          <a:prstGeom prst="roundRect">
            <a:avLst>
              <a:gd name="adj" fmla="val 10000"/>
            </a:avLst>
          </a:prstGeom>
          <a:solidFill>
            <a:srgbClr val="FFC000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 b="1"/>
            </a:pPr>
            <a:r>
              <a:rPr>
                <a:latin typeface="Aptos" panose="020B0004020202020204" pitchFamily="34" charset="0"/>
              </a:rPr>
              <a:t>Reacción lenta</a:t>
            </a:r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 i="1"/>
            </a:pPr>
            <a:r>
              <a:rPr>
                <a:latin typeface="Aptos" panose="020B0004020202020204" pitchFamily="34" charset="0"/>
              </a:rPr>
              <a:t>(Impulsar proyectiles)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4" name="Equation"/>
              <p:cNvSpPr txBox="1"/>
              <p:nvPr/>
            </p:nvSpPr>
            <p:spPr>
              <a:xfrm>
                <a:off x="14857550" y="10730574"/>
                <a:ext cx="8319950" cy="1660618"/>
              </a:xfrm>
              <a:prstGeom prst="rect">
                <a:avLst/>
              </a:prstGeom>
              <a:ln w="12700">
                <a:miter lim="400000"/>
              </a:ln>
            </p:spPr>
            <p:txBody>
              <a:bodyPr wrap="none" lIns="0" tIns="0" rIns="0" bIns="0">
                <a:spAutoFit/>
              </a:bodyPr>
              <a:lstStyle/>
              <a:p>
                <a:pPr defTabSz="914400" latinLnBrk="1">
                  <a:lnSpc>
                    <a:spcPct val="100000"/>
                  </a:lnSpc>
                  <a:spcBef>
                    <a:spcPts val="0"/>
                  </a:spcBef>
                  <a:defRPr sz="18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sz="4800" i="1">
                              <a:solidFill>
                                <a:srgbClr val="FEFFFE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sz="4800" i="1">
                              <a:solidFill>
                                <a:srgbClr val="FEFFFE"/>
                              </a:solidFill>
                              <a:latin typeface="Cambria Math" panose="02040503050406030204" pitchFamily="18" charset="0"/>
                            </a:rPr>
                            <m:t>∫</m:t>
                          </m:r>
                        </m:e>
                        <m:sub>
                          <m:sSub>
                            <m:sSubPr>
                              <m:ctrlPr>
                                <a:rPr sz="4800" i="1">
                                  <a:solidFill>
                                    <a:srgbClr val="FEFFFE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sz="4800" i="1">
                                  <a:solidFill>
                                    <a:srgbClr val="FEFFFE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sz="4800" i="1">
                                  <a:solidFill>
                                    <a:srgbClr val="FEFFFE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sz="4800" i="1">
                                  <a:solidFill>
                                    <a:srgbClr val="FEFFFE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sz="4800" i="1">
                                  <a:solidFill>
                                    <a:srgbClr val="FEFFFE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sz="4800" i="1">
                                  <a:solidFill>
                                    <a:srgbClr val="FEFFFE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sup>
                      </m:sSubSup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)⋅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>
                        <m:rPr>
                          <m:sty m:val="p"/>
                        </m:rP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sz="4800" i="1">
                          <a:solidFill>
                            <a:srgbClr val="FEFFFE"/>
                          </a:solidFill>
                          <a:latin typeface="Cambria Math" panose="02040503050406030204" pitchFamily="18" charset="0"/>
                        </a:rPr>
                        <m:t>𝑉</m:t>
                      </m:r>
                    </m:oMath>
                  </m:oMathPara>
                </a14:m>
                <a:endParaRPr sz="4800">
                  <a:solidFill>
                    <a:srgbClr val="FFFFFF"/>
                  </a:solidFill>
                </a:endParaRPr>
              </a:p>
            </p:txBody>
          </p:sp>
        </mc:Choice>
        <mc:Fallback xmlns="">
          <p:sp>
            <p:nvSpPr>
              <p:cNvPr id="394" name="Equation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57550" y="10730574"/>
                <a:ext cx="8319950" cy="1660618"/>
              </a:xfrm>
              <a:prstGeom prst="rect">
                <a:avLst/>
              </a:prstGeom>
              <a:blipFill>
                <a:blip r:embed="rId4"/>
                <a:stretch>
                  <a:fillRect l="-2439" r="-11128"/>
                </a:stretch>
              </a:blipFill>
              <a:ln w="12700">
                <a:miter lim="400000"/>
              </a:ln>
            </p:spPr>
            <p:txBody>
              <a:bodyPr/>
              <a:lstStyle/>
              <a:p>
                <a:r>
                  <a:rPr lang="en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397" name="Google Shape;320;p13"/>
          <p:cNvSpPr/>
          <p:nvPr/>
        </p:nvSpPr>
        <p:spPr>
          <a:xfrm>
            <a:off x="16013782" y="6398043"/>
            <a:ext cx="5574138" cy="4963071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8" name="Google Shape;305;p13"/>
          <p:cNvSpPr/>
          <p:nvPr/>
        </p:nvSpPr>
        <p:spPr>
          <a:xfrm>
            <a:off x="9221384" y="6375163"/>
            <a:ext cx="5574139" cy="4985951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9" name="Google Shape;297;p13"/>
          <p:cNvSpPr/>
          <p:nvPr/>
        </p:nvSpPr>
        <p:spPr>
          <a:xfrm>
            <a:off x="2467750" y="6398043"/>
            <a:ext cx="5574139" cy="5087983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2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400" name="Google Shape;301;p13" descr="Google Shape;301;p13"/>
          <p:cNvPicPr>
            <a:picLocks noChangeAspect="1"/>
          </p:cNvPicPr>
          <p:nvPr/>
        </p:nvPicPr>
        <p:blipFill>
          <a:blip r:embed="rId3"/>
          <a:srcRect r="15625"/>
          <a:stretch>
            <a:fillRect/>
          </a:stretch>
        </p:blipFill>
        <p:spPr>
          <a:xfrm>
            <a:off x="9485749" y="7045204"/>
            <a:ext cx="322699" cy="333813"/>
          </a:xfrm>
          <a:prstGeom prst="rect">
            <a:avLst/>
          </a:prstGeom>
          <a:ln w="12700">
            <a:miter lim="400000"/>
          </a:ln>
        </p:spPr>
      </p:pic>
      <p:sp>
        <p:nvSpPr>
          <p:cNvPr id="401" name="Google Shape;302;p13"/>
          <p:cNvSpPr txBox="1"/>
          <p:nvPr/>
        </p:nvSpPr>
        <p:spPr>
          <a:xfrm>
            <a:off x="9765408" y="7014827"/>
            <a:ext cx="219382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0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2800" dirty="0">
                <a:latin typeface="Aptos" panose="020B0004020202020204" pitchFamily="34" charset="0"/>
              </a:rPr>
              <a:t>De </a:t>
            </a:r>
            <a:r>
              <a:rPr sz="2800" dirty="0" err="1">
                <a:latin typeface="Aptos" panose="020B0004020202020204" pitchFamily="34" charset="0"/>
              </a:rPr>
              <a:t>cañones</a:t>
            </a:r>
            <a:endParaRPr sz="2800" dirty="0">
              <a:latin typeface="Aptos" panose="020B0004020202020204" pitchFamily="34" charset="0"/>
            </a:endParaRPr>
          </a:p>
        </p:txBody>
      </p:sp>
      <p:sp>
        <p:nvSpPr>
          <p:cNvPr id="402" name="Google Shape;303;p13"/>
          <p:cNvSpPr txBox="1"/>
          <p:nvPr/>
        </p:nvSpPr>
        <p:spPr>
          <a:xfrm>
            <a:off x="9963266" y="10394816"/>
            <a:ext cx="1860489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0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2800" dirty="0">
                <a:latin typeface="Aptos" panose="020B0004020202020204" pitchFamily="34" charset="0"/>
              </a:rPr>
              <a:t>De </a:t>
            </a:r>
            <a:r>
              <a:rPr sz="2800" dirty="0" err="1">
                <a:latin typeface="Aptos" panose="020B0004020202020204" pitchFamily="34" charset="0"/>
              </a:rPr>
              <a:t>Misiles</a:t>
            </a:r>
            <a:endParaRPr sz="2800" dirty="0">
              <a:latin typeface="Aptos" panose="020B0004020202020204" pitchFamily="34" charset="0"/>
            </a:endParaRPr>
          </a:p>
        </p:txBody>
      </p:sp>
      <p:pic>
        <p:nvPicPr>
          <p:cNvPr id="403" name="Google Shape;304;p13" descr="Google Shape;304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9570298" y="10417313"/>
            <a:ext cx="286867" cy="296747"/>
          </a:xfrm>
          <a:prstGeom prst="rect">
            <a:avLst/>
          </a:prstGeom>
          <a:ln w="12700">
            <a:miter lim="400000"/>
          </a:ln>
        </p:spPr>
      </p:pic>
      <p:sp>
        <p:nvSpPr>
          <p:cNvPr id="404" name="Oval"/>
          <p:cNvSpPr/>
          <p:nvPr/>
        </p:nvSpPr>
        <p:spPr>
          <a:xfrm>
            <a:off x="16320075" y="6864048"/>
            <a:ext cx="3019625" cy="1787483"/>
          </a:xfrm>
          <a:prstGeom prst="ellipse">
            <a:avLst/>
          </a:prstGeom>
          <a:solidFill>
            <a:srgbClr val="7030A0"/>
          </a:solidFill>
          <a:ln w="12700">
            <a:miter lim="400000"/>
          </a:ln>
          <a:effectLst>
            <a:outerShdw blurRad="114300" dist="12700" dir="5400000" rotWithShape="0">
              <a:srgbClr val="000000"/>
            </a:outerShdw>
          </a:effec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>
              <a:latin typeface="Aptos" panose="020B0004020202020204" pitchFamily="34" charset="0"/>
            </a:endParaRPr>
          </a:p>
        </p:txBody>
      </p:sp>
      <p:sp>
        <p:nvSpPr>
          <p:cNvPr id="405" name="Efecto óptico Acústico"/>
          <p:cNvSpPr txBox="1"/>
          <p:nvPr/>
        </p:nvSpPr>
        <p:spPr>
          <a:xfrm>
            <a:off x="16841655" y="7056076"/>
            <a:ext cx="1976463" cy="14034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Efecto óptico Acústico</a:t>
            </a:r>
          </a:p>
        </p:txBody>
      </p:sp>
      <p:sp>
        <p:nvSpPr>
          <p:cNvPr id="406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412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410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407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08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409" name="Image" descr="Image"/>
              <p:cNvPicPr>
                <a:picLocks noChangeAspect="1"/>
              </p:cNvPicPr>
              <p:nvPr/>
            </p:nvPicPr>
            <p:blipFill>
              <a:blip r:embed="rId4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411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sp>
        <p:nvSpPr>
          <p:cNvPr id="413" name="Tipos"/>
          <p:cNvSpPr/>
          <p:nvPr/>
        </p:nvSpPr>
        <p:spPr>
          <a:xfrm>
            <a:off x="10767919" y="2941896"/>
            <a:ext cx="2777185" cy="999777"/>
          </a:xfrm>
          <a:prstGeom prst="rect">
            <a:avLst/>
          </a:prstGeom>
          <a:solidFill>
            <a:srgbClr val="F0C24A"/>
          </a:solidFill>
          <a:ln w="12700">
            <a:miter lim="400000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Tipos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414" name="Google Shape;277;p13"/>
          <p:cNvSpPr/>
          <p:nvPr/>
        </p:nvSpPr>
        <p:spPr>
          <a:xfrm>
            <a:off x="5126346" y="4518695"/>
            <a:ext cx="13621977" cy="1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5" name="Google Shape;284;p13"/>
          <p:cNvSpPr/>
          <p:nvPr/>
        </p:nvSpPr>
        <p:spPr>
          <a:xfrm>
            <a:off x="5165670" y="4547225"/>
            <a:ext cx="12882" cy="437404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6" name="Google Shape;285;p13"/>
          <p:cNvSpPr/>
          <p:nvPr/>
        </p:nvSpPr>
        <p:spPr>
          <a:xfrm>
            <a:off x="12181159" y="3939714"/>
            <a:ext cx="1" cy="1069064"/>
          </a:xfrm>
          <a:prstGeom prst="line">
            <a:avLst/>
          </a:prstGeom>
          <a:ln w="88900">
            <a:solidFill>
              <a:srgbClr val="FFFFFF"/>
            </a:solidFill>
            <a:miter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7" name="Google Shape;286;p13"/>
          <p:cNvSpPr/>
          <p:nvPr/>
        </p:nvSpPr>
        <p:spPr>
          <a:xfrm>
            <a:off x="18733775" y="4502070"/>
            <a:ext cx="12882" cy="437403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8" name="Google Shape;287;p13"/>
          <p:cNvSpPr txBox="1"/>
          <p:nvPr/>
        </p:nvSpPr>
        <p:spPr>
          <a:xfrm>
            <a:off x="2956341" y="6570512"/>
            <a:ext cx="4596957" cy="6357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500" b="1" i="1" u="sng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3200" dirty="0" err="1">
                <a:latin typeface="Aptos" panose="020B0004020202020204" pitchFamily="34" charset="0"/>
              </a:rPr>
              <a:t>Explosivos</a:t>
            </a:r>
            <a:r>
              <a:rPr sz="3200" dirty="0">
                <a:latin typeface="Aptos" panose="020B0004020202020204" pitchFamily="34" charset="0"/>
              </a:rPr>
              <a:t> </a:t>
            </a:r>
            <a:r>
              <a:rPr sz="3200" dirty="0" err="1">
                <a:latin typeface="Aptos" panose="020B0004020202020204" pitchFamily="34" charset="0"/>
              </a:rPr>
              <a:t>Rompedores</a:t>
            </a:r>
            <a:endParaRPr sz="3200" dirty="0">
              <a:latin typeface="Aptos" panose="020B0004020202020204" pitchFamily="34" charset="0"/>
            </a:endParaRPr>
          </a:p>
        </p:txBody>
      </p:sp>
      <p:pic>
        <p:nvPicPr>
          <p:cNvPr id="419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7555354"/>
            <a:ext cx="376683" cy="318833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Google Shape;290;p13"/>
          <p:cNvSpPr txBox="1"/>
          <p:nvPr/>
        </p:nvSpPr>
        <p:spPr>
          <a:xfrm>
            <a:off x="3353760" y="7478494"/>
            <a:ext cx="4429600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Primarios o Iniciadores</a:t>
            </a:r>
          </a:p>
        </p:txBody>
      </p:sp>
      <p:sp>
        <p:nvSpPr>
          <p:cNvPr id="421" name="Google Shape;306;p13"/>
          <p:cNvSpPr/>
          <p:nvPr/>
        </p:nvSpPr>
        <p:spPr>
          <a:xfrm>
            <a:off x="11877195" y="7144343"/>
            <a:ext cx="124661" cy="124974"/>
          </a:xfrm>
          <a:prstGeom prst="ellipse">
            <a:avLst/>
          </a:prstGeom>
          <a:solidFill>
            <a:srgbClr val="C00000"/>
          </a:solidFill>
          <a:ln w="12700">
            <a:solidFill>
              <a:srgbClr val="C00000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22" name="Google Shape;307;p13"/>
          <p:cNvSpPr/>
          <p:nvPr/>
        </p:nvSpPr>
        <p:spPr>
          <a:xfrm flipV="1">
            <a:off x="12001852" y="6761012"/>
            <a:ext cx="787097" cy="422094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3" name="Google Shape;308;p13"/>
          <p:cNvSpPr/>
          <p:nvPr/>
        </p:nvSpPr>
        <p:spPr>
          <a:xfrm flipV="1">
            <a:off x="11995707" y="7221783"/>
            <a:ext cx="691622" cy="7374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4" name="Google Shape;309;p13"/>
          <p:cNvSpPr/>
          <p:nvPr/>
        </p:nvSpPr>
        <p:spPr>
          <a:xfrm>
            <a:off x="11983597" y="7251016"/>
            <a:ext cx="805551" cy="503535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5" name="Google Shape;310;p13"/>
          <p:cNvSpPr/>
          <p:nvPr/>
        </p:nvSpPr>
        <p:spPr>
          <a:xfrm>
            <a:off x="12008453" y="10519911"/>
            <a:ext cx="1002144" cy="263385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6" name="Google Shape;311;p13"/>
          <p:cNvSpPr/>
          <p:nvPr/>
        </p:nvSpPr>
        <p:spPr>
          <a:xfrm flipV="1">
            <a:off x="11983825" y="10078561"/>
            <a:ext cx="1049247" cy="436883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7" name="Google Shape;313;p13"/>
          <p:cNvSpPr/>
          <p:nvPr/>
        </p:nvSpPr>
        <p:spPr>
          <a:xfrm>
            <a:off x="11896900" y="10445829"/>
            <a:ext cx="124661" cy="124973"/>
          </a:xfrm>
          <a:prstGeom prst="ellipse">
            <a:avLst/>
          </a:prstGeom>
          <a:solidFill>
            <a:srgbClr val="C00000"/>
          </a:solidFill>
          <a:ln w="12700">
            <a:solidFill>
              <a:srgbClr val="C00000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28" name="Google Shape;314;p13"/>
          <p:cNvSpPr txBox="1"/>
          <p:nvPr/>
        </p:nvSpPr>
        <p:spPr>
          <a:xfrm>
            <a:off x="12663858" y="6552480"/>
            <a:ext cx="202084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Simple</a:t>
            </a:r>
          </a:p>
        </p:txBody>
      </p:sp>
      <p:sp>
        <p:nvSpPr>
          <p:cNvPr id="429" name="Google Shape;315;p13"/>
          <p:cNvSpPr txBox="1"/>
          <p:nvPr/>
        </p:nvSpPr>
        <p:spPr>
          <a:xfrm>
            <a:off x="12660923" y="6978062"/>
            <a:ext cx="1926099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Doble</a:t>
            </a:r>
          </a:p>
        </p:txBody>
      </p:sp>
      <p:sp>
        <p:nvSpPr>
          <p:cNvPr id="430" name="Google Shape;316;p13"/>
          <p:cNvSpPr txBox="1"/>
          <p:nvPr/>
        </p:nvSpPr>
        <p:spPr>
          <a:xfrm>
            <a:off x="12704859" y="7485015"/>
            <a:ext cx="1838226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Triple</a:t>
            </a:r>
          </a:p>
        </p:txBody>
      </p:sp>
      <p:sp>
        <p:nvSpPr>
          <p:cNvPr id="431" name="Google Shape;312;p13"/>
          <p:cNvSpPr txBox="1"/>
          <p:nvPr/>
        </p:nvSpPr>
        <p:spPr>
          <a:xfrm>
            <a:off x="13010596" y="9895636"/>
            <a:ext cx="147458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Sólidos</a:t>
            </a:r>
          </a:p>
        </p:txBody>
      </p:sp>
      <p:sp>
        <p:nvSpPr>
          <p:cNvPr id="432" name="Google Shape;317;p13"/>
          <p:cNvSpPr txBox="1"/>
          <p:nvPr/>
        </p:nvSpPr>
        <p:spPr>
          <a:xfrm>
            <a:off x="13033071" y="10528633"/>
            <a:ext cx="147458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Líquidos</a:t>
            </a:r>
          </a:p>
        </p:txBody>
      </p:sp>
      <p:sp>
        <p:nvSpPr>
          <p:cNvPr id="433" name="Oval"/>
          <p:cNvSpPr/>
          <p:nvPr/>
        </p:nvSpPr>
        <p:spPr>
          <a:xfrm>
            <a:off x="18350831" y="9049704"/>
            <a:ext cx="3019626" cy="1787482"/>
          </a:xfrm>
          <a:prstGeom prst="ellipse">
            <a:avLst/>
          </a:prstGeom>
          <a:solidFill>
            <a:srgbClr val="7030A0"/>
          </a:solidFill>
          <a:ln w="12700">
            <a:miter lim="400000"/>
          </a:ln>
          <a:effectLst>
            <a:outerShdw blurRad="114300" dist="12700" dir="5400000" rotWithShape="0">
              <a:srgbClr val="000000"/>
            </a:outerShdw>
          </a:effec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34" name="Efectos Incendiarios"/>
          <p:cNvSpPr txBox="1"/>
          <p:nvPr/>
        </p:nvSpPr>
        <p:spPr>
          <a:xfrm>
            <a:off x="18872410" y="9462168"/>
            <a:ext cx="1976463" cy="9625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Efectos Incendiarios</a:t>
            </a:r>
          </a:p>
        </p:txBody>
      </p:sp>
      <p:sp>
        <p:nvSpPr>
          <p:cNvPr id="435" name="Detonadores"/>
          <p:cNvSpPr/>
          <p:nvPr/>
        </p:nvSpPr>
        <p:spPr>
          <a:xfrm>
            <a:off x="3001308" y="4819577"/>
            <a:ext cx="4341606" cy="1374647"/>
          </a:xfrm>
          <a:prstGeom prst="rect">
            <a:avLst/>
          </a:prstGeom>
          <a:solidFill>
            <a:srgbClr val="5EC1EE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lvl1pPr>
          </a:lstStyle>
          <a:p>
            <a:r>
              <a:rPr dirty="0" err="1">
                <a:solidFill>
                  <a:schemeClr val="tx1"/>
                </a:solidFill>
                <a:latin typeface="Aptos" panose="020B0004020202020204" pitchFamily="34" charset="0"/>
              </a:rPr>
              <a:t>Detonadores</a:t>
            </a:r>
            <a:endParaRPr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436" name="Propelentes"/>
          <p:cNvSpPr/>
          <p:nvPr/>
        </p:nvSpPr>
        <p:spPr>
          <a:xfrm>
            <a:off x="9985709" y="4819577"/>
            <a:ext cx="4341605" cy="1374647"/>
          </a:xfrm>
          <a:prstGeom prst="rect">
            <a:avLst/>
          </a:prstGeom>
          <a:solidFill>
            <a:srgbClr val="178689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lvl1pPr>
          </a:lstStyle>
          <a:p>
            <a:r>
              <a:rPr>
                <a:latin typeface="Aptos" panose="020B0004020202020204" pitchFamily="34" charset="0"/>
              </a:rPr>
              <a:t>Propelentes</a:t>
            </a:r>
          </a:p>
        </p:txBody>
      </p:sp>
      <p:sp>
        <p:nvSpPr>
          <p:cNvPr id="437" name="Composiciones Pirotécnicas"/>
          <p:cNvSpPr/>
          <p:nvPr/>
        </p:nvSpPr>
        <p:spPr>
          <a:xfrm>
            <a:off x="16620284" y="4819577"/>
            <a:ext cx="4341606" cy="1374647"/>
          </a:xfrm>
          <a:prstGeom prst="rect">
            <a:avLst/>
          </a:prstGeom>
          <a:solidFill>
            <a:srgbClr val="676469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Composiciones Pirotécnicas</a:t>
            </a:r>
          </a:p>
        </p:txBody>
      </p:sp>
      <p:sp>
        <p:nvSpPr>
          <p:cNvPr id="438" name="Google Shape;290;p13"/>
          <p:cNvSpPr txBox="1"/>
          <p:nvPr/>
        </p:nvSpPr>
        <p:spPr>
          <a:xfrm>
            <a:off x="3353760" y="8000172"/>
            <a:ext cx="4429600" cy="521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Secundarios</a:t>
            </a:r>
          </a:p>
        </p:txBody>
      </p:sp>
      <p:sp>
        <p:nvSpPr>
          <p:cNvPr id="439" name="Google Shape;290;p13"/>
          <p:cNvSpPr txBox="1"/>
          <p:nvPr/>
        </p:nvSpPr>
        <p:spPr>
          <a:xfrm>
            <a:off x="3353760" y="8521850"/>
            <a:ext cx="4429600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Mezclas explosivas</a:t>
            </a:r>
          </a:p>
        </p:txBody>
      </p:sp>
      <p:pic>
        <p:nvPicPr>
          <p:cNvPr id="440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8101665"/>
            <a:ext cx="376683" cy="318833"/>
          </a:xfrm>
          <a:prstGeom prst="rect">
            <a:avLst/>
          </a:prstGeom>
          <a:ln w="12700">
            <a:miter lim="400000"/>
          </a:ln>
        </p:spPr>
      </p:pic>
      <p:pic>
        <p:nvPicPr>
          <p:cNvPr id="441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8623344"/>
            <a:ext cx="376683" cy="318833"/>
          </a:xfrm>
          <a:prstGeom prst="rect">
            <a:avLst/>
          </a:prstGeom>
          <a:ln w="12700">
            <a:miter lim="400000"/>
          </a:ln>
        </p:spPr>
      </p:pic>
      <p:pic>
        <p:nvPicPr>
          <p:cNvPr id="442" name="PlaygroundImage2-ihIAaG.heic" descr="PlaygroundImage2-ihIAaG.heic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4992" y="9395746"/>
            <a:ext cx="1979656" cy="1979656"/>
          </a:xfrm>
          <a:prstGeom prst="rect">
            <a:avLst/>
          </a:prstGeom>
          <a:ln w="12700">
            <a:miter lim="400000"/>
          </a:ln>
        </p:spPr>
      </p:pic>
      <p:pic>
        <p:nvPicPr>
          <p:cNvPr id="443" name="PlaygroundImage3-hRGl8t.heic" descr="PlaygroundImage3-hRGl8t.heic"/>
          <p:cNvPicPr>
            <a:picLocks noChangeAspect="1"/>
          </p:cNvPicPr>
          <p:nvPr/>
        </p:nvPicPr>
        <p:blipFill>
          <a:blip r:embed="rId6"/>
          <a:srcRect t="9881" b="12188"/>
          <a:stretch>
            <a:fillRect/>
          </a:stretch>
        </p:blipFill>
        <p:spPr>
          <a:xfrm>
            <a:off x="9485749" y="7932832"/>
            <a:ext cx="2429657" cy="189342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47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444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445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446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397" name="Google Shape;320;p13"/>
          <p:cNvSpPr/>
          <p:nvPr/>
        </p:nvSpPr>
        <p:spPr>
          <a:xfrm>
            <a:off x="16013782" y="6398043"/>
            <a:ext cx="5574138" cy="4963071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8" name="Google Shape;305;p13"/>
          <p:cNvSpPr/>
          <p:nvPr/>
        </p:nvSpPr>
        <p:spPr>
          <a:xfrm>
            <a:off x="9221384" y="6375163"/>
            <a:ext cx="5574139" cy="4985951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9" name="Google Shape;297;p13"/>
          <p:cNvSpPr/>
          <p:nvPr/>
        </p:nvSpPr>
        <p:spPr>
          <a:xfrm>
            <a:off x="2467750" y="6398043"/>
            <a:ext cx="5574139" cy="5087983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2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400" name="Google Shape;301;p13" descr="Google Shape;301;p13"/>
          <p:cNvPicPr>
            <a:picLocks noChangeAspect="1"/>
          </p:cNvPicPr>
          <p:nvPr/>
        </p:nvPicPr>
        <p:blipFill>
          <a:blip r:embed="rId3"/>
          <a:srcRect r="15625"/>
          <a:stretch>
            <a:fillRect/>
          </a:stretch>
        </p:blipFill>
        <p:spPr>
          <a:xfrm>
            <a:off x="9485749" y="7045204"/>
            <a:ext cx="322699" cy="333813"/>
          </a:xfrm>
          <a:prstGeom prst="rect">
            <a:avLst/>
          </a:prstGeom>
          <a:ln w="12700">
            <a:miter lim="400000"/>
          </a:ln>
        </p:spPr>
      </p:pic>
      <p:sp>
        <p:nvSpPr>
          <p:cNvPr id="401" name="Google Shape;302;p13"/>
          <p:cNvSpPr txBox="1"/>
          <p:nvPr/>
        </p:nvSpPr>
        <p:spPr>
          <a:xfrm>
            <a:off x="9765408" y="7014827"/>
            <a:ext cx="219382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0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2800" dirty="0">
                <a:latin typeface="Aptos" panose="020B0004020202020204" pitchFamily="34" charset="0"/>
              </a:rPr>
              <a:t>De </a:t>
            </a:r>
            <a:r>
              <a:rPr sz="2800" dirty="0" err="1">
                <a:latin typeface="Aptos" panose="020B0004020202020204" pitchFamily="34" charset="0"/>
              </a:rPr>
              <a:t>cañones</a:t>
            </a:r>
            <a:endParaRPr sz="2800" dirty="0">
              <a:latin typeface="Aptos" panose="020B0004020202020204" pitchFamily="34" charset="0"/>
            </a:endParaRPr>
          </a:p>
        </p:txBody>
      </p:sp>
      <p:sp>
        <p:nvSpPr>
          <p:cNvPr id="402" name="Google Shape;303;p13"/>
          <p:cNvSpPr txBox="1"/>
          <p:nvPr/>
        </p:nvSpPr>
        <p:spPr>
          <a:xfrm>
            <a:off x="9963266" y="10394816"/>
            <a:ext cx="1860489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0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2800" dirty="0">
                <a:latin typeface="Aptos" panose="020B0004020202020204" pitchFamily="34" charset="0"/>
              </a:rPr>
              <a:t>De </a:t>
            </a:r>
            <a:r>
              <a:rPr sz="2800" dirty="0" err="1">
                <a:latin typeface="Aptos" panose="020B0004020202020204" pitchFamily="34" charset="0"/>
              </a:rPr>
              <a:t>Misiles</a:t>
            </a:r>
            <a:endParaRPr sz="2800" dirty="0">
              <a:latin typeface="Aptos" panose="020B0004020202020204" pitchFamily="34" charset="0"/>
            </a:endParaRPr>
          </a:p>
        </p:txBody>
      </p:sp>
      <p:pic>
        <p:nvPicPr>
          <p:cNvPr id="403" name="Google Shape;304;p13" descr="Google Shape;304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9570298" y="10417313"/>
            <a:ext cx="286867" cy="296747"/>
          </a:xfrm>
          <a:prstGeom prst="rect">
            <a:avLst/>
          </a:prstGeom>
          <a:ln w="12700">
            <a:miter lim="400000"/>
          </a:ln>
        </p:spPr>
      </p:pic>
      <p:sp>
        <p:nvSpPr>
          <p:cNvPr id="404" name="Oval"/>
          <p:cNvSpPr/>
          <p:nvPr/>
        </p:nvSpPr>
        <p:spPr>
          <a:xfrm>
            <a:off x="16320075" y="6864048"/>
            <a:ext cx="3019625" cy="1787483"/>
          </a:xfrm>
          <a:prstGeom prst="ellipse">
            <a:avLst/>
          </a:prstGeom>
          <a:solidFill>
            <a:srgbClr val="7030A0"/>
          </a:solidFill>
          <a:ln w="12700">
            <a:miter lim="400000"/>
          </a:ln>
          <a:effectLst>
            <a:outerShdw blurRad="114300" dist="12700" dir="5400000" rotWithShape="0">
              <a:srgbClr val="000000"/>
            </a:outerShdw>
          </a:effec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>
              <a:latin typeface="Aptos" panose="020B0004020202020204" pitchFamily="34" charset="0"/>
            </a:endParaRPr>
          </a:p>
        </p:txBody>
      </p:sp>
      <p:sp>
        <p:nvSpPr>
          <p:cNvPr id="405" name="Efecto óptico Acústico"/>
          <p:cNvSpPr txBox="1"/>
          <p:nvPr/>
        </p:nvSpPr>
        <p:spPr>
          <a:xfrm>
            <a:off x="16841655" y="7056076"/>
            <a:ext cx="1976463" cy="14034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Efecto óptico Acústico</a:t>
            </a:r>
          </a:p>
        </p:txBody>
      </p:sp>
      <p:sp>
        <p:nvSpPr>
          <p:cNvPr id="406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412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410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407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08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409" name="Image" descr="Image"/>
              <p:cNvPicPr>
                <a:picLocks noChangeAspect="1"/>
              </p:cNvPicPr>
              <p:nvPr/>
            </p:nvPicPr>
            <p:blipFill>
              <a:blip r:embed="rId4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411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sp>
        <p:nvSpPr>
          <p:cNvPr id="413" name="Tipos"/>
          <p:cNvSpPr/>
          <p:nvPr/>
        </p:nvSpPr>
        <p:spPr>
          <a:xfrm>
            <a:off x="10767919" y="2941896"/>
            <a:ext cx="2777185" cy="999777"/>
          </a:xfrm>
          <a:prstGeom prst="rect">
            <a:avLst/>
          </a:prstGeom>
          <a:solidFill>
            <a:srgbClr val="F0C24A"/>
          </a:solidFill>
          <a:ln w="12700">
            <a:miter lim="400000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Tipos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414" name="Google Shape;277;p13"/>
          <p:cNvSpPr/>
          <p:nvPr/>
        </p:nvSpPr>
        <p:spPr>
          <a:xfrm>
            <a:off x="5126346" y="4518695"/>
            <a:ext cx="13621977" cy="1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5" name="Google Shape;284;p13"/>
          <p:cNvSpPr/>
          <p:nvPr/>
        </p:nvSpPr>
        <p:spPr>
          <a:xfrm>
            <a:off x="5165670" y="4547225"/>
            <a:ext cx="12882" cy="437404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6" name="Google Shape;285;p13"/>
          <p:cNvSpPr/>
          <p:nvPr/>
        </p:nvSpPr>
        <p:spPr>
          <a:xfrm>
            <a:off x="12181159" y="3939714"/>
            <a:ext cx="1" cy="1069064"/>
          </a:xfrm>
          <a:prstGeom prst="line">
            <a:avLst/>
          </a:prstGeom>
          <a:ln w="88900">
            <a:solidFill>
              <a:srgbClr val="FFFFFF"/>
            </a:solidFill>
            <a:miter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7" name="Google Shape;286;p13"/>
          <p:cNvSpPr/>
          <p:nvPr/>
        </p:nvSpPr>
        <p:spPr>
          <a:xfrm>
            <a:off x="18733775" y="4502070"/>
            <a:ext cx="12882" cy="437403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8" name="Google Shape;287;p13"/>
          <p:cNvSpPr txBox="1"/>
          <p:nvPr/>
        </p:nvSpPr>
        <p:spPr>
          <a:xfrm>
            <a:off x="2956341" y="6570512"/>
            <a:ext cx="4596957" cy="6357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500" b="1" i="1" u="sng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3200" dirty="0" err="1">
                <a:latin typeface="Aptos" panose="020B0004020202020204" pitchFamily="34" charset="0"/>
              </a:rPr>
              <a:t>Explosivos</a:t>
            </a:r>
            <a:r>
              <a:rPr sz="3200" dirty="0">
                <a:latin typeface="Aptos" panose="020B0004020202020204" pitchFamily="34" charset="0"/>
              </a:rPr>
              <a:t> </a:t>
            </a:r>
            <a:r>
              <a:rPr sz="3200" dirty="0" err="1">
                <a:latin typeface="Aptos" panose="020B0004020202020204" pitchFamily="34" charset="0"/>
              </a:rPr>
              <a:t>Rompedores</a:t>
            </a:r>
            <a:endParaRPr sz="3200" dirty="0">
              <a:latin typeface="Aptos" panose="020B0004020202020204" pitchFamily="34" charset="0"/>
            </a:endParaRPr>
          </a:p>
        </p:txBody>
      </p:sp>
      <p:pic>
        <p:nvPicPr>
          <p:cNvPr id="419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7555354"/>
            <a:ext cx="376683" cy="318833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Google Shape;290;p13"/>
          <p:cNvSpPr txBox="1"/>
          <p:nvPr/>
        </p:nvSpPr>
        <p:spPr>
          <a:xfrm>
            <a:off x="3353760" y="7478494"/>
            <a:ext cx="4429600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Primarios o Iniciadores</a:t>
            </a:r>
          </a:p>
        </p:txBody>
      </p:sp>
      <p:sp>
        <p:nvSpPr>
          <p:cNvPr id="421" name="Google Shape;306;p13"/>
          <p:cNvSpPr/>
          <p:nvPr/>
        </p:nvSpPr>
        <p:spPr>
          <a:xfrm>
            <a:off x="11877195" y="7144343"/>
            <a:ext cx="124661" cy="124974"/>
          </a:xfrm>
          <a:prstGeom prst="ellipse">
            <a:avLst/>
          </a:prstGeom>
          <a:solidFill>
            <a:srgbClr val="C00000"/>
          </a:solidFill>
          <a:ln w="12700">
            <a:solidFill>
              <a:srgbClr val="C00000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22" name="Google Shape;307;p13"/>
          <p:cNvSpPr/>
          <p:nvPr/>
        </p:nvSpPr>
        <p:spPr>
          <a:xfrm flipV="1">
            <a:off x="12001852" y="6761012"/>
            <a:ext cx="787097" cy="422094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3" name="Google Shape;308;p13"/>
          <p:cNvSpPr/>
          <p:nvPr/>
        </p:nvSpPr>
        <p:spPr>
          <a:xfrm flipV="1">
            <a:off x="11995707" y="7221783"/>
            <a:ext cx="691622" cy="7374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4" name="Google Shape;309;p13"/>
          <p:cNvSpPr/>
          <p:nvPr/>
        </p:nvSpPr>
        <p:spPr>
          <a:xfrm>
            <a:off x="11983597" y="7251016"/>
            <a:ext cx="805551" cy="503535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5" name="Google Shape;310;p13"/>
          <p:cNvSpPr/>
          <p:nvPr/>
        </p:nvSpPr>
        <p:spPr>
          <a:xfrm>
            <a:off x="12008453" y="10519911"/>
            <a:ext cx="1002144" cy="263385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6" name="Google Shape;311;p13"/>
          <p:cNvSpPr/>
          <p:nvPr/>
        </p:nvSpPr>
        <p:spPr>
          <a:xfrm flipV="1">
            <a:off x="11983825" y="10078561"/>
            <a:ext cx="1049247" cy="436883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7" name="Google Shape;313;p13"/>
          <p:cNvSpPr/>
          <p:nvPr/>
        </p:nvSpPr>
        <p:spPr>
          <a:xfrm>
            <a:off x="11896900" y="10445829"/>
            <a:ext cx="124661" cy="124973"/>
          </a:xfrm>
          <a:prstGeom prst="ellipse">
            <a:avLst/>
          </a:prstGeom>
          <a:solidFill>
            <a:srgbClr val="C00000"/>
          </a:solidFill>
          <a:ln w="12700">
            <a:solidFill>
              <a:srgbClr val="C00000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28" name="Google Shape;314;p13"/>
          <p:cNvSpPr txBox="1"/>
          <p:nvPr/>
        </p:nvSpPr>
        <p:spPr>
          <a:xfrm>
            <a:off x="12663858" y="6552480"/>
            <a:ext cx="202084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Simple</a:t>
            </a:r>
          </a:p>
        </p:txBody>
      </p:sp>
      <p:sp>
        <p:nvSpPr>
          <p:cNvPr id="429" name="Google Shape;315;p13"/>
          <p:cNvSpPr txBox="1"/>
          <p:nvPr/>
        </p:nvSpPr>
        <p:spPr>
          <a:xfrm>
            <a:off x="12660923" y="6978062"/>
            <a:ext cx="1926099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Doble</a:t>
            </a:r>
          </a:p>
        </p:txBody>
      </p:sp>
      <p:sp>
        <p:nvSpPr>
          <p:cNvPr id="430" name="Google Shape;316;p13"/>
          <p:cNvSpPr txBox="1"/>
          <p:nvPr/>
        </p:nvSpPr>
        <p:spPr>
          <a:xfrm>
            <a:off x="12704859" y="7485015"/>
            <a:ext cx="1838226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Triple</a:t>
            </a:r>
          </a:p>
        </p:txBody>
      </p:sp>
      <p:sp>
        <p:nvSpPr>
          <p:cNvPr id="431" name="Google Shape;312;p13"/>
          <p:cNvSpPr txBox="1"/>
          <p:nvPr/>
        </p:nvSpPr>
        <p:spPr>
          <a:xfrm>
            <a:off x="13010596" y="9895636"/>
            <a:ext cx="147458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Sólidos</a:t>
            </a:r>
          </a:p>
        </p:txBody>
      </p:sp>
      <p:sp>
        <p:nvSpPr>
          <p:cNvPr id="432" name="Google Shape;317;p13"/>
          <p:cNvSpPr txBox="1"/>
          <p:nvPr/>
        </p:nvSpPr>
        <p:spPr>
          <a:xfrm>
            <a:off x="13033071" y="10528633"/>
            <a:ext cx="147458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Líquidos</a:t>
            </a:r>
          </a:p>
        </p:txBody>
      </p:sp>
      <p:sp>
        <p:nvSpPr>
          <p:cNvPr id="433" name="Oval"/>
          <p:cNvSpPr/>
          <p:nvPr/>
        </p:nvSpPr>
        <p:spPr>
          <a:xfrm>
            <a:off x="18350831" y="9049704"/>
            <a:ext cx="3019626" cy="1787482"/>
          </a:xfrm>
          <a:prstGeom prst="ellipse">
            <a:avLst/>
          </a:prstGeom>
          <a:solidFill>
            <a:srgbClr val="7030A0"/>
          </a:solidFill>
          <a:ln w="12700">
            <a:miter lim="400000"/>
          </a:ln>
          <a:effectLst>
            <a:outerShdw blurRad="114300" dist="12700" dir="5400000" rotWithShape="0">
              <a:srgbClr val="000000"/>
            </a:outerShdw>
          </a:effec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34" name="Efectos Incendiarios"/>
          <p:cNvSpPr txBox="1"/>
          <p:nvPr/>
        </p:nvSpPr>
        <p:spPr>
          <a:xfrm>
            <a:off x="18872410" y="9462168"/>
            <a:ext cx="1976463" cy="9625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Efectos Incendiarios</a:t>
            </a:r>
          </a:p>
        </p:txBody>
      </p:sp>
      <p:sp>
        <p:nvSpPr>
          <p:cNvPr id="435" name="Detonadores"/>
          <p:cNvSpPr/>
          <p:nvPr/>
        </p:nvSpPr>
        <p:spPr>
          <a:xfrm>
            <a:off x="3001308" y="4819577"/>
            <a:ext cx="4341606" cy="1374647"/>
          </a:xfrm>
          <a:prstGeom prst="rect">
            <a:avLst/>
          </a:prstGeom>
          <a:solidFill>
            <a:srgbClr val="5EC1EE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lvl1pPr>
          </a:lstStyle>
          <a:p>
            <a:r>
              <a:rPr dirty="0" err="1">
                <a:solidFill>
                  <a:schemeClr val="tx1"/>
                </a:solidFill>
                <a:latin typeface="Aptos" panose="020B0004020202020204" pitchFamily="34" charset="0"/>
              </a:rPr>
              <a:t>Detonadores</a:t>
            </a:r>
            <a:endParaRPr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436" name="Propelentes"/>
          <p:cNvSpPr/>
          <p:nvPr/>
        </p:nvSpPr>
        <p:spPr>
          <a:xfrm>
            <a:off x="9985709" y="4819577"/>
            <a:ext cx="4341605" cy="1374647"/>
          </a:xfrm>
          <a:prstGeom prst="rect">
            <a:avLst/>
          </a:prstGeom>
          <a:solidFill>
            <a:srgbClr val="17868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lvl1pPr>
          </a:lstStyle>
          <a:p>
            <a:r>
              <a:rPr>
                <a:latin typeface="Aptos" panose="020B0004020202020204" pitchFamily="34" charset="0"/>
              </a:rPr>
              <a:t>Propelentes</a:t>
            </a:r>
          </a:p>
        </p:txBody>
      </p:sp>
      <p:sp>
        <p:nvSpPr>
          <p:cNvPr id="437" name="Composiciones Pirotécnicas"/>
          <p:cNvSpPr/>
          <p:nvPr/>
        </p:nvSpPr>
        <p:spPr>
          <a:xfrm>
            <a:off x="16620284" y="4819577"/>
            <a:ext cx="4341606" cy="1374647"/>
          </a:xfrm>
          <a:prstGeom prst="rect">
            <a:avLst/>
          </a:prstGeom>
          <a:solidFill>
            <a:srgbClr val="67646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Composiciones Pirotécnicas</a:t>
            </a:r>
          </a:p>
        </p:txBody>
      </p:sp>
      <p:sp>
        <p:nvSpPr>
          <p:cNvPr id="438" name="Google Shape;290;p13"/>
          <p:cNvSpPr txBox="1"/>
          <p:nvPr/>
        </p:nvSpPr>
        <p:spPr>
          <a:xfrm>
            <a:off x="3353760" y="8000172"/>
            <a:ext cx="4429600" cy="521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Secundarios</a:t>
            </a:r>
          </a:p>
        </p:txBody>
      </p:sp>
      <p:sp>
        <p:nvSpPr>
          <p:cNvPr id="439" name="Google Shape;290;p13"/>
          <p:cNvSpPr txBox="1"/>
          <p:nvPr/>
        </p:nvSpPr>
        <p:spPr>
          <a:xfrm>
            <a:off x="3353760" y="8521850"/>
            <a:ext cx="4429600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Mezclas explosivas</a:t>
            </a:r>
          </a:p>
        </p:txBody>
      </p:sp>
      <p:pic>
        <p:nvPicPr>
          <p:cNvPr id="440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8101665"/>
            <a:ext cx="376683" cy="318833"/>
          </a:xfrm>
          <a:prstGeom prst="rect">
            <a:avLst/>
          </a:prstGeom>
          <a:ln w="12700">
            <a:miter lim="400000"/>
          </a:ln>
        </p:spPr>
      </p:pic>
      <p:pic>
        <p:nvPicPr>
          <p:cNvPr id="441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8623344"/>
            <a:ext cx="376683" cy="318833"/>
          </a:xfrm>
          <a:prstGeom prst="rect">
            <a:avLst/>
          </a:prstGeom>
          <a:ln w="12700">
            <a:miter lim="400000"/>
          </a:ln>
        </p:spPr>
      </p:pic>
      <p:pic>
        <p:nvPicPr>
          <p:cNvPr id="442" name="PlaygroundImage2-ihIAaG.heic" descr="PlaygroundImage2-ihIAaG.heic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4992" y="9395746"/>
            <a:ext cx="1979656" cy="1979656"/>
          </a:xfrm>
          <a:prstGeom prst="rect">
            <a:avLst/>
          </a:prstGeom>
          <a:ln w="12700">
            <a:miter lim="400000"/>
          </a:ln>
        </p:spPr>
      </p:pic>
      <p:pic>
        <p:nvPicPr>
          <p:cNvPr id="443" name="PlaygroundImage3-hRGl8t.heic" descr="PlaygroundImage3-hRGl8t.heic"/>
          <p:cNvPicPr>
            <a:picLocks noChangeAspect="1"/>
          </p:cNvPicPr>
          <p:nvPr/>
        </p:nvPicPr>
        <p:blipFill>
          <a:blip r:embed="rId6"/>
          <a:srcRect t="9881" b="12188"/>
          <a:stretch>
            <a:fillRect/>
          </a:stretch>
        </p:blipFill>
        <p:spPr>
          <a:xfrm>
            <a:off x="9485749" y="7932832"/>
            <a:ext cx="2429657" cy="189342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47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444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445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446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4" name="Google Shape;382;p14">
            <a:extLst>
              <a:ext uri="{FF2B5EF4-FFF2-40B4-BE49-F238E27FC236}">
                <a16:creationId xmlns:a16="http://schemas.microsoft.com/office/drawing/2014/main" id="{08555399-3DC5-D499-B85C-69C6F35B249E}"/>
              </a:ext>
            </a:extLst>
          </p:cNvPr>
          <p:cNvSpPr/>
          <p:nvPr/>
        </p:nvSpPr>
        <p:spPr>
          <a:xfrm>
            <a:off x="1961342" y="4042905"/>
            <a:ext cx="6660890" cy="7779854"/>
          </a:xfrm>
          <a:prstGeom prst="rect">
            <a:avLst/>
          </a:prstGeom>
          <a:ln w="190500">
            <a:solidFill>
              <a:srgbClr val="C00000"/>
            </a:solidFill>
            <a:prstDash val="dash"/>
            <a:miter/>
          </a:ln>
        </p:spPr>
        <p:txBody>
          <a:bodyPr lIns="45719" rIns="45719"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0" marR="0" indent="4572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0" marR="0" indent="9144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0" marR="0" indent="13716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0" marR="0" indent="18288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0" marR="0" indent="22860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0" marR="0" indent="27432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0" marR="0" indent="32004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0" marR="0" indent="36576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9508311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2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3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15" name="Detonadores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>
                <a:latin typeface="Aptos" panose="020B0004020202020204" pitchFamily="34" charset="0"/>
              </a:rPr>
              <a:t>Detonadores</a:t>
            </a:r>
          </a:p>
        </p:txBody>
      </p:sp>
      <p:sp>
        <p:nvSpPr>
          <p:cNvPr id="516" name="Google Shape;392;p15"/>
          <p:cNvSpPr/>
          <p:nvPr/>
        </p:nvSpPr>
        <p:spPr>
          <a:xfrm>
            <a:off x="1206500" y="4008535"/>
            <a:ext cx="10985500" cy="7693789"/>
          </a:xfrm>
          <a:prstGeom prst="roundRect">
            <a:avLst>
              <a:gd name="adj" fmla="val 1260"/>
            </a:avLst>
          </a:prstGeom>
          <a:solidFill>
            <a:srgbClr val="5EC1EE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5500" b="1" u="sng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DETONA</a:t>
            </a:r>
            <a:r>
              <a:rPr lang="es-419" dirty="0">
                <a:latin typeface="Aptos" panose="020B0004020202020204" pitchFamily="34" charset="0"/>
              </a:rPr>
              <a:t>DORES</a:t>
            </a:r>
            <a:r>
              <a:rPr dirty="0">
                <a:latin typeface="Aptos" panose="020B0004020202020204" pitchFamily="34" charset="0"/>
              </a:rPr>
              <a:t> </a:t>
            </a:r>
          </a:p>
          <a:p>
            <a:pPr algn="ctr" defTabSz="914400">
              <a:lnSpc>
                <a:spcPct val="100000"/>
              </a:lnSpc>
              <a:spcBef>
                <a:spcPts val="0"/>
              </a:spcBef>
              <a:defRPr sz="55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(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r>
              <a:rPr dirty="0">
                <a:latin typeface="Aptos" panose="020B0004020202020204" pitchFamily="34" charset="0"/>
              </a:rPr>
              <a:t> o </a:t>
            </a:r>
            <a:r>
              <a:rPr dirty="0" err="1">
                <a:latin typeface="Aptos" panose="020B0004020202020204" pitchFamily="34" charset="0"/>
              </a:rPr>
              <a:t>rompedores</a:t>
            </a:r>
            <a:r>
              <a:rPr dirty="0">
                <a:latin typeface="Aptos" panose="020B0004020202020204" pitchFamily="34" charset="0"/>
              </a:rPr>
              <a:t>)</a:t>
            </a:r>
          </a:p>
          <a:p>
            <a:pPr algn="ctr" defTabSz="914400">
              <a:lnSpc>
                <a:spcPct val="100000"/>
              </a:lnSpc>
              <a:spcBef>
                <a:spcPts val="0"/>
              </a:spcBef>
              <a:defRPr sz="30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  </a:t>
            </a:r>
          </a:p>
          <a:p>
            <a:pPr lvl="3" indent="0" algn="just" defTabSz="914400">
              <a:lnSpc>
                <a:spcPct val="100000"/>
              </a:lnSpc>
              <a:spcBef>
                <a:spcPts val="0"/>
              </a:spcBef>
              <a:defRPr sz="3000" b="1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	</a:t>
            </a:r>
            <a:r>
              <a:rPr sz="4000" dirty="0" err="1">
                <a:latin typeface="Aptos" panose="020B0004020202020204" pitchFamily="34" charset="0"/>
              </a:rPr>
              <a:t>PRIMARIOS</a:t>
            </a:r>
            <a:r>
              <a:rPr sz="4000" dirty="0">
                <a:latin typeface="Aptos" panose="020B0004020202020204" pitchFamily="34" charset="0"/>
              </a:rPr>
              <a:t> O </a:t>
            </a:r>
            <a:r>
              <a:rPr sz="4000" dirty="0" err="1">
                <a:latin typeface="Aptos" panose="020B0004020202020204" pitchFamily="34" charset="0"/>
              </a:rPr>
              <a:t>INICIADORES</a:t>
            </a:r>
            <a:endParaRPr sz="4000" dirty="0"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4000">
                <a:latin typeface="Calibri"/>
                <a:ea typeface="Calibri"/>
                <a:cs typeface="Calibri"/>
                <a:sym typeface="Calibri"/>
              </a:defRPr>
            </a:pPr>
            <a:endParaRPr sz="4000" dirty="0">
              <a:latin typeface="Aptos" panose="020B0004020202020204" pitchFamily="34" charset="0"/>
            </a:endParaRPr>
          </a:p>
          <a:p>
            <a:pPr lvl="2" indent="0" algn="just" defTabSz="914400">
              <a:lnSpc>
                <a:spcPct val="100000"/>
              </a:lnSpc>
              <a:spcBef>
                <a:spcPts val="0"/>
              </a:spcBef>
              <a:defRPr sz="40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De </a:t>
            </a:r>
            <a:r>
              <a:rPr dirty="0" err="1">
                <a:latin typeface="Aptos" panose="020B0004020202020204" pitchFamily="34" charset="0"/>
              </a:rPr>
              <a:t>alta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sensibilidad</a:t>
            </a:r>
            <a:r>
              <a:rPr dirty="0">
                <a:latin typeface="Aptos" panose="020B0004020202020204" pitchFamily="34" charset="0"/>
              </a:rPr>
              <a:t>, </a:t>
            </a:r>
            <a:r>
              <a:rPr dirty="0" err="1">
                <a:latin typeface="Aptos" panose="020B0004020202020204" pitchFamily="34" charset="0"/>
              </a:rPr>
              <a:t>reaccionan</a:t>
            </a:r>
            <a:r>
              <a:rPr dirty="0">
                <a:latin typeface="Aptos" panose="020B0004020202020204" pitchFamily="34" charset="0"/>
              </a:rPr>
              <a:t> a </a:t>
            </a:r>
            <a:r>
              <a:rPr dirty="0" err="1">
                <a:latin typeface="Aptos" panose="020B0004020202020204" pitchFamily="34" charset="0"/>
              </a:rPr>
              <a:t>pequeños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estímulos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calor</a:t>
            </a:r>
            <a:r>
              <a:rPr dirty="0">
                <a:latin typeface="Aptos" panose="020B0004020202020204" pitchFamily="34" charset="0"/>
              </a:rPr>
              <a:t> o </a:t>
            </a:r>
            <a:r>
              <a:rPr dirty="0" err="1">
                <a:latin typeface="Aptos" panose="020B0004020202020204" pitchFamily="34" charset="0"/>
              </a:rPr>
              <a:t>golpe</a:t>
            </a:r>
            <a:r>
              <a:rPr dirty="0">
                <a:latin typeface="Aptos" panose="020B0004020202020204" pitchFamily="34" charset="0"/>
              </a:rPr>
              <a:t>, se </a:t>
            </a:r>
            <a:r>
              <a:rPr dirty="0" err="1">
                <a:latin typeface="Aptos" panose="020B0004020202020204" pitchFamily="34" charset="0"/>
              </a:rPr>
              <a:t>usan</a:t>
            </a:r>
            <a:r>
              <a:rPr dirty="0">
                <a:latin typeface="Aptos" panose="020B0004020202020204" pitchFamily="34" charset="0"/>
              </a:rPr>
              <a:t> para </a:t>
            </a:r>
            <a:r>
              <a:rPr b="1" i="1" u="sng" dirty="0" err="1">
                <a:solidFill>
                  <a:srgbClr val="FF4015"/>
                </a:solidFill>
                <a:latin typeface="Aptos" panose="020B0004020202020204" pitchFamily="34" charset="0"/>
              </a:rPr>
              <a:t>iniciar</a:t>
            </a:r>
            <a:r>
              <a:rPr i="1" dirty="0">
                <a:latin typeface="Aptos" panose="020B0004020202020204" pitchFamily="34" charset="0"/>
              </a:rPr>
              <a:t> </a:t>
            </a:r>
            <a:r>
              <a:rPr dirty="0">
                <a:latin typeface="Aptos" panose="020B0004020202020204" pitchFamily="34" charset="0"/>
              </a:rPr>
              <a:t>a los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secundarios</a:t>
            </a:r>
            <a:r>
              <a:rPr dirty="0">
                <a:latin typeface="Aptos" panose="020B0004020202020204" pitchFamily="34" charset="0"/>
              </a:rPr>
              <a:t> en </a:t>
            </a:r>
            <a:r>
              <a:rPr dirty="0" err="1">
                <a:latin typeface="Aptos" panose="020B0004020202020204" pitchFamily="34" charset="0"/>
              </a:rPr>
              <a:t>una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cadena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dirty="0" err="1">
                <a:latin typeface="Aptos" panose="020B0004020202020204" pitchFamily="34" charset="0"/>
              </a:rPr>
              <a:t>explosiva</a:t>
            </a:r>
            <a:r>
              <a:rPr dirty="0">
                <a:latin typeface="Aptos" panose="020B0004020202020204" pitchFamily="34" charset="0"/>
              </a:rPr>
              <a:t>. </a:t>
            </a:r>
          </a:p>
        </p:txBody>
      </p:sp>
      <p:sp>
        <p:nvSpPr>
          <p:cNvPr id="517" name="Google Shape;395;p15"/>
          <p:cNvSpPr/>
          <p:nvPr/>
        </p:nvSpPr>
        <p:spPr>
          <a:xfrm>
            <a:off x="1233487" y="6872287"/>
            <a:ext cx="889001" cy="88900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C00000"/>
            </a:solidFill>
            <a:miter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solidFill>
                  <a:srgbClr val="8311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</a:t>
            </a:r>
          </a:p>
        </p:txBody>
      </p:sp>
      <p:sp>
        <p:nvSpPr>
          <p:cNvPr id="518" name="Google Shape;391;p15"/>
          <p:cNvSpPr/>
          <p:nvPr/>
        </p:nvSpPr>
        <p:spPr>
          <a:xfrm flipH="1">
            <a:off x="12924191" y="4115965"/>
            <a:ext cx="1" cy="7478929"/>
          </a:xfrm>
          <a:prstGeom prst="line">
            <a:avLst/>
          </a:prstGeom>
          <a:ln w="76200">
            <a:solidFill>
              <a:srgbClr val="F0C24A"/>
            </a:solidFill>
            <a:miter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19" name="Google Shape;397;p15"/>
          <p:cNvSpPr txBox="1"/>
          <p:nvPr/>
        </p:nvSpPr>
        <p:spPr>
          <a:xfrm>
            <a:off x="13656381" y="4175530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t>1</a:t>
            </a:r>
          </a:p>
        </p:txBody>
      </p:sp>
      <p:sp>
        <p:nvSpPr>
          <p:cNvPr id="520" name="Google Shape;398;p15"/>
          <p:cNvSpPr txBox="1"/>
          <p:nvPr/>
        </p:nvSpPr>
        <p:spPr>
          <a:xfrm>
            <a:off x="15443896" y="4721630"/>
            <a:ext cx="6489139" cy="7078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Azoturo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Plomo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521" name="Google Shape;403;p15"/>
          <p:cNvSpPr txBox="1"/>
          <p:nvPr/>
        </p:nvSpPr>
        <p:spPr>
          <a:xfrm>
            <a:off x="15443896" y="6155125"/>
            <a:ext cx="7429394" cy="7078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DDPN (Diezodinitrophenol)</a:t>
            </a:r>
          </a:p>
        </p:txBody>
      </p:sp>
      <p:sp>
        <p:nvSpPr>
          <p:cNvPr id="522" name="Google Shape;404;p15"/>
          <p:cNvSpPr txBox="1"/>
          <p:nvPr/>
        </p:nvSpPr>
        <p:spPr>
          <a:xfrm>
            <a:off x="15443896" y="7460479"/>
            <a:ext cx="6339322" cy="7078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Azoturo de Plata</a:t>
            </a:r>
          </a:p>
        </p:txBody>
      </p:sp>
      <p:sp>
        <p:nvSpPr>
          <p:cNvPr id="523" name="Google Shape;405;p15"/>
          <p:cNvSpPr txBox="1"/>
          <p:nvPr/>
        </p:nvSpPr>
        <p:spPr>
          <a:xfrm>
            <a:off x="15518804" y="8796479"/>
            <a:ext cx="7587381" cy="7078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Fulminato de Mercurio</a:t>
            </a:r>
          </a:p>
        </p:txBody>
      </p:sp>
      <p:sp>
        <p:nvSpPr>
          <p:cNvPr id="524" name="Google Shape;406;p15"/>
          <p:cNvSpPr txBox="1"/>
          <p:nvPr/>
        </p:nvSpPr>
        <p:spPr>
          <a:xfrm>
            <a:off x="15518804" y="10199328"/>
            <a:ext cx="3403924" cy="7078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Nitroglicerina</a:t>
            </a:r>
          </a:p>
        </p:txBody>
      </p:sp>
      <p:sp>
        <p:nvSpPr>
          <p:cNvPr id="525" name="Google Shape;397;p15"/>
          <p:cNvSpPr txBox="1"/>
          <p:nvPr/>
        </p:nvSpPr>
        <p:spPr>
          <a:xfrm>
            <a:off x="13656381" y="5525479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t>2</a:t>
            </a:r>
          </a:p>
        </p:txBody>
      </p:sp>
      <p:sp>
        <p:nvSpPr>
          <p:cNvPr id="526" name="Google Shape;397;p15"/>
          <p:cNvSpPr txBox="1"/>
          <p:nvPr/>
        </p:nvSpPr>
        <p:spPr>
          <a:xfrm>
            <a:off x="13656381" y="6914379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t>3</a:t>
            </a:r>
          </a:p>
        </p:txBody>
      </p:sp>
      <p:sp>
        <p:nvSpPr>
          <p:cNvPr id="527" name="Google Shape;397;p15"/>
          <p:cNvSpPr txBox="1"/>
          <p:nvPr/>
        </p:nvSpPr>
        <p:spPr>
          <a:xfrm>
            <a:off x="13656381" y="8325154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t>4</a:t>
            </a:r>
          </a:p>
        </p:txBody>
      </p:sp>
      <p:sp>
        <p:nvSpPr>
          <p:cNvPr id="528" name="Google Shape;397;p15"/>
          <p:cNvSpPr txBox="1"/>
          <p:nvPr/>
        </p:nvSpPr>
        <p:spPr>
          <a:xfrm>
            <a:off x="13656381" y="9653228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t>5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515" name="Detonadores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Detonadores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516" name="Google Shape;392;p15"/>
          <p:cNvSpPr/>
          <p:nvPr/>
        </p:nvSpPr>
        <p:spPr>
          <a:xfrm>
            <a:off x="1206500" y="4008535"/>
            <a:ext cx="10985500" cy="7693789"/>
          </a:xfrm>
          <a:prstGeom prst="roundRect">
            <a:avLst>
              <a:gd name="adj" fmla="val 1260"/>
            </a:avLst>
          </a:prstGeom>
          <a:solidFill>
            <a:srgbClr val="5EC1EE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5500" b="1" u="sng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DETONA</a:t>
            </a:r>
            <a:r>
              <a:rPr lang="es-419" dirty="0">
                <a:latin typeface="Aptos" panose="020B0004020202020204" pitchFamily="34" charset="0"/>
              </a:rPr>
              <a:t>DORES</a:t>
            </a:r>
            <a:r>
              <a:rPr dirty="0">
                <a:latin typeface="Aptos" panose="020B0004020202020204" pitchFamily="34" charset="0"/>
              </a:rPr>
              <a:t> </a:t>
            </a:r>
          </a:p>
          <a:p>
            <a:pPr algn="ctr" defTabSz="914400">
              <a:lnSpc>
                <a:spcPct val="100000"/>
              </a:lnSpc>
              <a:spcBef>
                <a:spcPts val="0"/>
              </a:spcBef>
              <a:defRPr sz="55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(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r>
              <a:rPr dirty="0">
                <a:latin typeface="Aptos" panose="020B0004020202020204" pitchFamily="34" charset="0"/>
              </a:rPr>
              <a:t> o </a:t>
            </a:r>
            <a:r>
              <a:rPr dirty="0" err="1">
                <a:latin typeface="Aptos" panose="020B0004020202020204" pitchFamily="34" charset="0"/>
              </a:rPr>
              <a:t>rompedores</a:t>
            </a:r>
            <a:r>
              <a:rPr dirty="0">
                <a:latin typeface="Aptos" panose="020B0004020202020204" pitchFamily="34" charset="0"/>
              </a:rPr>
              <a:t>)</a:t>
            </a:r>
          </a:p>
          <a:p>
            <a:pPr algn="ctr" defTabSz="914400">
              <a:lnSpc>
                <a:spcPct val="100000"/>
              </a:lnSpc>
              <a:spcBef>
                <a:spcPts val="0"/>
              </a:spcBef>
              <a:defRPr sz="30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  </a:t>
            </a:r>
          </a:p>
          <a:p>
            <a:pPr lvl="3" indent="0" algn="just" defTabSz="914400">
              <a:lnSpc>
                <a:spcPct val="100000"/>
              </a:lnSpc>
              <a:spcBef>
                <a:spcPts val="0"/>
              </a:spcBef>
              <a:defRPr sz="3000" b="1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	</a:t>
            </a:r>
            <a:r>
              <a:rPr lang="es-419" sz="4000" dirty="0">
                <a:latin typeface="Aptos" panose="020B0004020202020204" pitchFamily="34" charset="0"/>
              </a:rPr>
              <a:t>SECUNDARIOS</a:t>
            </a:r>
            <a:endParaRPr sz="4000" dirty="0">
              <a:latin typeface="Aptos" panose="020B0004020202020204" pitchFamily="34" charset="0"/>
            </a:endParaRPr>
          </a:p>
          <a:p>
            <a:pPr algn="just" defTabSz="914400">
              <a:lnSpc>
                <a:spcPct val="100000"/>
              </a:lnSpc>
              <a:spcBef>
                <a:spcPts val="0"/>
              </a:spcBef>
              <a:defRPr sz="4000">
                <a:latin typeface="Calibri"/>
                <a:ea typeface="Calibri"/>
                <a:cs typeface="Calibri"/>
                <a:sym typeface="Calibri"/>
              </a:defRPr>
            </a:pPr>
            <a:endParaRPr sz="4000" dirty="0">
              <a:latin typeface="Aptos" panose="020B0004020202020204" pitchFamily="34" charset="0"/>
            </a:endParaRPr>
          </a:p>
          <a:p>
            <a:pPr lvl="2" indent="0" algn="just" defTabSz="914400">
              <a:lnSpc>
                <a:spcPct val="100000"/>
              </a:lnSpc>
              <a:spcBef>
                <a:spcPts val="0"/>
              </a:spcBef>
              <a:defRPr sz="40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De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baja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sensibilidad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aportan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la mayor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parte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la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energía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en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una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detonación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 de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alta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velocidad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reacción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sus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compuestos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químicos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contienen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pequeñas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porciones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primarios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y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aumentan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su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sensibilidad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si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se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descomponen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  <a:r>
              <a:rPr dirty="0">
                <a:latin typeface="Aptos" panose="020B0004020202020204" pitchFamily="34" charset="0"/>
              </a:rPr>
              <a:t> </a:t>
            </a:r>
          </a:p>
        </p:txBody>
      </p:sp>
      <p:sp>
        <p:nvSpPr>
          <p:cNvPr id="517" name="Google Shape;395;p15"/>
          <p:cNvSpPr/>
          <p:nvPr/>
        </p:nvSpPr>
        <p:spPr>
          <a:xfrm>
            <a:off x="1233487" y="6673071"/>
            <a:ext cx="889001" cy="88900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C00000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solidFill>
                  <a:srgbClr val="8311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dirty="0"/>
              <a:t>2</a:t>
            </a:r>
            <a:endParaRPr dirty="0"/>
          </a:p>
        </p:txBody>
      </p:sp>
      <p:sp>
        <p:nvSpPr>
          <p:cNvPr id="518" name="Google Shape;391;p15"/>
          <p:cNvSpPr/>
          <p:nvPr/>
        </p:nvSpPr>
        <p:spPr>
          <a:xfrm flipH="1">
            <a:off x="12924191" y="4115965"/>
            <a:ext cx="1" cy="7478929"/>
          </a:xfrm>
          <a:prstGeom prst="line">
            <a:avLst/>
          </a:prstGeom>
          <a:ln w="76200">
            <a:solidFill>
              <a:srgbClr val="F0C24A"/>
            </a:solidFill>
            <a:miter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19" name="Google Shape;397;p15"/>
          <p:cNvSpPr txBox="1"/>
          <p:nvPr/>
        </p:nvSpPr>
        <p:spPr>
          <a:xfrm>
            <a:off x="13656381" y="4175530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t>1</a:t>
            </a:r>
          </a:p>
        </p:txBody>
      </p:sp>
      <p:sp>
        <p:nvSpPr>
          <p:cNvPr id="520" name="Google Shape;398;p15"/>
          <p:cNvSpPr txBox="1"/>
          <p:nvPr/>
        </p:nvSpPr>
        <p:spPr>
          <a:xfrm>
            <a:off x="15326238" y="4326132"/>
            <a:ext cx="8399807" cy="1323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 lang="es-419" b="1" dirty="0">
                <a:latin typeface="Aptos" panose="020B0004020202020204" pitchFamily="34" charset="0"/>
              </a:rPr>
              <a:t>SIMPLES</a:t>
            </a:r>
          </a:p>
          <a:p>
            <a:r>
              <a:rPr lang="en-US" sz="40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TNT, TETRYL, RDX, HMX, PETN</a:t>
            </a:r>
            <a:endParaRPr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521" name="Google Shape;403;p15"/>
          <p:cNvSpPr txBox="1"/>
          <p:nvPr/>
        </p:nvSpPr>
        <p:spPr>
          <a:xfrm>
            <a:off x="15325313" y="7194919"/>
            <a:ext cx="8940101" cy="19389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 lang="es-419" b="1" dirty="0">
                <a:latin typeface="Aptos" panose="020B0004020202020204" pitchFamily="34" charset="0"/>
              </a:rPr>
              <a:t>COMPUESTOS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TORPEX</a:t>
            </a:r>
            <a:r>
              <a:rPr lang="es-419" sz="40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, </a:t>
            </a:r>
            <a:r>
              <a:rPr lang="en-US" sz="40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C4</a:t>
            </a:r>
            <a:r>
              <a:rPr lang="es-419" sz="40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, </a:t>
            </a:r>
            <a:r>
              <a:rPr lang="en-US" sz="40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AMATOL</a:t>
            </a:r>
            <a:r>
              <a:rPr lang="es-419" sz="40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, </a:t>
            </a:r>
            <a:r>
              <a:rPr lang="en-US" sz="40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HEXOTONAL</a:t>
            </a:r>
            <a:r>
              <a:rPr lang="es-419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, </a:t>
            </a:r>
            <a:r>
              <a:rPr lang="en-US" sz="40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OCTOL</a:t>
            </a:r>
            <a:endParaRPr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525" name="Google Shape;397;p15"/>
          <p:cNvSpPr txBox="1"/>
          <p:nvPr/>
        </p:nvSpPr>
        <p:spPr>
          <a:xfrm>
            <a:off x="13656381" y="7293521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71392041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515" name="Detonadores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Detonadores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516" name="Google Shape;392;p15"/>
          <p:cNvSpPr/>
          <p:nvPr/>
        </p:nvSpPr>
        <p:spPr>
          <a:xfrm>
            <a:off x="1206500" y="4008535"/>
            <a:ext cx="10985500" cy="7693789"/>
          </a:xfrm>
          <a:prstGeom prst="roundRect">
            <a:avLst>
              <a:gd name="adj" fmla="val 1260"/>
            </a:avLst>
          </a:prstGeom>
          <a:solidFill>
            <a:srgbClr val="5EC1EE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5500" b="1" u="sng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DETONA</a:t>
            </a:r>
            <a:r>
              <a:rPr lang="es-419" dirty="0">
                <a:latin typeface="Aptos" panose="020B0004020202020204" pitchFamily="34" charset="0"/>
              </a:rPr>
              <a:t>DORES</a:t>
            </a:r>
            <a:r>
              <a:rPr dirty="0">
                <a:latin typeface="Aptos" panose="020B0004020202020204" pitchFamily="34" charset="0"/>
              </a:rPr>
              <a:t> </a:t>
            </a:r>
          </a:p>
          <a:p>
            <a:pPr algn="ctr" defTabSz="914400">
              <a:lnSpc>
                <a:spcPct val="100000"/>
              </a:lnSpc>
              <a:spcBef>
                <a:spcPts val="0"/>
              </a:spcBef>
              <a:defRPr sz="55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(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r>
              <a:rPr dirty="0">
                <a:latin typeface="Aptos" panose="020B0004020202020204" pitchFamily="34" charset="0"/>
              </a:rPr>
              <a:t> o </a:t>
            </a:r>
            <a:r>
              <a:rPr dirty="0" err="1">
                <a:latin typeface="Aptos" panose="020B0004020202020204" pitchFamily="34" charset="0"/>
              </a:rPr>
              <a:t>rompedores</a:t>
            </a:r>
            <a:r>
              <a:rPr dirty="0">
                <a:latin typeface="Aptos" panose="020B0004020202020204" pitchFamily="34" charset="0"/>
              </a:rPr>
              <a:t>)</a:t>
            </a:r>
          </a:p>
          <a:p>
            <a:pPr algn="ctr" defTabSz="914400">
              <a:lnSpc>
                <a:spcPct val="100000"/>
              </a:lnSpc>
              <a:spcBef>
                <a:spcPts val="0"/>
              </a:spcBef>
              <a:defRPr sz="30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  </a:t>
            </a:r>
          </a:p>
          <a:p>
            <a:pPr lvl="3" indent="0" algn="just" defTabSz="914400">
              <a:lnSpc>
                <a:spcPct val="100000"/>
              </a:lnSpc>
              <a:spcBef>
                <a:spcPts val="0"/>
              </a:spcBef>
              <a:defRPr sz="3000" b="1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latin typeface="Aptos" panose="020B0004020202020204" pitchFamily="34" charset="0"/>
              </a:rPr>
              <a:t>	</a:t>
            </a:r>
            <a:r>
              <a:rPr lang="en-US" sz="4000" b="1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MEZCLAS</a:t>
            </a:r>
            <a:r>
              <a:rPr lang="en-US" sz="4000" b="1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EXPLOSIVAS</a:t>
            </a:r>
            <a:r>
              <a:rPr lang="en-US" sz="4000" b="1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endParaRPr lang="es-419" sz="4000" b="1" dirty="0">
              <a:solidFill>
                <a:srgbClr val="002060"/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lvl="3" indent="0" algn="just" defTabSz="914400">
              <a:lnSpc>
                <a:spcPct val="100000"/>
              </a:lnSpc>
              <a:spcBef>
                <a:spcPts val="0"/>
              </a:spcBef>
              <a:defRPr sz="3000" b="1">
                <a:latin typeface="Calibri"/>
                <a:ea typeface="Calibri"/>
                <a:cs typeface="Calibri"/>
                <a:sym typeface="Calibri"/>
              </a:defRPr>
            </a:pPr>
            <a:r>
              <a:rPr lang="es-419" sz="4000" b="1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	</a:t>
            </a:r>
            <a:r>
              <a:rPr lang="en-US" sz="3600" b="1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(FAE: Fuel air explosive) o </a:t>
            </a:r>
            <a:r>
              <a:rPr lang="en-US" sz="3600" b="1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bomba</a:t>
            </a:r>
            <a:r>
              <a:rPr lang="en-US" sz="3600" b="1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termobárica</a:t>
            </a:r>
            <a:r>
              <a:rPr lang="en-US" sz="3600" b="1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  <a:endParaRPr sz="3600" dirty="0">
              <a:latin typeface="Aptos" panose="020B0004020202020204" pitchFamily="34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solidFill>
                <a:srgbClr val="002060"/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Fueron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desarrollados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para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generar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altas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temperaturas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y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abarcar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mayor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área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 en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blancos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poca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accesibilidad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Emplean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gas o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líquidos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en aerosol los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luego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un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tiempo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despliegue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 son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detonados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con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una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espoleta</a:t>
            </a:r>
            <a:r>
              <a:rPr lang="en-US" sz="40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4000" dirty="0" err="1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retardo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517" name="Google Shape;395;p15"/>
          <p:cNvSpPr/>
          <p:nvPr/>
        </p:nvSpPr>
        <p:spPr>
          <a:xfrm>
            <a:off x="1233487" y="6523659"/>
            <a:ext cx="889001" cy="88900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C00000"/>
            </a:solidFill>
            <a:miter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solidFill>
                  <a:srgbClr val="8311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dirty="0"/>
              <a:t>3</a:t>
            </a:r>
            <a:endParaRPr dirty="0"/>
          </a:p>
        </p:txBody>
      </p:sp>
      <p:sp>
        <p:nvSpPr>
          <p:cNvPr id="518" name="Google Shape;391;p15"/>
          <p:cNvSpPr/>
          <p:nvPr/>
        </p:nvSpPr>
        <p:spPr>
          <a:xfrm flipH="1">
            <a:off x="12924191" y="4115965"/>
            <a:ext cx="1" cy="7478929"/>
          </a:xfrm>
          <a:prstGeom prst="line">
            <a:avLst/>
          </a:prstGeom>
          <a:ln w="76200">
            <a:solidFill>
              <a:srgbClr val="F0C24A"/>
            </a:solidFill>
            <a:miter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19" name="Google Shape;397;p15"/>
          <p:cNvSpPr txBox="1"/>
          <p:nvPr/>
        </p:nvSpPr>
        <p:spPr>
          <a:xfrm>
            <a:off x="13656381" y="4175530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t>1</a:t>
            </a:r>
          </a:p>
        </p:txBody>
      </p:sp>
      <p:sp>
        <p:nvSpPr>
          <p:cNvPr id="520" name="Google Shape;398;p15"/>
          <p:cNvSpPr txBox="1"/>
          <p:nvPr/>
        </p:nvSpPr>
        <p:spPr>
          <a:xfrm>
            <a:off x="15326238" y="4326132"/>
            <a:ext cx="8399807" cy="1323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 lang="es-419" b="1" dirty="0">
                <a:latin typeface="Aptos" panose="020B0004020202020204" pitchFamily="34" charset="0"/>
              </a:rPr>
              <a:t>GAS BUTANO</a:t>
            </a:r>
          </a:p>
          <a:p>
            <a:r>
              <a:rPr lang="es-419" dirty="0">
                <a:solidFill>
                  <a:schemeClr val="bg2"/>
                </a:solidFill>
                <a:latin typeface="Aptos" panose="020B0004020202020204" pitchFamily="34" charset="0"/>
                <a:sym typeface="Avenir"/>
              </a:rPr>
              <a:t>(Poca resistencia en el área) </a:t>
            </a:r>
            <a:endParaRPr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521" name="Google Shape;403;p15"/>
          <p:cNvSpPr txBox="1"/>
          <p:nvPr/>
        </p:nvSpPr>
        <p:spPr>
          <a:xfrm>
            <a:off x="15325313" y="6871193"/>
            <a:ext cx="8940101" cy="25545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 lang="es-419" b="1" dirty="0">
                <a:latin typeface="Aptos" panose="020B0004020202020204" pitchFamily="34" charset="0"/>
              </a:rPr>
              <a:t>BENCENO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Este tipo de detonantes es usado preferentemente en bombas de aviación.   </a:t>
            </a:r>
            <a:endParaRPr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525" name="Google Shape;397;p15"/>
          <p:cNvSpPr txBox="1"/>
          <p:nvPr/>
        </p:nvSpPr>
        <p:spPr>
          <a:xfrm>
            <a:off x="13656381" y="7293521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dirty="0"/>
              <a:t>2</a:t>
            </a:r>
          </a:p>
        </p:txBody>
      </p:sp>
      <p:pic>
        <p:nvPicPr>
          <p:cNvPr id="3" name="Google Shape;453;p17">
            <a:extLst>
              <a:ext uri="{FF2B5EF4-FFF2-40B4-BE49-F238E27FC236}">
                <a16:creationId xmlns:a16="http://schemas.microsoft.com/office/drawing/2014/main" id="{40E6D9C9-6050-202B-157C-F947E475D5F8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r="66810"/>
          <a:stretch>
            <a:fillRect/>
          </a:stretch>
        </p:blipFill>
        <p:spPr>
          <a:xfrm>
            <a:off x="17749411" y="9124739"/>
            <a:ext cx="2346469" cy="2940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0989104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397" name="Google Shape;320;p13"/>
          <p:cNvSpPr/>
          <p:nvPr/>
        </p:nvSpPr>
        <p:spPr>
          <a:xfrm>
            <a:off x="16013782" y="6398043"/>
            <a:ext cx="5574138" cy="4963071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8" name="Google Shape;305;p13"/>
          <p:cNvSpPr/>
          <p:nvPr/>
        </p:nvSpPr>
        <p:spPr>
          <a:xfrm>
            <a:off x="9221384" y="6375163"/>
            <a:ext cx="5574139" cy="4985951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9" name="Google Shape;297;p13"/>
          <p:cNvSpPr/>
          <p:nvPr/>
        </p:nvSpPr>
        <p:spPr>
          <a:xfrm>
            <a:off x="2467750" y="6398043"/>
            <a:ext cx="5574139" cy="5087983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2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400" name="Google Shape;301;p13" descr="Google Shape;301;p13"/>
          <p:cNvPicPr>
            <a:picLocks noChangeAspect="1"/>
          </p:cNvPicPr>
          <p:nvPr/>
        </p:nvPicPr>
        <p:blipFill>
          <a:blip r:embed="rId3"/>
          <a:srcRect r="15625"/>
          <a:stretch>
            <a:fillRect/>
          </a:stretch>
        </p:blipFill>
        <p:spPr>
          <a:xfrm>
            <a:off x="9485749" y="7045204"/>
            <a:ext cx="322699" cy="333813"/>
          </a:xfrm>
          <a:prstGeom prst="rect">
            <a:avLst/>
          </a:prstGeom>
          <a:ln w="12700">
            <a:miter lim="400000"/>
          </a:ln>
        </p:spPr>
      </p:pic>
      <p:sp>
        <p:nvSpPr>
          <p:cNvPr id="401" name="Google Shape;302;p13"/>
          <p:cNvSpPr txBox="1"/>
          <p:nvPr/>
        </p:nvSpPr>
        <p:spPr>
          <a:xfrm>
            <a:off x="9765408" y="7014827"/>
            <a:ext cx="219382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0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2800" dirty="0">
                <a:latin typeface="Aptos" panose="020B0004020202020204" pitchFamily="34" charset="0"/>
              </a:rPr>
              <a:t>De </a:t>
            </a:r>
            <a:r>
              <a:rPr sz="2800" dirty="0" err="1">
                <a:latin typeface="Aptos" panose="020B0004020202020204" pitchFamily="34" charset="0"/>
              </a:rPr>
              <a:t>cañones</a:t>
            </a:r>
            <a:endParaRPr sz="2800" dirty="0">
              <a:latin typeface="Aptos" panose="020B0004020202020204" pitchFamily="34" charset="0"/>
            </a:endParaRPr>
          </a:p>
        </p:txBody>
      </p:sp>
      <p:sp>
        <p:nvSpPr>
          <p:cNvPr id="402" name="Google Shape;303;p13"/>
          <p:cNvSpPr txBox="1"/>
          <p:nvPr/>
        </p:nvSpPr>
        <p:spPr>
          <a:xfrm>
            <a:off x="9963266" y="10394816"/>
            <a:ext cx="1860489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0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2800" dirty="0">
                <a:latin typeface="Aptos" panose="020B0004020202020204" pitchFamily="34" charset="0"/>
              </a:rPr>
              <a:t>De </a:t>
            </a:r>
            <a:r>
              <a:rPr sz="2800" dirty="0" err="1">
                <a:latin typeface="Aptos" panose="020B0004020202020204" pitchFamily="34" charset="0"/>
              </a:rPr>
              <a:t>Misiles</a:t>
            </a:r>
            <a:endParaRPr sz="2800" dirty="0">
              <a:latin typeface="Aptos" panose="020B0004020202020204" pitchFamily="34" charset="0"/>
            </a:endParaRPr>
          </a:p>
        </p:txBody>
      </p:sp>
      <p:pic>
        <p:nvPicPr>
          <p:cNvPr id="403" name="Google Shape;304;p13" descr="Google Shape;304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9570298" y="10417313"/>
            <a:ext cx="286867" cy="296747"/>
          </a:xfrm>
          <a:prstGeom prst="rect">
            <a:avLst/>
          </a:prstGeom>
          <a:ln w="12700">
            <a:miter lim="400000"/>
          </a:ln>
        </p:spPr>
      </p:pic>
      <p:sp>
        <p:nvSpPr>
          <p:cNvPr id="404" name="Oval"/>
          <p:cNvSpPr/>
          <p:nvPr/>
        </p:nvSpPr>
        <p:spPr>
          <a:xfrm>
            <a:off x="16320075" y="6864048"/>
            <a:ext cx="3019625" cy="1787483"/>
          </a:xfrm>
          <a:prstGeom prst="ellipse">
            <a:avLst/>
          </a:prstGeom>
          <a:solidFill>
            <a:srgbClr val="7030A0"/>
          </a:solidFill>
          <a:ln w="12700">
            <a:miter lim="400000"/>
          </a:ln>
          <a:effectLst>
            <a:outerShdw blurRad="114300" dist="12700" dir="5400000" rotWithShape="0">
              <a:srgbClr val="000000"/>
            </a:outerShdw>
          </a:effec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>
              <a:latin typeface="Aptos" panose="020B0004020202020204" pitchFamily="34" charset="0"/>
            </a:endParaRPr>
          </a:p>
        </p:txBody>
      </p:sp>
      <p:sp>
        <p:nvSpPr>
          <p:cNvPr id="405" name="Efecto óptico Acústico"/>
          <p:cNvSpPr txBox="1"/>
          <p:nvPr/>
        </p:nvSpPr>
        <p:spPr>
          <a:xfrm>
            <a:off x="16841655" y="7056076"/>
            <a:ext cx="1976463" cy="14034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Efecto óptico Acústico</a:t>
            </a:r>
          </a:p>
        </p:txBody>
      </p:sp>
      <p:sp>
        <p:nvSpPr>
          <p:cNvPr id="406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412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410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407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08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409" name="Image" descr="Image"/>
              <p:cNvPicPr>
                <a:picLocks noChangeAspect="1"/>
              </p:cNvPicPr>
              <p:nvPr/>
            </p:nvPicPr>
            <p:blipFill>
              <a:blip r:embed="rId4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411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sp>
        <p:nvSpPr>
          <p:cNvPr id="413" name="Tipos"/>
          <p:cNvSpPr/>
          <p:nvPr/>
        </p:nvSpPr>
        <p:spPr>
          <a:xfrm>
            <a:off x="10767919" y="2941896"/>
            <a:ext cx="2777185" cy="999777"/>
          </a:xfrm>
          <a:prstGeom prst="rect">
            <a:avLst/>
          </a:prstGeom>
          <a:solidFill>
            <a:srgbClr val="F0C24A"/>
          </a:solidFill>
          <a:ln w="12700">
            <a:miter lim="400000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Tipos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414" name="Google Shape;277;p13"/>
          <p:cNvSpPr/>
          <p:nvPr/>
        </p:nvSpPr>
        <p:spPr>
          <a:xfrm>
            <a:off x="5126346" y="4518695"/>
            <a:ext cx="13621977" cy="1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5" name="Google Shape;284;p13"/>
          <p:cNvSpPr/>
          <p:nvPr/>
        </p:nvSpPr>
        <p:spPr>
          <a:xfrm>
            <a:off x="5165670" y="4547225"/>
            <a:ext cx="12882" cy="437404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6" name="Google Shape;285;p13"/>
          <p:cNvSpPr/>
          <p:nvPr/>
        </p:nvSpPr>
        <p:spPr>
          <a:xfrm>
            <a:off x="12181159" y="3939714"/>
            <a:ext cx="1" cy="1069064"/>
          </a:xfrm>
          <a:prstGeom prst="line">
            <a:avLst/>
          </a:prstGeom>
          <a:ln w="88900">
            <a:solidFill>
              <a:srgbClr val="FFFFFF"/>
            </a:solidFill>
            <a:miter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7" name="Google Shape;286;p13"/>
          <p:cNvSpPr/>
          <p:nvPr/>
        </p:nvSpPr>
        <p:spPr>
          <a:xfrm>
            <a:off x="18733775" y="4502070"/>
            <a:ext cx="12882" cy="437403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8" name="Google Shape;287;p13"/>
          <p:cNvSpPr txBox="1"/>
          <p:nvPr/>
        </p:nvSpPr>
        <p:spPr>
          <a:xfrm>
            <a:off x="2956341" y="6570512"/>
            <a:ext cx="4596957" cy="6357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500" b="1" i="1" u="sng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3200" dirty="0" err="1">
                <a:latin typeface="Aptos" panose="020B0004020202020204" pitchFamily="34" charset="0"/>
              </a:rPr>
              <a:t>Explosivos</a:t>
            </a:r>
            <a:r>
              <a:rPr sz="3200" dirty="0">
                <a:latin typeface="Aptos" panose="020B0004020202020204" pitchFamily="34" charset="0"/>
              </a:rPr>
              <a:t> </a:t>
            </a:r>
            <a:r>
              <a:rPr sz="3200" dirty="0" err="1">
                <a:latin typeface="Aptos" panose="020B0004020202020204" pitchFamily="34" charset="0"/>
              </a:rPr>
              <a:t>Rompedores</a:t>
            </a:r>
            <a:endParaRPr sz="3200" dirty="0">
              <a:latin typeface="Aptos" panose="020B0004020202020204" pitchFamily="34" charset="0"/>
            </a:endParaRPr>
          </a:p>
        </p:txBody>
      </p:sp>
      <p:pic>
        <p:nvPicPr>
          <p:cNvPr id="419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7555354"/>
            <a:ext cx="376683" cy="318833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Google Shape;290;p13"/>
          <p:cNvSpPr txBox="1"/>
          <p:nvPr/>
        </p:nvSpPr>
        <p:spPr>
          <a:xfrm>
            <a:off x="3353760" y="7478494"/>
            <a:ext cx="4429600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Primarios o Iniciadores</a:t>
            </a:r>
          </a:p>
        </p:txBody>
      </p:sp>
      <p:sp>
        <p:nvSpPr>
          <p:cNvPr id="421" name="Google Shape;306;p13"/>
          <p:cNvSpPr/>
          <p:nvPr/>
        </p:nvSpPr>
        <p:spPr>
          <a:xfrm>
            <a:off x="11877195" y="7144343"/>
            <a:ext cx="124661" cy="124974"/>
          </a:xfrm>
          <a:prstGeom prst="ellipse">
            <a:avLst/>
          </a:prstGeom>
          <a:solidFill>
            <a:srgbClr val="C00000"/>
          </a:solidFill>
          <a:ln w="12700">
            <a:solidFill>
              <a:srgbClr val="C00000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22" name="Google Shape;307;p13"/>
          <p:cNvSpPr/>
          <p:nvPr/>
        </p:nvSpPr>
        <p:spPr>
          <a:xfrm flipV="1">
            <a:off x="12001852" y="6761012"/>
            <a:ext cx="787097" cy="422094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3" name="Google Shape;308;p13"/>
          <p:cNvSpPr/>
          <p:nvPr/>
        </p:nvSpPr>
        <p:spPr>
          <a:xfrm flipV="1">
            <a:off x="11995707" y="7221783"/>
            <a:ext cx="691622" cy="7374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4" name="Google Shape;309;p13"/>
          <p:cNvSpPr/>
          <p:nvPr/>
        </p:nvSpPr>
        <p:spPr>
          <a:xfrm>
            <a:off x="11983597" y="7251016"/>
            <a:ext cx="805551" cy="503535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5" name="Google Shape;310;p13"/>
          <p:cNvSpPr/>
          <p:nvPr/>
        </p:nvSpPr>
        <p:spPr>
          <a:xfrm>
            <a:off x="12008453" y="10519911"/>
            <a:ext cx="1002144" cy="263385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6" name="Google Shape;311;p13"/>
          <p:cNvSpPr/>
          <p:nvPr/>
        </p:nvSpPr>
        <p:spPr>
          <a:xfrm flipV="1">
            <a:off x="11983825" y="10078561"/>
            <a:ext cx="1049247" cy="436883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7" name="Google Shape;313;p13"/>
          <p:cNvSpPr/>
          <p:nvPr/>
        </p:nvSpPr>
        <p:spPr>
          <a:xfrm>
            <a:off x="11896900" y="10445829"/>
            <a:ext cx="124661" cy="124973"/>
          </a:xfrm>
          <a:prstGeom prst="ellipse">
            <a:avLst/>
          </a:prstGeom>
          <a:solidFill>
            <a:srgbClr val="C00000"/>
          </a:solidFill>
          <a:ln w="12700">
            <a:solidFill>
              <a:srgbClr val="C00000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28" name="Google Shape;314;p13"/>
          <p:cNvSpPr txBox="1"/>
          <p:nvPr/>
        </p:nvSpPr>
        <p:spPr>
          <a:xfrm>
            <a:off x="12663858" y="6552480"/>
            <a:ext cx="202084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Simple</a:t>
            </a:r>
          </a:p>
        </p:txBody>
      </p:sp>
      <p:sp>
        <p:nvSpPr>
          <p:cNvPr id="429" name="Google Shape;315;p13"/>
          <p:cNvSpPr txBox="1"/>
          <p:nvPr/>
        </p:nvSpPr>
        <p:spPr>
          <a:xfrm>
            <a:off x="12660923" y="6978062"/>
            <a:ext cx="1926099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Doble</a:t>
            </a:r>
          </a:p>
        </p:txBody>
      </p:sp>
      <p:sp>
        <p:nvSpPr>
          <p:cNvPr id="430" name="Google Shape;316;p13"/>
          <p:cNvSpPr txBox="1"/>
          <p:nvPr/>
        </p:nvSpPr>
        <p:spPr>
          <a:xfrm>
            <a:off x="12704859" y="7485015"/>
            <a:ext cx="1838226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Triple</a:t>
            </a:r>
          </a:p>
        </p:txBody>
      </p:sp>
      <p:sp>
        <p:nvSpPr>
          <p:cNvPr id="431" name="Google Shape;312;p13"/>
          <p:cNvSpPr txBox="1"/>
          <p:nvPr/>
        </p:nvSpPr>
        <p:spPr>
          <a:xfrm>
            <a:off x="13010596" y="9895636"/>
            <a:ext cx="147458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Sólidos</a:t>
            </a:r>
          </a:p>
        </p:txBody>
      </p:sp>
      <p:sp>
        <p:nvSpPr>
          <p:cNvPr id="432" name="Google Shape;317;p13"/>
          <p:cNvSpPr txBox="1"/>
          <p:nvPr/>
        </p:nvSpPr>
        <p:spPr>
          <a:xfrm>
            <a:off x="13033071" y="10528633"/>
            <a:ext cx="147458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Líquidos</a:t>
            </a:r>
          </a:p>
        </p:txBody>
      </p:sp>
      <p:sp>
        <p:nvSpPr>
          <p:cNvPr id="433" name="Oval"/>
          <p:cNvSpPr/>
          <p:nvPr/>
        </p:nvSpPr>
        <p:spPr>
          <a:xfrm>
            <a:off x="18350831" y="9049704"/>
            <a:ext cx="3019626" cy="1787482"/>
          </a:xfrm>
          <a:prstGeom prst="ellipse">
            <a:avLst/>
          </a:prstGeom>
          <a:solidFill>
            <a:srgbClr val="7030A0"/>
          </a:solidFill>
          <a:ln w="12700">
            <a:miter lim="400000"/>
          </a:ln>
          <a:effectLst>
            <a:outerShdw blurRad="114300" dist="12700" dir="5400000" rotWithShape="0">
              <a:srgbClr val="000000"/>
            </a:outerShdw>
          </a:effec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34" name="Efectos Incendiarios"/>
          <p:cNvSpPr txBox="1"/>
          <p:nvPr/>
        </p:nvSpPr>
        <p:spPr>
          <a:xfrm>
            <a:off x="18872410" y="9462168"/>
            <a:ext cx="1976463" cy="9625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Efectos Incendiarios</a:t>
            </a:r>
          </a:p>
        </p:txBody>
      </p:sp>
      <p:sp>
        <p:nvSpPr>
          <p:cNvPr id="435" name="Detonadores"/>
          <p:cNvSpPr/>
          <p:nvPr/>
        </p:nvSpPr>
        <p:spPr>
          <a:xfrm>
            <a:off x="3001308" y="4819577"/>
            <a:ext cx="4341606" cy="1374647"/>
          </a:xfrm>
          <a:prstGeom prst="rect">
            <a:avLst/>
          </a:prstGeom>
          <a:solidFill>
            <a:srgbClr val="5EC1EE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lvl1pPr>
          </a:lstStyle>
          <a:p>
            <a:r>
              <a:rPr dirty="0" err="1">
                <a:solidFill>
                  <a:schemeClr val="tx1"/>
                </a:solidFill>
                <a:latin typeface="Aptos" panose="020B0004020202020204" pitchFamily="34" charset="0"/>
              </a:rPr>
              <a:t>Detonadores</a:t>
            </a:r>
            <a:endParaRPr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436" name="Propelentes"/>
          <p:cNvSpPr/>
          <p:nvPr/>
        </p:nvSpPr>
        <p:spPr>
          <a:xfrm>
            <a:off x="9985709" y="4819577"/>
            <a:ext cx="4341605" cy="1374647"/>
          </a:xfrm>
          <a:prstGeom prst="rect">
            <a:avLst/>
          </a:prstGeom>
          <a:solidFill>
            <a:srgbClr val="178689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lvl1pPr>
          </a:lstStyle>
          <a:p>
            <a:r>
              <a:rPr>
                <a:latin typeface="Aptos" panose="020B0004020202020204" pitchFamily="34" charset="0"/>
              </a:rPr>
              <a:t>Propelentes</a:t>
            </a:r>
          </a:p>
        </p:txBody>
      </p:sp>
      <p:sp>
        <p:nvSpPr>
          <p:cNvPr id="437" name="Composiciones Pirotécnicas"/>
          <p:cNvSpPr/>
          <p:nvPr/>
        </p:nvSpPr>
        <p:spPr>
          <a:xfrm>
            <a:off x="16620284" y="4819577"/>
            <a:ext cx="4341606" cy="1374647"/>
          </a:xfrm>
          <a:prstGeom prst="rect">
            <a:avLst/>
          </a:prstGeom>
          <a:solidFill>
            <a:srgbClr val="676469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Composiciones Pirotécnicas</a:t>
            </a:r>
          </a:p>
        </p:txBody>
      </p:sp>
      <p:sp>
        <p:nvSpPr>
          <p:cNvPr id="438" name="Google Shape;290;p13"/>
          <p:cNvSpPr txBox="1"/>
          <p:nvPr/>
        </p:nvSpPr>
        <p:spPr>
          <a:xfrm>
            <a:off x="3353760" y="8000172"/>
            <a:ext cx="4429600" cy="521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Secundarios</a:t>
            </a:r>
          </a:p>
        </p:txBody>
      </p:sp>
      <p:sp>
        <p:nvSpPr>
          <p:cNvPr id="439" name="Google Shape;290;p13"/>
          <p:cNvSpPr txBox="1"/>
          <p:nvPr/>
        </p:nvSpPr>
        <p:spPr>
          <a:xfrm>
            <a:off x="3353760" y="8521850"/>
            <a:ext cx="4429600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Mezclas explosivas</a:t>
            </a:r>
          </a:p>
        </p:txBody>
      </p:sp>
      <p:pic>
        <p:nvPicPr>
          <p:cNvPr id="440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8101665"/>
            <a:ext cx="376683" cy="318833"/>
          </a:xfrm>
          <a:prstGeom prst="rect">
            <a:avLst/>
          </a:prstGeom>
          <a:ln w="12700">
            <a:miter lim="400000"/>
          </a:ln>
        </p:spPr>
      </p:pic>
      <p:pic>
        <p:nvPicPr>
          <p:cNvPr id="441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8623344"/>
            <a:ext cx="376683" cy="318833"/>
          </a:xfrm>
          <a:prstGeom prst="rect">
            <a:avLst/>
          </a:prstGeom>
          <a:ln w="12700">
            <a:miter lim="400000"/>
          </a:ln>
        </p:spPr>
      </p:pic>
      <p:pic>
        <p:nvPicPr>
          <p:cNvPr id="442" name="PlaygroundImage2-ihIAaG.heic" descr="PlaygroundImage2-ihIAaG.heic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4992" y="9395746"/>
            <a:ext cx="1979656" cy="1979656"/>
          </a:xfrm>
          <a:prstGeom prst="rect">
            <a:avLst/>
          </a:prstGeom>
          <a:ln w="12700">
            <a:miter lim="400000"/>
          </a:ln>
        </p:spPr>
      </p:pic>
      <p:pic>
        <p:nvPicPr>
          <p:cNvPr id="443" name="PlaygroundImage3-hRGl8t.heic" descr="PlaygroundImage3-hRGl8t.heic"/>
          <p:cNvPicPr>
            <a:picLocks noChangeAspect="1"/>
          </p:cNvPicPr>
          <p:nvPr/>
        </p:nvPicPr>
        <p:blipFill>
          <a:blip r:embed="rId6"/>
          <a:srcRect t="9881" b="12188"/>
          <a:stretch>
            <a:fillRect/>
          </a:stretch>
        </p:blipFill>
        <p:spPr>
          <a:xfrm>
            <a:off x="9485749" y="7932832"/>
            <a:ext cx="2429657" cy="189342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47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444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445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446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4" name="Google Shape;382;p14">
            <a:extLst>
              <a:ext uri="{FF2B5EF4-FFF2-40B4-BE49-F238E27FC236}">
                <a16:creationId xmlns:a16="http://schemas.microsoft.com/office/drawing/2014/main" id="{08555399-3DC5-D499-B85C-69C6F35B249E}"/>
              </a:ext>
            </a:extLst>
          </p:cNvPr>
          <p:cNvSpPr/>
          <p:nvPr/>
        </p:nvSpPr>
        <p:spPr>
          <a:xfrm>
            <a:off x="8609080" y="4211738"/>
            <a:ext cx="6660890" cy="7779854"/>
          </a:xfrm>
          <a:prstGeom prst="rect">
            <a:avLst/>
          </a:prstGeom>
          <a:ln w="190500">
            <a:solidFill>
              <a:srgbClr val="C00000"/>
            </a:solidFill>
            <a:prstDash val="dash"/>
            <a:miter/>
          </a:ln>
        </p:spPr>
        <p:txBody>
          <a:bodyPr lIns="45719" rIns="45719"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0" marR="0" indent="4572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0" marR="0" indent="9144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0" marR="0" indent="13716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0" marR="0" indent="18288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0" marR="0" indent="22860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0" marR="0" indent="27432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0" marR="0" indent="32004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0" marR="0" indent="36576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71421037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515" name="Detonadores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Propelentes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516" name="Google Shape;392;p15"/>
          <p:cNvSpPr/>
          <p:nvPr/>
        </p:nvSpPr>
        <p:spPr>
          <a:xfrm>
            <a:off x="1206500" y="4008535"/>
            <a:ext cx="10985500" cy="7693789"/>
          </a:xfrm>
          <a:prstGeom prst="roundRect">
            <a:avLst>
              <a:gd name="adj" fmla="val 1260"/>
            </a:avLst>
          </a:prstGeom>
          <a:solidFill>
            <a:srgbClr val="18898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5500" b="1" u="sng">
                <a:latin typeface="Calibri"/>
                <a:ea typeface="Calibri"/>
                <a:cs typeface="Calibri"/>
                <a:sym typeface="Calibri"/>
              </a:defRPr>
            </a:pPr>
            <a:r>
              <a:rPr lang="es-419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</a:rPr>
              <a:t>PROPELENTES</a:t>
            </a:r>
            <a:endParaRPr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  <a:p>
            <a:pPr algn="ctr" defTabSz="914400">
              <a:lnSpc>
                <a:spcPct val="100000"/>
              </a:lnSpc>
              <a:spcBef>
                <a:spcPts val="0"/>
              </a:spcBef>
              <a:defRPr sz="55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</a:rPr>
              <a:t>(</a:t>
            </a:r>
            <a:r>
              <a:rPr lang="es-419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</a:rPr>
              <a:t>Pólvoras</a:t>
            </a:r>
            <a:r>
              <a:rPr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</a:rPr>
              <a:t>)</a:t>
            </a:r>
          </a:p>
          <a:p>
            <a:pPr algn="ctr" defTabSz="914400">
              <a:lnSpc>
                <a:spcPct val="100000"/>
              </a:lnSpc>
              <a:spcBef>
                <a:spcPts val="0"/>
              </a:spcBef>
              <a:defRPr sz="3000">
                <a:latin typeface="Calibri"/>
                <a:ea typeface="Calibri"/>
                <a:cs typeface="Calibri"/>
                <a:sym typeface="Calibri"/>
              </a:defRPr>
            </a:pPr>
            <a:r>
              <a:rPr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</a:rPr>
              <a:t>  </a:t>
            </a:r>
            <a:endParaRPr sz="36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“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Empleadas</a:t>
            </a: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principalmente</a:t>
            </a: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para 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propulsar</a:t>
            </a: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proyectiles</a:t>
            </a: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 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tienen</a:t>
            </a: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características</a:t>
            </a: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explosivos</a:t>
            </a: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deflagrantes</a:t>
            </a:r>
            <a:r>
              <a:rPr lang="en-US" sz="24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  <a:r>
              <a:rPr lang="es-419" sz="24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”</a:t>
            </a:r>
            <a:endParaRPr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sp>
        <p:nvSpPr>
          <p:cNvPr id="518" name="Google Shape;391;p15"/>
          <p:cNvSpPr/>
          <p:nvPr/>
        </p:nvSpPr>
        <p:spPr>
          <a:xfrm flipH="1">
            <a:off x="12924191" y="4115965"/>
            <a:ext cx="1" cy="7478929"/>
          </a:xfrm>
          <a:prstGeom prst="line">
            <a:avLst/>
          </a:prstGeom>
          <a:ln w="76200">
            <a:solidFill>
              <a:srgbClr val="F0C24A"/>
            </a:solidFill>
            <a:miter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19" name="Google Shape;397;p15"/>
          <p:cNvSpPr txBox="1"/>
          <p:nvPr/>
        </p:nvSpPr>
        <p:spPr>
          <a:xfrm>
            <a:off x="13656381" y="3876706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dirty="0"/>
              <a:t>1</a:t>
            </a:r>
          </a:p>
        </p:txBody>
      </p:sp>
      <p:sp>
        <p:nvSpPr>
          <p:cNvPr id="520" name="Google Shape;398;p15"/>
          <p:cNvSpPr txBox="1"/>
          <p:nvPr/>
        </p:nvSpPr>
        <p:spPr>
          <a:xfrm>
            <a:off x="15326238" y="4027307"/>
            <a:ext cx="7588361" cy="13849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 lang="es-419" sz="2800" b="1" dirty="0">
                <a:latin typeface="Aptos" panose="020B0004020202020204" pitchFamily="34" charset="0"/>
              </a:rPr>
              <a:t>BASE SIMPLE </a:t>
            </a:r>
          </a:p>
          <a:p>
            <a:r>
              <a:rPr lang="es-419" sz="2800" dirty="0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sym typeface="Avenir"/>
              </a:rPr>
              <a:t>(Nitrocelulosa)</a:t>
            </a:r>
          </a:p>
          <a:p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Regula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potencia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 mucho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residuo</a:t>
            </a:r>
            <a:endParaRPr sz="28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sp>
        <p:nvSpPr>
          <p:cNvPr id="521" name="Google Shape;403;p15"/>
          <p:cNvSpPr txBox="1"/>
          <p:nvPr/>
        </p:nvSpPr>
        <p:spPr>
          <a:xfrm>
            <a:off x="15325313" y="6572368"/>
            <a:ext cx="7589287" cy="22467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 lang="es-419" sz="2800" b="1" dirty="0">
                <a:latin typeface="Aptos" panose="020B0004020202020204" pitchFamily="34" charset="0"/>
              </a:rPr>
              <a:t>BASE DOBLE </a:t>
            </a:r>
          </a:p>
          <a:p>
            <a:r>
              <a:rPr lang="en-US" sz="2800" dirty="0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(</a:t>
            </a:r>
            <a:r>
              <a:rPr lang="en-US" sz="28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Nitrocelulosa</a:t>
            </a:r>
            <a:r>
              <a:rPr lang="en-US" sz="2800" dirty="0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+ </a:t>
            </a:r>
            <a:r>
              <a:rPr lang="en-US" sz="28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Nitroglicerina</a:t>
            </a:r>
            <a:r>
              <a:rPr lang="en-US" sz="2800" dirty="0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)</a:t>
            </a:r>
            <a:endParaRPr lang="es-419" sz="2800" b="1" dirty="0">
              <a:solidFill>
                <a:schemeClr val="accent1">
                  <a:lumMod val="40000"/>
                  <a:lumOff val="60000"/>
                </a:schemeClr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Mayor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potencia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 mayor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temperatura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aumenta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el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desgaste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las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ánimas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disminuye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vida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útil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 Es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más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cara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la anterior.</a:t>
            </a:r>
            <a:endParaRPr sz="28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sp>
        <p:nvSpPr>
          <p:cNvPr id="525" name="Google Shape;397;p15"/>
          <p:cNvSpPr txBox="1"/>
          <p:nvPr/>
        </p:nvSpPr>
        <p:spPr>
          <a:xfrm>
            <a:off x="13656381" y="6994697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dirty="0"/>
              <a:t>2</a:t>
            </a:r>
          </a:p>
        </p:txBody>
      </p:sp>
      <p:sp>
        <p:nvSpPr>
          <p:cNvPr id="4" name="Google Shape;397;p15">
            <a:extLst>
              <a:ext uri="{FF2B5EF4-FFF2-40B4-BE49-F238E27FC236}">
                <a16:creationId xmlns:a16="http://schemas.microsoft.com/office/drawing/2014/main" id="{C9DD222D-FF10-F847-6998-C3B7AA870037}"/>
              </a:ext>
            </a:extLst>
          </p:cNvPr>
          <p:cNvSpPr txBox="1"/>
          <p:nvPr/>
        </p:nvSpPr>
        <p:spPr>
          <a:xfrm>
            <a:off x="13734075" y="9811611"/>
            <a:ext cx="937668" cy="16311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419" dirty="0"/>
              <a:t>3</a:t>
            </a:r>
            <a:endParaRPr dirty="0"/>
          </a:p>
        </p:txBody>
      </p:sp>
      <p:sp>
        <p:nvSpPr>
          <p:cNvPr id="6" name="Google Shape;403;p15">
            <a:extLst>
              <a:ext uri="{FF2B5EF4-FFF2-40B4-BE49-F238E27FC236}">
                <a16:creationId xmlns:a16="http://schemas.microsoft.com/office/drawing/2014/main" id="{856B6707-9965-7F2C-F77A-1837FEE3E957}"/>
              </a:ext>
            </a:extLst>
          </p:cNvPr>
          <p:cNvSpPr txBox="1"/>
          <p:nvPr/>
        </p:nvSpPr>
        <p:spPr>
          <a:xfrm>
            <a:off x="15323116" y="9859939"/>
            <a:ext cx="7591490" cy="20014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r>
              <a:rPr lang="es-419" sz="2800" b="1" dirty="0">
                <a:latin typeface="Aptos" panose="020B0004020202020204" pitchFamily="34" charset="0"/>
              </a:rPr>
              <a:t>BASE TRIPLE </a:t>
            </a:r>
          </a:p>
          <a:p>
            <a:r>
              <a:rPr lang="en-US" sz="2800" dirty="0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(</a:t>
            </a:r>
            <a:r>
              <a:rPr lang="en-US" sz="28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Nitrocelulosa</a:t>
            </a:r>
            <a:r>
              <a:rPr lang="en-US" sz="2800" dirty="0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+ </a:t>
            </a:r>
            <a:r>
              <a:rPr lang="en-US" sz="28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Nitroglicerina</a:t>
            </a:r>
            <a:r>
              <a:rPr lang="en-US" sz="2800" dirty="0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+ </a:t>
            </a:r>
            <a:r>
              <a:rPr lang="en-US" sz="28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Nitroguanidina</a:t>
            </a:r>
            <a:r>
              <a:rPr lang="en-US" sz="2800" dirty="0">
                <a:solidFill>
                  <a:srgbClr val="002060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)  </a:t>
            </a:r>
            <a:endParaRPr lang="en-US" sz="2800" dirty="0">
              <a:latin typeface="Aptos" panose="020B0004020202020204" pitchFamily="34" charset="0"/>
            </a:endParaRPr>
          </a:p>
          <a:p>
            <a:pPr marL="0" marR="0" lvl="0" indent="0" algn="just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Igual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potencia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a la Base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Doble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pero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con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menor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temperatura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aumenta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la vida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útil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del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cañón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 Es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más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cara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las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anteriores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  <a:endParaRPr sz="28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07DCEC-C270-61E4-B531-1B21AE8738FA}"/>
              </a:ext>
            </a:extLst>
          </p:cNvPr>
          <p:cNvSpPr txBox="1"/>
          <p:nvPr/>
        </p:nvSpPr>
        <p:spPr>
          <a:xfrm>
            <a:off x="23439370" y="3408348"/>
            <a:ext cx="1828800" cy="12890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419" sz="4300" b="0" i="0" u="none" strike="noStrike" cap="none" spc="0" normalizeH="0" baseline="0" dirty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$</a:t>
            </a:r>
            <a:endParaRPr kumimoji="0" lang="en-CL" sz="4300" b="0" i="0" u="none" strike="noStrike" cap="none" spc="0" normalizeH="0" baseline="0" dirty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BFB979B4-024F-8167-39BD-45C430590114}"/>
              </a:ext>
            </a:extLst>
          </p:cNvPr>
          <p:cNvSpPr/>
          <p:nvPr/>
        </p:nvSpPr>
        <p:spPr>
          <a:xfrm>
            <a:off x="23251484" y="5037881"/>
            <a:ext cx="824780" cy="5823968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C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C3E44A-3CC5-035D-EDC5-FA0DFF26B8FC}"/>
              </a:ext>
            </a:extLst>
          </p:cNvPr>
          <p:cNvSpPr txBox="1"/>
          <p:nvPr/>
        </p:nvSpPr>
        <p:spPr>
          <a:xfrm>
            <a:off x="23069886" y="10433126"/>
            <a:ext cx="1828800" cy="148297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419" sz="5900" b="1" i="0" u="none" strike="noStrike" cap="none" spc="0" normalizeH="0" baseline="0" dirty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$$$</a:t>
            </a:r>
            <a:endParaRPr kumimoji="0" lang="en-CL" sz="5900" b="1" i="0" u="none" strike="noStrike" cap="none" spc="0" normalizeH="0" baseline="0" dirty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46570826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515" name="Detonadores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Propelentes – Propiedades </a:t>
            </a:r>
            <a:endParaRPr dirty="0">
              <a:latin typeface="Aptos" panose="020B0004020202020204" pitchFamily="34" charset="0"/>
            </a:endParaRPr>
          </a:p>
        </p:txBody>
      </p:sp>
      <p:pic>
        <p:nvPicPr>
          <p:cNvPr id="3" name="Google Shape;535;p20">
            <a:extLst>
              <a:ext uri="{FF2B5EF4-FFF2-40B4-BE49-F238E27FC236}">
                <a16:creationId xmlns:a16="http://schemas.microsoft.com/office/drawing/2014/main" id="{8D3E8AF8-68D0-06E5-4AF3-1F5742FB0D9B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319520" y="3938984"/>
            <a:ext cx="6873586" cy="358325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537;p20">
            <a:extLst>
              <a:ext uri="{FF2B5EF4-FFF2-40B4-BE49-F238E27FC236}">
                <a16:creationId xmlns:a16="http://schemas.microsoft.com/office/drawing/2014/main" id="{4E0DEE75-1E01-3F22-5B94-0F9E071F52F1}"/>
              </a:ext>
            </a:extLst>
          </p:cNvPr>
          <p:cNvSpPr txBox="1"/>
          <p:nvPr/>
        </p:nvSpPr>
        <p:spPr>
          <a:xfrm>
            <a:off x="8177003" y="5223895"/>
            <a:ext cx="263474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Presión</a:t>
            </a:r>
            <a:r>
              <a:rPr lang="en-US" sz="3600" b="1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endParaRPr sz="3600" b="1" dirty="0">
              <a:solidFill>
                <a:schemeClr val="bg2"/>
              </a:solidFill>
              <a:latin typeface="Aptos" panose="020B0004020202020204" pitchFamily="34" charset="0"/>
              <a:ea typeface="Avenir"/>
              <a:cs typeface="Avenir"/>
              <a:sym typeface="Avenir"/>
            </a:endParaRPr>
          </a:p>
        </p:txBody>
      </p:sp>
      <p:sp>
        <p:nvSpPr>
          <p:cNvPr id="12" name="Google Shape;538;p20">
            <a:extLst>
              <a:ext uri="{FF2B5EF4-FFF2-40B4-BE49-F238E27FC236}">
                <a16:creationId xmlns:a16="http://schemas.microsoft.com/office/drawing/2014/main" id="{A7343648-FDAF-128D-8802-13F90E77CB06}"/>
              </a:ext>
            </a:extLst>
          </p:cNvPr>
          <p:cNvSpPr txBox="1"/>
          <p:nvPr/>
        </p:nvSpPr>
        <p:spPr>
          <a:xfrm>
            <a:off x="7669134" y="6073531"/>
            <a:ext cx="3662798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Temperatura</a:t>
            </a:r>
            <a:endParaRPr sz="3600" b="1" dirty="0">
              <a:solidFill>
                <a:schemeClr val="bg2"/>
              </a:solidFill>
              <a:latin typeface="Aptos" panose="020B0004020202020204" pitchFamily="34" charset="0"/>
              <a:ea typeface="Avenir"/>
              <a:cs typeface="Avenir"/>
              <a:sym typeface="Avenir"/>
            </a:endParaRPr>
          </a:p>
        </p:txBody>
      </p:sp>
      <p:sp>
        <p:nvSpPr>
          <p:cNvPr id="14" name="Google Shape;539;p20">
            <a:extLst>
              <a:ext uri="{FF2B5EF4-FFF2-40B4-BE49-F238E27FC236}">
                <a16:creationId xmlns:a16="http://schemas.microsoft.com/office/drawing/2014/main" id="{1D9AC91F-BBA1-267C-8FEA-129BF0C770D2}"/>
              </a:ext>
            </a:extLst>
          </p:cNvPr>
          <p:cNvSpPr txBox="1"/>
          <p:nvPr/>
        </p:nvSpPr>
        <p:spPr>
          <a:xfrm>
            <a:off x="1206500" y="3180742"/>
            <a:ext cx="855596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 dirty="0">
                <a:solidFill>
                  <a:srgbClr val="FFC000"/>
                </a:solidFill>
                <a:latin typeface="Arial Black"/>
                <a:ea typeface="Arial Black"/>
                <a:cs typeface="Arial Black"/>
                <a:sym typeface="Arial Black"/>
              </a:rPr>
              <a:t>1</a:t>
            </a:r>
            <a:endParaRPr sz="9000" b="1" dirty="0">
              <a:solidFill>
                <a:srgbClr val="FFC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6" name="Google Shape;540;p20">
            <a:extLst>
              <a:ext uri="{FF2B5EF4-FFF2-40B4-BE49-F238E27FC236}">
                <a16:creationId xmlns:a16="http://schemas.microsoft.com/office/drawing/2014/main" id="{41F0AD97-82A7-81E4-BB80-F4434244A96A}"/>
              </a:ext>
            </a:extLst>
          </p:cNvPr>
          <p:cNvSpPr txBox="1"/>
          <p:nvPr/>
        </p:nvSpPr>
        <p:spPr>
          <a:xfrm>
            <a:off x="2062096" y="3518908"/>
            <a:ext cx="639742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Explosivos</a:t>
            </a:r>
            <a:r>
              <a:rPr lang="en-US"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r>
              <a:rPr lang="en-US" sz="3600" b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Deflagrantes</a:t>
            </a:r>
            <a:endParaRPr sz="3600" b="1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  <a:ea typeface="Avenir"/>
              <a:cs typeface="Avenir"/>
              <a:sym typeface="Avenir"/>
            </a:endParaRPr>
          </a:p>
        </p:txBody>
      </p:sp>
      <p:sp>
        <p:nvSpPr>
          <p:cNvPr id="18" name="Google Shape;541;p20">
            <a:extLst>
              <a:ext uri="{FF2B5EF4-FFF2-40B4-BE49-F238E27FC236}">
                <a16:creationId xmlns:a16="http://schemas.microsoft.com/office/drawing/2014/main" id="{79ED2808-6F5E-CD40-24E7-26B42CA8EA19}"/>
              </a:ext>
            </a:extLst>
          </p:cNvPr>
          <p:cNvSpPr/>
          <p:nvPr/>
        </p:nvSpPr>
        <p:spPr>
          <a:xfrm>
            <a:off x="10811748" y="5104237"/>
            <a:ext cx="557938" cy="2242160"/>
          </a:xfrm>
          <a:prstGeom prst="rightBrace">
            <a:avLst>
              <a:gd name="adj1" fmla="val 8333"/>
              <a:gd name="adj2" fmla="val 50000"/>
            </a:avLst>
          </a:prstGeom>
          <a:noFill/>
          <a:ln w="38100" cap="flat" cmpd="sng">
            <a:solidFill>
              <a:schemeClr val="accent3">
                <a:lumMod val="7500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542;p20">
            <a:extLst>
              <a:ext uri="{FF2B5EF4-FFF2-40B4-BE49-F238E27FC236}">
                <a16:creationId xmlns:a16="http://schemas.microsoft.com/office/drawing/2014/main" id="{41DA53AB-62DD-4ADB-6941-7AC6CB23E343}"/>
              </a:ext>
            </a:extLst>
          </p:cNvPr>
          <p:cNvSpPr txBox="1"/>
          <p:nvPr/>
        </p:nvSpPr>
        <p:spPr>
          <a:xfrm>
            <a:off x="12042241" y="5855985"/>
            <a:ext cx="3493508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Combustión</a:t>
            </a:r>
            <a:endParaRPr sz="3600" b="1">
              <a:solidFill>
                <a:schemeClr val="bg2"/>
              </a:solidFill>
              <a:latin typeface="Aptos" panose="020B0004020202020204" pitchFamily="34" charset="0"/>
              <a:ea typeface="Avenir"/>
              <a:cs typeface="Avenir"/>
              <a:sym typeface="Avenir"/>
            </a:endParaRPr>
          </a:p>
        </p:txBody>
      </p:sp>
      <p:sp>
        <p:nvSpPr>
          <p:cNvPr id="22" name="Google Shape;543;p20">
            <a:extLst>
              <a:ext uri="{FF2B5EF4-FFF2-40B4-BE49-F238E27FC236}">
                <a16:creationId xmlns:a16="http://schemas.microsoft.com/office/drawing/2014/main" id="{B90F4FD9-E45E-1547-C35A-568BC6437D3E}"/>
              </a:ext>
            </a:extLst>
          </p:cNvPr>
          <p:cNvSpPr txBox="1"/>
          <p:nvPr/>
        </p:nvSpPr>
        <p:spPr>
          <a:xfrm>
            <a:off x="1206500" y="7770115"/>
            <a:ext cx="855596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 dirty="0">
                <a:solidFill>
                  <a:srgbClr val="FFC000"/>
                </a:solidFill>
                <a:latin typeface="Arial Black"/>
                <a:ea typeface="Arial Black"/>
                <a:cs typeface="Arial Black"/>
                <a:sym typeface="Arial Black"/>
              </a:rPr>
              <a:t>2</a:t>
            </a:r>
            <a:endParaRPr sz="9000" b="1" dirty="0">
              <a:solidFill>
                <a:srgbClr val="FFC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4" name="Google Shape;544;p20">
            <a:extLst>
              <a:ext uri="{FF2B5EF4-FFF2-40B4-BE49-F238E27FC236}">
                <a16:creationId xmlns:a16="http://schemas.microsoft.com/office/drawing/2014/main" id="{1427AF45-0025-0044-A504-94983EA637A5}"/>
              </a:ext>
            </a:extLst>
          </p:cNvPr>
          <p:cNvSpPr txBox="1"/>
          <p:nvPr/>
        </p:nvSpPr>
        <p:spPr>
          <a:xfrm>
            <a:off x="2260622" y="7855363"/>
            <a:ext cx="20932484" cy="1292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Las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pólvoras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se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queman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en forma superficial y su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velocidad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de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quema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depende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de la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superficie</a:t>
            </a:r>
            <a:r>
              <a:rPr lang="en-US" sz="3600" b="1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de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contacto</a:t>
            </a:r>
            <a:r>
              <a:rPr lang="en-US" sz="3600" b="1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entre</a:t>
            </a:r>
            <a:r>
              <a:rPr lang="en-US" sz="3600" b="1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la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pólvora</a:t>
            </a:r>
            <a:r>
              <a:rPr lang="en-US" sz="3600" b="1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y la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fuente</a:t>
            </a:r>
            <a:r>
              <a:rPr lang="en-US" sz="3600" b="1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de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calor</a:t>
            </a:r>
            <a:r>
              <a:rPr lang="en-US" sz="3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.</a:t>
            </a:r>
            <a:endParaRPr sz="3600" b="1" dirty="0">
              <a:solidFill>
                <a:schemeClr val="accent5">
                  <a:lumMod val="60000"/>
                  <a:lumOff val="40000"/>
                </a:schemeClr>
              </a:solidFill>
              <a:latin typeface="Aptos" panose="020B0004020202020204" pitchFamily="34" charset="0"/>
              <a:ea typeface="Avenir"/>
              <a:cs typeface="Avenir"/>
              <a:sym typeface="Avenir"/>
            </a:endParaRPr>
          </a:p>
        </p:txBody>
      </p:sp>
      <p:sp>
        <p:nvSpPr>
          <p:cNvPr id="26" name="Google Shape;545;p20">
            <a:extLst>
              <a:ext uri="{FF2B5EF4-FFF2-40B4-BE49-F238E27FC236}">
                <a16:creationId xmlns:a16="http://schemas.microsoft.com/office/drawing/2014/main" id="{63CE13CA-AF8A-A970-2CA5-8D811C82960D}"/>
              </a:ext>
            </a:extLst>
          </p:cNvPr>
          <p:cNvSpPr txBox="1"/>
          <p:nvPr/>
        </p:nvSpPr>
        <p:spPr>
          <a:xfrm>
            <a:off x="1206500" y="9750428"/>
            <a:ext cx="855596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 dirty="0">
                <a:solidFill>
                  <a:srgbClr val="FFC000"/>
                </a:solidFill>
                <a:latin typeface="Arial Black"/>
                <a:ea typeface="Arial Black"/>
                <a:cs typeface="Arial Black"/>
                <a:sym typeface="Arial Black"/>
              </a:rPr>
              <a:t>3</a:t>
            </a:r>
            <a:endParaRPr sz="9000" b="1" dirty="0">
              <a:solidFill>
                <a:srgbClr val="FFC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28" name="Google Shape;546;p20">
            <a:extLst>
              <a:ext uri="{FF2B5EF4-FFF2-40B4-BE49-F238E27FC236}">
                <a16:creationId xmlns:a16="http://schemas.microsoft.com/office/drawing/2014/main" id="{5681611E-983E-EC4F-B82C-046DCD39FA1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24518" t="27462" r="31432" b="14427"/>
          <a:stretch/>
        </p:blipFill>
        <p:spPr>
          <a:xfrm>
            <a:off x="20458811" y="9785005"/>
            <a:ext cx="2785496" cy="2449784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30" name="Google Shape;547;p20">
            <a:extLst>
              <a:ext uri="{FF2B5EF4-FFF2-40B4-BE49-F238E27FC236}">
                <a16:creationId xmlns:a16="http://schemas.microsoft.com/office/drawing/2014/main" id="{F9E687EA-0F8C-498B-7E74-3137D6A6620B}"/>
              </a:ext>
            </a:extLst>
          </p:cNvPr>
          <p:cNvSpPr txBox="1"/>
          <p:nvPr/>
        </p:nvSpPr>
        <p:spPr>
          <a:xfrm>
            <a:off x="2303735" y="10768581"/>
            <a:ext cx="18155076" cy="1313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Influye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en la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cantidad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de </a:t>
            </a:r>
            <a:r>
              <a:rPr lang="en-US" sz="3600" b="1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rial Black"/>
                <a:cs typeface="Arial Black"/>
                <a:sym typeface="Arial Black"/>
              </a:rPr>
              <a:t>gases</a:t>
            </a:r>
            <a:r>
              <a:rPr lang="es-419" sz="3600" b="1" dirty="0">
                <a:solidFill>
                  <a:schemeClr val="bg2"/>
                </a:solidFill>
                <a:latin typeface="Aptos" panose="020B0004020202020204" pitchFamily="34" charset="0"/>
                <a:ea typeface="Arial Black"/>
                <a:cs typeface="Arial Black"/>
                <a:sym typeface="Avenir"/>
              </a:rPr>
              <a:t>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que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genere</a:t>
            </a:r>
            <a:r>
              <a:rPr lang="en-US" sz="3600" b="1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por</a:t>
            </a:r>
            <a:r>
              <a:rPr lang="en-US" sz="3600" b="1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unidad</a:t>
            </a:r>
            <a:r>
              <a:rPr lang="en-US" sz="3600" b="1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de </a:t>
            </a:r>
            <a:r>
              <a:rPr lang="en-US" sz="3600" b="1" u="sng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tiempo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y</a:t>
            </a: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,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por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lo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tanto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, en la forma en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que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aumente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la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presión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dentro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de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una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vainilla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 o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contenedor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Avenir"/>
                <a:cs typeface="Avenir"/>
                <a:sym typeface="Avenir"/>
              </a:rPr>
              <a:t>.</a:t>
            </a:r>
            <a:endParaRPr sz="3600" dirty="0">
              <a:solidFill>
                <a:schemeClr val="bg2"/>
              </a:solidFill>
              <a:latin typeface="Aptos" panose="020B0004020202020204" pitchFamily="34" charset="0"/>
              <a:ea typeface="Avenir"/>
              <a:cs typeface="Avenir"/>
              <a:sym typeface="Avenir"/>
            </a:endParaRPr>
          </a:p>
        </p:txBody>
      </p:sp>
      <p:sp>
        <p:nvSpPr>
          <p:cNvPr id="32" name="Google Shape;548;p20">
            <a:extLst>
              <a:ext uri="{FF2B5EF4-FFF2-40B4-BE49-F238E27FC236}">
                <a16:creationId xmlns:a16="http://schemas.microsoft.com/office/drawing/2014/main" id="{C05D0926-B4E9-2966-A09D-3E8664D53730}"/>
              </a:ext>
            </a:extLst>
          </p:cNvPr>
          <p:cNvSpPr txBox="1"/>
          <p:nvPr/>
        </p:nvSpPr>
        <p:spPr>
          <a:xfrm>
            <a:off x="2303735" y="10115370"/>
            <a:ext cx="11249802" cy="738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rial Black"/>
                <a:cs typeface="Arial Black"/>
                <a:sym typeface="Arial Black"/>
              </a:rPr>
              <a:t>Velocidad</a:t>
            </a:r>
            <a:r>
              <a:rPr lang="es-419"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rial Black"/>
              </a:rPr>
              <a:t> </a:t>
            </a:r>
            <a:r>
              <a:rPr lang="en-US"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rial Black"/>
                <a:cs typeface="Arial Black"/>
                <a:sym typeface="Arial Black"/>
              </a:rPr>
              <a:t>de </a:t>
            </a:r>
            <a:r>
              <a:rPr lang="en-US" sz="3600" b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Arial Black"/>
                <a:cs typeface="Arial Black"/>
                <a:sym typeface="Arial Black"/>
              </a:rPr>
              <a:t>quemado</a:t>
            </a:r>
            <a:endParaRPr sz="3600" b="1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  <a:ea typeface="Arial Black"/>
              <a:cs typeface="Arial Black"/>
              <a:sym typeface="Arial Black"/>
            </a:endParaRPr>
          </a:p>
        </p:txBody>
      </p:sp>
      <p:pic>
        <p:nvPicPr>
          <p:cNvPr id="34" name="Google Shape;549;p20">
            <a:extLst>
              <a:ext uri="{FF2B5EF4-FFF2-40B4-BE49-F238E27FC236}">
                <a16:creationId xmlns:a16="http://schemas.microsoft.com/office/drawing/2014/main" id="{48E894B3-C412-A307-5E07-DD8C23EC34B0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60622" y="4553847"/>
            <a:ext cx="5120958" cy="283256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29803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2408438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515" name="Detonadores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Propelentes – Propiedades – Velocidad de Quemado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4" name="Características de la Explosiones">
            <a:extLst>
              <a:ext uri="{FF2B5EF4-FFF2-40B4-BE49-F238E27FC236}">
                <a16:creationId xmlns:a16="http://schemas.microsoft.com/office/drawing/2014/main" id="{D085FB0B-018B-8467-17A0-A6E8612D88CD}"/>
              </a:ext>
            </a:extLst>
          </p:cNvPr>
          <p:cNvSpPr/>
          <p:nvPr/>
        </p:nvSpPr>
        <p:spPr>
          <a:xfrm>
            <a:off x="1206500" y="4690973"/>
            <a:ext cx="8622728" cy="1162518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4200" dirty="0">
                <a:latin typeface="Aptos" panose="020B0004020202020204" pitchFamily="34" charset="0"/>
              </a:rPr>
              <a:t>Tamaño del Grano</a:t>
            </a:r>
            <a:endParaRPr sz="4200" dirty="0">
              <a:latin typeface="Aptos" panose="020B0004020202020204" pitchFamily="34" charset="0"/>
            </a:endParaRPr>
          </a:p>
        </p:txBody>
      </p:sp>
      <p:sp>
        <p:nvSpPr>
          <p:cNvPr id="6" name="Características de la Explosiones">
            <a:extLst>
              <a:ext uri="{FF2B5EF4-FFF2-40B4-BE49-F238E27FC236}">
                <a16:creationId xmlns:a16="http://schemas.microsoft.com/office/drawing/2014/main" id="{EFD90430-C609-E8A8-0089-1FD42DAEE1BB}"/>
              </a:ext>
            </a:extLst>
          </p:cNvPr>
          <p:cNvSpPr/>
          <p:nvPr/>
        </p:nvSpPr>
        <p:spPr>
          <a:xfrm>
            <a:off x="1206500" y="7274170"/>
            <a:ext cx="8622728" cy="1162518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4200" dirty="0">
                <a:latin typeface="Aptos" panose="020B0004020202020204" pitchFamily="34" charset="0"/>
              </a:rPr>
              <a:t>Forma del Grano</a:t>
            </a:r>
            <a:endParaRPr sz="4200" dirty="0">
              <a:latin typeface="Aptos" panose="020B0004020202020204" pitchFamily="34" charset="0"/>
            </a:endParaRPr>
          </a:p>
        </p:txBody>
      </p:sp>
      <p:sp>
        <p:nvSpPr>
          <p:cNvPr id="8" name="Características de la Explosiones">
            <a:extLst>
              <a:ext uri="{FF2B5EF4-FFF2-40B4-BE49-F238E27FC236}">
                <a16:creationId xmlns:a16="http://schemas.microsoft.com/office/drawing/2014/main" id="{DF0CF1A4-F7E8-2C62-AC3F-A3F68400D8F6}"/>
              </a:ext>
            </a:extLst>
          </p:cNvPr>
          <p:cNvSpPr/>
          <p:nvPr/>
        </p:nvSpPr>
        <p:spPr>
          <a:xfrm>
            <a:off x="1206500" y="9857367"/>
            <a:ext cx="8622728" cy="1162518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4200" dirty="0">
                <a:latin typeface="Aptos" panose="020B0004020202020204" pitchFamily="34" charset="0"/>
              </a:rPr>
              <a:t>Temperatura de Quemado</a:t>
            </a:r>
            <a:endParaRPr sz="4200" dirty="0">
              <a:latin typeface="Aptos" panose="020B0004020202020204" pitchFamily="34" charset="0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C4F777D-435D-DE74-3F8E-81F3D06CC809}"/>
              </a:ext>
            </a:extLst>
          </p:cNvPr>
          <p:cNvCxnSpPr>
            <a:cxnSpLocks/>
          </p:cNvCxnSpPr>
          <p:nvPr/>
        </p:nvCxnSpPr>
        <p:spPr>
          <a:xfrm>
            <a:off x="10129619" y="5286188"/>
            <a:ext cx="2769597" cy="0"/>
          </a:xfrm>
          <a:prstGeom prst="straightConnector1">
            <a:avLst/>
          </a:prstGeom>
          <a:noFill/>
          <a:ln w="76200" cap="flat">
            <a:solidFill>
              <a:schemeClr val="bg1">
                <a:lumMod val="25000"/>
                <a:lumOff val="75000"/>
              </a:schemeClr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F87147B-29C5-842A-E494-0C236436F95D}"/>
              </a:ext>
            </a:extLst>
          </p:cNvPr>
          <p:cNvCxnSpPr>
            <a:cxnSpLocks/>
          </p:cNvCxnSpPr>
          <p:nvPr/>
        </p:nvCxnSpPr>
        <p:spPr>
          <a:xfrm>
            <a:off x="10157509" y="7878980"/>
            <a:ext cx="2769597" cy="0"/>
          </a:xfrm>
          <a:prstGeom prst="straightConnector1">
            <a:avLst/>
          </a:prstGeom>
          <a:noFill/>
          <a:ln w="76200" cap="flat">
            <a:solidFill>
              <a:schemeClr val="bg1">
                <a:lumMod val="25000"/>
                <a:lumOff val="75000"/>
              </a:schemeClr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93D2DE0-637D-37D9-6348-152EB74A3312}"/>
              </a:ext>
            </a:extLst>
          </p:cNvPr>
          <p:cNvCxnSpPr>
            <a:cxnSpLocks/>
          </p:cNvCxnSpPr>
          <p:nvPr/>
        </p:nvCxnSpPr>
        <p:spPr>
          <a:xfrm>
            <a:off x="10185399" y="10471776"/>
            <a:ext cx="2769597" cy="0"/>
          </a:xfrm>
          <a:prstGeom prst="straightConnector1">
            <a:avLst/>
          </a:prstGeom>
          <a:noFill/>
          <a:ln w="76200" cap="flat">
            <a:solidFill>
              <a:schemeClr val="bg1">
                <a:lumMod val="25000"/>
                <a:lumOff val="75000"/>
              </a:schemeClr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7" name="Google Shape;567;p21">
            <a:extLst>
              <a:ext uri="{FF2B5EF4-FFF2-40B4-BE49-F238E27FC236}">
                <a16:creationId xmlns:a16="http://schemas.microsoft.com/office/drawing/2014/main" id="{99E390CA-DB0B-93F7-BAA5-A1185BB499E1}"/>
              </a:ext>
            </a:extLst>
          </p:cNvPr>
          <p:cNvSpPr/>
          <p:nvPr/>
        </p:nvSpPr>
        <p:spPr>
          <a:xfrm>
            <a:off x="12899216" y="4902940"/>
            <a:ext cx="9981105" cy="738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A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menor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tamaño</a:t>
            </a: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mayor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velocidad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quemado</a:t>
            </a:r>
            <a:endParaRPr sz="3600" dirty="0">
              <a:solidFill>
                <a:schemeClr val="bg2"/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567;p21">
            <a:extLst>
              <a:ext uri="{FF2B5EF4-FFF2-40B4-BE49-F238E27FC236}">
                <a16:creationId xmlns:a16="http://schemas.microsoft.com/office/drawing/2014/main" id="{7D2784CC-FB99-1DFC-D37B-4B84360611D0}"/>
              </a:ext>
            </a:extLst>
          </p:cNvPr>
          <p:cNvSpPr/>
          <p:nvPr/>
        </p:nvSpPr>
        <p:spPr>
          <a:xfrm>
            <a:off x="12954996" y="7462586"/>
            <a:ext cx="10888709" cy="738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A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menor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superficie,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mayor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velocidad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quemado</a:t>
            </a:r>
            <a:endParaRPr sz="3600" dirty="0">
              <a:solidFill>
                <a:schemeClr val="bg2"/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567;p21">
            <a:extLst>
              <a:ext uri="{FF2B5EF4-FFF2-40B4-BE49-F238E27FC236}">
                <a16:creationId xmlns:a16="http://schemas.microsoft.com/office/drawing/2014/main" id="{669FB895-3FD1-6194-7B18-74BFDD28D13A}"/>
              </a:ext>
            </a:extLst>
          </p:cNvPr>
          <p:cNvSpPr/>
          <p:nvPr/>
        </p:nvSpPr>
        <p:spPr>
          <a:xfrm>
            <a:off x="12954996" y="10075719"/>
            <a:ext cx="10888709" cy="738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A </a:t>
            </a: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mayor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temperatura,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mayor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velocidad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quemado</a:t>
            </a:r>
            <a:endParaRPr sz="3600" dirty="0">
              <a:solidFill>
                <a:schemeClr val="bg2"/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88975115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515" name="Detonadores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Propelentes – Propiedades – Propelentes Líquidos </a:t>
            </a:r>
            <a:r>
              <a:rPr lang="es-419" i="1" dirty="0">
                <a:latin typeface="Aptos" panose="020B0004020202020204" pitchFamily="34" charset="0"/>
              </a:rPr>
              <a:t>(Misiles)</a:t>
            </a:r>
            <a:endParaRPr i="1" dirty="0">
              <a:latin typeface="Aptos" panose="020B0004020202020204" pitchFamily="34" charset="0"/>
            </a:endParaRPr>
          </a:p>
        </p:txBody>
      </p:sp>
      <p:sp>
        <p:nvSpPr>
          <p:cNvPr id="3" name="Google Shape;579;p22">
            <a:extLst>
              <a:ext uri="{FF2B5EF4-FFF2-40B4-BE49-F238E27FC236}">
                <a16:creationId xmlns:a16="http://schemas.microsoft.com/office/drawing/2014/main" id="{D8F8A380-D096-7D5B-978A-06D21AD778AC}"/>
              </a:ext>
            </a:extLst>
          </p:cNvPr>
          <p:cNvSpPr/>
          <p:nvPr/>
        </p:nvSpPr>
        <p:spPr>
          <a:xfrm>
            <a:off x="8192431" y="4025863"/>
            <a:ext cx="7532176" cy="5803804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rPr lang="es-419" sz="4800" b="1" u="sng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COMBURENTE</a:t>
            </a:r>
          </a:p>
          <a:p>
            <a:pPr marL="571500" marR="0" lvl="0" indent="-571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endParaRPr lang="es-419" sz="3600" b="0" i="0" u="none" strike="noStrike" cap="none" dirty="0">
              <a:solidFill>
                <a:srgbClr val="FFFFFF"/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Oxígeno Líquido</a:t>
            </a:r>
            <a:endParaRPr lang="es-419" sz="3600" b="0" i="0" u="none" strike="noStrike" cap="none" dirty="0">
              <a:solidFill>
                <a:srgbClr val="FFFFFF"/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Oxígeno Líquido</a:t>
            </a: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 b="0" i="0" u="none" strike="noStrike" cap="none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Oxígeno Líquido</a:t>
            </a: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Fluorine (F</a:t>
            </a:r>
            <a:r>
              <a:rPr lang="es-419" sz="3600" baseline="-25000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2</a:t>
            </a:r>
            <a:r>
              <a:rPr lang="es-419" sz="3600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)</a:t>
            </a: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 b="0" i="0" u="none" strike="noStrike" cap="none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Ácido Nítrico</a:t>
            </a: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Oxígeno Líquido</a:t>
            </a:r>
            <a:endParaRPr lang="es-419" sz="3600" b="0" i="0" u="none" strike="noStrike" cap="none" dirty="0">
              <a:solidFill>
                <a:srgbClr val="FFFFFF"/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581;p22">
            <a:extLst>
              <a:ext uri="{FF2B5EF4-FFF2-40B4-BE49-F238E27FC236}">
                <a16:creationId xmlns:a16="http://schemas.microsoft.com/office/drawing/2014/main" id="{10AD5806-89F7-7B8A-4A02-E62CD5A6C7CA}"/>
              </a:ext>
            </a:extLst>
          </p:cNvPr>
          <p:cNvSpPr/>
          <p:nvPr/>
        </p:nvSpPr>
        <p:spPr>
          <a:xfrm>
            <a:off x="16311529" y="4025863"/>
            <a:ext cx="7532176" cy="5803804"/>
          </a:xfrm>
          <a:prstGeom prst="roundRect">
            <a:avLst>
              <a:gd name="adj" fmla="val 1711"/>
            </a:avLst>
          </a:prstGeom>
          <a:solidFill>
            <a:srgbClr val="1E4E79">
              <a:alpha val="57647"/>
            </a:srgbClr>
          </a:solidFill>
          <a:ln>
            <a:noFill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rPr lang="es-419" sz="4800" b="1" u="sng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COMBUSTIBLE</a:t>
            </a:r>
          </a:p>
          <a:p>
            <a:pPr marL="571500" marR="0" lvl="0" indent="-571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endParaRPr lang="es-419" sz="3600" b="0" i="0" u="none" strike="noStrike" cap="none" dirty="0">
              <a:solidFill>
                <a:srgbClr val="FFFFFF"/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Alcohol (V-2)</a:t>
            </a: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Hidrógeno (CH)</a:t>
            </a: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Ergoles</a:t>
            </a: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Hidrocarburos </a:t>
            </a: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Amoníaco </a:t>
            </a:r>
          </a:p>
          <a:p>
            <a:pPr marL="571500" marR="0" lvl="0" indent="-571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ingdings" pitchFamily="2" charset="2"/>
              <a:buChar char="ü"/>
            </a:pPr>
            <a:r>
              <a:rPr lang="es-419" sz="360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Hidrazine (M. Crucero</a:t>
            </a:r>
          </a:p>
        </p:txBody>
      </p:sp>
      <p:sp>
        <p:nvSpPr>
          <p:cNvPr id="56" name="Google Shape;608;p22">
            <a:extLst>
              <a:ext uri="{FF2B5EF4-FFF2-40B4-BE49-F238E27FC236}">
                <a16:creationId xmlns:a16="http://schemas.microsoft.com/office/drawing/2014/main" id="{1B8B51EA-3388-8D4D-CD15-E403C633CEF3}"/>
              </a:ext>
            </a:extLst>
          </p:cNvPr>
          <p:cNvSpPr/>
          <p:nvPr/>
        </p:nvSpPr>
        <p:spPr>
          <a:xfrm>
            <a:off x="10165282" y="10180319"/>
            <a:ext cx="12192000" cy="1846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6600"/>
                </a:solidFill>
                <a:latin typeface="Calibri"/>
                <a:ea typeface="Calibri"/>
                <a:cs typeface="Calibri"/>
                <a:sym typeface="Calibri"/>
              </a:rPr>
              <a:t>El propelente se conforma con una mezcla del comburente y combustible, genera gran cantidad de gases, empleados en la propulsión de un misil o cohete por impulso - reacción</a:t>
            </a:r>
            <a:endParaRPr sz="3600">
              <a:solidFill>
                <a:srgbClr val="FF66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" name="Google Shape;609;p22">
            <a:extLst>
              <a:ext uri="{FF2B5EF4-FFF2-40B4-BE49-F238E27FC236}">
                <a16:creationId xmlns:a16="http://schemas.microsoft.com/office/drawing/2014/main" id="{CA0A559B-D73F-3BE4-21D3-C446917D429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6500" y="4813102"/>
            <a:ext cx="6673339" cy="4440804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18194760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397" name="Google Shape;320;p13"/>
          <p:cNvSpPr/>
          <p:nvPr/>
        </p:nvSpPr>
        <p:spPr>
          <a:xfrm>
            <a:off x="16013782" y="6398043"/>
            <a:ext cx="5574138" cy="4963071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8" name="Google Shape;305;p13"/>
          <p:cNvSpPr/>
          <p:nvPr/>
        </p:nvSpPr>
        <p:spPr>
          <a:xfrm>
            <a:off x="9221384" y="6375163"/>
            <a:ext cx="5574139" cy="4985951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9" name="Google Shape;297;p13"/>
          <p:cNvSpPr/>
          <p:nvPr/>
        </p:nvSpPr>
        <p:spPr>
          <a:xfrm>
            <a:off x="2467750" y="6398043"/>
            <a:ext cx="5574139" cy="5087983"/>
          </a:xfrm>
          <a:prstGeom prst="rect">
            <a:avLst/>
          </a:prstGeom>
          <a:ln w="28575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2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400" name="Google Shape;301;p13" descr="Google Shape;301;p13"/>
          <p:cNvPicPr>
            <a:picLocks noChangeAspect="1"/>
          </p:cNvPicPr>
          <p:nvPr/>
        </p:nvPicPr>
        <p:blipFill>
          <a:blip r:embed="rId3"/>
          <a:srcRect r="15625"/>
          <a:stretch>
            <a:fillRect/>
          </a:stretch>
        </p:blipFill>
        <p:spPr>
          <a:xfrm>
            <a:off x="9485749" y="7045204"/>
            <a:ext cx="322699" cy="333813"/>
          </a:xfrm>
          <a:prstGeom prst="rect">
            <a:avLst/>
          </a:prstGeom>
          <a:ln w="12700">
            <a:miter lim="400000"/>
          </a:ln>
        </p:spPr>
      </p:pic>
      <p:sp>
        <p:nvSpPr>
          <p:cNvPr id="401" name="Google Shape;302;p13"/>
          <p:cNvSpPr txBox="1"/>
          <p:nvPr/>
        </p:nvSpPr>
        <p:spPr>
          <a:xfrm>
            <a:off x="9765408" y="7014827"/>
            <a:ext cx="219382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0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2800" dirty="0">
                <a:latin typeface="Aptos" panose="020B0004020202020204" pitchFamily="34" charset="0"/>
              </a:rPr>
              <a:t>De </a:t>
            </a:r>
            <a:r>
              <a:rPr sz="2800" dirty="0" err="1">
                <a:latin typeface="Aptos" panose="020B0004020202020204" pitchFamily="34" charset="0"/>
              </a:rPr>
              <a:t>cañones</a:t>
            </a:r>
            <a:endParaRPr sz="2800" dirty="0">
              <a:latin typeface="Aptos" panose="020B0004020202020204" pitchFamily="34" charset="0"/>
            </a:endParaRPr>
          </a:p>
        </p:txBody>
      </p:sp>
      <p:sp>
        <p:nvSpPr>
          <p:cNvPr id="402" name="Google Shape;303;p13"/>
          <p:cNvSpPr txBox="1"/>
          <p:nvPr/>
        </p:nvSpPr>
        <p:spPr>
          <a:xfrm>
            <a:off x="9963266" y="10394816"/>
            <a:ext cx="1860489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0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2800" dirty="0">
                <a:latin typeface="Aptos" panose="020B0004020202020204" pitchFamily="34" charset="0"/>
              </a:rPr>
              <a:t>De </a:t>
            </a:r>
            <a:r>
              <a:rPr sz="2800" dirty="0" err="1">
                <a:latin typeface="Aptos" panose="020B0004020202020204" pitchFamily="34" charset="0"/>
              </a:rPr>
              <a:t>Misiles</a:t>
            </a:r>
            <a:endParaRPr sz="2800" dirty="0">
              <a:latin typeface="Aptos" panose="020B0004020202020204" pitchFamily="34" charset="0"/>
            </a:endParaRPr>
          </a:p>
        </p:txBody>
      </p:sp>
      <p:pic>
        <p:nvPicPr>
          <p:cNvPr id="403" name="Google Shape;304;p13" descr="Google Shape;304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9570298" y="10417313"/>
            <a:ext cx="286867" cy="296747"/>
          </a:xfrm>
          <a:prstGeom prst="rect">
            <a:avLst/>
          </a:prstGeom>
          <a:ln w="12700">
            <a:miter lim="400000"/>
          </a:ln>
        </p:spPr>
      </p:pic>
      <p:sp>
        <p:nvSpPr>
          <p:cNvPr id="404" name="Oval"/>
          <p:cNvSpPr/>
          <p:nvPr/>
        </p:nvSpPr>
        <p:spPr>
          <a:xfrm>
            <a:off x="16320075" y="6864048"/>
            <a:ext cx="3019625" cy="1787483"/>
          </a:xfrm>
          <a:prstGeom prst="ellipse">
            <a:avLst/>
          </a:prstGeom>
          <a:solidFill>
            <a:srgbClr val="7030A0"/>
          </a:solidFill>
          <a:ln w="12700">
            <a:miter lim="400000"/>
          </a:ln>
          <a:effectLst>
            <a:outerShdw blurRad="114300" dist="12700" dir="5400000" rotWithShape="0">
              <a:srgbClr val="000000"/>
            </a:outerShdw>
          </a:effec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>
              <a:latin typeface="Aptos" panose="020B0004020202020204" pitchFamily="34" charset="0"/>
            </a:endParaRPr>
          </a:p>
        </p:txBody>
      </p:sp>
      <p:sp>
        <p:nvSpPr>
          <p:cNvPr id="405" name="Efecto óptico Acústico"/>
          <p:cNvSpPr txBox="1"/>
          <p:nvPr/>
        </p:nvSpPr>
        <p:spPr>
          <a:xfrm>
            <a:off x="16841655" y="7056076"/>
            <a:ext cx="1976463" cy="14034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Efecto óptico Acústico</a:t>
            </a:r>
          </a:p>
        </p:txBody>
      </p:sp>
      <p:sp>
        <p:nvSpPr>
          <p:cNvPr id="406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412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410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407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08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409" name="Image" descr="Image"/>
              <p:cNvPicPr>
                <a:picLocks noChangeAspect="1"/>
              </p:cNvPicPr>
              <p:nvPr/>
            </p:nvPicPr>
            <p:blipFill>
              <a:blip r:embed="rId4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411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sp>
        <p:nvSpPr>
          <p:cNvPr id="413" name="Tipos"/>
          <p:cNvSpPr/>
          <p:nvPr/>
        </p:nvSpPr>
        <p:spPr>
          <a:xfrm>
            <a:off x="10767919" y="2941896"/>
            <a:ext cx="2777185" cy="999777"/>
          </a:xfrm>
          <a:prstGeom prst="rect">
            <a:avLst/>
          </a:prstGeom>
          <a:solidFill>
            <a:srgbClr val="F0C24A"/>
          </a:solidFill>
          <a:ln w="12700">
            <a:miter lim="400000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Tipos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414" name="Google Shape;277;p13"/>
          <p:cNvSpPr/>
          <p:nvPr/>
        </p:nvSpPr>
        <p:spPr>
          <a:xfrm>
            <a:off x="5126346" y="4518695"/>
            <a:ext cx="13621977" cy="1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5" name="Google Shape;284;p13"/>
          <p:cNvSpPr/>
          <p:nvPr/>
        </p:nvSpPr>
        <p:spPr>
          <a:xfrm>
            <a:off x="5165670" y="4547225"/>
            <a:ext cx="12882" cy="437404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6" name="Google Shape;285;p13"/>
          <p:cNvSpPr/>
          <p:nvPr/>
        </p:nvSpPr>
        <p:spPr>
          <a:xfrm>
            <a:off x="12181159" y="3939714"/>
            <a:ext cx="1" cy="1069064"/>
          </a:xfrm>
          <a:prstGeom prst="line">
            <a:avLst/>
          </a:prstGeom>
          <a:ln w="88900">
            <a:solidFill>
              <a:srgbClr val="FFFFFF"/>
            </a:solidFill>
            <a:miter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7" name="Google Shape;286;p13"/>
          <p:cNvSpPr/>
          <p:nvPr/>
        </p:nvSpPr>
        <p:spPr>
          <a:xfrm>
            <a:off x="18733775" y="4502070"/>
            <a:ext cx="12882" cy="437403"/>
          </a:xfrm>
          <a:prstGeom prst="line">
            <a:avLst/>
          </a:prstGeom>
          <a:ln w="88900">
            <a:solidFill>
              <a:srgbClr val="FFFFFF"/>
            </a:solidFill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18" name="Google Shape;287;p13"/>
          <p:cNvSpPr txBox="1"/>
          <p:nvPr/>
        </p:nvSpPr>
        <p:spPr>
          <a:xfrm>
            <a:off x="2956341" y="6570512"/>
            <a:ext cx="4596957" cy="6357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3500" b="1" i="1" u="sng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sz="3200" dirty="0" err="1">
                <a:latin typeface="Aptos" panose="020B0004020202020204" pitchFamily="34" charset="0"/>
              </a:rPr>
              <a:t>Explosivos</a:t>
            </a:r>
            <a:r>
              <a:rPr sz="3200" dirty="0">
                <a:latin typeface="Aptos" panose="020B0004020202020204" pitchFamily="34" charset="0"/>
              </a:rPr>
              <a:t> </a:t>
            </a:r>
            <a:r>
              <a:rPr sz="3200" dirty="0" err="1">
                <a:latin typeface="Aptos" panose="020B0004020202020204" pitchFamily="34" charset="0"/>
              </a:rPr>
              <a:t>Rompedores</a:t>
            </a:r>
            <a:endParaRPr sz="3200" dirty="0">
              <a:latin typeface="Aptos" panose="020B0004020202020204" pitchFamily="34" charset="0"/>
            </a:endParaRPr>
          </a:p>
        </p:txBody>
      </p:sp>
      <p:pic>
        <p:nvPicPr>
          <p:cNvPr id="419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7555354"/>
            <a:ext cx="376683" cy="318833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Google Shape;290;p13"/>
          <p:cNvSpPr txBox="1"/>
          <p:nvPr/>
        </p:nvSpPr>
        <p:spPr>
          <a:xfrm>
            <a:off x="3353760" y="7478494"/>
            <a:ext cx="4429600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Primarios o Iniciadores</a:t>
            </a:r>
          </a:p>
        </p:txBody>
      </p:sp>
      <p:sp>
        <p:nvSpPr>
          <p:cNvPr id="421" name="Google Shape;306;p13"/>
          <p:cNvSpPr/>
          <p:nvPr/>
        </p:nvSpPr>
        <p:spPr>
          <a:xfrm>
            <a:off x="11877195" y="7144343"/>
            <a:ext cx="124661" cy="124974"/>
          </a:xfrm>
          <a:prstGeom prst="ellipse">
            <a:avLst/>
          </a:prstGeom>
          <a:solidFill>
            <a:srgbClr val="C00000"/>
          </a:solidFill>
          <a:ln w="12700">
            <a:solidFill>
              <a:srgbClr val="C00000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22" name="Google Shape;307;p13"/>
          <p:cNvSpPr/>
          <p:nvPr/>
        </p:nvSpPr>
        <p:spPr>
          <a:xfrm flipV="1">
            <a:off x="12001852" y="6761012"/>
            <a:ext cx="787097" cy="422094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3" name="Google Shape;308;p13"/>
          <p:cNvSpPr/>
          <p:nvPr/>
        </p:nvSpPr>
        <p:spPr>
          <a:xfrm flipV="1">
            <a:off x="11995707" y="7221783"/>
            <a:ext cx="691622" cy="7374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4" name="Google Shape;309;p13"/>
          <p:cNvSpPr/>
          <p:nvPr/>
        </p:nvSpPr>
        <p:spPr>
          <a:xfrm>
            <a:off x="11983597" y="7251016"/>
            <a:ext cx="805551" cy="503535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5" name="Google Shape;310;p13"/>
          <p:cNvSpPr/>
          <p:nvPr/>
        </p:nvSpPr>
        <p:spPr>
          <a:xfrm>
            <a:off x="12008453" y="10519911"/>
            <a:ext cx="1002144" cy="263385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6" name="Google Shape;311;p13"/>
          <p:cNvSpPr/>
          <p:nvPr/>
        </p:nvSpPr>
        <p:spPr>
          <a:xfrm flipV="1">
            <a:off x="11983825" y="10078561"/>
            <a:ext cx="1049247" cy="436883"/>
          </a:xfrm>
          <a:prstGeom prst="line">
            <a:avLst/>
          </a:prstGeom>
          <a:ln w="28575">
            <a:solidFill>
              <a:srgbClr val="C00000"/>
            </a:solidFill>
            <a:miter/>
            <a:tailEnd type="triangle"/>
          </a:ln>
        </p:spPr>
        <p:txBody>
          <a:bodyPr lIns="45719" rIns="45719"/>
          <a:lstStyle/>
          <a:p>
            <a:pPr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7" name="Google Shape;313;p13"/>
          <p:cNvSpPr/>
          <p:nvPr/>
        </p:nvSpPr>
        <p:spPr>
          <a:xfrm>
            <a:off x="11896900" y="10445829"/>
            <a:ext cx="124661" cy="124973"/>
          </a:xfrm>
          <a:prstGeom prst="ellipse">
            <a:avLst/>
          </a:prstGeom>
          <a:solidFill>
            <a:srgbClr val="C00000"/>
          </a:solidFill>
          <a:ln w="12700">
            <a:solidFill>
              <a:srgbClr val="C00000"/>
            </a:solidFill>
            <a:miter/>
          </a:ln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28" name="Google Shape;314;p13"/>
          <p:cNvSpPr txBox="1"/>
          <p:nvPr/>
        </p:nvSpPr>
        <p:spPr>
          <a:xfrm>
            <a:off x="12663858" y="6552480"/>
            <a:ext cx="202084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Simple</a:t>
            </a:r>
          </a:p>
        </p:txBody>
      </p:sp>
      <p:sp>
        <p:nvSpPr>
          <p:cNvPr id="429" name="Google Shape;315;p13"/>
          <p:cNvSpPr txBox="1"/>
          <p:nvPr/>
        </p:nvSpPr>
        <p:spPr>
          <a:xfrm>
            <a:off x="12660923" y="6978062"/>
            <a:ext cx="1926099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Doble</a:t>
            </a:r>
          </a:p>
        </p:txBody>
      </p:sp>
      <p:sp>
        <p:nvSpPr>
          <p:cNvPr id="430" name="Google Shape;316;p13"/>
          <p:cNvSpPr txBox="1"/>
          <p:nvPr/>
        </p:nvSpPr>
        <p:spPr>
          <a:xfrm>
            <a:off x="12704859" y="7485015"/>
            <a:ext cx="1838226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Base Triple</a:t>
            </a:r>
          </a:p>
        </p:txBody>
      </p:sp>
      <p:sp>
        <p:nvSpPr>
          <p:cNvPr id="431" name="Google Shape;312;p13"/>
          <p:cNvSpPr txBox="1"/>
          <p:nvPr/>
        </p:nvSpPr>
        <p:spPr>
          <a:xfrm>
            <a:off x="13010596" y="9895636"/>
            <a:ext cx="147458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Sólidos</a:t>
            </a:r>
          </a:p>
        </p:txBody>
      </p:sp>
      <p:sp>
        <p:nvSpPr>
          <p:cNvPr id="432" name="Google Shape;317;p13"/>
          <p:cNvSpPr txBox="1"/>
          <p:nvPr/>
        </p:nvSpPr>
        <p:spPr>
          <a:xfrm>
            <a:off x="13033071" y="10528633"/>
            <a:ext cx="1474583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Líquidos</a:t>
            </a:r>
          </a:p>
        </p:txBody>
      </p:sp>
      <p:sp>
        <p:nvSpPr>
          <p:cNvPr id="433" name="Oval"/>
          <p:cNvSpPr/>
          <p:nvPr/>
        </p:nvSpPr>
        <p:spPr>
          <a:xfrm>
            <a:off x="18350831" y="9049704"/>
            <a:ext cx="3019626" cy="1787482"/>
          </a:xfrm>
          <a:prstGeom prst="ellipse">
            <a:avLst/>
          </a:prstGeom>
          <a:solidFill>
            <a:srgbClr val="7030A0"/>
          </a:solidFill>
          <a:ln w="12700">
            <a:miter lim="400000"/>
          </a:ln>
          <a:effectLst>
            <a:outerShdw blurRad="114300" dist="12700" dir="5400000" rotWithShape="0">
              <a:srgbClr val="000000"/>
            </a:outerShdw>
          </a:effectLst>
        </p:spPr>
        <p:txBody>
          <a:bodyPr lIns="45719" rIns="45719" anchor="ctr"/>
          <a:lstStyle/>
          <a:p>
            <a:pPr algn="ctr" defTabSz="914400">
              <a:lnSpc>
                <a:spcPct val="100000"/>
              </a:lnSpc>
              <a:spcBef>
                <a:spcPts val="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34" name="Efectos Incendiarios"/>
          <p:cNvSpPr txBox="1"/>
          <p:nvPr/>
        </p:nvSpPr>
        <p:spPr>
          <a:xfrm>
            <a:off x="18872410" y="9462168"/>
            <a:ext cx="1976463" cy="9625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500" b="1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Efectos Incendiarios</a:t>
            </a:r>
          </a:p>
        </p:txBody>
      </p:sp>
      <p:sp>
        <p:nvSpPr>
          <p:cNvPr id="435" name="Detonadores"/>
          <p:cNvSpPr/>
          <p:nvPr/>
        </p:nvSpPr>
        <p:spPr>
          <a:xfrm>
            <a:off x="3001308" y="4819577"/>
            <a:ext cx="4341606" cy="1374647"/>
          </a:xfrm>
          <a:prstGeom prst="rect">
            <a:avLst/>
          </a:prstGeom>
          <a:solidFill>
            <a:srgbClr val="5EC1EE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lvl1pPr>
          </a:lstStyle>
          <a:p>
            <a:r>
              <a:rPr dirty="0" err="1">
                <a:solidFill>
                  <a:schemeClr val="tx1"/>
                </a:solidFill>
                <a:latin typeface="Aptos" panose="020B0004020202020204" pitchFamily="34" charset="0"/>
              </a:rPr>
              <a:t>Detonadores</a:t>
            </a:r>
            <a:endParaRPr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436" name="Propelentes"/>
          <p:cNvSpPr/>
          <p:nvPr/>
        </p:nvSpPr>
        <p:spPr>
          <a:xfrm>
            <a:off x="9985709" y="4819577"/>
            <a:ext cx="4341605" cy="1374647"/>
          </a:xfrm>
          <a:prstGeom prst="rect">
            <a:avLst/>
          </a:prstGeom>
          <a:solidFill>
            <a:srgbClr val="17868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lvl1pPr>
          </a:lstStyle>
          <a:p>
            <a:r>
              <a:rPr>
                <a:latin typeface="Aptos" panose="020B0004020202020204" pitchFamily="34" charset="0"/>
              </a:rPr>
              <a:t>Propelentes</a:t>
            </a:r>
          </a:p>
        </p:txBody>
      </p:sp>
      <p:sp>
        <p:nvSpPr>
          <p:cNvPr id="437" name="Composiciones Pirotécnicas"/>
          <p:cNvSpPr/>
          <p:nvPr/>
        </p:nvSpPr>
        <p:spPr>
          <a:xfrm>
            <a:off x="16620284" y="4819577"/>
            <a:ext cx="4341606" cy="1374647"/>
          </a:xfrm>
          <a:prstGeom prst="rect">
            <a:avLst/>
          </a:prstGeom>
          <a:solidFill>
            <a:srgbClr val="67646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Composiciones Pirotécnicas</a:t>
            </a:r>
          </a:p>
        </p:txBody>
      </p:sp>
      <p:sp>
        <p:nvSpPr>
          <p:cNvPr id="438" name="Google Shape;290;p13"/>
          <p:cNvSpPr txBox="1"/>
          <p:nvPr/>
        </p:nvSpPr>
        <p:spPr>
          <a:xfrm>
            <a:off x="3353760" y="8000172"/>
            <a:ext cx="4429600" cy="521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Secundarios</a:t>
            </a:r>
          </a:p>
        </p:txBody>
      </p:sp>
      <p:sp>
        <p:nvSpPr>
          <p:cNvPr id="439" name="Google Shape;290;p13"/>
          <p:cNvSpPr txBox="1"/>
          <p:nvPr/>
        </p:nvSpPr>
        <p:spPr>
          <a:xfrm>
            <a:off x="3353760" y="8521850"/>
            <a:ext cx="4429600" cy="521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>
                <a:latin typeface="Aptos" panose="020B0004020202020204" pitchFamily="34" charset="0"/>
              </a:rPr>
              <a:t>Mezclas explosivas</a:t>
            </a:r>
          </a:p>
        </p:txBody>
      </p:sp>
      <p:pic>
        <p:nvPicPr>
          <p:cNvPr id="440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8101665"/>
            <a:ext cx="376683" cy="318833"/>
          </a:xfrm>
          <a:prstGeom prst="rect">
            <a:avLst/>
          </a:prstGeom>
          <a:ln w="12700">
            <a:miter lim="400000"/>
          </a:ln>
        </p:spPr>
      </p:pic>
      <p:pic>
        <p:nvPicPr>
          <p:cNvPr id="441" name="Google Shape;289;p13" descr="Google Shape;289;p13"/>
          <p:cNvPicPr>
            <a:picLocks noChangeAspect="1"/>
          </p:cNvPicPr>
          <p:nvPr/>
        </p:nvPicPr>
        <p:blipFill>
          <a:blip r:embed="rId3"/>
          <a:srcRect r="15624"/>
          <a:stretch>
            <a:fillRect/>
          </a:stretch>
        </p:blipFill>
        <p:spPr>
          <a:xfrm>
            <a:off x="3165443" y="8623344"/>
            <a:ext cx="376683" cy="318833"/>
          </a:xfrm>
          <a:prstGeom prst="rect">
            <a:avLst/>
          </a:prstGeom>
          <a:ln w="12700">
            <a:miter lim="400000"/>
          </a:ln>
        </p:spPr>
      </p:pic>
      <p:pic>
        <p:nvPicPr>
          <p:cNvPr id="442" name="PlaygroundImage2-ihIAaG.heic" descr="PlaygroundImage2-ihIAaG.heic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4992" y="9395746"/>
            <a:ext cx="1979656" cy="1979656"/>
          </a:xfrm>
          <a:prstGeom prst="rect">
            <a:avLst/>
          </a:prstGeom>
          <a:ln w="12700">
            <a:miter lim="400000"/>
          </a:ln>
        </p:spPr>
      </p:pic>
      <p:pic>
        <p:nvPicPr>
          <p:cNvPr id="443" name="PlaygroundImage3-hRGl8t.heic" descr="PlaygroundImage3-hRGl8t.heic"/>
          <p:cNvPicPr>
            <a:picLocks noChangeAspect="1"/>
          </p:cNvPicPr>
          <p:nvPr/>
        </p:nvPicPr>
        <p:blipFill>
          <a:blip r:embed="rId6"/>
          <a:srcRect t="9881" b="12188"/>
          <a:stretch>
            <a:fillRect/>
          </a:stretch>
        </p:blipFill>
        <p:spPr>
          <a:xfrm>
            <a:off x="9485749" y="7932832"/>
            <a:ext cx="2429657" cy="189342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47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444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445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446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4" name="Google Shape;382;p14">
            <a:extLst>
              <a:ext uri="{FF2B5EF4-FFF2-40B4-BE49-F238E27FC236}">
                <a16:creationId xmlns:a16="http://schemas.microsoft.com/office/drawing/2014/main" id="{08555399-3DC5-D499-B85C-69C6F35B249E}"/>
              </a:ext>
            </a:extLst>
          </p:cNvPr>
          <p:cNvSpPr/>
          <p:nvPr/>
        </p:nvSpPr>
        <p:spPr>
          <a:xfrm>
            <a:off x="15482032" y="4211738"/>
            <a:ext cx="6660890" cy="7779854"/>
          </a:xfrm>
          <a:prstGeom prst="rect">
            <a:avLst/>
          </a:prstGeom>
          <a:ln w="190500">
            <a:solidFill>
              <a:srgbClr val="C00000"/>
            </a:solidFill>
            <a:prstDash val="dash"/>
            <a:miter/>
          </a:ln>
        </p:spPr>
        <p:txBody>
          <a:bodyPr lIns="45719" rIns="45719"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0" marR="0" indent="4572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0" marR="0" indent="9144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0" marR="0" indent="13716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0" marR="0" indent="18288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0" marR="0" indent="22860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0" marR="0" indent="27432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0" marR="0" indent="32004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0" marR="0" indent="365760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12880874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515" name="Detonadores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>
                <a:latin typeface="Aptos" panose="020B0004020202020204" pitchFamily="34" charset="0"/>
              </a:rPr>
              <a:t>Composiciones Pirotécnicas</a:t>
            </a:r>
            <a:endParaRPr i="1" dirty="0">
              <a:latin typeface="Aptos" panose="020B0004020202020204" pitchFamily="34" charset="0"/>
            </a:endParaRPr>
          </a:p>
        </p:txBody>
      </p:sp>
      <p:sp>
        <p:nvSpPr>
          <p:cNvPr id="4" name="Google Shape;677;p24">
            <a:extLst>
              <a:ext uri="{FF2B5EF4-FFF2-40B4-BE49-F238E27FC236}">
                <a16:creationId xmlns:a16="http://schemas.microsoft.com/office/drawing/2014/main" id="{752BEB51-2B97-AAC1-A664-5EC9AE3DB3ED}"/>
              </a:ext>
            </a:extLst>
          </p:cNvPr>
          <p:cNvSpPr/>
          <p:nvPr/>
        </p:nvSpPr>
        <p:spPr>
          <a:xfrm>
            <a:off x="3010500" y="4216024"/>
            <a:ext cx="4667240" cy="2420054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0" b="1" i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Efecto</a:t>
            </a:r>
            <a:r>
              <a:rPr lang="en-US" sz="2900" b="1" i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endParaRPr sz="29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0" b="1" i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Óptico</a:t>
            </a:r>
            <a:r>
              <a:rPr lang="en-US" sz="2900" b="1" i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- </a:t>
            </a:r>
            <a:r>
              <a:rPr lang="en-US" sz="2900" b="1" i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Acústico</a:t>
            </a:r>
            <a:endParaRPr sz="29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sp>
        <p:nvSpPr>
          <p:cNvPr id="6" name="Google Shape;679;p24">
            <a:extLst>
              <a:ext uri="{FF2B5EF4-FFF2-40B4-BE49-F238E27FC236}">
                <a16:creationId xmlns:a16="http://schemas.microsoft.com/office/drawing/2014/main" id="{9B60058B-871F-3803-8553-A24D5787D2EB}"/>
              </a:ext>
            </a:extLst>
          </p:cNvPr>
          <p:cNvSpPr txBox="1"/>
          <p:nvPr/>
        </p:nvSpPr>
        <p:spPr>
          <a:xfrm>
            <a:off x="8925256" y="4502720"/>
            <a:ext cx="13537864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Empleadas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para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maximizar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la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generación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luz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y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ruido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,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usados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en      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armas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antiterroristas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(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ceguera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o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aturdimiento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) </a:t>
            </a:r>
            <a:endParaRPr sz="56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sp>
        <p:nvSpPr>
          <p:cNvPr id="8" name="Google Shape;680;p24">
            <a:extLst>
              <a:ext uri="{FF2B5EF4-FFF2-40B4-BE49-F238E27FC236}">
                <a16:creationId xmlns:a16="http://schemas.microsoft.com/office/drawing/2014/main" id="{3AD53A6F-75B0-7F9B-EA77-C2E2F67D97EE}"/>
              </a:ext>
            </a:extLst>
          </p:cNvPr>
          <p:cNvSpPr txBox="1"/>
          <p:nvPr/>
        </p:nvSpPr>
        <p:spPr>
          <a:xfrm>
            <a:off x="8925256" y="5767769"/>
            <a:ext cx="13537864" cy="1292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3600" b="1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PÓLVORA NEGRA, ALUMINIO EN POLVO, MAGNESIO, CLORATO DE POTASIO</a:t>
            </a:r>
            <a:endParaRPr sz="5600" b="1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10" name="Google Shape;681;p24">
            <a:extLst>
              <a:ext uri="{FF2B5EF4-FFF2-40B4-BE49-F238E27FC236}">
                <a16:creationId xmlns:a16="http://schemas.microsoft.com/office/drawing/2014/main" id="{4A35C16C-74C5-4221-D172-15919ABA78AC}"/>
              </a:ext>
            </a:extLst>
          </p:cNvPr>
          <p:cNvSpPr/>
          <p:nvPr/>
        </p:nvSpPr>
        <p:spPr>
          <a:xfrm>
            <a:off x="3172616" y="8255932"/>
            <a:ext cx="4343008" cy="2443410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0" b="1" i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Efectos</a:t>
            </a:r>
            <a:r>
              <a:rPr lang="en-US" sz="2900" b="1" i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2900" b="1" i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Incendiarios</a:t>
            </a:r>
            <a:endParaRPr sz="29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sp>
        <p:nvSpPr>
          <p:cNvPr id="13" name="Google Shape;682;p24">
            <a:extLst>
              <a:ext uri="{FF2B5EF4-FFF2-40B4-BE49-F238E27FC236}">
                <a16:creationId xmlns:a16="http://schemas.microsoft.com/office/drawing/2014/main" id="{618D2993-18D0-5A6C-8AD7-E1F93265EA88}"/>
              </a:ext>
            </a:extLst>
          </p:cNvPr>
          <p:cNvSpPr txBox="1"/>
          <p:nvPr/>
        </p:nvSpPr>
        <p:spPr>
          <a:xfrm>
            <a:off x="8925256" y="8599348"/>
            <a:ext cx="13537864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Se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busca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encender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e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incendiar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el blanco,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mediante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un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potencie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la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generación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calor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y su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adherencia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al blanco.</a:t>
            </a:r>
            <a:endParaRPr sz="56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sp>
        <p:nvSpPr>
          <p:cNvPr id="15" name="Google Shape;683;p24">
            <a:extLst>
              <a:ext uri="{FF2B5EF4-FFF2-40B4-BE49-F238E27FC236}">
                <a16:creationId xmlns:a16="http://schemas.microsoft.com/office/drawing/2014/main" id="{265E528F-165E-994C-2882-4E08CD56EE83}"/>
              </a:ext>
            </a:extLst>
          </p:cNvPr>
          <p:cNvSpPr txBox="1"/>
          <p:nvPr/>
        </p:nvSpPr>
        <p:spPr>
          <a:xfrm>
            <a:off x="8925256" y="9892010"/>
            <a:ext cx="13537864" cy="1292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3600" b="1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TITANIO EN POLVO, ALUMINIO EN POLVO, FÓSFORO BLANCO, FÓSFORO ROJO, THERMITE, NAPALM.</a:t>
            </a:r>
            <a:endParaRPr sz="5600" b="1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27" name="Google Shape;397;p15">
            <a:extLst>
              <a:ext uri="{FF2B5EF4-FFF2-40B4-BE49-F238E27FC236}">
                <a16:creationId xmlns:a16="http://schemas.microsoft.com/office/drawing/2014/main" id="{C52B9C6D-7C98-0C4E-1766-1555084B8B4B}"/>
              </a:ext>
            </a:extLst>
          </p:cNvPr>
          <p:cNvSpPr txBox="1"/>
          <p:nvPr/>
        </p:nvSpPr>
        <p:spPr>
          <a:xfrm>
            <a:off x="1206500" y="4632124"/>
            <a:ext cx="937668" cy="188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dirty="0"/>
              <a:t>1</a:t>
            </a:r>
          </a:p>
        </p:txBody>
      </p:sp>
      <p:sp>
        <p:nvSpPr>
          <p:cNvPr id="29" name="Google Shape;397;p15">
            <a:extLst>
              <a:ext uri="{FF2B5EF4-FFF2-40B4-BE49-F238E27FC236}">
                <a16:creationId xmlns:a16="http://schemas.microsoft.com/office/drawing/2014/main" id="{5E0E0E20-F536-1D9C-DB1B-924E0A1C8310}"/>
              </a:ext>
            </a:extLst>
          </p:cNvPr>
          <p:cNvSpPr txBox="1"/>
          <p:nvPr/>
        </p:nvSpPr>
        <p:spPr>
          <a:xfrm>
            <a:off x="1206500" y="8738326"/>
            <a:ext cx="937668" cy="16311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0000">
                <a:solidFill>
                  <a:srgbClr val="F0C24A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lang="es-419" dirty="0"/>
              <a:t>2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692835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515" name="Detonadores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>
                <a:latin typeface="Aptos" panose="020B0004020202020204" pitchFamily="34" charset="0"/>
              </a:rPr>
              <a:t>Composiciones Pirotécnicas</a:t>
            </a:r>
            <a:endParaRPr i="1" dirty="0">
              <a:latin typeface="Aptos" panose="020B0004020202020204" pitchFamily="34" charset="0"/>
            </a:endParaRPr>
          </a:p>
        </p:txBody>
      </p:sp>
      <p:pic>
        <p:nvPicPr>
          <p:cNvPr id="3" name="Google Shape;698;p25">
            <a:extLst>
              <a:ext uri="{FF2B5EF4-FFF2-40B4-BE49-F238E27FC236}">
                <a16:creationId xmlns:a16="http://schemas.microsoft.com/office/drawing/2014/main" id="{2D62F7C0-758E-176F-38A0-3CD0736DA5B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6499" y="4218200"/>
            <a:ext cx="10985501" cy="7516838"/>
          </a:xfrm>
          <a:prstGeom prst="rect">
            <a:avLst/>
          </a:prstGeom>
          <a:noFill/>
          <a:ln w="88900" cap="sq" cmpd="thickThin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7" name="Google Shape;700;p25">
            <a:extLst>
              <a:ext uri="{FF2B5EF4-FFF2-40B4-BE49-F238E27FC236}">
                <a16:creationId xmlns:a16="http://schemas.microsoft.com/office/drawing/2014/main" id="{97A8E4FC-0C3B-AD2B-63FD-A0B543BE7882}"/>
              </a:ext>
            </a:extLst>
          </p:cNvPr>
          <p:cNvSpPr/>
          <p:nvPr/>
        </p:nvSpPr>
        <p:spPr>
          <a:xfrm>
            <a:off x="12839937" y="6133585"/>
            <a:ext cx="10587822" cy="5601453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4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THERMITE </a:t>
            </a:r>
            <a:endParaRPr sz="56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incendiario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compuesto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por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Al</a:t>
            </a:r>
            <a:r>
              <a:rPr lang="es-419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uminio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en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polvo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y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Óxido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de metal (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aporta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O</a:t>
            </a:r>
            <a:r>
              <a:rPr lang="es-419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xígeno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) </a:t>
            </a:r>
            <a:endParaRPr lang="es-419" sz="48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Genera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temperaturas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sobre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los 3.000°C </a:t>
            </a:r>
            <a:endParaRPr lang="es-419" sz="48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Se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investiga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THERMITE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nanométrico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  <a:endParaRPr sz="32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11" name="Características de la Explosiones">
            <a:extLst>
              <a:ext uri="{FF2B5EF4-FFF2-40B4-BE49-F238E27FC236}">
                <a16:creationId xmlns:a16="http://schemas.microsoft.com/office/drawing/2014/main" id="{94E940FD-45F5-A70B-152B-63D8A735448D}"/>
              </a:ext>
            </a:extLst>
          </p:cNvPr>
          <p:cNvSpPr/>
          <p:nvPr/>
        </p:nvSpPr>
        <p:spPr>
          <a:xfrm>
            <a:off x="12760299" y="4241055"/>
            <a:ext cx="10667460" cy="1436592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4200" dirty="0">
                <a:latin typeface="Aptos" panose="020B0004020202020204" pitchFamily="34" charset="0"/>
              </a:rPr>
              <a:t>Fósforo Blanco</a:t>
            </a:r>
            <a:endParaRPr sz="42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561804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713;p26">
            <a:extLst>
              <a:ext uri="{FF2B5EF4-FFF2-40B4-BE49-F238E27FC236}">
                <a16:creationId xmlns:a16="http://schemas.microsoft.com/office/drawing/2014/main" id="{4B64CC17-9661-0E7B-803A-972E80B682B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3198" t="29856" r="16387" b="11187"/>
          <a:stretch/>
        </p:blipFill>
        <p:spPr>
          <a:xfrm>
            <a:off x="1206500" y="5232905"/>
            <a:ext cx="10792661" cy="527521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3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 err="1">
                <a:latin typeface="Aptos" panose="020B0004020202020204" pitchFamily="34" charset="0"/>
              </a:rPr>
              <a:t>Clasificación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4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515" name="Detonadores"/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Composiciones Pirotécnicas</a:t>
            </a:r>
            <a:endParaRPr i="1" dirty="0">
              <a:latin typeface="Aptos" panose="020B0004020202020204" pitchFamily="34" charset="0"/>
            </a:endParaRPr>
          </a:p>
        </p:txBody>
      </p:sp>
      <p:sp>
        <p:nvSpPr>
          <p:cNvPr id="7" name="Google Shape;700;p25">
            <a:extLst>
              <a:ext uri="{FF2B5EF4-FFF2-40B4-BE49-F238E27FC236}">
                <a16:creationId xmlns:a16="http://schemas.microsoft.com/office/drawing/2014/main" id="{97A8E4FC-0C3B-AD2B-63FD-A0B543BE7882}"/>
              </a:ext>
            </a:extLst>
          </p:cNvPr>
          <p:cNvSpPr/>
          <p:nvPr/>
        </p:nvSpPr>
        <p:spPr>
          <a:xfrm>
            <a:off x="12839937" y="6133585"/>
            <a:ext cx="10587822" cy="5232121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4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GENERA 1200 °C</a:t>
            </a:r>
            <a:r>
              <a:rPr lang="en-US" sz="88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sobre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el blanco y se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adhiere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a las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construcciones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 Solo se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extingue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al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sumergirlo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totalmente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en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agua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y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arde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en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combustión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lenta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lo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que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retarda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su </a:t>
            </a:r>
            <a:r>
              <a:rPr lang="en-US" sz="4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extinción</a:t>
            </a:r>
            <a:r>
              <a:rPr lang="en-US" sz="4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  <a:endParaRPr sz="48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11" name="Características de la Explosiones">
            <a:extLst>
              <a:ext uri="{FF2B5EF4-FFF2-40B4-BE49-F238E27FC236}">
                <a16:creationId xmlns:a16="http://schemas.microsoft.com/office/drawing/2014/main" id="{94E940FD-45F5-A70B-152B-63D8A735448D}"/>
              </a:ext>
            </a:extLst>
          </p:cNvPr>
          <p:cNvSpPr/>
          <p:nvPr/>
        </p:nvSpPr>
        <p:spPr>
          <a:xfrm>
            <a:off x="12760299" y="4241055"/>
            <a:ext cx="10667460" cy="1436592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4200" dirty="0">
                <a:latin typeface="Aptos" panose="020B0004020202020204" pitchFamily="34" charset="0"/>
              </a:rPr>
              <a:t>NAPALM</a:t>
            </a:r>
            <a:endParaRPr sz="42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134851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pasted-movie.png" descr="pasted-movie.png"/>
          <p:cNvPicPr>
            <a:picLocks noChangeAspect="1"/>
          </p:cNvPicPr>
          <p:nvPr/>
        </p:nvPicPr>
        <p:blipFill>
          <a:blip r:embed="rId2">
            <a:alphaModFix amt="9606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>
                <a:latin typeface="Aptos" panose="020B0004020202020204" pitchFamily="34" charset="0"/>
              </a:rPr>
              <a:t>C</a:t>
            </a:r>
            <a:r>
              <a:rPr lang="es-419" dirty="0">
                <a:latin typeface="Aptos" panose="020B0004020202020204" pitchFamily="34" charset="0"/>
              </a:rPr>
              <a:t>adenas Explosivas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3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3" name="Google Shape;725;p27">
            <a:extLst>
              <a:ext uri="{FF2B5EF4-FFF2-40B4-BE49-F238E27FC236}">
                <a16:creationId xmlns:a16="http://schemas.microsoft.com/office/drawing/2014/main" id="{2FE61C08-FE27-97F4-0578-DD723E68B45D}"/>
              </a:ext>
            </a:extLst>
          </p:cNvPr>
          <p:cNvSpPr txBox="1"/>
          <p:nvPr/>
        </p:nvSpPr>
        <p:spPr>
          <a:xfrm>
            <a:off x="1007632" y="3178930"/>
            <a:ext cx="7880052" cy="8556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400" b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CONCEPTO</a:t>
            </a:r>
            <a:r>
              <a:rPr lang="en-US" sz="64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endParaRPr sz="56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Es la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entrega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de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energía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térmica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de un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explosivo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de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alta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sensibilidad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(</a:t>
            </a:r>
            <a:r>
              <a:rPr lang="en-US" sz="3600" b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iniciador</a:t>
            </a:r>
            <a:r>
              <a:rPr lang="en-US"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)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, a uno de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baja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sensibilidad</a:t>
            </a:r>
            <a:r>
              <a:rPr lang="es-419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(</a:t>
            </a:r>
            <a:r>
              <a:rPr lang="en-US" sz="3600" b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Detonante</a:t>
            </a:r>
            <a:r>
              <a:rPr lang="en-US"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b="1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secundario</a:t>
            </a:r>
            <a:r>
              <a:rPr lang="es-419"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o explosor</a:t>
            </a:r>
            <a:r>
              <a:rPr lang="en-US"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)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para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detonar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una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gran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carga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explosiva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.</a:t>
            </a:r>
            <a:endParaRPr lang="es-419" sz="36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  <a:ea typeface="Federo"/>
              <a:cs typeface="Federo"/>
              <a:sym typeface="Federo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56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4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Generalmente</a:t>
            </a:r>
            <a:r>
              <a:rPr lang="es-419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las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cadenas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explosivas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tienen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pequeñas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cantidades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del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explosivo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iniciador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y grandes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cantidades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del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explosivo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secundario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que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harán</a:t>
            </a:r>
            <a:r>
              <a:rPr lang="en-US" sz="36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 </a:t>
            </a:r>
            <a:r>
              <a:rPr lang="en-US" sz="36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detonar</a:t>
            </a:r>
            <a:endParaRPr sz="3600" u="sng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20" name="Google Shape;727;p27">
            <a:extLst>
              <a:ext uri="{FF2B5EF4-FFF2-40B4-BE49-F238E27FC236}">
                <a16:creationId xmlns:a16="http://schemas.microsoft.com/office/drawing/2014/main" id="{A85E17E6-B46D-BD8E-100A-58D375447888}"/>
              </a:ext>
            </a:extLst>
          </p:cNvPr>
          <p:cNvGrpSpPr/>
          <p:nvPr/>
        </p:nvGrpSpPr>
        <p:grpSpPr>
          <a:xfrm>
            <a:off x="12977757" y="5479206"/>
            <a:ext cx="9054792" cy="5090337"/>
            <a:chOff x="4966751" y="4060683"/>
            <a:chExt cx="5468057" cy="2223892"/>
          </a:xfrm>
        </p:grpSpPr>
        <p:grpSp>
          <p:nvGrpSpPr>
            <p:cNvPr id="8" name="Google Shape;728;p27">
              <a:extLst>
                <a:ext uri="{FF2B5EF4-FFF2-40B4-BE49-F238E27FC236}">
                  <a16:creationId xmlns:a16="http://schemas.microsoft.com/office/drawing/2014/main" id="{80245D98-7267-3550-E876-1E05E742D35C}"/>
                </a:ext>
              </a:extLst>
            </p:cNvPr>
            <p:cNvGrpSpPr/>
            <p:nvPr/>
          </p:nvGrpSpPr>
          <p:grpSpPr>
            <a:xfrm>
              <a:off x="4966751" y="4060683"/>
              <a:ext cx="3597276" cy="2223892"/>
              <a:chOff x="-24" y="2704"/>
              <a:chExt cx="2266" cy="1401"/>
            </a:xfrm>
          </p:grpSpPr>
          <p:sp>
            <p:nvSpPr>
              <p:cNvPr id="14" name="Google Shape;729;p27">
                <a:extLst>
                  <a:ext uri="{FF2B5EF4-FFF2-40B4-BE49-F238E27FC236}">
                    <a16:creationId xmlns:a16="http://schemas.microsoft.com/office/drawing/2014/main" id="{08DD8E39-239D-90D8-BDE4-B7665F07BB06}"/>
                  </a:ext>
                </a:extLst>
              </p:cNvPr>
              <p:cNvSpPr/>
              <p:nvPr/>
            </p:nvSpPr>
            <p:spPr>
              <a:xfrm>
                <a:off x="1111" y="3203"/>
                <a:ext cx="272" cy="227"/>
              </a:xfrm>
              <a:prstGeom prst="rect">
                <a:avLst/>
              </a:prstGeom>
              <a:solidFill>
                <a:srgbClr val="FF3300"/>
              </a:solid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182850" tIns="91400" rIns="182850" bIns="91400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3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" name="Google Shape;730;p27">
                <a:extLst>
                  <a:ext uri="{FF2B5EF4-FFF2-40B4-BE49-F238E27FC236}">
                    <a16:creationId xmlns:a16="http://schemas.microsoft.com/office/drawing/2014/main" id="{0787175E-2A16-2F1A-DE9C-FC94BF64193D}"/>
                  </a:ext>
                </a:extLst>
              </p:cNvPr>
              <p:cNvSpPr/>
              <p:nvPr/>
            </p:nvSpPr>
            <p:spPr>
              <a:xfrm>
                <a:off x="1655" y="3067"/>
                <a:ext cx="363" cy="408"/>
              </a:xfrm>
              <a:prstGeom prst="rect">
                <a:avLst/>
              </a:prstGeom>
              <a:solidFill>
                <a:srgbClr val="FFFF66"/>
              </a:solid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182850" tIns="91400" rIns="182850" bIns="91400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3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" name="Google Shape;731;p27">
                <a:extLst>
                  <a:ext uri="{FF2B5EF4-FFF2-40B4-BE49-F238E27FC236}">
                    <a16:creationId xmlns:a16="http://schemas.microsoft.com/office/drawing/2014/main" id="{04BD4A8F-87CF-78CB-777B-3DCA67F5AFE6}"/>
                  </a:ext>
                </a:extLst>
              </p:cNvPr>
              <p:cNvSpPr/>
              <p:nvPr/>
            </p:nvSpPr>
            <p:spPr>
              <a:xfrm rot="-453686">
                <a:off x="1156" y="2704"/>
                <a:ext cx="636" cy="454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16200" y="10800"/>
                    </a:moveTo>
                    <a:cubicBezTo>
                      <a:pt x="16200" y="7817"/>
                      <a:pt x="13782" y="5400"/>
                      <a:pt x="10800" y="5400"/>
                    </a:cubicBezTo>
                    <a:cubicBezTo>
                      <a:pt x="7817" y="5400"/>
                      <a:pt x="5400" y="7817"/>
                      <a:pt x="5400" y="10800"/>
                    </a:cubicBezTo>
                    <a:lnTo>
                      <a:pt x="0" y="10800"/>
                    </a:ln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4" y="0"/>
                      <a:pt x="21599" y="4835"/>
                      <a:pt x="21600" y="10799"/>
                    </a:cubicBezTo>
                    <a:lnTo>
                      <a:pt x="21600" y="10800"/>
                    </a:lnTo>
                    <a:lnTo>
                      <a:pt x="24300" y="10800"/>
                    </a:lnTo>
                    <a:lnTo>
                      <a:pt x="18900" y="16200"/>
                    </a:lnTo>
                    <a:lnTo>
                      <a:pt x="13500" y="10800"/>
                    </a:lnTo>
                    <a:lnTo>
                      <a:pt x="16200" y="10800"/>
                    </a:lnTo>
                    <a:close/>
                  </a:path>
                </a:pathLst>
              </a:custGeom>
              <a:solidFill>
                <a:srgbClr val="FF6600"/>
              </a:solid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182850" tIns="91400" rIns="182850" bIns="91400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3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" name="Google Shape;733;p27">
                <a:extLst>
                  <a:ext uri="{FF2B5EF4-FFF2-40B4-BE49-F238E27FC236}">
                    <a16:creationId xmlns:a16="http://schemas.microsoft.com/office/drawing/2014/main" id="{EFD20DAD-3A93-9878-076A-E6106EADD57C}"/>
                  </a:ext>
                </a:extLst>
              </p:cNvPr>
              <p:cNvSpPr txBox="1"/>
              <p:nvPr/>
            </p:nvSpPr>
            <p:spPr>
              <a:xfrm>
                <a:off x="-24" y="3708"/>
                <a:ext cx="772" cy="1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82850" tIns="91400" rIns="182850" bIns="91400" anchor="t" anchorCtr="0">
                <a:sp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3500" b="1" dirty="0" err="1">
                    <a:solidFill>
                      <a:schemeClr val="tx1">
                        <a:lumMod val="10000"/>
                        <a:lumOff val="90000"/>
                      </a:schemeClr>
                    </a:solidFill>
                    <a:latin typeface="Calibri"/>
                    <a:ea typeface="Calibri"/>
                    <a:cs typeface="Calibri"/>
                    <a:sym typeface="Calibri"/>
                  </a:rPr>
                  <a:t>Iniciador</a:t>
                </a:r>
                <a:endParaRPr sz="3500" b="1" dirty="0">
                  <a:solidFill>
                    <a:schemeClr val="tx1">
                      <a:lumMod val="10000"/>
                      <a:lumOff val="90000"/>
                    </a:schemeClr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" name="Google Shape;734;p27">
                <a:extLst>
                  <a:ext uri="{FF2B5EF4-FFF2-40B4-BE49-F238E27FC236}">
                    <a16:creationId xmlns:a16="http://schemas.microsoft.com/office/drawing/2014/main" id="{8595C9E0-0820-6C2C-3DAE-7B0ADF131D48}"/>
                  </a:ext>
                </a:extLst>
              </p:cNvPr>
              <p:cNvSpPr txBox="1"/>
              <p:nvPr/>
            </p:nvSpPr>
            <p:spPr>
              <a:xfrm>
                <a:off x="1471" y="3902"/>
                <a:ext cx="771" cy="2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82850" tIns="91400" rIns="182850" bIns="91400" anchor="t" anchorCtr="0">
                <a:sp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3500" b="1" dirty="0" err="1">
                    <a:solidFill>
                      <a:schemeClr val="tx1">
                        <a:lumMod val="10000"/>
                        <a:lumOff val="90000"/>
                      </a:schemeClr>
                    </a:solidFill>
                    <a:latin typeface="Calibri"/>
                    <a:ea typeface="Calibri"/>
                    <a:cs typeface="Calibri"/>
                    <a:sym typeface="Calibri"/>
                  </a:rPr>
                  <a:t>Explosor</a:t>
                </a:r>
                <a:endParaRPr sz="3500" b="1" dirty="0">
                  <a:solidFill>
                    <a:schemeClr val="tx1">
                      <a:lumMod val="10000"/>
                      <a:lumOff val="90000"/>
                    </a:schemeClr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0" name="Google Shape;735;p27">
              <a:extLst>
                <a:ext uri="{FF2B5EF4-FFF2-40B4-BE49-F238E27FC236}">
                  <a16:creationId xmlns:a16="http://schemas.microsoft.com/office/drawing/2014/main" id="{2F40961F-94BF-653B-C779-29A3AFBF4A2D}"/>
                </a:ext>
              </a:extLst>
            </p:cNvPr>
            <p:cNvGrpSpPr/>
            <p:nvPr/>
          </p:nvGrpSpPr>
          <p:grpSpPr>
            <a:xfrm>
              <a:off x="8564472" y="4636750"/>
              <a:ext cx="1870336" cy="925026"/>
              <a:chOff x="319629" y="1506676"/>
              <a:chExt cx="1471832" cy="940100"/>
            </a:xfrm>
          </p:grpSpPr>
          <p:sp>
            <p:nvSpPr>
              <p:cNvPr id="12" name="Google Shape;736;p27">
                <a:extLst>
                  <a:ext uri="{FF2B5EF4-FFF2-40B4-BE49-F238E27FC236}">
                    <a16:creationId xmlns:a16="http://schemas.microsoft.com/office/drawing/2014/main" id="{0B06A050-4C61-A42D-037D-05EF2B10A7A9}"/>
                  </a:ext>
                </a:extLst>
              </p:cNvPr>
              <p:cNvSpPr/>
              <p:nvPr/>
            </p:nvSpPr>
            <p:spPr>
              <a:xfrm>
                <a:off x="319629" y="1512163"/>
                <a:ext cx="1471832" cy="934613"/>
              </a:xfrm>
              <a:prstGeom prst="roundRect">
                <a:avLst>
                  <a:gd name="adj" fmla="val 10000"/>
                </a:avLst>
              </a:prstGeom>
              <a:solidFill>
                <a:srgbClr val="00B0F0"/>
              </a:solidFill>
              <a:ln w="9525" cap="flat" cmpd="sng">
                <a:solidFill>
                  <a:srgbClr val="599BD5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182850" tIns="182850" rIns="182850" bIns="182850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5600"/>
              </a:p>
            </p:txBody>
          </p:sp>
          <p:sp>
            <p:nvSpPr>
              <p:cNvPr id="13" name="Google Shape;737;p27">
                <a:extLst>
                  <a:ext uri="{FF2B5EF4-FFF2-40B4-BE49-F238E27FC236}">
                    <a16:creationId xmlns:a16="http://schemas.microsoft.com/office/drawing/2014/main" id="{4E34DFCB-C619-6856-1055-16191EAFFD4D}"/>
                  </a:ext>
                </a:extLst>
              </p:cNvPr>
              <p:cNvSpPr/>
              <p:nvPr/>
            </p:nvSpPr>
            <p:spPr>
              <a:xfrm>
                <a:off x="350023" y="1506676"/>
                <a:ext cx="1417084" cy="879865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106650" tIns="106650" rIns="106650" bIns="106650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ctr" rtl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4000" b="1" dirty="0" err="1">
                    <a:solidFill>
                      <a:schemeClr val="dk1"/>
                    </a:solidFill>
                    <a:latin typeface="Aptos" panose="020B0004020202020204" pitchFamily="34" charset="0"/>
                    <a:ea typeface="Calibri"/>
                    <a:cs typeface="Calibri"/>
                    <a:sym typeface="Calibri"/>
                  </a:rPr>
                  <a:t>Carga</a:t>
                </a:r>
                <a:r>
                  <a:rPr lang="en-US" sz="4000" b="1" dirty="0">
                    <a:solidFill>
                      <a:schemeClr val="dk1"/>
                    </a:solidFill>
                    <a:latin typeface="Aptos" panose="020B0004020202020204" pitchFamily="34" charset="0"/>
                    <a:ea typeface="Calibri"/>
                    <a:cs typeface="Calibri"/>
                    <a:sym typeface="Calibri"/>
                  </a:rPr>
                  <a:t> </a:t>
                </a:r>
                <a:endParaRPr sz="5600" b="1" dirty="0">
                  <a:latin typeface="Aptos" panose="020B0004020202020204" pitchFamily="34" charset="0"/>
                </a:endParaRPr>
              </a:p>
              <a:p>
                <a:pPr marL="0" marR="0" lvl="0" indent="0" algn="ctr" rtl="0">
                  <a:lnSpc>
                    <a:spcPct val="90000"/>
                  </a:lnSpc>
                  <a:spcBef>
                    <a:spcPts val="1400"/>
                  </a:spcBef>
                  <a:spcAft>
                    <a:spcPts val="0"/>
                  </a:spcAft>
                  <a:buNone/>
                </a:pPr>
                <a:r>
                  <a:rPr lang="en-US" sz="4000" b="1" dirty="0" err="1">
                    <a:solidFill>
                      <a:schemeClr val="dk1"/>
                    </a:solidFill>
                    <a:latin typeface="Aptos" panose="020B0004020202020204" pitchFamily="34" charset="0"/>
                    <a:ea typeface="Calibri"/>
                    <a:cs typeface="Calibri"/>
                    <a:sym typeface="Calibri"/>
                  </a:rPr>
                  <a:t>Detonante</a:t>
                </a:r>
                <a:endParaRPr sz="4000" b="1" dirty="0">
                  <a:solidFill>
                    <a:schemeClr val="dk1"/>
                  </a:solidFill>
                  <a:latin typeface="Aptos" panose="020B0004020202020204" pitchFamily="34" charset="0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cxnSp>
        <p:nvCxnSpPr>
          <p:cNvPr id="22" name="Google Shape;738;p27">
            <a:extLst>
              <a:ext uri="{FF2B5EF4-FFF2-40B4-BE49-F238E27FC236}">
                <a16:creationId xmlns:a16="http://schemas.microsoft.com/office/drawing/2014/main" id="{4FC995FB-3BCA-13C8-EABE-1DFC41E1F975}"/>
              </a:ext>
            </a:extLst>
          </p:cNvPr>
          <p:cNvCxnSpPr>
            <a:cxnSpLocks/>
          </p:cNvCxnSpPr>
          <p:nvPr/>
        </p:nvCxnSpPr>
        <p:spPr>
          <a:xfrm rot="10800000" flipH="1">
            <a:off x="13924249" y="7896811"/>
            <a:ext cx="1822800" cy="1130400"/>
          </a:xfrm>
          <a:prstGeom prst="straightConnector1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4" name="Google Shape;740;p27">
            <a:extLst>
              <a:ext uri="{FF2B5EF4-FFF2-40B4-BE49-F238E27FC236}">
                <a16:creationId xmlns:a16="http://schemas.microsoft.com/office/drawing/2014/main" id="{967026AA-EBC4-2998-E1AD-80C7616268FC}"/>
              </a:ext>
            </a:extLst>
          </p:cNvPr>
          <p:cNvCxnSpPr/>
          <p:nvPr/>
        </p:nvCxnSpPr>
        <p:spPr>
          <a:xfrm rot="10800000">
            <a:off x="17834331" y="8514969"/>
            <a:ext cx="0" cy="1224000"/>
          </a:xfrm>
          <a:prstGeom prst="straightConnector1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6" name="Google Shape;739;p27">
            <a:extLst>
              <a:ext uri="{FF2B5EF4-FFF2-40B4-BE49-F238E27FC236}">
                <a16:creationId xmlns:a16="http://schemas.microsoft.com/office/drawing/2014/main" id="{4D7283AA-E8E7-DBD7-950A-8EF8071E165D}"/>
              </a:ext>
            </a:extLst>
          </p:cNvPr>
          <p:cNvSpPr/>
          <p:nvPr/>
        </p:nvSpPr>
        <p:spPr>
          <a:xfrm>
            <a:off x="12697652" y="9027211"/>
            <a:ext cx="2453194" cy="1046164"/>
          </a:xfrm>
          <a:prstGeom prst="ellipse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741;p27">
            <a:extLst>
              <a:ext uri="{FF2B5EF4-FFF2-40B4-BE49-F238E27FC236}">
                <a16:creationId xmlns:a16="http://schemas.microsoft.com/office/drawing/2014/main" id="{8B68C44A-A8C7-C8DB-66DA-402D0B21CF08}"/>
              </a:ext>
            </a:extLst>
          </p:cNvPr>
          <p:cNvSpPr/>
          <p:nvPr/>
        </p:nvSpPr>
        <p:spPr>
          <a:xfrm>
            <a:off x="16607734" y="9781107"/>
            <a:ext cx="2453194" cy="890176"/>
          </a:xfrm>
          <a:prstGeom prst="ellipse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Características de la Explosiones">
            <a:extLst>
              <a:ext uri="{FF2B5EF4-FFF2-40B4-BE49-F238E27FC236}">
                <a16:creationId xmlns:a16="http://schemas.microsoft.com/office/drawing/2014/main" id="{E645CE1D-BEBF-0A19-F919-8CFABFC920DB}"/>
              </a:ext>
            </a:extLst>
          </p:cNvPr>
          <p:cNvSpPr/>
          <p:nvPr/>
        </p:nvSpPr>
        <p:spPr>
          <a:xfrm>
            <a:off x="12420510" y="3121042"/>
            <a:ext cx="10667460" cy="1436592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4200" dirty="0">
                <a:latin typeface="Aptos" panose="020B0004020202020204" pitchFamily="34" charset="0"/>
              </a:rPr>
              <a:t>Cadena Explosiva Detonante</a:t>
            </a:r>
            <a:endParaRPr sz="4200" dirty="0">
              <a:latin typeface="Aptos" panose="020B0004020202020204" pitchFamily="34" charset="0"/>
            </a:endParaRPr>
          </a:p>
        </p:txBody>
      </p:sp>
      <p:sp>
        <p:nvSpPr>
          <p:cNvPr id="32" name="Google Shape;731;p27">
            <a:extLst>
              <a:ext uri="{FF2B5EF4-FFF2-40B4-BE49-F238E27FC236}">
                <a16:creationId xmlns:a16="http://schemas.microsoft.com/office/drawing/2014/main" id="{84EBD7A5-3BC8-FF9C-098B-D1B159ABA70F}"/>
              </a:ext>
            </a:extLst>
          </p:cNvPr>
          <p:cNvSpPr/>
          <p:nvPr/>
        </p:nvSpPr>
        <p:spPr>
          <a:xfrm rot="21146314">
            <a:off x="18129629" y="5552369"/>
            <a:ext cx="1671924" cy="1649545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FF6600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Detonadores">
            <a:extLst>
              <a:ext uri="{FF2B5EF4-FFF2-40B4-BE49-F238E27FC236}">
                <a16:creationId xmlns:a16="http://schemas.microsoft.com/office/drawing/2014/main" id="{00EE0971-B257-9E0B-AF2E-DA6EA2FC703D}"/>
              </a:ext>
            </a:extLst>
          </p:cNvPr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Detonante</a:t>
            </a:r>
            <a:endParaRPr i="1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014188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dirty="0">
                <a:latin typeface="Aptos" panose="020B0004020202020204" pitchFamily="34" charset="0"/>
              </a:rPr>
              <a:t>C</a:t>
            </a:r>
            <a:r>
              <a:rPr lang="es-419" dirty="0">
                <a:latin typeface="Aptos" panose="020B0004020202020204" pitchFamily="34" charset="0"/>
              </a:rPr>
              <a:t>adenas Explosivas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2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4" name="Detonadores">
            <a:extLst>
              <a:ext uri="{FF2B5EF4-FFF2-40B4-BE49-F238E27FC236}">
                <a16:creationId xmlns:a16="http://schemas.microsoft.com/office/drawing/2014/main" id="{8415D66C-CB73-9EB7-FAA2-C72DC3A16FC5}"/>
              </a:ext>
            </a:extLst>
          </p:cNvPr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Propelente</a:t>
            </a:r>
            <a:endParaRPr i="1" dirty="0">
              <a:latin typeface="Aptos" panose="020B0004020202020204" pitchFamily="34" charset="0"/>
            </a:endParaRPr>
          </a:p>
        </p:txBody>
      </p:sp>
      <p:grpSp>
        <p:nvGrpSpPr>
          <p:cNvPr id="25" name="Google Shape;750;p28">
            <a:extLst>
              <a:ext uri="{FF2B5EF4-FFF2-40B4-BE49-F238E27FC236}">
                <a16:creationId xmlns:a16="http://schemas.microsoft.com/office/drawing/2014/main" id="{8C4945FF-53D6-96CD-48DC-5D4A5A81BC3B}"/>
              </a:ext>
            </a:extLst>
          </p:cNvPr>
          <p:cNvGrpSpPr/>
          <p:nvPr/>
        </p:nvGrpSpPr>
        <p:grpSpPr>
          <a:xfrm>
            <a:off x="1399339" y="4447827"/>
            <a:ext cx="7131050" cy="2822580"/>
            <a:chOff x="502" y="1450"/>
            <a:chExt cx="2246" cy="889"/>
          </a:xfrm>
        </p:grpSpPr>
        <p:sp>
          <p:nvSpPr>
            <p:cNvPr id="6" name="Google Shape;751;p28">
              <a:extLst>
                <a:ext uri="{FF2B5EF4-FFF2-40B4-BE49-F238E27FC236}">
                  <a16:creationId xmlns:a16="http://schemas.microsoft.com/office/drawing/2014/main" id="{15B0631A-E0E1-70E0-C1A3-28CE7CA54B55}"/>
                </a:ext>
              </a:extLst>
            </p:cNvPr>
            <p:cNvSpPr/>
            <p:nvPr/>
          </p:nvSpPr>
          <p:spPr>
            <a:xfrm>
              <a:off x="1656" y="1586"/>
              <a:ext cx="272" cy="227"/>
            </a:xfrm>
            <a:prstGeom prst="rect">
              <a:avLst/>
            </a:prstGeom>
            <a:solidFill>
              <a:srgbClr val="FF3300"/>
            </a:solidFill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82850" tIns="91400" rIns="182850" bIns="91400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" name="Google Shape;752;p28">
              <a:extLst>
                <a:ext uri="{FF2B5EF4-FFF2-40B4-BE49-F238E27FC236}">
                  <a16:creationId xmlns:a16="http://schemas.microsoft.com/office/drawing/2014/main" id="{C27F0C53-6154-39B9-BEA6-7BA52A5F475B}"/>
                </a:ext>
              </a:extLst>
            </p:cNvPr>
            <p:cNvSpPr/>
            <p:nvPr/>
          </p:nvSpPr>
          <p:spPr>
            <a:xfrm>
              <a:off x="2200" y="1450"/>
              <a:ext cx="363" cy="408"/>
            </a:xfrm>
            <a:prstGeom prst="rect">
              <a:avLst/>
            </a:prstGeom>
            <a:solidFill>
              <a:srgbClr val="FFFF66"/>
            </a:solidFill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82850" tIns="91400" rIns="182850" bIns="91400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755;p28">
              <a:extLst>
                <a:ext uri="{FF2B5EF4-FFF2-40B4-BE49-F238E27FC236}">
                  <a16:creationId xmlns:a16="http://schemas.microsoft.com/office/drawing/2014/main" id="{E166808D-080E-2212-6272-C6F173803ECD}"/>
                </a:ext>
              </a:extLst>
            </p:cNvPr>
            <p:cNvSpPr txBox="1"/>
            <p:nvPr/>
          </p:nvSpPr>
          <p:spPr>
            <a:xfrm>
              <a:off x="502" y="2106"/>
              <a:ext cx="863" cy="2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2850" tIns="91400" rIns="182850" bIns="91400" anchor="t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600" b="1" dirty="0" err="1">
                  <a:solidFill>
                    <a:schemeClr val="tx1">
                      <a:lumMod val="10000"/>
                      <a:lumOff val="90000"/>
                    </a:schemeClr>
                  </a:solidFill>
                  <a:latin typeface="Aptos" panose="020B0004020202020204" pitchFamily="34" charset="0"/>
                  <a:ea typeface="Calibri"/>
                  <a:cs typeface="Calibri"/>
                  <a:sym typeface="Calibri"/>
                </a:rPr>
                <a:t>Fulminante</a:t>
              </a:r>
              <a:endParaRPr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756;p28">
              <a:extLst>
                <a:ext uri="{FF2B5EF4-FFF2-40B4-BE49-F238E27FC236}">
                  <a16:creationId xmlns:a16="http://schemas.microsoft.com/office/drawing/2014/main" id="{354506E0-05AA-9C7D-E779-7AF4D4C3F78A}"/>
                </a:ext>
              </a:extLst>
            </p:cNvPr>
            <p:cNvSpPr txBox="1"/>
            <p:nvPr/>
          </p:nvSpPr>
          <p:spPr>
            <a:xfrm>
              <a:off x="1977" y="2084"/>
              <a:ext cx="771" cy="2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2850" tIns="91400" rIns="182850" bIns="91400" anchor="t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600" b="1" dirty="0" err="1">
                  <a:solidFill>
                    <a:schemeClr val="tx1">
                      <a:lumMod val="10000"/>
                      <a:lumOff val="90000"/>
                    </a:schemeClr>
                  </a:solidFill>
                  <a:latin typeface="Aptos" panose="020B0004020202020204" pitchFamily="34" charset="0"/>
                  <a:ea typeface="Calibri"/>
                  <a:cs typeface="Calibri"/>
                  <a:sym typeface="Calibri"/>
                </a:rPr>
                <a:t>Ceba</a:t>
              </a:r>
              <a:endParaRPr sz="3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3" name="Google Shape;757;p28">
              <a:extLst>
                <a:ext uri="{FF2B5EF4-FFF2-40B4-BE49-F238E27FC236}">
                  <a16:creationId xmlns:a16="http://schemas.microsoft.com/office/drawing/2014/main" id="{A42FE197-9C83-F585-CFC4-B57D919F6A87}"/>
                </a:ext>
              </a:extLst>
            </p:cNvPr>
            <p:cNvCxnSpPr/>
            <p:nvPr/>
          </p:nvCxnSpPr>
          <p:spPr>
            <a:xfrm rot="10800000">
              <a:off x="2369" y="1862"/>
              <a:ext cx="0" cy="204"/>
            </a:xfrm>
            <a:prstGeom prst="straightConnector1">
              <a:avLst/>
            </a:prstGeom>
            <a:noFill/>
            <a:ln w="76200" cap="flat" cmpd="sng">
              <a:solidFill>
                <a:schemeClr val="tx1">
                  <a:lumMod val="10000"/>
                  <a:lumOff val="90000"/>
                </a:schemeClr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sp>
        <p:nvSpPr>
          <p:cNvPr id="29" name="Google Shape;759;p28">
            <a:extLst>
              <a:ext uri="{FF2B5EF4-FFF2-40B4-BE49-F238E27FC236}">
                <a16:creationId xmlns:a16="http://schemas.microsoft.com/office/drawing/2014/main" id="{B1A9CEB5-EBEF-CB3C-5E26-07969C61E9C8}"/>
              </a:ext>
            </a:extLst>
          </p:cNvPr>
          <p:cNvSpPr/>
          <p:nvPr/>
        </p:nvSpPr>
        <p:spPr>
          <a:xfrm>
            <a:off x="3557627" y="9795464"/>
            <a:ext cx="720725" cy="1584326"/>
          </a:xfrm>
          <a:prstGeom prst="ellipse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" name="Google Shape;760;p28">
            <a:extLst>
              <a:ext uri="{FF2B5EF4-FFF2-40B4-BE49-F238E27FC236}">
                <a16:creationId xmlns:a16="http://schemas.microsoft.com/office/drawing/2014/main" id="{71698DC6-7B9B-661A-0861-324AC9B73256}"/>
              </a:ext>
            </a:extLst>
          </p:cNvPr>
          <p:cNvCxnSpPr/>
          <p:nvPr/>
        </p:nvCxnSpPr>
        <p:spPr>
          <a:xfrm>
            <a:off x="3989427" y="9795464"/>
            <a:ext cx="5038725" cy="0"/>
          </a:xfrm>
          <a:prstGeom prst="straightConnector1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3" name="Google Shape;761;p28">
            <a:extLst>
              <a:ext uri="{FF2B5EF4-FFF2-40B4-BE49-F238E27FC236}">
                <a16:creationId xmlns:a16="http://schemas.microsoft.com/office/drawing/2014/main" id="{FD537BB1-173C-48A4-A031-1A8B99BB4B56}"/>
              </a:ext>
            </a:extLst>
          </p:cNvPr>
          <p:cNvCxnSpPr/>
          <p:nvPr/>
        </p:nvCxnSpPr>
        <p:spPr>
          <a:xfrm>
            <a:off x="3989427" y="11379790"/>
            <a:ext cx="5038725" cy="0"/>
          </a:xfrm>
          <a:prstGeom prst="straightConnector1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Google Shape;762;p28">
            <a:extLst>
              <a:ext uri="{FF2B5EF4-FFF2-40B4-BE49-F238E27FC236}">
                <a16:creationId xmlns:a16="http://schemas.microsoft.com/office/drawing/2014/main" id="{246F3F26-D6A6-866C-1D4F-0533E97003AE}"/>
              </a:ext>
            </a:extLst>
          </p:cNvPr>
          <p:cNvSpPr/>
          <p:nvPr/>
        </p:nvSpPr>
        <p:spPr>
          <a:xfrm>
            <a:off x="9028152" y="9795464"/>
            <a:ext cx="993775" cy="387350"/>
          </a:xfrm>
          <a:custGeom>
            <a:avLst/>
            <a:gdLst/>
            <a:ahLst/>
            <a:cxnLst/>
            <a:rect l="l" t="t" r="r" b="b"/>
            <a:pathLst>
              <a:path w="313" h="122" extrusionOk="0">
                <a:moveTo>
                  <a:pt x="0" y="0"/>
                </a:moveTo>
                <a:cubicBezTo>
                  <a:pt x="31" y="7"/>
                  <a:pt x="133" y="25"/>
                  <a:pt x="185" y="45"/>
                </a:cubicBezTo>
                <a:cubicBezTo>
                  <a:pt x="237" y="65"/>
                  <a:pt x="287" y="106"/>
                  <a:pt x="313" y="122"/>
                </a:cubicBezTo>
              </a:path>
            </a:pathLst>
          </a:cu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" name="Google Shape;764;p28">
            <a:extLst>
              <a:ext uri="{FF2B5EF4-FFF2-40B4-BE49-F238E27FC236}">
                <a16:creationId xmlns:a16="http://schemas.microsoft.com/office/drawing/2014/main" id="{80D4B37B-75FA-AD7E-58FA-6BF50AE97880}"/>
              </a:ext>
            </a:extLst>
          </p:cNvPr>
          <p:cNvCxnSpPr/>
          <p:nvPr/>
        </p:nvCxnSpPr>
        <p:spPr>
          <a:xfrm>
            <a:off x="9961602" y="10205039"/>
            <a:ext cx="574675" cy="0"/>
          </a:xfrm>
          <a:prstGeom prst="straightConnector1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" name="Google Shape;765;p28">
            <a:extLst>
              <a:ext uri="{FF2B5EF4-FFF2-40B4-BE49-F238E27FC236}">
                <a16:creationId xmlns:a16="http://schemas.microsoft.com/office/drawing/2014/main" id="{4E4864F9-4DD2-9B18-5C2E-DE78C909F30E}"/>
              </a:ext>
            </a:extLst>
          </p:cNvPr>
          <p:cNvCxnSpPr/>
          <p:nvPr/>
        </p:nvCxnSpPr>
        <p:spPr>
          <a:xfrm>
            <a:off x="9987002" y="10973390"/>
            <a:ext cx="574675" cy="0"/>
          </a:xfrm>
          <a:prstGeom prst="straightConnector1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8" name="Google Shape;766;p28">
            <a:extLst>
              <a:ext uri="{FF2B5EF4-FFF2-40B4-BE49-F238E27FC236}">
                <a16:creationId xmlns:a16="http://schemas.microsoft.com/office/drawing/2014/main" id="{68B804D9-CE5F-6CC1-A382-7322DAE41239}"/>
              </a:ext>
            </a:extLst>
          </p:cNvPr>
          <p:cNvSpPr/>
          <p:nvPr/>
        </p:nvSpPr>
        <p:spPr>
          <a:xfrm>
            <a:off x="3846552" y="10516190"/>
            <a:ext cx="142875" cy="288925"/>
          </a:xfrm>
          <a:prstGeom prst="flowChartConnector">
            <a:avLst/>
          </a:prstGeom>
          <a:solidFill>
            <a:srgbClr val="FF3300"/>
          </a:solidFill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767;p28">
            <a:extLst>
              <a:ext uri="{FF2B5EF4-FFF2-40B4-BE49-F238E27FC236}">
                <a16:creationId xmlns:a16="http://schemas.microsoft.com/office/drawing/2014/main" id="{F4CB9914-60CA-724B-A487-558E3D9F3B6C}"/>
              </a:ext>
            </a:extLst>
          </p:cNvPr>
          <p:cNvSpPr/>
          <p:nvPr/>
        </p:nvSpPr>
        <p:spPr>
          <a:xfrm>
            <a:off x="10394896" y="10208213"/>
            <a:ext cx="141381" cy="785531"/>
          </a:xfrm>
          <a:custGeom>
            <a:avLst/>
            <a:gdLst/>
            <a:ahLst/>
            <a:cxnLst/>
            <a:rect l="l" t="t" r="r" b="b"/>
            <a:pathLst>
              <a:path w="46" h="216" extrusionOk="0">
                <a:moveTo>
                  <a:pt x="0" y="7"/>
                </a:moveTo>
                <a:cubicBezTo>
                  <a:pt x="7" y="11"/>
                  <a:pt x="32" y="0"/>
                  <a:pt x="39" y="30"/>
                </a:cubicBezTo>
                <a:cubicBezTo>
                  <a:pt x="46" y="60"/>
                  <a:pt x="45" y="160"/>
                  <a:pt x="45" y="188"/>
                </a:cubicBezTo>
                <a:cubicBezTo>
                  <a:pt x="45" y="216"/>
                  <a:pt x="40" y="194"/>
                  <a:pt x="39" y="196"/>
                </a:cubicBezTo>
              </a:path>
            </a:pathLst>
          </a:cu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768;p28">
            <a:extLst>
              <a:ext uri="{FF2B5EF4-FFF2-40B4-BE49-F238E27FC236}">
                <a16:creationId xmlns:a16="http://schemas.microsoft.com/office/drawing/2014/main" id="{88AF8775-3653-B7ED-B8AA-5642FB877EF4}"/>
              </a:ext>
            </a:extLst>
          </p:cNvPr>
          <p:cNvSpPr/>
          <p:nvPr/>
        </p:nvSpPr>
        <p:spPr>
          <a:xfrm>
            <a:off x="4035869" y="10590896"/>
            <a:ext cx="3022600" cy="146050"/>
          </a:xfrm>
          <a:prstGeom prst="rect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" name="Google Shape;769;p28">
            <a:extLst>
              <a:ext uri="{FF2B5EF4-FFF2-40B4-BE49-F238E27FC236}">
                <a16:creationId xmlns:a16="http://schemas.microsoft.com/office/drawing/2014/main" id="{9B74BC0A-A76B-77E8-0C1B-CE337D7E012C}"/>
              </a:ext>
            </a:extLst>
          </p:cNvPr>
          <p:cNvCxnSpPr/>
          <p:nvPr/>
        </p:nvCxnSpPr>
        <p:spPr>
          <a:xfrm>
            <a:off x="2694027" y="7461838"/>
            <a:ext cx="1149350" cy="3022601"/>
          </a:xfrm>
          <a:prstGeom prst="straightConnector1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42" name="Google Shape;770;p28">
            <a:extLst>
              <a:ext uri="{FF2B5EF4-FFF2-40B4-BE49-F238E27FC236}">
                <a16:creationId xmlns:a16="http://schemas.microsoft.com/office/drawing/2014/main" id="{79F17A7A-740A-96D7-CD5C-1AB36B4C0423}"/>
              </a:ext>
            </a:extLst>
          </p:cNvPr>
          <p:cNvCxnSpPr/>
          <p:nvPr/>
        </p:nvCxnSpPr>
        <p:spPr>
          <a:xfrm flipH="1">
            <a:off x="5859502" y="7445963"/>
            <a:ext cx="1466850" cy="3070226"/>
          </a:xfrm>
          <a:prstGeom prst="straightConnector1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43" name="Google Shape;771;p28">
            <a:extLst>
              <a:ext uri="{FF2B5EF4-FFF2-40B4-BE49-F238E27FC236}">
                <a16:creationId xmlns:a16="http://schemas.microsoft.com/office/drawing/2014/main" id="{4395C917-8FE0-6C6B-A2BF-75763DE7644C}"/>
              </a:ext>
            </a:extLst>
          </p:cNvPr>
          <p:cNvCxnSpPr/>
          <p:nvPr/>
        </p:nvCxnSpPr>
        <p:spPr>
          <a:xfrm flipH="1">
            <a:off x="7732752" y="6915738"/>
            <a:ext cx="2736850" cy="3746502"/>
          </a:xfrm>
          <a:prstGeom prst="straightConnector1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46" name="Google Shape;773;p28">
            <a:extLst>
              <a:ext uri="{FF2B5EF4-FFF2-40B4-BE49-F238E27FC236}">
                <a16:creationId xmlns:a16="http://schemas.microsoft.com/office/drawing/2014/main" id="{C719053F-62D5-9D0C-23A8-E728E8917B8F}"/>
              </a:ext>
            </a:extLst>
          </p:cNvPr>
          <p:cNvSpPr/>
          <p:nvPr/>
        </p:nvSpPr>
        <p:spPr>
          <a:xfrm>
            <a:off x="15130722" y="6398861"/>
            <a:ext cx="7703116" cy="166199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6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Federo"/>
                <a:cs typeface="Federo"/>
                <a:sym typeface="Federo"/>
              </a:rPr>
              <a:t>GRANADAS SORDAS... 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Detonación</a:t>
            </a: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por</a:t>
            </a: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simpatía</a:t>
            </a:r>
            <a:r>
              <a:rPr lang="en-US" sz="40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.</a:t>
            </a:r>
            <a:endParaRPr sz="32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50" name="Google Shape;774;p28">
            <a:extLst>
              <a:ext uri="{FF2B5EF4-FFF2-40B4-BE49-F238E27FC236}">
                <a16:creationId xmlns:a16="http://schemas.microsoft.com/office/drawing/2014/main" id="{981D9564-E380-0585-1E61-F22555927C13}"/>
              </a:ext>
            </a:extLst>
          </p:cNvPr>
          <p:cNvGrpSpPr/>
          <p:nvPr/>
        </p:nvGrpSpPr>
        <p:grpSpPr>
          <a:xfrm>
            <a:off x="8745316" y="5044638"/>
            <a:ext cx="3740672" cy="1850052"/>
            <a:chOff x="319629" y="1506676"/>
            <a:chExt cx="1471832" cy="940100"/>
          </a:xfrm>
        </p:grpSpPr>
        <p:sp>
          <p:nvSpPr>
            <p:cNvPr id="48" name="Google Shape;775;p28">
              <a:extLst>
                <a:ext uri="{FF2B5EF4-FFF2-40B4-BE49-F238E27FC236}">
                  <a16:creationId xmlns:a16="http://schemas.microsoft.com/office/drawing/2014/main" id="{6C43A779-AE9B-D368-7352-3BEE3504F7CC}"/>
                </a:ext>
              </a:extLst>
            </p:cNvPr>
            <p:cNvSpPr/>
            <p:nvPr/>
          </p:nvSpPr>
          <p:spPr>
            <a:xfrm>
              <a:off x="319629" y="1512163"/>
              <a:ext cx="1471832" cy="934613"/>
            </a:xfrm>
            <a:prstGeom prst="roundRect">
              <a:avLst>
                <a:gd name="adj" fmla="val 10000"/>
              </a:avLst>
            </a:prstGeom>
            <a:solidFill>
              <a:srgbClr val="00B0F0">
                <a:alpha val="89803"/>
              </a:srgb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82850" tIns="182850" rIns="182850" bIns="182850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5600"/>
            </a:p>
          </p:txBody>
        </p:sp>
        <p:sp>
          <p:nvSpPr>
            <p:cNvPr id="49" name="Google Shape;776;p28">
              <a:extLst>
                <a:ext uri="{FF2B5EF4-FFF2-40B4-BE49-F238E27FC236}">
                  <a16:creationId xmlns:a16="http://schemas.microsoft.com/office/drawing/2014/main" id="{C4598CD5-E78E-0361-569E-6E0087358BE9}"/>
                </a:ext>
              </a:extLst>
            </p:cNvPr>
            <p:cNvSpPr/>
            <p:nvPr/>
          </p:nvSpPr>
          <p:spPr>
            <a:xfrm>
              <a:off x="350023" y="1506676"/>
              <a:ext cx="1417084" cy="8798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6650" tIns="106650" rIns="106650" bIns="106650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000" b="1" dirty="0" err="1">
                  <a:solidFill>
                    <a:schemeClr val="lt1"/>
                  </a:solidFill>
                  <a:latin typeface="Aptos" panose="020B0004020202020204" pitchFamily="34" charset="0"/>
                  <a:ea typeface="Calibri"/>
                  <a:cs typeface="Calibri"/>
                  <a:sym typeface="Calibri"/>
                </a:rPr>
                <a:t>Carga</a:t>
              </a:r>
              <a:r>
                <a:rPr lang="en-US" sz="4000" b="1" dirty="0">
                  <a:solidFill>
                    <a:schemeClr val="lt1"/>
                  </a:solidFill>
                  <a:latin typeface="Aptos" panose="020B0004020202020204" pitchFamily="34" charset="0"/>
                  <a:ea typeface="Calibri"/>
                  <a:cs typeface="Calibri"/>
                  <a:sym typeface="Calibri"/>
                </a:rPr>
                <a:t> </a:t>
              </a:r>
              <a:endParaRPr sz="5600" b="1" dirty="0">
                <a:latin typeface="Aptos" panose="020B0004020202020204" pitchFamily="34" charset="0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1400"/>
                </a:spcBef>
                <a:spcAft>
                  <a:spcPts val="0"/>
                </a:spcAft>
                <a:buNone/>
              </a:pPr>
              <a:r>
                <a:rPr lang="en-US" sz="4000" b="1" dirty="0" err="1">
                  <a:solidFill>
                    <a:schemeClr val="lt1"/>
                  </a:solidFill>
                  <a:latin typeface="Aptos" panose="020B0004020202020204" pitchFamily="34" charset="0"/>
                  <a:ea typeface="Calibri"/>
                  <a:cs typeface="Calibri"/>
                  <a:sym typeface="Calibri"/>
                </a:rPr>
                <a:t>PROPELENTE</a:t>
              </a:r>
              <a:endParaRPr sz="4000" b="1" dirty="0">
                <a:solidFill>
                  <a:schemeClr val="lt1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52" name="Google Shape;777;p28">
            <a:extLst>
              <a:ext uri="{FF2B5EF4-FFF2-40B4-BE49-F238E27FC236}">
                <a16:creationId xmlns:a16="http://schemas.microsoft.com/office/drawing/2014/main" id="{384F37E0-2676-F292-7429-8479C5A52B94}"/>
              </a:ext>
            </a:extLst>
          </p:cNvPr>
          <p:cNvCxnSpPr/>
          <p:nvPr/>
        </p:nvCxnSpPr>
        <p:spPr>
          <a:xfrm rot="10800000" flipH="1">
            <a:off x="3162451" y="5503511"/>
            <a:ext cx="1757342" cy="904134"/>
          </a:xfrm>
          <a:prstGeom prst="straightConnector1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54" name="Google Shape;778;p28">
            <a:extLst>
              <a:ext uri="{FF2B5EF4-FFF2-40B4-BE49-F238E27FC236}">
                <a16:creationId xmlns:a16="http://schemas.microsoft.com/office/drawing/2014/main" id="{FB2B8C5C-DEFC-85AC-A992-9AD7DC826040}"/>
              </a:ext>
            </a:extLst>
          </p:cNvPr>
          <p:cNvSpPr/>
          <p:nvPr/>
        </p:nvSpPr>
        <p:spPr>
          <a:xfrm>
            <a:off x="1108317" y="6398860"/>
            <a:ext cx="3332454" cy="1046164"/>
          </a:xfrm>
          <a:prstGeom prst="ellipse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779;p28">
            <a:extLst>
              <a:ext uri="{FF2B5EF4-FFF2-40B4-BE49-F238E27FC236}">
                <a16:creationId xmlns:a16="http://schemas.microsoft.com/office/drawing/2014/main" id="{32035220-54E6-1026-9C70-56148FB9B685}"/>
              </a:ext>
            </a:extLst>
          </p:cNvPr>
          <p:cNvSpPr/>
          <p:nvPr/>
        </p:nvSpPr>
        <p:spPr>
          <a:xfrm>
            <a:off x="6338042" y="6368844"/>
            <a:ext cx="1977204" cy="1046164"/>
          </a:xfrm>
          <a:prstGeom prst="ellipse">
            <a:avLst/>
          </a:pr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731;p27">
            <a:extLst>
              <a:ext uri="{FF2B5EF4-FFF2-40B4-BE49-F238E27FC236}">
                <a16:creationId xmlns:a16="http://schemas.microsoft.com/office/drawing/2014/main" id="{F6FAA7F0-6D3E-A479-73AB-2266CEEC02CA}"/>
              </a:ext>
            </a:extLst>
          </p:cNvPr>
          <p:cNvSpPr/>
          <p:nvPr/>
        </p:nvSpPr>
        <p:spPr>
          <a:xfrm rot="21146314">
            <a:off x="5441886" y="3311896"/>
            <a:ext cx="1671924" cy="1649545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FF6600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731;p27">
            <a:extLst>
              <a:ext uri="{FF2B5EF4-FFF2-40B4-BE49-F238E27FC236}">
                <a16:creationId xmlns:a16="http://schemas.microsoft.com/office/drawing/2014/main" id="{B41B7A20-6E67-4DC5-59CE-B835EB0C21D0}"/>
              </a:ext>
            </a:extLst>
          </p:cNvPr>
          <p:cNvSpPr/>
          <p:nvPr/>
        </p:nvSpPr>
        <p:spPr>
          <a:xfrm rot="21146314">
            <a:off x="7811943" y="3289909"/>
            <a:ext cx="1671924" cy="1649545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FF6600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762;p28">
            <a:extLst>
              <a:ext uri="{FF2B5EF4-FFF2-40B4-BE49-F238E27FC236}">
                <a16:creationId xmlns:a16="http://schemas.microsoft.com/office/drawing/2014/main" id="{0CBE5ECD-5EFA-CAED-C860-29A5385F1B7C}"/>
              </a:ext>
            </a:extLst>
          </p:cNvPr>
          <p:cNvSpPr/>
          <p:nvPr/>
        </p:nvSpPr>
        <p:spPr>
          <a:xfrm flipV="1">
            <a:off x="9031140" y="10993748"/>
            <a:ext cx="993775" cy="387350"/>
          </a:xfrm>
          <a:custGeom>
            <a:avLst/>
            <a:gdLst/>
            <a:ahLst/>
            <a:cxnLst/>
            <a:rect l="l" t="t" r="r" b="b"/>
            <a:pathLst>
              <a:path w="313" h="122" extrusionOk="0">
                <a:moveTo>
                  <a:pt x="0" y="0"/>
                </a:moveTo>
                <a:cubicBezTo>
                  <a:pt x="31" y="7"/>
                  <a:pt x="133" y="25"/>
                  <a:pt x="185" y="45"/>
                </a:cubicBezTo>
                <a:cubicBezTo>
                  <a:pt x="237" y="65"/>
                  <a:pt x="287" y="106"/>
                  <a:pt x="313" y="122"/>
                </a:cubicBezTo>
              </a:path>
            </a:pathLst>
          </a:custGeom>
          <a:noFill/>
          <a:ln w="76200" cap="flat" cmpd="sng">
            <a:solidFill>
              <a:schemeClr val="tx1">
                <a:lumMod val="10000"/>
                <a:lumOff val="9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21675083"/>
      </p:ext>
    </p:extLst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419" sz="7700" dirty="0">
                <a:latin typeface="Aptos" panose="020B0004020202020204" pitchFamily="34" charset="0"/>
              </a:rPr>
              <a:t>Manipulación de Explosivos a bordo</a:t>
            </a:r>
            <a:endParaRPr sz="7700"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2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8" name="Google Shape;793;p29">
            <a:extLst>
              <a:ext uri="{FF2B5EF4-FFF2-40B4-BE49-F238E27FC236}">
                <a16:creationId xmlns:a16="http://schemas.microsoft.com/office/drawing/2014/main" id="{AB47F1B1-ECAB-AB51-F5D8-E53B8DB2C289}"/>
              </a:ext>
            </a:extLst>
          </p:cNvPr>
          <p:cNvSpPr/>
          <p:nvPr/>
        </p:nvSpPr>
        <p:spPr>
          <a:xfrm>
            <a:off x="12963544" y="5509145"/>
            <a:ext cx="1995984" cy="795954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002F"/>
              </a:gs>
              <a:gs pos="100000">
                <a:srgbClr val="000066"/>
              </a:gs>
            </a:gsLst>
            <a:lin ang="5400000" scaled="0"/>
          </a:gra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dirty="0" err="1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Escuadra</a:t>
            </a:r>
            <a:r>
              <a:rPr lang="en-US" sz="2100" b="1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Nacional</a:t>
            </a:r>
            <a:endParaRPr sz="5600" dirty="0">
              <a:latin typeface="Aptos" panose="020B0004020202020204" pitchFamily="34" charset="0"/>
            </a:endParaRPr>
          </a:p>
        </p:txBody>
      </p:sp>
      <p:sp>
        <p:nvSpPr>
          <p:cNvPr id="10" name="Google Shape;794;p29">
            <a:extLst>
              <a:ext uri="{FF2B5EF4-FFF2-40B4-BE49-F238E27FC236}">
                <a16:creationId xmlns:a16="http://schemas.microsoft.com/office/drawing/2014/main" id="{A1F3F8C4-2F53-DAB0-E5D4-D6BE30B056D4}"/>
              </a:ext>
            </a:extLst>
          </p:cNvPr>
          <p:cNvSpPr/>
          <p:nvPr/>
        </p:nvSpPr>
        <p:spPr>
          <a:xfrm>
            <a:off x="8847065" y="7147894"/>
            <a:ext cx="1995984" cy="780078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002F"/>
              </a:gs>
              <a:gs pos="100000">
                <a:srgbClr val="000066"/>
              </a:gs>
            </a:gsLst>
            <a:lin ang="5400000" scaled="0"/>
          </a:gra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Fuerza de SS</a:t>
            </a:r>
            <a:endParaRPr sz="5600">
              <a:latin typeface="Aptos" panose="020B0004020202020204" pitchFamily="34" charset="0"/>
            </a:endParaRPr>
          </a:p>
        </p:txBody>
      </p:sp>
      <p:sp>
        <p:nvSpPr>
          <p:cNvPr id="12" name="Google Shape;795;p29">
            <a:extLst>
              <a:ext uri="{FF2B5EF4-FFF2-40B4-BE49-F238E27FC236}">
                <a16:creationId xmlns:a16="http://schemas.microsoft.com/office/drawing/2014/main" id="{CF0CAD7F-C1BA-6E64-4B50-5924AB346051}"/>
              </a:ext>
            </a:extLst>
          </p:cNvPr>
          <p:cNvSpPr/>
          <p:nvPr/>
        </p:nvSpPr>
        <p:spPr>
          <a:xfrm>
            <a:off x="12963544" y="7147894"/>
            <a:ext cx="1995984" cy="758424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002F"/>
              </a:gs>
              <a:gs pos="100000">
                <a:srgbClr val="000066"/>
              </a:gs>
            </a:gsLst>
            <a:lin ang="5400000" scaled="0"/>
          </a:gra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BAE</a:t>
            </a:r>
            <a:endParaRPr sz="5600" dirty="0">
              <a:latin typeface="Aptos" panose="020B0004020202020204" pitchFamily="34" charset="0"/>
            </a:endParaRPr>
          </a:p>
        </p:txBody>
      </p:sp>
      <p:grpSp>
        <p:nvGrpSpPr>
          <p:cNvPr id="517" name="Google Shape;796;p29">
            <a:extLst>
              <a:ext uri="{FF2B5EF4-FFF2-40B4-BE49-F238E27FC236}">
                <a16:creationId xmlns:a16="http://schemas.microsoft.com/office/drawing/2014/main" id="{1FCEB80C-1A05-2C4E-C966-14DAC929DFD3}"/>
              </a:ext>
            </a:extLst>
          </p:cNvPr>
          <p:cNvGrpSpPr/>
          <p:nvPr/>
        </p:nvGrpSpPr>
        <p:grpSpPr>
          <a:xfrm>
            <a:off x="794860" y="5393435"/>
            <a:ext cx="5699124" cy="4572000"/>
            <a:chOff x="4113" y="1200"/>
            <a:chExt cx="1795" cy="1440"/>
          </a:xfrm>
        </p:grpSpPr>
        <p:grpSp>
          <p:nvGrpSpPr>
            <p:cNvPr id="14" name="Google Shape;797;p29">
              <a:extLst>
                <a:ext uri="{FF2B5EF4-FFF2-40B4-BE49-F238E27FC236}">
                  <a16:creationId xmlns:a16="http://schemas.microsoft.com/office/drawing/2014/main" id="{001AF400-769D-D447-AF85-0A37E2699043}"/>
                </a:ext>
              </a:extLst>
            </p:cNvPr>
            <p:cNvGrpSpPr/>
            <p:nvPr/>
          </p:nvGrpSpPr>
          <p:grpSpPr>
            <a:xfrm>
              <a:off x="4113" y="1200"/>
              <a:ext cx="1647" cy="1440"/>
              <a:chOff x="4113" y="1200"/>
              <a:chExt cx="1647" cy="1440"/>
            </a:xfrm>
          </p:grpSpPr>
          <p:grpSp>
            <p:nvGrpSpPr>
              <p:cNvPr id="16" name="Google Shape;798;p29">
                <a:extLst>
                  <a:ext uri="{FF2B5EF4-FFF2-40B4-BE49-F238E27FC236}">
                    <a16:creationId xmlns:a16="http://schemas.microsoft.com/office/drawing/2014/main" id="{DAA4FFB5-A3AD-C960-6277-C7A5698A1941}"/>
                  </a:ext>
                </a:extLst>
              </p:cNvPr>
              <p:cNvGrpSpPr/>
              <p:nvPr/>
            </p:nvGrpSpPr>
            <p:grpSpPr>
              <a:xfrm>
                <a:off x="4113" y="1748"/>
                <a:ext cx="1067" cy="892"/>
                <a:chOff x="4113" y="1441"/>
                <a:chExt cx="1067" cy="892"/>
              </a:xfrm>
            </p:grpSpPr>
            <p:grpSp>
              <p:nvGrpSpPr>
                <p:cNvPr id="19" name="Google Shape;799;p29">
                  <a:extLst>
                    <a:ext uri="{FF2B5EF4-FFF2-40B4-BE49-F238E27FC236}">
                      <a16:creationId xmlns:a16="http://schemas.microsoft.com/office/drawing/2014/main" id="{D70BB0F1-2E95-6C3A-2947-F954ACFA17ED}"/>
                    </a:ext>
                  </a:extLst>
                </p:cNvPr>
                <p:cNvGrpSpPr/>
                <p:nvPr/>
              </p:nvGrpSpPr>
              <p:grpSpPr>
                <a:xfrm>
                  <a:off x="4113" y="1644"/>
                  <a:ext cx="1067" cy="689"/>
                  <a:chOff x="4113" y="1644"/>
                  <a:chExt cx="1067" cy="689"/>
                </a:xfrm>
              </p:grpSpPr>
              <p:grpSp>
                <p:nvGrpSpPr>
                  <p:cNvPr id="493" name="Google Shape;800;p29">
                    <a:extLst>
                      <a:ext uri="{FF2B5EF4-FFF2-40B4-BE49-F238E27FC236}">
                        <a16:creationId xmlns:a16="http://schemas.microsoft.com/office/drawing/2014/main" id="{E52119CE-1BA0-8BB0-DD38-A10AB95D50ED}"/>
                      </a:ext>
                    </a:extLst>
                  </p:cNvPr>
                  <p:cNvGrpSpPr/>
                  <p:nvPr/>
                </p:nvGrpSpPr>
                <p:grpSpPr>
                  <a:xfrm>
                    <a:off x="4113" y="1644"/>
                    <a:ext cx="1067" cy="689"/>
                    <a:chOff x="4113" y="1644"/>
                    <a:chExt cx="1067" cy="689"/>
                  </a:xfrm>
                </p:grpSpPr>
                <p:cxnSp>
                  <p:nvCxnSpPr>
                    <p:cNvPr id="495" name="Google Shape;801;p29">
                      <a:extLst>
                        <a:ext uri="{FF2B5EF4-FFF2-40B4-BE49-F238E27FC236}">
                          <a16:creationId xmlns:a16="http://schemas.microsoft.com/office/drawing/2014/main" id="{772D8338-60E8-485F-60F6-7D3228029DD9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944" y="2085"/>
                      <a:ext cx="236" cy="37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496" name="Google Shape;802;p29">
                      <a:extLst>
                        <a:ext uri="{FF2B5EF4-FFF2-40B4-BE49-F238E27FC236}">
                          <a16:creationId xmlns:a16="http://schemas.microsoft.com/office/drawing/2014/main" id="{3BCC2C93-9B40-94A8-064D-B7DDAC9E33F3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957" y="2134"/>
                      <a:ext cx="193" cy="2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497" name="Google Shape;803;p29">
                      <a:extLst>
                        <a:ext uri="{FF2B5EF4-FFF2-40B4-BE49-F238E27FC236}">
                          <a16:creationId xmlns:a16="http://schemas.microsoft.com/office/drawing/2014/main" id="{CF3B3AAF-19D3-56E6-8ACF-BECCABE3475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880" y="2133"/>
                      <a:ext cx="145" cy="49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498" name="Google Shape;804;p29">
                      <a:extLst>
                        <a:ext uri="{FF2B5EF4-FFF2-40B4-BE49-F238E27FC236}">
                          <a16:creationId xmlns:a16="http://schemas.microsoft.com/office/drawing/2014/main" id="{B4DEBAE2-3C17-F736-27B2-40AAFB0500C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795" y="2118"/>
                      <a:ext cx="143" cy="159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499" name="Google Shape;805;p29">
                      <a:extLst>
                        <a:ext uri="{FF2B5EF4-FFF2-40B4-BE49-F238E27FC236}">
                          <a16:creationId xmlns:a16="http://schemas.microsoft.com/office/drawing/2014/main" id="{9CF959D0-7D73-FF5F-A88C-AC54647D74C3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800" y="2154"/>
                      <a:ext cx="84" cy="179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500" name="Google Shape;806;p29">
                      <a:extLst>
                        <a:ext uri="{FF2B5EF4-FFF2-40B4-BE49-F238E27FC236}">
                          <a16:creationId xmlns:a16="http://schemas.microsoft.com/office/drawing/2014/main" id="{103DA0F3-17A5-5CF5-B778-9EC39225DD9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782" y="2173"/>
                      <a:ext cx="33" cy="106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501" name="Google Shape;807;p29">
                      <a:extLst>
                        <a:ext uri="{FF2B5EF4-FFF2-40B4-BE49-F238E27FC236}">
                          <a16:creationId xmlns:a16="http://schemas.microsoft.com/office/drawing/2014/main" id="{B4D2A693-FE60-79FF-69A9-BE3E6926D9D3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636" y="2124"/>
                      <a:ext cx="85" cy="75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502" name="Google Shape;808;p29">
                      <a:extLst>
                        <a:ext uri="{FF2B5EF4-FFF2-40B4-BE49-F238E27FC236}">
                          <a16:creationId xmlns:a16="http://schemas.microsoft.com/office/drawing/2014/main" id="{2D216FDA-84D6-BF84-CE51-9D641151D68B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530" y="2100"/>
                      <a:ext cx="204" cy="99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sp>
                  <p:nvSpPr>
                    <p:cNvPr id="514" name="Google Shape;809;p29">
                      <a:extLst>
                        <a:ext uri="{FF2B5EF4-FFF2-40B4-BE49-F238E27FC236}">
                          <a16:creationId xmlns:a16="http://schemas.microsoft.com/office/drawing/2014/main" id="{3824F1B7-A81C-0D43-6A73-46EE91E8615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7" y="1647"/>
                      <a:ext cx="457" cy="51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71" h="1531" extrusionOk="0">
                          <a:moveTo>
                            <a:pt x="797" y="0"/>
                          </a:moveTo>
                          <a:lnTo>
                            <a:pt x="658" y="68"/>
                          </a:lnTo>
                          <a:lnTo>
                            <a:pt x="520" y="160"/>
                          </a:lnTo>
                          <a:lnTo>
                            <a:pt x="389" y="277"/>
                          </a:lnTo>
                          <a:lnTo>
                            <a:pt x="260" y="412"/>
                          </a:lnTo>
                          <a:lnTo>
                            <a:pt x="168" y="533"/>
                          </a:lnTo>
                          <a:lnTo>
                            <a:pt x="123" y="612"/>
                          </a:lnTo>
                          <a:lnTo>
                            <a:pt x="60" y="756"/>
                          </a:lnTo>
                          <a:lnTo>
                            <a:pt x="21" y="888"/>
                          </a:lnTo>
                          <a:lnTo>
                            <a:pt x="0" y="1011"/>
                          </a:lnTo>
                          <a:lnTo>
                            <a:pt x="15" y="1149"/>
                          </a:lnTo>
                          <a:lnTo>
                            <a:pt x="68" y="1248"/>
                          </a:lnTo>
                          <a:lnTo>
                            <a:pt x="137" y="1324"/>
                          </a:lnTo>
                          <a:lnTo>
                            <a:pt x="199" y="1379"/>
                          </a:lnTo>
                          <a:lnTo>
                            <a:pt x="320" y="1454"/>
                          </a:lnTo>
                          <a:lnTo>
                            <a:pt x="428" y="1493"/>
                          </a:lnTo>
                          <a:lnTo>
                            <a:pt x="559" y="1523"/>
                          </a:lnTo>
                          <a:lnTo>
                            <a:pt x="774" y="1531"/>
                          </a:lnTo>
                          <a:lnTo>
                            <a:pt x="1065" y="1493"/>
                          </a:lnTo>
                          <a:lnTo>
                            <a:pt x="1209" y="1431"/>
                          </a:lnTo>
                          <a:lnTo>
                            <a:pt x="1371" y="1293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515" name="Google Shape;810;p29">
                      <a:extLst>
                        <a:ext uri="{FF2B5EF4-FFF2-40B4-BE49-F238E27FC236}">
                          <a16:creationId xmlns:a16="http://schemas.microsoft.com/office/drawing/2014/main" id="{BE9ADC85-9E19-8B12-5931-548C174A2C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57" y="1657"/>
                      <a:ext cx="459" cy="477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77" h="1431" extrusionOk="0">
                          <a:moveTo>
                            <a:pt x="802" y="0"/>
                          </a:moveTo>
                          <a:lnTo>
                            <a:pt x="661" y="65"/>
                          </a:lnTo>
                          <a:lnTo>
                            <a:pt x="522" y="150"/>
                          </a:lnTo>
                          <a:lnTo>
                            <a:pt x="390" y="258"/>
                          </a:lnTo>
                          <a:lnTo>
                            <a:pt x="263" y="388"/>
                          </a:lnTo>
                          <a:lnTo>
                            <a:pt x="169" y="499"/>
                          </a:lnTo>
                          <a:lnTo>
                            <a:pt x="121" y="572"/>
                          </a:lnTo>
                          <a:lnTo>
                            <a:pt x="60" y="709"/>
                          </a:lnTo>
                          <a:lnTo>
                            <a:pt x="23" y="831"/>
                          </a:lnTo>
                          <a:lnTo>
                            <a:pt x="0" y="947"/>
                          </a:lnTo>
                          <a:lnTo>
                            <a:pt x="16" y="1077"/>
                          </a:lnTo>
                          <a:lnTo>
                            <a:pt x="68" y="1169"/>
                          </a:lnTo>
                          <a:lnTo>
                            <a:pt x="137" y="1240"/>
                          </a:lnTo>
                          <a:lnTo>
                            <a:pt x="199" y="1290"/>
                          </a:lnTo>
                          <a:lnTo>
                            <a:pt x="321" y="1361"/>
                          </a:lnTo>
                          <a:lnTo>
                            <a:pt x="429" y="1396"/>
                          </a:lnTo>
                          <a:lnTo>
                            <a:pt x="560" y="1426"/>
                          </a:lnTo>
                          <a:lnTo>
                            <a:pt x="778" y="1431"/>
                          </a:lnTo>
                          <a:lnTo>
                            <a:pt x="1069" y="1396"/>
                          </a:lnTo>
                          <a:lnTo>
                            <a:pt x="1216" y="1340"/>
                          </a:lnTo>
                          <a:lnTo>
                            <a:pt x="1377" y="1212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516" name="Google Shape;811;p29">
                      <a:extLst>
                        <a:ext uri="{FF2B5EF4-FFF2-40B4-BE49-F238E27FC236}">
                          <a16:creationId xmlns:a16="http://schemas.microsoft.com/office/drawing/2014/main" id="{1BFD32B9-17AF-6DCE-DC8C-5D74D3928D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13" y="1644"/>
                      <a:ext cx="344" cy="40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32" h="1210" extrusionOk="0">
                          <a:moveTo>
                            <a:pt x="598" y="0"/>
                          </a:moveTo>
                          <a:lnTo>
                            <a:pt x="492" y="55"/>
                          </a:lnTo>
                          <a:lnTo>
                            <a:pt x="392" y="126"/>
                          </a:lnTo>
                          <a:lnTo>
                            <a:pt x="294" y="217"/>
                          </a:lnTo>
                          <a:lnTo>
                            <a:pt x="195" y="322"/>
                          </a:lnTo>
                          <a:lnTo>
                            <a:pt x="126" y="421"/>
                          </a:lnTo>
                          <a:lnTo>
                            <a:pt x="91" y="482"/>
                          </a:lnTo>
                          <a:lnTo>
                            <a:pt x="46" y="597"/>
                          </a:lnTo>
                          <a:lnTo>
                            <a:pt x="17" y="699"/>
                          </a:lnTo>
                          <a:lnTo>
                            <a:pt x="0" y="798"/>
                          </a:lnTo>
                          <a:lnTo>
                            <a:pt x="10" y="908"/>
                          </a:lnTo>
                          <a:lnTo>
                            <a:pt x="51" y="985"/>
                          </a:lnTo>
                          <a:lnTo>
                            <a:pt x="104" y="1046"/>
                          </a:lnTo>
                          <a:lnTo>
                            <a:pt x="149" y="1088"/>
                          </a:lnTo>
                          <a:lnTo>
                            <a:pt x="242" y="1150"/>
                          </a:lnTo>
                          <a:lnTo>
                            <a:pt x="324" y="1180"/>
                          </a:lnTo>
                          <a:lnTo>
                            <a:pt x="421" y="1205"/>
                          </a:lnTo>
                          <a:lnTo>
                            <a:pt x="581" y="1210"/>
                          </a:lnTo>
                          <a:lnTo>
                            <a:pt x="802" y="1180"/>
                          </a:lnTo>
                          <a:lnTo>
                            <a:pt x="912" y="1129"/>
                          </a:lnTo>
                          <a:lnTo>
                            <a:pt x="1032" y="1023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cxnSp>
                <p:nvCxnSpPr>
                  <p:cNvPr id="494" name="Google Shape;812;p29">
                    <a:extLst>
                      <a:ext uri="{FF2B5EF4-FFF2-40B4-BE49-F238E27FC236}">
                        <a16:creationId xmlns:a16="http://schemas.microsoft.com/office/drawing/2014/main" id="{B16CA010-0AF5-74F3-94C3-FF131A4542B5}"/>
                      </a:ext>
                    </a:extLst>
                  </p:cNvPr>
                  <p:cNvCxnSpPr/>
                  <p:nvPr/>
                </p:nvCxnSpPr>
                <p:spPr>
                  <a:xfrm>
                    <a:off x="4292" y="2052"/>
                    <a:ext cx="849" cy="1"/>
                  </a:xfrm>
                  <a:prstGeom prst="straightConnector1">
                    <a:avLst/>
                  </a:pr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sp>
              <p:nvSpPr>
                <p:cNvPr id="20" name="Google Shape;813;p29">
                  <a:extLst>
                    <a:ext uri="{FF2B5EF4-FFF2-40B4-BE49-F238E27FC236}">
                      <a16:creationId xmlns:a16="http://schemas.microsoft.com/office/drawing/2014/main" id="{74BB7046-E9CB-DC3B-3550-95CFABEC0D56}"/>
                    </a:ext>
                  </a:extLst>
                </p:cNvPr>
                <p:cNvSpPr/>
                <p:nvPr/>
              </p:nvSpPr>
              <p:spPr>
                <a:xfrm>
                  <a:off x="4498" y="1661"/>
                  <a:ext cx="223" cy="1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8" h="536" extrusionOk="0">
                      <a:moveTo>
                        <a:pt x="459" y="212"/>
                      </a:moveTo>
                      <a:lnTo>
                        <a:pt x="552" y="256"/>
                      </a:lnTo>
                      <a:lnTo>
                        <a:pt x="580" y="295"/>
                      </a:lnTo>
                      <a:lnTo>
                        <a:pt x="602" y="395"/>
                      </a:lnTo>
                      <a:lnTo>
                        <a:pt x="638" y="468"/>
                      </a:lnTo>
                      <a:lnTo>
                        <a:pt x="668" y="536"/>
                      </a:lnTo>
                      <a:lnTo>
                        <a:pt x="595" y="475"/>
                      </a:lnTo>
                      <a:lnTo>
                        <a:pt x="537" y="445"/>
                      </a:lnTo>
                      <a:lnTo>
                        <a:pt x="452" y="384"/>
                      </a:lnTo>
                      <a:lnTo>
                        <a:pt x="419" y="325"/>
                      </a:lnTo>
                      <a:lnTo>
                        <a:pt x="398" y="242"/>
                      </a:lnTo>
                      <a:lnTo>
                        <a:pt x="94" y="119"/>
                      </a:lnTo>
                      <a:lnTo>
                        <a:pt x="0" y="4"/>
                      </a:lnTo>
                      <a:lnTo>
                        <a:pt x="46" y="0"/>
                      </a:lnTo>
                      <a:lnTo>
                        <a:pt x="146" y="37"/>
                      </a:lnTo>
                      <a:lnTo>
                        <a:pt x="459" y="212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50" tIns="91400" rIns="182850" bIns="91400" anchor="t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22" name="Google Shape;814;p29">
                  <a:extLst>
                    <a:ext uri="{FF2B5EF4-FFF2-40B4-BE49-F238E27FC236}">
                      <a16:creationId xmlns:a16="http://schemas.microsoft.com/office/drawing/2014/main" id="{D535AA08-38A3-71EE-ACD2-9C6F47885780}"/>
                    </a:ext>
                  </a:extLst>
                </p:cNvPr>
                <p:cNvGrpSpPr/>
                <p:nvPr/>
              </p:nvGrpSpPr>
              <p:grpSpPr>
                <a:xfrm>
                  <a:off x="4658" y="1764"/>
                  <a:ext cx="183" cy="184"/>
                  <a:chOff x="4658" y="1764"/>
                  <a:chExt cx="183" cy="184"/>
                </a:xfrm>
              </p:grpSpPr>
              <p:sp>
                <p:nvSpPr>
                  <p:cNvPr id="485" name="Google Shape;815;p29">
                    <a:extLst>
                      <a:ext uri="{FF2B5EF4-FFF2-40B4-BE49-F238E27FC236}">
                        <a16:creationId xmlns:a16="http://schemas.microsoft.com/office/drawing/2014/main" id="{7F343440-22F1-694C-24F0-35CF267C2FC8}"/>
                      </a:ext>
                    </a:extLst>
                  </p:cNvPr>
                  <p:cNvSpPr/>
                  <p:nvPr/>
                </p:nvSpPr>
                <p:spPr>
                  <a:xfrm>
                    <a:off x="4658" y="1764"/>
                    <a:ext cx="183" cy="18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1" h="552" extrusionOk="0">
                        <a:moveTo>
                          <a:pt x="0" y="448"/>
                        </a:moveTo>
                        <a:lnTo>
                          <a:pt x="74" y="417"/>
                        </a:lnTo>
                        <a:lnTo>
                          <a:pt x="95" y="369"/>
                        </a:lnTo>
                        <a:lnTo>
                          <a:pt x="113" y="325"/>
                        </a:lnTo>
                        <a:lnTo>
                          <a:pt x="116" y="270"/>
                        </a:lnTo>
                        <a:lnTo>
                          <a:pt x="102" y="201"/>
                        </a:lnTo>
                        <a:lnTo>
                          <a:pt x="89" y="130"/>
                        </a:lnTo>
                        <a:lnTo>
                          <a:pt x="108" y="117"/>
                        </a:lnTo>
                        <a:lnTo>
                          <a:pt x="133" y="114"/>
                        </a:lnTo>
                        <a:lnTo>
                          <a:pt x="163" y="130"/>
                        </a:lnTo>
                        <a:lnTo>
                          <a:pt x="193" y="169"/>
                        </a:lnTo>
                        <a:lnTo>
                          <a:pt x="226" y="251"/>
                        </a:lnTo>
                        <a:lnTo>
                          <a:pt x="256" y="182"/>
                        </a:lnTo>
                        <a:lnTo>
                          <a:pt x="302" y="127"/>
                        </a:lnTo>
                        <a:lnTo>
                          <a:pt x="346" y="92"/>
                        </a:lnTo>
                        <a:lnTo>
                          <a:pt x="407" y="38"/>
                        </a:lnTo>
                        <a:lnTo>
                          <a:pt x="452" y="3"/>
                        </a:lnTo>
                        <a:lnTo>
                          <a:pt x="482" y="0"/>
                        </a:lnTo>
                        <a:lnTo>
                          <a:pt x="502" y="18"/>
                        </a:lnTo>
                        <a:lnTo>
                          <a:pt x="493" y="45"/>
                        </a:lnTo>
                        <a:lnTo>
                          <a:pt x="467" y="92"/>
                        </a:lnTo>
                        <a:lnTo>
                          <a:pt x="429" y="149"/>
                        </a:lnTo>
                        <a:lnTo>
                          <a:pt x="381" y="209"/>
                        </a:lnTo>
                        <a:lnTo>
                          <a:pt x="447" y="194"/>
                        </a:lnTo>
                        <a:lnTo>
                          <a:pt x="501" y="195"/>
                        </a:lnTo>
                        <a:lnTo>
                          <a:pt x="528" y="209"/>
                        </a:lnTo>
                        <a:lnTo>
                          <a:pt x="528" y="238"/>
                        </a:lnTo>
                        <a:lnTo>
                          <a:pt x="514" y="264"/>
                        </a:lnTo>
                        <a:lnTo>
                          <a:pt x="486" y="291"/>
                        </a:lnTo>
                        <a:lnTo>
                          <a:pt x="441" y="307"/>
                        </a:lnTo>
                        <a:lnTo>
                          <a:pt x="493" y="303"/>
                        </a:lnTo>
                        <a:lnTo>
                          <a:pt x="536" y="316"/>
                        </a:lnTo>
                        <a:lnTo>
                          <a:pt x="551" y="352"/>
                        </a:lnTo>
                        <a:lnTo>
                          <a:pt x="537" y="382"/>
                        </a:lnTo>
                        <a:lnTo>
                          <a:pt x="503" y="398"/>
                        </a:lnTo>
                        <a:lnTo>
                          <a:pt x="415" y="393"/>
                        </a:lnTo>
                        <a:lnTo>
                          <a:pt x="458" y="408"/>
                        </a:lnTo>
                        <a:lnTo>
                          <a:pt x="478" y="425"/>
                        </a:lnTo>
                        <a:lnTo>
                          <a:pt x="494" y="448"/>
                        </a:lnTo>
                        <a:lnTo>
                          <a:pt x="489" y="483"/>
                        </a:lnTo>
                        <a:lnTo>
                          <a:pt x="463" y="504"/>
                        </a:lnTo>
                        <a:lnTo>
                          <a:pt x="434" y="503"/>
                        </a:lnTo>
                        <a:lnTo>
                          <a:pt x="395" y="491"/>
                        </a:lnTo>
                        <a:lnTo>
                          <a:pt x="358" y="472"/>
                        </a:lnTo>
                        <a:lnTo>
                          <a:pt x="334" y="507"/>
                        </a:lnTo>
                        <a:lnTo>
                          <a:pt x="310" y="533"/>
                        </a:lnTo>
                        <a:lnTo>
                          <a:pt x="281" y="546"/>
                        </a:lnTo>
                        <a:lnTo>
                          <a:pt x="245" y="552"/>
                        </a:lnTo>
                        <a:lnTo>
                          <a:pt x="93" y="515"/>
                        </a:lnTo>
                        <a:lnTo>
                          <a:pt x="0" y="448"/>
                        </a:lnTo>
                        <a:close/>
                      </a:path>
                    </a:pathLst>
                  </a:custGeom>
                  <a:solidFill>
                    <a:srgbClr val="E0A080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486" name="Google Shape;816;p29">
                    <a:extLst>
                      <a:ext uri="{FF2B5EF4-FFF2-40B4-BE49-F238E27FC236}">
                        <a16:creationId xmlns:a16="http://schemas.microsoft.com/office/drawing/2014/main" id="{D77E956B-C923-6D0B-CC9D-0DDA1D734DC9}"/>
                      </a:ext>
                    </a:extLst>
                  </p:cNvPr>
                  <p:cNvGrpSpPr/>
                  <p:nvPr/>
                </p:nvGrpSpPr>
                <p:grpSpPr>
                  <a:xfrm>
                    <a:off x="4683" y="1842"/>
                    <a:ext cx="127" cy="93"/>
                    <a:chOff x="4683" y="1842"/>
                    <a:chExt cx="127" cy="93"/>
                  </a:xfrm>
                </p:grpSpPr>
                <p:sp>
                  <p:nvSpPr>
                    <p:cNvPr id="487" name="Google Shape;817;p29">
                      <a:extLst>
                        <a:ext uri="{FF2B5EF4-FFF2-40B4-BE49-F238E27FC236}">
                          <a16:creationId xmlns:a16="http://schemas.microsoft.com/office/drawing/2014/main" id="{E7162A53-9C1A-8198-8DCA-24070241E0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69" y="1843"/>
                      <a:ext cx="41" cy="2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" h="79" extrusionOk="0">
                          <a:moveTo>
                            <a:pt x="125" y="70"/>
                          </a:moveTo>
                          <a:lnTo>
                            <a:pt x="78" y="79"/>
                          </a:lnTo>
                          <a:lnTo>
                            <a:pt x="39" y="77"/>
                          </a:lnTo>
                          <a:lnTo>
                            <a:pt x="12" y="64"/>
                          </a:lnTo>
                          <a:lnTo>
                            <a:pt x="0" y="40"/>
                          </a:lnTo>
                          <a:lnTo>
                            <a:pt x="8" y="15"/>
                          </a:lnTo>
                          <a:lnTo>
                            <a:pt x="34" y="0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488" name="Google Shape;818;p29">
                      <a:extLst>
                        <a:ext uri="{FF2B5EF4-FFF2-40B4-BE49-F238E27FC236}">
                          <a16:creationId xmlns:a16="http://schemas.microsoft.com/office/drawing/2014/main" id="{052CD0AE-F56F-62FC-0D4A-B42F97C870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61" y="1869"/>
                      <a:ext cx="45" cy="2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" h="83" extrusionOk="0">
                          <a:moveTo>
                            <a:pt x="134" y="81"/>
                          </a:moveTo>
                          <a:lnTo>
                            <a:pt x="87" y="83"/>
                          </a:lnTo>
                          <a:lnTo>
                            <a:pt x="45" y="78"/>
                          </a:lnTo>
                          <a:lnTo>
                            <a:pt x="17" y="66"/>
                          </a:lnTo>
                          <a:lnTo>
                            <a:pt x="0" y="43"/>
                          </a:lnTo>
                          <a:lnTo>
                            <a:pt x="6" y="22"/>
                          </a:lnTo>
                          <a:lnTo>
                            <a:pt x="27" y="0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489" name="Google Shape;819;p29">
                      <a:extLst>
                        <a:ext uri="{FF2B5EF4-FFF2-40B4-BE49-F238E27FC236}">
                          <a16:creationId xmlns:a16="http://schemas.microsoft.com/office/drawing/2014/main" id="{01AE5A1B-B8AD-4D39-4567-DD40D3B488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48" y="1889"/>
                      <a:ext cx="28" cy="3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5" h="101" extrusionOk="0">
                          <a:moveTo>
                            <a:pt x="85" y="101"/>
                          </a:moveTo>
                          <a:lnTo>
                            <a:pt x="42" y="84"/>
                          </a:lnTo>
                          <a:lnTo>
                            <a:pt x="16" y="65"/>
                          </a:lnTo>
                          <a:lnTo>
                            <a:pt x="0" y="36"/>
                          </a:lnTo>
                          <a:lnTo>
                            <a:pt x="9" y="9"/>
                          </a:lnTo>
                          <a:lnTo>
                            <a:pt x="29" y="0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490" name="Google Shape;820;p29">
                      <a:extLst>
                        <a:ext uri="{FF2B5EF4-FFF2-40B4-BE49-F238E27FC236}">
                          <a16:creationId xmlns:a16="http://schemas.microsoft.com/office/drawing/2014/main" id="{4891CB56-8531-529D-6E2B-1E23DDB7178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33" y="1842"/>
                      <a:ext cx="6" cy="3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" h="96" extrusionOk="0">
                          <a:moveTo>
                            <a:pt x="0" y="0"/>
                          </a:moveTo>
                          <a:lnTo>
                            <a:pt x="16" y="43"/>
                          </a:lnTo>
                          <a:lnTo>
                            <a:pt x="19" y="68"/>
                          </a:lnTo>
                          <a:lnTo>
                            <a:pt x="16" y="96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491" name="Google Shape;821;p29">
                      <a:extLst>
                        <a:ext uri="{FF2B5EF4-FFF2-40B4-BE49-F238E27FC236}">
                          <a16:creationId xmlns:a16="http://schemas.microsoft.com/office/drawing/2014/main" id="{189C721B-5920-1CCE-584B-2BE39A24BE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32" y="1842"/>
                      <a:ext cx="24" cy="1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3" h="38" extrusionOk="0">
                          <a:moveTo>
                            <a:pt x="0" y="0"/>
                          </a:moveTo>
                          <a:lnTo>
                            <a:pt x="32" y="4"/>
                          </a:lnTo>
                          <a:lnTo>
                            <a:pt x="55" y="16"/>
                          </a:lnTo>
                          <a:lnTo>
                            <a:pt x="73" y="38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492" name="Google Shape;822;p29">
                      <a:extLst>
                        <a:ext uri="{FF2B5EF4-FFF2-40B4-BE49-F238E27FC236}">
                          <a16:creationId xmlns:a16="http://schemas.microsoft.com/office/drawing/2014/main" id="{75BF386B-36A6-5B10-51B4-265CCCD917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83" y="1901"/>
                      <a:ext cx="41" cy="3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4" h="104" extrusionOk="0">
                          <a:moveTo>
                            <a:pt x="0" y="0"/>
                          </a:moveTo>
                          <a:lnTo>
                            <a:pt x="2" y="15"/>
                          </a:lnTo>
                          <a:lnTo>
                            <a:pt x="7" y="33"/>
                          </a:lnTo>
                          <a:lnTo>
                            <a:pt x="15" y="46"/>
                          </a:lnTo>
                          <a:lnTo>
                            <a:pt x="35" y="61"/>
                          </a:lnTo>
                          <a:lnTo>
                            <a:pt x="58" y="71"/>
                          </a:lnTo>
                          <a:lnTo>
                            <a:pt x="84" y="72"/>
                          </a:lnTo>
                          <a:lnTo>
                            <a:pt x="104" y="78"/>
                          </a:lnTo>
                          <a:lnTo>
                            <a:pt x="117" y="91"/>
                          </a:lnTo>
                          <a:lnTo>
                            <a:pt x="124" y="102"/>
                          </a:lnTo>
                          <a:lnTo>
                            <a:pt x="124" y="104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</p:grpSp>
            <p:grpSp>
              <p:nvGrpSpPr>
                <p:cNvPr id="24" name="Google Shape;823;p29">
                  <a:extLst>
                    <a:ext uri="{FF2B5EF4-FFF2-40B4-BE49-F238E27FC236}">
                      <a16:creationId xmlns:a16="http://schemas.microsoft.com/office/drawing/2014/main" id="{25FB813A-DDAA-F78F-1D07-0073F60935EF}"/>
                    </a:ext>
                  </a:extLst>
                </p:cNvPr>
                <p:cNvGrpSpPr/>
                <p:nvPr/>
              </p:nvGrpSpPr>
              <p:grpSpPr>
                <a:xfrm>
                  <a:off x="4476" y="1441"/>
                  <a:ext cx="383" cy="359"/>
                  <a:chOff x="4476" y="1441"/>
                  <a:chExt cx="383" cy="359"/>
                </a:xfrm>
              </p:grpSpPr>
              <p:sp>
                <p:nvSpPr>
                  <p:cNvPr id="454" name="Google Shape;824;p29">
                    <a:extLst>
                      <a:ext uri="{FF2B5EF4-FFF2-40B4-BE49-F238E27FC236}">
                        <a16:creationId xmlns:a16="http://schemas.microsoft.com/office/drawing/2014/main" id="{F47B72D3-A189-6F99-195E-57875F175B9D}"/>
                      </a:ext>
                    </a:extLst>
                  </p:cNvPr>
                  <p:cNvSpPr/>
                  <p:nvPr/>
                </p:nvSpPr>
                <p:spPr>
                  <a:xfrm>
                    <a:off x="4512" y="1441"/>
                    <a:ext cx="342" cy="3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27" h="1077" extrusionOk="0">
                        <a:moveTo>
                          <a:pt x="126" y="854"/>
                        </a:moveTo>
                        <a:lnTo>
                          <a:pt x="176" y="761"/>
                        </a:lnTo>
                        <a:lnTo>
                          <a:pt x="176" y="734"/>
                        </a:lnTo>
                        <a:lnTo>
                          <a:pt x="158" y="698"/>
                        </a:lnTo>
                        <a:lnTo>
                          <a:pt x="130" y="657"/>
                        </a:lnTo>
                        <a:lnTo>
                          <a:pt x="80" y="620"/>
                        </a:lnTo>
                        <a:lnTo>
                          <a:pt x="47" y="568"/>
                        </a:lnTo>
                        <a:lnTo>
                          <a:pt x="32" y="522"/>
                        </a:lnTo>
                        <a:lnTo>
                          <a:pt x="12" y="488"/>
                        </a:lnTo>
                        <a:lnTo>
                          <a:pt x="12" y="448"/>
                        </a:lnTo>
                        <a:lnTo>
                          <a:pt x="0" y="356"/>
                        </a:lnTo>
                        <a:lnTo>
                          <a:pt x="12" y="286"/>
                        </a:lnTo>
                        <a:lnTo>
                          <a:pt x="34" y="225"/>
                        </a:lnTo>
                        <a:lnTo>
                          <a:pt x="65" y="160"/>
                        </a:lnTo>
                        <a:lnTo>
                          <a:pt x="103" y="122"/>
                        </a:lnTo>
                        <a:lnTo>
                          <a:pt x="173" y="76"/>
                        </a:lnTo>
                        <a:lnTo>
                          <a:pt x="250" y="45"/>
                        </a:lnTo>
                        <a:lnTo>
                          <a:pt x="330" y="18"/>
                        </a:lnTo>
                        <a:lnTo>
                          <a:pt x="433" y="2"/>
                        </a:lnTo>
                        <a:lnTo>
                          <a:pt x="506" y="0"/>
                        </a:lnTo>
                        <a:lnTo>
                          <a:pt x="579" y="6"/>
                        </a:lnTo>
                        <a:lnTo>
                          <a:pt x="671" y="24"/>
                        </a:lnTo>
                        <a:lnTo>
                          <a:pt x="755" y="52"/>
                        </a:lnTo>
                        <a:lnTo>
                          <a:pt x="816" y="83"/>
                        </a:lnTo>
                        <a:lnTo>
                          <a:pt x="893" y="141"/>
                        </a:lnTo>
                        <a:lnTo>
                          <a:pt x="945" y="210"/>
                        </a:lnTo>
                        <a:lnTo>
                          <a:pt x="984" y="274"/>
                        </a:lnTo>
                        <a:lnTo>
                          <a:pt x="1004" y="321"/>
                        </a:lnTo>
                        <a:lnTo>
                          <a:pt x="1027" y="401"/>
                        </a:lnTo>
                        <a:lnTo>
                          <a:pt x="1027" y="464"/>
                        </a:lnTo>
                        <a:lnTo>
                          <a:pt x="1011" y="553"/>
                        </a:lnTo>
                        <a:lnTo>
                          <a:pt x="988" y="626"/>
                        </a:lnTo>
                        <a:lnTo>
                          <a:pt x="953" y="687"/>
                        </a:lnTo>
                        <a:lnTo>
                          <a:pt x="923" y="722"/>
                        </a:lnTo>
                        <a:lnTo>
                          <a:pt x="879" y="761"/>
                        </a:lnTo>
                        <a:lnTo>
                          <a:pt x="806" y="791"/>
                        </a:lnTo>
                        <a:lnTo>
                          <a:pt x="751" y="811"/>
                        </a:lnTo>
                        <a:lnTo>
                          <a:pt x="690" y="829"/>
                        </a:lnTo>
                        <a:lnTo>
                          <a:pt x="594" y="838"/>
                        </a:lnTo>
                        <a:lnTo>
                          <a:pt x="511" y="854"/>
                        </a:lnTo>
                        <a:lnTo>
                          <a:pt x="457" y="865"/>
                        </a:lnTo>
                        <a:lnTo>
                          <a:pt x="441" y="891"/>
                        </a:lnTo>
                        <a:lnTo>
                          <a:pt x="445" y="924"/>
                        </a:lnTo>
                        <a:lnTo>
                          <a:pt x="441" y="955"/>
                        </a:lnTo>
                        <a:lnTo>
                          <a:pt x="429" y="977"/>
                        </a:lnTo>
                        <a:lnTo>
                          <a:pt x="423" y="1020"/>
                        </a:lnTo>
                        <a:lnTo>
                          <a:pt x="425" y="1077"/>
                        </a:lnTo>
                        <a:lnTo>
                          <a:pt x="356" y="982"/>
                        </a:lnTo>
                        <a:lnTo>
                          <a:pt x="265" y="904"/>
                        </a:lnTo>
                        <a:lnTo>
                          <a:pt x="189" y="868"/>
                        </a:lnTo>
                        <a:lnTo>
                          <a:pt x="126" y="854"/>
                        </a:lnTo>
                        <a:close/>
                      </a:path>
                    </a:pathLst>
                  </a:custGeom>
                  <a:solidFill>
                    <a:srgbClr val="E0A080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455" name="Google Shape;825;p29">
                    <a:extLst>
                      <a:ext uri="{FF2B5EF4-FFF2-40B4-BE49-F238E27FC236}">
                        <a16:creationId xmlns:a16="http://schemas.microsoft.com/office/drawing/2014/main" id="{1B7E87F1-0FFB-31C0-0899-A3BCB0546C2B}"/>
                      </a:ext>
                    </a:extLst>
                  </p:cNvPr>
                  <p:cNvGrpSpPr/>
                  <p:nvPr/>
                </p:nvGrpSpPr>
                <p:grpSpPr>
                  <a:xfrm>
                    <a:off x="4476" y="1441"/>
                    <a:ext cx="321" cy="248"/>
                    <a:chOff x="4476" y="1441"/>
                    <a:chExt cx="321" cy="248"/>
                  </a:xfrm>
                </p:grpSpPr>
                <p:grpSp>
                  <p:nvGrpSpPr>
                    <p:cNvPr id="467" name="Google Shape;826;p29">
                      <a:extLst>
                        <a:ext uri="{FF2B5EF4-FFF2-40B4-BE49-F238E27FC236}">
                          <a16:creationId xmlns:a16="http://schemas.microsoft.com/office/drawing/2014/main" id="{A979D35F-16AE-196A-0737-5D8C23D6283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562" y="1441"/>
                      <a:ext cx="221" cy="75"/>
                      <a:chOff x="4562" y="1441"/>
                      <a:chExt cx="221" cy="75"/>
                    </a:xfrm>
                  </p:grpSpPr>
                  <p:sp>
                    <p:nvSpPr>
                      <p:cNvPr id="483" name="Google Shape;827;p29">
                        <a:extLst>
                          <a:ext uri="{FF2B5EF4-FFF2-40B4-BE49-F238E27FC236}">
                            <a16:creationId xmlns:a16="http://schemas.microsoft.com/office/drawing/2014/main" id="{8E11D1DB-2F52-FE5B-72E3-7FDE4D8522B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579" y="1452"/>
                        <a:ext cx="204" cy="64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610" h="192" extrusionOk="0">
                            <a:moveTo>
                              <a:pt x="0" y="192"/>
                            </a:moveTo>
                            <a:lnTo>
                              <a:pt x="47" y="132"/>
                            </a:lnTo>
                            <a:lnTo>
                              <a:pt x="108" y="85"/>
                            </a:lnTo>
                            <a:lnTo>
                              <a:pt x="181" y="46"/>
                            </a:lnTo>
                            <a:lnTo>
                              <a:pt x="254" y="23"/>
                            </a:lnTo>
                            <a:lnTo>
                              <a:pt x="334" y="7"/>
                            </a:lnTo>
                            <a:lnTo>
                              <a:pt x="438" y="0"/>
                            </a:lnTo>
                            <a:lnTo>
                              <a:pt x="515" y="12"/>
                            </a:lnTo>
                            <a:lnTo>
                              <a:pt x="610" y="43"/>
                            </a:lnTo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spcFirstLastPara="1" wrap="square" lIns="182850" tIns="91400" rIns="182850" bIns="91400" anchor="t" anchorCtr="0">
                        <a:noAutofit/>
                      </a:bodyPr>
                      <a:lstStyle>
                        <a:def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</a:defPPr>
                        <a:lvl1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1pPr>
                        <a:lvl2pPr marR="0" lvl="1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2pPr>
                        <a:lvl3pPr marR="0" lvl="2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3pPr>
                        <a:lvl4pPr marR="0" lvl="3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4pPr>
                        <a:lvl5pPr marR="0" lvl="4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5pPr>
                        <a:lvl6pPr marR="0" lvl="5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6pPr>
                        <a:lvl7pPr marR="0" lvl="6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7pPr>
                        <a:lvl8pPr marR="0" lvl="7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8pPr>
                        <a:lvl9pPr marR="0" lvl="8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9pPr>
                      </a:lstStyle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36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484" name="Google Shape;828;p29">
                        <a:extLst>
                          <a:ext uri="{FF2B5EF4-FFF2-40B4-BE49-F238E27FC236}">
                            <a16:creationId xmlns:a16="http://schemas.microsoft.com/office/drawing/2014/main" id="{6814E22D-973D-1ED9-B45A-53407E80E954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562" y="1441"/>
                        <a:ext cx="209" cy="70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629" h="210" extrusionOk="0">
                            <a:moveTo>
                              <a:pt x="0" y="210"/>
                            </a:moveTo>
                            <a:lnTo>
                              <a:pt x="30" y="149"/>
                            </a:lnTo>
                            <a:lnTo>
                              <a:pt x="66" y="106"/>
                            </a:lnTo>
                            <a:lnTo>
                              <a:pt x="106" y="71"/>
                            </a:lnTo>
                            <a:lnTo>
                              <a:pt x="180" y="33"/>
                            </a:lnTo>
                            <a:lnTo>
                              <a:pt x="275" y="6"/>
                            </a:lnTo>
                            <a:lnTo>
                              <a:pt x="364" y="0"/>
                            </a:lnTo>
                            <a:lnTo>
                              <a:pt x="460" y="10"/>
                            </a:lnTo>
                            <a:lnTo>
                              <a:pt x="547" y="37"/>
                            </a:lnTo>
                            <a:lnTo>
                              <a:pt x="590" y="49"/>
                            </a:lnTo>
                            <a:lnTo>
                              <a:pt x="629" y="61"/>
                            </a:lnTo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spcFirstLastPara="1" wrap="square" lIns="182850" tIns="91400" rIns="182850" bIns="91400" anchor="t" anchorCtr="0">
                        <a:noAutofit/>
                      </a:bodyPr>
                      <a:lstStyle>
                        <a:def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</a:defPPr>
                        <a:lvl1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1pPr>
                        <a:lvl2pPr marR="0" lvl="1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2pPr>
                        <a:lvl3pPr marR="0" lvl="2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3pPr>
                        <a:lvl4pPr marR="0" lvl="3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4pPr>
                        <a:lvl5pPr marR="0" lvl="4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5pPr>
                        <a:lvl6pPr marR="0" lvl="5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6pPr>
                        <a:lvl7pPr marR="0" lvl="6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7pPr>
                        <a:lvl8pPr marR="0" lvl="7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8pPr>
                        <a:lvl9pPr marR="0" lvl="8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9pPr>
                      </a:lstStyle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36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grpSp>
                  <p:nvGrpSpPr>
                    <p:cNvPr id="468" name="Google Shape;829;p29">
                      <a:extLst>
                        <a:ext uri="{FF2B5EF4-FFF2-40B4-BE49-F238E27FC236}">
                          <a16:creationId xmlns:a16="http://schemas.microsoft.com/office/drawing/2014/main" id="{6455A05E-2759-C697-F691-5DF22CB2C355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476" y="1487"/>
                      <a:ext cx="120" cy="122"/>
                      <a:chOff x="4476" y="1487"/>
                      <a:chExt cx="120" cy="122"/>
                    </a:xfrm>
                  </p:grpSpPr>
                  <p:sp>
                    <p:nvSpPr>
                      <p:cNvPr id="476" name="Google Shape;830;p29">
                        <a:extLst>
                          <a:ext uri="{FF2B5EF4-FFF2-40B4-BE49-F238E27FC236}">
                            <a16:creationId xmlns:a16="http://schemas.microsoft.com/office/drawing/2014/main" id="{9523D5D8-1970-0BF4-6BEB-88111AC16E0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476" y="1487"/>
                        <a:ext cx="120" cy="122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361" h="365" extrusionOk="0">
                            <a:moveTo>
                              <a:pt x="66" y="347"/>
                            </a:moveTo>
                            <a:lnTo>
                              <a:pt x="19" y="303"/>
                            </a:lnTo>
                            <a:lnTo>
                              <a:pt x="0" y="239"/>
                            </a:lnTo>
                            <a:lnTo>
                              <a:pt x="10" y="158"/>
                            </a:lnTo>
                            <a:lnTo>
                              <a:pt x="37" y="99"/>
                            </a:lnTo>
                            <a:lnTo>
                              <a:pt x="59" y="69"/>
                            </a:lnTo>
                            <a:lnTo>
                              <a:pt x="84" y="30"/>
                            </a:lnTo>
                            <a:lnTo>
                              <a:pt x="96" y="17"/>
                            </a:lnTo>
                            <a:lnTo>
                              <a:pt x="113" y="2"/>
                            </a:lnTo>
                            <a:lnTo>
                              <a:pt x="131" y="0"/>
                            </a:lnTo>
                            <a:lnTo>
                              <a:pt x="141" y="15"/>
                            </a:lnTo>
                            <a:lnTo>
                              <a:pt x="150" y="32"/>
                            </a:lnTo>
                            <a:lnTo>
                              <a:pt x="157" y="21"/>
                            </a:lnTo>
                            <a:lnTo>
                              <a:pt x="178" y="18"/>
                            </a:lnTo>
                            <a:lnTo>
                              <a:pt x="189" y="32"/>
                            </a:lnTo>
                            <a:lnTo>
                              <a:pt x="194" y="53"/>
                            </a:lnTo>
                            <a:lnTo>
                              <a:pt x="198" y="82"/>
                            </a:lnTo>
                            <a:lnTo>
                              <a:pt x="214" y="75"/>
                            </a:lnTo>
                            <a:lnTo>
                              <a:pt x="231" y="83"/>
                            </a:lnTo>
                            <a:lnTo>
                              <a:pt x="235" y="92"/>
                            </a:lnTo>
                            <a:lnTo>
                              <a:pt x="233" y="108"/>
                            </a:lnTo>
                            <a:lnTo>
                              <a:pt x="231" y="123"/>
                            </a:lnTo>
                            <a:lnTo>
                              <a:pt x="241" y="113"/>
                            </a:lnTo>
                            <a:lnTo>
                              <a:pt x="257" y="105"/>
                            </a:lnTo>
                            <a:lnTo>
                              <a:pt x="282" y="108"/>
                            </a:lnTo>
                            <a:lnTo>
                              <a:pt x="283" y="121"/>
                            </a:lnTo>
                            <a:lnTo>
                              <a:pt x="284" y="132"/>
                            </a:lnTo>
                            <a:lnTo>
                              <a:pt x="284" y="147"/>
                            </a:lnTo>
                            <a:lnTo>
                              <a:pt x="300" y="144"/>
                            </a:lnTo>
                            <a:lnTo>
                              <a:pt x="315" y="151"/>
                            </a:lnTo>
                            <a:lnTo>
                              <a:pt x="323" y="162"/>
                            </a:lnTo>
                            <a:lnTo>
                              <a:pt x="327" y="182"/>
                            </a:lnTo>
                            <a:lnTo>
                              <a:pt x="341" y="187"/>
                            </a:lnTo>
                            <a:lnTo>
                              <a:pt x="349" y="209"/>
                            </a:lnTo>
                            <a:lnTo>
                              <a:pt x="347" y="232"/>
                            </a:lnTo>
                            <a:lnTo>
                              <a:pt x="341" y="273"/>
                            </a:lnTo>
                            <a:lnTo>
                              <a:pt x="345" y="295"/>
                            </a:lnTo>
                            <a:lnTo>
                              <a:pt x="353" y="310"/>
                            </a:lnTo>
                            <a:lnTo>
                              <a:pt x="361" y="326"/>
                            </a:lnTo>
                            <a:lnTo>
                              <a:pt x="361" y="345"/>
                            </a:lnTo>
                            <a:lnTo>
                              <a:pt x="349" y="361"/>
                            </a:lnTo>
                            <a:lnTo>
                              <a:pt x="337" y="365"/>
                            </a:lnTo>
                            <a:lnTo>
                              <a:pt x="323" y="365"/>
                            </a:lnTo>
                            <a:lnTo>
                              <a:pt x="309" y="362"/>
                            </a:lnTo>
                            <a:lnTo>
                              <a:pt x="292" y="347"/>
                            </a:lnTo>
                            <a:lnTo>
                              <a:pt x="283" y="334"/>
                            </a:lnTo>
                            <a:lnTo>
                              <a:pt x="280" y="326"/>
                            </a:lnTo>
                            <a:lnTo>
                              <a:pt x="265" y="331"/>
                            </a:lnTo>
                            <a:lnTo>
                              <a:pt x="245" y="330"/>
                            </a:lnTo>
                            <a:lnTo>
                              <a:pt x="233" y="323"/>
                            </a:lnTo>
                            <a:lnTo>
                              <a:pt x="230" y="318"/>
                            </a:lnTo>
                            <a:lnTo>
                              <a:pt x="214" y="318"/>
                            </a:lnTo>
                            <a:lnTo>
                              <a:pt x="205" y="314"/>
                            </a:lnTo>
                            <a:lnTo>
                              <a:pt x="198" y="312"/>
                            </a:lnTo>
                            <a:lnTo>
                              <a:pt x="187" y="312"/>
                            </a:lnTo>
                            <a:lnTo>
                              <a:pt x="178" y="309"/>
                            </a:lnTo>
                            <a:lnTo>
                              <a:pt x="169" y="295"/>
                            </a:lnTo>
                            <a:lnTo>
                              <a:pt x="163" y="287"/>
                            </a:lnTo>
                            <a:lnTo>
                              <a:pt x="157" y="295"/>
                            </a:lnTo>
                            <a:lnTo>
                              <a:pt x="152" y="309"/>
                            </a:lnTo>
                            <a:lnTo>
                              <a:pt x="140" y="314"/>
                            </a:lnTo>
                            <a:lnTo>
                              <a:pt x="127" y="316"/>
                            </a:lnTo>
                            <a:lnTo>
                              <a:pt x="120" y="316"/>
                            </a:lnTo>
                            <a:lnTo>
                              <a:pt x="117" y="323"/>
                            </a:lnTo>
                            <a:lnTo>
                              <a:pt x="107" y="334"/>
                            </a:lnTo>
                            <a:lnTo>
                              <a:pt x="96" y="347"/>
                            </a:lnTo>
                            <a:lnTo>
                              <a:pt x="66" y="347"/>
                            </a:lnTo>
                            <a:close/>
                          </a:path>
                        </a:pathLst>
                      </a:custGeom>
                      <a:solidFill>
                        <a:srgbClr val="C0804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182850" tIns="91400" rIns="182850" bIns="91400" anchor="t" anchorCtr="0">
                        <a:noAutofit/>
                      </a:bodyPr>
                      <a:lstStyle>
                        <a:def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</a:defPPr>
                        <a:lvl1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1pPr>
                        <a:lvl2pPr marR="0" lvl="1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2pPr>
                        <a:lvl3pPr marR="0" lvl="2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3pPr>
                        <a:lvl4pPr marR="0" lvl="3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4pPr>
                        <a:lvl5pPr marR="0" lvl="4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5pPr>
                        <a:lvl6pPr marR="0" lvl="5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6pPr>
                        <a:lvl7pPr marR="0" lvl="6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7pPr>
                        <a:lvl8pPr marR="0" lvl="7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8pPr>
                        <a:lvl9pPr marR="0" lvl="8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9pPr>
                      </a:lstStyle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36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grpSp>
                    <p:nvGrpSpPr>
                      <p:cNvPr id="477" name="Google Shape;831;p29">
                        <a:extLst>
                          <a:ext uri="{FF2B5EF4-FFF2-40B4-BE49-F238E27FC236}">
                            <a16:creationId xmlns:a16="http://schemas.microsoft.com/office/drawing/2014/main" id="{FBCA0B87-A4DC-072C-4FEA-2B48398A367F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482" y="1494"/>
                        <a:ext cx="91" cy="106"/>
                        <a:chOff x="4482" y="1494"/>
                        <a:chExt cx="91" cy="106"/>
                      </a:xfrm>
                    </p:grpSpPr>
                    <p:sp>
                      <p:nvSpPr>
                        <p:cNvPr id="478" name="Google Shape;832;p29">
                          <a:extLst>
                            <a:ext uri="{FF2B5EF4-FFF2-40B4-BE49-F238E27FC236}">
                              <a16:creationId xmlns:a16="http://schemas.microsoft.com/office/drawing/2014/main" id="{D3486443-B8D8-D07A-CE4C-5021F1E7226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555" y="1565"/>
                          <a:ext cx="18" cy="22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55" h="68" extrusionOk="0">
                              <a:moveTo>
                                <a:pt x="16" y="68"/>
                              </a:moveTo>
                              <a:lnTo>
                                <a:pt x="12" y="33"/>
                              </a:lnTo>
                              <a:lnTo>
                                <a:pt x="22" y="15"/>
                              </a:lnTo>
                              <a:lnTo>
                                <a:pt x="55" y="0"/>
                              </a:lnTo>
                              <a:lnTo>
                                <a:pt x="34" y="3"/>
                              </a:lnTo>
                              <a:lnTo>
                                <a:pt x="8" y="11"/>
                              </a:lnTo>
                              <a:lnTo>
                                <a:pt x="0" y="28"/>
                              </a:lnTo>
                              <a:lnTo>
                                <a:pt x="16" y="6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182850" tIns="91400" rIns="182850" bIns="91400" anchor="t" anchorCtr="0">
                          <a:noAutofit/>
                        </a:bodyPr>
                        <a:lstStyle>
                          <a:def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defPPr>
                          <a:lvl1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1pPr>
                          <a:lvl2pPr marR="0" lvl="1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2pPr>
                          <a:lvl3pPr marR="0" lvl="2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3pPr>
                          <a:lvl4pPr marR="0" lvl="3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4pPr>
                          <a:lvl5pPr marR="0" lvl="4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5pPr>
                          <a:lvl6pPr marR="0" lvl="5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6pPr>
                          <a:lvl7pPr marR="0" lvl="6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7pPr>
                          <a:lvl8pPr marR="0" lvl="7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8pPr>
                          <a:lvl9pPr marR="0" lvl="8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9pPr>
                        </a:lstStyle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36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479" name="Google Shape;833;p29">
                          <a:extLst>
                            <a:ext uri="{FF2B5EF4-FFF2-40B4-BE49-F238E27FC236}">
                              <a16:creationId xmlns:a16="http://schemas.microsoft.com/office/drawing/2014/main" id="{939653B7-D993-AA65-5825-5F178BF27FF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521" y="1528"/>
                          <a:ext cx="29" cy="55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87" h="164" extrusionOk="0">
                              <a:moveTo>
                                <a:pt x="35" y="164"/>
                              </a:moveTo>
                              <a:lnTo>
                                <a:pt x="19" y="128"/>
                              </a:lnTo>
                              <a:lnTo>
                                <a:pt x="19" y="78"/>
                              </a:lnTo>
                              <a:lnTo>
                                <a:pt x="49" y="39"/>
                              </a:lnTo>
                              <a:lnTo>
                                <a:pt x="87" y="0"/>
                              </a:lnTo>
                              <a:lnTo>
                                <a:pt x="63" y="22"/>
                              </a:lnTo>
                              <a:lnTo>
                                <a:pt x="27" y="50"/>
                              </a:lnTo>
                              <a:lnTo>
                                <a:pt x="0" y="73"/>
                              </a:lnTo>
                              <a:lnTo>
                                <a:pt x="5" y="93"/>
                              </a:lnTo>
                              <a:lnTo>
                                <a:pt x="4" y="115"/>
                              </a:lnTo>
                              <a:lnTo>
                                <a:pt x="4" y="139"/>
                              </a:lnTo>
                              <a:lnTo>
                                <a:pt x="35" y="1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182850" tIns="91400" rIns="182850" bIns="91400" anchor="t" anchorCtr="0">
                          <a:noAutofit/>
                        </a:bodyPr>
                        <a:lstStyle>
                          <a:def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defPPr>
                          <a:lvl1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1pPr>
                          <a:lvl2pPr marR="0" lvl="1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2pPr>
                          <a:lvl3pPr marR="0" lvl="2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3pPr>
                          <a:lvl4pPr marR="0" lvl="3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4pPr>
                          <a:lvl5pPr marR="0" lvl="4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5pPr>
                          <a:lvl6pPr marR="0" lvl="5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6pPr>
                          <a:lvl7pPr marR="0" lvl="6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7pPr>
                          <a:lvl8pPr marR="0" lvl="7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8pPr>
                          <a:lvl9pPr marR="0" lvl="8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9pPr>
                        </a:lstStyle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36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480" name="Google Shape;834;p29">
                          <a:extLst>
                            <a:ext uri="{FF2B5EF4-FFF2-40B4-BE49-F238E27FC236}">
                              <a16:creationId xmlns:a16="http://schemas.microsoft.com/office/drawing/2014/main" id="{A729572E-A649-667C-07A2-3123F8AAE47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82" y="1558"/>
                          <a:ext cx="20" cy="42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60" h="126" extrusionOk="0">
                              <a:moveTo>
                                <a:pt x="26" y="105"/>
                              </a:moveTo>
                              <a:lnTo>
                                <a:pt x="0" y="66"/>
                              </a:lnTo>
                              <a:lnTo>
                                <a:pt x="10" y="39"/>
                              </a:lnTo>
                              <a:lnTo>
                                <a:pt x="32" y="0"/>
                              </a:lnTo>
                              <a:lnTo>
                                <a:pt x="14" y="67"/>
                              </a:lnTo>
                              <a:lnTo>
                                <a:pt x="28" y="97"/>
                              </a:lnTo>
                              <a:lnTo>
                                <a:pt x="60" y="126"/>
                              </a:lnTo>
                              <a:lnTo>
                                <a:pt x="26" y="10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182850" tIns="91400" rIns="182850" bIns="91400" anchor="t" anchorCtr="0">
                          <a:noAutofit/>
                        </a:bodyPr>
                        <a:lstStyle>
                          <a:def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defPPr>
                          <a:lvl1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1pPr>
                          <a:lvl2pPr marR="0" lvl="1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2pPr>
                          <a:lvl3pPr marR="0" lvl="2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3pPr>
                          <a:lvl4pPr marR="0" lvl="3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4pPr>
                          <a:lvl5pPr marR="0" lvl="4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5pPr>
                          <a:lvl6pPr marR="0" lvl="5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6pPr>
                          <a:lvl7pPr marR="0" lvl="6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7pPr>
                          <a:lvl8pPr marR="0" lvl="7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8pPr>
                          <a:lvl9pPr marR="0" lvl="8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9pPr>
                        </a:lstStyle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36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481" name="Google Shape;835;p29">
                          <a:extLst>
                            <a:ext uri="{FF2B5EF4-FFF2-40B4-BE49-F238E27FC236}">
                              <a16:creationId xmlns:a16="http://schemas.microsoft.com/office/drawing/2014/main" id="{30E59FF0-8032-9166-AF8A-2AC4B5FCC29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98" y="1494"/>
                          <a:ext cx="27" cy="42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82" h="126" extrusionOk="0">
                              <a:moveTo>
                                <a:pt x="82" y="0"/>
                              </a:moveTo>
                              <a:lnTo>
                                <a:pt x="43" y="31"/>
                              </a:lnTo>
                              <a:lnTo>
                                <a:pt x="12" y="63"/>
                              </a:lnTo>
                              <a:lnTo>
                                <a:pt x="6" y="89"/>
                              </a:lnTo>
                              <a:lnTo>
                                <a:pt x="0" y="126"/>
                              </a:lnTo>
                              <a:lnTo>
                                <a:pt x="13" y="96"/>
                              </a:lnTo>
                              <a:lnTo>
                                <a:pt x="25" y="65"/>
                              </a:lnTo>
                              <a:lnTo>
                                <a:pt x="58" y="28"/>
                              </a:lnTo>
                              <a:lnTo>
                                <a:pt x="8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182850" tIns="91400" rIns="182850" bIns="91400" anchor="t" anchorCtr="0">
                          <a:noAutofit/>
                        </a:bodyPr>
                        <a:lstStyle>
                          <a:def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defPPr>
                          <a:lvl1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1pPr>
                          <a:lvl2pPr marR="0" lvl="1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2pPr>
                          <a:lvl3pPr marR="0" lvl="2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3pPr>
                          <a:lvl4pPr marR="0" lvl="3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4pPr>
                          <a:lvl5pPr marR="0" lvl="4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5pPr>
                          <a:lvl6pPr marR="0" lvl="5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6pPr>
                          <a:lvl7pPr marR="0" lvl="6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7pPr>
                          <a:lvl8pPr marR="0" lvl="7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8pPr>
                          <a:lvl9pPr marR="0" lvl="8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9pPr>
                        </a:lstStyle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36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482" name="Google Shape;836;p29">
                          <a:extLst>
                            <a:ext uri="{FF2B5EF4-FFF2-40B4-BE49-F238E27FC236}">
                              <a16:creationId xmlns:a16="http://schemas.microsoft.com/office/drawing/2014/main" id="{B88EFAAE-5C0D-6D8A-10D4-22A2498150A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495" y="1573"/>
                          <a:ext cx="15" cy="27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45" h="80" extrusionOk="0">
                              <a:moveTo>
                                <a:pt x="18" y="80"/>
                              </a:moveTo>
                              <a:lnTo>
                                <a:pt x="6" y="54"/>
                              </a:lnTo>
                              <a:lnTo>
                                <a:pt x="0" y="39"/>
                              </a:lnTo>
                              <a:lnTo>
                                <a:pt x="13" y="17"/>
                              </a:lnTo>
                              <a:lnTo>
                                <a:pt x="41" y="0"/>
                              </a:lnTo>
                              <a:lnTo>
                                <a:pt x="24" y="23"/>
                              </a:lnTo>
                              <a:lnTo>
                                <a:pt x="15" y="47"/>
                              </a:lnTo>
                              <a:lnTo>
                                <a:pt x="30" y="54"/>
                              </a:lnTo>
                              <a:lnTo>
                                <a:pt x="45" y="36"/>
                              </a:lnTo>
                              <a:lnTo>
                                <a:pt x="37" y="52"/>
                              </a:lnTo>
                              <a:lnTo>
                                <a:pt x="18" y="8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182850" tIns="91400" rIns="182850" bIns="91400" anchor="t" anchorCtr="0">
                          <a:noAutofit/>
                        </a:bodyPr>
                        <a:lstStyle>
                          <a:def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defPPr>
                          <a:lvl1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1pPr>
                          <a:lvl2pPr marR="0" lvl="1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2pPr>
                          <a:lvl3pPr marR="0" lvl="2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3pPr>
                          <a:lvl4pPr marR="0" lvl="3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4pPr>
                          <a:lvl5pPr marR="0" lvl="4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5pPr>
                          <a:lvl6pPr marR="0" lvl="5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6pPr>
                          <a:lvl7pPr marR="0" lvl="6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7pPr>
                          <a:lvl8pPr marR="0" lvl="7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8pPr>
                          <a:lvl9pPr marR="0" lvl="8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9pPr>
                        </a:lstStyle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36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469" name="Google Shape;837;p29">
                      <a:extLst>
                        <a:ext uri="{FF2B5EF4-FFF2-40B4-BE49-F238E27FC236}">
                          <a16:creationId xmlns:a16="http://schemas.microsoft.com/office/drawing/2014/main" id="{EEE0721C-F86F-086D-05A5-C7616ACF143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667" y="1625"/>
                      <a:ext cx="130" cy="64"/>
                      <a:chOff x="4667" y="1625"/>
                      <a:chExt cx="130" cy="64"/>
                    </a:xfrm>
                  </p:grpSpPr>
                  <p:sp>
                    <p:nvSpPr>
                      <p:cNvPr id="470" name="Google Shape;838;p29">
                        <a:extLst>
                          <a:ext uri="{FF2B5EF4-FFF2-40B4-BE49-F238E27FC236}">
                            <a16:creationId xmlns:a16="http://schemas.microsoft.com/office/drawing/2014/main" id="{44E91073-3F85-846F-D58E-34E2BB6C28E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667" y="1625"/>
                        <a:ext cx="130" cy="64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388" h="191" extrusionOk="0">
                            <a:moveTo>
                              <a:pt x="23" y="47"/>
                            </a:moveTo>
                            <a:lnTo>
                              <a:pt x="93" y="51"/>
                            </a:lnTo>
                            <a:lnTo>
                              <a:pt x="143" y="50"/>
                            </a:lnTo>
                            <a:lnTo>
                              <a:pt x="201" y="24"/>
                            </a:lnTo>
                            <a:lnTo>
                              <a:pt x="251" y="3"/>
                            </a:lnTo>
                            <a:lnTo>
                              <a:pt x="295" y="0"/>
                            </a:lnTo>
                            <a:lnTo>
                              <a:pt x="314" y="19"/>
                            </a:lnTo>
                            <a:lnTo>
                              <a:pt x="344" y="30"/>
                            </a:lnTo>
                            <a:lnTo>
                              <a:pt x="379" y="34"/>
                            </a:lnTo>
                            <a:lnTo>
                              <a:pt x="388" y="51"/>
                            </a:lnTo>
                            <a:lnTo>
                              <a:pt x="384" y="87"/>
                            </a:lnTo>
                            <a:lnTo>
                              <a:pt x="377" y="111"/>
                            </a:lnTo>
                            <a:lnTo>
                              <a:pt x="360" y="130"/>
                            </a:lnTo>
                            <a:lnTo>
                              <a:pt x="334" y="154"/>
                            </a:lnTo>
                            <a:lnTo>
                              <a:pt x="322" y="175"/>
                            </a:lnTo>
                            <a:lnTo>
                              <a:pt x="304" y="190"/>
                            </a:lnTo>
                            <a:lnTo>
                              <a:pt x="288" y="191"/>
                            </a:lnTo>
                            <a:lnTo>
                              <a:pt x="266" y="172"/>
                            </a:lnTo>
                            <a:lnTo>
                              <a:pt x="253" y="180"/>
                            </a:lnTo>
                            <a:lnTo>
                              <a:pt x="230" y="181"/>
                            </a:lnTo>
                            <a:lnTo>
                              <a:pt x="214" y="152"/>
                            </a:lnTo>
                            <a:lnTo>
                              <a:pt x="204" y="156"/>
                            </a:lnTo>
                            <a:lnTo>
                              <a:pt x="190" y="156"/>
                            </a:lnTo>
                            <a:lnTo>
                              <a:pt x="181" y="142"/>
                            </a:lnTo>
                            <a:lnTo>
                              <a:pt x="164" y="152"/>
                            </a:lnTo>
                            <a:lnTo>
                              <a:pt x="148" y="160"/>
                            </a:lnTo>
                            <a:lnTo>
                              <a:pt x="127" y="152"/>
                            </a:lnTo>
                            <a:lnTo>
                              <a:pt x="123" y="138"/>
                            </a:lnTo>
                            <a:lnTo>
                              <a:pt x="121" y="121"/>
                            </a:lnTo>
                            <a:lnTo>
                              <a:pt x="90" y="125"/>
                            </a:lnTo>
                            <a:lnTo>
                              <a:pt x="65" y="130"/>
                            </a:lnTo>
                            <a:lnTo>
                              <a:pt x="60" y="121"/>
                            </a:lnTo>
                            <a:lnTo>
                              <a:pt x="39" y="121"/>
                            </a:lnTo>
                            <a:lnTo>
                              <a:pt x="10" y="100"/>
                            </a:lnTo>
                            <a:lnTo>
                              <a:pt x="0" y="78"/>
                            </a:lnTo>
                            <a:lnTo>
                              <a:pt x="5" y="68"/>
                            </a:lnTo>
                            <a:lnTo>
                              <a:pt x="1" y="50"/>
                            </a:lnTo>
                            <a:lnTo>
                              <a:pt x="23" y="47"/>
                            </a:lnTo>
                            <a:close/>
                          </a:path>
                        </a:pathLst>
                      </a:custGeom>
                      <a:solidFill>
                        <a:srgbClr val="C0804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182850" tIns="91400" rIns="182850" bIns="91400" anchor="t" anchorCtr="0">
                        <a:noAutofit/>
                      </a:bodyPr>
                      <a:lstStyle>
                        <a:def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</a:defPPr>
                        <a:lvl1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1pPr>
                        <a:lvl2pPr marR="0" lvl="1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2pPr>
                        <a:lvl3pPr marR="0" lvl="2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3pPr>
                        <a:lvl4pPr marR="0" lvl="3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4pPr>
                        <a:lvl5pPr marR="0" lvl="4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5pPr>
                        <a:lvl6pPr marR="0" lvl="5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6pPr>
                        <a:lvl7pPr marR="0" lvl="6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7pPr>
                        <a:lvl8pPr marR="0" lvl="7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8pPr>
                        <a:lvl9pPr marR="0" lvl="8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9pPr>
                      </a:lstStyle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36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grpSp>
                    <p:nvGrpSpPr>
                      <p:cNvPr id="471" name="Google Shape;839;p29">
                        <a:extLst>
                          <a:ext uri="{FF2B5EF4-FFF2-40B4-BE49-F238E27FC236}">
                            <a16:creationId xmlns:a16="http://schemas.microsoft.com/office/drawing/2014/main" id="{5BB7A851-B9BE-EE55-29D7-B27FDDD6D06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687" y="1635"/>
                        <a:ext cx="97" cy="49"/>
                        <a:chOff x="4687" y="1635"/>
                        <a:chExt cx="97" cy="49"/>
                      </a:xfrm>
                    </p:grpSpPr>
                    <p:sp>
                      <p:nvSpPr>
                        <p:cNvPr id="472" name="Google Shape;840;p29">
                          <a:extLst>
                            <a:ext uri="{FF2B5EF4-FFF2-40B4-BE49-F238E27FC236}">
                              <a16:creationId xmlns:a16="http://schemas.microsoft.com/office/drawing/2014/main" id="{D16D9C72-A5A1-7242-6222-FFA3E8E0D135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687" y="1651"/>
                          <a:ext cx="30" cy="15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90" h="43" extrusionOk="0">
                              <a:moveTo>
                                <a:pt x="0" y="43"/>
                              </a:moveTo>
                              <a:lnTo>
                                <a:pt x="46" y="29"/>
                              </a:lnTo>
                              <a:lnTo>
                                <a:pt x="90" y="0"/>
                              </a:lnTo>
                              <a:lnTo>
                                <a:pt x="73" y="22"/>
                              </a:lnTo>
                              <a:lnTo>
                                <a:pt x="54" y="37"/>
                              </a:lnTo>
                              <a:lnTo>
                                <a:pt x="0" y="4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182850" tIns="91400" rIns="182850" bIns="91400" anchor="t" anchorCtr="0">
                          <a:noAutofit/>
                        </a:bodyPr>
                        <a:lstStyle>
                          <a:def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defPPr>
                          <a:lvl1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1pPr>
                          <a:lvl2pPr marR="0" lvl="1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2pPr>
                          <a:lvl3pPr marR="0" lvl="2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3pPr>
                          <a:lvl4pPr marR="0" lvl="3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4pPr>
                          <a:lvl5pPr marR="0" lvl="4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5pPr>
                          <a:lvl6pPr marR="0" lvl="5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6pPr>
                          <a:lvl7pPr marR="0" lvl="6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7pPr>
                          <a:lvl8pPr marR="0" lvl="7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8pPr>
                          <a:lvl9pPr marR="0" lvl="8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9pPr>
                        </a:lstStyle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36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473" name="Google Shape;841;p29">
                          <a:extLst>
                            <a:ext uri="{FF2B5EF4-FFF2-40B4-BE49-F238E27FC236}">
                              <a16:creationId xmlns:a16="http://schemas.microsoft.com/office/drawing/2014/main" id="{1F3033B9-F15B-120E-EFBA-839A8084E2E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726" y="1635"/>
                          <a:ext cx="24" cy="39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72" h="117" extrusionOk="0">
                              <a:moveTo>
                                <a:pt x="0" y="117"/>
                              </a:moveTo>
                              <a:lnTo>
                                <a:pt x="24" y="78"/>
                              </a:lnTo>
                              <a:lnTo>
                                <a:pt x="72" y="0"/>
                              </a:lnTo>
                              <a:lnTo>
                                <a:pt x="58" y="47"/>
                              </a:lnTo>
                              <a:lnTo>
                                <a:pt x="49" y="81"/>
                              </a:lnTo>
                              <a:lnTo>
                                <a:pt x="0" y="11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182850" tIns="91400" rIns="182850" bIns="91400" anchor="t" anchorCtr="0">
                          <a:noAutofit/>
                        </a:bodyPr>
                        <a:lstStyle>
                          <a:def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defPPr>
                          <a:lvl1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1pPr>
                          <a:lvl2pPr marR="0" lvl="1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2pPr>
                          <a:lvl3pPr marR="0" lvl="2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3pPr>
                          <a:lvl4pPr marR="0" lvl="3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4pPr>
                          <a:lvl5pPr marR="0" lvl="4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5pPr>
                          <a:lvl6pPr marR="0" lvl="5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6pPr>
                          <a:lvl7pPr marR="0" lvl="6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7pPr>
                          <a:lvl8pPr marR="0" lvl="7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8pPr>
                          <a:lvl9pPr marR="0" lvl="8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9pPr>
                        </a:lstStyle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36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474" name="Google Shape;842;p29">
                          <a:extLst>
                            <a:ext uri="{FF2B5EF4-FFF2-40B4-BE49-F238E27FC236}">
                              <a16:creationId xmlns:a16="http://schemas.microsoft.com/office/drawing/2014/main" id="{38D163F5-8E86-1C72-074E-2BC14492B4A4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755" y="1637"/>
                          <a:ext cx="17" cy="47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52" h="141" extrusionOk="0">
                              <a:moveTo>
                                <a:pt x="0" y="141"/>
                              </a:moveTo>
                              <a:lnTo>
                                <a:pt x="38" y="110"/>
                              </a:lnTo>
                              <a:lnTo>
                                <a:pt x="37" y="46"/>
                              </a:lnTo>
                              <a:lnTo>
                                <a:pt x="11" y="0"/>
                              </a:lnTo>
                              <a:lnTo>
                                <a:pt x="42" y="43"/>
                              </a:lnTo>
                              <a:lnTo>
                                <a:pt x="52" y="86"/>
                              </a:lnTo>
                              <a:lnTo>
                                <a:pt x="50" y="123"/>
                              </a:lnTo>
                              <a:lnTo>
                                <a:pt x="0" y="14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182850" tIns="91400" rIns="182850" bIns="91400" anchor="t" anchorCtr="0">
                          <a:noAutofit/>
                        </a:bodyPr>
                        <a:lstStyle>
                          <a:def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defPPr>
                          <a:lvl1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1pPr>
                          <a:lvl2pPr marR="0" lvl="1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2pPr>
                          <a:lvl3pPr marR="0" lvl="2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3pPr>
                          <a:lvl4pPr marR="0" lvl="3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4pPr>
                          <a:lvl5pPr marR="0" lvl="4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5pPr>
                          <a:lvl6pPr marR="0" lvl="5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6pPr>
                          <a:lvl7pPr marR="0" lvl="6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7pPr>
                          <a:lvl8pPr marR="0" lvl="7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8pPr>
                          <a:lvl9pPr marR="0" lvl="8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9pPr>
                        </a:lstStyle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36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475" name="Google Shape;843;p29">
                          <a:extLst>
                            <a:ext uri="{FF2B5EF4-FFF2-40B4-BE49-F238E27FC236}">
                              <a16:creationId xmlns:a16="http://schemas.microsoft.com/office/drawing/2014/main" id="{1585D114-58AD-1BC3-8B4E-7FA2DAD721F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779" y="1652"/>
                          <a:ext cx="5" cy="18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5" h="53" extrusionOk="0">
                              <a:moveTo>
                                <a:pt x="0" y="0"/>
                              </a:moveTo>
                              <a:lnTo>
                                <a:pt x="15" y="35"/>
                              </a:lnTo>
                              <a:lnTo>
                                <a:pt x="10" y="53"/>
                              </a:lnTo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spcFirstLastPara="1" wrap="square" lIns="182850" tIns="91400" rIns="182850" bIns="91400" anchor="t" anchorCtr="0">
                          <a:noAutofit/>
                        </a:bodyPr>
                        <a:lstStyle>
                          <a:def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defPPr>
                          <a:lvl1pPr marR="0" lvl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1pPr>
                          <a:lvl2pPr marR="0" lvl="1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2pPr>
                          <a:lvl3pPr marR="0" lvl="2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3pPr>
                          <a:lvl4pPr marR="0" lvl="3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4pPr>
                          <a:lvl5pPr marR="0" lvl="4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5pPr>
                          <a:lvl6pPr marR="0" lvl="5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6pPr>
                          <a:lvl7pPr marR="0" lvl="6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7pPr>
                          <a:lvl8pPr marR="0" lvl="7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8pPr>
                          <a:lvl9pPr marR="0" lvl="8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2800" b="0" i="0" u="none" strike="noStrike" cap="none">
                              <a:solidFill>
                                <a:srgbClr val="00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defRPr>
                          </a:lvl9pPr>
                        </a:lstStyle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36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</p:grpSp>
              </p:grpSp>
              <p:grpSp>
                <p:nvGrpSpPr>
                  <p:cNvPr id="456" name="Google Shape;844;p29">
                    <a:extLst>
                      <a:ext uri="{FF2B5EF4-FFF2-40B4-BE49-F238E27FC236}">
                        <a16:creationId xmlns:a16="http://schemas.microsoft.com/office/drawing/2014/main" id="{EC0EDDD3-F01D-5403-D38D-0CE507518790}"/>
                      </a:ext>
                    </a:extLst>
                  </p:cNvPr>
                  <p:cNvGrpSpPr/>
                  <p:nvPr/>
                </p:nvGrpSpPr>
                <p:grpSpPr>
                  <a:xfrm>
                    <a:off x="4705" y="1517"/>
                    <a:ext cx="154" cy="133"/>
                    <a:chOff x="4705" y="1517"/>
                    <a:chExt cx="154" cy="133"/>
                  </a:xfrm>
                </p:grpSpPr>
                <p:sp>
                  <p:nvSpPr>
                    <p:cNvPr id="460" name="Google Shape;845;p29">
                      <a:extLst>
                        <a:ext uri="{FF2B5EF4-FFF2-40B4-BE49-F238E27FC236}">
                          <a16:creationId xmlns:a16="http://schemas.microsoft.com/office/drawing/2014/main" id="{A8826133-5350-28A5-77B9-D77FB2D4982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73" y="1565"/>
                      <a:ext cx="73" cy="6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21" h="205" extrusionOk="0">
                          <a:moveTo>
                            <a:pt x="15" y="82"/>
                          </a:moveTo>
                          <a:lnTo>
                            <a:pt x="41" y="41"/>
                          </a:lnTo>
                          <a:lnTo>
                            <a:pt x="57" y="27"/>
                          </a:lnTo>
                          <a:lnTo>
                            <a:pt x="92" y="9"/>
                          </a:lnTo>
                          <a:lnTo>
                            <a:pt x="131" y="0"/>
                          </a:lnTo>
                          <a:lnTo>
                            <a:pt x="166" y="0"/>
                          </a:lnTo>
                          <a:lnTo>
                            <a:pt x="188" y="6"/>
                          </a:lnTo>
                          <a:lnTo>
                            <a:pt x="208" y="31"/>
                          </a:lnTo>
                          <a:lnTo>
                            <a:pt x="221" y="66"/>
                          </a:lnTo>
                          <a:lnTo>
                            <a:pt x="217" y="102"/>
                          </a:lnTo>
                          <a:lnTo>
                            <a:pt x="197" y="135"/>
                          </a:lnTo>
                          <a:lnTo>
                            <a:pt x="183" y="160"/>
                          </a:lnTo>
                          <a:lnTo>
                            <a:pt x="143" y="183"/>
                          </a:lnTo>
                          <a:lnTo>
                            <a:pt x="92" y="195"/>
                          </a:lnTo>
                          <a:lnTo>
                            <a:pt x="48" y="205"/>
                          </a:lnTo>
                          <a:lnTo>
                            <a:pt x="18" y="195"/>
                          </a:lnTo>
                          <a:lnTo>
                            <a:pt x="2" y="175"/>
                          </a:lnTo>
                          <a:lnTo>
                            <a:pt x="0" y="141"/>
                          </a:lnTo>
                          <a:lnTo>
                            <a:pt x="15" y="82"/>
                          </a:lnTo>
                          <a:close/>
                        </a:path>
                      </a:pathLst>
                    </a:custGeom>
                    <a:solidFill>
                      <a:srgbClr val="F0F0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461" name="Google Shape;846;p29">
                      <a:extLst>
                        <a:ext uri="{FF2B5EF4-FFF2-40B4-BE49-F238E27FC236}">
                          <a16:creationId xmlns:a16="http://schemas.microsoft.com/office/drawing/2014/main" id="{D2224FFD-F31A-4413-DCD4-63B6EE7355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804" y="1544"/>
                      <a:ext cx="55" cy="4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64" h="127" extrusionOk="0">
                          <a:moveTo>
                            <a:pt x="21" y="0"/>
                          </a:moveTo>
                          <a:lnTo>
                            <a:pt x="158" y="75"/>
                          </a:lnTo>
                          <a:lnTo>
                            <a:pt x="163" y="86"/>
                          </a:lnTo>
                          <a:lnTo>
                            <a:pt x="164" y="101"/>
                          </a:lnTo>
                          <a:lnTo>
                            <a:pt x="162" y="113"/>
                          </a:lnTo>
                          <a:lnTo>
                            <a:pt x="158" y="124"/>
                          </a:lnTo>
                          <a:lnTo>
                            <a:pt x="151" y="127"/>
                          </a:lnTo>
                          <a:lnTo>
                            <a:pt x="138" y="127"/>
                          </a:lnTo>
                          <a:lnTo>
                            <a:pt x="13" y="56"/>
                          </a:lnTo>
                          <a:lnTo>
                            <a:pt x="3" y="46"/>
                          </a:lnTo>
                          <a:lnTo>
                            <a:pt x="0" y="31"/>
                          </a:lnTo>
                          <a:lnTo>
                            <a:pt x="3" y="16"/>
                          </a:lnTo>
                          <a:lnTo>
                            <a:pt x="8" y="8"/>
                          </a:lnTo>
                          <a:lnTo>
                            <a:pt x="15" y="1"/>
                          </a:lnTo>
                          <a:lnTo>
                            <a:pt x="21" y="0"/>
                          </a:lnTo>
                          <a:close/>
                        </a:path>
                      </a:pathLst>
                    </a:custGeom>
                    <a:solidFill>
                      <a:srgbClr val="C08040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462" name="Google Shape;847;p29">
                      <a:extLst>
                        <a:ext uri="{FF2B5EF4-FFF2-40B4-BE49-F238E27FC236}">
                          <a16:creationId xmlns:a16="http://schemas.microsoft.com/office/drawing/2014/main" id="{9635534E-76F5-4448-5B67-12169CE840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55" y="1547"/>
                      <a:ext cx="99" cy="10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99" h="310" extrusionOk="0">
                          <a:moveTo>
                            <a:pt x="93" y="0"/>
                          </a:moveTo>
                          <a:lnTo>
                            <a:pt x="180" y="71"/>
                          </a:lnTo>
                          <a:lnTo>
                            <a:pt x="216" y="104"/>
                          </a:lnTo>
                          <a:lnTo>
                            <a:pt x="252" y="141"/>
                          </a:lnTo>
                          <a:lnTo>
                            <a:pt x="275" y="171"/>
                          </a:lnTo>
                          <a:lnTo>
                            <a:pt x="294" y="201"/>
                          </a:lnTo>
                          <a:lnTo>
                            <a:pt x="299" y="236"/>
                          </a:lnTo>
                          <a:lnTo>
                            <a:pt x="295" y="273"/>
                          </a:lnTo>
                          <a:lnTo>
                            <a:pt x="280" y="295"/>
                          </a:lnTo>
                          <a:lnTo>
                            <a:pt x="252" y="310"/>
                          </a:lnTo>
                          <a:lnTo>
                            <a:pt x="186" y="310"/>
                          </a:lnTo>
                          <a:lnTo>
                            <a:pt x="139" y="304"/>
                          </a:lnTo>
                          <a:lnTo>
                            <a:pt x="69" y="284"/>
                          </a:lnTo>
                          <a:lnTo>
                            <a:pt x="56" y="264"/>
                          </a:lnTo>
                          <a:lnTo>
                            <a:pt x="35" y="236"/>
                          </a:lnTo>
                          <a:lnTo>
                            <a:pt x="0" y="222"/>
                          </a:lnTo>
                          <a:lnTo>
                            <a:pt x="32" y="177"/>
                          </a:lnTo>
                          <a:lnTo>
                            <a:pt x="32" y="71"/>
                          </a:lnTo>
                          <a:lnTo>
                            <a:pt x="93" y="0"/>
                          </a:lnTo>
                          <a:close/>
                        </a:path>
                      </a:pathLst>
                    </a:custGeom>
                    <a:solidFill>
                      <a:srgbClr val="E0A080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grpSp>
                  <p:nvGrpSpPr>
                    <p:cNvPr id="463" name="Google Shape;848;p29">
                      <a:extLst>
                        <a:ext uri="{FF2B5EF4-FFF2-40B4-BE49-F238E27FC236}">
                          <a16:creationId xmlns:a16="http://schemas.microsoft.com/office/drawing/2014/main" id="{D9674A84-E5CA-E6BA-640F-A54F9ADBEB9B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705" y="1517"/>
                      <a:ext cx="93" cy="91"/>
                      <a:chOff x="4705" y="1517"/>
                      <a:chExt cx="93" cy="91"/>
                    </a:xfrm>
                  </p:grpSpPr>
                  <p:sp>
                    <p:nvSpPr>
                      <p:cNvPr id="464" name="Google Shape;849;p29">
                        <a:extLst>
                          <a:ext uri="{FF2B5EF4-FFF2-40B4-BE49-F238E27FC236}">
                            <a16:creationId xmlns:a16="http://schemas.microsoft.com/office/drawing/2014/main" id="{F0136200-749F-BA66-2C7B-176C6382C09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705" y="1539"/>
                        <a:ext cx="74" cy="69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22" h="205" extrusionOk="0">
                            <a:moveTo>
                              <a:pt x="15" y="83"/>
                            </a:moveTo>
                            <a:lnTo>
                              <a:pt x="41" y="43"/>
                            </a:lnTo>
                            <a:lnTo>
                              <a:pt x="57" y="26"/>
                            </a:lnTo>
                            <a:lnTo>
                              <a:pt x="92" y="8"/>
                            </a:lnTo>
                            <a:lnTo>
                              <a:pt x="133" y="0"/>
                            </a:lnTo>
                            <a:lnTo>
                              <a:pt x="169" y="0"/>
                            </a:lnTo>
                            <a:lnTo>
                              <a:pt x="191" y="6"/>
                            </a:lnTo>
                            <a:lnTo>
                              <a:pt x="211" y="31"/>
                            </a:lnTo>
                            <a:lnTo>
                              <a:pt x="222" y="66"/>
                            </a:lnTo>
                            <a:lnTo>
                              <a:pt x="219" y="105"/>
                            </a:lnTo>
                            <a:lnTo>
                              <a:pt x="200" y="138"/>
                            </a:lnTo>
                            <a:lnTo>
                              <a:pt x="184" y="160"/>
                            </a:lnTo>
                            <a:lnTo>
                              <a:pt x="144" y="182"/>
                            </a:lnTo>
                            <a:lnTo>
                              <a:pt x="92" y="195"/>
                            </a:lnTo>
                            <a:lnTo>
                              <a:pt x="50" y="205"/>
                            </a:lnTo>
                            <a:lnTo>
                              <a:pt x="20" y="195"/>
                            </a:lnTo>
                            <a:lnTo>
                              <a:pt x="5" y="175"/>
                            </a:lnTo>
                            <a:lnTo>
                              <a:pt x="0" y="143"/>
                            </a:lnTo>
                            <a:lnTo>
                              <a:pt x="15" y="83"/>
                            </a:lnTo>
                            <a:close/>
                          </a:path>
                        </a:pathLst>
                      </a:custGeom>
                      <a:solidFill>
                        <a:srgbClr val="F0F0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182850" tIns="91400" rIns="182850" bIns="91400" anchor="t" anchorCtr="0">
                        <a:noAutofit/>
                      </a:bodyPr>
                      <a:lstStyle>
                        <a:def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</a:defPPr>
                        <a:lvl1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1pPr>
                        <a:lvl2pPr marR="0" lvl="1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2pPr>
                        <a:lvl3pPr marR="0" lvl="2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3pPr>
                        <a:lvl4pPr marR="0" lvl="3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4pPr>
                        <a:lvl5pPr marR="0" lvl="4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5pPr>
                        <a:lvl6pPr marR="0" lvl="5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6pPr>
                        <a:lvl7pPr marR="0" lvl="6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7pPr>
                        <a:lvl8pPr marR="0" lvl="7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8pPr>
                        <a:lvl9pPr marR="0" lvl="8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9pPr>
                      </a:lstStyle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36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465" name="Google Shape;850;p29">
                        <a:extLst>
                          <a:ext uri="{FF2B5EF4-FFF2-40B4-BE49-F238E27FC236}">
                            <a16:creationId xmlns:a16="http://schemas.microsoft.com/office/drawing/2014/main" id="{C60B17B1-9490-6344-93CB-CE12113C567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713" y="1587"/>
                        <a:ext cx="21" cy="21"/>
                      </a:xfrm>
                      <a:prstGeom prst="ellipse">
                        <a:avLst/>
                      </a:prstGeom>
                      <a:solidFill>
                        <a:srgbClr val="00808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182850" tIns="91400" rIns="182850" bIns="91400" anchor="t" anchorCtr="0">
                        <a:noAutofit/>
                      </a:bodyPr>
                      <a:lstStyle>
                        <a:def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</a:defPPr>
                        <a:lvl1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1pPr>
                        <a:lvl2pPr marR="0" lvl="1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2pPr>
                        <a:lvl3pPr marR="0" lvl="2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3pPr>
                        <a:lvl4pPr marR="0" lvl="3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4pPr>
                        <a:lvl5pPr marR="0" lvl="4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5pPr>
                        <a:lvl6pPr marR="0" lvl="5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6pPr>
                        <a:lvl7pPr marR="0" lvl="6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7pPr>
                        <a:lvl8pPr marR="0" lvl="7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8pPr>
                        <a:lvl9pPr marR="0" lvl="8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9pPr>
                      </a:lstStyle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36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466" name="Google Shape;851;p29">
                        <a:extLst>
                          <a:ext uri="{FF2B5EF4-FFF2-40B4-BE49-F238E27FC236}">
                            <a16:creationId xmlns:a16="http://schemas.microsoft.com/office/drawing/2014/main" id="{B4A7BC4C-BBD3-840C-D7E5-394C7A72B57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4721" y="1517"/>
                        <a:ext cx="77" cy="45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30" h="134" extrusionOk="0">
                            <a:moveTo>
                              <a:pt x="33" y="0"/>
                            </a:moveTo>
                            <a:lnTo>
                              <a:pt x="221" y="80"/>
                            </a:lnTo>
                            <a:lnTo>
                              <a:pt x="228" y="90"/>
                            </a:lnTo>
                            <a:lnTo>
                              <a:pt x="230" y="107"/>
                            </a:lnTo>
                            <a:lnTo>
                              <a:pt x="226" y="119"/>
                            </a:lnTo>
                            <a:lnTo>
                              <a:pt x="220" y="129"/>
                            </a:lnTo>
                            <a:lnTo>
                              <a:pt x="211" y="133"/>
                            </a:lnTo>
                            <a:lnTo>
                              <a:pt x="194" y="134"/>
                            </a:lnTo>
                            <a:lnTo>
                              <a:pt x="19" y="59"/>
                            </a:lnTo>
                            <a:lnTo>
                              <a:pt x="4" y="49"/>
                            </a:lnTo>
                            <a:lnTo>
                              <a:pt x="0" y="33"/>
                            </a:lnTo>
                            <a:lnTo>
                              <a:pt x="4" y="17"/>
                            </a:lnTo>
                            <a:lnTo>
                              <a:pt x="11" y="10"/>
                            </a:lnTo>
                            <a:lnTo>
                              <a:pt x="20" y="3"/>
                            </a:lnTo>
                            <a:lnTo>
                              <a:pt x="33" y="0"/>
                            </a:lnTo>
                            <a:close/>
                          </a:path>
                        </a:pathLst>
                      </a:custGeom>
                      <a:solidFill>
                        <a:srgbClr val="C0804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182850" tIns="91400" rIns="182850" bIns="91400" anchor="t" anchorCtr="0">
                        <a:noAutofit/>
                      </a:bodyPr>
                      <a:lstStyle>
                        <a:def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</a:defPPr>
                        <a:lvl1pPr marR="0" lvl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1pPr>
                        <a:lvl2pPr marR="0" lvl="1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2pPr>
                        <a:lvl3pPr marR="0" lvl="2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3pPr>
                        <a:lvl4pPr marR="0" lvl="3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4pPr>
                        <a:lvl5pPr marR="0" lvl="4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5pPr>
                        <a:lvl6pPr marR="0" lvl="5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6pPr>
                        <a:lvl7pPr marR="0" lvl="6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7pPr>
                        <a:lvl8pPr marR="0" lvl="7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8pPr>
                        <a:lvl9pPr marR="0" lvl="8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Font typeface="Arial"/>
                          <a:defRPr sz="2800" b="0" i="0" u="none" strike="noStrike" cap="none">
                            <a:solidFill>
                              <a:srgbClr val="000000"/>
                            </a:solidFill>
                            <a:latin typeface="Arial"/>
                            <a:ea typeface="Arial"/>
                            <a:cs typeface="Arial"/>
                            <a:sym typeface="Arial"/>
                          </a:defRPr>
                        </a:lvl9pPr>
                      </a:lstStyle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36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  <p:grpSp>
                <p:nvGrpSpPr>
                  <p:cNvPr id="457" name="Google Shape;852;p29">
                    <a:extLst>
                      <a:ext uri="{FF2B5EF4-FFF2-40B4-BE49-F238E27FC236}">
                        <a16:creationId xmlns:a16="http://schemas.microsoft.com/office/drawing/2014/main" id="{012D3076-D507-05F5-4207-4E32A0D82FB4}"/>
                      </a:ext>
                    </a:extLst>
                  </p:cNvPr>
                  <p:cNvGrpSpPr/>
                  <p:nvPr/>
                </p:nvGrpSpPr>
                <p:grpSpPr>
                  <a:xfrm>
                    <a:off x="4509" y="1584"/>
                    <a:ext cx="74" cy="86"/>
                    <a:chOff x="4509" y="1584"/>
                    <a:chExt cx="74" cy="86"/>
                  </a:xfrm>
                </p:grpSpPr>
                <p:sp>
                  <p:nvSpPr>
                    <p:cNvPr id="458" name="Google Shape;853;p29">
                      <a:extLst>
                        <a:ext uri="{FF2B5EF4-FFF2-40B4-BE49-F238E27FC236}">
                          <a16:creationId xmlns:a16="http://schemas.microsoft.com/office/drawing/2014/main" id="{0CC48719-D373-30D6-D17F-929F8B4FF45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09" y="1584"/>
                      <a:ext cx="65" cy="8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7" h="250" extrusionOk="0">
                          <a:moveTo>
                            <a:pt x="160" y="39"/>
                          </a:moveTo>
                          <a:lnTo>
                            <a:pt x="129" y="6"/>
                          </a:lnTo>
                          <a:lnTo>
                            <a:pt x="107" y="1"/>
                          </a:lnTo>
                          <a:lnTo>
                            <a:pt x="69" y="0"/>
                          </a:lnTo>
                          <a:lnTo>
                            <a:pt x="37" y="18"/>
                          </a:lnTo>
                          <a:lnTo>
                            <a:pt x="19" y="39"/>
                          </a:lnTo>
                          <a:lnTo>
                            <a:pt x="6" y="63"/>
                          </a:lnTo>
                          <a:lnTo>
                            <a:pt x="0" y="92"/>
                          </a:lnTo>
                          <a:lnTo>
                            <a:pt x="2" y="124"/>
                          </a:lnTo>
                          <a:lnTo>
                            <a:pt x="12" y="161"/>
                          </a:lnTo>
                          <a:lnTo>
                            <a:pt x="34" y="189"/>
                          </a:lnTo>
                          <a:lnTo>
                            <a:pt x="58" y="205"/>
                          </a:lnTo>
                          <a:lnTo>
                            <a:pt x="87" y="217"/>
                          </a:lnTo>
                          <a:lnTo>
                            <a:pt x="103" y="240"/>
                          </a:lnTo>
                          <a:lnTo>
                            <a:pt x="119" y="248"/>
                          </a:lnTo>
                          <a:lnTo>
                            <a:pt x="137" y="250"/>
                          </a:lnTo>
                          <a:lnTo>
                            <a:pt x="159" y="245"/>
                          </a:lnTo>
                          <a:lnTo>
                            <a:pt x="181" y="231"/>
                          </a:lnTo>
                          <a:lnTo>
                            <a:pt x="191" y="210"/>
                          </a:lnTo>
                          <a:lnTo>
                            <a:pt x="197" y="179"/>
                          </a:lnTo>
                          <a:lnTo>
                            <a:pt x="185" y="149"/>
                          </a:lnTo>
                          <a:lnTo>
                            <a:pt x="184" y="118"/>
                          </a:lnTo>
                          <a:lnTo>
                            <a:pt x="174" y="75"/>
                          </a:lnTo>
                          <a:lnTo>
                            <a:pt x="160" y="39"/>
                          </a:lnTo>
                          <a:close/>
                        </a:path>
                      </a:pathLst>
                    </a:custGeom>
                    <a:solidFill>
                      <a:srgbClr val="E0A080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459" name="Google Shape;854;p29">
                      <a:extLst>
                        <a:ext uri="{FF2B5EF4-FFF2-40B4-BE49-F238E27FC236}">
                          <a16:creationId xmlns:a16="http://schemas.microsoft.com/office/drawing/2014/main" id="{BDA0C375-1F5B-A265-FAE0-5E807B03D0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16" y="1589"/>
                      <a:ext cx="67" cy="81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2" h="243" extrusionOk="0">
                          <a:moveTo>
                            <a:pt x="165" y="36"/>
                          </a:moveTo>
                          <a:lnTo>
                            <a:pt x="131" y="6"/>
                          </a:lnTo>
                          <a:lnTo>
                            <a:pt x="109" y="1"/>
                          </a:lnTo>
                          <a:lnTo>
                            <a:pt x="70" y="0"/>
                          </a:lnTo>
                          <a:lnTo>
                            <a:pt x="37" y="15"/>
                          </a:lnTo>
                          <a:lnTo>
                            <a:pt x="18" y="36"/>
                          </a:lnTo>
                          <a:lnTo>
                            <a:pt x="5" y="62"/>
                          </a:lnTo>
                          <a:lnTo>
                            <a:pt x="0" y="90"/>
                          </a:lnTo>
                          <a:lnTo>
                            <a:pt x="1" y="121"/>
                          </a:lnTo>
                          <a:lnTo>
                            <a:pt x="12" y="156"/>
                          </a:lnTo>
                          <a:lnTo>
                            <a:pt x="34" y="184"/>
                          </a:lnTo>
                          <a:lnTo>
                            <a:pt x="60" y="200"/>
                          </a:lnTo>
                          <a:lnTo>
                            <a:pt x="88" y="210"/>
                          </a:lnTo>
                          <a:lnTo>
                            <a:pt x="105" y="233"/>
                          </a:lnTo>
                          <a:lnTo>
                            <a:pt x="121" y="240"/>
                          </a:lnTo>
                          <a:lnTo>
                            <a:pt x="139" y="243"/>
                          </a:lnTo>
                          <a:lnTo>
                            <a:pt x="164" y="236"/>
                          </a:lnTo>
                          <a:lnTo>
                            <a:pt x="186" y="225"/>
                          </a:lnTo>
                          <a:lnTo>
                            <a:pt x="196" y="205"/>
                          </a:lnTo>
                          <a:lnTo>
                            <a:pt x="202" y="173"/>
                          </a:lnTo>
                          <a:lnTo>
                            <a:pt x="190" y="144"/>
                          </a:lnTo>
                          <a:lnTo>
                            <a:pt x="189" y="114"/>
                          </a:lnTo>
                          <a:lnTo>
                            <a:pt x="179" y="74"/>
                          </a:lnTo>
                          <a:lnTo>
                            <a:pt x="165" y="36"/>
                          </a:lnTo>
                          <a:close/>
                        </a:path>
                      </a:pathLst>
                    </a:custGeom>
                    <a:solidFill>
                      <a:srgbClr val="E0A080"/>
                    </a:solidFill>
                    <a:ln>
                      <a:noFill/>
                    </a:ln>
                  </p:spPr>
                  <p:txBody>
                    <a:bodyPr spcFirstLastPara="1" wrap="square" lIns="182850" tIns="91400" rIns="182850" bIns="91400" anchor="t" anchorCtr="0">
                      <a:noAutofit/>
                    </a:bodyPr>
                    <a:lstStyle>
                      <a:def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defPPr>
                      <a:lvl1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1pPr>
                      <a:lvl2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2pPr>
                      <a:lvl3pPr marR="0" lvl="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3pPr>
                      <a:lvl4pPr marR="0" lvl="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4pPr>
                      <a:lvl5pPr marR="0" lvl="4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5pPr>
                      <a:lvl6pPr marR="0" lvl="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6pPr>
                      <a:lvl7pPr marR="0" lvl="6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7pPr>
                      <a:lvl8pPr marR="0" lvl="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8pPr>
                      <a:lvl9pPr marR="0" lvl="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</p:grpSp>
            <p:sp>
              <p:nvSpPr>
                <p:cNvPr id="26" name="Google Shape;855;p29">
                  <a:extLst>
                    <a:ext uri="{FF2B5EF4-FFF2-40B4-BE49-F238E27FC236}">
                      <a16:creationId xmlns:a16="http://schemas.microsoft.com/office/drawing/2014/main" id="{53F4FB67-0A37-D3BB-691E-A17113F31DD3}"/>
                    </a:ext>
                  </a:extLst>
                </p:cNvPr>
                <p:cNvSpPr/>
                <p:nvPr/>
              </p:nvSpPr>
              <p:spPr>
                <a:xfrm>
                  <a:off x="4391" y="1664"/>
                  <a:ext cx="389" cy="3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66" h="1156" extrusionOk="0">
                      <a:moveTo>
                        <a:pt x="317" y="0"/>
                      </a:moveTo>
                      <a:lnTo>
                        <a:pt x="391" y="50"/>
                      </a:lnTo>
                      <a:lnTo>
                        <a:pt x="467" y="99"/>
                      </a:lnTo>
                      <a:lnTo>
                        <a:pt x="533" y="130"/>
                      </a:lnTo>
                      <a:lnTo>
                        <a:pt x="758" y="224"/>
                      </a:lnTo>
                      <a:lnTo>
                        <a:pt x="792" y="366"/>
                      </a:lnTo>
                      <a:lnTo>
                        <a:pt x="820" y="440"/>
                      </a:lnTo>
                      <a:lnTo>
                        <a:pt x="845" y="494"/>
                      </a:lnTo>
                      <a:lnTo>
                        <a:pt x="863" y="549"/>
                      </a:lnTo>
                      <a:lnTo>
                        <a:pt x="875" y="605"/>
                      </a:lnTo>
                      <a:lnTo>
                        <a:pt x="873" y="640"/>
                      </a:lnTo>
                      <a:lnTo>
                        <a:pt x="866" y="681"/>
                      </a:lnTo>
                      <a:lnTo>
                        <a:pt x="871" y="731"/>
                      </a:lnTo>
                      <a:lnTo>
                        <a:pt x="889" y="781"/>
                      </a:lnTo>
                      <a:lnTo>
                        <a:pt x="936" y="801"/>
                      </a:lnTo>
                      <a:lnTo>
                        <a:pt x="1007" y="819"/>
                      </a:lnTo>
                      <a:lnTo>
                        <a:pt x="1057" y="835"/>
                      </a:lnTo>
                      <a:lnTo>
                        <a:pt x="1106" y="872"/>
                      </a:lnTo>
                      <a:lnTo>
                        <a:pt x="1137" y="914"/>
                      </a:lnTo>
                      <a:lnTo>
                        <a:pt x="1157" y="965"/>
                      </a:lnTo>
                      <a:lnTo>
                        <a:pt x="1166" y="1023"/>
                      </a:lnTo>
                      <a:lnTo>
                        <a:pt x="1154" y="1112"/>
                      </a:lnTo>
                      <a:lnTo>
                        <a:pt x="277" y="1156"/>
                      </a:lnTo>
                      <a:lnTo>
                        <a:pt x="116" y="1153"/>
                      </a:lnTo>
                      <a:lnTo>
                        <a:pt x="85" y="1112"/>
                      </a:lnTo>
                      <a:lnTo>
                        <a:pt x="55" y="1047"/>
                      </a:lnTo>
                      <a:lnTo>
                        <a:pt x="30" y="974"/>
                      </a:lnTo>
                      <a:lnTo>
                        <a:pt x="16" y="913"/>
                      </a:lnTo>
                      <a:lnTo>
                        <a:pt x="4" y="846"/>
                      </a:lnTo>
                      <a:lnTo>
                        <a:pt x="0" y="785"/>
                      </a:lnTo>
                      <a:lnTo>
                        <a:pt x="12" y="685"/>
                      </a:lnTo>
                      <a:lnTo>
                        <a:pt x="30" y="605"/>
                      </a:lnTo>
                      <a:lnTo>
                        <a:pt x="57" y="516"/>
                      </a:lnTo>
                      <a:lnTo>
                        <a:pt x="89" y="432"/>
                      </a:lnTo>
                      <a:lnTo>
                        <a:pt x="124" y="363"/>
                      </a:lnTo>
                      <a:lnTo>
                        <a:pt x="170" y="286"/>
                      </a:lnTo>
                      <a:lnTo>
                        <a:pt x="229" y="224"/>
                      </a:lnTo>
                      <a:lnTo>
                        <a:pt x="283" y="169"/>
                      </a:lnTo>
                      <a:lnTo>
                        <a:pt x="321" y="142"/>
                      </a:lnTo>
                      <a:lnTo>
                        <a:pt x="233" y="99"/>
                      </a:lnTo>
                      <a:lnTo>
                        <a:pt x="317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50" tIns="91400" rIns="182850" bIns="91400" anchor="t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7" name="Google Shape;856;p29">
                  <a:extLst>
                    <a:ext uri="{FF2B5EF4-FFF2-40B4-BE49-F238E27FC236}">
                      <a16:creationId xmlns:a16="http://schemas.microsoft.com/office/drawing/2014/main" id="{66AE9699-1D18-1C7A-46CB-94AC46E850D3}"/>
                    </a:ext>
                  </a:extLst>
                </p:cNvPr>
                <p:cNvSpPr/>
                <p:nvPr/>
              </p:nvSpPr>
              <p:spPr>
                <a:xfrm>
                  <a:off x="4650" y="1868"/>
                  <a:ext cx="109" cy="1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6" h="424" extrusionOk="0">
                      <a:moveTo>
                        <a:pt x="0" y="0"/>
                      </a:moveTo>
                      <a:lnTo>
                        <a:pt x="12" y="80"/>
                      </a:lnTo>
                      <a:lnTo>
                        <a:pt x="25" y="143"/>
                      </a:lnTo>
                      <a:lnTo>
                        <a:pt x="51" y="194"/>
                      </a:lnTo>
                      <a:lnTo>
                        <a:pt x="72" y="222"/>
                      </a:lnTo>
                      <a:lnTo>
                        <a:pt x="112" y="245"/>
                      </a:lnTo>
                      <a:lnTo>
                        <a:pt x="185" y="272"/>
                      </a:lnTo>
                      <a:lnTo>
                        <a:pt x="246" y="297"/>
                      </a:lnTo>
                      <a:lnTo>
                        <a:pt x="276" y="310"/>
                      </a:lnTo>
                      <a:lnTo>
                        <a:pt x="303" y="338"/>
                      </a:lnTo>
                      <a:lnTo>
                        <a:pt x="319" y="377"/>
                      </a:lnTo>
                      <a:lnTo>
                        <a:pt x="326" y="424"/>
                      </a:ln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spcFirstLastPara="1" wrap="square" lIns="182850" tIns="91400" rIns="182850" bIns="91400" anchor="t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8" name="Google Shape;857;p29">
                  <a:extLst>
                    <a:ext uri="{FF2B5EF4-FFF2-40B4-BE49-F238E27FC236}">
                      <a16:creationId xmlns:a16="http://schemas.microsoft.com/office/drawing/2014/main" id="{04BA2F4B-82F5-7BAF-E95D-0B84CD89D736}"/>
                    </a:ext>
                  </a:extLst>
                </p:cNvPr>
                <p:cNvSpPr/>
                <p:nvPr/>
              </p:nvSpPr>
              <p:spPr>
                <a:xfrm>
                  <a:off x="4496" y="1714"/>
                  <a:ext cx="160" cy="1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0" h="466" extrusionOk="0">
                      <a:moveTo>
                        <a:pt x="0" y="7"/>
                      </a:moveTo>
                      <a:lnTo>
                        <a:pt x="16" y="0"/>
                      </a:lnTo>
                      <a:lnTo>
                        <a:pt x="65" y="36"/>
                      </a:lnTo>
                      <a:lnTo>
                        <a:pt x="130" y="75"/>
                      </a:lnTo>
                      <a:lnTo>
                        <a:pt x="184" y="98"/>
                      </a:lnTo>
                      <a:lnTo>
                        <a:pt x="238" y="128"/>
                      </a:lnTo>
                      <a:lnTo>
                        <a:pt x="315" y="167"/>
                      </a:lnTo>
                      <a:lnTo>
                        <a:pt x="362" y="241"/>
                      </a:lnTo>
                      <a:lnTo>
                        <a:pt x="398" y="371"/>
                      </a:lnTo>
                      <a:lnTo>
                        <a:pt x="433" y="265"/>
                      </a:lnTo>
                      <a:lnTo>
                        <a:pt x="460" y="194"/>
                      </a:lnTo>
                      <a:lnTo>
                        <a:pt x="455" y="152"/>
                      </a:lnTo>
                      <a:lnTo>
                        <a:pt x="471" y="217"/>
                      </a:lnTo>
                      <a:lnTo>
                        <a:pt x="480" y="250"/>
                      </a:lnTo>
                      <a:lnTo>
                        <a:pt x="464" y="280"/>
                      </a:lnTo>
                      <a:lnTo>
                        <a:pt x="441" y="336"/>
                      </a:lnTo>
                      <a:lnTo>
                        <a:pt x="414" y="405"/>
                      </a:lnTo>
                      <a:lnTo>
                        <a:pt x="391" y="466"/>
                      </a:lnTo>
                      <a:lnTo>
                        <a:pt x="362" y="362"/>
                      </a:lnTo>
                      <a:lnTo>
                        <a:pt x="334" y="291"/>
                      </a:lnTo>
                      <a:lnTo>
                        <a:pt x="319" y="222"/>
                      </a:lnTo>
                      <a:lnTo>
                        <a:pt x="242" y="152"/>
                      </a:lnTo>
                      <a:lnTo>
                        <a:pt x="108" y="8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50" tIns="91400" rIns="182850" bIns="91400" anchor="t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0" name="Google Shape;858;p29">
                  <a:extLst>
                    <a:ext uri="{FF2B5EF4-FFF2-40B4-BE49-F238E27FC236}">
                      <a16:creationId xmlns:a16="http://schemas.microsoft.com/office/drawing/2014/main" id="{2E19CAEA-EA15-C4B9-B047-8F99F0A59CF4}"/>
                    </a:ext>
                  </a:extLst>
                </p:cNvPr>
                <p:cNvSpPr/>
                <p:nvPr/>
              </p:nvSpPr>
              <p:spPr>
                <a:xfrm>
                  <a:off x="4505" y="1796"/>
                  <a:ext cx="67" cy="1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1" h="391" extrusionOk="0">
                      <a:moveTo>
                        <a:pt x="105" y="313"/>
                      </a:moveTo>
                      <a:lnTo>
                        <a:pt x="53" y="264"/>
                      </a:lnTo>
                      <a:lnTo>
                        <a:pt x="36" y="213"/>
                      </a:lnTo>
                      <a:lnTo>
                        <a:pt x="30" y="160"/>
                      </a:lnTo>
                      <a:lnTo>
                        <a:pt x="22" y="87"/>
                      </a:lnTo>
                      <a:lnTo>
                        <a:pt x="51" y="64"/>
                      </a:lnTo>
                      <a:lnTo>
                        <a:pt x="64" y="117"/>
                      </a:lnTo>
                      <a:lnTo>
                        <a:pt x="87" y="143"/>
                      </a:lnTo>
                      <a:lnTo>
                        <a:pt x="96" y="202"/>
                      </a:lnTo>
                      <a:lnTo>
                        <a:pt x="112" y="246"/>
                      </a:lnTo>
                      <a:lnTo>
                        <a:pt x="148" y="284"/>
                      </a:lnTo>
                      <a:lnTo>
                        <a:pt x="175" y="330"/>
                      </a:lnTo>
                      <a:lnTo>
                        <a:pt x="201" y="391"/>
                      </a:lnTo>
                      <a:lnTo>
                        <a:pt x="199" y="339"/>
                      </a:lnTo>
                      <a:lnTo>
                        <a:pt x="191" y="297"/>
                      </a:lnTo>
                      <a:lnTo>
                        <a:pt x="156" y="263"/>
                      </a:lnTo>
                      <a:lnTo>
                        <a:pt x="132" y="217"/>
                      </a:lnTo>
                      <a:lnTo>
                        <a:pt x="113" y="167"/>
                      </a:lnTo>
                      <a:lnTo>
                        <a:pt x="99" y="121"/>
                      </a:lnTo>
                      <a:lnTo>
                        <a:pt x="79" y="87"/>
                      </a:lnTo>
                      <a:lnTo>
                        <a:pt x="73" y="42"/>
                      </a:lnTo>
                      <a:lnTo>
                        <a:pt x="61" y="18"/>
                      </a:lnTo>
                      <a:lnTo>
                        <a:pt x="47" y="0"/>
                      </a:lnTo>
                      <a:lnTo>
                        <a:pt x="21" y="44"/>
                      </a:lnTo>
                      <a:lnTo>
                        <a:pt x="0" y="105"/>
                      </a:lnTo>
                      <a:lnTo>
                        <a:pt x="16" y="117"/>
                      </a:lnTo>
                      <a:lnTo>
                        <a:pt x="16" y="163"/>
                      </a:lnTo>
                      <a:lnTo>
                        <a:pt x="25" y="221"/>
                      </a:lnTo>
                      <a:lnTo>
                        <a:pt x="38" y="263"/>
                      </a:lnTo>
                      <a:lnTo>
                        <a:pt x="64" y="290"/>
                      </a:lnTo>
                      <a:lnTo>
                        <a:pt x="105" y="313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50" tIns="91400" rIns="182850" bIns="91400" anchor="t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2" name="Google Shape;859;p29">
                  <a:extLst>
                    <a:ext uri="{FF2B5EF4-FFF2-40B4-BE49-F238E27FC236}">
                      <a16:creationId xmlns:a16="http://schemas.microsoft.com/office/drawing/2014/main" id="{7F0CF50C-1139-0CEB-11A8-077DD565C4FB}"/>
                    </a:ext>
                  </a:extLst>
                </p:cNvPr>
                <p:cNvSpPr/>
                <p:nvPr/>
              </p:nvSpPr>
              <p:spPr>
                <a:xfrm>
                  <a:off x="4402" y="1868"/>
                  <a:ext cx="37" cy="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3" h="266" extrusionOk="0">
                      <a:moveTo>
                        <a:pt x="113" y="266"/>
                      </a:moveTo>
                      <a:lnTo>
                        <a:pt x="84" y="256"/>
                      </a:lnTo>
                      <a:lnTo>
                        <a:pt x="55" y="226"/>
                      </a:lnTo>
                      <a:lnTo>
                        <a:pt x="42" y="205"/>
                      </a:lnTo>
                      <a:lnTo>
                        <a:pt x="29" y="156"/>
                      </a:lnTo>
                      <a:lnTo>
                        <a:pt x="21" y="123"/>
                      </a:lnTo>
                      <a:lnTo>
                        <a:pt x="6" y="90"/>
                      </a:lnTo>
                      <a:lnTo>
                        <a:pt x="0" y="52"/>
                      </a:lnTo>
                      <a:lnTo>
                        <a:pt x="11" y="27"/>
                      </a:lnTo>
                      <a:lnTo>
                        <a:pt x="39" y="0"/>
                      </a:lnTo>
                      <a:lnTo>
                        <a:pt x="11" y="26"/>
                      </a:lnTo>
                      <a:lnTo>
                        <a:pt x="3" y="53"/>
                      </a:lnTo>
                      <a:lnTo>
                        <a:pt x="4" y="88"/>
                      </a:lnTo>
                      <a:lnTo>
                        <a:pt x="19" y="118"/>
                      </a:lnTo>
                      <a:lnTo>
                        <a:pt x="33" y="168"/>
                      </a:lnTo>
                      <a:lnTo>
                        <a:pt x="41" y="196"/>
                      </a:lnTo>
                      <a:lnTo>
                        <a:pt x="55" y="229"/>
                      </a:lnTo>
                      <a:lnTo>
                        <a:pt x="86" y="255"/>
                      </a:ln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spcFirstLastPara="1" wrap="square" lIns="182850" tIns="91400" rIns="182850" bIns="91400" anchor="t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" name="Google Shape;860;p29">
                  <a:extLst>
                    <a:ext uri="{FF2B5EF4-FFF2-40B4-BE49-F238E27FC236}">
                      <a16:creationId xmlns:a16="http://schemas.microsoft.com/office/drawing/2014/main" id="{DD13351E-6129-AB87-A99A-9EAFBCF0A41E}"/>
                    </a:ext>
                  </a:extLst>
                </p:cNvPr>
                <p:cNvSpPr/>
                <p:nvPr/>
              </p:nvSpPr>
              <p:spPr>
                <a:xfrm>
                  <a:off x="4405" y="1868"/>
                  <a:ext cx="37" cy="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" h="266" extrusionOk="0">
                      <a:moveTo>
                        <a:pt x="110" y="266"/>
                      </a:moveTo>
                      <a:lnTo>
                        <a:pt x="69" y="231"/>
                      </a:lnTo>
                      <a:lnTo>
                        <a:pt x="50" y="201"/>
                      </a:lnTo>
                      <a:lnTo>
                        <a:pt x="43" y="173"/>
                      </a:lnTo>
                      <a:lnTo>
                        <a:pt x="26" y="121"/>
                      </a:lnTo>
                      <a:lnTo>
                        <a:pt x="15" y="87"/>
                      </a:lnTo>
                      <a:lnTo>
                        <a:pt x="9" y="61"/>
                      </a:lnTo>
                      <a:lnTo>
                        <a:pt x="18" y="31"/>
                      </a:lnTo>
                      <a:lnTo>
                        <a:pt x="36" y="0"/>
                      </a:lnTo>
                      <a:lnTo>
                        <a:pt x="8" y="26"/>
                      </a:lnTo>
                      <a:lnTo>
                        <a:pt x="0" y="53"/>
                      </a:lnTo>
                      <a:lnTo>
                        <a:pt x="1" y="88"/>
                      </a:lnTo>
                      <a:lnTo>
                        <a:pt x="15" y="118"/>
                      </a:lnTo>
                      <a:lnTo>
                        <a:pt x="30" y="168"/>
                      </a:lnTo>
                      <a:lnTo>
                        <a:pt x="37" y="196"/>
                      </a:lnTo>
                      <a:lnTo>
                        <a:pt x="52" y="229"/>
                      </a:lnTo>
                      <a:lnTo>
                        <a:pt x="83" y="255"/>
                      </a:lnTo>
                      <a:lnTo>
                        <a:pt x="110" y="266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50" tIns="91400" rIns="182850" bIns="91400" anchor="t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44" name="Google Shape;861;p29">
                  <a:extLst>
                    <a:ext uri="{FF2B5EF4-FFF2-40B4-BE49-F238E27FC236}">
                      <a16:creationId xmlns:a16="http://schemas.microsoft.com/office/drawing/2014/main" id="{2335C15E-342C-D4DF-7FD7-1A5B25A11BBF}"/>
                    </a:ext>
                  </a:extLst>
                </p:cNvPr>
                <p:cNvGrpSpPr/>
                <p:nvPr/>
              </p:nvGrpSpPr>
              <p:grpSpPr>
                <a:xfrm>
                  <a:off x="4468" y="1943"/>
                  <a:ext cx="405" cy="146"/>
                  <a:chOff x="4468" y="1943"/>
                  <a:chExt cx="405" cy="146"/>
                </a:xfrm>
              </p:grpSpPr>
              <p:sp>
                <p:nvSpPr>
                  <p:cNvPr id="59" name="Google Shape;862;p29">
                    <a:extLst>
                      <a:ext uri="{FF2B5EF4-FFF2-40B4-BE49-F238E27FC236}">
                        <a16:creationId xmlns:a16="http://schemas.microsoft.com/office/drawing/2014/main" id="{EE4000EE-E17C-F95F-AE26-4998281E034A}"/>
                      </a:ext>
                    </a:extLst>
                  </p:cNvPr>
                  <p:cNvSpPr/>
                  <p:nvPr/>
                </p:nvSpPr>
                <p:spPr>
                  <a:xfrm>
                    <a:off x="4468" y="1943"/>
                    <a:ext cx="403" cy="14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10" h="439" extrusionOk="0">
                        <a:moveTo>
                          <a:pt x="291" y="0"/>
                        </a:moveTo>
                        <a:lnTo>
                          <a:pt x="310" y="47"/>
                        </a:lnTo>
                        <a:lnTo>
                          <a:pt x="356" y="106"/>
                        </a:lnTo>
                        <a:lnTo>
                          <a:pt x="433" y="149"/>
                        </a:lnTo>
                        <a:lnTo>
                          <a:pt x="539" y="179"/>
                        </a:lnTo>
                        <a:lnTo>
                          <a:pt x="663" y="206"/>
                        </a:lnTo>
                        <a:lnTo>
                          <a:pt x="763" y="210"/>
                        </a:lnTo>
                        <a:lnTo>
                          <a:pt x="865" y="206"/>
                        </a:lnTo>
                        <a:lnTo>
                          <a:pt x="885" y="195"/>
                        </a:lnTo>
                        <a:lnTo>
                          <a:pt x="913" y="161"/>
                        </a:lnTo>
                        <a:lnTo>
                          <a:pt x="938" y="135"/>
                        </a:lnTo>
                        <a:lnTo>
                          <a:pt x="972" y="113"/>
                        </a:lnTo>
                        <a:lnTo>
                          <a:pt x="982" y="87"/>
                        </a:lnTo>
                        <a:lnTo>
                          <a:pt x="999" y="65"/>
                        </a:lnTo>
                        <a:lnTo>
                          <a:pt x="1022" y="53"/>
                        </a:lnTo>
                        <a:lnTo>
                          <a:pt x="1051" y="43"/>
                        </a:lnTo>
                        <a:lnTo>
                          <a:pt x="1094" y="39"/>
                        </a:lnTo>
                        <a:lnTo>
                          <a:pt x="1138" y="49"/>
                        </a:lnTo>
                        <a:lnTo>
                          <a:pt x="1177" y="67"/>
                        </a:lnTo>
                        <a:lnTo>
                          <a:pt x="1198" y="91"/>
                        </a:lnTo>
                        <a:lnTo>
                          <a:pt x="1207" y="122"/>
                        </a:lnTo>
                        <a:lnTo>
                          <a:pt x="1191" y="184"/>
                        </a:lnTo>
                        <a:lnTo>
                          <a:pt x="1206" y="208"/>
                        </a:lnTo>
                        <a:lnTo>
                          <a:pt x="1210" y="236"/>
                        </a:lnTo>
                        <a:lnTo>
                          <a:pt x="1200" y="258"/>
                        </a:lnTo>
                        <a:lnTo>
                          <a:pt x="1178" y="283"/>
                        </a:lnTo>
                        <a:lnTo>
                          <a:pt x="1164" y="301"/>
                        </a:lnTo>
                        <a:lnTo>
                          <a:pt x="1176" y="326"/>
                        </a:lnTo>
                        <a:lnTo>
                          <a:pt x="1172" y="353"/>
                        </a:lnTo>
                        <a:lnTo>
                          <a:pt x="1159" y="373"/>
                        </a:lnTo>
                        <a:lnTo>
                          <a:pt x="1147" y="391"/>
                        </a:lnTo>
                        <a:lnTo>
                          <a:pt x="1139" y="422"/>
                        </a:lnTo>
                        <a:lnTo>
                          <a:pt x="1126" y="435"/>
                        </a:lnTo>
                        <a:lnTo>
                          <a:pt x="1091" y="439"/>
                        </a:lnTo>
                        <a:lnTo>
                          <a:pt x="1039" y="438"/>
                        </a:lnTo>
                        <a:lnTo>
                          <a:pt x="993" y="427"/>
                        </a:lnTo>
                        <a:lnTo>
                          <a:pt x="938" y="412"/>
                        </a:lnTo>
                        <a:lnTo>
                          <a:pt x="902" y="394"/>
                        </a:lnTo>
                        <a:lnTo>
                          <a:pt x="877" y="378"/>
                        </a:lnTo>
                        <a:lnTo>
                          <a:pt x="789" y="390"/>
                        </a:lnTo>
                        <a:lnTo>
                          <a:pt x="670" y="405"/>
                        </a:lnTo>
                        <a:lnTo>
                          <a:pt x="582" y="412"/>
                        </a:lnTo>
                        <a:lnTo>
                          <a:pt x="492" y="412"/>
                        </a:lnTo>
                        <a:lnTo>
                          <a:pt x="375" y="409"/>
                        </a:lnTo>
                        <a:lnTo>
                          <a:pt x="305" y="397"/>
                        </a:lnTo>
                        <a:lnTo>
                          <a:pt x="183" y="351"/>
                        </a:lnTo>
                        <a:lnTo>
                          <a:pt x="106" y="309"/>
                        </a:lnTo>
                        <a:lnTo>
                          <a:pt x="61" y="245"/>
                        </a:lnTo>
                        <a:lnTo>
                          <a:pt x="30" y="219"/>
                        </a:lnTo>
                        <a:lnTo>
                          <a:pt x="0" y="154"/>
                        </a:lnTo>
                        <a:lnTo>
                          <a:pt x="54" y="117"/>
                        </a:lnTo>
                        <a:lnTo>
                          <a:pt x="129" y="104"/>
                        </a:lnTo>
                        <a:lnTo>
                          <a:pt x="212" y="31"/>
                        </a:lnTo>
                        <a:lnTo>
                          <a:pt x="260" y="18"/>
                        </a:lnTo>
                        <a:lnTo>
                          <a:pt x="291" y="0"/>
                        </a:lnTo>
                        <a:close/>
                      </a:path>
                    </a:pathLst>
                  </a:custGeom>
                  <a:solidFill>
                    <a:srgbClr val="E0A080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61" name="Google Shape;863;p29">
                    <a:extLst>
                      <a:ext uri="{FF2B5EF4-FFF2-40B4-BE49-F238E27FC236}">
                        <a16:creationId xmlns:a16="http://schemas.microsoft.com/office/drawing/2014/main" id="{E165138F-F5F1-2BEA-3861-69727CD5DF56}"/>
                      </a:ext>
                    </a:extLst>
                  </p:cNvPr>
                  <p:cNvSpPr/>
                  <p:nvPr/>
                </p:nvSpPr>
                <p:spPr>
                  <a:xfrm>
                    <a:off x="4814" y="1971"/>
                    <a:ext cx="9" cy="3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8" h="102" extrusionOk="0">
                        <a:moveTo>
                          <a:pt x="28" y="0"/>
                        </a:moveTo>
                        <a:lnTo>
                          <a:pt x="15" y="4"/>
                        </a:lnTo>
                        <a:lnTo>
                          <a:pt x="6" y="18"/>
                        </a:lnTo>
                        <a:lnTo>
                          <a:pt x="0" y="33"/>
                        </a:lnTo>
                        <a:lnTo>
                          <a:pt x="0" y="46"/>
                        </a:lnTo>
                        <a:lnTo>
                          <a:pt x="7" y="74"/>
                        </a:lnTo>
                        <a:lnTo>
                          <a:pt x="6" y="102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63" name="Google Shape;864;p29">
                    <a:extLst>
                      <a:ext uri="{FF2B5EF4-FFF2-40B4-BE49-F238E27FC236}">
                        <a16:creationId xmlns:a16="http://schemas.microsoft.com/office/drawing/2014/main" id="{35FFCEF8-15A5-C928-9F96-1A177F975D1D}"/>
                      </a:ext>
                    </a:extLst>
                  </p:cNvPr>
                  <p:cNvSpPr/>
                  <p:nvPr/>
                </p:nvSpPr>
                <p:spPr>
                  <a:xfrm>
                    <a:off x="4857" y="2014"/>
                    <a:ext cx="16" cy="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9" h="15" extrusionOk="0">
                        <a:moveTo>
                          <a:pt x="49" y="7"/>
                        </a:moveTo>
                        <a:lnTo>
                          <a:pt x="32" y="15"/>
                        </a:lnTo>
                        <a:lnTo>
                          <a:pt x="11" y="1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48" name="Google Shape;865;p29">
                    <a:extLst>
                      <a:ext uri="{FF2B5EF4-FFF2-40B4-BE49-F238E27FC236}">
                        <a16:creationId xmlns:a16="http://schemas.microsoft.com/office/drawing/2014/main" id="{63E69ACD-936F-95AB-A072-90C34D0720FE}"/>
                      </a:ext>
                    </a:extLst>
                  </p:cNvPr>
                  <p:cNvSpPr/>
                  <p:nvPr/>
                </p:nvSpPr>
                <p:spPr>
                  <a:xfrm>
                    <a:off x="4848" y="2053"/>
                    <a:ext cx="18" cy="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4" h="17" extrusionOk="0">
                        <a:moveTo>
                          <a:pt x="54" y="0"/>
                        </a:moveTo>
                        <a:lnTo>
                          <a:pt x="48" y="13"/>
                        </a:lnTo>
                        <a:lnTo>
                          <a:pt x="31" y="17"/>
                        </a:lnTo>
                        <a:lnTo>
                          <a:pt x="15" y="12"/>
                        </a:lnTo>
                        <a:lnTo>
                          <a:pt x="0" y="2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49" name="Google Shape;866;p29">
                    <a:extLst>
                      <a:ext uri="{FF2B5EF4-FFF2-40B4-BE49-F238E27FC236}">
                        <a16:creationId xmlns:a16="http://schemas.microsoft.com/office/drawing/2014/main" id="{E79D07C6-5765-75B4-26C7-4F8819862C40}"/>
                      </a:ext>
                    </a:extLst>
                  </p:cNvPr>
                  <p:cNvSpPr/>
                  <p:nvPr/>
                </p:nvSpPr>
                <p:spPr>
                  <a:xfrm>
                    <a:off x="4742" y="2025"/>
                    <a:ext cx="23" cy="4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9" h="131" extrusionOk="0">
                        <a:moveTo>
                          <a:pt x="0" y="0"/>
                        </a:moveTo>
                        <a:lnTo>
                          <a:pt x="22" y="18"/>
                        </a:lnTo>
                        <a:lnTo>
                          <a:pt x="46" y="47"/>
                        </a:lnTo>
                        <a:lnTo>
                          <a:pt x="58" y="80"/>
                        </a:lnTo>
                        <a:lnTo>
                          <a:pt x="69" y="101"/>
                        </a:lnTo>
                        <a:lnTo>
                          <a:pt x="58" y="131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50" name="Google Shape;867;p29">
                    <a:extLst>
                      <a:ext uri="{FF2B5EF4-FFF2-40B4-BE49-F238E27FC236}">
                        <a16:creationId xmlns:a16="http://schemas.microsoft.com/office/drawing/2014/main" id="{CB0FB7CA-D595-8CA9-F90E-ED8824CB974A}"/>
                      </a:ext>
                    </a:extLst>
                  </p:cNvPr>
                  <p:cNvSpPr/>
                  <p:nvPr/>
                </p:nvSpPr>
                <p:spPr>
                  <a:xfrm>
                    <a:off x="4816" y="1998"/>
                    <a:ext cx="24" cy="1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0" h="36" extrusionOk="0">
                        <a:moveTo>
                          <a:pt x="0" y="36"/>
                        </a:moveTo>
                        <a:lnTo>
                          <a:pt x="13" y="19"/>
                        </a:lnTo>
                        <a:lnTo>
                          <a:pt x="28" y="7"/>
                        </a:lnTo>
                        <a:lnTo>
                          <a:pt x="45" y="0"/>
                        </a:lnTo>
                        <a:lnTo>
                          <a:pt x="70" y="3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51" name="Google Shape;868;p29">
                    <a:extLst>
                      <a:ext uri="{FF2B5EF4-FFF2-40B4-BE49-F238E27FC236}">
                        <a16:creationId xmlns:a16="http://schemas.microsoft.com/office/drawing/2014/main" id="{972433B7-14A6-268D-6932-5D1A4DA279E8}"/>
                      </a:ext>
                    </a:extLst>
                  </p:cNvPr>
                  <p:cNvSpPr/>
                  <p:nvPr/>
                </p:nvSpPr>
                <p:spPr>
                  <a:xfrm>
                    <a:off x="4834" y="1986"/>
                    <a:ext cx="16" cy="1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" h="37" extrusionOk="0">
                        <a:moveTo>
                          <a:pt x="46" y="0"/>
                        </a:moveTo>
                        <a:lnTo>
                          <a:pt x="32" y="0"/>
                        </a:lnTo>
                        <a:lnTo>
                          <a:pt x="20" y="6"/>
                        </a:lnTo>
                        <a:lnTo>
                          <a:pt x="11" y="13"/>
                        </a:lnTo>
                        <a:lnTo>
                          <a:pt x="3" y="24"/>
                        </a:lnTo>
                        <a:lnTo>
                          <a:pt x="0" y="37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52" name="Google Shape;869;p29">
                    <a:extLst>
                      <a:ext uri="{FF2B5EF4-FFF2-40B4-BE49-F238E27FC236}">
                        <a16:creationId xmlns:a16="http://schemas.microsoft.com/office/drawing/2014/main" id="{09D5B906-6830-7F69-401E-AE44D9534C1C}"/>
                      </a:ext>
                    </a:extLst>
                  </p:cNvPr>
                  <p:cNvSpPr/>
                  <p:nvPr/>
                </p:nvSpPr>
                <p:spPr>
                  <a:xfrm>
                    <a:off x="4832" y="1969"/>
                    <a:ext cx="6" cy="1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" h="53" extrusionOk="0">
                        <a:moveTo>
                          <a:pt x="18" y="0"/>
                        </a:moveTo>
                        <a:lnTo>
                          <a:pt x="10" y="6"/>
                        </a:lnTo>
                        <a:lnTo>
                          <a:pt x="4" y="22"/>
                        </a:lnTo>
                        <a:lnTo>
                          <a:pt x="0" y="37"/>
                        </a:lnTo>
                        <a:lnTo>
                          <a:pt x="0" y="53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53" name="Google Shape;870;p29">
                    <a:extLst>
                      <a:ext uri="{FF2B5EF4-FFF2-40B4-BE49-F238E27FC236}">
                        <a16:creationId xmlns:a16="http://schemas.microsoft.com/office/drawing/2014/main" id="{D0D312E8-99E6-17B8-795F-CEFECE89074C}"/>
                      </a:ext>
                    </a:extLst>
                  </p:cNvPr>
                  <p:cNvSpPr/>
                  <p:nvPr/>
                </p:nvSpPr>
                <p:spPr>
                  <a:xfrm>
                    <a:off x="4822" y="1976"/>
                    <a:ext cx="10" cy="1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1" h="30" extrusionOk="0">
                        <a:moveTo>
                          <a:pt x="0" y="0"/>
                        </a:moveTo>
                        <a:lnTo>
                          <a:pt x="14" y="7"/>
                        </a:lnTo>
                        <a:lnTo>
                          <a:pt x="23" y="17"/>
                        </a:lnTo>
                        <a:lnTo>
                          <a:pt x="31" y="30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182850" tIns="91400" rIns="182850" bIns="91400" anchor="t" anchorCtr="0">
                    <a:noAutofit/>
                  </a:bodyPr>
                  <a:lstStyle>
                    <a:def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defPPr>
                    <a:lvl1pPr marR="0" lvl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1pPr>
                    <a:lvl2pPr marR="0" lvl="1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2pPr>
                    <a:lvl3pPr marR="0" lvl="2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3pPr>
                    <a:lvl4pPr marR="0" lvl="3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4pPr>
                    <a:lvl5pPr marR="0" lvl="4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5pPr>
                    <a:lvl6pPr marR="0" lvl="5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6pPr>
                    <a:lvl7pPr marR="0" lvl="6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7pPr>
                    <a:lvl8pPr marR="0" lvl="7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8pPr>
                    <a:lvl9pPr marR="0" lvl="8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Font typeface="Arial"/>
                      <a:defRPr sz="2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defRPr>
                    </a:lvl9pPr>
                  </a:lstStyle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6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sp>
              <p:nvSpPr>
                <p:cNvPr id="45" name="Google Shape;871;p29">
                  <a:extLst>
                    <a:ext uri="{FF2B5EF4-FFF2-40B4-BE49-F238E27FC236}">
                      <a16:creationId xmlns:a16="http://schemas.microsoft.com/office/drawing/2014/main" id="{AF5FFE6B-EEF2-0006-8BA0-81C0514A5ECC}"/>
                    </a:ext>
                  </a:extLst>
                </p:cNvPr>
                <p:cNvSpPr/>
                <p:nvPr/>
              </p:nvSpPr>
              <p:spPr>
                <a:xfrm>
                  <a:off x="4438" y="1901"/>
                  <a:ext cx="133" cy="1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9" h="321" extrusionOk="0">
                      <a:moveTo>
                        <a:pt x="0" y="167"/>
                      </a:moveTo>
                      <a:lnTo>
                        <a:pt x="4" y="204"/>
                      </a:lnTo>
                      <a:lnTo>
                        <a:pt x="22" y="228"/>
                      </a:lnTo>
                      <a:lnTo>
                        <a:pt x="24" y="234"/>
                      </a:lnTo>
                      <a:lnTo>
                        <a:pt x="46" y="266"/>
                      </a:lnTo>
                      <a:lnTo>
                        <a:pt x="43" y="271"/>
                      </a:lnTo>
                      <a:lnTo>
                        <a:pt x="67" y="297"/>
                      </a:lnTo>
                      <a:lnTo>
                        <a:pt x="102" y="321"/>
                      </a:lnTo>
                      <a:lnTo>
                        <a:pt x="120" y="297"/>
                      </a:lnTo>
                      <a:lnTo>
                        <a:pt x="144" y="277"/>
                      </a:lnTo>
                      <a:lnTo>
                        <a:pt x="169" y="258"/>
                      </a:lnTo>
                      <a:lnTo>
                        <a:pt x="196" y="256"/>
                      </a:lnTo>
                      <a:lnTo>
                        <a:pt x="235" y="254"/>
                      </a:lnTo>
                      <a:lnTo>
                        <a:pt x="256" y="227"/>
                      </a:lnTo>
                      <a:lnTo>
                        <a:pt x="276" y="204"/>
                      </a:lnTo>
                      <a:lnTo>
                        <a:pt x="300" y="189"/>
                      </a:lnTo>
                      <a:lnTo>
                        <a:pt x="326" y="179"/>
                      </a:lnTo>
                      <a:lnTo>
                        <a:pt x="367" y="171"/>
                      </a:lnTo>
                      <a:lnTo>
                        <a:pt x="393" y="156"/>
                      </a:lnTo>
                      <a:lnTo>
                        <a:pt x="399" y="140"/>
                      </a:lnTo>
                      <a:lnTo>
                        <a:pt x="391" y="101"/>
                      </a:lnTo>
                      <a:lnTo>
                        <a:pt x="387" y="102"/>
                      </a:lnTo>
                      <a:lnTo>
                        <a:pt x="369" y="69"/>
                      </a:lnTo>
                      <a:lnTo>
                        <a:pt x="361" y="52"/>
                      </a:lnTo>
                      <a:lnTo>
                        <a:pt x="361" y="49"/>
                      </a:lnTo>
                      <a:lnTo>
                        <a:pt x="346" y="27"/>
                      </a:lnTo>
                      <a:lnTo>
                        <a:pt x="316" y="0"/>
                      </a:lnTo>
                      <a:lnTo>
                        <a:pt x="264" y="22"/>
                      </a:lnTo>
                      <a:lnTo>
                        <a:pt x="233" y="65"/>
                      </a:lnTo>
                      <a:lnTo>
                        <a:pt x="193" y="83"/>
                      </a:lnTo>
                      <a:lnTo>
                        <a:pt x="131" y="106"/>
                      </a:lnTo>
                      <a:lnTo>
                        <a:pt x="113" y="137"/>
                      </a:lnTo>
                      <a:lnTo>
                        <a:pt x="86" y="140"/>
                      </a:lnTo>
                      <a:lnTo>
                        <a:pt x="48" y="156"/>
                      </a:lnTo>
                      <a:lnTo>
                        <a:pt x="0" y="167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50" tIns="91400" rIns="182850" bIns="91400" anchor="t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47" name="Google Shape;872;p29">
                  <a:extLst>
                    <a:ext uri="{FF2B5EF4-FFF2-40B4-BE49-F238E27FC236}">
                      <a16:creationId xmlns:a16="http://schemas.microsoft.com/office/drawing/2014/main" id="{181C2811-E933-051C-1E8B-86058E37064F}"/>
                    </a:ext>
                  </a:extLst>
                </p:cNvPr>
                <p:cNvSpPr/>
                <p:nvPr/>
              </p:nvSpPr>
              <p:spPr>
                <a:xfrm>
                  <a:off x="4494" y="1709"/>
                  <a:ext cx="155" cy="1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5" h="378" extrusionOk="0">
                      <a:moveTo>
                        <a:pt x="0" y="0"/>
                      </a:moveTo>
                      <a:lnTo>
                        <a:pt x="70" y="39"/>
                      </a:lnTo>
                      <a:lnTo>
                        <a:pt x="135" y="78"/>
                      </a:lnTo>
                      <a:lnTo>
                        <a:pt x="189" y="103"/>
                      </a:lnTo>
                      <a:lnTo>
                        <a:pt x="243" y="131"/>
                      </a:lnTo>
                      <a:lnTo>
                        <a:pt x="320" y="170"/>
                      </a:lnTo>
                      <a:lnTo>
                        <a:pt x="367" y="244"/>
                      </a:lnTo>
                      <a:lnTo>
                        <a:pt x="403" y="374"/>
                      </a:lnTo>
                      <a:lnTo>
                        <a:pt x="438" y="268"/>
                      </a:lnTo>
                      <a:lnTo>
                        <a:pt x="465" y="197"/>
                      </a:lnTo>
                      <a:lnTo>
                        <a:pt x="461" y="143"/>
                      </a:lnTo>
                      <a:lnTo>
                        <a:pt x="464" y="197"/>
                      </a:lnTo>
                      <a:lnTo>
                        <a:pt x="434" y="266"/>
                      </a:lnTo>
                      <a:lnTo>
                        <a:pt x="408" y="378"/>
                      </a:lnTo>
                      <a:lnTo>
                        <a:pt x="368" y="242"/>
                      </a:lnTo>
                      <a:lnTo>
                        <a:pt x="320" y="171"/>
                      </a:lnTo>
                      <a:lnTo>
                        <a:pt x="242" y="131"/>
                      </a:lnTo>
                      <a:lnTo>
                        <a:pt x="187" y="105"/>
                      </a:lnTo>
                      <a:lnTo>
                        <a:pt x="134" y="78"/>
                      </a:lnTo>
                      <a:lnTo>
                        <a:pt x="68" y="3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50" tIns="91400" rIns="182850" bIns="91400" anchor="t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51" name="Google Shape;873;p29">
                  <a:extLst>
                    <a:ext uri="{FF2B5EF4-FFF2-40B4-BE49-F238E27FC236}">
                      <a16:creationId xmlns:a16="http://schemas.microsoft.com/office/drawing/2014/main" id="{1C70398B-763A-A0D4-8D35-1B5AA40388F0}"/>
                    </a:ext>
                  </a:extLst>
                </p:cNvPr>
                <p:cNvSpPr/>
                <p:nvPr/>
              </p:nvSpPr>
              <p:spPr>
                <a:xfrm>
                  <a:off x="4511" y="1818"/>
                  <a:ext cx="60" cy="1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" h="323" extrusionOk="0">
                      <a:moveTo>
                        <a:pt x="84" y="245"/>
                      </a:moveTo>
                      <a:lnTo>
                        <a:pt x="32" y="196"/>
                      </a:lnTo>
                      <a:lnTo>
                        <a:pt x="15" y="145"/>
                      </a:lnTo>
                      <a:lnTo>
                        <a:pt x="9" y="92"/>
                      </a:lnTo>
                      <a:lnTo>
                        <a:pt x="1" y="19"/>
                      </a:lnTo>
                      <a:lnTo>
                        <a:pt x="18" y="6"/>
                      </a:lnTo>
                      <a:lnTo>
                        <a:pt x="32" y="5"/>
                      </a:lnTo>
                      <a:lnTo>
                        <a:pt x="43" y="49"/>
                      </a:lnTo>
                      <a:lnTo>
                        <a:pt x="66" y="75"/>
                      </a:lnTo>
                      <a:lnTo>
                        <a:pt x="75" y="134"/>
                      </a:lnTo>
                      <a:lnTo>
                        <a:pt x="91" y="178"/>
                      </a:lnTo>
                      <a:lnTo>
                        <a:pt x="127" y="216"/>
                      </a:lnTo>
                      <a:lnTo>
                        <a:pt x="154" y="262"/>
                      </a:lnTo>
                      <a:lnTo>
                        <a:pt x="180" y="323"/>
                      </a:lnTo>
                      <a:lnTo>
                        <a:pt x="151" y="262"/>
                      </a:lnTo>
                      <a:lnTo>
                        <a:pt x="123" y="214"/>
                      </a:lnTo>
                      <a:lnTo>
                        <a:pt x="88" y="177"/>
                      </a:lnTo>
                      <a:lnTo>
                        <a:pt x="74" y="134"/>
                      </a:lnTo>
                      <a:lnTo>
                        <a:pt x="70" y="76"/>
                      </a:lnTo>
                      <a:lnTo>
                        <a:pt x="43" y="54"/>
                      </a:lnTo>
                      <a:lnTo>
                        <a:pt x="38" y="0"/>
                      </a:lnTo>
                      <a:lnTo>
                        <a:pt x="21" y="5"/>
                      </a:lnTo>
                      <a:lnTo>
                        <a:pt x="0" y="19"/>
                      </a:lnTo>
                      <a:lnTo>
                        <a:pt x="2" y="49"/>
                      </a:lnTo>
                      <a:lnTo>
                        <a:pt x="9" y="95"/>
                      </a:lnTo>
                      <a:lnTo>
                        <a:pt x="15" y="138"/>
                      </a:lnTo>
                      <a:lnTo>
                        <a:pt x="32" y="193"/>
                      </a:lnTo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spcFirstLastPara="1" wrap="square" lIns="182850" tIns="91400" rIns="182850" bIns="91400" anchor="t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53" name="Google Shape;874;p29">
                  <a:extLst>
                    <a:ext uri="{FF2B5EF4-FFF2-40B4-BE49-F238E27FC236}">
                      <a16:creationId xmlns:a16="http://schemas.microsoft.com/office/drawing/2014/main" id="{725113C1-C8EE-636F-0E5F-26C09231D095}"/>
                    </a:ext>
                  </a:extLst>
                </p:cNvPr>
                <p:cNvSpPr/>
                <p:nvPr/>
              </p:nvSpPr>
              <p:spPr>
                <a:xfrm rot="2183061">
                  <a:off x="4464" y="1728"/>
                  <a:ext cx="48" cy="96"/>
                </a:xfrm>
                <a:prstGeom prst="flowChartManualInput">
                  <a:avLst/>
                </a:prstGeom>
                <a:solidFill>
                  <a:srgbClr val="FFFF00"/>
                </a:solidFill>
                <a:ln w="9525" cap="flat" cmpd="sng">
                  <a:solidFill>
                    <a:schemeClr val="dk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  <p:txBody>
                <a:bodyPr spcFirstLastPara="1" wrap="square" lIns="182850" tIns="91400" rIns="182850" bIns="91400" anchor="ctr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55" name="Google Shape;875;p29">
                  <a:extLst>
                    <a:ext uri="{FF2B5EF4-FFF2-40B4-BE49-F238E27FC236}">
                      <a16:creationId xmlns:a16="http://schemas.microsoft.com/office/drawing/2014/main" id="{B5D05869-B158-141F-9571-C45AEB92BCF1}"/>
                    </a:ext>
                  </a:extLst>
                </p:cNvPr>
                <p:cNvSpPr/>
                <p:nvPr/>
              </p:nvSpPr>
              <p:spPr>
                <a:xfrm>
                  <a:off x="4467" y="1737"/>
                  <a:ext cx="48" cy="48"/>
                </a:xfrm>
                <a:prstGeom prst="star5">
                  <a:avLst>
                    <a:gd name="adj" fmla="val 19098"/>
                    <a:gd name="hf" fmla="val 105146"/>
                    <a:gd name="vf" fmla="val 110557"/>
                  </a:avLst>
                </a:pr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  <p:txBody>
                <a:bodyPr spcFirstLastPara="1" wrap="square" lIns="182850" tIns="91400" rIns="182850" bIns="91400" anchor="ctr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57" name="Google Shape;876;p29">
                  <a:extLst>
                    <a:ext uri="{FF2B5EF4-FFF2-40B4-BE49-F238E27FC236}">
                      <a16:creationId xmlns:a16="http://schemas.microsoft.com/office/drawing/2014/main" id="{1CB2964A-D405-3896-523E-1D064A052682}"/>
                    </a:ext>
                  </a:extLst>
                </p:cNvPr>
                <p:cNvSpPr/>
                <p:nvPr/>
              </p:nvSpPr>
              <p:spPr>
                <a:xfrm>
                  <a:off x="4443" y="1767"/>
                  <a:ext cx="48" cy="48"/>
                </a:xfrm>
                <a:prstGeom prst="star5">
                  <a:avLst>
                    <a:gd name="adj" fmla="val 19098"/>
                    <a:gd name="hf" fmla="val 105146"/>
                    <a:gd name="vf" fmla="val 110557"/>
                  </a:avLst>
                </a:pr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  <p:txBody>
                <a:bodyPr spcFirstLastPara="1" wrap="square" lIns="182850" tIns="91400" rIns="182850" bIns="91400" anchor="ctr" anchorCtr="0"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</a:defPPr>
                  <a:lvl1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1pPr>
                  <a:lvl2pPr marR="0" lvl="1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2pPr>
                  <a:lvl3pPr marR="0" lvl="2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3pPr>
                  <a:lvl4pPr marR="0" lvl="3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4pPr>
                  <a:lvl5pPr marR="0" lvl="4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5pPr>
                  <a:lvl6pPr marR="0" lvl="5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6pPr>
                  <a:lvl7pPr marR="0" lvl="6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7pPr>
                  <a:lvl8pPr marR="0" lvl="7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8pPr>
                  <a:lvl9pPr marR="0" lvl="8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Font typeface="Arial"/>
                    <a:defRPr sz="28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lvl9pPr>
                </a:lstStyle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8" name="Google Shape;877;p29">
                <a:extLst>
                  <a:ext uri="{FF2B5EF4-FFF2-40B4-BE49-F238E27FC236}">
                    <a16:creationId xmlns:a16="http://schemas.microsoft.com/office/drawing/2014/main" id="{3D26429D-94AE-D175-3693-EE4D5E7E4CD2}"/>
                  </a:ext>
                </a:extLst>
              </p:cNvPr>
              <p:cNvSpPr/>
              <p:nvPr/>
            </p:nvSpPr>
            <p:spPr>
              <a:xfrm>
                <a:off x="4512" y="1200"/>
                <a:ext cx="1248" cy="528"/>
              </a:xfrm>
              <a:prstGeom prst="cloudCallout">
                <a:avLst>
                  <a:gd name="adj1" fmla="val -41106"/>
                  <a:gd name="adj2" fmla="val 38449"/>
                </a:avLst>
              </a:prstGeom>
              <a:solidFill>
                <a:srgbClr val="2E75B5">
                  <a:alpha val="68627"/>
                </a:srgbClr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82850" tIns="91400" rIns="182850" bIns="91400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2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3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5" name="Google Shape;878;p29">
              <a:extLst>
                <a:ext uri="{FF2B5EF4-FFF2-40B4-BE49-F238E27FC236}">
                  <a16:creationId xmlns:a16="http://schemas.microsoft.com/office/drawing/2014/main" id="{A54BDBF4-D484-599B-4C16-4E977B8FEB8F}"/>
                </a:ext>
              </a:extLst>
            </p:cNvPr>
            <p:cNvSpPr txBox="1"/>
            <p:nvPr/>
          </p:nvSpPr>
          <p:spPr>
            <a:xfrm>
              <a:off x="4599" y="1297"/>
              <a:ext cx="1309" cy="3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2850" tIns="91400" rIns="182850" bIns="91400" anchor="t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500" b="1" dirty="0" err="1">
                  <a:solidFill>
                    <a:schemeClr val="tx1">
                      <a:lumMod val="10000"/>
                      <a:lumOff val="90000"/>
                    </a:schemeClr>
                  </a:solidFill>
                  <a:latin typeface="Aptos" panose="020B0004020202020204" pitchFamily="34" charset="0"/>
                  <a:ea typeface="Calibri"/>
                  <a:cs typeface="Calibri"/>
                  <a:sym typeface="Calibri"/>
                </a:rPr>
                <a:t>ANALIZA</a:t>
              </a:r>
              <a:r>
                <a:rPr lang="en-US" sz="2500" b="1" dirty="0">
                  <a:solidFill>
                    <a:schemeClr val="tx1">
                      <a:lumMod val="10000"/>
                      <a:lumOff val="90000"/>
                    </a:schemeClr>
                  </a:solidFill>
                  <a:latin typeface="Aptos" panose="020B0004020202020204" pitchFamily="34" charset="0"/>
                  <a:ea typeface="Calibri"/>
                  <a:cs typeface="Calibri"/>
                  <a:sym typeface="Calibri"/>
                </a:rPr>
                <a:t>  -  </a:t>
              </a:r>
              <a:r>
                <a:rPr lang="en-US" sz="2500" b="1" dirty="0" err="1">
                  <a:solidFill>
                    <a:schemeClr val="tx1">
                      <a:lumMod val="10000"/>
                      <a:lumOff val="90000"/>
                    </a:schemeClr>
                  </a:solidFill>
                  <a:latin typeface="Aptos" panose="020B0004020202020204" pitchFamily="34" charset="0"/>
                  <a:ea typeface="Calibri"/>
                  <a:cs typeface="Calibri"/>
                  <a:sym typeface="Calibri"/>
                </a:rPr>
                <a:t>RESUELVE</a:t>
              </a:r>
              <a:endParaRPr sz="25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500" b="1" dirty="0">
                  <a:solidFill>
                    <a:schemeClr val="tx1">
                      <a:lumMod val="10000"/>
                      <a:lumOff val="90000"/>
                    </a:schemeClr>
                  </a:solidFill>
                  <a:latin typeface="Aptos" panose="020B0004020202020204" pitchFamily="34" charset="0"/>
                  <a:ea typeface="Calibri"/>
                  <a:cs typeface="Calibri"/>
                  <a:sym typeface="Calibri"/>
                </a:rPr>
                <a:t>        “ORDENA”</a:t>
              </a:r>
              <a:endParaRPr sz="25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</a:endParaRPr>
            </a:p>
          </p:txBody>
        </p:sp>
      </p:grpSp>
      <p:pic>
        <p:nvPicPr>
          <p:cNvPr id="521" name="Google Shape;880;p29">
            <a:extLst>
              <a:ext uri="{FF2B5EF4-FFF2-40B4-BE49-F238E27FC236}">
                <a16:creationId xmlns:a16="http://schemas.microsoft.com/office/drawing/2014/main" id="{55227B63-F0D7-155F-43E4-443E4720DD0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45577" t="45384" r="45715" b="40535"/>
          <a:stretch>
            <a:fillRect/>
          </a:stretch>
        </p:blipFill>
        <p:spPr>
          <a:xfrm>
            <a:off x="12920125" y="9127235"/>
            <a:ext cx="2539313" cy="2244847"/>
          </a:xfrm>
          <a:prstGeom prst="rect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523" name="Google Shape;881;p29">
            <a:extLst>
              <a:ext uri="{FF2B5EF4-FFF2-40B4-BE49-F238E27FC236}">
                <a16:creationId xmlns:a16="http://schemas.microsoft.com/office/drawing/2014/main" id="{C08FD8EA-0E04-0406-1556-45EF3AB50735}"/>
              </a:ext>
            </a:extLst>
          </p:cNvPr>
          <p:cNvSpPr txBox="1"/>
          <p:nvPr/>
        </p:nvSpPr>
        <p:spPr>
          <a:xfrm>
            <a:off x="8775507" y="10841443"/>
            <a:ext cx="3303078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chemeClr val="lt1"/>
                </a:solidFill>
                <a:latin typeface="Federo"/>
                <a:ea typeface="Federo"/>
                <a:cs typeface="Federo"/>
                <a:sym typeface="Federo"/>
              </a:rPr>
              <a:t>Arsenal Naval</a:t>
            </a:r>
            <a:endParaRPr sz="5600"/>
          </a:p>
        </p:txBody>
      </p:sp>
      <p:pic>
        <p:nvPicPr>
          <p:cNvPr id="527" name="Google Shape;883;p29">
            <a:extLst>
              <a:ext uri="{FF2B5EF4-FFF2-40B4-BE49-F238E27FC236}">
                <a16:creationId xmlns:a16="http://schemas.microsoft.com/office/drawing/2014/main" id="{5BBC9310-9DEC-3CD6-A373-CF78FE3FB07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552885" y="5686739"/>
            <a:ext cx="707198" cy="695004"/>
          </a:xfrm>
          <a:prstGeom prst="rect">
            <a:avLst/>
          </a:prstGeom>
          <a:noFill/>
          <a:ln>
            <a:noFill/>
          </a:ln>
        </p:spPr>
      </p:pic>
      <p:sp>
        <p:nvSpPr>
          <p:cNvPr id="529" name="Google Shape;884;p29">
            <a:extLst>
              <a:ext uri="{FF2B5EF4-FFF2-40B4-BE49-F238E27FC236}">
                <a16:creationId xmlns:a16="http://schemas.microsoft.com/office/drawing/2014/main" id="{13D5AA91-8AAA-2ABE-6C72-9FEBC31E7718}"/>
              </a:ext>
            </a:extLst>
          </p:cNvPr>
          <p:cNvSpPr txBox="1"/>
          <p:nvPr/>
        </p:nvSpPr>
        <p:spPr>
          <a:xfrm>
            <a:off x="16601518" y="5726465"/>
            <a:ext cx="510084" cy="615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1</a:t>
            </a:r>
            <a:endParaRPr sz="560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531" name="Google Shape;885;p29">
            <a:extLst>
              <a:ext uri="{FF2B5EF4-FFF2-40B4-BE49-F238E27FC236}">
                <a16:creationId xmlns:a16="http://schemas.microsoft.com/office/drawing/2014/main" id="{E919122D-A6E1-B54A-512A-DC1C87E4EE79}"/>
              </a:ext>
            </a:extLst>
          </p:cNvPr>
          <p:cNvSpPr/>
          <p:nvPr/>
        </p:nvSpPr>
        <p:spPr>
          <a:xfrm>
            <a:off x="17637932" y="5720117"/>
            <a:ext cx="5186292" cy="648000"/>
          </a:xfrm>
          <a:prstGeom prst="rect">
            <a:avLst/>
          </a:prstGeom>
          <a:solidFill>
            <a:srgbClr val="C55A11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</a:pPr>
            <a:r>
              <a:rPr lang="en-US" sz="3200" b="1" i="0" u="none" strike="noStrike" cap="none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Rociadores</a:t>
            </a:r>
            <a:endParaRPr sz="5600" b="1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pic>
        <p:nvPicPr>
          <p:cNvPr id="533" name="Google Shape;886;p29">
            <a:extLst>
              <a:ext uri="{FF2B5EF4-FFF2-40B4-BE49-F238E27FC236}">
                <a16:creationId xmlns:a16="http://schemas.microsoft.com/office/drawing/2014/main" id="{B9D5FA32-1B48-924C-CB39-907D782E4FA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601519" y="8991513"/>
            <a:ext cx="707198" cy="695004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887;p29">
            <a:extLst>
              <a:ext uri="{FF2B5EF4-FFF2-40B4-BE49-F238E27FC236}">
                <a16:creationId xmlns:a16="http://schemas.microsoft.com/office/drawing/2014/main" id="{ADD4E56F-ADE6-B2F4-2430-6BDE916E1AE9}"/>
              </a:ext>
            </a:extLst>
          </p:cNvPr>
          <p:cNvSpPr txBox="1"/>
          <p:nvPr/>
        </p:nvSpPr>
        <p:spPr>
          <a:xfrm>
            <a:off x="16700074" y="9023521"/>
            <a:ext cx="510084" cy="615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2</a:t>
            </a:r>
            <a:endParaRPr sz="560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537" name="Google Shape;888;p29">
            <a:extLst>
              <a:ext uri="{FF2B5EF4-FFF2-40B4-BE49-F238E27FC236}">
                <a16:creationId xmlns:a16="http://schemas.microsoft.com/office/drawing/2014/main" id="{CA114286-E056-0160-FF59-70240D963697}"/>
              </a:ext>
            </a:extLst>
          </p:cNvPr>
          <p:cNvSpPr/>
          <p:nvPr/>
        </p:nvSpPr>
        <p:spPr>
          <a:xfrm>
            <a:off x="17692635" y="9015015"/>
            <a:ext cx="5256242" cy="648000"/>
          </a:xfrm>
          <a:prstGeom prst="rect">
            <a:avLst/>
          </a:prstGeom>
          <a:solidFill>
            <a:srgbClr val="C55A11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</a:pPr>
            <a:r>
              <a:rPr lang="en-US" sz="3200" b="1" i="0" u="none" strike="noStrike" cap="none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Circuito de Inundación</a:t>
            </a:r>
            <a:endParaRPr sz="5600" b="1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pic>
        <p:nvPicPr>
          <p:cNvPr id="539" name="Google Shape;889;p29">
            <a:extLst>
              <a:ext uri="{FF2B5EF4-FFF2-40B4-BE49-F238E27FC236}">
                <a16:creationId xmlns:a16="http://schemas.microsoft.com/office/drawing/2014/main" id="{F5A0EC90-245F-5DBF-64F4-BFCD0C1AB45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07158" y="8525927"/>
            <a:ext cx="2673324" cy="3505450"/>
          </a:xfrm>
          <a:prstGeom prst="rect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541" name="Google Shape;890;p29">
            <a:extLst>
              <a:ext uri="{FF2B5EF4-FFF2-40B4-BE49-F238E27FC236}">
                <a16:creationId xmlns:a16="http://schemas.microsoft.com/office/drawing/2014/main" id="{1F3ED94F-5174-CE0E-5DE1-85BEC764677D}"/>
              </a:ext>
            </a:extLst>
          </p:cNvPr>
          <p:cNvSpPr/>
          <p:nvPr/>
        </p:nvSpPr>
        <p:spPr>
          <a:xfrm>
            <a:off x="17492135" y="6682639"/>
            <a:ext cx="5636006" cy="1577824"/>
          </a:xfrm>
          <a:prstGeom prst="roundRect">
            <a:avLst>
              <a:gd name="adj" fmla="val 15949"/>
            </a:avLst>
          </a:prstGeom>
          <a:solidFill>
            <a:srgbClr val="1E4E79">
              <a:alpha val="57647"/>
            </a:srgbClr>
          </a:solidFill>
          <a:ln>
            <a:noFill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36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891;p29">
            <a:extLst>
              <a:ext uri="{FF2B5EF4-FFF2-40B4-BE49-F238E27FC236}">
                <a16:creationId xmlns:a16="http://schemas.microsoft.com/office/drawing/2014/main" id="{1A89F8B9-1595-87D2-FFC2-7F58BA9AC7D5}"/>
              </a:ext>
            </a:extLst>
          </p:cNvPr>
          <p:cNvSpPr txBox="1"/>
          <p:nvPr/>
        </p:nvSpPr>
        <p:spPr>
          <a:xfrm>
            <a:off x="17692635" y="6823336"/>
            <a:ext cx="5435506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- Genera lluvia de agua        - Baja T°</a:t>
            </a:r>
            <a:endParaRPr sz="560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545" name="Google Shape;892;p29">
            <a:extLst>
              <a:ext uri="{FF2B5EF4-FFF2-40B4-BE49-F238E27FC236}">
                <a16:creationId xmlns:a16="http://schemas.microsoft.com/office/drawing/2014/main" id="{11C2A80A-8A1C-AF80-43F5-EBE3307F0A83}"/>
              </a:ext>
            </a:extLst>
          </p:cNvPr>
          <p:cNvSpPr/>
          <p:nvPr/>
        </p:nvSpPr>
        <p:spPr>
          <a:xfrm>
            <a:off x="17499393" y="9931702"/>
            <a:ext cx="5636006" cy="1243434"/>
          </a:xfrm>
          <a:prstGeom prst="roundRect">
            <a:avLst>
              <a:gd name="adj" fmla="val 15949"/>
            </a:avLst>
          </a:prstGeom>
          <a:solidFill>
            <a:srgbClr val="1E4E79">
              <a:alpha val="57647"/>
            </a:srgbClr>
          </a:solidFill>
          <a:ln>
            <a:noFill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36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893;p29">
            <a:extLst>
              <a:ext uri="{FF2B5EF4-FFF2-40B4-BE49-F238E27FC236}">
                <a16:creationId xmlns:a16="http://schemas.microsoft.com/office/drawing/2014/main" id="{947EEFE3-D4F8-3816-1B2A-C8A1EDCFCE03}"/>
              </a:ext>
            </a:extLst>
          </p:cNvPr>
          <p:cNvSpPr txBox="1"/>
          <p:nvPr/>
        </p:nvSpPr>
        <p:spPr>
          <a:xfrm>
            <a:off x="17919110" y="10194844"/>
            <a:ext cx="525839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Permite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3600" dirty="0" err="1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inundar</a:t>
            </a:r>
            <a:r>
              <a:rPr lang="en-US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SS.BB.</a:t>
            </a:r>
            <a:endParaRPr sz="5600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pic>
        <p:nvPicPr>
          <p:cNvPr id="551" name="Google Shape;895;p29" descr="C:\Users\Usuario\Desktop\Imagenes 3D\3D_CArt_11.jpg">
            <a:extLst>
              <a:ext uri="{FF2B5EF4-FFF2-40B4-BE49-F238E27FC236}">
                <a16:creationId xmlns:a16="http://schemas.microsoft.com/office/drawing/2014/main" id="{24AEC697-0C43-2134-EEB8-3ADC7EBEA787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707198" y="10025729"/>
            <a:ext cx="437240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53" name="Google Shape;896;p29">
            <a:extLst>
              <a:ext uri="{FF2B5EF4-FFF2-40B4-BE49-F238E27FC236}">
                <a16:creationId xmlns:a16="http://schemas.microsoft.com/office/drawing/2014/main" id="{9079CCA2-FDBC-8CFD-2500-C43C95E56B9D}"/>
              </a:ext>
            </a:extLst>
          </p:cNvPr>
          <p:cNvSpPr txBox="1"/>
          <p:nvPr/>
        </p:nvSpPr>
        <p:spPr>
          <a:xfrm>
            <a:off x="1253870" y="9959090"/>
            <a:ext cx="2804888" cy="615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Orden escrita</a:t>
            </a:r>
            <a:endParaRPr sz="560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pic>
        <p:nvPicPr>
          <p:cNvPr id="555" name="Google Shape;897;p29" descr="C:\Users\Usuario\Desktop\Imagenes 3D\3D_CArt_11.jpg">
            <a:extLst>
              <a:ext uri="{FF2B5EF4-FFF2-40B4-BE49-F238E27FC236}">
                <a16:creationId xmlns:a16="http://schemas.microsoft.com/office/drawing/2014/main" id="{C27515C3-1E46-4A9A-99BF-216180EDC900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698234" y="10587917"/>
            <a:ext cx="437240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57" name="Google Shape;898;p29">
            <a:extLst>
              <a:ext uri="{FF2B5EF4-FFF2-40B4-BE49-F238E27FC236}">
                <a16:creationId xmlns:a16="http://schemas.microsoft.com/office/drawing/2014/main" id="{2DCFCECD-2348-36CD-7148-CB552D86C6D0}"/>
              </a:ext>
            </a:extLst>
          </p:cNvPr>
          <p:cNvSpPr txBox="1"/>
          <p:nvPr/>
        </p:nvSpPr>
        <p:spPr>
          <a:xfrm>
            <a:off x="1355464" y="10521278"/>
            <a:ext cx="2590252" cy="615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Instrucción</a:t>
            </a:r>
            <a:endParaRPr sz="560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pic>
        <p:nvPicPr>
          <p:cNvPr id="559" name="Google Shape;899;p29" descr="C:\Users\Usuario\Desktop\Imagenes 3D\3D_CArt_11.jpg">
            <a:extLst>
              <a:ext uri="{FF2B5EF4-FFF2-40B4-BE49-F238E27FC236}">
                <a16:creationId xmlns:a16="http://schemas.microsoft.com/office/drawing/2014/main" id="{2A8E33BF-AC2B-9314-22B0-FF08834A1E17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705004" y="11150109"/>
            <a:ext cx="437240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61" name="Google Shape;900;p29">
            <a:extLst>
              <a:ext uri="{FF2B5EF4-FFF2-40B4-BE49-F238E27FC236}">
                <a16:creationId xmlns:a16="http://schemas.microsoft.com/office/drawing/2014/main" id="{21E0F89D-D3BF-0D51-F50D-A1FB24693022}"/>
              </a:ext>
            </a:extLst>
          </p:cNvPr>
          <p:cNvSpPr txBox="1"/>
          <p:nvPr/>
        </p:nvSpPr>
        <p:spPr>
          <a:xfrm>
            <a:off x="1292315" y="11083470"/>
            <a:ext cx="2423046" cy="615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Revista</a:t>
            </a:r>
            <a:endParaRPr sz="5600" dirty="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pic>
        <p:nvPicPr>
          <p:cNvPr id="563" name="Google Shape;901;p29" descr="C:\Users\Usuario\Desktop\Imagenes 3D\3D_CArt_11.jpg">
            <a:extLst>
              <a:ext uri="{FF2B5EF4-FFF2-40B4-BE49-F238E27FC236}">
                <a16:creationId xmlns:a16="http://schemas.microsoft.com/office/drawing/2014/main" id="{36A7A6C8-59CC-48CB-C16C-8C4E7D7E1F0B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3902554" y="10046821"/>
            <a:ext cx="437240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65" name="Google Shape;902;p29">
            <a:extLst>
              <a:ext uri="{FF2B5EF4-FFF2-40B4-BE49-F238E27FC236}">
                <a16:creationId xmlns:a16="http://schemas.microsoft.com/office/drawing/2014/main" id="{DF4C5800-AC0C-0BD1-F0BD-5D633B62A318}"/>
              </a:ext>
            </a:extLst>
          </p:cNvPr>
          <p:cNvSpPr txBox="1"/>
          <p:nvPr/>
        </p:nvSpPr>
        <p:spPr>
          <a:xfrm>
            <a:off x="4424323" y="9980182"/>
            <a:ext cx="3349954" cy="615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Partida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Incendio</a:t>
            </a:r>
            <a:endParaRPr sz="5600" dirty="0">
              <a:solidFill>
                <a:schemeClr val="tx1">
                  <a:lumMod val="10000"/>
                  <a:lumOff val="90000"/>
                </a:schemeClr>
              </a:solidFill>
            </a:endParaRPr>
          </a:p>
        </p:txBody>
      </p:sp>
      <p:pic>
        <p:nvPicPr>
          <p:cNvPr id="567" name="Google Shape;903;p29" descr="C:\Users\Usuario\Desktop\Imagenes 3D\3D_CArt_11.jpg">
            <a:extLst>
              <a:ext uri="{FF2B5EF4-FFF2-40B4-BE49-F238E27FC236}">
                <a16:creationId xmlns:a16="http://schemas.microsoft.com/office/drawing/2014/main" id="{58396EFB-AD4F-89CA-8C09-D5BDB922B809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3893590" y="10609009"/>
            <a:ext cx="437240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904;p29">
            <a:extLst>
              <a:ext uri="{FF2B5EF4-FFF2-40B4-BE49-F238E27FC236}">
                <a16:creationId xmlns:a16="http://schemas.microsoft.com/office/drawing/2014/main" id="{6D8DA9B3-9601-D3C7-2055-4E41A0E9E67E}"/>
              </a:ext>
            </a:extLst>
          </p:cNvPr>
          <p:cNvSpPr txBox="1"/>
          <p:nvPr/>
        </p:nvSpPr>
        <p:spPr>
          <a:xfrm>
            <a:off x="4525917" y="10542370"/>
            <a:ext cx="3577982" cy="615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 err="1">
                <a:solidFill>
                  <a:schemeClr val="tx1">
                    <a:lumMod val="10000"/>
                    <a:lumOff val="9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Información</a:t>
            </a:r>
            <a:r>
              <a:rPr lang="en-US" sz="2800" dirty="0">
                <a:solidFill>
                  <a:schemeClr val="tx1">
                    <a:lumMod val="10000"/>
                    <a:lumOff val="9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UU.RR</a:t>
            </a:r>
            <a:endParaRPr sz="5600" dirty="0">
              <a:solidFill>
                <a:schemeClr val="tx1">
                  <a:lumMod val="10000"/>
                  <a:lumOff val="90000"/>
                </a:schemeClr>
              </a:solidFill>
            </a:endParaRPr>
          </a:p>
        </p:txBody>
      </p:sp>
      <p:pic>
        <p:nvPicPr>
          <p:cNvPr id="571" name="Google Shape;905;p29" descr="C:\Users\Usuario\Desktop\Imagenes 3D\3D_CArt_11.jpg">
            <a:extLst>
              <a:ext uri="{FF2B5EF4-FFF2-40B4-BE49-F238E27FC236}">
                <a16:creationId xmlns:a16="http://schemas.microsoft.com/office/drawing/2014/main" id="{73D3DC34-C04F-4347-63FE-776C76DB1599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3900360" y="11171201"/>
            <a:ext cx="437240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3" name="Google Shape;906;p29">
            <a:extLst>
              <a:ext uri="{FF2B5EF4-FFF2-40B4-BE49-F238E27FC236}">
                <a16:creationId xmlns:a16="http://schemas.microsoft.com/office/drawing/2014/main" id="{092F0A26-95E3-86DE-E11D-6D40FA46834C}"/>
              </a:ext>
            </a:extLst>
          </p:cNvPr>
          <p:cNvSpPr txBox="1"/>
          <p:nvPr/>
        </p:nvSpPr>
        <p:spPr>
          <a:xfrm>
            <a:off x="4462769" y="11104562"/>
            <a:ext cx="2423046" cy="615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Horario</a:t>
            </a:r>
            <a:endParaRPr sz="5600">
              <a:solidFill>
                <a:schemeClr val="tx1">
                  <a:lumMod val="10000"/>
                  <a:lumOff val="90000"/>
                </a:schemeClr>
              </a:solidFill>
              <a:latin typeface="Aptos" panose="020B0004020202020204" pitchFamily="34" charset="0"/>
            </a:endParaRPr>
          </a:p>
        </p:txBody>
      </p:sp>
      <p:sp>
        <p:nvSpPr>
          <p:cNvPr id="575" name="Google Shape;795;p29">
            <a:extLst>
              <a:ext uri="{FF2B5EF4-FFF2-40B4-BE49-F238E27FC236}">
                <a16:creationId xmlns:a16="http://schemas.microsoft.com/office/drawing/2014/main" id="{66328FF8-5AEC-32D1-98C6-EDC5D0009E3D}"/>
              </a:ext>
            </a:extLst>
          </p:cNvPr>
          <p:cNvSpPr/>
          <p:nvPr/>
        </p:nvSpPr>
        <p:spPr>
          <a:xfrm>
            <a:off x="8847065" y="5511056"/>
            <a:ext cx="1995984" cy="758424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002F"/>
              </a:gs>
              <a:gs pos="100000">
                <a:srgbClr val="000066"/>
              </a:gs>
            </a:gsLst>
            <a:lin ang="5400000" scaled="0"/>
          </a:gra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dirty="0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Zonas </a:t>
            </a:r>
            <a:r>
              <a:rPr lang="en-US" sz="2100" b="1" dirty="0" err="1">
                <a:solidFill>
                  <a:srgbClr val="FFFFFF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Navales</a:t>
            </a:r>
            <a:endParaRPr sz="5600" dirty="0">
              <a:latin typeface="Aptos" panose="020B0004020202020204" pitchFamily="34" charset="0"/>
            </a:endParaRPr>
          </a:p>
        </p:txBody>
      </p:sp>
      <p:sp>
        <p:nvSpPr>
          <p:cNvPr id="577" name="Características de la Explosiones">
            <a:extLst>
              <a:ext uri="{FF2B5EF4-FFF2-40B4-BE49-F238E27FC236}">
                <a16:creationId xmlns:a16="http://schemas.microsoft.com/office/drawing/2014/main" id="{B733FCA6-FC1B-86AF-175F-2887135F68EC}"/>
              </a:ext>
            </a:extLst>
          </p:cNvPr>
          <p:cNvSpPr/>
          <p:nvPr/>
        </p:nvSpPr>
        <p:spPr>
          <a:xfrm>
            <a:off x="383037" y="3268601"/>
            <a:ext cx="7162257" cy="1505740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4200" dirty="0">
                <a:latin typeface="Aptos" panose="020B0004020202020204" pitchFamily="34" charset="0"/>
              </a:rPr>
              <a:t>Oficial de Cargo</a:t>
            </a:r>
            <a:endParaRPr sz="4200" dirty="0">
              <a:latin typeface="Aptos" panose="020B0004020202020204" pitchFamily="34" charset="0"/>
            </a:endParaRPr>
          </a:p>
        </p:txBody>
      </p:sp>
      <p:sp>
        <p:nvSpPr>
          <p:cNvPr id="579" name="Características de la Explosiones">
            <a:extLst>
              <a:ext uri="{FF2B5EF4-FFF2-40B4-BE49-F238E27FC236}">
                <a16:creationId xmlns:a16="http://schemas.microsoft.com/office/drawing/2014/main" id="{AF9A3BB9-BB00-D46F-ACF4-7A7AC5104F8A}"/>
              </a:ext>
            </a:extLst>
          </p:cNvPr>
          <p:cNvSpPr/>
          <p:nvPr/>
        </p:nvSpPr>
        <p:spPr>
          <a:xfrm>
            <a:off x="8297181" y="3270108"/>
            <a:ext cx="7162257" cy="1505740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4200" dirty="0">
                <a:latin typeface="Aptos" panose="020B0004020202020204" pitchFamily="34" charset="0"/>
              </a:rPr>
              <a:t>Reparaciones</a:t>
            </a:r>
            <a:endParaRPr sz="4200" dirty="0">
              <a:latin typeface="Aptos" panose="020B0004020202020204" pitchFamily="34" charset="0"/>
            </a:endParaRPr>
          </a:p>
        </p:txBody>
      </p:sp>
      <p:sp>
        <p:nvSpPr>
          <p:cNvPr id="581" name="Características de la Explosiones">
            <a:extLst>
              <a:ext uri="{FF2B5EF4-FFF2-40B4-BE49-F238E27FC236}">
                <a16:creationId xmlns:a16="http://schemas.microsoft.com/office/drawing/2014/main" id="{6C69CBF4-F47C-B139-AA68-C95136BF1997}"/>
              </a:ext>
            </a:extLst>
          </p:cNvPr>
          <p:cNvSpPr/>
          <p:nvPr/>
        </p:nvSpPr>
        <p:spPr>
          <a:xfrm>
            <a:off x="16211325" y="3272942"/>
            <a:ext cx="7162257" cy="1505740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4200" dirty="0">
                <a:latin typeface="Aptos" panose="020B0004020202020204" pitchFamily="34" charset="0"/>
              </a:rPr>
              <a:t>SS.BB.</a:t>
            </a:r>
          </a:p>
          <a:p>
            <a:r>
              <a:rPr lang="es-419" sz="3500" dirty="0">
                <a:latin typeface="Aptos" panose="020B0004020202020204" pitchFamily="34" charset="0"/>
              </a:rPr>
              <a:t>(Almacenaje / Seguridad)</a:t>
            </a:r>
            <a:endParaRPr sz="35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753608"/>
      </p:ext>
    </p:extLst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aracterísticas de la Explosiones">
            <a:extLst>
              <a:ext uri="{FF2B5EF4-FFF2-40B4-BE49-F238E27FC236}">
                <a16:creationId xmlns:a16="http://schemas.microsoft.com/office/drawing/2014/main" id="{A3F4F597-44CE-E996-9D1F-A226E37D8313}"/>
              </a:ext>
            </a:extLst>
          </p:cNvPr>
          <p:cNvSpPr/>
          <p:nvPr/>
        </p:nvSpPr>
        <p:spPr>
          <a:xfrm>
            <a:off x="1206500" y="4474203"/>
            <a:ext cx="7162257" cy="5505131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7200" dirty="0">
                <a:latin typeface="Aptos" panose="020B0004020202020204" pitchFamily="34" charset="0"/>
              </a:rPr>
              <a:t>SS.BB.</a:t>
            </a:r>
            <a:endParaRPr sz="7200" dirty="0">
              <a:latin typeface="Aptos" panose="020B0004020202020204" pitchFamily="34" charset="0"/>
            </a:endParaRPr>
          </a:p>
        </p:txBody>
      </p:sp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419" sz="7700" dirty="0">
                <a:latin typeface="Aptos" panose="020B0004020202020204" pitchFamily="34" charset="0"/>
              </a:rPr>
              <a:t>Manipulación de Explosivos a bordo</a:t>
            </a:r>
            <a:endParaRPr sz="7700"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2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3" name="Detonadores">
            <a:extLst>
              <a:ext uri="{FF2B5EF4-FFF2-40B4-BE49-F238E27FC236}">
                <a16:creationId xmlns:a16="http://schemas.microsoft.com/office/drawing/2014/main" id="{158B7295-409C-0A8C-9F9F-3651F44510A2}"/>
              </a:ext>
            </a:extLst>
          </p:cNvPr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Marco Reglamentario I</a:t>
            </a:r>
            <a:endParaRPr i="1" dirty="0">
              <a:latin typeface="Aptos" panose="020B0004020202020204" pitchFamily="34" charset="0"/>
            </a:endParaRPr>
          </a:p>
        </p:txBody>
      </p:sp>
      <p:cxnSp>
        <p:nvCxnSpPr>
          <p:cNvPr id="17" name="Google Shape;920;p30">
            <a:extLst>
              <a:ext uri="{FF2B5EF4-FFF2-40B4-BE49-F238E27FC236}">
                <a16:creationId xmlns:a16="http://schemas.microsoft.com/office/drawing/2014/main" id="{B27C5E79-ED43-D443-0E87-72476C6B459C}"/>
              </a:ext>
            </a:extLst>
          </p:cNvPr>
          <p:cNvCxnSpPr/>
          <p:nvPr/>
        </p:nvCxnSpPr>
        <p:spPr>
          <a:xfrm>
            <a:off x="9130182" y="4505951"/>
            <a:ext cx="0" cy="4968000"/>
          </a:xfrm>
          <a:prstGeom prst="straightConnector1">
            <a:avLst/>
          </a:prstGeom>
          <a:noFill/>
          <a:ln w="5715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3" name="Google Shape;921;p30">
            <a:extLst>
              <a:ext uri="{FF2B5EF4-FFF2-40B4-BE49-F238E27FC236}">
                <a16:creationId xmlns:a16="http://schemas.microsoft.com/office/drawing/2014/main" id="{DEDAC86F-7E10-B9C1-D8A4-7DFC556751E6}"/>
              </a:ext>
            </a:extLst>
          </p:cNvPr>
          <p:cNvSpPr/>
          <p:nvPr/>
        </p:nvSpPr>
        <p:spPr>
          <a:xfrm>
            <a:off x="8961442" y="5174064"/>
            <a:ext cx="337480" cy="363962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922;p30">
            <a:extLst>
              <a:ext uri="{FF2B5EF4-FFF2-40B4-BE49-F238E27FC236}">
                <a16:creationId xmlns:a16="http://schemas.microsoft.com/office/drawing/2014/main" id="{08A5EB3C-DBD9-CABD-D521-CC08B647BBDD}"/>
              </a:ext>
            </a:extLst>
          </p:cNvPr>
          <p:cNvSpPr txBox="1"/>
          <p:nvPr/>
        </p:nvSpPr>
        <p:spPr>
          <a:xfrm>
            <a:off x="9298922" y="4337695"/>
            <a:ext cx="13973820" cy="1354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6076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REVISTA A SS.BB.</a:t>
            </a:r>
          </a:p>
          <a:p>
            <a:pPr marL="917576" marR="0" lvl="0" indent="-571500" algn="just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Iluminación y montecargas operativos, sin peligro de chispas.</a:t>
            </a:r>
            <a:endParaRPr sz="5600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33" name="Google Shape;923;p30">
            <a:extLst>
              <a:ext uri="{FF2B5EF4-FFF2-40B4-BE49-F238E27FC236}">
                <a16:creationId xmlns:a16="http://schemas.microsoft.com/office/drawing/2014/main" id="{E9EB43F4-5A1E-87AB-C4AE-A1F73C2E97E9}"/>
              </a:ext>
            </a:extLst>
          </p:cNvPr>
          <p:cNvSpPr/>
          <p:nvPr/>
        </p:nvSpPr>
        <p:spPr>
          <a:xfrm>
            <a:off x="8961442" y="6997536"/>
            <a:ext cx="337480" cy="363962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924;p30">
            <a:extLst>
              <a:ext uri="{FF2B5EF4-FFF2-40B4-BE49-F238E27FC236}">
                <a16:creationId xmlns:a16="http://schemas.microsoft.com/office/drawing/2014/main" id="{9EC3F394-FCC1-62F3-8919-B6C444413386}"/>
              </a:ext>
            </a:extLst>
          </p:cNvPr>
          <p:cNvSpPr txBox="1"/>
          <p:nvPr/>
        </p:nvSpPr>
        <p:spPr>
          <a:xfrm>
            <a:off x="9411348" y="6567072"/>
            <a:ext cx="13973820" cy="1354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6076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ROCIADORES Y SISTEMAS DE INUNDACIÓN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Operativos, listos a ser activados.</a:t>
            </a:r>
            <a:endParaRPr sz="5600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38" name="Google Shape;925;p30">
            <a:extLst>
              <a:ext uri="{FF2B5EF4-FFF2-40B4-BE49-F238E27FC236}">
                <a16:creationId xmlns:a16="http://schemas.microsoft.com/office/drawing/2014/main" id="{A13483C8-B999-11EB-1C37-18AEC84949A8}"/>
              </a:ext>
            </a:extLst>
          </p:cNvPr>
          <p:cNvSpPr/>
          <p:nvPr/>
        </p:nvSpPr>
        <p:spPr>
          <a:xfrm>
            <a:off x="8966442" y="8546524"/>
            <a:ext cx="337480" cy="363962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926;p30">
            <a:extLst>
              <a:ext uri="{FF2B5EF4-FFF2-40B4-BE49-F238E27FC236}">
                <a16:creationId xmlns:a16="http://schemas.microsoft.com/office/drawing/2014/main" id="{B329AE09-EA8A-D9F6-ADF6-9187F5581479}"/>
              </a:ext>
            </a:extLst>
          </p:cNvPr>
          <p:cNvSpPr/>
          <p:nvPr/>
        </p:nvSpPr>
        <p:spPr>
          <a:xfrm>
            <a:off x="9473239" y="8132675"/>
            <a:ext cx="14188094" cy="190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6076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COMPARTIMENTOS ADYACENTES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Revistados.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Cierres de escotillas de la SS.BB. operativos y lubricados.</a:t>
            </a:r>
            <a:endParaRPr sz="5600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grpSp>
        <p:nvGrpSpPr>
          <p:cNvPr id="46" name="Google Shape;927;p30">
            <a:extLst>
              <a:ext uri="{FF2B5EF4-FFF2-40B4-BE49-F238E27FC236}">
                <a16:creationId xmlns:a16="http://schemas.microsoft.com/office/drawing/2014/main" id="{25500B5F-FC1A-5C53-88CF-190EBB1501E0}"/>
              </a:ext>
            </a:extLst>
          </p:cNvPr>
          <p:cNvGrpSpPr/>
          <p:nvPr/>
        </p:nvGrpSpPr>
        <p:grpSpPr>
          <a:xfrm>
            <a:off x="10101779" y="10357837"/>
            <a:ext cx="12368106" cy="1367364"/>
            <a:chOff x="3815635" y="5969629"/>
            <a:chExt cx="6184053" cy="683682"/>
          </a:xfrm>
        </p:grpSpPr>
        <p:sp>
          <p:nvSpPr>
            <p:cNvPr id="42" name="Google Shape;928;p30">
              <a:extLst>
                <a:ext uri="{FF2B5EF4-FFF2-40B4-BE49-F238E27FC236}">
                  <a16:creationId xmlns:a16="http://schemas.microsoft.com/office/drawing/2014/main" id="{80BED3BA-FCCD-1ED8-E295-E01AE42E5986}"/>
                </a:ext>
              </a:extLst>
            </p:cNvPr>
            <p:cNvSpPr/>
            <p:nvPr/>
          </p:nvSpPr>
          <p:spPr>
            <a:xfrm>
              <a:off x="3815635" y="5969629"/>
              <a:ext cx="6178608" cy="683682"/>
            </a:xfrm>
            <a:prstGeom prst="roundRect">
              <a:avLst>
                <a:gd name="adj" fmla="val 1711"/>
              </a:avLst>
            </a:prstGeom>
            <a:solidFill>
              <a:srgbClr val="548135">
                <a:alpha val="57647"/>
              </a:srgbClr>
            </a:solidFill>
            <a:ln>
              <a:noFill/>
            </a:ln>
          </p:spPr>
          <p:txBody>
            <a:bodyPr spcFirstLastPara="1" wrap="square" lIns="182850" tIns="91400" rIns="182850" bIns="91400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endParaRPr sz="3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929;p30">
              <a:extLst>
                <a:ext uri="{FF2B5EF4-FFF2-40B4-BE49-F238E27FC236}">
                  <a16:creationId xmlns:a16="http://schemas.microsoft.com/office/drawing/2014/main" id="{87CE9C6A-5D13-9199-AC41-4192EB118687}"/>
                </a:ext>
              </a:extLst>
            </p:cNvPr>
            <p:cNvSpPr txBox="1"/>
            <p:nvPr/>
          </p:nvSpPr>
          <p:spPr>
            <a:xfrm>
              <a:off x="3815635" y="6134420"/>
              <a:ext cx="6184053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2850" tIns="91400" rIns="182850" bIns="91400" anchor="t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2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600" b="1" dirty="0">
                  <a:solidFill>
                    <a:schemeClr val="tx1">
                      <a:lumMod val="10000"/>
                      <a:lumOff val="90000"/>
                    </a:schemeClr>
                  </a:solidFill>
                  <a:latin typeface="Aptos" panose="020B0004020202020204" pitchFamily="34" charset="0"/>
                  <a:ea typeface="Federo"/>
                  <a:cs typeface="Federo"/>
                  <a:sym typeface="Federo"/>
                </a:rPr>
                <a:t>Control de</a:t>
              </a:r>
              <a:r>
                <a:rPr lang="en-US" sz="3600" b="1" dirty="0">
                  <a:solidFill>
                    <a:srgbClr val="002060"/>
                  </a:solidFill>
                  <a:latin typeface="Aptos" panose="020B0004020202020204" pitchFamily="34" charset="0"/>
                  <a:ea typeface="Federo"/>
                  <a:cs typeface="Federo"/>
                  <a:sym typeface="Federo"/>
                </a:rPr>
                <a:t> </a:t>
              </a:r>
              <a:r>
                <a:rPr lang="en-US" sz="4000" b="1" u="sng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ptos" panose="020B0004020202020204" pitchFamily="34" charset="0"/>
                  <a:ea typeface="Federo"/>
                  <a:cs typeface="Federo"/>
                  <a:sym typeface="Federo"/>
                </a:rPr>
                <a:t>TEMPERATURA</a:t>
              </a:r>
              <a:r>
                <a:rPr lang="en-US" sz="4000" b="1" dirty="0">
                  <a:solidFill>
                    <a:srgbClr val="002060"/>
                  </a:solidFill>
                  <a:latin typeface="Aptos" panose="020B0004020202020204" pitchFamily="34" charset="0"/>
                  <a:ea typeface="Federo"/>
                  <a:cs typeface="Federo"/>
                  <a:sym typeface="Federo"/>
                </a:rPr>
                <a:t> </a:t>
              </a:r>
              <a:r>
                <a:rPr lang="en-US" sz="4000" b="1" dirty="0" err="1">
                  <a:solidFill>
                    <a:schemeClr val="tx1">
                      <a:lumMod val="10000"/>
                      <a:lumOff val="90000"/>
                    </a:schemeClr>
                  </a:solidFill>
                  <a:latin typeface="Aptos" panose="020B0004020202020204" pitchFamily="34" charset="0"/>
                  <a:ea typeface="Federo"/>
                  <a:cs typeface="Federo"/>
                  <a:sym typeface="Federo"/>
                </a:rPr>
                <a:t>entre</a:t>
              </a:r>
              <a:r>
                <a:rPr lang="en-US" sz="4000" b="1" dirty="0">
                  <a:solidFill>
                    <a:schemeClr val="tx1">
                      <a:lumMod val="10000"/>
                      <a:lumOff val="90000"/>
                    </a:schemeClr>
                  </a:solidFill>
                  <a:latin typeface="Aptos" panose="020B0004020202020204" pitchFamily="34" charset="0"/>
                  <a:ea typeface="Federo"/>
                  <a:cs typeface="Federo"/>
                  <a:sym typeface="Federo"/>
                </a:rPr>
                <a:t> 15 a 32 °C (c/4 hrs)</a:t>
              </a:r>
              <a:endParaRPr sz="2400" u="sng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8784821"/>
      </p:ext>
    </p:extLst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aracterísticas de la Explosiones">
            <a:extLst>
              <a:ext uri="{FF2B5EF4-FFF2-40B4-BE49-F238E27FC236}">
                <a16:creationId xmlns:a16="http://schemas.microsoft.com/office/drawing/2014/main" id="{A3F4F597-44CE-E996-9D1F-A226E37D8313}"/>
              </a:ext>
            </a:extLst>
          </p:cNvPr>
          <p:cNvSpPr/>
          <p:nvPr/>
        </p:nvSpPr>
        <p:spPr>
          <a:xfrm>
            <a:off x="1206500" y="4474203"/>
            <a:ext cx="7162257" cy="5505131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7200" dirty="0">
                <a:latin typeface="Aptos" panose="020B0004020202020204" pitchFamily="34" charset="0"/>
              </a:rPr>
              <a:t>Buque</a:t>
            </a:r>
          </a:p>
          <a:p>
            <a:endParaRPr lang="es-419" sz="7200" dirty="0">
              <a:latin typeface="Aptos" panose="020B0004020202020204" pitchFamily="34" charset="0"/>
            </a:endParaRPr>
          </a:p>
          <a:p>
            <a:endParaRPr lang="es-419" sz="7200" dirty="0">
              <a:latin typeface="Aptos" panose="020B0004020202020204" pitchFamily="34" charset="0"/>
            </a:endParaRPr>
          </a:p>
          <a:p>
            <a:endParaRPr sz="7200" dirty="0">
              <a:latin typeface="Aptos" panose="020B0004020202020204" pitchFamily="34" charset="0"/>
            </a:endParaRPr>
          </a:p>
        </p:txBody>
      </p:sp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419" sz="7700" dirty="0">
                <a:latin typeface="Aptos" panose="020B0004020202020204" pitchFamily="34" charset="0"/>
              </a:rPr>
              <a:t>Manipulación de Explosivos a bordo</a:t>
            </a:r>
            <a:endParaRPr sz="7700"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2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3" name="Detonadores">
            <a:extLst>
              <a:ext uri="{FF2B5EF4-FFF2-40B4-BE49-F238E27FC236}">
                <a16:creationId xmlns:a16="http://schemas.microsoft.com/office/drawing/2014/main" id="{158B7295-409C-0A8C-9F9F-3651F44510A2}"/>
              </a:ext>
            </a:extLst>
          </p:cNvPr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Marco Reglamentario II</a:t>
            </a:r>
            <a:endParaRPr i="1" dirty="0">
              <a:latin typeface="Aptos" panose="020B0004020202020204" pitchFamily="34" charset="0"/>
            </a:endParaRPr>
          </a:p>
        </p:txBody>
      </p:sp>
      <p:cxnSp>
        <p:nvCxnSpPr>
          <p:cNvPr id="17" name="Google Shape;920;p30">
            <a:extLst>
              <a:ext uri="{FF2B5EF4-FFF2-40B4-BE49-F238E27FC236}">
                <a16:creationId xmlns:a16="http://schemas.microsoft.com/office/drawing/2014/main" id="{B27C5E79-ED43-D443-0E87-72476C6B459C}"/>
              </a:ext>
            </a:extLst>
          </p:cNvPr>
          <p:cNvCxnSpPr/>
          <p:nvPr/>
        </p:nvCxnSpPr>
        <p:spPr>
          <a:xfrm>
            <a:off x="9130182" y="4505951"/>
            <a:ext cx="0" cy="4968000"/>
          </a:xfrm>
          <a:prstGeom prst="straightConnector1">
            <a:avLst/>
          </a:prstGeom>
          <a:noFill/>
          <a:ln w="5715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3" name="Google Shape;921;p30">
            <a:extLst>
              <a:ext uri="{FF2B5EF4-FFF2-40B4-BE49-F238E27FC236}">
                <a16:creationId xmlns:a16="http://schemas.microsoft.com/office/drawing/2014/main" id="{DEDAC86F-7E10-B9C1-D8A4-7DFC556751E6}"/>
              </a:ext>
            </a:extLst>
          </p:cNvPr>
          <p:cNvSpPr/>
          <p:nvPr/>
        </p:nvSpPr>
        <p:spPr>
          <a:xfrm>
            <a:off x="8961442" y="5572496"/>
            <a:ext cx="337480" cy="363962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924;p30">
            <a:extLst>
              <a:ext uri="{FF2B5EF4-FFF2-40B4-BE49-F238E27FC236}">
                <a16:creationId xmlns:a16="http://schemas.microsoft.com/office/drawing/2014/main" id="{9EC3F394-FCC1-62F3-8919-B6C444413386}"/>
              </a:ext>
            </a:extLst>
          </p:cNvPr>
          <p:cNvSpPr txBox="1"/>
          <p:nvPr/>
        </p:nvSpPr>
        <p:spPr>
          <a:xfrm>
            <a:off x="9462662" y="4973322"/>
            <a:ext cx="13973820" cy="190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6076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MÁXIMA CONDICIÓN DE ESTANQUEIDAD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sym typeface="Calibri"/>
              </a:rPr>
              <a:t>Sectores donde NO transita munición.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sym typeface="Calibri"/>
              </a:rPr>
              <a:t>Bajo la línea de flotación.</a:t>
            </a:r>
            <a:endParaRPr sz="5600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38" name="Google Shape;925;p30">
            <a:extLst>
              <a:ext uri="{FF2B5EF4-FFF2-40B4-BE49-F238E27FC236}">
                <a16:creationId xmlns:a16="http://schemas.microsoft.com/office/drawing/2014/main" id="{A13483C8-B999-11EB-1C37-18AEC84949A8}"/>
              </a:ext>
            </a:extLst>
          </p:cNvPr>
          <p:cNvSpPr/>
          <p:nvPr/>
        </p:nvSpPr>
        <p:spPr>
          <a:xfrm>
            <a:off x="8966442" y="7973778"/>
            <a:ext cx="337480" cy="363962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926;p30">
            <a:extLst>
              <a:ext uri="{FF2B5EF4-FFF2-40B4-BE49-F238E27FC236}">
                <a16:creationId xmlns:a16="http://schemas.microsoft.com/office/drawing/2014/main" id="{B329AE09-EA8A-D9F6-ADF6-9187F5581479}"/>
              </a:ext>
            </a:extLst>
          </p:cNvPr>
          <p:cNvSpPr/>
          <p:nvPr/>
        </p:nvSpPr>
        <p:spPr>
          <a:xfrm>
            <a:off x="9472662" y="7265992"/>
            <a:ext cx="14188094" cy="190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6076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CONTROL DEL PERSONAL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Portalones dedicados para la faena.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Personas que entran y salen.</a:t>
            </a:r>
            <a:endParaRPr sz="5600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pic>
        <p:nvPicPr>
          <p:cNvPr id="4" name="Google Shape;948;p31">
            <a:extLst>
              <a:ext uri="{FF2B5EF4-FFF2-40B4-BE49-F238E27FC236}">
                <a16:creationId xmlns:a16="http://schemas.microsoft.com/office/drawing/2014/main" id="{8986B3A7-AF06-0ADA-CE0B-BDE5C11B831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5722" t="-758" r="10378" b="758"/>
          <a:stretch/>
        </p:blipFill>
        <p:spPr>
          <a:xfrm>
            <a:off x="2352269" y="6323536"/>
            <a:ext cx="4870718" cy="29322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5881110"/>
      </p:ext>
    </p:extLst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aracterísticas de la Explosiones">
            <a:extLst>
              <a:ext uri="{FF2B5EF4-FFF2-40B4-BE49-F238E27FC236}">
                <a16:creationId xmlns:a16="http://schemas.microsoft.com/office/drawing/2014/main" id="{A3F4F597-44CE-E996-9D1F-A226E37D8313}"/>
              </a:ext>
            </a:extLst>
          </p:cNvPr>
          <p:cNvSpPr/>
          <p:nvPr/>
        </p:nvSpPr>
        <p:spPr>
          <a:xfrm>
            <a:off x="1206500" y="3536079"/>
            <a:ext cx="7162257" cy="8456854"/>
          </a:xfrm>
          <a:prstGeom prst="roundRect">
            <a:avLst>
              <a:gd name="adj" fmla="val 16667"/>
            </a:avLst>
          </a:prstGeom>
          <a:solidFill>
            <a:srgbClr val="F0C24A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 defTabSz="914400">
              <a:lnSpc>
                <a:spcPct val="100000"/>
              </a:lnSpc>
              <a:spcBef>
                <a:spcPts val="0"/>
              </a:spcBef>
              <a:defRPr sz="4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419" sz="7200" dirty="0">
                <a:latin typeface="Aptos" panose="020B0004020202020204" pitchFamily="34" charset="0"/>
              </a:rPr>
              <a:t>DURANTE </a:t>
            </a:r>
          </a:p>
          <a:p>
            <a:r>
              <a:rPr lang="es-419" sz="7200" dirty="0">
                <a:latin typeface="Aptos" panose="020B0004020202020204" pitchFamily="34" charset="0"/>
              </a:rPr>
              <a:t>la faena de munición</a:t>
            </a:r>
          </a:p>
        </p:txBody>
      </p:sp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419" sz="7700" dirty="0">
                <a:latin typeface="Aptos" panose="020B0004020202020204" pitchFamily="34" charset="0"/>
              </a:rPr>
              <a:t>Manipulación de Explosivos a bordo</a:t>
            </a:r>
            <a:endParaRPr sz="7700"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2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3" name="Detonadores">
            <a:extLst>
              <a:ext uri="{FF2B5EF4-FFF2-40B4-BE49-F238E27FC236}">
                <a16:creationId xmlns:a16="http://schemas.microsoft.com/office/drawing/2014/main" id="{158B7295-409C-0A8C-9F9F-3651F44510A2}"/>
              </a:ext>
            </a:extLst>
          </p:cNvPr>
          <p:cNvSpPr txBox="1"/>
          <p:nvPr/>
        </p:nvSpPr>
        <p:spPr>
          <a:xfrm>
            <a:off x="1206500" y="2245962"/>
            <a:ext cx="21971000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5500" b="1">
                <a:solidFill>
                  <a:srgbClr val="3A87FE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Marco Reglamentario III</a:t>
            </a:r>
            <a:endParaRPr i="1" dirty="0">
              <a:latin typeface="Aptos" panose="020B0004020202020204" pitchFamily="34" charset="0"/>
            </a:endParaRPr>
          </a:p>
        </p:txBody>
      </p:sp>
      <p:cxnSp>
        <p:nvCxnSpPr>
          <p:cNvPr id="17" name="Google Shape;920;p30">
            <a:extLst>
              <a:ext uri="{FF2B5EF4-FFF2-40B4-BE49-F238E27FC236}">
                <a16:creationId xmlns:a16="http://schemas.microsoft.com/office/drawing/2014/main" id="{B27C5E79-ED43-D443-0E87-72476C6B459C}"/>
              </a:ext>
            </a:extLst>
          </p:cNvPr>
          <p:cNvCxnSpPr>
            <a:cxnSpLocks/>
          </p:cNvCxnSpPr>
          <p:nvPr/>
        </p:nvCxnSpPr>
        <p:spPr>
          <a:xfrm>
            <a:off x="9130182" y="3536078"/>
            <a:ext cx="0" cy="8367059"/>
          </a:xfrm>
          <a:prstGeom prst="straightConnector1">
            <a:avLst/>
          </a:prstGeom>
          <a:noFill/>
          <a:ln w="5715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3" name="Google Shape;921;p30">
            <a:extLst>
              <a:ext uri="{FF2B5EF4-FFF2-40B4-BE49-F238E27FC236}">
                <a16:creationId xmlns:a16="http://schemas.microsoft.com/office/drawing/2014/main" id="{DEDAC86F-7E10-B9C1-D8A4-7DFC556751E6}"/>
              </a:ext>
            </a:extLst>
          </p:cNvPr>
          <p:cNvSpPr/>
          <p:nvPr/>
        </p:nvSpPr>
        <p:spPr>
          <a:xfrm>
            <a:off x="8961442" y="4377200"/>
            <a:ext cx="337480" cy="363962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924;p30">
            <a:extLst>
              <a:ext uri="{FF2B5EF4-FFF2-40B4-BE49-F238E27FC236}">
                <a16:creationId xmlns:a16="http://schemas.microsoft.com/office/drawing/2014/main" id="{9EC3F394-FCC1-62F3-8919-B6C444413386}"/>
              </a:ext>
            </a:extLst>
          </p:cNvPr>
          <p:cNvSpPr txBox="1"/>
          <p:nvPr/>
        </p:nvSpPr>
        <p:spPr>
          <a:xfrm>
            <a:off x="9459674" y="3243137"/>
            <a:ext cx="13973820" cy="2462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6076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TENIDA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b="1" dirty="0">
                <a:solidFill>
                  <a:schemeClr val="bg2"/>
                </a:solidFill>
                <a:latin typeface="Aptos" panose="020B0004020202020204" pitchFamily="34" charset="0"/>
                <a:sym typeface="Calibri"/>
              </a:rPr>
              <a:t>Combate</a:t>
            </a: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sym typeface="Calibri"/>
              </a:rPr>
              <a:t>, parte superior fuera del pantalón, caperuza en cinto.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sym typeface="Calibri"/>
              </a:rPr>
              <a:t>NO PORTAR:</a:t>
            </a: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sym typeface="Calibri"/>
              </a:rPr>
              <a:t> linterna, cuchillo o elementos metálicos.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sym typeface="Calibri"/>
              </a:rPr>
              <a:t>NO USAR:</a:t>
            </a: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sym typeface="Calibri"/>
              </a:rPr>
              <a:t> reloj, anillos u objetos metálicos.</a:t>
            </a:r>
            <a:endParaRPr sz="5600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38" name="Google Shape;925;p30">
            <a:extLst>
              <a:ext uri="{FF2B5EF4-FFF2-40B4-BE49-F238E27FC236}">
                <a16:creationId xmlns:a16="http://schemas.microsoft.com/office/drawing/2014/main" id="{A13483C8-B999-11EB-1C37-18AEC84949A8}"/>
              </a:ext>
            </a:extLst>
          </p:cNvPr>
          <p:cNvSpPr/>
          <p:nvPr/>
        </p:nvSpPr>
        <p:spPr>
          <a:xfrm>
            <a:off x="8966442" y="6305344"/>
            <a:ext cx="337480" cy="363962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926;p30">
            <a:extLst>
              <a:ext uri="{FF2B5EF4-FFF2-40B4-BE49-F238E27FC236}">
                <a16:creationId xmlns:a16="http://schemas.microsoft.com/office/drawing/2014/main" id="{B329AE09-EA8A-D9F6-ADF6-9187F5581479}"/>
              </a:ext>
            </a:extLst>
          </p:cNvPr>
          <p:cNvSpPr/>
          <p:nvPr/>
        </p:nvSpPr>
        <p:spPr>
          <a:xfrm>
            <a:off x="9467662" y="5750611"/>
            <a:ext cx="14188094" cy="1354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6076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RADIACIÓN ELECTROMAGNÉTICA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Radares fuera de servicio — </a:t>
            </a:r>
            <a:r>
              <a:rPr lang="es-419" sz="3600" b="1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SHIPHAZ</a:t>
            </a:r>
            <a:endParaRPr sz="5600" b="1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6" name="Google Shape;925;p30">
            <a:extLst>
              <a:ext uri="{FF2B5EF4-FFF2-40B4-BE49-F238E27FC236}">
                <a16:creationId xmlns:a16="http://schemas.microsoft.com/office/drawing/2014/main" id="{21066ADE-509D-EE02-EF80-69BCBA4A7EFB}"/>
              </a:ext>
            </a:extLst>
          </p:cNvPr>
          <p:cNvSpPr/>
          <p:nvPr/>
        </p:nvSpPr>
        <p:spPr>
          <a:xfrm>
            <a:off x="8969430" y="7727746"/>
            <a:ext cx="337480" cy="363962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926;p30">
            <a:extLst>
              <a:ext uri="{FF2B5EF4-FFF2-40B4-BE49-F238E27FC236}">
                <a16:creationId xmlns:a16="http://schemas.microsoft.com/office/drawing/2014/main" id="{EC580EBC-2E37-19D6-61D9-9C0632BC8B88}"/>
              </a:ext>
            </a:extLst>
          </p:cNvPr>
          <p:cNvSpPr/>
          <p:nvPr/>
        </p:nvSpPr>
        <p:spPr>
          <a:xfrm>
            <a:off x="9467662" y="7170647"/>
            <a:ext cx="14188094" cy="1354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6076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MUNICIÓN GOLPEADA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Se retorna a Arsenales.</a:t>
            </a:r>
            <a:endParaRPr lang="es-419" sz="5600" b="1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10" name="Google Shape;926;p30">
            <a:extLst>
              <a:ext uri="{FF2B5EF4-FFF2-40B4-BE49-F238E27FC236}">
                <a16:creationId xmlns:a16="http://schemas.microsoft.com/office/drawing/2014/main" id="{9FDF7980-0524-EE6C-7F5B-0AF37EEDE976}"/>
              </a:ext>
            </a:extLst>
          </p:cNvPr>
          <p:cNvSpPr/>
          <p:nvPr/>
        </p:nvSpPr>
        <p:spPr>
          <a:xfrm>
            <a:off x="9459674" y="8384900"/>
            <a:ext cx="14188094" cy="190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6076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TRANSPORTE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Misiles y torpedos en sus contedores.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sym typeface="Calibri"/>
              </a:rPr>
              <a:t>Elementos de maniobra a usar operativos.</a:t>
            </a:r>
            <a:endParaRPr lang="es-419" sz="5600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12" name="Google Shape;926;p30">
            <a:extLst>
              <a:ext uri="{FF2B5EF4-FFF2-40B4-BE49-F238E27FC236}">
                <a16:creationId xmlns:a16="http://schemas.microsoft.com/office/drawing/2014/main" id="{FAB922B4-B3A6-65F7-4338-1FA6BD650D87}"/>
              </a:ext>
            </a:extLst>
          </p:cNvPr>
          <p:cNvSpPr/>
          <p:nvPr/>
        </p:nvSpPr>
        <p:spPr>
          <a:xfrm>
            <a:off x="9459674" y="10176572"/>
            <a:ext cx="14188094" cy="190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91400" rIns="182850" bIns="914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6076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4000" b="1" dirty="0">
                <a:solidFill>
                  <a:schemeClr val="tx1">
                    <a:lumMod val="10000"/>
                    <a:lumOff val="9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ALMACENAJE EN SS.BB.</a:t>
            </a:r>
          </a:p>
          <a:p>
            <a:pPr marL="917576" marR="0" lvl="0" indent="-5715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Explosivos iniciadores (alta sensibilidad) </a:t>
            </a:r>
            <a:r>
              <a:rPr lang="es-419" sz="3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NO PUEDEN</a:t>
            </a:r>
            <a:r>
              <a:rPr lang="es-419" sz="3600" dirty="0">
                <a:solidFill>
                  <a:schemeClr val="bg2"/>
                </a:solidFill>
                <a:latin typeface="Aptos" panose="020B0004020202020204" pitchFamily="34" charset="0"/>
                <a:ea typeface="Calibri"/>
                <a:cs typeface="Calibri"/>
                <a:sym typeface="Calibri"/>
              </a:rPr>
              <a:t> ser mezclados con los secundarios (baja sensibilidad)</a:t>
            </a:r>
            <a:endParaRPr lang="es-419" sz="5600" b="1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15" name="Google Shape;925;p30">
            <a:extLst>
              <a:ext uri="{FF2B5EF4-FFF2-40B4-BE49-F238E27FC236}">
                <a16:creationId xmlns:a16="http://schemas.microsoft.com/office/drawing/2014/main" id="{BF7500DB-815E-D93E-98B0-35BC88A03E1A}"/>
              </a:ext>
            </a:extLst>
          </p:cNvPr>
          <p:cNvSpPr/>
          <p:nvPr/>
        </p:nvSpPr>
        <p:spPr>
          <a:xfrm>
            <a:off x="8975927" y="9210511"/>
            <a:ext cx="337480" cy="363962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925;p30">
            <a:extLst>
              <a:ext uri="{FF2B5EF4-FFF2-40B4-BE49-F238E27FC236}">
                <a16:creationId xmlns:a16="http://schemas.microsoft.com/office/drawing/2014/main" id="{52CC91FF-B2DA-4A9C-2E96-C31968BF64A0}"/>
              </a:ext>
            </a:extLst>
          </p:cNvPr>
          <p:cNvSpPr/>
          <p:nvPr/>
        </p:nvSpPr>
        <p:spPr>
          <a:xfrm>
            <a:off x="8957449" y="10850214"/>
            <a:ext cx="337480" cy="363962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3584069"/>
      </p:ext>
    </p:extLst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Clasificación de Explosivo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419" dirty="0">
                <a:latin typeface="Aptos" panose="020B0004020202020204" pitchFamily="34" charset="0"/>
              </a:rPr>
              <a:t>Links de videos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509" name="Group"/>
          <p:cNvGrpSpPr/>
          <p:nvPr/>
        </p:nvGrpSpPr>
        <p:grpSpPr>
          <a:xfrm>
            <a:off x="17505153" y="415316"/>
            <a:ext cx="6666643" cy="2507530"/>
            <a:chOff x="0" y="0"/>
            <a:chExt cx="6666642" cy="2507529"/>
          </a:xfrm>
        </p:grpSpPr>
        <p:grpSp>
          <p:nvGrpSpPr>
            <p:cNvPr id="507" name="Group"/>
            <p:cNvGrpSpPr/>
            <p:nvPr/>
          </p:nvGrpSpPr>
          <p:grpSpPr>
            <a:xfrm>
              <a:off x="4159113" y="0"/>
              <a:ext cx="2507530" cy="2507530"/>
              <a:chOff x="0" y="0"/>
              <a:chExt cx="2507529" cy="2507529"/>
            </a:xfrm>
          </p:grpSpPr>
          <p:sp>
            <p:nvSpPr>
              <p:cNvPr id="504" name="Circle"/>
              <p:cNvSpPr/>
              <p:nvPr/>
            </p:nvSpPr>
            <p:spPr>
              <a:xfrm>
                <a:off x="0" y="0"/>
                <a:ext cx="2507530" cy="2507530"/>
              </a:xfrm>
              <a:prstGeom prst="ellipse">
                <a:avLst/>
              </a:prstGeom>
              <a:solidFill>
                <a:srgbClr val="F0C2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05" name="Circle"/>
              <p:cNvSpPr/>
              <p:nvPr/>
            </p:nvSpPr>
            <p:spPr>
              <a:xfrm>
                <a:off x="120434" y="120434"/>
                <a:ext cx="2266661" cy="2266661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06" name="Image" descr="Image"/>
              <p:cNvPicPr>
                <a:picLocks noChangeAspect="1"/>
              </p:cNvPicPr>
              <p:nvPr/>
            </p:nvPicPr>
            <p:blipFill>
              <a:blip r:embed="rId2"/>
              <a:srcRect l="9782" t="13646" r="4387" b="16280"/>
              <a:stretch>
                <a:fillRect/>
              </a:stretch>
            </p:blipFill>
            <p:spPr>
              <a:xfrm>
                <a:off x="328112" y="181499"/>
                <a:ext cx="1851325" cy="2090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5" h="21576" extrusionOk="0">
                    <a:moveTo>
                      <a:pt x="10875" y="0"/>
                    </a:moveTo>
                    <a:lnTo>
                      <a:pt x="10535" y="274"/>
                    </a:lnTo>
                    <a:cubicBezTo>
                      <a:pt x="10187" y="555"/>
                      <a:pt x="9895" y="618"/>
                      <a:pt x="9709" y="455"/>
                    </a:cubicBezTo>
                    <a:cubicBezTo>
                      <a:pt x="9624" y="380"/>
                      <a:pt x="9562" y="403"/>
                      <a:pt x="9393" y="577"/>
                    </a:cubicBezTo>
                    <a:cubicBezTo>
                      <a:pt x="9216" y="760"/>
                      <a:pt x="9190" y="838"/>
                      <a:pt x="9241" y="1061"/>
                    </a:cubicBezTo>
                    <a:cubicBezTo>
                      <a:pt x="9275" y="1207"/>
                      <a:pt x="9309" y="1678"/>
                      <a:pt x="9315" y="2109"/>
                    </a:cubicBezTo>
                    <a:cubicBezTo>
                      <a:pt x="9324" y="2807"/>
                      <a:pt x="9351" y="2933"/>
                      <a:pt x="9553" y="3280"/>
                    </a:cubicBezTo>
                    <a:lnTo>
                      <a:pt x="9778" y="3670"/>
                    </a:lnTo>
                    <a:lnTo>
                      <a:pt x="9558" y="3518"/>
                    </a:lnTo>
                    <a:cubicBezTo>
                      <a:pt x="9247" y="3300"/>
                      <a:pt x="8915" y="2868"/>
                      <a:pt x="8746" y="2465"/>
                    </a:cubicBezTo>
                    <a:cubicBezTo>
                      <a:pt x="8609" y="2141"/>
                      <a:pt x="8602" y="1824"/>
                      <a:pt x="8713" y="1065"/>
                    </a:cubicBezTo>
                    <a:cubicBezTo>
                      <a:pt x="8740" y="882"/>
                      <a:pt x="8735" y="879"/>
                      <a:pt x="8213" y="905"/>
                    </a:cubicBezTo>
                    <a:cubicBezTo>
                      <a:pt x="7835" y="924"/>
                      <a:pt x="7593" y="896"/>
                      <a:pt x="7360" y="803"/>
                    </a:cubicBezTo>
                    <a:cubicBezTo>
                      <a:pt x="7072" y="687"/>
                      <a:pt x="6993" y="685"/>
                      <a:pt x="6681" y="774"/>
                    </a:cubicBezTo>
                    <a:cubicBezTo>
                      <a:pt x="6487" y="829"/>
                      <a:pt x="6223" y="950"/>
                      <a:pt x="6093" y="1044"/>
                    </a:cubicBezTo>
                    <a:cubicBezTo>
                      <a:pt x="5964" y="1138"/>
                      <a:pt x="5828" y="1216"/>
                      <a:pt x="5786" y="1216"/>
                    </a:cubicBezTo>
                    <a:cubicBezTo>
                      <a:pt x="5744" y="1216"/>
                      <a:pt x="5708" y="1288"/>
                      <a:pt x="5708" y="1376"/>
                    </a:cubicBezTo>
                    <a:cubicBezTo>
                      <a:pt x="5708" y="1526"/>
                      <a:pt x="5699" y="1528"/>
                      <a:pt x="5556" y="1413"/>
                    </a:cubicBezTo>
                    <a:cubicBezTo>
                      <a:pt x="5371" y="1263"/>
                      <a:pt x="5298" y="1257"/>
                      <a:pt x="5130" y="1392"/>
                    </a:cubicBezTo>
                    <a:cubicBezTo>
                      <a:pt x="5003" y="1494"/>
                      <a:pt x="4803" y="1491"/>
                      <a:pt x="3836" y="1351"/>
                    </a:cubicBezTo>
                    <a:cubicBezTo>
                      <a:pt x="3545" y="1310"/>
                      <a:pt x="3593" y="1632"/>
                      <a:pt x="4001" y="2465"/>
                    </a:cubicBezTo>
                    <a:cubicBezTo>
                      <a:pt x="4214" y="2900"/>
                      <a:pt x="4420" y="3322"/>
                      <a:pt x="4460" y="3403"/>
                    </a:cubicBezTo>
                    <a:cubicBezTo>
                      <a:pt x="4843" y="4186"/>
                      <a:pt x="5119" y="4871"/>
                      <a:pt x="5162" y="5144"/>
                    </a:cubicBezTo>
                    <a:cubicBezTo>
                      <a:pt x="5190" y="5325"/>
                      <a:pt x="5300" y="5602"/>
                      <a:pt x="5400" y="5762"/>
                    </a:cubicBezTo>
                    <a:lnTo>
                      <a:pt x="5579" y="6053"/>
                    </a:lnTo>
                    <a:lnTo>
                      <a:pt x="5199" y="6360"/>
                    </a:lnTo>
                    <a:cubicBezTo>
                      <a:pt x="4987" y="6529"/>
                      <a:pt x="4791" y="6728"/>
                      <a:pt x="4763" y="6803"/>
                    </a:cubicBezTo>
                    <a:cubicBezTo>
                      <a:pt x="4690" y="6991"/>
                      <a:pt x="4850" y="7224"/>
                      <a:pt x="5052" y="7224"/>
                    </a:cubicBezTo>
                    <a:cubicBezTo>
                      <a:pt x="5144" y="7224"/>
                      <a:pt x="5196" y="7254"/>
                      <a:pt x="5171" y="7290"/>
                    </a:cubicBezTo>
                    <a:cubicBezTo>
                      <a:pt x="5104" y="7387"/>
                      <a:pt x="4585" y="7459"/>
                      <a:pt x="4340" y="7405"/>
                    </a:cubicBezTo>
                    <a:cubicBezTo>
                      <a:pt x="4164" y="7365"/>
                      <a:pt x="4129" y="7314"/>
                      <a:pt x="4129" y="7101"/>
                    </a:cubicBezTo>
                    <a:cubicBezTo>
                      <a:pt x="4129" y="6559"/>
                      <a:pt x="3671" y="6184"/>
                      <a:pt x="3005" y="6184"/>
                    </a:cubicBezTo>
                    <a:cubicBezTo>
                      <a:pt x="2768" y="6184"/>
                      <a:pt x="2698" y="6234"/>
                      <a:pt x="2455" y="6573"/>
                    </a:cubicBezTo>
                    <a:cubicBezTo>
                      <a:pt x="2301" y="6787"/>
                      <a:pt x="1994" y="7161"/>
                      <a:pt x="1775" y="7405"/>
                    </a:cubicBezTo>
                    <a:cubicBezTo>
                      <a:pt x="1557" y="7648"/>
                      <a:pt x="1360" y="7921"/>
                      <a:pt x="1335" y="8011"/>
                    </a:cubicBezTo>
                    <a:cubicBezTo>
                      <a:pt x="1267" y="8254"/>
                      <a:pt x="1507" y="8599"/>
                      <a:pt x="1922" y="8854"/>
                    </a:cubicBezTo>
                    <a:cubicBezTo>
                      <a:pt x="2435" y="9169"/>
                      <a:pt x="2435" y="9205"/>
                      <a:pt x="1941" y="9170"/>
                    </a:cubicBezTo>
                    <a:cubicBezTo>
                      <a:pt x="1241" y="9120"/>
                      <a:pt x="1127" y="9198"/>
                      <a:pt x="615" y="10058"/>
                    </a:cubicBezTo>
                    <a:cubicBezTo>
                      <a:pt x="364" y="10480"/>
                      <a:pt x="115" y="10946"/>
                      <a:pt x="59" y="11099"/>
                    </a:cubicBezTo>
                    <a:cubicBezTo>
                      <a:pt x="-53" y="11408"/>
                      <a:pt x="-60" y="11386"/>
                      <a:pt x="537" y="12307"/>
                    </a:cubicBezTo>
                    <a:cubicBezTo>
                      <a:pt x="981" y="12993"/>
                      <a:pt x="1024" y="13134"/>
                      <a:pt x="807" y="13196"/>
                    </a:cubicBezTo>
                    <a:cubicBezTo>
                      <a:pt x="711" y="13223"/>
                      <a:pt x="617" y="13329"/>
                      <a:pt x="592" y="13441"/>
                    </a:cubicBezTo>
                    <a:cubicBezTo>
                      <a:pt x="567" y="13551"/>
                      <a:pt x="511" y="13750"/>
                      <a:pt x="463" y="13884"/>
                    </a:cubicBezTo>
                    <a:cubicBezTo>
                      <a:pt x="361" y="14172"/>
                      <a:pt x="496" y="14412"/>
                      <a:pt x="1156" y="15079"/>
                    </a:cubicBezTo>
                    <a:cubicBezTo>
                      <a:pt x="1695" y="15625"/>
                      <a:pt x="2298" y="16758"/>
                      <a:pt x="2299" y="17230"/>
                    </a:cubicBezTo>
                    <a:cubicBezTo>
                      <a:pt x="2299" y="17337"/>
                      <a:pt x="2368" y="17595"/>
                      <a:pt x="2455" y="17799"/>
                    </a:cubicBezTo>
                    <a:cubicBezTo>
                      <a:pt x="2541" y="18003"/>
                      <a:pt x="2638" y="18309"/>
                      <a:pt x="2670" y="18483"/>
                    </a:cubicBezTo>
                    <a:cubicBezTo>
                      <a:pt x="2722" y="18764"/>
                      <a:pt x="2711" y="18798"/>
                      <a:pt x="2565" y="18798"/>
                    </a:cubicBezTo>
                    <a:cubicBezTo>
                      <a:pt x="2475" y="18798"/>
                      <a:pt x="2355" y="18848"/>
                      <a:pt x="2299" y="18909"/>
                    </a:cubicBezTo>
                    <a:cubicBezTo>
                      <a:pt x="2027" y="19200"/>
                      <a:pt x="2614" y="19837"/>
                      <a:pt x="3551" y="20268"/>
                    </a:cubicBezTo>
                    <a:cubicBezTo>
                      <a:pt x="3994" y="20472"/>
                      <a:pt x="4156" y="20506"/>
                      <a:pt x="4671" y="20506"/>
                    </a:cubicBezTo>
                    <a:cubicBezTo>
                      <a:pt x="5197" y="20506"/>
                      <a:pt x="5286" y="20524"/>
                      <a:pt x="5391" y="20666"/>
                    </a:cubicBezTo>
                    <a:cubicBezTo>
                      <a:pt x="5481" y="20786"/>
                      <a:pt x="5598" y="20830"/>
                      <a:pt x="5846" y="20834"/>
                    </a:cubicBezTo>
                    <a:cubicBezTo>
                      <a:pt x="6110" y="20837"/>
                      <a:pt x="6251" y="20895"/>
                      <a:pt x="6520" y="21112"/>
                    </a:cubicBezTo>
                    <a:cubicBezTo>
                      <a:pt x="6711" y="21266"/>
                      <a:pt x="7017" y="21422"/>
                      <a:pt x="7218" y="21468"/>
                    </a:cubicBezTo>
                    <a:cubicBezTo>
                      <a:pt x="7414" y="21514"/>
                      <a:pt x="7605" y="21559"/>
                      <a:pt x="7640" y="21567"/>
                    </a:cubicBezTo>
                    <a:cubicBezTo>
                      <a:pt x="7783" y="21600"/>
                      <a:pt x="13691" y="21537"/>
                      <a:pt x="14178" y="21497"/>
                    </a:cubicBezTo>
                    <a:cubicBezTo>
                      <a:pt x="14663" y="21457"/>
                      <a:pt x="14744" y="21426"/>
                      <a:pt x="15101" y="21128"/>
                    </a:cubicBezTo>
                    <a:cubicBezTo>
                      <a:pt x="15412" y="20868"/>
                      <a:pt x="15553" y="20801"/>
                      <a:pt x="15789" y="20801"/>
                    </a:cubicBezTo>
                    <a:cubicBezTo>
                      <a:pt x="15987" y="20801"/>
                      <a:pt x="16170" y="20736"/>
                      <a:pt x="16340" y="20608"/>
                    </a:cubicBezTo>
                    <a:cubicBezTo>
                      <a:pt x="16549" y="20451"/>
                      <a:pt x="16690" y="20418"/>
                      <a:pt x="17120" y="20408"/>
                    </a:cubicBezTo>
                    <a:cubicBezTo>
                      <a:pt x="17508" y="20398"/>
                      <a:pt x="17758" y="20343"/>
                      <a:pt x="18079" y="20195"/>
                    </a:cubicBezTo>
                    <a:cubicBezTo>
                      <a:pt x="19188" y="19680"/>
                      <a:pt x="19930" y="18724"/>
                      <a:pt x="19221" y="18724"/>
                    </a:cubicBezTo>
                    <a:cubicBezTo>
                      <a:pt x="19108" y="18724"/>
                      <a:pt x="19000" y="18699"/>
                      <a:pt x="18978" y="18667"/>
                    </a:cubicBezTo>
                    <a:cubicBezTo>
                      <a:pt x="18956" y="18635"/>
                      <a:pt x="19011" y="18341"/>
                      <a:pt x="19102" y="18016"/>
                    </a:cubicBezTo>
                    <a:cubicBezTo>
                      <a:pt x="19193" y="17691"/>
                      <a:pt x="19285" y="17344"/>
                      <a:pt x="19308" y="17242"/>
                    </a:cubicBezTo>
                    <a:cubicBezTo>
                      <a:pt x="19478" y="16492"/>
                      <a:pt x="19560" y="16253"/>
                      <a:pt x="19813" y="15784"/>
                    </a:cubicBezTo>
                    <a:cubicBezTo>
                      <a:pt x="19971" y="15492"/>
                      <a:pt x="20270" y="15076"/>
                      <a:pt x="20474" y="14862"/>
                    </a:cubicBezTo>
                    <a:cubicBezTo>
                      <a:pt x="20988" y="14325"/>
                      <a:pt x="21089" y="14119"/>
                      <a:pt x="21048" y="13724"/>
                    </a:cubicBezTo>
                    <a:cubicBezTo>
                      <a:pt x="21007" y="13342"/>
                      <a:pt x="20899" y="13122"/>
                      <a:pt x="20694" y="13019"/>
                    </a:cubicBezTo>
                    <a:cubicBezTo>
                      <a:pt x="20564" y="12954"/>
                      <a:pt x="20570" y="12910"/>
                      <a:pt x="20795" y="12479"/>
                    </a:cubicBezTo>
                    <a:cubicBezTo>
                      <a:pt x="20930" y="12220"/>
                      <a:pt x="21127" y="11880"/>
                      <a:pt x="21236" y="11721"/>
                    </a:cubicBezTo>
                    <a:cubicBezTo>
                      <a:pt x="21540" y="11276"/>
                      <a:pt x="21449" y="10853"/>
                      <a:pt x="20836" y="9919"/>
                    </a:cubicBezTo>
                    <a:cubicBezTo>
                      <a:pt x="20280" y="9070"/>
                      <a:pt x="20078" y="8947"/>
                      <a:pt x="19354" y="9035"/>
                    </a:cubicBezTo>
                    <a:lnTo>
                      <a:pt x="18964" y="9084"/>
                    </a:lnTo>
                    <a:lnTo>
                      <a:pt x="19217" y="8891"/>
                    </a:lnTo>
                    <a:cubicBezTo>
                      <a:pt x="19354" y="8785"/>
                      <a:pt x="19587" y="8604"/>
                      <a:pt x="19735" y="8490"/>
                    </a:cubicBezTo>
                    <a:cubicBezTo>
                      <a:pt x="19949" y="8325"/>
                      <a:pt x="20006" y="8228"/>
                      <a:pt x="20006" y="8011"/>
                    </a:cubicBezTo>
                    <a:cubicBezTo>
                      <a:pt x="20006" y="7783"/>
                      <a:pt x="19918" y="7643"/>
                      <a:pt x="19497" y="7200"/>
                    </a:cubicBezTo>
                    <a:cubicBezTo>
                      <a:pt x="19218" y="6906"/>
                      <a:pt x="18968" y="6618"/>
                      <a:pt x="18941" y="6557"/>
                    </a:cubicBezTo>
                    <a:cubicBezTo>
                      <a:pt x="18810" y="6256"/>
                      <a:pt x="18554" y="6037"/>
                      <a:pt x="18327" y="6037"/>
                    </a:cubicBezTo>
                    <a:cubicBezTo>
                      <a:pt x="17681" y="6037"/>
                      <a:pt x="17153" y="6468"/>
                      <a:pt x="17193" y="6962"/>
                    </a:cubicBezTo>
                    <a:lnTo>
                      <a:pt x="17216" y="7261"/>
                    </a:lnTo>
                    <a:lnTo>
                      <a:pt x="16721" y="7278"/>
                    </a:lnTo>
                    <a:cubicBezTo>
                      <a:pt x="16244" y="7294"/>
                      <a:pt x="16229" y="7289"/>
                      <a:pt x="16408" y="7175"/>
                    </a:cubicBezTo>
                    <a:cubicBezTo>
                      <a:pt x="16538" y="7093"/>
                      <a:pt x="16597" y="6984"/>
                      <a:pt x="16597" y="6815"/>
                    </a:cubicBezTo>
                    <a:cubicBezTo>
                      <a:pt x="16597" y="6617"/>
                      <a:pt x="16541" y="6540"/>
                      <a:pt x="16312" y="6413"/>
                    </a:cubicBezTo>
                    <a:cubicBezTo>
                      <a:pt x="15964" y="6221"/>
                      <a:pt x="15875" y="6037"/>
                      <a:pt x="16064" y="5914"/>
                    </a:cubicBezTo>
                    <a:cubicBezTo>
                      <a:pt x="16141" y="5864"/>
                      <a:pt x="16233" y="5696"/>
                      <a:pt x="16271" y="5541"/>
                    </a:cubicBezTo>
                    <a:cubicBezTo>
                      <a:pt x="16309" y="5386"/>
                      <a:pt x="16363" y="5160"/>
                      <a:pt x="16395" y="5037"/>
                    </a:cubicBezTo>
                    <a:cubicBezTo>
                      <a:pt x="16426" y="4915"/>
                      <a:pt x="16722" y="4261"/>
                      <a:pt x="17051" y="3588"/>
                    </a:cubicBezTo>
                    <a:cubicBezTo>
                      <a:pt x="17852" y="1948"/>
                      <a:pt x="17985" y="1608"/>
                      <a:pt x="17863" y="1499"/>
                    </a:cubicBezTo>
                    <a:cubicBezTo>
                      <a:pt x="17790" y="1434"/>
                      <a:pt x="17735" y="1437"/>
                      <a:pt x="17629" y="1515"/>
                    </a:cubicBezTo>
                    <a:cubicBezTo>
                      <a:pt x="17453" y="1645"/>
                      <a:pt x="16595" y="1664"/>
                      <a:pt x="16454" y="1540"/>
                    </a:cubicBezTo>
                    <a:cubicBezTo>
                      <a:pt x="16220" y="1333"/>
                      <a:pt x="15775" y="1664"/>
                      <a:pt x="15647" y="2142"/>
                    </a:cubicBezTo>
                    <a:cubicBezTo>
                      <a:pt x="15614" y="2264"/>
                      <a:pt x="15479" y="2565"/>
                      <a:pt x="15349" y="2809"/>
                    </a:cubicBezTo>
                    <a:cubicBezTo>
                      <a:pt x="15080" y="3314"/>
                      <a:pt x="14956" y="4018"/>
                      <a:pt x="15096" y="4251"/>
                    </a:cubicBezTo>
                    <a:cubicBezTo>
                      <a:pt x="15206" y="4435"/>
                      <a:pt x="15169" y="4438"/>
                      <a:pt x="14715" y="4284"/>
                    </a:cubicBezTo>
                    <a:lnTo>
                      <a:pt x="14362" y="4165"/>
                    </a:lnTo>
                    <a:lnTo>
                      <a:pt x="14692" y="3694"/>
                    </a:lnTo>
                    <a:cubicBezTo>
                      <a:pt x="15113" y="3100"/>
                      <a:pt x="15472" y="2160"/>
                      <a:pt x="15353" y="1962"/>
                    </a:cubicBezTo>
                    <a:cubicBezTo>
                      <a:pt x="15283" y="1846"/>
                      <a:pt x="15305" y="1816"/>
                      <a:pt x="15477" y="1777"/>
                    </a:cubicBezTo>
                    <a:cubicBezTo>
                      <a:pt x="15590" y="1752"/>
                      <a:pt x="15683" y="1679"/>
                      <a:pt x="15683" y="1614"/>
                    </a:cubicBezTo>
                    <a:cubicBezTo>
                      <a:pt x="15683" y="1478"/>
                      <a:pt x="15030" y="917"/>
                      <a:pt x="14871" y="917"/>
                    </a:cubicBezTo>
                    <a:cubicBezTo>
                      <a:pt x="14814" y="917"/>
                      <a:pt x="14691" y="878"/>
                      <a:pt x="14601" y="827"/>
                    </a:cubicBezTo>
                    <a:cubicBezTo>
                      <a:pt x="14466" y="752"/>
                      <a:pt x="14387" y="756"/>
                      <a:pt x="14165" y="860"/>
                    </a:cubicBezTo>
                    <a:cubicBezTo>
                      <a:pt x="14016" y="930"/>
                      <a:pt x="13694" y="1005"/>
                      <a:pt x="13449" y="1024"/>
                    </a:cubicBezTo>
                    <a:cubicBezTo>
                      <a:pt x="13204" y="1043"/>
                      <a:pt x="12985" y="1078"/>
                      <a:pt x="12958" y="1102"/>
                    </a:cubicBezTo>
                    <a:cubicBezTo>
                      <a:pt x="12931" y="1125"/>
                      <a:pt x="12901" y="1437"/>
                      <a:pt x="12894" y="1798"/>
                    </a:cubicBezTo>
                    <a:cubicBezTo>
                      <a:pt x="12883" y="2309"/>
                      <a:pt x="12839" y="2527"/>
                      <a:pt x="12696" y="2781"/>
                    </a:cubicBezTo>
                    <a:cubicBezTo>
                      <a:pt x="12491" y="3145"/>
                      <a:pt x="12048" y="3649"/>
                      <a:pt x="12150" y="3403"/>
                    </a:cubicBezTo>
                    <a:cubicBezTo>
                      <a:pt x="12337" y="2952"/>
                      <a:pt x="12450" y="924"/>
                      <a:pt x="12306" y="590"/>
                    </a:cubicBezTo>
                    <a:cubicBezTo>
                      <a:pt x="12265" y="494"/>
                      <a:pt x="12176" y="478"/>
                      <a:pt x="11852" y="516"/>
                    </a:cubicBezTo>
                    <a:cubicBezTo>
                      <a:pt x="11466" y="562"/>
                      <a:pt x="11442" y="554"/>
                      <a:pt x="11164" y="283"/>
                    </a:cubicBezTo>
                    <a:lnTo>
                      <a:pt x="10875" y="0"/>
                    </a:lnTo>
                    <a:close/>
                    <a:moveTo>
                      <a:pt x="5809" y="1679"/>
                    </a:moveTo>
                    <a:cubicBezTo>
                      <a:pt x="5830" y="1677"/>
                      <a:pt x="5873" y="1693"/>
                      <a:pt x="5946" y="1728"/>
                    </a:cubicBezTo>
                    <a:cubicBezTo>
                      <a:pt x="6046" y="1776"/>
                      <a:pt x="6105" y="1849"/>
                      <a:pt x="6075" y="1892"/>
                    </a:cubicBezTo>
                    <a:cubicBezTo>
                      <a:pt x="6045" y="1935"/>
                      <a:pt x="6059" y="2042"/>
                      <a:pt x="6107" y="2130"/>
                    </a:cubicBezTo>
                    <a:cubicBezTo>
                      <a:pt x="6155" y="2218"/>
                      <a:pt x="6253" y="2472"/>
                      <a:pt x="6323" y="2695"/>
                    </a:cubicBezTo>
                    <a:cubicBezTo>
                      <a:pt x="6392" y="2918"/>
                      <a:pt x="6438" y="3112"/>
                      <a:pt x="6424" y="3125"/>
                    </a:cubicBezTo>
                    <a:cubicBezTo>
                      <a:pt x="6403" y="3143"/>
                      <a:pt x="6175" y="2633"/>
                      <a:pt x="5809" y="1745"/>
                    </a:cubicBezTo>
                    <a:cubicBezTo>
                      <a:pt x="5792" y="1704"/>
                      <a:pt x="5788" y="1681"/>
                      <a:pt x="5809" y="1679"/>
                    </a:cubicBezTo>
                    <a:close/>
                    <a:moveTo>
                      <a:pt x="6538" y="3403"/>
                    </a:moveTo>
                    <a:lnTo>
                      <a:pt x="6745" y="3698"/>
                    </a:lnTo>
                    <a:cubicBezTo>
                      <a:pt x="6858" y="3861"/>
                      <a:pt x="6950" y="4034"/>
                      <a:pt x="6951" y="4079"/>
                    </a:cubicBezTo>
                    <a:cubicBezTo>
                      <a:pt x="6953" y="4124"/>
                      <a:pt x="6810" y="4210"/>
                      <a:pt x="6635" y="4272"/>
                    </a:cubicBezTo>
                    <a:lnTo>
                      <a:pt x="6318" y="4382"/>
                    </a:lnTo>
                    <a:lnTo>
                      <a:pt x="6424" y="4116"/>
                    </a:lnTo>
                    <a:cubicBezTo>
                      <a:pt x="6483" y="3969"/>
                      <a:pt x="6532" y="3747"/>
                      <a:pt x="6534" y="3624"/>
                    </a:cubicBezTo>
                    <a:lnTo>
                      <a:pt x="6538" y="3403"/>
                    </a:lnTo>
                    <a:close/>
                    <a:moveTo>
                      <a:pt x="12719" y="7441"/>
                    </a:moveTo>
                    <a:cubicBezTo>
                      <a:pt x="13025" y="7477"/>
                      <a:pt x="13079" y="7646"/>
                      <a:pt x="13054" y="8113"/>
                    </a:cubicBezTo>
                    <a:cubicBezTo>
                      <a:pt x="13042" y="8338"/>
                      <a:pt x="13029" y="8595"/>
                      <a:pt x="13027" y="8686"/>
                    </a:cubicBezTo>
                    <a:cubicBezTo>
                      <a:pt x="13024" y="8819"/>
                      <a:pt x="12950" y="8872"/>
                      <a:pt x="12669" y="8936"/>
                    </a:cubicBezTo>
                    <a:cubicBezTo>
                      <a:pt x="12249" y="9031"/>
                      <a:pt x="12089" y="9125"/>
                      <a:pt x="11939" y="9374"/>
                    </a:cubicBezTo>
                    <a:cubicBezTo>
                      <a:pt x="11878" y="9476"/>
                      <a:pt x="11806" y="9659"/>
                      <a:pt x="11779" y="9780"/>
                    </a:cubicBezTo>
                    <a:lnTo>
                      <a:pt x="11728" y="10001"/>
                    </a:lnTo>
                    <a:lnTo>
                      <a:pt x="11540" y="9764"/>
                    </a:lnTo>
                    <a:cubicBezTo>
                      <a:pt x="11436" y="9633"/>
                      <a:pt x="11261" y="9505"/>
                      <a:pt x="11155" y="9481"/>
                    </a:cubicBezTo>
                    <a:cubicBezTo>
                      <a:pt x="11022" y="9451"/>
                      <a:pt x="10915" y="9336"/>
                      <a:pt x="10820" y="9112"/>
                    </a:cubicBezTo>
                    <a:cubicBezTo>
                      <a:pt x="10628" y="8665"/>
                      <a:pt x="10674" y="8527"/>
                      <a:pt x="11017" y="8498"/>
                    </a:cubicBezTo>
                    <a:cubicBezTo>
                      <a:pt x="11295" y="8474"/>
                      <a:pt x="11297" y="8473"/>
                      <a:pt x="11255" y="8146"/>
                    </a:cubicBezTo>
                    <a:cubicBezTo>
                      <a:pt x="11230" y="7940"/>
                      <a:pt x="11246" y="7818"/>
                      <a:pt x="11301" y="7818"/>
                    </a:cubicBezTo>
                    <a:cubicBezTo>
                      <a:pt x="11350" y="7818"/>
                      <a:pt x="11477" y="7741"/>
                      <a:pt x="11586" y="7650"/>
                    </a:cubicBezTo>
                    <a:cubicBezTo>
                      <a:pt x="11733" y="7527"/>
                      <a:pt x="11924" y="7476"/>
                      <a:pt x="12325" y="7446"/>
                    </a:cubicBezTo>
                    <a:cubicBezTo>
                      <a:pt x="12489" y="7433"/>
                      <a:pt x="12617" y="7430"/>
                      <a:pt x="12719" y="7441"/>
                    </a:cubicBezTo>
                    <a:close/>
                    <a:moveTo>
                      <a:pt x="4336" y="17316"/>
                    </a:moveTo>
                    <a:cubicBezTo>
                      <a:pt x="4410" y="17316"/>
                      <a:pt x="4447" y="17348"/>
                      <a:pt x="4418" y="17389"/>
                    </a:cubicBezTo>
                    <a:cubicBezTo>
                      <a:pt x="4390" y="17430"/>
                      <a:pt x="4353" y="17463"/>
                      <a:pt x="4336" y="17463"/>
                    </a:cubicBezTo>
                    <a:cubicBezTo>
                      <a:pt x="4318" y="17463"/>
                      <a:pt x="4282" y="17430"/>
                      <a:pt x="4253" y="17389"/>
                    </a:cubicBezTo>
                    <a:cubicBezTo>
                      <a:pt x="4225" y="17348"/>
                      <a:pt x="4262" y="17316"/>
                      <a:pt x="4336" y="17316"/>
                    </a:cubicBezTo>
                    <a:close/>
                    <a:moveTo>
                      <a:pt x="12884" y="19904"/>
                    </a:moveTo>
                    <a:cubicBezTo>
                      <a:pt x="12909" y="19883"/>
                      <a:pt x="12941" y="19901"/>
                      <a:pt x="12995" y="19949"/>
                    </a:cubicBezTo>
                    <a:cubicBezTo>
                      <a:pt x="13061" y="20009"/>
                      <a:pt x="13105" y="20147"/>
                      <a:pt x="13091" y="20256"/>
                    </a:cubicBezTo>
                    <a:cubicBezTo>
                      <a:pt x="13063" y="20465"/>
                      <a:pt x="12911" y="20567"/>
                      <a:pt x="12820" y="20436"/>
                    </a:cubicBezTo>
                    <a:cubicBezTo>
                      <a:pt x="12791" y="20394"/>
                      <a:pt x="12790" y="20243"/>
                      <a:pt x="12820" y="20100"/>
                    </a:cubicBezTo>
                    <a:cubicBezTo>
                      <a:pt x="12844" y="19987"/>
                      <a:pt x="12860" y="19925"/>
                      <a:pt x="12884" y="19904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08" name="ESCUELA NAVAL…"/>
            <p:cNvSpPr txBox="1"/>
            <p:nvPr/>
          </p:nvSpPr>
          <p:spPr>
            <a:xfrm>
              <a:off x="0" y="669564"/>
              <a:ext cx="3940557" cy="116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ESCUELA NAVAL </a:t>
              </a:r>
            </a:p>
            <a:p>
              <a:pPr algn="r">
                <a:lnSpc>
                  <a:spcPct val="100000"/>
                </a:lnSpc>
                <a:spcBef>
                  <a:spcPts val="0"/>
                </a:spcBef>
                <a:defRPr sz="3500">
                  <a:solidFill>
                    <a:srgbClr val="FFFFFF"/>
                  </a:solidFill>
                  <a:latin typeface="Hoefler Text"/>
                  <a:ea typeface="Hoefler Text"/>
                  <a:cs typeface="Hoefler Text"/>
                  <a:sym typeface="Hoefler Text"/>
                </a:defRPr>
              </a:pPr>
              <a:r>
                <a:t>“ARTURO PRAT”</a:t>
              </a:r>
            </a:p>
          </p:txBody>
        </p:sp>
      </p:grpSp>
      <p:grpSp>
        <p:nvGrpSpPr>
          <p:cNvPr id="513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510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511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512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B3DA64D-9822-527B-C083-71B067DB130D}"/>
              </a:ext>
            </a:extLst>
          </p:cNvPr>
          <p:cNvSpPr txBox="1"/>
          <p:nvPr/>
        </p:nvSpPr>
        <p:spPr>
          <a:xfrm>
            <a:off x="1206500" y="3012746"/>
            <a:ext cx="1828800" cy="182880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CL" sz="4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40FB29-DE57-5CD6-4D1D-9A49BF4DA718}"/>
              </a:ext>
            </a:extLst>
          </p:cNvPr>
          <p:cNvSpPr txBox="1"/>
          <p:nvPr/>
        </p:nvSpPr>
        <p:spPr>
          <a:xfrm>
            <a:off x="1206500" y="3012746"/>
            <a:ext cx="21150782" cy="64771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s-419" dirty="0">
                <a:solidFill>
                  <a:schemeClr val="tx1">
                    <a:lumMod val="10000"/>
                    <a:lumOff val="90000"/>
                  </a:schemeClr>
                </a:solidFill>
              </a:rPr>
              <a:t>Combustión de butano:</a:t>
            </a:r>
            <a:r>
              <a:rPr lang="es-419" dirty="0"/>
              <a:t> </a:t>
            </a:r>
            <a:r>
              <a:rPr lang="en-US" dirty="0">
                <a:solidFill>
                  <a:schemeClr val="bg1">
                    <a:lumMod val="25000"/>
                    <a:lumOff val="75000"/>
                  </a:schemeClr>
                </a:solidFill>
                <a:hlinkClick r:id="rId3"/>
              </a:rPr>
              <a:t>https://</a:t>
            </a:r>
            <a:r>
              <a:rPr lang="en-US" dirty="0" err="1">
                <a:solidFill>
                  <a:schemeClr val="bg1">
                    <a:lumMod val="25000"/>
                    <a:lumOff val="75000"/>
                  </a:schemeClr>
                </a:solidFill>
                <a:hlinkClick r:id="rId3"/>
              </a:rPr>
              <a:t>youtu.be</a:t>
            </a:r>
            <a:r>
              <a:rPr lang="en-US" dirty="0">
                <a:solidFill>
                  <a:schemeClr val="bg1">
                    <a:lumMod val="25000"/>
                    <a:lumOff val="75000"/>
                  </a:schemeClr>
                </a:solidFill>
                <a:hlinkClick r:id="rId3"/>
              </a:rPr>
              <a:t>/l3meU6ZmXZE?</a:t>
            </a:r>
            <a:r>
              <a:rPr lang="en-US" dirty="0" err="1">
                <a:solidFill>
                  <a:schemeClr val="bg1">
                    <a:lumMod val="25000"/>
                    <a:lumOff val="75000"/>
                  </a:schemeClr>
                </a:solidFill>
                <a:hlinkClick r:id="rId3"/>
              </a:rPr>
              <a:t>si</a:t>
            </a:r>
            <a:r>
              <a:rPr lang="en-US" dirty="0">
                <a:solidFill>
                  <a:schemeClr val="bg1">
                    <a:lumMod val="25000"/>
                    <a:lumOff val="75000"/>
                  </a:schemeClr>
                </a:solidFill>
                <a:hlinkClick r:id="rId3"/>
              </a:rPr>
              <a:t>=gqEQaE8dvCxyShI7</a:t>
            </a:r>
            <a:endParaRPr lang="es-419" dirty="0">
              <a:solidFill>
                <a:schemeClr val="bg1">
                  <a:lumMod val="25000"/>
                  <a:lumOff val="75000"/>
                </a:schemeClr>
              </a:solidFill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419" dirty="0">
                <a:solidFill>
                  <a:schemeClr val="tx1">
                    <a:lumMod val="10000"/>
                    <a:lumOff val="90000"/>
                  </a:schemeClr>
                </a:solidFill>
              </a:rPr>
              <a:t>NAPALM:</a:t>
            </a:r>
            <a:r>
              <a:rPr lang="es-419" dirty="0"/>
              <a:t> </a:t>
            </a:r>
            <a:r>
              <a:rPr lang="es-419" dirty="0">
                <a:solidFill>
                  <a:schemeClr val="bg1">
                    <a:lumMod val="25000"/>
                    <a:lumOff val="75000"/>
                  </a:schemeClr>
                </a:solidFill>
                <a:hlinkClick r:id="rId4"/>
              </a:rPr>
              <a:t>https://youtu.be/75DMf-OA1ko?si=Qxogrb5rUwyLyKok</a:t>
            </a:r>
            <a:endParaRPr lang="es-419" dirty="0">
              <a:solidFill>
                <a:schemeClr val="bg1">
                  <a:lumMod val="25000"/>
                  <a:lumOff val="75000"/>
                </a:schemeClr>
              </a:solidFill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419" dirty="0">
                <a:solidFill>
                  <a:schemeClr val="tx1">
                    <a:lumMod val="10000"/>
                    <a:lumOff val="90000"/>
                  </a:schemeClr>
                </a:solidFill>
              </a:rPr>
              <a:t>Lanzamiento SeaCeptor:</a:t>
            </a:r>
            <a:r>
              <a:rPr lang="es-419" dirty="0"/>
              <a:t> </a:t>
            </a:r>
            <a:r>
              <a:rPr lang="es-419" dirty="0">
                <a:solidFill>
                  <a:schemeClr val="bg1">
                    <a:lumMod val="25000"/>
                    <a:lumOff val="75000"/>
                  </a:schemeClr>
                </a:solidFill>
                <a:hlinkClick r:id="rId5"/>
              </a:rPr>
              <a:t>https://youtu.be/52IbOTLxDmU?si=AEQqEzdoTMol48J2</a:t>
            </a:r>
            <a:r>
              <a:rPr lang="es-419" dirty="0">
                <a:solidFill>
                  <a:schemeClr val="bg1">
                    <a:lumMod val="25000"/>
                    <a:lumOff val="75000"/>
                  </a:schemeClr>
                </a:solidFill>
              </a:rPr>
              <a:t>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419" dirty="0">
                <a:solidFill>
                  <a:schemeClr val="tx1">
                    <a:lumMod val="10000"/>
                    <a:lumOff val="90000"/>
                  </a:schemeClr>
                </a:solidFill>
              </a:rPr>
              <a:t>Incidente con munición en USS Iowa:</a:t>
            </a:r>
            <a:r>
              <a:rPr lang="es-419" dirty="0"/>
              <a:t> </a:t>
            </a:r>
            <a:r>
              <a:rPr lang="es-419" dirty="0">
                <a:hlinkClick r:id="rId6"/>
              </a:rPr>
              <a:t>https://youtu.be/QCTwQG1_06Y?si=h_abEmh10asTXGHn</a:t>
            </a:r>
            <a:r>
              <a:rPr lang="es-419" dirty="0">
                <a:solidFill>
                  <a:schemeClr val="bg1">
                    <a:lumMod val="25000"/>
                    <a:lumOff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31509336"/>
      </p:ext>
    </p:extLst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" name="Group"/>
          <p:cNvGrpSpPr/>
          <p:nvPr/>
        </p:nvGrpSpPr>
        <p:grpSpPr>
          <a:xfrm>
            <a:off x="0" y="12530117"/>
            <a:ext cx="24384001" cy="1185884"/>
            <a:chOff x="0" y="0"/>
            <a:chExt cx="24384000" cy="1185882"/>
          </a:xfrm>
        </p:grpSpPr>
        <p:sp>
          <p:nvSpPr>
            <p:cNvPr id="171" name="Rectangle"/>
            <p:cNvSpPr/>
            <p:nvPr/>
          </p:nvSpPr>
          <p:spPr>
            <a:xfrm>
              <a:off x="0" y="0"/>
              <a:ext cx="24384000" cy="1185883"/>
            </a:xfrm>
            <a:prstGeom prst="rect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72" name="PATRIOTISMO"/>
            <p:cNvSpPr txBox="1"/>
            <p:nvPr/>
          </p:nvSpPr>
          <p:spPr>
            <a:xfrm>
              <a:off x="10722673" y="45342"/>
              <a:ext cx="2938654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PATRIOTISMO</a:t>
              </a:r>
            </a:p>
          </p:txBody>
        </p:sp>
        <p:sp>
          <p:nvSpPr>
            <p:cNvPr id="173" name="HONOR  LEALTAD  VALENTÍA  INTEGRIDAD DEBER"/>
            <p:cNvSpPr txBox="1"/>
            <p:nvPr/>
          </p:nvSpPr>
          <p:spPr>
            <a:xfrm>
              <a:off x="1399339" y="627082"/>
              <a:ext cx="20957942" cy="558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000">
                  <a:latin typeface="Hoefler Text"/>
                  <a:ea typeface="Hoefler Text"/>
                  <a:cs typeface="Hoefler Text"/>
                  <a:sym typeface="Hoefler Text"/>
                </a:defRPr>
              </a:lvl1pPr>
            </a:lstStyle>
            <a:p>
              <a:r>
                <a:t>HONOR		LEALTAD		VALENTÍA		INTEGRIDAD	DEBER</a:t>
              </a:r>
            </a:p>
          </p:txBody>
        </p:sp>
      </p:grpSp>
      <p:sp>
        <p:nvSpPr>
          <p:cNvPr id="175" name="CC Sr. Cristián SORO Encalada"/>
          <p:cNvSpPr txBox="1">
            <a:spLocks noGrp="1"/>
          </p:cNvSpPr>
          <p:nvPr>
            <p:ph type="body" idx="21"/>
          </p:nvPr>
        </p:nvSpPr>
        <p:spPr>
          <a:xfrm>
            <a:off x="1206496" y="11520559"/>
            <a:ext cx="21971003" cy="63697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>
            <a:normAutofit lnSpcReduction="10000"/>
          </a:bodyPr>
          <a:lstStyle/>
          <a:p>
            <a:r>
              <a:rPr dirty="0">
                <a:latin typeface="Aptos" panose="020B0004020202020204" pitchFamily="34" charset="0"/>
              </a:rPr>
              <a:t>CC Sr. </a:t>
            </a:r>
            <a:r>
              <a:rPr dirty="0" err="1">
                <a:latin typeface="Aptos" panose="020B0004020202020204" pitchFamily="34" charset="0"/>
              </a:rPr>
              <a:t>Cristián</a:t>
            </a:r>
            <a:r>
              <a:rPr dirty="0">
                <a:latin typeface="Aptos" panose="020B0004020202020204" pitchFamily="34" charset="0"/>
              </a:rPr>
              <a:t> </a:t>
            </a:r>
            <a:r>
              <a:rPr lang="es-MX" dirty="0" smtClean="0">
                <a:latin typeface="Aptos" panose="020B0004020202020204" pitchFamily="34" charset="0"/>
              </a:rPr>
              <a:t>TEICHELMANN Pincheira</a:t>
            </a:r>
            <a:endParaRPr dirty="0">
              <a:latin typeface="Aptos" panose="020B0004020202020204" pitchFamily="34" charset="0"/>
            </a:endParaRPr>
          </a:p>
        </p:txBody>
      </p:sp>
      <p:sp>
        <p:nvSpPr>
          <p:cNvPr id="176" name="Sistemas de Armas 2025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 err="1">
                <a:latin typeface="Aptos" panose="020B0004020202020204" pitchFamily="34" charset="0"/>
              </a:rPr>
              <a:t>Sistemas</a:t>
            </a:r>
            <a:r>
              <a:rPr dirty="0">
                <a:latin typeface="Aptos" panose="020B0004020202020204" pitchFamily="34" charset="0"/>
              </a:rPr>
              <a:t> de </a:t>
            </a:r>
            <a:r>
              <a:rPr dirty="0" err="1">
                <a:latin typeface="Aptos" panose="020B0004020202020204" pitchFamily="34" charset="0"/>
              </a:rPr>
              <a:t>Armas</a:t>
            </a:r>
            <a:r>
              <a:rPr dirty="0">
                <a:latin typeface="Aptos" panose="020B0004020202020204" pitchFamily="34" charset="0"/>
              </a:rPr>
              <a:t> 2025</a:t>
            </a:r>
          </a:p>
        </p:txBody>
      </p:sp>
      <p:sp>
        <p:nvSpPr>
          <p:cNvPr id="177" name="UT N°1: Explosivos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>
                <a:latin typeface="Aptos" panose="020B0004020202020204" pitchFamily="34" charset="0"/>
              </a:rPr>
              <a:t>UT N°1: </a:t>
            </a:r>
            <a:r>
              <a:rPr dirty="0" err="1">
                <a:latin typeface="Aptos" panose="020B0004020202020204" pitchFamily="34" charset="0"/>
              </a:rPr>
              <a:t>Explosivos</a:t>
            </a:r>
            <a:endParaRPr dirty="0">
              <a:latin typeface="Aptos" panose="020B0004020202020204" pitchFamily="34" charset="0"/>
            </a:endParaRPr>
          </a:p>
        </p:txBody>
      </p:sp>
      <p:grpSp>
        <p:nvGrpSpPr>
          <p:cNvPr id="181" name="Group"/>
          <p:cNvGrpSpPr/>
          <p:nvPr/>
        </p:nvGrpSpPr>
        <p:grpSpPr>
          <a:xfrm>
            <a:off x="10416447" y="415316"/>
            <a:ext cx="3551106" cy="3551106"/>
            <a:chOff x="0" y="0"/>
            <a:chExt cx="3551104" cy="3551104"/>
          </a:xfrm>
        </p:grpSpPr>
        <p:sp>
          <p:nvSpPr>
            <p:cNvPr id="178" name="Circle"/>
            <p:cNvSpPr/>
            <p:nvPr/>
          </p:nvSpPr>
          <p:spPr>
            <a:xfrm>
              <a:off x="0" y="0"/>
              <a:ext cx="3551105" cy="3551105"/>
            </a:xfrm>
            <a:prstGeom prst="ellipse">
              <a:avLst/>
            </a:prstGeom>
            <a:solidFill>
              <a:srgbClr val="F0C24A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79" name="Circle"/>
            <p:cNvSpPr/>
            <p:nvPr/>
          </p:nvSpPr>
          <p:spPr>
            <a:xfrm>
              <a:off x="170557" y="170556"/>
              <a:ext cx="3209991" cy="3209992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lnSpc>
                  <a:spcPct val="100000"/>
                </a:lnSpc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pic>
          <p:nvPicPr>
            <p:cNvPr id="180" name="Image" descr="Image"/>
            <p:cNvPicPr>
              <a:picLocks noChangeAspect="1"/>
            </p:cNvPicPr>
            <p:nvPr/>
          </p:nvPicPr>
          <p:blipFill>
            <a:blip r:embed="rId2"/>
            <a:srcRect l="9776" t="13646" r="4382" b="16284"/>
            <a:stretch>
              <a:fillRect/>
            </a:stretch>
          </p:blipFill>
          <p:spPr>
            <a:xfrm>
              <a:off x="464477" y="257035"/>
              <a:ext cx="2622150" cy="29608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576" extrusionOk="0">
                  <a:moveTo>
                    <a:pt x="10872" y="0"/>
                  </a:moveTo>
                  <a:lnTo>
                    <a:pt x="10532" y="275"/>
                  </a:lnTo>
                  <a:cubicBezTo>
                    <a:pt x="10184" y="555"/>
                    <a:pt x="9892" y="618"/>
                    <a:pt x="9706" y="454"/>
                  </a:cubicBezTo>
                  <a:cubicBezTo>
                    <a:pt x="9621" y="380"/>
                    <a:pt x="9561" y="404"/>
                    <a:pt x="9392" y="578"/>
                  </a:cubicBezTo>
                  <a:cubicBezTo>
                    <a:pt x="9215" y="761"/>
                    <a:pt x="9192" y="839"/>
                    <a:pt x="9243" y="1061"/>
                  </a:cubicBezTo>
                  <a:cubicBezTo>
                    <a:pt x="9276" y="1207"/>
                    <a:pt x="9308" y="1678"/>
                    <a:pt x="9314" y="2108"/>
                  </a:cubicBezTo>
                  <a:cubicBezTo>
                    <a:pt x="9323" y="2806"/>
                    <a:pt x="9349" y="2935"/>
                    <a:pt x="9550" y="3283"/>
                  </a:cubicBezTo>
                  <a:lnTo>
                    <a:pt x="9777" y="3673"/>
                  </a:lnTo>
                  <a:lnTo>
                    <a:pt x="9557" y="3517"/>
                  </a:lnTo>
                  <a:cubicBezTo>
                    <a:pt x="9247" y="3299"/>
                    <a:pt x="8913" y="2867"/>
                    <a:pt x="8744" y="2464"/>
                  </a:cubicBezTo>
                  <a:cubicBezTo>
                    <a:pt x="8608" y="2140"/>
                    <a:pt x="8600" y="1826"/>
                    <a:pt x="8711" y="1067"/>
                  </a:cubicBezTo>
                  <a:cubicBezTo>
                    <a:pt x="8738" y="884"/>
                    <a:pt x="8734" y="882"/>
                    <a:pt x="8213" y="908"/>
                  </a:cubicBezTo>
                  <a:cubicBezTo>
                    <a:pt x="7835" y="927"/>
                    <a:pt x="7594" y="898"/>
                    <a:pt x="7361" y="804"/>
                  </a:cubicBezTo>
                  <a:cubicBezTo>
                    <a:pt x="7073" y="688"/>
                    <a:pt x="6996" y="683"/>
                    <a:pt x="6684" y="772"/>
                  </a:cubicBezTo>
                  <a:cubicBezTo>
                    <a:pt x="6490" y="827"/>
                    <a:pt x="6223" y="950"/>
                    <a:pt x="6094" y="1044"/>
                  </a:cubicBezTo>
                  <a:cubicBezTo>
                    <a:pt x="5965" y="1138"/>
                    <a:pt x="5825" y="1215"/>
                    <a:pt x="5783" y="1215"/>
                  </a:cubicBezTo>
                  <a:cubicBezTo>
                    <a:pt x="5741" y="1215"/>
                    <a:pt x="5705" y="1286"/>
                    <a:pt x="5705" y="1374"/>
                  </a:cubicBezTo>
                  <a:cubicBezTo>
                    <a:pt x="5705" y="1524"/>
                    <a:pt x="5699" y="1527"/>
                    <a:pt x="5556" y="1411"/>
                  </a:cubicBezTo>
                  <a:cubicBezTo>
                    <a:pt x="5371" y="1261"/>
                    <a:pt x="5301" y="1258"/>
                    <a:pt x="5132" y="1394"/>
                  </a:cubicBezTo>
                  <a:cubicBezTo>
                    <a:pt x="5006" y="1496"/>
                    <a:pt x="4803" y="1490"/>
                    <a:pt x="3836" y="1351"/>
                  </a:cubicBezTo>
                  <a:cubicBezTo>
                    <a:pt x="3546" y="1309"/>
                    <a:pt x="3594" y="1631"/>
                    <a:pt x="4001" y="2464"/>
                  </a:cubicBezTo>
                  <a:cubicBezTo>
                    <a:pt x="4214" y="2899"/>
                    <a:pt x="4422" y="3322"/>
                    <a:pt x="4461" y="3404"/>
                  </a:cubicBezTo>
                  <a:cubicBezTo>
                    <a:pt x="4844" y="4187"/>
                    <a:pt x="5121" y="4870"/>
                    <a:pt x="5164" y="5142"/>
                  </a:cubicBezTo>
                  <a:cubicBezTo>
                    <a:pt x="5193" y="5323"/>
                    <a:pt x="5297" y="5604"/>
                    <a:pt x="5398" y="5764"/>
                  </a:cubicBezTo>
                  <a:lnTo>
                    <a:pt x="5582" y="6053"/>
                  </a:lnTo>
                  <a:lnTo>
                    <a:pt x="5197" y="6360"/>
                  </a:lnTo>
                  <a:cubicBezTo>
                    <a:pt x="4986" y="6529"/>
                    <a:pt x="4791" y="6728"/>
                    <a:pt x="4763" y="6802"/>
                  </a:cubicBezTo>
                  <a:cubicBezTo>
                    <a:pt x="4690" y="6991"/>
                    <a:pt x="4850" y="7225"/>
                    <a:pt x="5051" y="7225"/>
                  </a:cubicBezTo>
                  <a:cubicBezTo>
                    <a:pt x="5144" y="7225"/>
                    <a:pt x="5196" y="7255"/>
                    <a:pt x="5171" y="7291"/>
                  </a:cubicBezTo>
                  <a:cubicBezTo>
                    <a:pt x="5103" y="7389"/>
                    <a:pt x="4586" y="7459"/>
                    <a:pt x="4342" y="7404"/>
                  </a:cubicBezTo>
                  <a:cubicBezTo>
                    <a:pt x="4165" y="7364"/>
                    <a:pt x="4128" y="7315"/>
                    <a:pt x="4128" y="7103"/>
                  </a:cubicBezTo>
                  <a:cubicBezTo>
                    <a:pt x="4128" y="6560"/>
                    <a:pt x="3669" y="6186"/>
                    <a:pt x="3004" y="6186"/>
                  </a:cubicBezTo>
                  <a:cubicBezTo>
                    <a:pt x="2767" y="6186"/>
                    <a:pt x="2696" y="6235"/>
                    <a:pt x="2453" y="6574"/>
                  </a:cubicBezTo>
                  <a:cubicBezTo>
                    <a:pt x="2300" y="6788"/>
                    <a:pt x="1995" y="7163"/>
                    <a:pt x="1776" y="7407"/>
                  </a:cubicBezTo>
                  <a:cubicBezTo>
                    <a:pt x="1557" y="7650"/>
                    <a:pt x="1361" y="7922"/>
                    <a:pt x="1336" y="8011"/>
                  </a:cubicBezTo>
                  <a:cubicBezTo>
                    <a:pt x="1267" y="8254"/>
                    <a:pt x="1507" y="8601"/>
                    <a:pt x="1922" y="8856"/>
                  </a:cubicBezTo>
                  <a:cubicBezTo>
                    <a:pt x="2435" y="9171"/>
                    <a:pt x="2436" y="9206"/>
                    <a:pt x="1941" y="9171"/>
                  </a:cubicBezTo>
                  <a:cubicBezTo>
                    <a:pt x="1242" y="9121"/>
                    <a:pt x="1129" y="9199"/>
                    <a:pt x="616" y="10059"/>
                  </a:cubicBezTo>
                  <a:cubicBezTo>
                    <a:pt x="366" y="10480"/>
                    <a:pt x="115" y="10947"/>
                    <a:pt x="59" y="11100"/>
                  </a:cubicBezTo>
                  <a:cubicBezTo>
                    <a:pt x="-53" y="11409"/>
                    <a:pt x="-61" y="11386"/>
                    <a:pt x="535" y="12306"/>
                  </a:cubicBezTo>
                  <a:cubicBezTo>
                    <a:pt x="980" y="12992"/>
                    <a:pt x="1024" y="13135"/>
                    <a:pt x="808" y="13197"/>
                  </a:cubicBezTo>
                  <a:cubicBezTo>
                    <a:pt x="712" y="13224"/>
                    <a:pt x="619" y="13330"/>
                    <a:pt x="594" y="13443"/>
                  </a:cubicBezTo>
                  <a:cubicBezTo>
                    <a:pt x="569" y="13552"/>
                    <a:pt x="508" y="13752"/>
                    <a:pt x="461" y="13885"/>
                  </a:cubicBezTo>
                  <a:cubicBezTo>
                    <a:pt x="359" y="14173"/>
                    <a:pt x="498" y="14412"/>
                    <a:pt x="1157" y="15080"/>
                  </a:cubicBezTo>
                  <a:cubicBezTo>
                    <a:pt x="1696" y="15625"/>
                    <a:pt x="2301" y="16760"/>
                    <a:pt x="2301" y="17231"/>
                  </a:cubicBezTo>
                  <a:cubicBezTo>
                    <a:pt x="2301" y="17338"/>
                    <a:pt x="2370" y="17594"/>
                    <a:pt x="2456" y="17798"/>
                  </a:cubicBezTo>
                  <a:cubicBezTo>
                    <a:pt x="2542" y="18002"/>
                    <a:pt x="2638" y="18310"/>
                    <a:pt x="2670" y="18484"/>
                  </a:cubicBezTo>
                  <a:cubicBezTo>
                    <a:pt x="2722" y="18765"/>
                    <a:pt x="2712" y="18799"/>
                    <a:pt x="2566" y="18799"/>
                  </a:cubicBezTo>
                  <a:cubicBezTo>
                    <a:pt x="2477" y="18799"/>
                    <a:pt x="2357" y="18851"/>
                    <a:pt x="2301" y="18912"/>
                  </a:cubicBezTo>
                  <a:cubicBezTo>
                    <a:pt x="2030" y="19203"/>
                    <a:pt x="2614" y="19837"/>
                    <a:pt x="3551" y="20268"/>
                  </a:cubicBezTo>
                  <a:cubicBezTo>
                    <a:pt x="3994" y="20472"/>
                    <a:pt x="4154" y="20505"/>
                    <a:pt x="4669" y="20505"/>
                  </a:cubicBezTo>
                  <a:cubicBezTo>
                    <a:pt x="5195" y="20505"/>
                    <a:pt x="5286" y="20528"/>
                    <a:pt x="5391" y="20670"/>
                  </a:cubicBezTo>
                  <a:cubicBezTo>
                    <a:pt x="5481" y="20790"/>
                    <a:pt x="5600" y="20831"/>
                    <a:pt x="5848" y="20835"/>
                  </a:cubicBezTo>
                  <a:cubicBezTo>
                    <a:pt x="6113" y="20839"/>
                    <a:pt x="6253" y="20898"/>
                    <a:pt x="6522" y="21115"/>
                  </a:cubicBezTo>
                  <a:cubicBezTo>
                    <a:pt x="6712" y="21269"/>
                    <a:pt x="7018" y="21425"/>
                    <a:pt x="7218" y="21471"/>
                  </a:cubicBezTo>
                  <a:cubicBezTo>
                    <a:pt x="7415" y="21516"/>
                    <a:pt x="7605" y="21559"/>
                    <a:pt x="7639" y="21567"/>
                  </a:cubicBezTo>
                  <a:cubicBezTo>
                    <a:pt x="7782" y="21600"/>
                    <a:pt x="13689" y="21540"/>
                    <a:pt x="14176" y="21500"/>
                  </a:cubicBezTo>
                  <a:cubicBezTo>
                    <a:pt x="14660" y="21460"/>
                    <a:pt x="14743" y="21428"/>
                    <a:pt x="15099" y="21130"/>
                  </a:cubicBezTo>
                  <a:cubicBezTo>
                    <a:pt x="15411" y="20870"/>
                    <a:pt x="15550" y="20803"/>
                    <a:pt x="15786" y="20803"/>
                  </a:cubicBezTo>
                  <a:cubicBezTo>
                    <a:pt x="15984" y="20803"/>
                    <a:pt x="16167" y="20740"/>
                    <a:pt x="16337" y="20612"/>
                  </a:cubicBezTo>
                  <a:cubicBezTo>
                    <a:pt x="16546" y="20455"/>
                    <a:pt x="16688" y="20417"/>
                    <a:pt x="17118" y="20407"/>
                  </a:cubicBezTo>
                  <a:cubicBezTo>
                    <a:pt x="17505" y="20398"/>
                    <a:pt x="17753" y="20344"/>
                    <a:pt x="18073" y="20196"/>
                  </a:cubicBezTo>
                  <a:cubicBezTo>
                    <a:pt x="19183" y="19682"/>
                    <a:pt x="19928" y="18727"/>
                    <a:pt x="19220" y="18727"/>
                  </a:cubicBezTo>
                  <a:cubicBezTo>
                    <a:pt x="19107" y="18727"/>
                    <a:pt x="18996" y="18701"/>
                    <a:pt x="18974" y="18669"/>
                  </a:cubicBezTo>
                  <a:cubicBezTo>
                    <a:pt x="18952" y="18637"/>
                    <a:pt x="19009" y="18343"/>
                    <a:pt x="19100" y="18018"/>
                  </a:cubicBezTo>
                  <a:cubicBezTo>
                    <a:pt x="19191" y="17693"/>
                    <a:pt x="19281" y="17345"/>
                    <a:pt x="19304" y="17243"/>
                  </a:cubicBezTo>
                  <a:cubicBezTo>
                    <a:pt x="19474" y="16493"/>
                    <a:pt x="19556" y="16251"/>
                    <a:pt x="19809" y="15782"/>
                  </a:cubicBezTo>
                  <a:cubicBezTo>
                    <a:pt x="19967" y="15490"/>
                    <a:pt x="20266" y="15079"/>
                    <a:pt x="20470" y="14866"/>
                  </a:cubicBezTo>
                  <a:cubicBezTo>
                    <a:pt x="20984" y="14328"/>
                    <a:pt x="21088" y="14121"/>
                    <a:pt x="21047" y="13726"/>
                  </a:cubicBezTo>
                  <a:cubicBezTo>
                    <a:pt x="21007" y="13345"/>
                    <a:pt x="20892" y="13123"/>
                    <a:pt x="20687" y="13020"/>
                  </a:cubicBezTo>
                  <a:cubicBezTo>
                    <a:pt x="20557" y="12955"/>
                    <a:pt x="20566" y="12911"/>
                    <a:pt x="20791" y="12480"/>
                  </a:cubicBezTo>
                  <a:cubicBezTo>
                    <a:pt x="20926" y="12221"/>
                    <a:pt x="21126" y="11880"/>
                    <a:pt x="21235" y="11722"/>
                  </a:cubicBezTo>
                  <a:cubicBezTo>
                    <a:pt x="21539" y="11276"/>
                    <a:pt x="21442" y="10851"/>
                    <a:pt x="20830" y="9917"/>
                  </a:cubicBezTo>
                  <a:cubicBezTo>
                    <a:pt x="20273" y="9068"/>
                    <a:pt x="20076" y="8951"/>
                    <a:pt x="19353" y="9038"/>
                  </a:cubicBezTo>
                  <a:lnTo>
                    <a:pt x="18964" y="9084"/>
                  </a:lnTo>
                  <a:lnTo>
                    <a:pt x="19213" y="8890"/>
                  </a:lnTo>
                  <a:cubicBezTo>
                    <a:pt x="19351" y="8785"/>
                    <a:pt x="19583" y="8605"/>
                    <a:pt x="19732" y="8491"/>
                  </a:cubicBezTo>
                  <a:cubicBezTo>
                    <a:pt x="19946" y="8327"/>
                    <a:pt x="20001" y="8229"/>
                    <a:pt x="20001" y="8011"/>
                  </a:cubicBezTo>
                  <a:cubicBezTo>
                    <a:pt x="20001" y="7783"/>
                    <a:pt x="19916" y="7645"/>
                    <a:pt x="19495" y="7201"/>
                  </a:cubicBezTo>
                  <a:cubicBezTo>
                    <a:pt x="19217" y="6908"/>
                    <a:pt x="18965" y="6618"/>
                    <a:pt x="18938" y="6556"/>
                  </a:cubicBezTo>
                  <a:cubicBezTo>
                    <a:pt x="18807" y="6255"/>
                    <a:pt x="18550" y="6039"/>
                    <a:pt x="18323" y="6039"/>
                  </a:cubicBezTo>
                  <a:cubicBezTo>
                    <a:pt x="17678" y="6039"/>
                    <a:pt x="17148" y="6467"/>
                    <a:pt x="17189" y="6961"/>
                  </a:cubicBezTo>
                  <a:lnTo>
                    <a:pt x="17215" y="7262"/>
                  </a:lnTo>
                  <a:lnTo>
                    <a:pt x="16716" y="7279"/>
                  </a:lnTo>
                  <a:cubicBezTo>
                    <a:pt x="16239" y="7296"/>
                    <a:pt x="16229" y="7292"/>
                    <a:pt x="16408" y="7178"/>
                  </a:cubicBezTo>
                  <a:cubicBezTo>
                    <a:pt x="16537" y="7096"/>
                    <a:pt x="16593" y="6983"/>
                    <a:pt x="16593" y="6814"/>
                  </a:cubicBezTo>
                  <a:cubicBezTo>
                    <a:pt x="16593" y="6616"/>
                    <a:pt x="16540" y="6538"/>
                    <a:pt x="16311" y="6412"/>
                  </a:cubicBezTo>
                  <a:cubicBezTo>
                    <a:pt x="15963" y="6220"/>
                    <a:pt x="15869" y="6038"/>
                    <a:pt x="16058" y="5914"/>
                  </a:cubicBezTo>
                  <a:cubicBezTo>
                    <a:pt x="16135" y="5864"/>
                    <a:pt x="16231" y="5696"/>
                    <a:pt x="16269" y="5541"/>
                  </a:cubicBezTo>
                  <a:cubicBezTo>
                    <a:pt x="16307" y="5386"/>
                    <a:pt x="16364" y="5158"/>
                    <a:pt x="16395" y="5035"/>
                  </a:cubicBezTo>
                  <a:cubicBezTo>
                    <a:pt x="16426" y="4913"/>
                    <a:pt x="16721" y="4263"/>
                    <a:pt x="17050" y="3589"/>
                  </a:cubicBezTo>
                  <a:cubicBezTo>
                    <a:pt x="17851" y="1949"/>
                    <a:pt x="17981" y="1607"/>
                    <a:pt x="17859" y="1498"/>
                  </a:cubicBezTo>
                  <a:cubicBezTo>
                    <a:pt x="17787" y="1433"/>
                    <a:pt x="17732" y="1440"/>
                    <a:pt x="17626" y="1518"/>
                  </a:cubicBezTo>
                  <a:cubicBezTo>
                    <a:pt x="17451" y="1648"/>
                    <a:pt x="16591" y="1665"/>
                    <a:pt x="16450" y="1542"/>
                  </a:cubicBezTo>
                  <a:cubicBezTo>
                    <a:pt x="16215" y="1334"/>
                    <a:pt x="15772" y="1665"/>
                    <a:pt x="15644" y="2143"/>
                  </a:cubicBezTo>
                  <a:cubicBezTo>
                    <a:pt x="15611" y="2265"/>
                    <a:pt x="15479" y="2566"/>
                    <a:pt x="15349" y="2811"/>
                  </a:cubicBezTo>
                  <a:cubicBezTo>
                    <a:pt x="15080" y="3316"/>
                    <a:pt x="14956" y="4018"/>
                    <a:pt x="15096" y="4251"/>
                  </a:cubicBezTo>
                  <a:cubicBezTo>
                    <a:pt x="15206" y="4435"/>
                    <a:pt x="15164" y="4441"/>
                    <a:pt x="14711" y="4286"/>
                  </a:cubicBezTo>
                  <a:lnTo>
                    <a:pt x="14361" y="4165"/>
                  </a:lnTo>
                  <a:lnTo>
                    <a:pt x="14691" y="3696"/>
                  </a:lnTo>
                  <a:cubicBezTo>
                    <a:pt x="15112" y="3102"/>
                    <a:pt x="15471" y="2162"/>
                    <a:pt x="15352" y="1964"/>
                  </a:cubicBezTo>
                  <a:cubicBezTo>
                    <a:pt x="15282" y="1848"/>
                    <a:pt x="15304" y="1814"/>
                    <a:pt x="15475" y="1776"/>
                  </a:cubicBezTo>
                  <a:cubicBezTo>
                    <a:pt x="15589" y="1750"/>
                    <a:pt x="15679" y="1679"/>
                    <a:pt x="15679" y="1614"/>
                  </a:cubicBezTo>
                  <a:cubicBezTo>
                    <a:pt x="15679" y="1478"/>
                    <a:pt x="15028" y="917"/>
                    <a:pt x="14869" y="917"/>
                  </a:cubicBezTo>
                  <a:cubicBezTo>
                    <a:pt x="14812" y="917"/>
                    <a:pt x="14691" y="877"/>
                    <a:pt x="14601" y="827"/>
                  </a:cubicBezTo>
                  <a:cubicBezTo>
                    <a:pt x="14466" y="752"/>
                    <a:pt x="14385" y="757"/>
                    <a:pt x="14163" y="862"/>
                  </a:cubicBezTo>
                  <a:cubicBezTo>
                    <a:pt x="14014" y="932"/>
                    <a:pt x="13692" y="1005"/>
                    <a:pt x="13447" y="1024"/>
                  </a:cubicBezTo>
                  <a:cubicBezTo>
                    <a:pt x="13202" y="1042"/>
                    <a:pt x="12982" y="1078"/>
                    <a:pt x="12955" y="1102"/>
                  </a:cubicBezTo>
                  <a:cubicBezTo>
                    <a:pt x="12928" y="1126"/>
                    <a:pt x="12898" y="1438"/>
                    <a:pt x="12890" y="1799"/>
                  </a:cubicBezTo>
                  <a:cubicBezTo>
                    <a:pt x="12879" y="2310"/>
                    <a:pt x="12836" y="2529"/>
                    <a:pt x="12693" y="2782"/>
                  </a:cubicBezTo>
                  <a:cubicBezTo>
                    <a:pt x="12487" y="3147"/>
                    <a:pt x="12047" y="3650"/>
                    <a:pt x="12148" y="3404"/>
                  </a:cubicBezTo>
                  <a:cubicBezTo>
                    <a:pt x="12335" y="2952"/>
                    <a:pt x="12447" y="921"/>
                    <a:pt x="12304" y="587"/>
                  </a:cubicBezTo>
                  <a:cubicBezTo>
                    <a:pt x="12263" y="491"/>
                    <a:pt x="12178" y="479"/>
                    <a:pt x="11854" y="518"/>
                  </a:cubicBezTo>
                  <a:cubicBezTo>
                    <a:pt x="11468" y="563"/>
                    <a:pt x="11439" y="555"/>
                    <a:pt x="11160" y="283"/>
                  </a:cubicBezTo>
                  <a:lnTo>
                    <a:pt x="10872" y="0"/>
                  </a:lnTo>
                  <a:close/>
                  <a:moveTo>
                    <a:pt x="5809" y="1680"/>
                  </a:moveTo>
                  <a:cubicBezTo>
                    <a:pt x="5830" y="1678"/>
                    <a:pt x="5872" y="1694"/>
                    <a:pt x="5945" y="1729"/>
                  </a:cubicBezTo>
                  <a:cubicBezTo>
                    <a:pt x="6045" y="1777"/>
                    <a:pt x="6104" y="1852"/>
                    <a:pt x="6075" y="1894"/>
                  </a:cubicBezTo>
                  <a:cubicBezTo>
                    <a:pt x="6045" y="1937"/>
                    <a:pt x="6059" y="2044"/>
                    <a:pt x="6107" y="2131"/>
                  </a:cubicBezTo>
                  <a:cubicBezTo>
                    <a:pt x="6155" y="2219"/>
                    <a:pt x="6251" y="2472"/>
                    <a:pt x="6321" y="2695"/>
                  </a:cubicBezTo>
                  <a:cubicBezTo>
                    <a:pt x="6390" y="2918"/>
                    <a:pt x="6435" y="3111"/>
                    <a:pt x="6421" y="3123"/>
                  </a:cubicBezTo>
                  <a:cubicBezTo>
                    <a:pt x="6400" y="3142"/>
                    <a:pt x="6172" y="2632"/>
                    <a:pt x="5806" y="1744"/>
                  </a:cubicBezTo>
                  <a:cubicBezTo>
                    <a:pt x="5789" y="1703"/>
                    <a:pt x="5788" y="1683"/>
                    <a:pt x="5809" y="1680"/>
                  </a:cubicBezTo>
                  <a:close/>
                  <a:moveTo>
                    <a:pt x="6538" y="3404"/>
                  </a:moveTo>
                  <a:lnTo>
                    <a:pt x="6742" y="3699"/>
                  </a:lnTo>
                  <a:cubicBezTo>
                    <a:pt x="6855" y="3862"/>
                    <a:pt x="6948" y="4033"/>
                    <a:pt x="6949" y="4078"/>
                  </a:cubicBezTo>
                  <a:cubicBezTo>
                    <a:pt x="6951" y="4123"/>
                    <a:pt x="6810" y="4210"/>
                    <a:pt x="6635" y="4272"/>
                  </a:cubicBezTo>
                  <a:lnTo>
                    <a:pt x="6318" y="4384"/>
                  </a:lnTo>
                  <a:lnTo>
                    <a:pt x="6425" y="4115"/>
                  </a:lnTo>
                  <a:cubicBezTo>
                    <a:pt x="6483" y="3968"/>
                    <a:pt x="6532" y="3749"/>
                    <a:pt x="6535" y="3627"/>
                  </a:cubicBezTo>
                  <a:lnTo>
                    <a:pt x="6538" y="3404"/>
                  </a:lnTo>
                  <a:close/>
                  <a:moveTo>
                    <a:pt x="12719" y="7441"/>
                  </a:moveTo>
                  <a:cubicBezTo>
                    <a:pt x="13024" y="7477"/>
                    <a:pt x="13074" y="7648"/>
                    <a:pt x="13049" y="8115"/>
                  </a:cubicBezTo>
                  <a:cubicBezTo>
                    <a:pt x="13037" y="8340"/>
                    <a:pt x="13025" y="8597"/>
                    <a:pt x="13023" y="8688"/>
                  </a:cubicBezTo>
                  <a:cubicBezTo>
                    <a:pt x="13020" y="8820"/>
                    <a:pt x="12948" y="8870"/>
                    <a:pt x="12667" y="8934"/>
                  </a:cubicBezTo>
                  <a:cubicBezTo>
                    <a:pt x="12247" y="9029"/>
                    <a:pt x="12087" y="9127"/>
                    <a:pt x="11938" y="9376"/>
                  </a:cubicBezTo>
                  <a:cubicBezTo>
                    <a:pt x="11877" y="9478"/>
                    <a:pt x="11804" y="9660"/>
                    <a:pt x="11776" y="9781"/>
                  </a:cubicBezTo>
                  <a:lnTo>
                    <a:pt x="11727" y="10001"/>
                  </a:lnTo>
                  <a:lnTo>
                    <a:pt x="11536" y="9764"/>
                  </a:lnTo>
                  <a:cubicBezTo>
                    <a:pt x="11432" y="9633"/>
                    <a:pt x="11260" y="9507"/>
                    <a:pt x="11154" y="9483"/>
                  </a:cubicBezTo>
                  <a:cubicBezTo>
                    <a:pt x="11021" y="9454"/>
                    <a:pt x="10916" y="9337"/>
                    <a:pt x="10820" y="9113"/>
                  </a:cubicBezTo>
                  <a:cubicBezTo>
                    <a:pt x="10629" y="8666"/>
                    <a:pt x="10671" y="8529"/>
                    <a:pt x="11015" y="8500"/>
                  </a:cubicBezTo>
                  <a:cubicBezTo>
                    <a:pt x="11293" y="8476"/>
                    <a:pt x="11296" y="8474"/>
                    <a:pt x="11254" y="8147"/>
                  </a:cubicBezTo>
                  <a:cubicBezTo>
                    <a:pt x="11228" y="7941"/>
                    <a:pt x="11244" y="7817"/>
                    <a:pt x="11300" y="7817"/>
                  </a:cubicBezTo>
                  <a:cubicBezTo>
                    <a:pt x="11348" y="7817"/>
                    <a:pt x="11479" y="7744"/>
                    <a:pt x="11588" y="7653"/>
                  </a:cubicBezTo>
                  <a:cubicBezTo>
                    <a:pt x="11735" y="7529"/>
                    <a:pt x="11923" y="7477"/>
                    <a:pt x="12323" y="7447"/>
                  </a:cubicBezTo>
                  <a:cubicBezTo>
                    <a:pt x="12488" y="7435"/>
                    <a:pt x="12617" y="7430"/>
                    <a:pt x="12719" y="7441"/>
                  </a:cubicBezTo>
                  <a:close/>
                  <a:moveTo>
                    <a:pt x="4335" y="17315"/>
                  </a:moveTo>
                  <a:cubicBezTo>
                    <a:pt x="4409" y="17315"/>
                    <a:pt x="4448" y="17350"/>
                    <a:pt x="4419" y="17390"/>
                  </a:cubicBezTo>
                  <a:cubicBezTo>
                    <a:pt x="4391" y="17431"/>
                    <a:pt x="4353" y="17466"/>
                    <a:pt x="4335" y="17466"/>
                  </a:cubicBezTo>
                  <a:cubicBezTo>
                    <a:pt x="4318" y="17466"/>
                    <a:pt x="4279" y="17431"/>
                    <a:pt x="4251" y="17390"/>
                  </a:cubicBezTo>
                  <a:cubicBezTo>
                    <a:pt x="4223" y="17350"/>
                    <a:pt x="4261" y="17315"/>
                    <a:pt x="4335" y="17315"/>
                  </a:cubicBezTo>
                  <a:close/>
                  <a:moveTo>
                    <a:pt x="12884" y="19907"/>
                  </a:moveTo>
                  <a:cubicBezTo>
                    <a:pt x="12908" y="19885"/>
                    <a:pt x="12941" y="19905"/>
                    <a:pt x="12994" y="19953"/>
                  </a:cubicBezTo>
                  <a:cubicBezTo>
                    <a:pt x="13061" y="20012"/>
                    <a:pt x="13102" y="20150"/>
                    <a:pt x="13088" y="20259"/>
                  </a:cubicBezTo>
                  <a:cubicBezTo>
                    <a:pt x="13060" y="20468"/>
                    <a:pt x="12906" y="20570"/>
                    <a:pt x="12816" y="20439"/>
                  </a:cubicBezTo>
                  <a:cubicBezTo>
                    <a:pt x="12786" y="20396"/>
                    <a:pt x="12786" y="20245"/>
                    <a:pt x="12816" y="20103"/>
                  </a:cubicBezTo>
                  <a:cubicBezTo>
                    <a:pt x="12840" y="19990"/>
                    <a:pt x="12859" y="19928"/>
                    <a:pt x="12884" y="19907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182" name="ESCUELA NAVAL “ARTURO PRAT”"/>
          <p:cNvSpPr txBox="1"/>
          <p:nvPr/>
        </p:nvSpPr>
        <p:spPr>
          <a:xfrm>
            <a:off x="8451278" y="3966421"/>
            <a:ext cx="7481444" cy="635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>
                <a:solidFill>
                  <a:srgbClr val="FFFFFF"/>
                </a:solidFill>
                <a:latin typeface="Hoefler Text"/>
                <a:ea typeface="Hoefler Text"/>
                <a:cs typeface="Hoefler Text"/>
                <a:sym typeface="Hoefler Text"/>
              </a:defRPr>
            </a:lvl1pPr>
          </a:lstStyle>
          <a:p>
            <a:r>
              <a:t>ESCUELA NAVAL “ARTURO PRAT”</a:t>
            </a:r>
          </a:p>
        </p:txBody>
      </p:sp>
      <p:pic>
        <p:nvPicPr>
          <p:cNvPr id="183" name="pasted-movie.png" descr="pasted-movie.png"/>
          <p:cNvPicPr>
            <a:picLocks noChangeAspect="1"/>
          </p:cNvPicPr>
          <p:nvPr/>
        </p:nvPicPr>
        <p:blipFill>
          <a:blip r:embed="rId3">
            <a:alphaModFix amt="50359"/>
          </a:blip>
          <a:stretch>
            <a:fillRect/>
          </a:stretch>
        </p:blipFill>
        <p:spPr>
          <a:xfrm>
            <a:off x="9642202" y="4601421"/>
            <a:ext cx="16174273" cy="1078284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60663464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30_BasicColor">
  <a:themeElements>
    <a:clrScheme name="30_BasicColor">
      <a:dk1>
        <a:srgbClr val="000000"/>
      </a:dk1>
      <a:lt1>
        <a:srgbClr val="003462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0_BasicColor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0_BasicCol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30_BasicColor">
  <a:themeElements>
    <a:clrScheme name="30_BasicColor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0_BasicColor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0_BasicCol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Metadata/LabelInfo.xml><?xml version="1.0" encoding="utf-8"?>
<clbl:labelList xmlns:clbl="http://schemas.microsoft.com/office/2020/mipLabelMetadata">
  <clbl:label id="{ada8dc5b-d2b4-47fd-a711-b79d30776b7f}" enabled="0" method="" siteId="{ada8dc5b-d2b4-47fd-a711-b79d30776b7f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2601</Words>
  <Application>Microsoft Office PowerPoint</Application>
  <PresentationFormat>Personalizado</PresentationFormat>
  <Paragraphs>537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49" baseType="lpstr">
      <vt:lpstr>Aptos</vt:lpstr>
      <vt:lpstr>Arial</vt:lpstr>
      <vt:lpstr>Arial Black</vt:lpstr>
      <vt:lpstr>Avenir</vt:lpstr>
      <vt:lpstr>Avenir Roman</vt:lpstr>
      <vt:lpstr>Calibri</vt:lpstr>
      <vt:lpstr>Cambria Math</vt:lpstr>
      <vt:lpstr>Federo</vt:lpstr>
      <vt:lpstr>Helvetica</vt:lpstr>
      <vt:lpstr>Helvetica Neue</vt:lpstr>
      <vt:lpstr>Helvetica Neue Medium</vt:lpstr>
      <vt:lpstr>Hoefler Text</vt:lpstr>
      <vt:lpstr>Times New Roman</vt:lpstr>
      <vt:lpstr>Wingdings</vt:lpstr>
      <vt:lpstr>30_BasicColor</vt:lpstr>
      <vt:lpstr>Sistemas de Armas 2025</vt:lpstr>
      <vt:lpstr>Referencias</vt:lpstr>
      <vt:lpstr>Resultado de Aprendizaje</vt:lpstr>
      <vt:lpstr>Definiciones Básicas</vt:lpstr>
      <vt:lpstr>Definiciones Básicas</vt:lpstr>
      <vt:lpstr>Características de los Explosivos</vt:lpstr>
      <vt:lpstr>Características de los Explosivos</vt:lpstr>
      <vt:lpstr>Características de los Explosivos</vt:lpstr>
      <vt:lpstr>Características de los Explosivos</vt:lpstr>
      <vt:lpstr>Características de los Explosivos Militares</vt:lpstr>
      <vt:lpstr>Características de los Explosivos Militares</vt:lpstr>
      <vt:lpstr>Diagrama de los Explosivos</vt:lpstr>
      <vt:lpstr>Clasificación de Explosivos</vt:lpstr>
      <vt:lpstr>Clasificación de Explosivos</vt:lpstr>
      <vt:lpstr>Clasificación de Explosivos</vt:lpstr>
      <vt:lpstr>Clasificación de Explosivos</vt:lpstr>
      <vt:lpstr>Clasificación de Explosivos</vt:lpstr>
      <vt:lpstr>Clasificación de Explosivos</vt:lpstr>
      <vt:lpstr>Clasificación de Explosivos</vt:lpstr>
      <vt:lpstr>Clasificación de Explosivos</vt:lpstr>
      <vt:lpstr>Clasificación de Explosivos</vt:lpstr>
      <vt:lpstr>Clasificación de Explosivos</vt:lpstr>
      <vt:lpstr>Clasificación de Explosivos</vt:lpstr>
      <vt:lpstr>Clasificación de Explosivos</vt:lpstr>
      <vt:lpstr>Clasificación de Explosivos</vt:lpstr>
      <vt:lpstr>Clasificación de Explosivos</vt:lpstr>
      <vt:lpstr>Cadenas Explosivas</vt:lpstr>
      <vt:lpstr>Cadenas Explosivas</vt:lpstr>
      <vt:lpstr>Manipulación de Explosivos a bordo</vt:lpstr>
      <vt:lpstr>Manipulación de Explosivos a bordo</vt:lpstr>
      <vt:lpstr>Manipulación de Explosivos a bordo</vt:lpstr>
      <vt:lpstr>Manipulación de Explosivos a bordo</vt:lpstr>
      <vt:lpstr>Links de videos</vt:lpstr>
      <vt:lpstr>Sistemas de Armas 2025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Armas 2025</dc:title>
  <cp:lastModifiedBy>C03 Oficial Curso Brigadieres CC.Cristian Teichelmann Pincheira</cp:lastModifiedBy>
  <cp:revision>24</cp:revision>
  <dcterms:modified xsi:type="dcterms:W3CDTF">2025-07-18T10:55:23Z</dcterms:modified>
</cp:coreProperties>
</file>