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2" r:id="rId2"/>
    <p:sldId id="274" r:id="rId3"/>
    <p:sldId id="275" r:id="rId4"/>
  </p:sldIdLst>
  <p:sldSz cx="12192000" cy="6858000"/>
  <p:notesSz cx="6858000" cy="9144000"/>
  <p:defaultText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463"/>
    <p:restoredTop sz="94785"/>
  </p:normalViewPr>
  <p:slideViewPr>
    <p:cSldViewPr snapToGrid="0">
      <p:cViewPr varScale="1">
        <p:scale>
          <a:sx n="93" d="100"/>
          <a:sy n="93" d="100"/>
        </p:scale>
        <p:origin x="984" y="4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DAAE31-735B-42AC-A3C3-F85CA0D07C2D}" type="doc">
      <dgm:prSet loTypeId="urn:microsoft.com/office/officeart/2005/8/layout/default" loCatId="list" qsTypeId="urn:microsoft.com/office/officeart/2005/8/quickstyle/simple4" qsCatId="simple" csTypeId="urn:microsoft.com/office/officeart/2005/8/colors/colorful5" csCatId="colorful" phldr="1"/>
      <dgm:spPr/>
      <dgm:t>
        <a:bodyPr/>
        <a:lstStyle/>
        <a:p>
          <a:endParaRPr lang="en-US"/>
        </a:p>
      </dgm:t>
    </dgm:pt>
    <dgm:pt modelId="{ABDA8D0E-25B0-49AF-A4FF-8B16466AEBF2}">
      <dgm:prSet/>
      <dgm:spPr/>
      <dgm:t>
        <a:bodyPr/>
        <a:lstStyle/>
        <a:p>
          <a:r>
            <a:rPr lang="es-ES_tradnl" noProof="0" dirty="0"/>
            <a:t>Fuerzas rojas han capturado isla de Pascua. Fuerzas enemigas iniciales en la isla son inferiores a una compañía de Infantería. Sin embargo, han logrado instalar sistemas A/A y A/S de largo alcance que le impiden a fuerzas azules aproximarse a la isla. Se prevé que 48 horas desembarcara un </a:t>
          </a:r>
          <a:r>
            <a:rPr lang="es-ES_tradnl" noProof="0" dirty="0" err="1"/>
            <a:t>Bn</a:t>
          </a:r>
          <a:r>
            <a:rPr lang="es-ES_tradnl" noProof="0" dirty="0"/>
            <a:t> de paracaidistas en la isla para reforzar el dispositivo enemigo</a:t>
          </a:r>
        </a:p>
      </dgm:t>
    </dgm:pt>
    <dgm:pt modelId="{2CC46AEE-6A64-4CE4-A769-89E3347852A2}" type="parTrans" cxnId="{D4E687EE-F7C1-4E84-BDE4-4B550348A5E8}">
      <dgm:prSet/>
      <dgm:spPr/>
      <dgm:t>
        <a:bodyPr/>
        <a:lstStyle/>
        <a:p>
          <a:endParaRPr lang="es-ES_tradnl" sz="2800" noProof="0" dirty="0"/>
        </a:p>
      </dgm:t>
    </dgm:pt>
    <dgm:pt modelId="{2BDD411B-E59B-4F2E-8D37-F5B0ECCCB0CE}" type="sibTrans" cxnId="{D4E687EE-F7C1-4E84-BDE4-4B550348A5E8}">
      <dgm:prSet phldrT="1"/>
      <dgm:spPr/>
      <dgm:t>
        <a:bodyPr/>
        <a:lstStyle/>
        <a:p>
          <a:endParaRPr lang="es-ES_tradnl" noProof="0"/>
        </a:p>
      </dgm:t>
    </dgm:pt>
    <dgm:pt modelId="{9B7D1B09-79F8-46F7-A0F0-FC4C6A08AFEE}">
      <dgm:prSet/>
      <dgm:spPr/>
      <dgm:t>
        <a:bodyPr/>
        <a:lstStyle/>
        <a:p>
          <a:r>
            <a:rPr lang="es-ES_tradnl" noProof="0" dirty="0"/>
            <a:t> LF C es una fuerza de desembarco a nivel compañía de fusileros embarcada en un OPV. Su misión es la de neutralizar fuerzas rojas menores que intenten capturar islas en el territorio nacional, generando tiempo para el arribo de una LF mayor.</a:t>
          </a:r>
        </a:p>
      </dgm:t>
    </dgm:pt>
    <dgm:pt modelId="{8F9FCAFB-1D39-4AF9-AB34-8C4506290900}" type="parTrans" cxnId="{1973E32B-86D7-4F22-9EC3-2FAB59F0CFCD}">
      <dgm:prSet/>
      <dgm:spPr/>
      <dgm:t>
        <a:bodyPr/>
        <a:lstStyle/>
        <a:p>
          <a:endParaRPr lang="es-ES_tradnl" sz="2800" noProof="0" dirty="0"/>
        </a:p>
      </dgm:t>
    </dgm:pt>
    <dgm:pt modelId="{68B1ED5C-1830-4956-981F-BD259C2D816D}" type="sibTrans" cxnId="{1973E32B-86D7-4F22-9EC3-2FAB59F0CFCD}">
      <dgm:prSet phldrT="2"/>
      <dgm:spPr/>
      <dgm:t>
        <a:bodyPr/>
        <a:lstStyle/>
        <a:p>
          <a:endParaRPr lang="es-ES_tradnl" noProof="0"/>
        </a:p>
      </dgm:t>
    </dgm:pt>
    <dgm:pt modelId="{D1BF6568-DFE3-417B-91C7-4D518D4793B9}">
      <dgm:prSet/>
      <dgm:spPr/>
      <dgm:t>
        <a:bodyPr/>
        <a:lstStyle/>
        <a:p>
          <a:r>
            <a:rPr lang="es-ES_tradnl" noProof="0" dirty="0"/>
            <a:t>Fuerzas rojas ingresaron sorpresivamente a isla de Pascua sin darle tiempo a la LF C de accionar oportunamente. Dada la amenaza A2/AD, Su Comandante le dispuso lo siguiente:</a:t>
          </a:r>
        </a:p>
      </dgm:t>
    </dgm:pt>
    <dgm:pt modelId="{16B65127-464A-402A-B0A6-8AFC012501ED}" type="parTrans" cxnId="{2B2F84E6-B848-4F45-B7C7-8FFE25ADFB96}">
      <dgm:prSet/>
      <dgm:spPr/>
      <dgm:t>
        <a:bodyPr/>
        <a:lstStyle/>
        <a:p>
          <a:endParaRPr lang="es-ES_tradnl" sz="2800" noProof="0" dirty="0"/>
        </a:p>
      </dgm:t>
    </dgm:pt>
    <dgm:pt modelId="{C244DCF1-C2BD-45D8-AF42-4873A354148C}" type="sibTrans" cxnId="{2B2F84E6-B848-4F45-B7C7-8FFE25ADFB96}">
      <dgm:prSet phldrT="3"/>
      <dgm:spPr/>
      <dgm:t>
        <a:bodyPr/>
        <a:lstStyle/>
        <a:p>
          <a:endParaRPr lang="es-ES_tradnl" noProof="0"/>
        </a:p>
      </dgm:t>
    </dgm:pt>
    <dgm:pt modelId="{F434E3B1-E800-5A46-A692-BF0908F7841E}">
      <dgm:prSet/>
      <dgm:spPr/>
      <dgm:t>
        <a:bodyPr/>
        <a:lstStyle/>
        <a:p>
          <a:r>
            <a:rPr lang="es-ES_tradnl" noProof="0" dirty="0"/>
            <a:t>Mi Intención es que desembarque es Isla de Pascua el 20 de AGO  a la 0100 y neutralice el radar que permite a las armas A/A y A/S adquirir blancos NLT de las 0000 horas. Una vez que lo neutralice podremos aproximarnos con el OPV para neutralizar a las fuerzas rojas que se encuentran en la isla.</a:t>
          </a:r>
        </a:p>
      </dgm:t>
    </dgm:pt>
    <dgm:pt modelId="{FA1C1E12-D266-524F-8B58-233342FB7AD0}" type="parTrans" cxnId="{32EC4627-058C-AC42-9AF6-3DD5A765D340}">
      <dgm:prSet/>
      <dgm:spPr/>
      <dgm:t>
        <a:bodyPr/>
        <a:lstStyle/>
        <a:p>
          <a:endParaRPr lang="es-ES_tradnl" sz="2800" noProof="0" dirty="0"/>
        </a:p>
      </dgm:t>
    </dgm:pt>
    <dgm:pt modelId="{45E14787-519C-1F4B-BD40-ADBD508EC48F}" type="sibTrans" cxnId="{32EC4627-058C-AC42-9AF6-3DD5A765D340}">
      <dgm:prSet/>
      <dgm:spPr/>
      <dgm:t>
        <a:bodyPr/>
        <a:lstStyle/>
        <a:p>
          <a:endParaRPr lang="es-ES_tradnl" noProof="0"/>
        </a:p>
      </dgm:t>
    </dgm:pt>
    <dgm:pt modelId="{544960C4-DCF0-0F46-8285-B6725FE2E50F}">
      <dgm:prSet/>
      <dgm:spPr/>
      <dgm:t>
        <a:bodyPr/>
        <a:lstStyle/>
        <a:p>
          <a:r>
            <a:rPr lang="es-MX" dirty="0"/>
            <a:t>Se viven las 0200 horas. Se encuentra en el area de Tahaora, con los siguientes medios:</a:t>
          </a:r>
        </a:p>
        <a:p>
          <a:r>
            <a:rPr lang="es-MX" dirty="0"/>
            <a:t>Autosificiencia de 48 horas </a:t>
          </a:r>
        </a:p>
        <a:p>
          <a:r>
            <a:rPr lang="es-MX" dirty="0"/>
            <a:t>3 DOT por arma </a:t>
          </a:r>
        </a:p>
        <a:p>
          <a:r>
            <a:rPr lang="es-MX" dirty="0"/>
            <a:t>Asignación de un drone loitering (ISR+Strike con un alcance de 2 KM)</a:t>
          </a:r>
        </a:p>
        <a:p>
          <a:r>
            <a:rPr lang="es-MX" dirty="0"/>
            <a:t>1 SQD IC</a:t>
          </a:r>
        </a:p>
        <a:p>
          <a:r>
            <a:rPr lang="es-MX" dirty="0"/>
            <a:t>Antes de las 0000 horas debe neutralizr el OBJ 1 de la LF , genrerando condiciones para el desembarco del esfuerzo principal </a:t>
          </a:r>
        </a:p>
      </dgm:t>
    </dgm:pt>
    <dgm:pt modelId="{7460BF6D-8450-A84E-894C-1F83715EB974}" type="parTrans" cxnId="{AC51DBD7-591A-0449-B57A-EBF4DF0670B0}">
      <dgm:prSet/>
      <dgm:spPr/>
      <dgm:t>
        <a:bodyPr/>
        <a:lstStyle/>
        <a:p>
          <a:endParaRPr lang="es-MX"/>
        </a:p>
      </dgm:t>
    </dgm:pt>
    <dgm:pt modelId="{2538936D-372F-FE41-A162-3B26CFD29AB3}" type="sibTrans" cxnId="{AC51DBD7-591A-0449-B57A-EBF4DF0670B0}">
      <dgm:prSet/>
      <dgm:spPr/>
      <dgm:t>
        <a:bodyPr/>
        <a:lstStyle/>
        <a:p>
          <a:endParaRPr lang="es-MX"/>
        </a:p>
      </dgm:t>
    </dgm:pt>
    <dgm:pt modelId="{B82AAB9B-5E13-BD45-AD39-79B53352EAAD}">
      <dgm:prSet/>
      <dgm:spPr/>
      <dgm:t>
        <a:bodyPr/>
        <a:lstStyle/>
        <a:p>
          <a:r>
            <a:rPr lang="es-MX" dirty="0"/>
            <a:t>COMEX 0815</a:t>
          </a:r>
        </a:p>
        <a:p>
          <a:r>
            <a:rPr lang="es-MX" dirty="0"/>
            <a:t>FINEX 1120</a:t>
          </a:r>
        </a:p>
        <a:p>
          <a:r>
            <a:rPr lang="es-MX" dirty="0"/>
            <a:t>Enviar vía correo porceso de planificación a correo friedrichvonderweth@gmail.com</a:t>
          </a:r>
        </a:p>
      </dgm:t>
    </dgm:pt>
    <dgm:pt modelId="{AE8DF491-12D9-B942-999A-9874516F9508}" type="parTrans" cxnId="{B9D9F154-ECA7-7045-81F6-2FBDD6502DFC}">
      <dgm:prSet/>
      <dgm:spPr/>
      <dgm:t>
        <a:bodyPr/>
        <a:lstStyle/>
        <a:p>
          <a:endParaRPr lang="es-MX"/>
        </a:p>
      </dgm:t>
    </dgm:pt>
    <dgm:pt modelId="{4F000D7C-E7F8-B249-A22B-8A8407EAE205}" type="sibTrans" cxnId="{B9D9F154-ECA7-7045-81F6-2FBDD6502DFC}">
      <dgm:prSet/>
      <dgm:spPr/>
      <dgm:t>
        <a:bodyPr/>
        <a:lstStyle/>
        <a:p>
          <a:endParaRPr lang="es-MX"/>
        </a:p>
      </dgm:t>
    </dgm:pt>
    <dgm:pt modelId="{F1A0BB7F-3064-B449-85DE-6CACAA657679}" type="pres">
      <dgm:prSet presAssocID="{44DAAE31-735B-42AC-A3C3-F85CA0D07C2D}" presName="diagram" presStyleCnt="0">
        <dgm:presLayoutVars>
          <dgm:dir/>
          <dgm:resizeHandles val="exact"/>
        </dgm:presLayoutVars>
      </dgm:prSet>
      <dgm:spPr/>
    </dgm:pt>
    <dgm:pt modelId="{B772DAD8-8E2A-A941-AD5C-642A15EA39D6}" type="pres">
      <dgm:prSet presAssocID="{ABDA8D0E-25B0-49AF-A4FF-8B16466AEBF2}" presName="node" presStyleLbl="node1" presStyleIdx="0" presStyleCnt="6">
        <dgm:presLayoutVars>
          <dgm:bulletEnabled val="1"/>
        </dgm:presLayoutVars>
      </dgm:prSet>
      <dgm:spPr/>
    </dgm:pt>
    <dgm:pt modelId="{04A45A8D-9048-5449-9540-1AA0797D4D5B}" type="pres">
      <dgm:prSet presAssocID="{2BDD411B-E59B-4F2E-8D37-F5B0ECCCB0CE}" presName="sibTrans" presStyleCnt="0"/>
      <dgm:spPr/>
    </dgm:pt>
    <dgm:pt modelId="{CAE79B56-B12C-8F46-B792-1506B8520CDE}" type="pres">
      <dgm:prSet presAssocID="{9B7D1B09-79F8-46F7-A0F0-FC4C6A08AFEE}" presName="node" presStyleLbl="node1" presStyleIdx="1" presStyleCnt="6">
        <dgm:presLayoutVars>
          <dgm:bulletEnabled val="1"/>
        </dgm:presLayoutVars>
      </dgm:prSet>
      <dgm:spPr/>
    </dgm:pt>
    <dgm:pt modelId="{D70A12C3-571F-7844-B5E6-8CD6039053BF}" type="pres">
      <dgm:prSet presAssocID="{68B1ED5C-1830-4956-981F-BD259C2D816D}" presName="sibTrans" presStyleCnt="0"/>
      <dgm:spPr/>
    </dgm:pt>
    <dgm:pt modelId="{CD91E44A-3FD9-0B4A-A4AD-56292BF8C483}" type="pres">
      <dgm:prSet presAssocID="{D1BF6568-DFE3-417B-91C7-4D518D4793B9}" presName="node" presStyleLbl="node1" presStyleIdx="2" presStyleCnt="6">
        <dgm:presLayoutVars>
          <dgm:bulletEnabled val="1"/>
        </dgm:presLayoutVars>
      </dgm:prSet>
      <dgm:spPr/>
    </dgm:pt>
    <dgm:pt modelId="{91766D53-8FE3-3043-91F7-462EF7FA2BD5}" type="pres">
      <dgm:prSet presAssocID="{C244DCF1-C2BD-45D8-AF42-4873A354148C}" presName="sibTrans" presStyleCnt="0"/>
      <dgm:spPr/>
    </dgm:pt>
    <dgm:pt modelId="{ED02DBD6-52FD-484E-9829-6938235421E8}" type="pres">
      <dgm:prSet presAssocID="{F434E3B1-E800-5A46-A692-BF0908F7841E}" presName="node" presStyleLbl="node1" presStyleIdx="3" presStyleCnt="6">
        <dgm:presLayoutVars>
          <dgm:bulletEnabled val="1"/>
        </dgm:presLayoutVars>
      </dgm:prSet>
      <dgm:spPr/>
    </dgm:pt>
    <dgm:pt modelId="{705A48C5-F742-B144-8327-68F1318916B9}" type="pres">
      <dgm:prSet presAssocID="{45E14787-519C-1F4B-BD40-ADBD508EC48F}" presName="sibTrans" presStyleCnt="0"/>
      <dgm:spPr/>
    </dgm:pt>
    <dgm:pt modelId="{EF8158D4-B24C-D74C-AE2B-35C652C49C40}" type="pres">
      <dgm:prSet presAssocID="{544960C4-DCF0-0F46-8285-B6725FE2E50F}" presName="node" presStyleLbl="node1" presStyleIdx="4" presStyleCnt="6">
        <dgm:presLayoutVars>
          <dgm:bulletEnabled val="1"/>
        </dgm:presLayoutVars>
      </dgm:prSet>
      <dgm:spPr/>
    </dgm:pt>
    <dgm:pt modelId="{2274D86A-0461-724A-9B2D-58CF900B5748}" type="pres">
      <dgm:prSet presAssocID="{2538936D-372F-FE41-A162-3B26CFD29AB3}" presName="sibTrans" presStyleCnt="0"/>
      <dgm:spPr/>
    </dgm:pt>
    <dgm:pt modelId="{223F527D-4557-4C4E-94D5-DC63254E4233}" type="pres">
      <dgm:prSet presAssocID="{B82AAB9B-5E13-BD45-AD39-79B53352EAAD}" presName="node" presStyleLbl="node1" presStyleIdx="5" presStyleCnt="6">
        <dgm:presLayoutVars>
          <dgm:bulletEnabled val="1"/>
        </dgm:presLayoutVars>
      </dgm:prSet>
      <dgm:spPr/>
    </dgm:pt>
  </dgm:ptLst>
  <dgm:cxnLst>
    <dgm:cxn modelId="{4C98FE01-7C60-774B-9FF7-26EE61085A58}" type="presOf" srcId="{9B7D1B09-79F8-46F7-A0F0-FC4C6A08AFEE}" destId="{CAE79B56-B12C-8F46-B792-1506B8520CDE}" srcOrd="0" destOrd="0" presId="urn:microsoft.com/office/officeart/2005/8/layout/default"/>
    <dgm:cxn modelId="{79FA1E27-0C56-5947-B105-EF2CDEC30B96}" type="presOf" srcId="{544960C4-DCF0-0F46-8285-B6725FE2E50F}" destId="{EF8158D4-B24C-D74C-AE2B-35C652C49C40}" srcOrd="0" destOrd="0" presId="urn:microsoft.com/office/officeart/2005/8/layout/default"/>
    <dgm:cxn modelId="{32EC4627-058C-AC42-9AF6-3DD5A765D340}" srcId="{44DAAE31-735B-42AC-A3C3-F85CA0D07C2D}" destId="{F434E3B1-E800-5A46-A692-BF0908F7841E}" srcOrd="3" destOrd="0" parTransId="{FA1C1E12-D266-524F-8B58-233342FB7AD0}" sibTransId="{45E14787-519C-1F4B-BD40-ADBD508EC48F}"/>
    <dgm:cxn modelId="{1973E32B-86D7-4F22-9EC3-2FAB59F0CFCD}" srcId="{44DAAE31-735B-42AC-A3C3-F85CA0D07C2D}" destId="{9B7D1B09-79F8-46F7-A0F0-FC4C6A08AFEE}" srcOrd="1" destOrd="0" parTransId="{8F9FCAFB-1D39-4AF9-AB34-8C4506290900}" sibTransId="{68B1ED5C-1830-4956-981F-BD259C2D816D}"/>
    <dgm:cxn modelId="{B9D9F154-ECA7-7045-81F6-2FBDD6502DFC}" srcId="{44DAAE31-735B-42AC-A3C3-F85CA0D07C2D}" destId="{B82AAB9B-5E13-BD45-AD39-79B53352EAAD}" srcOrd="5" destOrd="0" parTransId="{AE8DF491-12D9-B942-999A-9874516F9508}" sibTransId="{4F000D7C-E7F8-B249-A22B-8A8407EAE205}"/>
    <dgm:cxn modelId="{1024DBA1-8B62-FE49-8501-31143AC4F767}" type="presOf" srcId="{44DAAE31-735B-42AC-A3C3-F85CA0D07C2D}" destId="{F1A0BB7F-3064-B449-85DE-6CACAA657679}" srcOrd="0" destOrd="0" presId="urn:microsoft.com/office/officeart/2005/8/layout/default"/>
    <dgm:cxn modelId="{F5F66BA8-09CC-9D4E-9CAE-E51B1684121A}" type="presOf" srcId="{B82AAB9B-5E13-BD45-AD39-79B53352EAAD}" destId="{223F527D-4557-4C4E-94D5-DC63254E4233}" srcOrd="0" destOrd="0" presId="urn:microsoft.com/office/officeart/2005/8/layout/default"/>
    <dgm:cxn modelId="{14A900B2-5766-3B4D-A3D8-8E72E015DEDC}" type="presOf" srcId="{F434E3B1-E800-5A46-A692-BF0908F7841E}" destId="{ED02DBD6-52FD-484E-9829-6938235421E8}" srcOrd="0" destOrd="0" presId="urn:microsoft.com/office/officeart/2005/8/layout/default"/>
    <dgm:cxn modelId="{C94F5ACC-7BA8-F64C-9E77-03F55EC2ECCF}" type="presOf" srcId="{ABDA8D0E-25B0-49AF-A4FF-8B16466AEBF2}" destId="{B772DAD8-8E2A-A941-AD5C-642A15EA39D6}" srcOrd="0" destOrd="0" presId="urn:microsoft.com/office/officeart/2005/8/layout/default"/>
    <dgm:cxn modelId="{AC51DBD7-591A-0449-B57A-EBF4DF0670B0}" srcId="{44DAAE31-735B-42AC-A3C3-F85CA0D07C2D}" destId="{544960C4-DCF0-0F46-8285-B6725FE2E50F}" srcOrd="4" destOrd="0" parTransId="{7460BF6D-8450-A84E-894C-1F83715EB974}" sibTransId="{2538936D-372F-FE41-A162-3B26CFD29AB3}"/>
    <dgm:cxn modelId="{2B2F84E6-B848-4F45-B7C7-8FFE25ADFB96}" srcId="{44DAAE31-735B-42AC-A3C3-F85CA0D07C2D}" destId="{D1BF6568-DFE3-417B-91C7-4D518D4793B9}" srcOrd="2" destOrd="0" parTransId="{16B65127-464A-402A-B0A6-8AFC012501ED}" sibTransId="{C244DCF1-C2BD-45D8-AF42-4873A354148C}"/>
    <dgm:cxn modelId="{D4E687EE-F7C1-4E84-BDE4-4B550348A5E8}" srcId="{44DAAE31-735B-42AC-A3C3-F85CA0D07C2D}" destId="{ABDA8D0E-25B0-49AF-A4FF-8B16466AEBF2}" srcOrd="0" destOrd="0" parTransId="{2CC46AEE-6A64-4CE4-A769-89E3347852A2}" sibTransId="{2BDD411B-E59B-4F2E-8D37-F5B0ECCCB0CE}"/>
    <dgm:cxn modelId="{AA0B29FE-B337-F544-A8F4-8B5F018A3ECA}" type="presOf" srcId="{D1BF6568-DFE3-417B-91C7-4D518D4793B9}" destId="{CD91E44A-3FD9-0B4A-A4AD-56292BF8C483}" srcOrd="0" destOrd="0" presId="urn:microsoft.com/office/officeart/2005/8/layout/default"/>
    <dgm:cxn modelId="{168A40E9-B2B9-EF41-AB1F-BC1DFC4C2657}" type="presParOf" srcId="{F1A0BB7F-3064-B449-85DE-6CACAA657679}" destId="{B772DAD8-8E2A-A941-AD5C-642A15EA39D6}" srcOrd="0" destOrd="0" presId="urn:microsoft.com/office/officeart/2005/8/layout/default"/>
    <dgm:cxn modelId="{5D9ACB85-0A70-5B4F-8523-FDB114EB957B}" type="presParOf" srcId="{F1A0BB7F-3064-B449-85DE-6CACAA657679}" destId="{04A45A8D-9048-5449-9540-1AA0797D4D5B}" srcOrd="1" destOrd="0" presId="urn:microsoft.com/office/officeart/2005/8/layout/default"/>
    <dgm:cxn modelId="{B59BA871-2680-5E45-BE10-42F4C5C066C2}" type="presParOf" srcId="{F1A0BB7F-3064-B449-85DE-6CACAA657679}" destId="{CAE79B56-B12C-8F46-B792-1506B8520CDE}" srcOrd="2" destOrd="0" presId="urn:microsoft.com/office/officeart/2005/8/layout/default"/>
    <dgm:cxn modelId="{D02DA946-57CF-1749-BF42-06329527A947}" type="presParOf" srcId="{F1A0BB7F-3064-B449-85DE-6CACAA657679}" destId="{D70A12C3-571F-7844-B5E6-8CD6039053BF}" srcOrd="3" destOrd="0" presId="urn:microsoft.com/office/officeart/2005/8/layout/default"/>
    <dgm:cxn modelId="{4613B25B-7820-D749-81CD-D4CA3BA33379}" type="presParOf" srcId="{F1A0BB7F-3064-B449-85DE-6CACAA657679}" destId="{CD91E44A-3FD9-0B4A-A4AD-56292BF8C483}" srcOrd="4" destOrd="0" presId="urn:microsoft.com/office/officeart/2005/8/layout/default"/>
    <dgm:cxn modelId="{65EFB7C5-5F65-8D42-95A8-D2C5E272618F}" type="presParOf" srcId="{F1A0BB7F-3064-B449-85DE-6CACAA657679}" destId="{91766D53-8FE3-3043-91F7-462EF7FA2BD5}" srcOrd="5" destOrd="0" presId="urn:microsoft.com/office/officeart/2005/8/layout/default"/>
    <dgm:cxn modelId="{1D1BA2D8-1137-0940-AD6D-BD728AF354BB}" type="presParOf" srcId="{F1A0BB7F-3064-B449-85DE-6CACAA657679}" destId="{ED02DBD6-52FD-484E-9829-6938235421E8}" srcOrd="6" destOrd="0" presId="urn:microsoft.com/office/officeart/2005/8/layout/default"/>
    <dgm:cxn modelId="{76D16C6D-A3CB-BB4C-B10A-977B281A573D}" type="presParOf" srcId="{F1A0BB7F-3064-B449-85DE-6CACAA657679}" destId="{705A48C5-F742-B144-8327-68F1318916B9}" srcOrd="7" destOrd="0" presId="urn:microsoft.com/office/officeart/2005/8/layout/default"/>
    <dgm:cxn modelId="{AD290664-172E-8743-9B4A-2D152C48D95F}" type="presParOf" srcId="{F1A0BB7F-3064-B449-85DE-6CACAA657679}" destId="{EF8158D4-B24C-D74C-AE2B-35C652C49C40}" srcOrd="8" destOrd="0" presId="urn:microsoft.com/office/officeart/2005/8/layout/default"/>
    <dgm:cxn modelId="{1AF890CF-D993-D34F-A91E-C11DCD877B10}" type="presParOf" srcId="{F1A0BB7F-3064-B449-85DE-6CACAA657679}" destId="{2274D86A-0461-724A-9B2D-58CF900B5748}" srcOrd="9" destOrd="0" presId="urn:microsoft.com/office/officeart/2005/8/layout/default"/>
    <dgm:cxn modelId="{F836D09E-B1CA-4F4C-9BBD-78230C7F54EC}" type="presParOf" srcId="{F1A0BB7F-3064-B449-85DE-6CACAA657679}" destId="{223F527D-4557-4C4E-94D5-DC63254E4233}"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72DAD8-8E2A-A941-AD5C-642A15EA39D6}">
      <dsp:nvSpPr>
        <dsp:cNvPr id="0" name=""/>
        <dsp:cNvSpPr/>
      </dsp:nvSpPr>
      <dsp:spPr>
        <a:xfrm>
          <a:off x="0" y="896286"/>
          <a:ext cx="3809999" cy="228599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ES_tradnl" sz="1300" kern="1200" noProof="0" dirty="0"/>
            <a:t>Fuerzas rojas han capturado isla de Pascua. Fuerzas enemigas iniciales en la isla son inferiores a una compañía de Infantería. Sin embargo, han logrado instalar sistemas A/A y A/S de largo alcance que le impiden a fuerzas azules aproximarse a la isla. Se prevé que 48 horas desembarcara un </a:t>
          </a:r>
          <a:r>
            <a:rPr lang="es-ES_tradnl" sz="1300" kern="1200" noProof="0" dirty="0" err="1"/>
            <a:t>Bn</a:t>
          </a:r>
          <a:r>
            <a:rPr lang="es-ES_tradnl" sz="1300" kern="1200" noProof="0" dirty="0"/>
            <a:t> de paracaidistas en la isla para reforzar el dispositivo enemigo</a:t>
          </a:r>
        </a:p>
      </dsp:txBody>
      <dsp:txXfrm>
        <a:off x="0" y="896286"/>
        <a:ext cx="3809999" cy="2285999"/>
      </dsp:txXfrm>
    </dsp:sp>
    <dsp:sp modelId="{CAE79B56-B12C-8F46-B792-1506B8520CDE}">
      <dsp:nvSpPr>
        <dsp:cNvPr id="0" name=""/>
        <dsp:cNvSpPr/>
      </dsp:nvSpPr>
      <dsp:spPr>
        <a:xfrm>
          <a:off x="4191000" y="896286"/>
          <a:ext cx="3809999" cy="2285999"/>
        </a:xfrm>
        <a:prstGeom prst="rect">
          <a:avLst/>
        </a:prstGeom>
        <a:gradFill rotWithShape="0">
          <a:gsLst>
            <a:gs pos="0">
              <a:schemeClr val="accent5">
                <a:hueOff val="-2430430"/>
                <a:satOff val="-165"/>
                <a:lumOff val="392"/>
                <a:alphaOff val="0"/>
                <a:satMod val="103000"/>
                <a:lumMod val="102000"/>
                <a:tint val="94000"/>
              </a:schemeClr>
            </a:gs>
            <a:gs pos="50000">
              <a:schemeClr val="accent5">
                <a:hueOff val="-2430430"/>
                <a:satOff val="-165"/>
                <a:lumOff val="392"/>
                <a:alphaOff val="0"/>
                <a:satMod val="110000"/>
                <a:lumMod val="100000"/>
                <a:shade val="100000"/>
              </a:schemeClr>
            </a:gs>
            <a:gs pos="100000">
              <a:schemeClr val="accent5">
                <a:hueOff val="-2430430"/>
                <a:satOff val="-165"/>
                <a:lumOff val="39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ES_tradnl" sz="1300" kern="1200" noProof="0" dirty="0"/>
            <a:t> LF C es una fuerza de desembarco a nivel compañía de fusileros embarcada en un OPV. Su misión es la de neutralizar fuerzas rojas menores que intenten capturar islas en el territorio nacional, generando tiempo para el arribo de una LF mayor.</a:t>
          </a:r>
        </a:p>
      </dsp:txBody>
      <dsp:txXfrm>
        <a:off x="4191000" y="896286"/>
        <a:ext cx="3809999" cy="2285999"/>
      </dsp:txXfrm>
    </dsp:sp>
    <dsp:sp modelId="{CD91E44A-3FD9-0B4A-A4AD-56292BF8C483}">
      <dsp:nvSpPr>
        <dsp:cNvPr id="0" name=""/>
        <dsp:cNvSpPr/>
      </dsp:nvSpPr>
      <dsp:spPr>
        <a:xfrm>
          <a:off x="8382000" y="896286"/>
          <a:ext cx="3809999" cy="2285999"/>
        </a:xfrm>
        <a:prstGeom prst="rect">
          <a:avLst/>
        </a:prstGeom>
        <a:gradFill rotWithShape="0">
          <a:gsLst>
            <a:gs pos="0">
              <a:schemeClr val="accent5">
                <a:hueOff val="-4860860"/>
                <a:satOff val="-330"/>
                <a:lumOff val="784"/>
                <a:alphaOff val="0"/>
                <a:satMod val="103000"/>
                <a:lumMod val="102000"/>
                <a:tint val="94000"/>
              </a:schemeClr>
            </a:gs>
            <a:gs pos="50000">
              <a:schemeClr val="accent5">
                <a:hueOff val="-4860860"/>
                <a:satOff val="-330"/>
                <a:lumOff val="784"/>
                <a:alphaOff val="0"/>
                <a:satMod val="110000"/>
                <a:lumMod val="100000"/>
                <a:shade val="100000"/>
              </a:schemeClr>
            </a:gs>
            <a:gs pos="100000">
              <a:schemeClr val="accent5">
                <a:hueOff val="-4860860"/>
                <a:satOff val="-330"/>
                <a:lumOff val="78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ES_tradnl" sz="1300" kern="1200" noProof="0" dirty="0"/>
            <a:t>Fuerzas rojas ingresaron sorpresivamente a isla de Pascua sin darle tiempo a la LF C de accionar oportunamente. Dada la amenaza A2/AD, Su Comandante le dispuso lo siguiente:</a:t>
          </a:r>
        </a:p>
      </dsp:txBody>
      <dsp:txXfrm>
        <a:off x="8382000" y="896286"/>
        <a:ext cx="3809999" cy="2285999"/>
      </dsp:txXfrm>
    </dsp:sp>
    <dsp:sp modelId="{ED02DBD6-52FD-484E-9829-6938235421E8}">
      <dsp:nvSpPr>
        <dsp:cNvPr id="0" name=""/>
        <dsp:cNvSpPr/>
      </dsp:nvSpPr>
      <dsp:spPr>
        <a:xfrm>
          <a:off x="0" y="3563286"/>
          <a:ext cx="3809999" cy="2285999"/>
        </a:xfrm>
        <a:prstGeom prst="rect">
          <a:avLst/>
        </a:prstGeom>
        <a:gradFill rotWithShape="0">
          <a:gsLst>
            <a:gs pos="0">
              <a:schemeClr val="accent5">
                <a:hueOff val="-7291290"/>
                <a:satOff val="-496"/>
                <a:lumOff val="1177"/>
                <a:alphaOff val="0"/>
                <a:satMod val="103000"/>
                <a:lumMod val="102000"/>
                <a:tint val="94000"/>
              </a:schemeClr>
            </a:gs>
            <a:gs pos="50000">
              <a:schemeClr val="accent5">
                <a:hueOff val="-7291290"/>
                <a:satOff val="-496"/>
                <a:lumOff val="1177"/>
                <a:alphaOff val="0"/>
                <a:satMod val="110000"/>
                <a:lumMod val="100000"/>
                <a:shade val="100000"/>
              </a:schemeClr>
            </a:gs>
            <a:gs pos="100000">
              <a:schemeClr val="accent5">
                <a:hueOff val="-7291290"/>
                <a:satOff val="-496"/>
                <a:lumOff val="117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ES_tradnl" sz="1300" kern="1200" noProof="0" dirty="0"/>
            <a:t>Mi Intención es que desembarque es Isla de Pascua el 20 de AGO  a la 0100 y neutralice el radar que permite a las armas A/A y A/S adquirir blancos NLT de las 0000 horas. Una vez que lo neutralice podremos aproximarnos con el OPV para neutralizar a las fuerzas rojas que se encuentran en la isla.</a:t>
          </a:r>
        </a:p>
      </dsp:txBody>
      <dsp:txXfrm>
        <a:off x="0" y="3563286"/>
        <a:ext cx="3809999" cy="2285999"/>
      </dsp:txXfrm>
    </dsp:sp>
    <dsp:sp modelId="{EF8158D4-B24C-D74C-AE2B-35C652C49C40}">
      <dsp:nvSpPr>
        <dsp:cNvPr id="0" name=""/>
        <dsp:cNvSpPr/>
      </dsp:nvSpPr>
      <dsp:spPr>
        <a:xfrm>
          <a:off x="4191000" y="3563286"/>
          <a:ext cx="3809999" cy="2285999"/>
        </a:xfrm>
        <a:prstGeom prst="rect">
          <a:avLst/>
        </a:prstGeom>
        <a:gradFill rotWithShape="0">
          <a:gsLst>
            <a:gs pos="0">
              <a:schemeClr val="accent5">
                <a:hueOff val="-9721720"/>
                <a:satOff val="-661"/>
                <a:lumOff val="1569"/>
                <a:alphaOff val="0"/>
                <a:satMod val="103000"/>
                <a:lumMod val="102000"/>
                <a:tint val="94000"/>
              </a:schemeClr>
            </a:gs>
            <a:gs pos="50000">
              <a:schemeClr val="accent5">
                <a:hueOff val="-9721720"/>
                <a:satOff val="-661"/>
                <a:lumOff val="1569"/>
                <a:alphaOff val="0"/>
                <a:satMod val="110000"/>
                <a:lumMod val="100000"/>
                <a:shade val="100000"/>
              </a:schemeClr>
            </a:gs>
            <a:gs pos="100000">
              <a:schemeClr val="accent5">
                <a:hueOff val="-9721720"/>
                <a:satOff val="-661"/>
                <a:lumOff val="156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MX" sz="1300" kern="1200" dirty="0"/>
            <a:t>Se viven las 0200 horas. Se encuentra en el area de Tahaora, con los siguientes medios:</a:t>
          </a:r>
        </a:p>
        <a:p>
          <a:pPr marL="0" lvl="0" indent="0" algn="ctr" defTabSz="577850">
            <a:lnSpc>
              <a:spcPct val="90000"/>
            </a:lnSpc>
            <a:spcBef>
              <a:spcPct val="0"/>
            </a:spcBef>
            <a:spcAft>
              <a:spcPct val="35000"/>
            </a:spcAft>
            <a:buNone/>
          </a:pPr>
          <a:r>
            <a:rPr lang="es-MX" sz="1300" kern="1200" dirty="0"/>
            <a:t>Autosificiencia de 48 horas </a:t>
          </a:r>
        </a:p>
        <a:p>
          <a:pPr marL="0" lvl="0" indent="0" algn="ctr" defTabSz="577850">
            <a:lnSpc>
              <a:spcPct val="90000"/>
            </a:lnSpc>
            <a:spcBef>
              <a:spcPct val="0"/>
            </a:spcBef>
            <a:spcAft>
              <a:spcPct val="35000"/>
            </a:spcAft>
            <a:buNone/>
          </a:pPr>
          <a:r>
            <a:rPr lang="es-MX" sz="1300" kern="1200" dirty="0"/>
            <a:t>3 DOT por arma </a:t>
          </a:r>
        </a:p>
        <a:p>
          <a:pPr marL="0" lvl="0" indent="0" algn="ctr" defTabSz="577850">
            <a:lnSpc>
              <a:spcPct val="90000"/>
            </a:lnSpc>
            <a:spcBef>
              <a:spcPct val="0"/>
            </a:spcBef>
            <a:spcAft>
              <a:spcPct val="35000"/>
            </a:spcAft>
            <a:buNone/>
          </a:pPr>
          <a:r>
            <a:rPr lang="es-MX" sz="1300" kern="1200" dirty="0"/>
            <a:t>Asignación de un drone loitering (ISR+Strike con un alcance de 2 KM)</a:t>
          </a:r>
        </a:p>
        <a:p>
          <a:pPr marL="0" lvl="0" indent="0" algn="ctr" defTabSz="577850">
            <a:lnSpc>
              <a:spcPct val="90000"/>
            </a:lnSpc>
            <a:spcBef>
              <a:spcPct val="0"/>
            </a:spcBef>
            <a:spcAft>
              <a:spcPct val="35000"/>
            </a:spcAft>
            <a:buNone/>
          </a:pPr>
          <a:r>
            <a:rPr lang="es-MX" sz="1300" kern="1200" dirty="0"/>
            <a:t>1 SQD IC</a:t>
          </a:r>
        </a:p>
        <a:p>
          <a:pPr marL="0" lvl="0" indent="0" algn="ctr" defTabSz="577850">
            <a:lnSpc>
              <a:spcPct val="90000"/>
            </a:lnSpc>
            <a:spcBef>
              <a:spcPct val="0"/>
            </a:spcBef>
            <a:spcAft>
              <a:spcPct val="35000"/>
            </a:spcAft>
            <a:buNone/>
          </a:pPr>
          <a:r>
            <a:rPr lang="es-MX" sz="1300" kern="1200" dirty="0"/>
            <a:t>Antes de las 0000 horas debe neutralizr el OBJ 1 de la LF , genrerando condiciones para el desembarco del esfuerzo principal </a:t>
          </a:r>
        </a:p>
      </dsp:txBody>
      <dsp:txXfrm>
        <a:off x="4191000" y="3563286"/>
        <a:ext cx="3809999" cy="2285999"/>
      </dsp:txXfrm>
    </dsp:sp>
    <dsp:sp modelId="{223F527D-4557-4C4E-94D5-DC63254E4233}">
      <dsp:nvSpPr>
        <dsp:cNvPr id="0" name=""/>
        <dsp:cNvSpPr/>
      </dsp:nvSpPr>
      <dsp:spPr>
        <a:xfrm>
          <a:off x="8382000" y="3563286"/>
          <a:ext cx="3809999" cy="2285999"/>
        </a:xfrm>
        <a:prstGeom prst="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MX" sz="1300" kern="1200" dirty="0"/>
            <a:t>COMEX 0815</a:t>
          </a:r>
        </a:p>
        <a:p>
          <a:pPr marL="0" lvl="0" indent="0" algn="ctr" defTabSz="577850">
            <a:lnSpc>
              <a:spcPct val="90000"/>
            </a:lnSpc>
            <a:spcBef>
              <a:spcPct val="0"/>
            </a:spcBef>
            <a:spcAft>
              <a:spcPct val="35000"/>
            </a:spcAft>
            <a:buNone/>
          </a:pPr>
          <a:r>
            <a:rPr lang="es-MX" sz="1300" kern="1200" dirty="0"/>
            <a:t>FINEX 1120</a:t>
          </a:r>
        </a:p>
        <a:p>
          <a:pPr marL="0" lvl="0" indent="0" algn="ctr" defTabSz="577850">
            <a:lnSpc>
              <a:spcPct val="90000"/>
            </a:lnSpc>
            <a:spcBef>
              <a:spcPct val="0"/>
            </a:spcBef>
            <a:spcAft>
              <a:spcPct val="35000"/>
            </a:spcAft>
            <a:buNone/>
          </a:pPr>
          <a:r>
            <a:rPr lang="es-MX" sz="1300" kern="1200" dirty="0"/>
            <a:t>Enviar vía correo porceso de planificación a correo friedrichvonderweth@gmail.com</a:t>
          </a:r>
        </a:p>
      </dsp:txBody>
      <dsp:txXfrm>
        <a:off x="8382000" y="3563286"/>
        <a:ext cx="3809999" cy="228599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35A31C-0F2D-07B9-5959-283DA9395260}"/>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ES_tradnl"/>
          </a:p>
        </p:txBody>
      </p:sp>
      <p:sp>
        <p:nvSpPr>
          <p:cNvPr id="3" name="Subtítulo 2">
            <a:extLst>
              <a:ext uri="{FF2B5EF4-FFF2-40B4-BE49-F238E27FC236}">
                <a16:creationId xmlns:a16="http://schemas.microsoft.com/office/drawing/2014/main" id="{34CB0C58-5662-E6DD-59AB-F3158AE798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ES_tradnl"/>
          </a:p>
        </p:txBody>
      </p:sp>
      <p:sp>
        <p:nvSpPr>
          <p:cNvPr id="4" name="Marcador de fecha 3">
            <a:extLst>
              <a:ext uri="{FF2B5EF4-FFF2-40B4-BE49-F238E27FC236}">
                <a16:creationId xmlns:a16="http://schemas.microsoft.com/office/drawing/2014/main" id="{3CB8C49E-3C96-59A3-57D9-162C1AA7F28E}"/>
              </a:ext>
            </a:extLst>
          </p:cNvPr>
          <p:cNvSpPr>
            <a:spLocks noGrp="1"/>
          </p:cNvSpPr>
          <p:nvPr>
            <p:ph type="dt" sz="half" idx="10"/>
          </p:nvPr>
        </p:nvSpPr>
        <p:spPr/>
        <p:txBody>
          <a:bodyPr/>
          <a:lstStyle/>
          <a:p>
            <a:fld id="{DF2D5AF0-3ED5-354B-8887-2FF789FBE634}" type="datetimeFigureOut">
              <a:rPr lang="es-ES_tradnl" smtClean="0"/>
              <a:t>19/8/25</a:t>
            </a:fld>
            <a:endParaRPr lang="es-ES_tradnl"/>
          </a:p>
        </p:txBody>
      </p:sp>
      <p:sp>
        <p:nvSpPr>
          <p:cNvPr id="5" name="Marcador de pie de página 4">
            <a:extLst>
              <a:ext uri="{FF2B5EF4-FFF2-40B4-BE49-F238E27FC236}">
                <a16:creationId xmlns:a16="http://schemas.microsoft.com/office/drawing/2014/main" id="{6FF6D917-E782-0404-87F7-B57AB946C37E}"/>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D517238F-9FC9-82FC-5FAA-2CCF04B950A2}"/>
              </a:ext>
            </a:extLst>
          </p:cNvPr>
          <p:cNvSpPr>
            <a:spLocks noGrp="1"/>
          </p:cNvSpPr>
          <p:nvPr>
            <p:ph type="sldNum" sz="quarter" idx="12"/>
          </p:nvPr>
        </p:nvSpPr>
        <p:spPr/>
        <p:txBody>
          <a:bodyPr/>
          <a:lstStyle/>
          <a:p>
            <a:fld id="{CEBBFF7A-ADF4-7246-80C3-E58F84F181D0}" type="slidenum">
              <a:rPr lang="es-ES_tradnl" smtClean="0"/>
              <a:t>‹Nº›</a:t>
            </a:fld>
            <a:endParaRPr lang="es-ES_tradnl"/>
          </a:p>
        </p:txBody>
      </p:sp>
    </p:spTree>
    <p:extLst>
      <p:ext uri="{BB962C8B-B14F-4D97-AF65-F5344CB8AC3E}">
        <p14:creationId xmlns:p14="http://schemas.microsoft.com/office/powerpoint/2010/main" val="3234068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B5990C-0FFA-F513-7D6E-99C10FEED4D1}"/>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17EA2D65-7AC8-B0BA-4379-B2D17F83CE44}"/>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7A67253B-C875-B650-EFC3-D7BFF006A570}"/>
              </a:ext>
            </a:extLst>
          </p:cNvPr>
          <p:cNvSpPr>
            <a:spLocks noGrp="1"/>
          </p:cNvSpPr>
          <p:nvPr>
            <p:ph type="dt" sz="half" idx="10"/>
          </p:nvPr>
        </p:nvSpPr>
        <p:spPr/>
        <p:txBody>
          <a:bodyPr/>
          <a:lstStyle/>
          <a:p>
            <a:fld id="{DF2D5AF0-3ED5-354B-8887-2FF789FBE634}" type="datetimeFigureOut">
              <a:rPr lang="es-ES_tradnl" smtClean="0"/>
              <a:t>19/8/25</a:t>
            </a:fld>
            <a:endParaRPr lang="es-ES_tradnl"/>
          </a:p>
        </p:txBody>
      </p:sp>
      <p:sp>
        <p:nvSpPr>
          <p:cNvPr id="5" name="Marcador de pie de página 4">
            <a:extLst>
              <a:ext uri="{FF2B5EF4-FFF2-40B4-BE49-F238E27FC236}">
                <a16:creationId xmlns:a16="http://schemas.microsoft.com/office/drawing/2014/main" id="{0B3309D6-EB40-0169-F39A-A3FE74BCB64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37C59186-0FB8-D292-C8FA-3E8DE438DDD9}"/>
              </a:ext>
            </a:extLst>
          </p:cNvPr>
          <p:cNvSpPr>
            <a:spLocks noGrp="1"/>
          </p:cNvSpPr>
          <p:nvPr>
            <p:ph type="sldNum" sz="quarter" idx="12"/>
          </p:nvPr>
        </p:nvSpPr>
        <p:spPr/>
        <p:txBody>
          <a:bodyPr/>
          <a:lstStyle/>
          <a:p>
            <a:fld id="{CEBBFF7A-ADF4-7246-80C3-E58F84F181D0}" type="slidenum">
              <a:rPr lang="es-ES_tradnl" smtClean="0"/>
              <a:t>‹Nº›</a:t>
            </a:fld>
            <a:endParaRPr lang="es-ES_tradnl"/>
          </a:p>
        </p:txBody>
      </p:sp>
    </p:spTree>
    <p:extLst>
      <p:ext uri="{BB962C8B-B14F-4D97-AF65-F5344CB8AC3E}">
        <p14:creationId xmlns:p14="http://schemas.microsoft.com/office/powerpoint/2010/main" val="1653110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B216DE-0074-0543-1110-A90879747DA4}"/>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54E3B062-6F7C-75C9-94E0-1A22456FADD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6DD40F8C-5623-C257-958C-35A9834A811E}"/>
              </a:ext>
            </a:extLst>
          </p:cNvPr>
          <p:cNvSpPr>
            <a:spLocks noGrp="1"/>
          </p:cNvSpPr>
          <p:nvPr>
            <p:ph type="dt" sz="half" idx="10"/>
          </p:nvPr>
        </p:nvSpPr>
        <p:spPr/>
        <p:txBody>
          <a:bodyPr/>
          <a:lstStyle/>
          <a:p>
            <a:fld id="{DF2D5AF0-3ED5-354B-8887-2FF789FBE634}" type="datetimeFigureOut">
              <a:rPr lang="es-ES_tradnl" smtClean="0"/>
              <a:t>19/8/25</a:t>
            </a:fld>
            <a:endParaRPr lang="es-ES_tradnl"/>
          </a:p>
        </p:txBody>
      </p:sp>
      <p:sp>
        <p:nvSpPr>
          <p:cNvPr id="5" name="Marcador de pie de página 4">
            <a:extLst>
              <a:ext uri="{FF2B5EF4-FFF2-40B4-BE49-F238E27FC236}">
                <a16:creationId xmlns:a16="http://schemas.microsoft.com/office/drawing/2014/main" id="{02099CBD-15EB-20E8-FAEC-CFCFB1725317}"/>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CC61BD9E-DEDD-96D6-5DEE-EA057F1B7C0D}"/>
              </a:ext>
            </a:extLst>
          </p:cNvPr>
          <p:cNvSpPr>
            <a:spLocks noGrp="1"/>
          </p:cNvSpPr>
          <p:nvPr>
            <p:ph type="sldNum" sz="quarter" idx="12"/>
          </p:nvPr>
        </p:nvSpPr>
        <p:spPr/>
        <p:txBody>
          <a:bodyPr/>
          <a:lstStyle/>
          <a:p>
            <a:fld id="{CEBBFF7A-ADF4-7246-80C3-E58F84F181D0}" type="slidenum">
              <a:rPr lang="es-ES_tradnl" smtClean="0"/>
              <a:t>‹Nº›</a:t>
            </a:fld>
            <a:endParaRPr lang="es-ES_tradnl"/>
          </a:p>
        </p:txBody>
      </p:sp>
    </p:spTree>
    <p:extLst>
      <p:ext uri="{BB962C8B-B14F-4D97-AF65-F5344CB8AC3E}">
        <p14:creationId xmlns:p14="http://schemas.microsoft.com/office/powerpoint/2010/main" val="9431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BF1136-28F7-F104-6D5A-359A326D9E34}"/>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BED93511-A917-3A5D-086E-263984C89C97}"/>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contenido 3">
            <a:extLst>
              <a:ext uri="{FF2B5EF4-FFF2-40B4-BE49-F238E27FC236}">
                <a16:creationId xmlns:a16="http://schemas.microsoft.com/office/drawing/2014/main" id="{BC74D97D-387F-B6AC-F6B9-4A577FD264FA}"/>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fecha 4">
            <a:extLst>
              <a:ext uri="{FF2B5EF4-FFF2-40B4-BE49-F238E27FC236}">
                <a16:creationId xmlns:a16="http://schemas.microsoft.com/office/drawing/2014/main" id="{02DEE273-A311-060F-B4CB-96A8D726A004}"/>
              </a:ext>
            </a:extLst>
          </p:cNvPr>
          <p:cNvSpPr>
            <a:spLocks noGrp="1"/>
          </p:cNvSpPr>
          <p:nvPr>
            <p:ph type="dt" sz="half" idx="10"/>
          </p:nvPr>
        </p:nvSpPr>
        <p:spPr/>
        <p:txBody>
          <a:bodyPr/>
          <a:lstStyle/>
          <a:p>
            <a:fld id="{DF2D5AF0-3ED5-354B-8887-2FF789FBE634}" type="datetimeFigureOut">
              <a:rPr lang="es-ES_tradnl" smtClean="0"/>
              <a:t>19/8/25</a:t>
            </a:fld>
            <a:endParaRPr lang="es-ES_tradnl"/>
          </a:p>
        </p:txBody>
      </p:sp>
      <p:sp>
        <p:nvSpPr>
          <p:cNvPr id="6" name="Marcador de pie de página 5">
            <a:extLst>
              <a:ext uri="{FF2B5EF4-FFF2-40B4-BE49-F238E27FC236}">
                <a16:creationId xmlns:a16="http://schemas.microsoft.com/office/drawing/2014/main" id="{2F3E3448-DC32-DF37-591B-DFE899B6F1DD}"/>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7D56E48E-CAEB-19B6-302F-8C36E89BFECA}"/>
              </a:ext>
            </a:extLst>
          </p:cNvPr>
          <p:cNvSpPr>
            <a:spLocks noGrp="1"/>
          </p:cNvSpPr>
          <p:nvPr>
            <p:ph type="sldNum" sz="quarter" idx="12"/>
          </p:nvPr>
        </p:nvSpPr>
        <p:spPr/>
        <p:txBody>
          <a:bodyPr/>
          <a:lstStyle/>
          <a:p>
            <a:fld id="{CEBBFF7A-ADF4-7246-80C3-E58F84F181D0}" type="slidenum">
              <a:rPr lang="es-ES_tradnl" smtClean="0"/>
              <a:t>‹Nº›</a:t>
            </a:fld>
            <a:endParaRPr lang="es-ES_tradnl"/>
          </a:p>
        </p:txBody>
      </p:sp>
    </p:spTree>
    <p:extLst>
      <p:ext uri="{BB962C8B-B14F-4D97-AF65-F5344CB8AC3E}">
        <p14:creationId xmlns:p14="http://schemas.microsoft.com/office/powerpoint/2010/main" val="3366480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01C29FF-D175-FC00-9EBE-DA0CADA486C2}"/>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CFCFEF5F-DF4A-6AA9-4F3D-0DA7BD9A19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0250DB43-7FC4-FB8A-B493-85FB7D26237C}"/>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texto 4">
            <a:extLst>
              <a:ext uri="{FF2B5EF4-FFF2-40B4-BE49-F238E27FC236}">
                <a16:creationId xmlns:a16="http://schemas.microsoft.com/office/drawing/2014/main" id="{FD26955F-5256-0922-78EA-F1E2DF00BA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FF56153B-1021-F4ED-0A38-AF1E85E203F0}"/>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7" name="Marcador de fecha 6">
            <a:extLst>
              <a:ext uri="{FF2B5EF4-FFF2-40B4-BE49-F238E27FC236}">
                <a16:creationId xmlns:a16="http://schemas.microsoft.com/office/drawing/2014/main" id="{2FC7B2FB-753D-0714-ED8F-A138705DA046}"/>
              </a:ext>
            </a:extLst>
          </p:cNvPr>
          <p:cNvSpPr>
            <a:spLocks noGrp="1"/>
          </p:cNvSpPr>
          <p:nvPr>
            <p:ph type="dt" sz="half" idx="10"/>
          </p:nvPr>
        </p:nvSpPr>
        <p:spPr/>
        <p:txBody>
          <a:bodyPr/>
          <a:lstStyle/>
          <a:p>
            <a:fld id="{DF2D5AF0-3ED5-354B-8887-2FF789FBE634}" type="datetimeFigureOut">
              <a:rPr lang="es-ES_tradnl" smtClean="0"/>
              <a:t>19/8/25</a:t>
            </a:fld>
            <a:endParaRPr lang="es-ES_tradnl"/>
          </a:p>
        </p:txBody>
      </p:sp>
      <p:sp>
        <p:nvSpPr>
          <p:cNvPr id="8" name="Marcador de pie de página 7">
            <a:extLst>
              <a:ext uri="{FF2B5EF4-FFF2-40B4-BE49-F238E27FC236}">
                <a16:creationId xmlns:a16="http://schemas.microsoft.com/office/drawing/2014/main" id="{6841D894-CF57-1A79-88D8-F77B77953D59}"/>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6903FA5B-8D42-789A-66A7-32C74042E18F}"/>
              </a:ext>
            </a:extLst>
          </p:cNvPr>
          <p:cNvSpPr>
            <a:spLocks noGrp="1"/>
          </p:cNvSpPr>
          <p:nvPr>
            <p:ph type="sldNum" sz="quarter" idx="12"/>
          </p:nvPr>
        </p:nvSpPr>
        <p:spPr/>
        <p:txBody>
          <a:bodyPr/>
          <a:lstStyle/>
          <a:p>
            <a:fld id="{CEBBFF7A-ADF4-7246-80C3-E58F84F181D0}" type="slidenum">
              <a:rPr lang="es-ES_tradnl" smtClean="0"/>
              <a:t>‹Nº›</a:t>
            </a:fld>
            <a:endParaRPr lang="es-ES_tradnl"/>
          </a:p>
        </p:txBody>
      </p:sp>
    </p:spTree>
    <p:extLst>
      <p:ext uri="{BB962C8B-B14F-4D97-AF65-F5344CB8AC3E}">
        <p14:creationId xmlns:p14="http://schemas.microsoft.com/office/powerpoint/2010/main" val="2662913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45638A-892D-FE0E-01F7-C8D42CA4CF9D}"/>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fecha 2">
            <a:extLst>
              <a:ext uri="{FF2B5EF4-FFF2-40B4-BE49-F238E27FC236}">
                <a16:creationId xmlns:a16="http://schemas.microsoft.com/office/drawing/2014/main" id="{4B67D8DE-1616-D91C-FAA0-0855B292F9F9}"/>
              </a:ext>
            </a:extLst>
          </p:cNvPr>
          <p:cNvSpPr>
            <a:spLocks noGrp="1"/>
          </p:cNvSpPr>
          <p:nvPr>
            <p:ph type="dt" sz="half" idx="10"/>
          </p:nvPr>
        </p:nvSpPr>
        <p:spPr/>
        <p:txBody>
          <a:bodyPr/>
          <a:lstStyle/>
          <a:p>
            <a:fld id="{DF2D5AF0-3ED5-354B-8887-2FF789FBE634}" type="datetimeFigureOut">
              <a:rPr lang="es-ES_tradnl" smtClean="0"/>
              <a:t>19/8/25</a:t>
            </a:fld>
            <a:endParaRPr lang="es-ES_tradnl"/>
          </a:p>
        </p:txBody>
      </p:sp>
      <p:sp>
        <p:nvSpPr>
          <p:cNvPr id="4" name="Marcador de pie de página 3">
            <a:extLst>
              <a:ext uri="{FF2B5EF4-FFF2-40B4-BE49-F238E27FC236}">
                <a16:creationId xmlns:a16="http://schemas.microsoft.com/office/drawing/2014/main" id="{33E1A738-8AC6-32FA-03A5-4A117DD24392}"/>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0E9A4EC5-8AE3-7454-0BE2-87438157BD58}"/>
              </a:ext>
            </a:extLst>
          </p:cNvPr>
          <p:cNvSpPr>
            <a:spLocks noGrp="1"/>
          </p:cNvSpPr>
          <p:nvPr>
            <p:ph type="sldNum" sz="quarter" idx="12"/>
          </p:nvPr>
        </p:nvSpPr>
        <p:spPr/>
        <p:txBody>
          <a:bodyPr/>
          <a:lstStyle/>
          <a:p>
            <a:fld id="{CEBBFF7A-ADF4-7246-80C3-E58F84F181D0}" type="slidenum">
              <a:rPr lang="es-ES_tradnl" smtClean="0"/>
              <a:t>‹Nº›</a:t>
            </a:fld>
            <a:endParaRPr lang="es-ES_tradnl"/>
          </a:p>
        </p:txBody>
      </p:sp>
    </p:spTree>
    <p:extLst>
      <p:ext uri="{BB962C8B-B14F-4D97-AF65-F5344CB8AC3E}">
        <p14:creationId xmlns:p14="http://schemas.microsoft.com/office/powerpoint/2010/main" val="2613371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9A69F2B-0091-4C6E-9CD4-E6251836E419}"/>
              </a:ext>
            </a:extLst>
          </p:cNvPr>
          <p:cNvSpPr>
            <a:spLocks noGrp="1"/>
          </p:cNvSpPr>
          <p:nvPr>
            <p:ph type="dt" sz="half" idx="10"/>
          </p:nvPr>
        </p:nvSpPr>
        <p:spPr/>
        <p:txBody>
          <a:bodyPr/>
          <a:lstStyle/>
          <a:p>
            <a:fld id="{DF2D5AF0-3ED5-354B-8887-2FF789FBE634}" type="datetimeFigureOut">
              <a:rPr lang="es-ES_tradnl" smtClean="0"/>
              <a:t>19/8/25</a:t>
            </a:fld>
            <a:endParaRPr lang="es-ES_tradnl"/>
          </a:p>
        </p:txBody>
      </p:sp>
      <p:sp>
        <p:nvSpPr>
          <p:cNvPr id="3" name="Marcador de pie de página 2">
            <a:extLst>
              <a:ext uri="{FF2B5EF4-FFF2-40B4-BE49-F238E27FC236}">
                <a16:creationId xmlns:a16="http://schemas.microsoft.com/office/drawing/2014/main" id="{7D044444-B90B-2842-E5D5-345ECD227417}"/>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581AF0F6-C754-8F77-9FA4-6DAE703C2098}"/>
              </a:ext>
            </a:extLst>
          </p:cNvPr>
          <p:cNvSpPr>
            <a:spLocks noGrp="1"/>
          </p:cNvSpPr>
          <p:nvPr>
            <p:ph type="sldNum" sz="quarter" idx="12"/>
          </p:nvPr>
        </p:nvSpPr>
        <p:spPr/>
        <p:txBody>
          <a:bodyPr/>
          <a:lstStyle/>
          <a:p>
            <a:fld id="{CEBBFF7A-ADF4-7246-80C3-E58F84F181D0}" type="slidenum">
              <a:rPr lang="es-ES_tradnl" smtClean="0"/>
              <a:t>‹Nº›</a:t>
            </a:fld>
            <a:endParaRPr lang="es-ES_tradnl"/>
          </a:p>
        </p:txBody>
      </p:sp>
    </p:spTree>
    <p:extLst>
      <p:ext uri="{BB962C8B-B14F-4D97-AF65-F5344CB8AC3E}">
        <p14:creationId xmlns:p14="http://schemas.microsoft.com/office/powerpoint/2010/main" val="403066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BC8DB6-1260-BD75-C90F-969CDBA3831D}"/>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E4ADFFC5-F442-FB5E-14D7-B1D352C7CAB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texto 3">
            <a:extLst>
              <a:ext uri="{FF2B5EF4-FFF2-40B4-BE49-F238E27FC236}">
                <a16:creationId xmlns:a16="http://schemas.microsoft.com/office/drawing/2014/main" id="{AD46777C-76A3-DACD-22A7-099DEDDA54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53A1F46C-CD61-7729-050F-CC5E398811FD}"/>
              </a:ext>
            </a:extLst>
          </p:cNvPr>
          <p:cNvSpPr>
            <a:spLocks noGrp="1"/>
          </p:cNvSpPr>
          <p:nvPr>
            <p:ph type="dt" sz="half" idx="10"/>
          </p:nvPr>
        </p:nvSpPr>
        <p:spPr/>
        <p:txBody>
          <a:bodyPr/>
          <a:lstStyle/>
          <a:p>
            <a:fld id="{DF2D5AF0-3ED5-354B-8887-2FF789FBE634}" type="datetimeFigureOut">
              <a:rPr lang="es-ES_tradnl" smtClean="0"/>
              <a:t>19/8/25</a:t>
            </a:fld>
            <a:endParaRPr lang="es-ES_tradnl"/>
          </a:p>
        </p:txBody>
      </p:sp>
      <p:sp>
        <p:nvSpPr>
          <p:cNvPr id="6" name="Marcador de pie de página 5">
            <a:extLst>
              <a:ext uri="{FF2B5EF4-FFF2-40B4-BE49-F238E27FC236}">
                <a16:creationId xmlns:a16="http://schemas.microsoft.com/office/drawing/2014/main" id="{ABDD0E3F-345B-7330-E6AE-C466AA5E19B8}"/>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511B26BF-9D5D-D2A4-1DE0-DFB75A0E2A89}"/>
              </a:ext>
            </a:extLst>
          </p:cNvPr>
          <p:cNvSpPr>
            <a:spLocks noGrp="1"/>
          </p:cNvSpPr>
          <p:nvPr>
            <p:ph type="sldNum" sz="quarter" idx="12"/>
          </p:nvPr>
        </p:nvSpPr>
        <p:spPr/>
        <p:txBody>
          <a:bodyPr/>
          <a:lstStyle/>
          <a:p>
            <a:fld id="{CEBBFF7A-ADF4-7246-80C3-E58F84F181D0}" type="slidenum">
              <a:rPr lang="es-ES_tradnl" smtClean="0"/>
              <a:t>‹Nº›</a:t>
            </a:fld>
            <a:endParaRPr lang="es-ES_tradnl"/>
          </a:p>
        </p:txBody>
      </p:sp>
    </p:spTree>
    <p:extLst>
      <p:ext uri="{BB962C8B-B14F-4D97-AF65-F5344CB8AC3E}">
        <p14:creationId xmlns:p14="http://schemas.microsoft.com/office/powerpoint/2010/main" val="3192976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76F01C-653E-B008-3F94-41F5B0ACE9B3}"/>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10A0A4EB-0ECB-4B4C-3DAA-B8680EE1C5E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842DD738-71C6-D1FB-2B76-9E04C5319E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571607C9-5908-98F8-CB48-111F3B07E5B0}"/>
              </a:ext>
            </a:extLst>
          </p:cNvPr>
          <p:cNvSpPr>
            <a:spLocks noGrp="1"/>
          </p:cNvSpPr>
          <p:nvPr>
            <p:ph type="dt" sz="half" idx="10"/>
          </p:nvPr>
        </p:nvSpPr>
        <p:spPr/>
        <p:txBody>
          <a:bodyPr/>
          <a:lstStyle/>
          <a:p>
            <a:fld id="{DF2D5AF0-3ED5-354B-8887-2FF789FBE634}" type="datetimeFigureOut">
              <a:rPr lang="es-ES_tradnl" smtClean="0"/>
              <a:t>19/8/25</a:t>
            </a:fld>
            <a:endParaRPr lang="es-ES_tradnl"/>
          </a:p>
        </p:txBody>
      </p:sp>
      <p:sp>
        <p:nvSpPr>
          <p:cNvPr id="6" name="Marcador de pie de página 5">
            <a:extLst>
              <a:ext uri="{FF2B5EF4-FFF2-40B4-BE49-F238E27FC236}">
                <a16:creationId xmlns:a16="http://schemas.microsoft.com/office/drawing/2014/main" id="{D60725CC-7F81-5F73-CB39-699D7547734A}"/>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60AC04CA-2ADD-50D9-37D6-634434C2EE3C}"/>
              </a:ext>
            </a:extLst>
          </p:cNvPr>
          <p:cNvSpPr>
            <a:spLocks noGrp="1"/>
          </p:cNvSpPr>
          <p:nvPr>
            <p:ph type="sldNum" sz="quarter" idx="12"/>
          </p:nvPr>
        </p:nvSpPr>
        <p:spPr/>
        <p:txBody>
          <a:bodyPr/>
          <a:lstStyle/>
          <a:p>
            <a:fld id="{CEBBFF7A-ADF4-7246-80C3-E58F84F181D0}" type="slidenum">
              <a:rPr lang="es-ES_tradnl" smtClean="0"/>
              <a:t>‹Nº›</a:t>
            </a:fld>
            <a:endParaRPr lang="es-ES_tradnl"/>
          </a:p>
        </p:txBody>
      </p:sp>
    </p:spTree>
    <p:extLst>
      <p:ext uri="{BB962C8B-B14F-4D97-AF65-F5344CB8AC3E}">
        <p14:creationId xmlns:p14="http://schemas.microsoft.com/office/powerpoint/2010/main" val="3744338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EA5F24-CB66-60D5-705D-B53CEC0F17AA}"/>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AF16B826-24F1-913C-FD09-FC35DE6950D1}"/>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22DB7F14-B13C-F84F-0A8F-8D36A9521423}"/>
              </a:ext>
            </a:extLst>
          </p:cNvPr>
          <p:cNvSpPr>
            <a:spLocks noGrp="1"/>
          </p:cNvSpPr>
          <p:nvPr>
            <p:ph type="dt" sz="half" idx="10"/>
          </p:nvPr>
        </p:nvSpPr>
        <p:spPr/>
        <p:txBody>
          <a:bodyPr/>
          <a:lstStyle/>
          <a:p>
            <a:fld id="{DF2D5AF0-3ED5-354B-8887-2FF789FBE634}" type="datetimeFigureOut">
              <a:rPr lang="es-ES_tradnl" smtClean="0"/>
              <a:t>19/8/25</a:t>
            </a:fld>
            <a:endParaRPr lang="es-ES_tradnl"/>
          </a:p>
        </p:txBody>
      </p:sp>
      <p:sp>
        <p:nvSpPr>
          <p:cNvPr id="5" name="Marcador de pie de página 4">
            <a:extLst>
              <a:ext uri="{FF2B5EF4-FFF2-40B4-BE49-F238E27FC236}">
                <a16:creationId xmlns:a16="http://schemas.microsoft.com/office/drawing/2014/main" id="{AB6EE5F5-D3EB-F320-48FE-F952A87E3515}"/>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BE6CDD32-7A9E-4111-453D-16056B75ABD1}"/>
              </a:ext>
            </a:extLst>
          </p:cNvPr>
          <p:cNvSpPr>
            <a:spLocks noGrp="1"/>
          </p:cNvSpPr>
          <p:nvPr>
            <p:ph type="sldNum" sz="quarter" idx="12"/>
          </p:nvPr>
        </p:nvSpPr>
        <p:spPr/>
        <p:txBody>
          <a:bodyPr/>
          <a:lstStyle/>
          <a:p>
            <a:fld id="{CEBBFF7A-ADF4-7246-80C3-E58F84F181D0}" type="slidenum">
              <a:rPr lang="es-ES_tradnl" smtClean="0"/>
              <a:t>‹Nº›</a:t>
            </a:fld>
            <a:endParaRPr lang="es-ES_tradnl"/>
          </a:p>
        </p:txBody>
      </p:sp>
    </p:spTree>
    <p:extLst>
      <p:ext uri="{BB962C8B-B14F-4D97-AF65-F5344CB8AC3E}">
        <p14:creationId xmlns:p14="http://schemas.microsoft.com/office/powerpoint/2010/main" val="2802531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4E2E6E9-76E8-5FA4-30A6-402A01E72E57}"/>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660D211E-7D43-EBFA-55A6-C7A2001D98F5}"/>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0727A9E9-6385-8D75-E6B1-2746B5D4B03B}"/>
              </a:ext>
            </a:extLst>
          </p:cNvPr>
          <p:cNvSpPr>
            <a:spLocks noGrp="1"/>
          </p:cNvSpPr>
          <p:nvPr>
            <p:ph type="dt" sz="half" idx="10"/>
          </p:nvPr>
        </p:nvSpPr>
        <p:spPr/>
        <p:txBody>
          <a:bodyPr/>
          <a:lstStyle/>
          <a:p>
            <a:fld id="{DF2D5AF0-3ED5-354B-8887-2FF789FBE634}" type="datetimeFigureOut">
              <a:rPr lang="es-ES_tradnl" smtClean="0"/>
              <a:t>19/8/25</a:t>
            </a:fld>
            <a:endParaRPr lang="es-ES_tradnl"/>
          </a:p>
        </p:txBody>
      </p:sp>
      <p:sp>
        <p:nvSpPr>
          <p:cNvPr id="5" name="Marcador de pie de página 4">
            <a:extLst>
              <a:ext uri="{FF2B5EF4-FFF2-40B4-BE49-F238E27FC236}">
                <a16:creationId xmlns:a16="http://schemas.microsoft.com/office/drawing/2014/main" id="{86FD50F7-A3E7-358B-1858-0F6B77E4868F}"/>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A6EED44C-CD40-801D-A9E4-249CA2A186C3}"/>
              </a:ext>
            </a:extLst>
          </p:cNvPr>
          <p:cNvSpPr>
            <a:spLocks noGrp="1"/>
          </p:cNvSpPr>
          <p:nvPr>
            <p:ph type="sldNum" sz="quarter" idx="12"/>
          </p:nvPr>
        </p:nvSpPr>
        <p:spPr/>
        <p:txBody>
          <a:bodyPr/>
          <a:lstStyle/>
          <a:p>
            <a:fld id="{CEBBFF7A-ADF4-7246-80C3-E58F84F181D0}" type="slidenum">
              <a:rPr lang="es-ES_tradnl" smtClean="0"/>
              <a:t>‹Nº›</a:t>
            </a:fld>
            <a:endParaRPr lang="es-ES_tradnl"/>
          </a:p>
        </p:txBody>
      </p:sp>
    </p:spTree>
    <p:extLst>
      <p:ext uri="{BB962C8B-B14F-4D97-AF65-F5344CB8AC3E}">
        <p14:creationId xmlns:p14="http://schemas.microsoft.com/office/powerpoint/2010/main" val="530283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83DE5D1-C78C-FAE7-0951-1CA12B3EB4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A6053CEE-A356-8C81-87DC-0035D29802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2063919E-0CE8-1CDC-66D9-A3B9CD6FBE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F2D5AF0-3ED5-354B-8887-2FF789FBE634}" type="datetimeFigureOut">
              <a:rPr lang="es-ES_tradnl" smtClean="0"/>
              <a:t>19/8/25</a:t>
            </a:fld>
            <a:endParaRPr lang="es-ES_tradnl"/>
          </a:p>
        </p:txBody>
      </p:sp>
      <p:sp>
        <p:nvSpPr>
          <p:cNvPr id="5" name="Marcador de pie de página 4">
            <a:extLst>
              <a:ext uri="{FF2B5EF4-FFF2-40B4-BE49-F238E27FC236}">
                <a16:creationId xmlns:a16="http://schemas.microsoft.com/office/drawing/2014/main" id="{4FD39756-F403-C802-4478-5133D4C856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56FEC0F9-D2C9-E66C-7CBF-F08C8FEA8F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EBBFF7A-ADF4-7246-80C3-E58F84F181D0}" type="slidenum">
              <a:rPr lang="es-ES_tradnl" smtClean="0"/>
              <a:t>‹Nº›</a:t>
            </a:fld>
            <a:endParaRPr lang="es-ES_tradnl"/>
          </a:p>
        </p:txBody>
      </p:sp>
    </p:spTree>
    <p:extLst>
      <p:ext uri="{BB962C8B-B14F-4D97-AF65-F5344CB8AC3E}">
        <p14:creationId xmlns:p14="http://schemas.microsoft.com/office/powerpoint/2010/main" val="3943121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A9C99-BBA0-CC28-55CD-D0A809F60032}"/>
            </a:ext>
          </a:extLst>
        </p:cNvPr>
        <p:cNvGrpSpPr/>
        <p:nvPr/>
      </p:nvGrpSpPr>
      <p:grpSpPr>
        <a:xfrm>
          <a:off x="0" y="0"/>
          <a:ext cx="0" cy="0"/>
          <a:chOff x="0" y="0"/>
          <a:chExt cx="0" cy="0"/>
        </a:xfrm>
      </p:grpSpPr>
      <p:pic>
        <p:nvPicPr>
          <p:cNvPr id="1026" name="Picture 2" descr="SR">
            <a:extLst>
              <a:ext uri="{FF2B5EF4-FFF2-40B4-BE49-F238E27FC236}">
                <a16:creationId xmlns:a16="http://schemas.microsoft.com/office/drawing/2014/main" id="{5C5B4EEF-06EC-A680-3AC5-704580E3C9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7350" t="5976" r="1842" b="3115"/>
          <a:stretch>
            <a:fillRect/>
          </a:stretch>
        </p:blipFill>
        <p:spPr bwMode="auto">
          <a:xfrm>
            <a:off x="20" y="10"/>
            <a:ext cx="12191981" cy="6857990"/>
          </a:xfrm>
          <a:prstGeom prst="rect">
            <a:avLst/>
          </a:prstGeom>
          <a:noFill/>
          <a:extLst>
            <a:ext uri="{909E8E84-426E-40DD-AFC4-6F175D3DCCD1}">
              <a14:hiddenFill xmlns:a14="http://schemas.microsoft.com/office/drawing/2010/main">
                <a:solidFill>
                  <a:srgbClr val="FFFFFF"/>
                </a:solidFill>
              </a14:hiddenFill>
            </a:ext>
          </a:extLst>
        </p:spPr>
      </p:pic>
      <p:sp>
        <p:nvSpPr>
          <p:cNvPr id="3" name="Subtítulo 2">
            <a:extLst>
              <a:ext uri="{FF2B5EF4-FFF2-40B4-BE49-F238E27FC236}">
                <a16:creationId xmlns:a16="http://schemas.microsoft.com/office/drawing/2014/main" id="{448F28E6-7462-D0ED-0185-1C3D184E744F}"/>
              </a:ext>
            </a:extLst>
          </p:cNvPr>
          <p:cNvSpPr>
            <a:spLocks noGrp="1"/>
          </p:cNvSpPr>
          <p:nvPr>
            <p:ph type="subTitle" idx="1"/>
          </p:nvPr>
        </p:nvSpPr>
        <p:spPr>
          <a:xfrm>
            <a:off x="404553" y="5624945"/>
            <a:ext cx="9078562" cy="592975"/>
          </a:xfrm>
        </p:spPr>
        <p:txBody>
          <a:bodyPr anchor="ctr">
            <a:normAutofit/>
          </a:bodyPr>
          <a:lstStyle/>
          <a:p>
            <a:pPr algn="l"/>
            <a:r>
              <a:rPr lang="es-ES_tradnl" dirty="0">
                <a:solidFill>
                  <a:schemeClr val="bg1"/>
                </a:solidFill>
              </a:rPr>
              <a:t>TÁCTICA II</a:t>
            </a:r>
          </a:p>
        </p:txBody>
      </p:sp>
      <p:sp>
        <p:nvSpPr>
          <p:cNvPr id="5" name="Título 4">
            <a:extLst>
              <a:ext uri="{FF2B5EF4-FFF2-40B4-BE49-F238E27FC236}">
                <a16:creationId xmlns:a16="http://schemas.microsoft.com/office/drawing/2014/main" id="{D6ED68FF-F4BF-49AD-81AE-D2A89F3A35A7}"/>
              </a:ext>
            </a:extLst>
          </p:cNvPr>
          <p:cNvSpPr>
            <a:spLocks noGrp="1"/>
          </p:cNvSpPr>
          <p:nvPr>
            <p:ph type="ctrTitle"/>
          </p:nvPr>
        </p:nvSpPr>
        <p:spPr>
          <a:xfrm>
            <a:off x="1419069" y="3267855"/>
            <a:ext cx="9144000" cy="1876035"/>
          </a:xfrm>
          <a:solidFill>
            <a:schemeClr val="bg1">
              <a:alpha val="29000"/>
            </a:schemeClr>
          </a:solidFill>
        </p:spPr>
        <p:txBody>
          <a:bodyPr/>
          <a:lstStyle/>
          <a:p>
            <a:r>
              <a:rPr lang="es-ES_tradnl" dirty="0">
                <a:solidFill>
                  <a:schemeClr val="bg1"/>
                </a:solidFill>
              </a:rPr>
              <a:t>EVALUACIÓN: INFILTRACIÓN</a:t>
            </a:r>
          </a:p>
        </p:txBody>
      </p:sp>
    </p:spTree>
    <p:extLst>
      <p:ext uri="{BB962C8B-B14F-4D97-AF65-F5344CB8AC3E}">
        <p14:creationId xmlns:p14="http://schemas.microsoft.com/office/powerpoint/2010/main" val="3780548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AFB44EC-E99D-756B-5EF2-0DF5E660C82C}"/>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093C3E61-7F85-F1E4-F13F-2F6DDCEA9542}"/>
              </a:ext>
            </a:extLst>
          </p:cNvPr>
          <p:cNvPicPr>
            <a:picLocks noChangeAspect="1"/>
          </p:cNvPicPr>
          <p:nvPr/>
        </p:nvPicPr>
        <p:blipFill>
          <a:blip r:embed="rId2">
            <a:duotone>
              <a:schemeClr val="bg2">
                <a:shade val="45000"/>
                <a:satMod val="135000"/>
              </a:schemeClr>
              <a:prstClr val="white"/>
            </a:duotone>
          </a:blip>
          <a:srcRect t="16045"/>
          <a:stretch>
            <a:fillRect/>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Marcador de contenido 2">
            <a:extLst>
              <a:ext uri="{FF2B5EF4-FFF2-40B4-BE49-F238E27FC236}">
                <a16:creationId xmlns:a16="http://schemas.microsoft.com/office/drawing/2014/main" id="{7F6EE971-5B10-0236-5BA2-9619CF56F0C5}"/>
              </a:ext>
            </a:extLst>
          </p:cNvPr>
          <p:cNvGraphicFramePr>
            <a:graphicFrameLocks noGrp="1"/>
          </p:cNvGraphicFramePr>
          <p:nvPr>
            <p:ph idx="1"/>
            <p:extLst>
              <p:ext uri="{D42A27DB-BD31-4B8C-83A1-F6EECF244321}">
                <p14:modId xmlns:p14="http://schemas.microsoft.com/office/powerpoint/2010/main" val="1570913448"/>
              </p:ext>
            </p:extLst>
          </p:nvPr>
        </p:nvGraphicFramePr>
        <p:xfrm>
          <a:off x="0" y="0"/>
          <a:ext cx="12192000" cy="67455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13363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007EDE-E532-5598-05B3-174559F7AC6A}"/>
              </a:ext>
            </a:extLst>
          </p:cNvPr>
          <p:cNvSpPr>
            <a:spLocks noGrp="1"/>
          </p:cNvSpPr>
          <p:nvPr>
            <p:ph type="title"/>
          </p:nvPr>
        </p:nvSpPr>
        <p:spPr/>
        <p:txBody>
          <a:bodyPr/>
          <a:lstStyle/>
          <a:p>
            <a:endParaRPr lang="es-ES_tradnl"/>
          </a:p>
        </p:txBody>
      </p:sp>
      <p:pic>
        <p:nvPicPr>
          <p:cNvPr id="1026" name="Picture 2">
            <a:extLst>
              <a:ext uri="{FF2B5EF4-FFF2-40B4-BE49-F238E27FC236}">
                <a16:creationId xmlns:a16="http://schemas.microsoft.com/office/drawing/2014/main" id="{C1D237D8-EECD-4AA0-960A-23615C4ECB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6" name="Marcador de contenido 15">
            <a:extLst>
              <a:ext uri="{FF2B5EF4-FFF2-40B4-BE49-F238E27FC236}">
                <a16:creationId xmlns:a16="http://schemas.microsoft.com/office/drawing/2014/main" id="{A0E0A58E-0FEF-9735-BC92-B4F356F326EB}"/>
              </a:ext>
            </a:extLst>
          </p:cNvPr>
          <p:cNvPicPr>
            <a:picLocks noGrp="1" noChangeAspect="1"/>
          </p:cNvPicPr>
          <p:nvPr>
            <p:ph idx="1"/>
          </p:nvPr>
        </p:nvPicPr>
        <p:blipFill>
          <a:blip r:embed="rId3"/>
          <a:stretch>
            <a:fillRect/>
          </a:stretch>
        </p:blipFill>
        <p:spPr>
          <a:xfrm>
            <a:off x="8925941" y="2129184"/>
            <a:ext cx="804891" cy="482935"/>
          </a:xfrm>
        </p:spPr>
      </p:pic>
      <p:pic>
        <p:nvPicPr>
          <p:cNvPr id="4" name="Imagen 3">
            <a:extLst>
              <a:ext uri="{FF2B5EF4-FFF2-40B4-BE49-F238E27FC236}">
                <a16:creationId xmlns:a16="http://schemas.microsoft.com/office/drawing/2014/main" id="{1F40CD2C-45C4-22D5-1BF4-48456A90BDF7}"/>
              </a:ext>
            </a:extLst>
          </p:cNvPr>
          <p:cNvPicPr>
            <a:picLocks noChangeAspect="1"/>
          </p:cNvPicPr>
          <p:nvPr/>
        </p:nvPicPr>
        <p:blipFill>
          <a:blip r:embed="rId4"/>
          <a:stretch>
            <a:fillRect/>
          </a:stretch>
        </p:blipFill>
        <p:spPr>
          <a:xfrm>
            <a:off x="1924368" y="5473457"/>
            <a:ext cx="846000" cy="507600"/>
          </a:xfrm>
          <a:prstGeom prst="rect">
            <a:avLst/>
          </a:prstGeom>
        </p:spPr>
      </p:pic>
      <p:pic>
        <p:nvPicPr>
          <p:cNvPr id="5" name="Imagen 4">
            <a:extLst>
              <a:ext uri="{FF2B5EF4-FFF2-40B4-BE49-F238E27FC236}">
                <a16:creationId xmlns:a16="http://schemas.microsoft.com/office/drawing/2014/main" id="{E1DA3E74-FEC5-05BB-D03E-2725F0A6A4DB}"/>
              </a:ext>
            </a:extLst>
          </p:cNvPr>
          <p:cNvPicPr>
            <a:picLocks noChangeAspect="1"/>
          </p:cNvPicPr>
          <p:nvPr/>
        </p:nvPicPr>
        <p:blipFill>
          <a:blip r:embed="rId5"/>
          <a:stretch>
            <a:fillRect/>
          </a:stretch>
        </p:blipFill>
        <p:spPr>
          <a:xfrm>
            <a:off x="2476656" y="3149707"/>
            <a:ext cx="930975" cy="558585"/>
          </a:xfrm>
          <a:prstGeom prst="rect">
            <a:avLst/>
          </a:prstGeom>
        </p:spPr>
      </p:pic>
      <p:pic>
        <p:nvPicPr>
          <p:cNvPr id="6" name="Imagen 5">
            <a:extLst>
              <a:ext uri="{FF2B5EF4-FFF2-40B4-BE49-F238E27FC236}">
                <a16:creationId xmlns:a16="http://schemas.microsoft.com/office/drawing/2014/main" id="{4CF1F163-E479-1A07-9D91-0C3BDD91B0FE}"/>
              </a:ext>
            </a:extLst>
          </p:cNvPr>
          <p:cNvPicPr>
            <a:picLocks noChangeAspect="1"/>
          </p:cNvPicPr>
          <p:nvPr/>
        </p:nvPicPr>
        <p:blipFill>
          <a:blip r:embed="rId6"/>
          <a:stretch>
            <a:fillRect/>
          </a:stretch>
        </p:blipFill>
        <p:spPr>
          <a:xfrm>
            <a:off x="3792511" y="1825625"/>
            <a:ext cx="831008" cy="498605"/>
          </a:xfrm>
          <a:prstGeom prst="rect">
            <a:avLst/>
          </a:prstGeom>
        </p:spPr>
      </p:pic>
      <p:pic>
        <p:nvPicPr>
          <p:cNvPr id="7" name="Imagen 6">
            <a:extLst>
              <a:ext uri="{FF2B5EF4-FFF2-40B4-BE49-F238E27FC236}">
                <a16:creationId xmlns:a16="http://schemas.microsoft.com/office/drawing/2014/main" id="{8F07E642-5464-FA2F-E90F-B8C252654878}"/>
              </a:ext>
            </a:extLst>
          </p:cNvPr>
          <p:cNvPicPr>
            <a:picLocks noChangeAspect="1"/>
          </p:cNvPicPr>
          <p:nvPr/>
        </p:nvPicPr>
        <p:blipFill>
          <a:blip r:embed="rId6"/>
          <a:stretch>
            <a:fillRect/>
          </a:stretch>
        </p:blipFill>
        <p:spPr>
          <a:xfrm>
            <a:off x="10343213" y="2362816"/>
            <a:ext cx="845998" cy="507599"/>
          </a:xfrm>
          <a:prstGeom prst="rect">
            <a:avLst/>
          </a:prstGeom>
        </p:spPr>
      </p:pic>
      <p:pic>
        <p:nvPicPr>
          <p:cNvPr id="8" name="Imagen 7">
            <a:extLst>
              <a:ext uri="{FF2B5EF4-FFF2-40B4-BE49-F238E27FC236}">
                <a16:creationId xmlns:a16="http://schemas.microsoft.com/office/drawing/2014/main" id="{D784EA8D-89D4-0875-8387-636D49AF1D71}"/>
              </a:ext>
            </a:extLst>
          </p:cNvPr>
          <p:cNvPicPr>
            <a:picLocks noChangeAspect="1"/>
          </p:cNvPicPr>
          <p:nvPr/>
        </p:nvPicPr>
        <p:blipFill>
          <a:blip r:embed="rId6"/>
          <a:stretch>
            <a:fillRect/>
          </a:stretch>
        </p:blipFill>
        <p:spPr>
          <a:xfrm>
            <a:off x="838200" y="5219659"/>
            <a:ext cx="845998" cy="507599"/>
          </a:xfrm>
          <a:prstGeom prst="rect">
            <a:avLst/>
          </a:prstGeom>
        </p:spPr>
      </p:pic>
      <p:pic>
        <p:nvPicPr>
          <p:cNvPr id="9" name="Imagen 8">
            <a:extLst>
              <a:ext uri="{FF2B5EF4-FFF2-40B4-BE49-F238E27FC236}">
                <a16:creationId xmlns:a16="http://schemas.microsoft.com/office/drawing/2014/main" id="{3EADC11E-879A-245E-8B0C-5B91A8BEB932}"/>
              </a:ext>
            </a:extLst>
          </p:cNvPr>
          <p:cNvPicPr>
            <a:picLocks noChangeAspect="1"/>
          </p:cNvPicPr>
          <p:nvPr/>
        </p:nvPicPr>
        <p:blipFill>
          <a:blip r:embed="rId5"/>
          <a:stretch>
            <a:fillRect/>
          </a:stretch>
        </p:blipFill>
        <p:spPr>
          <a:xfrm>
            <a:off x="3887316" y="3692011"/>
            <a:ext cx="930975" cy="558585"/>
          </a:xfrm>
          <a:prstGeom prst="rect">
            <a:avLst/>
          </a:prstGeom>
        </p:spPr>
      </p:pic>
      <p:pic>
        <p:nvPicPr>
          <p:cNvPr id="10" name="Imagen 9">
            <a:extLst>
              <a:ext uri="{FF2B5EF4-FFF2-40B4-BE49-F238E27FC236}">
                <a16:creationId xmlns:a16="http://schemas.microsoft.com/office/drawing/2014/main" id="{50D899B7-9EA2-9593-9424-776C342BB218}"/>
              </a:ext>
            </a:extLst>
          </p:cNvPr>
          <p:cNvPicPr>
            <a:picLocks noChangeAspect="1"/>
          </p:cNvPicPr>
          <p:nvPr/>
        </p:nvPicPr>
        <p:blipFill>
          <a:blip r:embed="rId5"/>
          <a:stretch>
            <a:fillRect/>
          </a:stretch>
        </p:blipFill>
        <p:spPr>
          <a:xfrm>
            <a:off x="4970690" y="4250596"/>
            <a:ext cx="1125309" cy="675185"/>
          </a:xfrm>
          <a:prstGeom prst="rect">
            <a:avLst/>
          </a:prstGeom>
        </p:spPr>
      </p:pic>
      <p:sp>
        <p:nvSpPr>
          <p:cNvPr id="11" name="Forma libre 10">
            <a:extLst>
              <a:ext uri="{FF2B5EF4-FFF2-40B4-BE49-F238E27FC236}">
                <a16:creationId xmlns:a16="http://schemas.microsoft.com/office/drawing/2014/main" id="{982DA789-5D0D-7D5C-502C-409BF541D2BB}"/>
              </a:ext>
            </a:extLst>
          </p:cNvPr>
          <p:cNvSpPr/>
          <p:nvPr/>
        </p:nvSpPr>
        <p:spPr>
          <a:xfrm>
            <a:off x="2503357" y="2788170"/>
            <a:ext cx="2638269" cy="494676"/>
          </a:xfrm>
          <a:custGeom>
            <a:avLst/>
            <a:gdLst>
              <a:gd name="connsiteX0" fmla="*/ 2638269 w 2638269"/>
              <a:gd name="connsiteY0" fmla="*/ 434715 h 494676"/>
              <a:gd name="connsiteX1" fmla="*/ 2443397 w 2638269"/>
              <a:gd name="connsiteY1" fmla="*/ 419725 h 494676"/>
              <a:gd name="connsiteX2" fmla="*/ 2383436 w 2638269"/>
              <a:gd name="connsiteY2" fmla="*/ 389745 h 494676"/>
              <a:gd name="connsiteX3" fmla="*/ 2338466 w 2638269"/>
              <a:gd name="connsiteY3" fmla="*/ 374755 h 494676"/>
              <a:gd name="connsiteX4" fmla="*/ 2263515 w 2638269"/>
              <a:gd name="connsiteY4" fmla="*/ 329784 h 494676"/>
              <a:gd name="connsiteX5" fmla="*/ 2173574 w 2638269"/>
              <a:gd name="connsiteY5" fmla="*/ 269823 h 494676"/>
              <a:gd name="connsiteX6" fmla="*/ 2068643 w 2638269"/>
              <a:gd name="connsiteY6" fmla="*/ 239843 h 494676"/>
              <a:gd name="connsiteX7" fmla="*/ 2023673 w 2638269"/>
              <a:gd name="connsiteY7" fmla="*/ 224853 h 494676"/>
              <a:gd name="connsiteX8" fmla="*/ 1963712 w 2638269"/>
              <a:gd name="connsiteY8" fmla="*/ 209863 h 494676"/>
              <a:gd name="connsiteX9" fmla="*/ 1873771 w 2638269"/>
              <a:gd name="connsiteY9" fmla="*/ 179882 h 494676"/>
              <a:gd name="connsiteX10" fmla="*/ 1783830 w 2638269"/>
              <a:gd name="connsiteY10" fmla="*/ 239843 h 494676"/>
              <a:gd name="connsiteX11" fmla="*/ 1693889 w 2638269"/>
              <a:gd name="connsiteY11" fmla="*/ 269823 h 494676"/>
              <a:gd name="connsiteX12" fmla="*/ 1603948 w 2638269"/>
              <a:gd name="connsiteY12" fmla="*/ 299804 h 494676"/>
              <a:gd name="connsiteX13" fmla="*/ 1558977 w 2638269"/>
              <a:gd name="connsiteY13" fmla="*/ 314794 h 494676"/>
              <a:gd name="connsiteX14" fmla="*/ 1514007 w 2638269"/>
              <a:gd name="connsiteY14" fmla="*/ 344774 h 494676"/>
              <a:gd name="connsiteX15" fmla="*/ 1214204 w 2638269"/>
              <a:gd name="connsiteY15" fmla="*/ 314794 h 494676"/>
              <a:gd name="connsiteX16" fmla="*/ 1124263 w 2638269"/>
              <a:gd name="connsiteY16" fmla="*/ 299804 h 494676"/>
              <a:gd name="connsiteX17" fmla="*/ 1034322 w 2638269"/>
              <a:gd name="connsiteY17" fmla="*/ 269823 h 494676"/>
              <a:gd name="connsiteX18" fmla="*/ 989351 w 2638269"/>
              <a:gd name="connsiteY18" fmla="*/ 254833 h 494676"/>
              <a:gd name="connsiteX19" fmla="*/ 944381 w 2638269"/>
              <a:gd name="connsiteY19" fmla="*/ 239843 h 494676"/>
              <a:gd name="connsiteX20" fmla="*/ 899410 w 2638269"/>
              <a:gd name="connsiteY20" fmla="*/ 224853 h 494676"/>
              <a:gd name="connsiteX21" fmla="*/ 779489 w 2638269"/>
              <a:gd name="connsiteY21" fmla="*/ 74951 h 494676"/>
              <a:gd name="connsiteX22" fmla="*/ 629587 w 2638269"/>
              <a:gd name="connsiteY22" fmla="*/ 14991 h 494676"/>
              <a:gd name="connsiteX23" fmla="*/ 539646 w 2638269"/>
              <a:gd name="connsiteY23" fmla="*/ 0 h 494676"/>
              <a:gd name="connsiteX24" fmla="*/ 239843 w 2638269"/>
              <a:gd name="connsiteY24" fmla="*/ 14991 h 494676"/>
              <a:gd name="connsiteX25" fmla="*/ 149902 w 2638269"/>
              <a:gd name="connsiteY25" fmla="*/ 44971 h 494676"/>
              <a:gd name="connsiteX26" fmla="*/ 104932 w 2638269"/>
              <a:gd name="connsiteY26" fmla="*/ 74951 h 494676"/>
              <a:gd name="connsiteX27" fmla="*/ 59961 w 2638269"/>
              <a:gd name="connsiteY27" fmla="*/ 89941 h 494676"/>
              <a:gd name="connsiteX28" fmla="*/ 0 w 2638269"/>
              <a:gd name="connsiteY28" fmla="*/ 164892 h 494676"/>
              <a:gd name="connsiteX29" fmla="*/ 14991 w 2638269"/>
              <a:gd name="connsiteY29" fmla="*/ 434715 h 494676"/>
              <a:gd name="connsiteX30" fmla="*/ 44971 w 2638269"/>
              <a:gd name="connsiteY30" fmla="*/ 464696 h 494676"/>
              <a:gd name="connsiteX31" fmla="*/ 89941 w 2638269"/>
              <a:gd name="connsiteY31" fmla="*/ 494676 h 494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638269" h="494676">
                <a:moveTo>
                  <a:pt x="2638269" y="434715"/>
                </a:moveTo>
                <a:cubicBezTo>
                  <a:pt x="2573312" y="429718"/>
                  <a:pt x="2507555" y="431047"/>
                  <a:pt x="2443397" y="419725"/>
                </a:cubicBezTo>
                <a:cubicBezTo>
                  <a:pt x="2421391" y="415842"/>
                  <a:pt x="2403975" y="398547"/>
                  <a:pt x="2383436" y="389745"/>
                </a:cubicBezTo>
                <a:cubicBezTo>
                  <a:pt x="2368913" y="383521"/>
                  <a:pt x="2353456" y="379752"/>
                  <a:pt x="2338466" y="374755"/>
                </a:cubicBezTo>
                <a:cubicBezTo>
                  <a:pt x="2271207" y="307493"/>
                  <a:pt x="2351082" y="378432"/>
                  <a:pt x="2263515" y="329784"/>
                </a:cubicBezTo>
                <a:cubicBezTo>
                  <a:pt x="2232017" y="312285"/>
                  <a:pt x="2207757" y="281217"/>
                  <a:pt x="2173574" y="269823"/>
                </a:cubicBezTo>
                <a:cubicBezTo>
                  <a:pt x="2065752" y="233882"/>
                  <a:pt x="2200400" y="277487"/>
                  <a:pt x="2068643" y="239843"/>
                </a:cubicBezTo>
                <a:cubicBezTo>
                  <a:pt x="2053450" y="235502"/>
                  <a:pt x="2038866" y="229194"/>
                  <a:pt x="2023673" y="224853"/>
                </a:cubicBezTo>
                <a:cubicBezTo>
                  <a:pt x="2003864" y="219193"/>
                  <a:pt x="1983445" y="215783"/>
                  <a:pt x="1963712" y="209863"/>
                </a:cubicBezTo>
                <a:cubicBezTo>
                  <a:pt x="1933443" y="200782"/>
                  <a:pt x="1873771" y="179882"/>
                  <a:pt x="1873771" y="179882"/>
                </a:cubicBezTo>
                <a:cubicBezTo>
                  <a:pt x="1724985" y="229479"/>
                  <a:pt x="1952270" y="146266"/>
                  <a:pt x="1783830" y="239843"/>
                </a:cubicBezTo>
                <a:cubicBezTo>
                  <a:pt x="1756205" y="255190"/>
                  <a:pt x="1723869" y="259830"/>
                  <a:pt x="1693889" y="269823"/>
                </a:cubicBezTo>
                <a:lnTo>
                  <a:pt x="1603948" y="299804"/>
                </a:lnTo>
                <a:lnTo>
                  <a:pt x="1558977" y="314794"/>
                </a:lnTo>
                <a:cubicBezTo>
                  <a:pt x="1543987" y="324787"/>
                  <a:pt x="1531998" y="343827"/>
                  <a:pt x="1514007" y="344774"/>
                </a:cubicBezTo>
                <a:cubicBezTo>
                  <a:pt x="1266328" y="357810"/>
                  <a:pt x="1348603" y="341674"/>
                  <a:pt x="1214204" y="314794"/>
                </a:cubicBezTo>
                <a:cubicBezTo>
                  <a:pt x="1184400" y="308833"/>
                  <a:pt x="1153749" y="307176"/>
                  <a:pt x="1124263" y="299804"/>
                </a:cubicBezTo>
                <a:cubicBezTo>
                  <a:pt x="1093604" y="292139"/>
                  <a:pt x="1064302" y="279817"/>
                  <a:pt x="1034322" y="269823"/>
                </a:cubicBezTo>
                <a:lnTo>
                  <a:pt x="989351" y="254833"/>
                </a:lnTo>
                <a:lnTo>
                  <a:pt x="944381" y="239843"/>
                </a:lnTo>
                <a:lnTo>
                  <a:pt x="899410" y="224853"/>
                </a:lnTo>
                <a:cubicBezTo>
                  <a:pt x="878227" y="193078"/>
                  <a:pt x="822209" y="96311"/>
                  <a:pt x="779489" y="74951"/>
                </a:cubicBezTo>
                <a:cubicBezTo>
                  <a:pt x="730555" y="50485"/>
                  <a:pt x="685159" y="24253"/>
                  <a:pt x="629587" y="14991"/>
                </a:cubicBezTo>
                <a:lnTo>
                  <a:pt x="539646" y="0"/>
                </a:lnTo>
                <a:cubicBezTo>
                  <a:pt x="439712" y="4997"/>
                  <a:pt x="339243" y="3522"/>
                  <a:pt x="239843" y="14991"/>
                </a:cubicBezTo>
                <a:cubicBezTo>
                  <a:pt x="208449" y="18613"/>
                  <a:pt x="149902" y="44971"/>
                  <a:pt x="149902" y="44971"/>
                </a:cubicBezTo>
                <a:cubicBezTo>
                  <a:pt x="134912" y="54964"/>
                  <a:pt x="121046" y="66894"/>
                  <a:pt x="104932" y="74951"/>
                </a:cubicBezTo>
                <a:cubicBezTo>
                  <a:pt x="90799" y="82017"/>
                  <a:pt x="73510" y="81811"/>
                  <a:pt x="59961" y="89941"/>
                </a:cubicBezTo>
                <a:cubicBezTo>
                  <a:pt x="36231" y="104179"/>
                  <a:pt x="13615" y="144470"/>
                  <a:pt x="0" y="164892"/>
                </a:cubicBezTo>
                <a:cubicBezTo>
                  <a:pt x="4997" y="254833"/>
                  <a:pt x="1628" y="345632"/>
                  <a:pt x="14991" y="434715"/>
                </a:cubicBezTo>
                <a:cubicBezTo>
                  <a:pt x="17088" y="448692"/>
                  <a:pt x="33935" y="455867"/>
                  <a:pt x="44971" y="464696"/>
                </a:cubicBezTo>
                <a:cubicBezTo>
                  <a:pt x="59039" y="475950"/>
                  <a:pt x="89941" y="494676"/>
                  <a:pt x="89941" y="494676"/>
                </a:cubicBezTo>
              </a:path>
            </a:pathLst>
          </a:cu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p>
        </p:txBody>
      </p:sp>
      <p:pic>
        <p:nvPicPr>
          <p:cNvPr id="12" name="Imagen 11">
            <a:extLst>
              <a:ext uri="{FF2B5EF4-FFF2-40B4-BE49-F238E27FC236}">
                <a16:creationId xmlns:a16="http://schemas.microsoft.com/office/drawing/2014/main" id="{A5D50E6B-DDBB-86CB-0DDD-6F5DC21E09F4}"/>
              </a:ext>
            </a:extLst>
          </p:cNvPr>
          <p:cNvPicPr>
            <a:picLocks noChangeAspect="1"/>
          </p:cNvPicPr>
          <p:nvPr/>
        </p:nvPicPr>
        <p:blipFill>
          <a:blip r:embed="rId7"/>
          <a:stretch>
            <a:fillRect/>
          </a:stretch>
        </p:blipFill>
        <p:spPr>
          <a:xfrm>
            <a:off x="4355703" y="3692011"/>
            <a:ext cx="690384" cy="414230"/>
          </a:xfrm>
          <a:prstGeom prst="rect">
            <a:avLst/>
          </a:prstGeom>
        </p:spPr>
      </p:pic>
      <p:pic>
        <p:nvPicPr>
          <p:cNvPr id="13" name="Imagen 12">
            <a:extLst>
              <a:ext uri="{FF2B5EF4-FFF2-40B4-BE49-F238E27FC236}">
                <a16:creationId xmlns:a16="http://schemas.microsoft.com/office/drawing/2014/main" id="{845B8092-85DA-F09E-6C43-08B8454526E4}"/>
              </a:ext>
            </a:extLst>
          </p:cNvPr>
          <p:cNvPicPr>
            <a:picLocks noChangeAspect="1"/>
          </p:cNvPicPr>
          <p:nvPr/>
        </p:nvPicPr>
        <p:blipFill>
          <a:blip r:embed="rId8"/>
          <a:stretch>
            <a:fillRect/>
          </a:stretch>
        </p:blipFill>
        <p:spPr>
          <a:xfrm>
            <a:off x="8276297" y="1864210"/>
            <a:ext cx="831011" cy="498606"/>
          </a:xfrm>
          <a:prstGeom prst="rect">
            <a:avLst/>
          </a:prstGeom>
        </p:spPr>
      </p:pic>
      <p:sp>
        <p:nvSpPr>
          <p:cNvPr id="14" name="CuadroTexto 13">
            <a:extLst>
              <a:ext uri="{FF2B5EF4-FFF2-40B4-BE49-F238E27FC236}">
                <a16:creationId xmlns:a16="http://schemas.microsoft.com/office/drawing/2014/main" id="{94B4AEA1-2FA7-DA90-1388-DC0F5AFB67A1}"/>
              </a:ext>
            </a:extLst>
          </p:cNvPr>
          <p:cNvSpPr txBox="1"/>
          <p:nvPr/>
        </p:nvSpPr>
        <p:spPr>
          <a:xfrm>
            <a:off x="8881505" y="2113513"/>
            <a:ext cx="308098" cy="369332"/>
          </a:xfrm>
          <a:prstGeom prst="rect">
            <a:avLst/>
          </a:prstGeom>
          <a:noFill/>
        </p:spPr>
        <p:txBody>
          <a:bodyPr wrap="none" rtlCol="0">
            <a:spAutoFit/>
          </a:bodyPr>
          <a:lstStyle/>
          <a:p>
            <a:r>
              <a:rPr lang="es-ES_tradnl" dirty="0"/>
              <a:t>+</a:t>
            </a:r>
          </a:p>
        </p:txBody>
      </p:sp>
      <p:pic>
        <p:nvPicPr>
          <p:cNvPr id="17" name="Imagen 16">
            <a:extLst>
              <a:ext uri="{FF2B5EF4-FFF2-40B4-BE49-F238E27FC236}">
                <a16:creationId xmlns:a16="http://schemas.microsoft.com/office/drawing/2014/main" id="{853589F1-5188-7CC0-F347-0EA05A17FC8C}"/>
              </a:ext>
            </a:extLst>
          </p:cNvPr>
          <p:cNvPicPr>
            <a:picLocks noChangeAspect="1"/>
          </p:cNvPicPr>
          <p:nvPr/>
        </p:nvPicPr>
        <p:blipFill>
          <a:blip r:embed="rId9"/>
          <a:stretch>
            <a:fillRect/>
          </a:stretch>
        </p:blipFill>
        <p:spPr>
          <a:xfrm>
            <a:off x="8276297" y="2284296"/>
            <a:ext cx="840141" cy="504084"/>
          </a:xfrm>
          <a:prstGeom prst="rect">
            <a:avLst/>
          </a:prstGeom>
        </p:spPr>
      </p:pic>
      <p:pic>
        <p:nvPicPr>
          <p:cNvPr id="19" name="Imagen 18">
            <a:extLst>
              <a:ext uri="{FF2B5EF4-FFF2-40B4-BE49-F238E27FC236}">
                <a16:creationId xmlns:a16="http://schemas.microsoft.com/office/drawing/2014/main" id="{43ED3540-34DC-CD20-65F4-8E992489720F}"/>
              </a:ext>
            </a:extLst>
          </p:cNvPr>
          <p:cNvPicPr>
            <a:picLocks noChangeAspect="1"/>
          </p:cNvPicPr>
          <p:nvPr/>
        </p:nvPicPr>
        <p:blipFill>
          <a:blip r:embed="rId10"/>
          <a:stretch>
            <a:fillRect/>
          </a:stretch>
        </p:blipFill>
        <p:spPr>
          <a:xfrm>
            <a:off x="1381283" y="5059551"/>
            <a:ext cx="846000" cy="507600"/>
          </a:xfrm>
          <a:prstGeom prst="rect">
            <a:avLst/>
          </a:prstGeom>
        </p:spPr>
      </p:pic>
      <p:sp>
        <p:nvSpPr>
          <p:cNvPr id="20" name="Elipse 19">
            <a:extLst>
              <a:ext uri="{FF2B5EF4-FFF2-40B4-BE49-F238E27FC236}">
                <a16:creationId xmlns:a16="http://schemas.microsoft.com/office/drawing/2014/main" id="{086B042A-F68E-37C1-3311-8138B2EFA548}"/>
              </a:ext>
            </a:extLst>
          </p:cNvPr>
          <p:cNvSpPr/>
          <p:nvPr/>
        </p:nvSpPr>
        <p:spPr>
          <a:xfrm>
            <a:off x="1948729" y="5286070"/>
            <a:ext cx="819159" cy="882373"/>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pic>
        <p:nvPicPr>
          <p:cNvPr id="22" name="Imagen 21">
            <a:extLst>
              <a:ext uri="{FF2B5EF4-FFF2-40B4-BE49-F238E27FC236}">
                <a16:creationId xmlns:a16="http://schemas.microsoft.com/office/drawing/2014/main" id="{183BA6C4-C526-F87A-1D4B-F02C85FA1F1F}"/>
              </a:ext>
            </a:extLst>
          </p:cNvPr>
          <p:cNvPicPr>
            <a:picLocks noChangeAspect="1"/>
          </p:cNvPicPr>
          <p:nvPr/>
        </p:nvPicPr>
        <p:blipFill>
          <a:blip r:embed="rId11"/>
          <a:stretch>
            <a:fillRect/>
          </a:stretch>
        </p:blipFill>
        <p:spPr>
          <a:xfrm>
            <a:off x="4588342" y="2164251"/>
            <a:ext cx="824462" cy="494677"/>
          </a:xfrm>
          <a:prstGeom prst="rect">
            <a:avLst/>
          </a:prstGeom>
        </p:spPr>
      </p:pic>
      <p:sp>
        <p:nvSpPr>
          <p:cNvPr id="23" name="CuadroTexto 22">
            <a:extLst>
              <a:ext uri="{FF2B5EF4-FFF2-40B4-BE49-F238E27FC236}">
                <a16:creationId xmlns:a16="http://schemas.microsoft.com/office/drawing/2014/main" id="{45C4F551-90C0-83BD-58EE-A405A97EAC7F}"/>
              </a:ext>
            </a:extLst>
          </p:cNvPr>
          <p:cNvSpPr txBox="1"/>
          <p:nvPr/>
        </p:nvSpPr>
        <p:spPr>
          <a:xfrm>
            <a:off x="2771141" y="5700633"/>
            <a:ext cx="1021370" cy="369332"/>
          </a:xfrm>
          <a:prstGeom prst="rect">
            <a:avLst/>
          </a:prstGeom>
          <a:solidFill>
            <a:schemeClr val="bg1"/>
          </a:solidFill>
        </p:spPr>
        <p:txBody>
          <a:bodyPr wrap="none" rtlCol="0">
            <a:spAutoFit/>
          </a:bodyPr>
          <a:lstStyle/>
          <a:p>
            <a:r>
              <a:rPr lang="es-ES_tradnl" dirty="0"/>
              <a:t>OBJ 1 LF</a:t>
            </a:r>
          </a:p>
        </p:txBody>
      </p:sp>
    </p:spTree>
    <p:extLst>
      <p:ext uri="{BB962C8B-B14F-4D97-AF65-F5344CB8AC3E}">
        <p14:creationId xmlns:p14="http://schemas.microsoft.com/office/powerpoint/2010/main" val="394442620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1182</TotalTime>
  <Words>304</Words>
  <Application>Microsoft Macintosh PowerPoint</Application>
  <PresentationFormat>Panorámica</PresentationFormat>
  <Paragraphs>17</Paragraphs>
  <Slides>3</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3</vt:i4>
      </vt:variant>
    </vt:vector>
  </HeadingPairs>
  <TitlesOfParts>
    <vt:vector size="7" baseType="lpstr">
      <vt:lpstr>Aptos</vt:lpstr>
      <vt:lpstr>Aptos Display</vt:lpstr>
      <vt:lpstr>Arial</vt:lpstr>
      <vt:lpstr>Tema de Office</vt:lpstr>
      <vt:lpstr>EVALUACIÓN: INFILTRACIÓN</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Friedrich von der Weth</dc:creator>
  <cp:lastModifiedBy>Friedrich von der Weth</cp:lastModifiedBy>
  <cp:revision>7</cp:revision>
  <dcterms:created xsi:type="dcterms:W3CDTF">2025-05-27T15:57:55Z</dcterms:created>
  <dcterms:modified xsi:type="dcterms:W3CDTF">2025-08-19T21:50:45Z</dcterms:modified>
</cp:coreProperties>
</file>