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7" r:id="rId1"/>
  </p:sldMasterIdLst>
  <p:notesMasterIdLst>
    <p:notesMasterId r:id="rId29"/>
  </p:notesMasterIdLst>
  <p:sldIdLst>
    <p:sldId id="256" r:id="rId2"/>
    <p:sldId id="264" r:id="rId3"/>
    <p:sldId id="259" r:id="rId4"/>
    <p:sldId id="265" r:id="rId5"/>
    <p:sldId id="266" r:id="rId6"/>
    <p:sldId id="268" r:id="rId7"/>
    <p:sldId id="312" r:id="rId8"/>
    <p:sldId id="313" r:id="rId9"/>
    <p:sldId id="262" r:id="rId10"/>
    <p:sldId id="307" r:id="rId11"/>
    <p:sldId id="296" r:id="rId12"/>
    <p:sldId id="297" r:id="rId13"/>
    <p:sldId id="299" r:id="rId14"/>
    <p:sldId id="298" r:id="rId15"/>
    <p:sldId id="300" r:id="rId16"/>
    <p:sldId id="301" r:id="rId17"/>
    <p:sldId id="302" r:id="rId18"/>
    <p:sldId id="303" r:id="rId19"/>
    <p:sldId id="304" r:id="rId20"/>
    <p:sldId id="308" r:id="rId21"/>
    <p:sldId id="305" r:id="rId22"/>
    <p:sldId id="306" r:id="rId23"/>
    <p:sldId id="309" r:id="rId24"/>
    <p:sldId id="310" r:id="rId25"/>
    <p:sldId id="311" r:id="rId26"/>
    <p:sldId id="269" r:id="rId27"/>
    <p:sldId id="270" r:id="rId28"/>
  </p:sldIdLst>
  <p:sldSz cx="9144000" cy="5143500" type="screen16x9"/>
  <p:notesSz cx="6858000" cy="9144000"/>
  <p:embeddedFontLst>
    <p:embeddedFont>
      <p:font typeface="Arvo" panose="020B0604020202020204" charset="0"/>
      <p:regular r:id="rId30"/>
      <p:bold r:id="rId31"/>
      <p:italic r:id="rId32"/>
      <p:boldItalic r:id="rId33"/>
    </p:embeddedFont>
    <p:embeddedFont>
      <p:font typeface="Calibri" panose="020F0502020204030204" pitchFamily="34" charset="0"/>
      <p:regular r:id="rId34"/>
      <p:bold r:id="rId35"/>
      <p:italic r:id="rId36"/>
      <p:boldItalic r:id="rId37"/>
    </p:embeddedFont>
    <p:embeddedFont>
      <p:font typeface="Roboto Condensed" panose="020B0604020202020204" charset="0"/>
      <p:regular r:id="rId38"/>
      <p:bold r:id="rId39"/>
      <p:italic r:id="rId40"/>
      <p:boldItalic r:id="rId41"/>
    </p:embeddedFont>
    <p:embeddedFont>
      <p:font typeface="Roboto Condensed Light" panose="020B0604020202020204" charset="0"/>
      <p:regular r:id="rId42"/>
      <p:bold r:id="rId43"/>
      <p:italic r:id="rId44"/>
      <p:boldItalic r:id="rId4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vcamp" initials="v" lastIdx="1" clrIdx="0">
    <p:extLst>
      <p:ext uri="{19B8F6BF-5375-455C-9EA6-DF929625EA0E}">
        <p15:presenceInfo xmlns:p15="http://schemas.microsoft.com/office/powerpoint/2012/main" userId="vcam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24C5BC95-28D6-4276-9FBC-873EF2F5AB16}">
  <a:tblStyle styleId="{24C5BC95-28D6-4276-9FBC-873EF2F5AB16}"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75DCB02-9BB8-47FD-8907-85C794F793BA}" styleName="Estilo temático 1 - Énfasis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730"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0.fntdata"/><Relationship Id="rId21" Type="http://schemas.openxmlformats.org/officeDocument/2006/relationships/slide" Target="slides/slide20.xml"/><Relationship Id="rId34" Type="http://schemas.openxmlformats.org/officeDocument/2006/relationships/font" Target="fonts/font5.fntdata"/><Relationship Id="rId42" Type="http://schemas.openxmlformats.org/officeDocument/2006/relationships/font" Target="fonts/font13.fntdata"/><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notesMaster" Target="notesMasters/notesMaster1.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font" Target="fonts/font8.fntdata"/><Relationship Id="rId40" Type="http://schemas.openxmlformats.org/officeDocument/2006/relationships/font" Target="fonts/font11.fntdata"/><Relationship Id="rId45" Type="http://schemas.openxmlformats.org/officeDocument/2006/relationships/font" Target="fonts/font1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7.fntdata"/><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4" Type="http://schemas.openxmlformats.org/officeDocument/2006/relationships/font" Target="fonts/font1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 Id="rId43" Type="http://schemas.openxmlformats.org/officeDocument/2006/relationships/font" Target="fonts/font14.fntdata"/><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font" Target="fonts/font9.fntdata"/><Relationship Id="rId46" Type="http://schemas.openxmlformats.org/officeDocument/2006/relationships/commentAuthors" Target="commentAuthors.xml"/><Relationship Id="rId20" Type="http://schemas.openxmlformats.org/officeDocument/2006/relationships/slide" Target="slides/slide19.xml"/><Relationship Id="rId41"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B23A89A-0972-40EB-B194-71139862B3D4}" type="doc">
      <dgm:prSet loTypeId="urn:microsoft.com/office/officeart/2005/8/layout/cycle5" loCatId="cycle" qsTypeId="urn:microsoft.com/office/officeart/2005/8/quickstyle/simple1" qsCatId="simple" csTypeId="urn:microsoft.com/office/officeart/2005/8/colors/colorful1" csCatId="colorful" phldr="1"/>
      <dgm:spPr/>
      <dgm:t>
        <a:bodyPr/>
        <a:lstStyle/>
        <a:p>
          <a:endParaRPr lang="es-ES"/>
        </a:p>
      </dgm:t>
    </dgm:pt>
    <dgm:pt modelId="{A8F2DA87-77F4-4F45-9156-1A64CD8B70A5}">
      <dgm:prSet phldrT="[Texto]"/>
      <dgm:spPr/>
      <dgm:t>
        <a:bodyPr/>
        <a:lstStyle/>
        <a:p>
          <a:r>
            <a:rPr lang="es-ES" dirty="0"/>
            <a:t>Acercarse al tema</a:t>
          </a:r>
        </a:p>
      </dgm:t>
    </dgm:pt>
    <dgm:pt modelId="{FC2D2BCF-F466-4778-A44B-F75760A184F0}" type="parTrans" cxnId="{AE28B30C-0489-4AE0-970B-9A3C471EF174}">
      <dgm:prSet/>
      <dgm:spPr/>
      <dgm:t>
        <a:bodyPr/>
        <a:lstStyle/>
        <a:p>
          <a:endParaRPr lang="es-ES"/>
        </a:p>
      </dgm:t>
    </dgm:pt>
    <dgm:pt modelId="{1F350E0B-0E33-444A-B05E-39DC06A98BA3}" type="sibTrans" cxnId="{AE28B30C-0489-4AE0-970B-9A3C471EF174}">
      <dgm:prSet/>
      <dgm:spPr/>
      <dgm:t>
        <a:bodyPr/>
        <a:lstStyle/>
        <a:p>
          <a:endParaRPr lang="es-ES"/>
        </a:p>
      </dgm:t>
    </dgm:pt>
    <dgm:pt modelId="{2098743C-E9B9-40A6-ABD4-12EE39318557}">
      <dgm:prSet phldrT="[Texto]"/>
      <dgm:spPr/>
      <dgm:t>
        <a:bodyPr/>
        <a:lstStyle/>
        <a:p>
          <a:r>
            <a:rPr lang="es-ES" dirty="0"/>
            <a:t>Planificar</a:t>
          </a:r>
        </a:p>
      </dgm:t>
    </dgm:pt>
    <dgm:pt modelId="{8E25818B-12DA-420D-88E4-51227088B4BE}" type="parTrans" cxnId="{44461D7D-333A-42E8-A06D-D075CE0E62B3}">
      <dgm:prSet/>
      <dgm:spPr/>
      <dgm:t>
        <a:bodyPr/>
        <a:lstStyle/>
        <a:p>
          <a:endParaRPr lang="es-ES"/>
        </a:p>
      </dgm:t>
    </dgm:pt>
    <dgm:pt modelId="{21AA0A0E-BF90-423C-97FD-21C6F7495E5A}" type="sibTrans" cxnId="{44461D7D-333A-42E8-A06D-D075CE0E62B3}">
      <dgm:prSet/>
      <dgm:spPr/>
      <dgm:t>
        <a:bodyPr/>
        <a:lstStyle/>
        <a:p>
          <a:endParaRPr lang="es-ES"/>
        </a:p>
      </dgm:t>
    </dgm:pt>
    <dgm:pt modelId="{9A754599-08AA-4697-B2A2-8D4B59181CE0}">
      <dgm:prSet phldrT="[Texto]"/>
      <dgm:spPr/>
      <dgm:t>
        <a:bodyPr/>
        <a:lstStyle/>
        <a:p>
          <a:r>
            <a:rPr lang="es-ES" dirty="0" err="1"/>
            <a:t>Textualizar</a:t>
          </a:r>
          <a:endParaRPr lang="es-ES" dirty="0"/>
        </a:p>
      </dgm:t>
    </dgm:pt>
    <dgm:pt modelId="{7F0D2C2E-9A70-4AD6-A345-8C71FCB01568}" type="parTrans" cxnId="{C5F30008-DA29-4A47-8A89-19CA24577E45}">
      <dgm:prSet/>
      <dgm:spPr/>
      <dgm:t>
        <a:bodyPr/>
        <a:lstStyle/>
        <a:p>
          <a:endParaRPr lang="es-ES"/>
        </a:p>
      </dgm:t>
    </dgm:pt>
    <dgm:pt modelId="{A7563D39-A246-4B98-9A07-3AD2093EBCC6}" type="sibTrans" cxnId="{C5F30008-DA29-4A47-8A89-19CA24577E45}">
      <dgm:prSet/>
      <dgm:spPr/>
      <dgm:t>
        <a:bodyPr/>
        <a:lstStyle/>
        <a:p>
          <a:endParaRPr lang="es-ES"/>
        </a:p>
      </dgm:t>
    </dgm:pt>
    <dgm:pt modelId="{07E0A092-BB6D-4329-8781-DDD0DE806088}">
      <dgm:prSet phldrT="[Texto]"/>
      <dgm:spPr/>
      <dgm:t>
        <a:bodyPr/>
        <a:lstStyle/>
        <a:p>
          <a:r>
            <a:rPr lang="es-ES" dirty="0"/>
            <a:t>Revisar </a:t>
          </a:r>
        </a:p>
      </dgm:t>
    </dgm:pt>
    <dgm:pt modelId="{AD8A5738-D344-408D-9429-D78343EB6EA2}" type="parTrans" cxnId="{A2974F9A-AB47-45EF-B783-76790D60B509}">
      <dgm:prSet/>
      <dgm:spPr/>
      <dgm:t>
        <a:bodyPr/>
        <a:lstStyle/>
        <a:p>
          <a:endParaRPr lang="es-ES"/>
        </a:p>
      </dgm:t>
    </dgm:pt>
    <dgm:pt modelId="{42CF9F98-22BC-40E8-9366-60E22AD0DDD5}" type="sibTrans" cxnId="{A2974F9A-AB47-45EF-B783-76790D60B509}">
      <dgm:prSet/>
      <dgm:spPr/>
      <dgm:t>
        <a:bodyPr/>
        <a:lstStyle/>
        <a:p>
          <a:endParaRPr lang="es-ES"/>
        </a:p>
      </dgm:t>
    </dgm:pt>
    <dgm:pt modelId="{95D22953-BBBC-4DBE-812B-0449D4C80113}">
      <dgm:prSet phldrT="[Texto]"/>
      <dgm:spPr/>
      <dgm:t>
        <a:bodyPr/>
        <a:lstStyle/>
        <a:p>
          <a:r>
            <a:rPr lang="es-ES" dirty="0"/>
            <a:t>Reescribir </a:t>
          </a:r>
        </a:p>
      </dgm:t>
    </dgm:pt>
    <dgm:pt modelId="{FF264FB4-904D-41A7-8DED-868619DE3E8D}" type="parTrans" cxnId="{A739B59A-7DA2-4B62-A2D4-749FCAC1E4E1}">
      <dgm:prSet/>
      <dgm:spPr/>
      <dgm:t>
        <a:bodyPr/>
        <a:lstStyle/>
        <a:p>
          <a:endParaRPr lang="es-ES"/>
        </a:p>
      </dgm:t>
    </dgm:pt>
    <dgm:pt modelId="{D26FEFE7-7382-479A-BB0F-20B5CE5C4A0E}" type="sibTrans" cxnId="{A739B59A-7DA2-4B62-A2D4-749FCAC1E4E1}">
      <dgm:prSet/>
      <dgm:spPr/>
      <dgm:t>
        <a:bodyPr/>
        <a:lstStyle/>
        <a:p>
          <a:endParaRPr lang="es-ES"/>
        </a:p>
      </dgm:t>
    </dgm:pt>
    <dgm:pt modelId="{3A569875-E6D6-4FB3-B81B-8D8731D1B0B1}" type="pres">
      <dgm:prSet presAssocID="{BB23A89A-0972-40EB-B194-71139862B3D4}" presName="cycle" presStyleCnt="0">
        <dgm:presLayoutVars>
          <dgm:dir/>
          <dgm:resizeHandles val="exact"/>
        </dgm:presLayoutVars>
      </dgm:prSet>
      <dgm:spPr/>
    </dgm:pt>
    <dgm:pt modelId="{5F48FF6C-EDAA-4282-B49F-D0BD1BF57427}" type="pres">
      <dgm:prSet presAssocID="{A8F2DA87-77F4-4F45-9156-1A64CD8B70A5}" presName="node" presStyleLbl="node1" presStyleIdx="0" presStyleCnt="5">
        <dgm:presLayoutVars>
          <dgm:bulletEnabled val="1"/>
        </dgm:presLayoutVars>
      </dgm:prSet>
      <dgm:spPr/>
    </dgm:pt>
    <dgm:pt modelId="{28D930F9-B641-4C7B-A48D-4A2144B8A51F}" type="pres">
      <dgm:prSet presAssocID="{A8F2DA87-77F4-4F45-9156-1A64CD8B70A5}" presName="spNode" presStyleCnt="0"/>
      <dgm:spPr/>
    </dgm:pt>
    <dgm:pt modelId="{F1F46F8A-92A8-4FF9-ABC9-E502A11EABB3}" type="pres">
      <dgm:prSet presAssocID="{1F350E0B-0E33-444A-B05E-39DC06A98BA3}" presName="sibTrans" presStyleLbl="sibTrans1D1" presStyleIdx="0" presStyleCnt="5"/>
      <dgm:spPr/>
    </dgm:pt>
    <dgm:pt modelId="{1AB04FC9-40CE-4461-BF80-B0BEDD06B0C2}" type="pres">
      <dgm:prSet presAssocID="{2098743C-E9B9-40A6-ABD4-12EE39318557}" presName="node" presStyleLbl="node1" presStyleIdx="1" presStyleCnt="5">
        <dgm:presLayoutVars>
          <dgm:bulletEnabled val="1"/>
        </dgm:presLayoutVars>
      </dgm:prSet>
      <dgm:spPr/>
    </dgm:pt>
    <dgm:pt modelId="{80FD4853-23EA-4594-8C3F-DC86A34D1481}" type="pres">
      <dgm:prSet presAssocID="{2098743C-E9B9-40A6-ABD4-12EE39318557}" presName="spNode" presStyleCnt="0"/>
      <dgm:spPr/>
    </dgm:pt>
    <dgm:pt modelId="{2B1DCF4E-FF5D-4735-A741-88A8E210A0C1}" type="pres">
      <dgm:prSet presAssocID="{21AA0A0E-BF90-423C-97FD-21C6F7495E5A}" presName="sibTrans" presStyleLbl="sibTrans1D1" presStyleIdx="1" presStyleCnt="5"/>
      <dgm:spPr/>
    </dgm:pt>
    <dgm:pt modelId="{2D033A9C-CD48-4B06-8230-E545B35FA39A}" type="pres">
      <dgm:prSet presAssocID="{9A754599-08AA-4697-B2A2-8D4B59181CE0}" presName="node" presStyleLbl="node1" presStyleIdx="2" presStyleCnt="5">
        <dgm:presLayoutVars>
          <dgm:bulletEnabled val="1"/>
        </dgm:presLayoutVars>
      </dgm:prSet>
      <dgm:spPr/>
    </dgm:pt>
    <dgm:pt modelId="{FAC0827D-65A3-44B7-ABAD-605A6AD75902}" type="pres">
      <dgm:prSet presAssocID="{9A754599-08AA-4697-B2A2-8D4B59181CE0}" presName="spNode" presStyleCnt="0"/>
      <dgm:spPr/>
    </dgm:pt>
    <dgm:pt modelId="{755C9233-54F4-4A6D-8C69-03E04225C4D8}" type="pres">
      <dgm:prSet presAssocID="{A7563D39-A246-4B98-9A07-3AD2093EBCC6}" presName="sibTrans" presStyleLbl="sibTrans1D1" presStyleIdx="2" presStyleCnt="5"/>
      <dgm:spPr/>
    </dgm:pt>
    <dgm:pt modelId="{D25B2ADF-1FA1-44D8-B613-1C268FF08FA6}" type="pres">
      <dgm:prSet presAssocID="{07E0A092-BB6D-4329-8781-DDD0DE806088}" presName="node" presStyleLbl="node1" presStyleIdx="3" presStyleCnt="5">
        <dgm:presLayoutVars>
          <dgm:bulletEnabled val="1"/>
        </dgm:presLayoutVars>
      </dgm:prSet>
      <dgm:spPr/>
    </dgm:pt>
    <dgm:pt modelId="{975F429E-F4A7-4228-89A3-90E43CB94C71}" type="pres">
      <dgm:prSet presAssocID="{07E0A092-BB6D-4329-8781-DDD0DE806088}" presName="spNode" presStyleCnt="0"/>
      <dgm:spPr/>
    </dgm:pt>
    <dgm:pt modelId="{549AEDBE-1883-4AAC-973F-46E0A6EA7F3B}" type="pres">
      <dgm:prSet presAssocID="{42CF9F98-22BC-40E8-9366-60E22AD0DDD5}" presName="sibTrans" presStyleLbl="sibTrans1D1" presStyleIdx="3" presStyleCnt="5"/>
      <dgm:spPr/>
    </dgm:pt>
    <dgm:pt modelId="{27F438E2-EFE7-4A94-B4E4-CF46106D72D7}" type="pres">
      <dgm:prSet presAssocID="{95D22953-BBBC-4DBE-812B-0449D4C80113}" presName="node" presStyleLbl="node1" presStyleIdx="4" presStyleCnt="5">
        <dgm:presLayoutVars>
          <dgm:bulletEnabled val="1"/>
        </dgm:presLayoutVars>
      </dgm:prSet>
      <dgm:spPr/>
    </dgm:pt>
    <dgm:pt modelId="{D4CAADD6-47DE-46B5-AEBA-AB6AC035684F}" type="pres">
      <dgm:prSet presAssocID="{95D22953-BBBC-4DBE-812B-0449D4C80113}" presName="spNode" presStyleCnt="0"/>
      <dgm:spPr/>
    </dgm:pt>
    <dgm:pt modelId="{30C531BA-B537-473B-BE53-B0F9366E95AD}" type="pres">
      <dgm:prSet presAssocID="{D26FEFE7-7382-479A-BB0F-20B5CE5C4A0E}" presName="sibTrans" presStyleLbl="sibTrans1D1" presStyleIdx="4" presStyleCnt="5"/>
      <dgm:spPr/>
    </dgm:pt>
  </dgm:ptLst>
  <dgm:cxnLst>
    <dgm:cxn modelId="{42B8CD05-9CE1-4B11-B609-3D422BF407BA}" type="presOf" srcId="{BB23A89A-0972-40EB-B194-71139862B3D4}" destId="{3A569875-E6D6-4FB3-B81B-8D8731D1B0B1}" srcOrd="0" destOrd="0" presId="urn:microsoft.com/office/officeart/2005/8/layout/cycle5"/>
    <dgm:cxn modelId="{C5F30008-DA29-4A47-8A89-19CA24577E45}" srcId="{BB23A89A-0972-40EB-B194-71139862B3D4}" destId="{9A754599-08AA-4697-B2A2-8D4B59181CE0}" srcOrd="2" destOrd="0" parTransId="{7F0D2C2E-9A70-4AD6-A345-8C71FCB01568}" sibTransId="{A7563D39-A246-4B98-9A07-3AD2093EBCC6}"/>
    <dgm:cxn modelId="{AE28B30C-0489-4AE0-970B-9A3C471EF174}" srcId="{BB23A89A-0972-40EB-B194-71139862B3D4}" destId="{A8F2DA87-77F4-4F45-9156-1A64CD8B70A5}" srcOrd="0" destOrd="0" parTransId="{FC2D2BCF-F466-4778-A44B-F75760A184F0}" sibTransId="{1F350E0B-0E33-444A-B05E-39DC06A98BA3}"/>
    <dgm:cxn modelId="{FED9D90D-C18E-4C1B-9E61-893B76466420}" type="presOf" srcId="{42CF9F98-22BC-40E8-9366-60E22AD0DDD5}" destId="{549AEDBE-1883-4AAC-973F-46E0A6EA7F3B}" srcOrd="0" destOrd="0" presId="urn:microsoft.com/office/officeart/2005/8/layout/cycle5"/>
    <dgm:cxn modelId="{A7F25B1F-D55D-412F-BDA4-45A7F75BF3FA}" type="presOf" srcId="{A7563D39-A246-4B98-9A07-3AD2093EBCC6}" destId="{755C9233-54F4-4A6D-8C69-03E04225C4D8}" srcOrd="0" destOrd="0" presId="urn:microsoft.com/office/officeart/2005/8/layout/cycle5"/>
    <dgm:cxn modelId="{2F553078-1BA9-4222-B694-7A0C74E32AA4}" type="presOf" srcId="{D26FEFE7-7382-479A-BB0F-20B5CE5C4A0E}" destId="{30C531BA-B537-473B-BE53-B0F9366E95AD}" srcOrd="0" destOrd="0" presId="urn:microsoft.com/office/officeart/2005/8/layout/cycle5"/>
    <dgm:cxn modelId="{C1E93478-9A80-4BEC-8264-BF81D2FE73C6}" type="presOf" srcId="{2098743C-E9B9-40A6-ABD4-12EE39318557}" destId="{1AB04FC9-40CE-4461-BF80-B0BEDD06B0C2}" srcOrd="0" destOrd="0" presId="urn:microsoft.com/office/officeart/2005/8/layout/cycle5"/>
    <dgm:cxn modelId="{44461D7D-333A-42E8-A06D-D075CE0E62B3}" srcId="{BB23A89A-0972-40EB-B194-71139862B3D4}" destId="{2098743C-E9B9-40A6-ABD4-12EE39318557}" srcOrd="1" destOrd="0" parTransId="{8E25818B-12DA-420D-88E4-51227088B4BE}" sibTransId="{21AA0A0E-BF90-423C-97FD-21C6F7495E5A}"/>
    <dgm:cxn modelId="{64E4577F-D855-4147-8BA8-9FCD9AEBF5B2}" type="presOf" srcId="{1F350E0B-0E33-444A-B05E-39DC06A98BA3}" destId="{F1F46F8A-92A8-4FF9-ABC9-E502A11EABB3}" srcOrd="0" destOrd="0" presId="urn:microsoft.com/office/officeart/2005/8/layout/cycle5"/>
    <dgm:cxn modelId="{A2974F9A-AB47-45EF-B783-76790D60B509}" srcId="{BB23A89A-0972-40EB-B194-71139862B3D4}" destId="{07E0A092-BB6D-4329-8781-DDD0DE806088}" srcOrd="3" destOrd="0" parTransId="{AD8A5738-D344-408D-9429-D78343EB6EA2}" sibTransId="{42CF9F98-22BC-40E8-9366-60E22AD0DDD5}"/>
    <dgm:cxn modelId="{A739B59A-7DA2-4B62-A2D4-749FCAC1E4E1}" srcId="{BB23A89A-0972-40EB-B194-71139862B3D4}" destId="{95D22953-BBBC-4DBE-812B-0449D4C80113}" srcOrd="4" destOrd="0" parTransId="{FF264FB4-904D-41A7-8DED-868619DE3E8D}" sibTransId="{D26FEFE7-7382-479A-BB0F-20B5CE5C4A0E}"/>
    <dgm:cxn modelId="{0FE4A1A5-4E73-4128-8512-1F32762EB5E8}" type="presOf" srcId="{21AA0A0E-BF90-423C-97FD-21C6F7495E5A}" destId="{2B1DCF4E-FF5D-4735-A741-88A8E210A0C1}" srcOrd="0" destOrd="0" presId="urn:microsoft.com/office/officeart/2005/8/layout/cycle5"/>
    <dgm:cxn modelId="{146561BD-D13F-4ED1-9888-04DFEEFF6CBD}" type="presOf" srcId="{07E0A092-BB6D-4329-8781-DDD0DE806088}" destId="{D25B2ADF-1FA1-44D8-B613-1C268FF08FA6}" srcOrd="0" destOrd="0" presId="urn:microsoft.com/office/officeart/2005/8/layout/cycle5"/>
    <dgm:cxn modelId="{348D67BE-2A6D-4991-BEAB-BEAC9A7591D0}" type="presOf" srcId="{A8F2DA87-77F4-4F45-9156-1A64CD8B70A5}" destId="{5F48FF6C-EDAA-4282-B49F-D0BD1BF57427}" srcOrd="0" destOrd="0" presId="urn:microsoft.com/office/officeart/2005/8/layout/cycle5"/>
    <dgm:cxn modelId="{C58EF5C0-68F2-4192-AE6B-D624FAE20CBD}" type="presOf" srcId="{95D22953-BBBC-4DBE-812B-0449D4C80113}" destId="{27F438E2-EFE7-4A94-B4E4-CF46106D72D7}" srcOrd="0" destOrd="0" presId="urn:microsoft.com/office/officeart/2005/8/layout/cycle5"/>
    <dgm:cxn modelId="{C3493BC2-1E57-41F2-B4C2-6D659D1FAC1C}" type="presOf" srcId="{9A754599-08AA-4697-B2A2-8D4B59181CE0}" destId="{2D033A9C-CD48-4B06-8230-E545B35FA39A}" srcOrd="0" destOrd="0" presId="urn:microsoft.com/office/officeart/2005/8/layout/cycle5"/>
    <dgm:cxn modelId="{E6F3B061-FA5F-47B6-B04C-92D48B001889}" type="presParOf" srcId="{3A569875-E6D6-4FB3-B81B-8D8731D1B0B1}" destId="{5F48FF6C-EDAA-4282-B49F-D0BD1BF57427}" srcOrd="0" destOrd="0" presId="urn:microsoft.com/office/officeart/2005/8/layout/cycle5"/>
    <dgm:cxn modelId="{458A882C-97B9-4DFF-A355-9E6FCC701D87}" type="presParOf" srcId="{3A569875-E6D6-4FB3-B81B-8D8731D1B0B1}" destId="{28D930F9-B641-4C7B-A48D-4A2144B8A51F}" srcOrd="1" destOrd="0" presId="urn:microsoft.com/office/officeart/2005/8/layout/cycle5"/>
    <dgm:cxn modelId="{D4BBF0DE-9021-49AD-A6B5-C6C53F79CB6C}" type="presParOf" srcId="{3A569875-E6D6-4FB3-B81B-8D8731D1B0B1}" destId="{F1F46F8A-92A8-4FF9-ABC9-E502A11EABB3}" srcOrd="2" destOrd="0" presId="urn:microsoft.com/office/officeart/2005/8/layout/cycle5"/>
    <dgm:cxn modelId="{3745A8BF-5555-4E26-8336-7AA7EEBC536D}" type="presParOf" srcId="{3A569875-E6D6-4FB3-B81B-8D8731D1B0B1}" destId="{1AB04FC9-40CE-4461-BF80-B0BEDD06B0C2}" srcOrd="3" destOrd="0" presId="urn:microsoft.com/office/officeart/2005/8/layout/cycle5"/>
    <dgm:cxn modelId="{987C8C5C-E4D0-473C-A939-26ECAF98E092}" type="presParOf" srcId="{3A569875-E6D6-4FB3-B81B-8D8731D1B0B1}" destId="{80FD4853-23EA-4594-8C3F-DC86A34D1481}" srcOrd="4" destOrd="0" presId="urn:microsoft.com/office/officeart/2005/8/layout/cycle5"/>
    <dgm:cxn modelId="{648523CB-9602-4E75-BD16-27D00542D2D9}" type="presParOf" srcId="{3A569875-E6D6-4FB3-B81B-8D8731D1B0B1}" destId="{2B1DCF4E-FF5D-4735-A741-88A8E210A0C1}" srcOrd="5" destOrd="0" presId="urn:microsoft.com/office/officeart/2005/8/layout/cycle5"/>
    <dgm:cxn modelId="{E8E3F7A7-6774-4945-A4A5-F39B47C31F20}" type="presParOf" srcId="{3A569875-E6D6-4FB3-B81B-8D8731D1B0B1}" destId="{2D033A9C-CD48-4B06-8230-E545B35FA39A}" srcOrd="6" destOrd="0" presId="urn:microsoft.com/office/officeart/2005/8/layout/cycle5"/>
    <dgm:cxn modelId="{C4DF8CE8-4D5A-4C49-8917-89F834ACE5C7}" type="presParOf" srcId="{3A569875-E6D6-4FB3-B81B-8D8731D1B0B1}" destId="{FAC0827D-65A3-44B7-ABAD-605A6AD75902}" srcOrd="7" destOrd="0" presId="urn:microsoft.com/office/officeart/2005/8/layout/cycle5"/>
    <dgm:cxn modelId="{7F60EFCA-CF9B-4A4C-85C5-BC5D9D5DABCE}" type="presParOf" srcId="{3A569875-E6D6-4FB3-B81B-8D8731D1B0B1}" destId="{755C9233-54F4-4A6D-8C69-03E04225C4D8}" srcOrd="8" destOrd="0" presId="urn:microsoft.com/office/officeart/2005/8/layout/cycle5"/>
    <dgm:cxn modelId="{DFAE1BEF-441E-4850-BEA8-CC95AFC04962}" type="presParOf" srcId="{3A569875-E6D6-4FB3-B81B-8D8731D1B0B1}" destId="{D25B2ADF-1FA1-44D8-B613-1C268FF08FA6}" srcOrd="9" destOrd="0" presId="urn:microsoft.com/office/officeart/2005/8/layout/cycle5"/>
    <dgm:cxn modelId="{48A3BFC3-0C7D-468D-B21E-B1B1C227AD1F}" type="presParOf" srcId="{3A569875-E6D6-4FB3-B81B-8D8731D1B0B1}" destId="{975F429E-F4A7-4228-89A3-90E43CB94C71}" srcOrd="10" destOrd="0" presId="urn:microsoft.com/office/officeart/2005/8/layout/cycle5"/>
    <dgm:cxn modelId="{ABEE697F-42EC-447D-BE52-E5C31B3BDDD1}" type="presParOf" srcId="{3A569875-E6D6-4FB3-B81B-8D8731D1B0B1}" destId="{549AEDBE-1883-4AAC-973F-46E0A6EA7F3B}" srcOrd="11" destOrd="0" presId="urn:microsoft.com/office/officeart/2005/8/layout/cycle5"/>
    <dgm:cxn modelId="{B0E65047-0030-411D-A945-64DFA1023F4B}" type="presParOf" srcId="{3A569875-E6D6-4FB3-B81B-8D8731D1B0B1}" destId="{27F438E2-EFE7-4A94-B4E4-CF46106D72D7}" srcOrd="12" destOrd="0" presId="urn:microsoft.com/office/officeart/2005/8/layout/cycle5"/>
    <dgm:cxn modelId="{A9962B1C-7EF3-4710-8A92-BA33AB5B8C41}" type="presParOf" srcId="{3A569875-E6D6-4FB3-B81B-8D8731D1B0B1}" destId="{D4CAADD6-47DE-46B5-AEBA-AB6AC035684F}" srcOrd="13" destOrd="0" presId="urn:microsoft.com/office/officeart/2005/8/layout/cycle5"/>
    <dgm:cxn modelId="{702265D5-1384-47A2-A7AB-458A67A3FCDE}" type="presParOf" srcId="{3A569875-E6D6-4FB3-B81B-8D8731D1B0B1}" destId="{30C531BA-B537-473B-BE53-B0F9366E95AD}" srcOrd="14"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48FF6C-EDAA-4282-B49F-D0BD1BF57427}">
      <dsp:nvSpPr>
        <dsp:cNvPr id="0" name=""/>
        <dsp:cNvSpPr/>
      </dsp:nvSpPr>
      <dsp:spPr>
        <a:xfrm>
          <a:off x="1661835" y="1901"/>
          <a:ext cx="1082075" cy="703348"/>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t>Acercarse al tema</a:t>
          </a:r>
        </a:p>
      </dsp:txBody>
      <dsp:txXfrm>
        <a:off x="1696170" y="36236"/>
        <a:ext cx="1013405" cy="634678"/>
      </dsp:txXfrm>
    </dsp:sp>
    <dsp:sp modelId="{F1F46F8A-92A8-4FF9-ABC9-E502A11EABB3}">
      <dsp:nvSpPr>
        <dsp:cNvPr id="0" name=""/>
        <dsp:cNvSpPr/>
      </dsp:nvSpPr>
      <dsp:spPr>
        <a:xfrm>
          <a:off x="798289" y="353576"/>
          <a:ext cx="2809167" cy="2809167"/>
        </a:xfrm>
        <a:custGeom>
          <a:avLst/>
          <a:gdLst/>
          <a:ahLst/>
          <a:cxnLst/>
          <a:rect l="0" t="0" r="0" b="0"/>
          <a:pathLst>
            <a:path>
              <a:moveTo>
                <a:pt x="2090428" y="178829"/>
              </a:moveTo>
              <a:arcTo wR="1404583" hR="1404583" stAng="17953697" swAng="1211124"/>
            </a:path>
          </a:pathLst>
        </a:custGeom>
        <a:noFill/>
        <a:ln w="9525" cap="flat" cmpd="sng" algn="ctr">
          <a:solidFill>
            <a:schemeClr val="accent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1AB04FC9-40CE-4461-BF80-B0BEDD06B0C2}">
      <dsp:nvSpPr>
        <dsp:cNvPr id="0" name=""/>
        <dsp:cNvSpPr/>
      </dsp:nvSpPr>
      <dsp:spPr>
        <a:xfrm>
          <a:off x="2997673" y="972445"/>
          <a:ext cx="1082075" cy="703348"/>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t>Planificar</a:t>
          </a:r>
        </a:p>
      </dsp:txBody>
      <dsp:txXfrm>
        <a:off x="3032008" y="1006780"/>
        <a:ext cx="1013405" cy="634678"/>
      </dsp:txXfrm>
    </dsp:sp>
    <dsp:sp modelId="{2B1DCF4E-FF5D-4735-A741-88A8E210A0C1}">
      <dsp:nvSpPr>
        <dsp:cNvPr id="0" name=""/>
        <dsp:cNvSpPr/>
      </dsp:nvSpPr>
      <dsp:spPr>
        <a:xfrm>
          <a:off x="798289" y="353576"/>
          <a:ext cx="2809167" cy="2809167"/>
        </a:xfrm>
        <a:custGeom>
          <a:avLst/>
          <a:gdLst/>
          <a:ahLst/>
          <a:cxnLst/>
          <a:rect l="0" t="0" r="0" b="0"/>
          <a:pathLst>
            <a:path>
              <a:moveTo>
                <a:pt x="2805794" y="1501869"/>
              </a:moveTo>
              <a:arcTo wR="1404583" hR="1404583" stAng="21838299" swAng="1359405"/>
            </a:path>
          </a:pathLst>
        </a:custGeom>
        <a:noFill/>
        <a:ln w="9525" cap="flat"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2D033A9C-CD48-4B06-8230-E545B35FA39A}">
      <dsp:nvSpPr>
        <dsp:cNvPr id="0" name=""/>
        <dsp:cNvSpPr/>
      </dsp:nvSpPr>
      <dsp:spPr>
        <a:xfrm>
          <a:off x="2487428" y="2542817"/>
          <a:ext cx="1082075" cy="703348"/>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err="1"/>
            <a:t>Textualizar</a:t>
          </a:r>
          <a:endParaRPr lang="es-ES" sz="1400" kern="1200" dirty="0"/>
        </a:p>
      </dsp:txBody>
      <dsp:txXfrm>
        <a:off x="2521763" y="2577152"/>
        <a:ext cx="1013405" cy="634678"/>
      </dsp:txXfrm>
    </dsp:sp>
    <dsp:sp modelId="{755C9233-54F4-4A6D-8C69-03E04225C4D8}">
      <dsp:nvSpPr>
        <dsp:cNvPr id="0" name=""/>
        <dsp:cNvSpPr/>
      </dsp:nvSpPr>
      <dsp:spPr>
        <a:xfrm>
          <a:off x="798289" y="353576"/>
          <a:ext cx="2809167" cy="2809167"/>
        </a:xfrm>
        <a:custGeom>
          <a:avLst/>
          <a:gdLst/>
          <a:ahLst/>
          <a:cxnLst/>
          <a:rect l="0" t="0" r="0" b="0"/>
          <a:pathLst>
            <a:path>
              <a:moveTo>
                <a:pt x="1576865" y="2798561"/>
              </a:moveTo>
              <a:arcTo wR="1404583" hR="1404583" stAng="4977272" swAng="845456"/>
            </a:path>
          </a:pathLst>
        </a:custGeom>
        <a:noFill/>
        <a:ln w="9525" cap="flat" cmpd="sng" algn="ctr">
          <a:solidFill>
            <a:schemeClr val="accent4">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D25B2ADF-1FA1-44D8-B613-1C268FF08FA6}">
      <dsp:nvSpPr>
        <dsp:cNvPr id="0" name=""/>
        <dsp:cNvSpPr/>
      </dsp:nvSpPr>
      <dsp:spPr>
        <a:xfrm>
          <a:off x="836241" y="2542817"/>
          <a:ext cx="1082075" cy="703348"/>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t>Revisar </a:t>
          </a:r>
        </a:p>
      </dsp:txBody>
      <dsp:txXfrm>
        <a:off x="870576" y="2577152"/>
        <a:ext cx="1013405" cy="634678"/>
      </dsp:txXfrm>
    </dsp:sp>
    <dsp:sp modelId="{549AEDBE-1883-4AAC-973F-46E0A6EA7F3B}">
      <dsp:nvSpPr>
        <dsp:cNvPr id="0" name=""/>
        <dsp:cNvSpPr/>
      </dsp:nvSpPr>
      <dsp:spPr>
        <a:xfrm>
          <a:off x="798289" y="353576"/>
          <a:ext cx="2809167" cy="2809167"/>
        </a:xfrm>
        <a:custGeom>
          <a:avLst/>
          <a:gdLst/>
          <a:ahLst/>
          <a:cxnLst/>
          <a:rect l="0" t="0" r="0" b="0"/>
          <a:pathLst>
            <a:path>
              <a:moveTo>
                <a:pt x="148981" y="2034121"/>
              </a:moveTo>
              <a:arcTo wR="1404583" hR="1404583" stAng="9202296" swAng="1359405"/>
            </a:path>
          </a:pathLst>
        </a:custGeom>
        <a:noFill/>
        <a:ln w="9525" cap="flat" cmpd="sng" algn="ctr">
          <a:solidFill>
            <a:schemeClr val="accent5">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27F438E2-EFE7-4A94-B4E4-CF46106D72D7}">
      <dsp:nvSpPr>
        <dsp:cNvPr id="0" name=""/>
        <dsp:cNvSpPr/>
      </dsp:nvSpPr>
      <dsp:spPr>
        <a:xfrm>
          <a:off x="325996" y="972445"/>
          <a:ext cx="1082075" cy="703348"/>
        </a:xfrm>
        <a:prstGeom prst="round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t>Reescribir </a:t>
          </a:r>
        </a:p>
      </dsp:txBody>
      <dsp:txXfrm>
        <a:off x="360331" y="1006780"/>
        <a:ext cx="1013405" cy="634678"/>
      </dsp:txXfrm>
    </dsp:sp>
    <dsp:sp modelId="{30C531BA-B537-473B-BE53-B0F9366E95AD}">
      <dsp:nvSpPr>
        <dsp:cNvPr id="0" name=""/>
        <dsp:cNvSpPr/>
      </dsp:nvSpPr>
      <dsp:spPr>
        <a:xfrm>
          <a:off x="798289" y="353576"/>
          <a:ext cx="2809167" cy="2809167"/>
        </a:xfrm>
        <a:custGeom>
          <a:avLst/>
          <a:gdLst/>
          <a:ahLst/>
          <a:cxnLst/>
          <a:rect l="0" t="0" r="0" b="0"/>
          <a:pathLst>
            <a:path>
              <a:moveTo>
                <a:pt x="337905" y="490771"/>
              </a:moveTo>
              <a:arcTo wR="1404583" hR="1404583" stAng="13235179" swAng="1211124"/>
            </a:path>
          </a:pathLst>
        </a:custGeom>
        <a:noFill/>
        <a:ln w="9525" cap="flat" cmpd="sng" algn="ctr">
          <a:solidFill>
            <a:schemeClr val="accent6">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g35f391192_0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82" name="Google Shape;182;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g3606f1c2d_3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87" name="Google Shape;187;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6600916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7544483" y="657775"/>
            <a:ext cx="1299300" cy="432900"/>
          </a:xfrm>
          <a:prstGeom prst="triangle">
            <a:avLst>
              <a:gd name="adj" fmla="val 32425"/>
            </a:avLst>
          </a:prstGeom>
          <a:solidFill>
            <a:srgbClr val="26324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nvGrpSpPr>
          <p:cNvPr id="11" name="Google Shape;11;p2"/>
          <p:cNvGrpSpPr/>
          <p:nvPr/>
        </p:nvGrpSpPr>
        <p:grpSpPr>
          <a:xfrm>
            <a:off x="0" y="-7088"/>
            <a:ext cx="8661398" cy="5150588"/>
            <a:chOff x="0" y="-7088"/>
            <a:chExt cx="8661398" cy="5150588"/>
          </a:xfrm>
        </p:grpSpPr>
        <p:sp>
          <p:nvSpPr>
            <p:cNvPr id="12" name="Google Shape;12;p2"/>
            <p:cNvSpPr/>
            <p:nvPr/>
          </p:nvSpPr>
          <p:spPr>
            <a:xfrm>
              <a:off x="0" y="0"/>
              <a:ext cx="3525000" cy="5143500"/>
            </a:xfrm>
            <a:prstGeom prst="rect">
              <a:avLst/>
            </a:prstGeom>
            <a:solidFill>
              <a:srgbClr val="C7D3E6"/>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3" name="Google Shape;13;p2"/>
            <p:cNvSpPr/>
            <p:nvPr/>
          </p:nvSpPr>
          <p:spPr>
            <a:xfrm rot="10800000" flipH="1">
              <a:off x="3517898" y="-7088"/>
              <a:ext cx="5143500" cy="5143500"/>
            </a:xfrm>
            <a:prstGeom prst="rtTriangle">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grpSp>
        <p:nvGrpSpPr>
          <p:cNvPr id="14" name="Google Shape;14;p2"/>
          <p:cNvGrpSpPr/>
          <p:nvPr/>
        </p:nvGrpSpPr>
        <p:grpSpPr>
          <a:xfrm rot="10800000" flipH="1">
            <a:off x="1" y="1090763"/>
            <a:ext cx="8847502" cy="2961975"/>
            <a:chOff x="-8178042" y="-4493254"/>
            <a:chExt cx="19483598" cy="6522736"/>
          </a:xfrm>
        </p:grpSpPr>
        <p:sp>
          <p:nvSpPr>
            <p:cNvPr id="15" name="Google Shape;15;p2"/>
            <p:cNvSpPr/>
            <p:nvPr/>
          </p:nvSpPr>
          <p:spPr>
            <a:xfrm>
              <a:off x="-8178042" y="-4493118"/>
              <a:ext cx="12968400" cy="6522600"/>
            </a:xfrm>
            <a:prstGeom prst="rect">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sp>
          <p:nvSpPr>
            <p:cNvPr id="16" name="Google Shape;16;p2"/>
            <p:cNvSpPr/>
            <p:nvPr/>
          </p:nvSpPr>
          <p:spPr>
            <a:xfrm>
              <a:off x="4782955" y="-4493254"/>
              <a:ext cx="6522600" cy="6522600"/>
            </a:xfrm>
            <a:prstGeom prst="rtTriangle">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grpSp>
        <p:nvGrpSpPr>
          <p:cNvPr id="17" name="Google Shape;17;p2"/>
          <p:cNvGrpSpPr/>
          <p:nvPr/>
        </p:nvGrpSpPr>
        <p:grpSpPr>
          <a:xfrm>
            <a:off x="3677236" y="4278349"/>
            <a:ext cx="5480829" cy="432996"/>
            <a:chOff x="5582265" y="4646738"/>
            <a:chExt cx="5480829" cy="432996"/>
          </a:xfrm>
        </p:grpSpPr>
        <p:sp>
          <p:nvSpPr>
            <p:cNvPr id="18" name="Google Shape;18;p2"/>
            <p:cNvSpPr/>
            <p:nvPr/>
          </p:nvSpPr>
          <p:spPr>
            <a:xfrm rot="10800000">
              <a:off x="5582265" y="4948334"/>
              <a:ext cx="394200" cy="131400"/>
            </a:xfrm>
            <a:prstGeom prst="triangle">
              <a:avLst>
                <a:gd name="adj" fmla="val 32425"/>
              </a:avLst>
            </a:prstGeom>
            <a:solidFill>
              <a:srgbClr val="D26F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nvGrpSpPr>
            <p:cNvPr id="19" name="Google Shape;19;p2"/>
            <p:cNvGrpSpPr/>
            <p:nvPr/>
          </p:nvGrpSpPr>
          <p:grpSpPr>
            <a:xfrm flipH="1">
              <a:off x="5585232" y="4646738"/>
              <a:ext cx="5477861" cy="304551"/>
              <a:chOff x="-24158748" y="330075"/>
              <a:chExt cx="30568423" cy="1699506"/>
            </a:xfrm>
          </p:grpSpPr>
          <p:sp>
            <p:nvSpPr>
              <p:cNvPr id="20" name="Google Shape;20;p2"/>
              <p:cNvSpPr/>
              <p:nvPr/>
            </p:nvSpPr>
            <p:spPr>
              <a:xfrm>
                <a:off x="-24158748" y="330081"/>
                <a:ext cx="28908000" cy="1699500"/>
              </a:xfrm>
              <a:prstGeom prst="rect">
                <a:avLst/>
              </a:prstGeom>
              <a:solidFill>
                <a:srgbClr val="FF9800"/>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21" name="Google Shape;21;p2"/>
              <p:cNvSpPr/>
              <p:nvPr/>
            </p:nvSpPr>
            <p:spPr>
              <a:xfrm>
                <a:off x="4710175" y="330075"/>
                <a:ext cx="1699500" cy="1699500"/>
              </a:xfrm>
              <a:prstGeom prst="rtTriangle">
                <a:avLst/>
              </a:prstGeom>
              <a:solidFill>
                <a:srgbClr val="FF98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sp>
        <p:nvSpPr>
          <p:cNvPr id="22" name="Google Shape;22;p2"/>
          <p:cNvSpPr txBox="1">
            <a:spLocks noGrp="1"/>
          </p:cNvSpPr>
          <p:nvPr>
            <p:ph type="ctrTitle"/>
          </p:nvPr>
        </p:nvSpPr>
        <p:spPr>
          <a:xfrm>
            <a:off x="685800" y="1090750"/>
            <a:ext cx="5367900" cy="2961900"/>
          </a:xfrm>
          <a:prstGeom prst="rect">
            <a:avLst/>
          </a:prstGeom>
        </p:spPr>
        <p:txBody>
          <a:bodyPr spcFirstLastPara="1" wrap="square" lIns="91425" tIns="91425" rIns="91425" bIns="91425" anchor="ctr" anchorCtr="0"/>
          <a:lstStyle>
            <a:lvl1pPr lvl="0">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 2 columns" type="twoColTx">
  <p:cSld name="TITLE_AND_TWO_COLUMNS">
    <p:spTree>
      <p:nvGrpSpPr>
        <p:cNvPr id="1" name="Shape 81"/>
        <p:cNvGrpSpPr/>
        <p:nvPr/>
      </p:nvGrpSpPr>
      <p:grpSpPr>
        <a:xfrm>
          <a:off x="0" y="0"/>
          <a:ext cx="0" cy="0"/>
          <a:chOff x="0" y="0"/>
          <a:chExt cx="0" cy="0"/>
        </a:xfrm>
      </p:grpSpPr>
      <p:grpSp>
        <p:nvGrpSpPr>
          <p:cNvPr id="82" name="Google Shape;82;p6"/>
          <p:cNvGrpSpPr/>
          <p:nvPr/>
        </p:nvGrpSpPr>
        <p:grpSpPr>
          <a:xfrm>
            <a:off x="-4" y="40"/>
            <a:ext cx="7072430" cy="1327315"/>
            <a:chOff x="-4" y="40"/>
            <a:chExt cx="7072430" cy="1327315"/>
          </a:xfrm>
        </p:grpSpPr>
        <p:sp>
          <p:nvSpPr>
            <p:cNvPr id="83" name="Google Shape;83;p6"/>
            <p:cNvSpPr/>
            <p:nvPr/>
          </p:nvSpPr>
          <p:spPr>
            <a:xfrm>
              <a:off x="6292649" y="126425"/>
              <a:ext cx="779700" cy="259800"/>
            </a:xfrm>
            <a:prstGeom prst="triangle">
              <a:avLst>
                <a:gd name="adj" fmla="val 32425"/>
              </a:avLst>
            </a:prstGeom>
            <a:solidFill>
              <a:srgbClr val="26324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nvGrpSpPr>
            <p:cNvPr id="84" name="Google Shape;84;p6"/>
            <p:cNvGrpSpPr/>
            <p:nvPr/>
          </p:nvGrpSpPr>
          <p:grpSpPr>
            <a:xfrm rot="10800000" flipH="1">
              <a:off x="3" y="40"/>
              <a:ext cx="6756168" cy="1327315"/>
              <a:chOff x="-2168138" y="330075"/>
              <a:chExt cx="8650663" cy="1699506"/>
            </a:xfrm>
          </p:grpSpPr>
          <p:sp>
            <p:nvSpPr>
              <p:cNvPr id="85" name="Google Shape;85;p6"/>
              <p:cNvSpPr/>
              <p:nvPr/>
            </p:nvSpPr>
            <p:spPr>
              <a:xfrm>
                <a:off x="-2168138" y="330081"/>
                <a:ext cx="6958200" cy="1699500"/>
              </a:xfrm>
              <a:prstGeom prst="rect">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sp>
            <p:nvSpPr>
              <p:cNvPr id="86" name="Google Shape;86;p6"/>
              <p:cNvSpPr/>
              <p:nvPr/>
            </p:nvSpPr>
            <p:spPr>
              <a:xfrm>
                <a:off x="4783025" y="330075"/>
                <a:ext cx="1699500" cy="1699500"/>
              </a:xfrm>
              <a:prstGeom prst="rtTriangle">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grpSp>
          <p:nvGrpSpPr>
            <p:cNvPr id="87" name="Google Shape;87;p6"/>
            <p:cNvGrpSpPr/>
            <p:nvPr/>
          </p:nvGrpSpPr>
          <p:grpSpPr>
            <a:xfrm rot="10800000" flipH="1">
              <a:off x="-4" y="381007"/>
              <a:ext cx="7072430" cy="771744"/>
              <a:chOff x="-9092084" y="330075"/>
              <a:chExt cx="15574609" cy="1699501"/>
            </a:xfrm>
          </p:grpSpPr>
          <p:sp>
            <p:nvSpPr>
              <p:cNvPr id="88" name="Google Shape;88;p6"/>
              <p:cNvSpPr/>
              <p:nvPr/>
            </p:nvSpPr>
            <p:spPr>
              <a:xfrm>
                <a:off x="-9092084" y="330076"/>
                <a:ext cx="13882200" cy="1699500"/>
              </a:xfrm>
              <a:prstGeom prst="rect">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sp>
            <p:nvSpPr>
              <p:cNvPr id="89" name="Google Shape;89;p6"/>
              <p:cNvSpPr/>
              <p:nvPr/>
            </p:nvSpPr>
            <p:spPr>
              <a:xfrm>
                <a:off x="4783025" y="330075"/>
                <a:ext cx="1699500" cy="1699500"/>
              </a:xfrm>
              <a:prstGeom prst="rtTriangle">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grpSp>
      <p:grpSp>
        <p:nvGrpSpPr>
          <p:cNvPr id="90" name="Google Shape;90;p6"/>
          <p:cNvGrpSpPr/>
          <p:nvPr/>
        </p:nvGrpSpPr>
        <p:grpSpPr>
          <a:xfrm>
            <a:off x="6946842" y="4472723"/>
            <a:ext cx="2202830" cy="670795"/>
            <a:chOff x="5575242" y="4472723"/>
            <a:chExt cx="2202830" cy="670795"/>
          </a:xfrm>
        </p:grpSpPr>
        <p:sp>
          <p:nvSpPr>
            <p:cNvPr id="91" name="Google Shape;91;p6"/>
            <p:cNvSpPr/>
            <p:nvPr/>
          </p:nvSpPr>
          <p:spPr>
            <a:xfrm rot="10800000">
              <a:off x="5575242" y="4948334"/>
              <a:ext cx="394200" cy="131400"/>
            </a:xfrm>
            <a:prstGeom prst="triangle">
              <a:avLst>
                <a:gd name="adj" fmla="val 32425"/>
              </a:avLst>
            </a:prstGeom>
            <a:solidFill>
              <a:srgbClr val="D26F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nvGrpSpPr>
            <p:cNvPr id="92" name="Google Shape;92;p6"/>
            <p:cNvGrpSpPr/>
            <p:nvPr/>
          </p:nvGrpSpPr>
          <p:grpSpPr>
            <a:xfrm flipH="1">
              <a:off x="5734850" y="4472723"/>
              <a:ext cx="2040837" cy="670795"/>
              <a:chOff x="1297954" y="330075"/>
              <a:chExt cx="5169293" cy="1699506"/>
            </a:xfrm>
          </p:grpSpPr>
          <p:sp>
            <p:nvSpPr>
              <p:cNvPr id="93" name="Google Shape;93;p6"/>
              <p:cNvSpPr/>
              <p:nvPr/>
            </p:nvSpPr>
            <p:spPr>
              <a:xfrm>
                <a:off x="1297954" y="330081"/>
                <a:ext cx="3476700" cy="1699500"/>
              </a:xfrm>
              <a:prstGeom prst="rect">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94" name="Google Shape;94;p6"/>
              <p:cNvSpPr/>
              <p:nvPr/>
            </p:nvSpPr>
            <p:spPr>
              <a:xfrm>
                <a:off x="4767747" y="330075"/>
                <a:ext cx="1699500" cy="1699500"/>
              </a:xfrm>
              <a:prstGeom prst="rtTriangle">
                <a:avLst/>
              </a:prstGeom>
              <a:solidFill>
                <a:srgbClr val="C7D3E6"/>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nvGrpSpPr>
            <p:cNvPr id="95" name="Google Shape;95;p6"/>
            <p:cNvGrpSpPr/>
            <p:nvPr/>
          </p:nvGrpSpPr>
          <p:grpSpPr>
            <a:xfrm flipH="1">
              <a:off x="5578209" y="4646738"/>
              <a:ext cx="2199863" cy="304563"/>
              <a:chOff x="-5827153" y="330075"/>
              <a:chExt cx="12276019" cy="1699569"/>
            </a:xfrm>
          </p:grpSpPr>
          <p:sp>
            <p:nvSpPr>
              <p:cNvPr id="96" name="Google Shape;96;p6"/>
              <p:cNvSpPr/>
              <p:nvPr/>
            </p:nvSpPr>
            <p:spPr>
              <a:xfrm>
                <a:off x="-5827153" y="330144"/>
                <a:ext cx="10612200" cy="1699500"/>
              </a:xfrm>
              <a:prstGeom prst="rect">
                <a:avLst/>
              </a:prstGeom>
              <a:solidFill>
                <a:srgbClr val="FF9800"/>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97" name="Google Shape;97;p6"/>
              <p:cNvSpPr/>
              <p:nvPr/>
            </p:nvSpPr>
            <p:spPr>
              <a:xfrm>
                <a:off x="4749366" y="330075"/>
                <a:ext cx="1699500" cy="1699500"/>
              </a:xfrm>
              <a:prstGeom prst="rtTriangle">
                <a:avLst/>
              </a:prstGeom>
              <a:solidFill>
                <a:srgbClr val="FF98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sp>
        <p:nvSpPr>
          <p:cNvPr id="98" name="Google Shape;98;p6"/>
          <p:cNvSpPr txBox="1">
            <a:spLocks noGrp="1"/>
          </p:cNvSpPr>
          <p:nvPr>
            <p:ph type="title"/>
          </p:nvPr>
        </p:nvSpPr>
        <p:spPr>
          <a:xfrm>
            <a:off x="814275" y="392575"/>
            <a:ext cx="5258400" cy="766200"/>
          </a:xfrm>
          <a:prstGeom prst="rect">
            <a:avLst/>
          </a:prstGeom>
        </p:spPr>
        <p:txBody>
          <a:bodyPr spcFirstLastPara="1" wrap="square" lIns="91425" tIns="91425" rIns="91425" bIns="91425" anchor="ctr" anchorCtr="0"/>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99" name="Google Shape;99;p6"/>
          <p:cNvSpPr txBox="1">
            <a:spLocks noGrp="1"/>
          </p:cNvSpPr>
          <p:nvPr>
            <p:ph type="body" idx="1"/>
          </p:nvPr>
        </p:nvSpPr>
        <p:spPr>
          <a:xfrm>
            <a:off x="814275" y="1537988"/>
            <a:ext cx="3378300" cy="2724300"/>
          </a:xfrm>
          <a:prstGeom prst="rect">
            <a:avLst/>
          </a:prstGeom>
        </p:spPr>
        <p:txBody>
          <a:bodyPr spcFirstLastPara="1" wrap="square" lIns="91425" tIns="91425" rIns="91425" bIns="91425" anchor="t" anchorCtr="0"/>
          <a:lstStyle>
            <a:lvl1pPr marL="457200" lvl="0" indent="-355600">
              <a:spcBef>
                <a:spcPts val="600"/>
              </a:spcBef>
              <a:spcAft>
                <a:spcPts val="0"/>
              </a:spcAft>
              <a:buSzPts val="2000"/>
              <a:buChar char="▰"/>
              <a:defRPr sz="2000"/>
            </a:lvl1pPr>
            <a:lvl2pPr marL="914400" lvl="1" indent="-355600">
              <a:spcBef>
                <a:spcPts val="1000"/>
              </a:spcBef>
              <a:spcAft>
                <a:spcPts val="0"/>
              </a:spcAft>
              <a:buSzPts val="2000"/>
              <a:buChar char="▻"/>
              <a:defRPr sz="2000"/>
            </a:lvl2pPr>
            <a:lvl3pPr marL="1371600" lvl="2" indent="-355600">
              <a:spcBef>
                <a:spcPts val="1000"/>
              </a:spcBef>
              <a:spcAft>
                <a:spcPts val="0"/>
              </a:spcAft>
              <a:buSzPts val="2000"/>
              <a:buChar char="▻"/>
              <a:defRPr sz="2000"/>
            </a:lvl3pPr>
            <a:lvl4pPr marL="1828800" lvl="3" indent="-355600">
              <a:spcBef>
                <a:spcPts val="1000"/>
              </a:spcBef>
              <a:spcAft>
                <a:spcPts val="0"/>
              </a:spcAft>
              <a:buSzPts val="2000"/>
              <a:buChar char="▻"/>
              <a:defRPr sz="2000"/>
            </a:lvl4pPr>
            <a:lvl5pPr marL="2286000" lvl="4" indent="-355600">
              <a:spcBef>
                <a:spcPts val="1000"/>
              </a:spcBef>
              <a:spcAft>
                <a:spcPts val="0"/>
              </a:spcAft>
              <a:buSzPts val="2000"/>
              <a:buChar char="▻"/>
              <a:defRPr sz="2000"/>
            </a:lvl5pPr>
            <a:lvl6pPr marL="2743200" lvl="5" indent="-355600">
              <a:spcBef>
                <a:spcPts val="1000"/>
              </a:spcBef>
              <a:spcAft>
                <a:spcPts val="0"/>
              </a:spcAft>
              <a:buSzPts val="2000"/>
              <a:buChar char="▻"/>
              <a:defRPr sz="2000"/>
            </a:lvl6pPr>
            <a:lvl7pPr marL="3200400" lvl="6" indent="-355600">
              <a:spcBef>
                <a:spcPts val="1000"/>
              </a:spcBef>
              <a:spcAft>
                <a:spcPts val="0"/>
              </a:spcAft>
              <a:buSzPts val="2000"/>
              <a:buChar char="▻"/>
              <a:defRPr sz="2000"/>
            </a:lvl7pPr>
            <a:lvl8pPr marL="3657600" lvl="7" indent="-355600">
              <a:spcBef>
                <a:spcPts val="1000"/>
              </a:spcBef>
              <a:spcAft>
                <a:spcPts val="0"/>
              </a:spcAft>
              <a:buSzPts val="2000"/>
              <a:buChar char="▻"/>
              <a:defRPr sz="2000"/>
            </a:lvl8pPr>
            <a:lvl9pPr marL="4114800" lvl="8" indent="-355600">
              <a:spcBef>
                <a:spcPts val="1000"/>
              </a:spcBef>
              <a:spcAft>
                <a:spcPts val="1000"/>
              </a:spcAft>
              <a:buSzPts val="2000"/>
              <a:buChar char="▻"/>
              <a:defRPr sz="2000"/>
            </a:lvl9pPr>
          </a:lstStyle>
          <a:p>
            <a:endParaRPr/>
          </a:p>
        </p:txBody>
      </p:sp>
      <p:sp>
        <p:nvSpPr>
          <p:cNvPr id="100" name="Google Shape;100;p6"/>
          <p:cNvSpPr txBox="1">
            <a:spLocks noGrp="1"/>
          </p:cNvSpPr>
          <p:nvPr>
            <p:ph type="body" idx="2"/>
          </p:nvPr>
        </p:nvSpPr>
        <p:spPr>
          <a:xfrm>
            <a:off x="4396123" y="1537988"/>
            <a:ext cx="3378300" cy="2724300"/>
          </a:xfrm>
          <a:prstGeom prst="rect">
            <a:avLst/>
          </a:prstGeom>
        </p:spPr>
        <p:txBody>
          <a:bodyPr spcFirstLastPara="1" wrap="square" lIns="91425" tIns="91425" rIns="91425" bIns="91425" anchor="t" anchorCtr="0"/>
          <a:lstStyle>
            <a:lvl1pPr marL="457200" lvl="0" indent="-355600">
              <a:spcBef>
                <a:spcPts val="600"/>
              </a:spcBef>
              <a:spcAft>
                <a:spcPts val="0"/>
              </a:spcAft>
              <a:buSzPts val="2000"/>
              <a:buChar char="▰"/>
              <a:defRPr sz="2000"/>
            </a:lvl1pPr>
            <a:lvl2pPr marL="914400" lvl="1" indent="-355600">
              <a:spcBef>
                <a:spcPts val="1000"/>
              </a:spcBef>
              <a:spcAft>
                <a:spcPts val="0"/>
              </a:spcAft>
              <a:buSzPts val="2000"/>
              <a:buChar char="▻"/>
              <a:defRPr sz="2000"/>
            </a:lvl2pPr>
            <a:lvl3pPr marL="1371600" lvl="2" indent="-355600">
              <a:spcBef>
                <a:spcPts val="1000"/>
              </a:spcBef>
              <a:spcAft>
                <a:spcPts val="0"/>
              </a:spcAft>
              <a:buSzPts val="2000"/>
              <a:buChar char="▻"/>
              <a:defRPr sz="2000"/>
            </a:lvl3pPr>
            <a:lvl4pPr marL="1828800" lvl="3" indent="-355600">
              <a:spcBef>
                <a:spcPts val="1000"/>
              </a:spcBef>
              <a:spcAft>
                <a:spcPts val="0"/>
              </a:spcAft>
              <a:buSzPts val="2000"/>
              <a:buChar char="▻"/>
              <a:defRPr sz="2000"/>
            </a:lvl4pPr>
            <a:lvl5pPr marL="2286000" lvl="4" indent="-355600">
              <a:spcBef>
                <a:spcPts val="1000"/>
              </a:spcBef>
              <a:spcAft>
                <a:spcPts val="0"/>
              </a:spcAft>
              <a:buSzPts val="2000"/>
              <a:buChar char="▻"/>
              <a:defRPr sz="2000"/>
            </a:lvl5pPr>
            <a:lvl6pPr marL="2743200" lvl="5" indent="-355600">
              <a:spcBef>
                <a:spcPts val="1000"/>
              </a:spcBef>
              <a:spcAft>
                <a:spcPts val="0"/>
              </a:spcAft>
              <a:buSzPts val="2000"/>
              <a:buChar char="▻"/>
              <a:defRPr sz="2000"/>
            </a:lvl6pPr>
            <a:lvl7pPr marL="3200400" lvl="6" indent="-355600">
              <a:spcBef>
                <a:spcPts val="1000"/>
              </a:spcBef>
              <a:spcAft>
                <a:spcPts val="0"/>
              </a:spcAft>
              <a:buSzPts val="2000"/>
              <a:buChar char="▻"/>
              <a:defRPr sz="2000"/>
            </a:lvl7pPr>
            <a:lvl8pPr marL="3657600" lvl="7" indent="-355600">
              <a:spcBef>
                <a:spcPts val="1000"/>
              </a:spcBef>
              <a:spcAft>
                <a:spcPts val="0"/>
              </a:spcAft>
              <a:buSzPts val="2000"/>
              <a:buChar char="▻"/>
              <a:defRPr sz="2000"/>
            </a:lvl8pPr>
            <a:lvl9pPr marL="4114800" lvl="8" indent="-355600">
              <a:spcBef>
                <a:spcPts val="1000"/>
              </a:spcBef>
              <a:spcAft>
                <a:spcPts val="1000"/>
              </a:spcAft>
              <a:buSzPts val="2000"/>
              <a:buChar char="▻"/>
              <a:defRPr sz="2000"/>
            </a:lvl9pPr>
          </a:lstStyle>
          <a:p>
            <a:endParaRPr/>
          </a:p>
        </p:txBody>
      </p:sp>
      <p:sp>
        <p:nvSpPr>
          <p:cNvPr id="101" name="Google Shape;101;p6"/>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‹Nº›</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62"/>
        <p:cNvGrpSpPr/>
        <p:nvPr/>
      </p:nvGrpSpPr>
      <p:grpSpPr>
        <a:xfrm>
          <a:off x="0" y="0"/>
          <a:ext cx="0" cy="0"/>
          <a:chOff x="0" y="0"/>
          <a:chExt cx="0" cy="0"/>
        </a:xfrm>
      </p:grpSpPr>
      <p:sp>
        <p:nvSpPr>
          <p:cNvPr id="163" name="Google Shape;163;p10"/>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‹Nº›</a:t>
            </a:fld>
            <a:endParaRPr/>
          </a:p>
        </p:txBody>
      </p:sp>
      <p:grpSp>
        <p:nvGrpSpPr>
          <p:cNvPr id="164" name="Google Shape;164;p10"/>
          <p:cNvGrpSpPr/>
          <p:nvPr/>
        </p:nvGrpSpPr>
        <p:grpSpPr>
          <a:xfrm>
            <a:off x="6946842" y="4472723"/>
            <a:ext cx="2202830" cy="670795"/>
            <a:chOff x="5575242" y="4472723"/>
            <a:chExt cx="2202830" cy="670795"/>
          </a:xfrm>
        </p:grpSpPr>
        <p:sp>
          <p:nvSpPr>
            <p:cNvPr id="165" name="Google Shape;165;p10"/>
            <p:cNvSpPr/>
            <p:nvPr/>
          </p:nvSpPr>
          <p:spPr>
            <a:xfrm rot="10800000">
              <a:off x="5575242" y="4948334"/>
              <a:ext cx="394200" cy="131400"/>
            </a:xfrm>
            <a:prstGeom prst="triangle">
              <a:avLst>
                <a:gd name="adj" fmla="val 32425"/>
              </a:avLst>
            </a:prstGeom>
            <a:solidFill>
              <a:srgbClr val="D26F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nvGrpSpPr>
            <p:cNvPr id="166" name="Google Shape;166;p10"/>
            <p:cNvGrpSpPr/>
            <p:nvPr/>
          </p:nvGrpSpPr>
          <p:grpSpPr>
            <a:xfrm flipH="1">
              <a:off x="5734850" y="4472723"/>
              <a:ext cx="2040837" cy="670795"/>
              <a:chOff x="1297954" y="330075"/>
              <a:chExt cx="5169293" cy="1699506"/>
            </a:xfrm>
          </p:grpSpPr>
          <p:sp>
            <p:nvSpPr>
              <p:cNvPr id="167" name="Google Shape;167;p10"/>
              <p:cNvSpPr/>
              <p:nvPr/>
            </p:nvSpPr>
            <p:spPr>
              <a:xfrm>
                <a:off x="1297954" y="330081"/>
                <a:ext cx="3476700" cy="1699500"/>
              </a:xfrm>
              <a:prstGeom prst="rect">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168" name="Google Shape;168;p10"/>
              <p:cNvSpPr/>
              <p:nvPr/>
            </p:nvSpPr>
            <p:spPr>
              <a:xfrm>
                <a:off x="4767747" y="330075"/>
                <a:ext cx="1699500" cy="1699500"/>
              </a:xfrm>
              <a:prstGeom prst="rtTriangle">
                <a:avLst/>
              </a:prstGeom>
              <a:solidFill>
                <a:srgbClr val="C7D3E6"/>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nvGrpSpPr>
            <p:cNvPr id="169" name="Google Shape;169;p10"/>
            <p:cNvGrpSpPr/>
            <p:nvPr/>
          </p:nvGrpSpPr>
          <p:grpSpPr>
            <a:xfrm flipH="1">
              <a:off x="5578209" y="4646738"/>
              <a:ext cx="2199863" cy="304563"/>
              <a:chOff x="-5827153" y="330075"/>
              <a:chExt cx="12276019" cy="1699569"/>
            </a:xfrm>
          </p:grpSpPr>
          <p:sp>
            <p:nvSpPr>
              <p:cNvPr id="170" name="Google Shape;170;p10"/>
              <p:cNvSpPr/>
              <p:nvPr/>
            </p:nvSpPr>
            <p:spPr>
              <a:xfrm>
                <a:off x="-5827153" y="330144"/>
                <a:ext cx="10612200" cy="1699500"/>
              </a:xfrm>
              <a:prstGeom prst="rect">
                <a:avLst/>
              </a:prstGeom>
              <a:solidFill>
                <a:srgbClr val="FF9800"/>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171" name="Google Shape;171;p10"/>
              <p:cNvSpPr/>
              <p:nvPr/>
            </p:nvSpPr>
            <p:spPr>
              <a:xfrm>
                <a:off x="4749366" y="330075"/>
                <a:ext cx="1699500" cy="1699500"/>
              </a:xfrm>
              <a:prstGeom prst="rtTriangle">
                <a:avLst/>
              </a:prstGeom>
              <a:solidFill>
                <a:srgbClr val="FF98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grpSp>
        <p:nvGrpSpPr>
          <p:cNvPr id="172" name="Google Shape;172;p10"/>
          <p:cNvGrpSpPr/>
          <p:nvPr/>
        </p:nvGrpSpPr>
        <p:grpSpPr>
          <a:xfrm rot="10800000">
            <a:off x="-8" y="-2"/>
            <a:ext cx="2202830" cy="670795"/>
            <a:chOff x="5575242" y="4472723"/>
            <a:chExt cx="2202830" cy="670795"/>
          </a:xfrm>
        </p:grpSpPr>
        <p:sp>
          <p:nvSpPr>
            <p:cNvPr id="173" name="Google Shape;173;p10"/>
            <p:cNvSpPr/>
            <p:nvPr/>
          </p:nvSpPr>
          <p:spPr>
            <a:xfrm rot="10800000">
              <a:off x="5575242" y="4948334"/>
              <a:ext cx="394200" cy="131400"/>
            </a:xfrm>
            <a:prstGeom prst="triangle">
              <a:avLst>
                <a:gd name="adj" fmla="val 32425"/>
              </a:avLst>
            </a:prstGeom>
            <a:solidFill>
              <a:srgbClr val="263248"/>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nvGrpSpPr>
            <p:cNvPr id="174" name="Google Shape;174;p10"/>
            <p:cNvGrpSpPr/>
            <p:nvPr/>
          </p:nvGrpSpPr>
          <p:grpSpPr>
            <a:xfrm flipH="1">
              <a:off x="5734850" y="4472723"/>
              <a:ext cx="2040837" cy="670795"/>
              <a:chOff x="1297954" y="330075"/>
              <a:chExt cx="5169293" cy="1699506"/>
            </a:xfrm>
          </p:grpSpPr>
          <p:sp>
            <p:nvSpPr>
              <p:cNvPr id="175" name="Google Shape;175;p10"/>
              <p:cNvSpPr/>
              <p:nvPr/>
            </p:nvSpPr>
            <p:spPr>
              <a:xfrm>
                <a:off x="1297954" y="330081"/>
                <a:ext cx="3476700" cy="1699500"/>
              </a:xfrm>
              <a:prstGeom prst="rect">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176" name="Google Shape;176;p10"/>
              <p:cNvSpPr/>
              <p:nvPr/>
            </p:nvSpPr>
            <p:spPr>
              <a:xfrm>
                <a:off x="4767747" y="330075"/>
                <a:ext cx="1699500" cy="1699500"/>
              </a:xfrm>
              <a:prstGeom prst="rtTriangle">
                <a:avLst/>
              </a:prstGeom>
              <a:solidFill>
                <a:srgbClr val="C7D3E6"/>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nvGrpSpPr>
            <p:cNvPr id="177" name="Google Shape;177;p10"/>
            <p:cNvGrpSpPr/>
            <p:nvPr/>
          </p:nvGrpSpPr>
          <p:grpSpPr>
            <a:xfrm flipH="1">
              <a:off x="5578209" y="4646738"/>
              <a:ext cx="2199863" cy="304563"/>
              <a:chOff x="-5827153" y="330075"/>
              <a:chExt cx="12276019" cy="1699569"/>
            </a:xfrm>
          </p:grpSpPr>
          <p:sp>
            <p:nvSpPr>
              <p:cNvPr id="178" name="Google Shape;178;p10"/>
              <p:cNvSpPr/>
              <p:nvPr/>
            </p:nvSpPr>
            <p:spPr>
              <a:xfrm>
                <a:off x="-5827153" y="330144"/>
                <a:ext cx="10612200" cy="1699500"/>
              </a:xfrm>
              <a:prstGeom prst="rect">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179" name="Google Shape;179;p10"/>
              <p:cNvSpPr/>
              <p:nvPr/>
            </p:nvSpPr>
            <p:spPr>
              <a:xfrm>
                <a:off x="4749366" y="330075"/>
                <a:ext cx="1699500" cy="1699500"/>
              </a:xfrm>
              <a:prstGeom prst="rtTriangle">
                <a:avLst/>
              </a:prstGeom>
              <a:solidFill>
                <a:srgbClr val="3F5378"/>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spTree>
    <p:extLst>
      <p:ext uri="{BB962C8B-B14F-4D97-AF65-F5344CB8AC3E}">
        <p14:creationId xmlns:p14="http://schemas.microsoft.com/office/powerpoint/2010/main" val="219653015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14275" y="392575"/>
            <a:ext cx="5258400" cy="766200"/>
          </a:xfrm>
          <a:prstGeom prst="rect">
            <a:avLst/>
          </a:prstGeom>
          <a:noFill/>
          <a:ln>
            <a:noFill/>
          </a:ln>
        </p:spPr>
        <p:txBody>
          <a:bodyPr spcFirstLastPara="1" wrap="square" lIns="91425" tIns="91425" rIns="91425" bIns="91425" anchor="ctr" anchorCtr="0"/>
          <a:lstStyle>
            <a:lvl1pPr lvl="0">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1pPr>
            <a:lvl2pPr lvl="1">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2pPr>
            <a:lvl3pPr lvl="2">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3pPr>
            <a:lvl4pPr lvl="3">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4pPr>
            <a:lvl5pPr lvl="4">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5pPr>
            <a:lvl6pPr lvl="5">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6pPr>
            <a:lvl7pPr lvl="6">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7pPr>
            <a:lvl8pPr lvl="7">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8pPr>
            <a:lvl9pPr lvl="8">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9pPr>
          </a:lstStyle>
          <a:p>
            <a:endParaRPr dirty="0"/>
          </a:p>
        </p:txBody>
      </p:sp>
      <p:sp>
        <p:nvSpPr>
          <p:cNvPr id="7" name="Google Shape;7;p1"/>
          <p:cNvSpPr txBox="1">
            <a:spLocks noGrp="1"/>
          </p:cNvSpPr>
          <p:nvPr>
            <p:ph type="body" idx="1"/>
          </p:nvPr>
        </p:nvSpPr>
        <p:spPr>
          <a:xfrm>
            <a:off x="814275" y="1327350"/>
            <a:ext cx="6132600" cy="3145500"/>
          </a:xfrm>
          <a:prstGeom prst="rect">
            <a:avLst/>
          </a:prstGeom>
          <a:noFill/>
          <a:ln>
            <a:noFill/>
          </a:ln>
        </p:spPr>
        <p:txBody>
          <a:bodyPr spcFirstLastPara="1" wrap="square" lIns="91425" tIns="91425" rIns="91425" bIns="91425" anchor="ctr" anchorCtr="0"/>
          <a:lstStyle>
            <a:lvl1pPr marL="457200" lvl="0" indent="-381000">
              <a:spcBef>
                <a:spcPts val="6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1pPr>
            <a:lvl2pPr marL="914400" lvl="1"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2pPr>
            <a:lvl3pPr marL="1371600" lvl="2"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3pPr>
            <a:lvl4pPr marL="1828800" lvl="3"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4pPr>
            <a:lvl5pPr marL="2286000" lvl="4"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5pPr>
            <a:lvl6pPr marL="2743200" lvl="5"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6pPr>
            <a:lvl7pPr marL="3200400" lvl="6"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7pPr>
            <a:lvl8pPr marL="3657600" lvl="7"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8pPr>
            <a:lvl9pPr marL="4114800" lvl="8" indent="-381000">
              <a:spcBef>
                <a:spcPts val="1000"/>
              </a:spcBef>
              <a:spcAft>
                <a:spcPts val="100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9pPr>
          </a:lstStyle>
          <a:p>
            <a:endParaRPr/>
          </a:p>
        </p:txBody>
      </p:sp>
      <p:sp>
        <p:nvSpPr>
          <p:cNvPr id="8" name="Google Shape;8;p1"/>
          <p:cNvSpPr txBox="1">
            <a:spLocks noGrp="1"/>
          </p:cNvSpPr>
          <p:nvPr>
            <p:ph type="sldNum" idx="12"/>
          </p:nvPr>
        </p:nvSpPr>
        <p:spPr>
          <a:xfrm>
            <a:off x="7618000" y="4636500"/>
            <a:ext cx="1487400" cy="315600"/>
          </a:xfrm>
          <a:prstGeom prst="rect">
            <a:avLst/>
          </a:prstGeom>
          <a:noFill/>
          <a:ln>
            <a:noFill/>
          </a:ln>
        </p:spPr>
        <p:txBody>
          <a:bodyPr spcFirstLastPara="1" wrap="square" lIns="91425" tIns="91425" rIns="91425" bIns="91425" anchor="ctr" anchorCtr="0">
            <a:noAutofit/>
          </a:bodyPr>
          <a:lstStyle>
            <a:lvl1pPr lvl="0" algn="r">
              <a:buNone/>
              <a:defRPr sz="1200" b="1">
                <a:solidFill>
                  <a:srgbClr val="FFFFFF"/>
                </a:solidFill>
                <a:latin typeface="Roboto Condensed"/>
                <a:ea typeface="Roboto Condensed"/>
                <a:cs typeface="Roboto Condensed"/>
                <a:sym typeface="Roboto Condensed"/>
              </a:defRPr>
            </a:lvl1pPr>
            <a:lvl2pPr lvl="1" algn="r">
              <a:buNone/>
              <a:defRPr sz="1200" b="1">
                <a:solidFill>
                  <a:srgbClr val="FFFFFF"/>
                </a:solidFill>
                <a:latin typeface="Roboto Condensed"/>
                <a:ea typeface="Roboto Condensed"/>
                <a:cs typeface="Roboto Condensed"/>
                <a:sym typeface="Roboto Condensed"/>
              </a:defRPr>
            </a:lvl2pPr>
            <a:lvl3pPr lvl="2" algn="r">
              <a:buNone/>
              <a:defRPr sz="1200" b="1">
                <a:solidFill>
                  <a:srgbClr val="FFFFFF"/>
                </a:solidFill>
                <a:latin typeface="Roboto Condensed"/>
                <a:ea typeface="Roboto Condensed"/>
                <a:cs typeface="Roboto Condensed"/>
                <a:sym typeface="Roboto Condensed"/>
              </a:defRPr>
            </a:lvl3pPr>
            <a:lvl4pPr lvl="3" algn="r">
              <a:buNone/>
              <a:defRPr sz="1200" b="1">
                <a:solidFill>
                  <a:srgbClr val="FFFFFF"/>
                </a:solidFill>
                <a:latin typeface="Roboto Condensed"/>
                <a:ea typeface="Roboto Condensed"/>
                <a:cs typeface="Roboto Condensed"/>
                <a:sym typeface="Roboto Condensed"/>
              </a:defRPr>
            </a:lvl4pPr>
            <a:lvl5pPr lvl="4" algn="r">
              <a:buNone/>
              <a:defRPr sz="1200" b="1">
                <a:solidFill>
                  <a:srgbClr val="FFFFFF"/>
                </a:solidFill>
                <a:latin typeface="Roboto Condensed"/>
                <a:ea typeface="Roboto Condensed"/>
                <a:cs typeface="Roboto Condensed"/>
                <a:sym typeface="Roboto Condensed"/>
              </a:defRPr>
            </a:lvl5pPr>
            <a:lvl6pPr lvl="5" algn="r">
              <a:buNone/>
              <a:defRPr sz="1200" b="1">
                <a:solidFill>
                  <a:srgbClr val="FFFFFF"/>
                </a:solidFill>
                <a:latin typeface="Roboto Condensed"/>
                <a:ea typeface="Roboto Condensed"/>
                <a:cs typeface="Roboto Condensed"/>
                <a:sym typeface="Roboto Condensed"/>
              </a:defRPr>
            </a:lvl6pPr>
            <a:lvl7pPr lvl="6" algn="r">
              <a:buNone/>
              <a:defRPr sz="1200" b="1">
                <a:solidFill>
                  <a:srgbClr val="FFFFFF"/>
                </a:solidFill>
                <a:latin typeface="Roboto Condensed"/>
                <a:ea typeface="Roboto Condensed"/>
                <a:cs typeface="Roboto Condensed"/>
                <a:sym typeface="Roboto Condensed"/>
              </a:defRPr>
            </a:lvl7pPr>
            <a:lvl8pPr lvl="7" algn="r">
              <a:buNone/>
              <a:defRPr sz="1200" b="1">
                <a:solidFill>
                  <a:srgbClr val="FFFFFF"/>
                </a:solidFill>
                <a:latin typeface="Roboto Condensed"/>
                <a:ea typeface="Roboto Condensed"/>
                <a:cs typeface="Roboto Condensed"/>
                <a:sym typeface="Roboto Condensed"/>
              </a:defRPr>
            </a:lvl8pPr>
            <a:lvl9pPr lvl="8" algn="r">
              <a:buNone/>
              <a:defRPr sz="1200" b="1">
                <a:solidFill>
                  <a:srgbClr val="FFFFFF"/>
                </a:solidFill>
                <a:latin typeface="Roboto Condensed"/>
                <a:ea typeface="Roboto Condensed"/>
                <a:cs typeface="Roboto Condensed"/>
                <a:sym typeface="Roboto Condensed"/>
              </a:defRPr>
            </a:lvl9pPr>
          </a:lstStyle>
          <a:p>
            <a:pPr marL="0" lvl="0" indent="0">
              <a:spcBef>
                <a:spcPts val="0"/>
              </a:spcBef>
              <a:spcAft>
                <a:spcPts val="0"/>
              </a:spcAft>
              <a:buNone/>
            </a:pPr>
            <a:fld id="{00000000-1234-1234-1234-123412341234}" type="slidenum">
              <a:rPr lang="en"/>
              <a:t>‹Nº›</a:t>
            </a:fld>
            <a:endParaRPr/>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58" r:id="rId3"/>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1"/>
          <p:cNvSpPr txBox="1">
            <a:spLocks noGrp="1"/>
          </p:cNvSpPr>
          <p:nvPr>
            <p:ph type="ctrTitle"/>
          </p:nvPr>
        </p:nvSpPr>
        <p:spPr>
          <a:xfrm>
            <a:off x="0" y="1090750"/>
            <a:ext cx="9144000" cy="29619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r>
              <a:rPr lang="es-CL" sz="4000" dirty="0"/>
              <a:t>Producción textual: </a:t>
            </a:r>
            <a:br>
              <a:rPr lang="es-CL" sz="4000" dirty="0"/>
            </a:br>
            <a:r>
              <a:rPr lang="es-CL" sz="4000" dirty="0"/>
              <a:t>Ensayo</a:t>
            </a:r>
            <a:endParaRPr sz="4000" dirty="0"/>
          </a:p>
        </p:txBody>
      </p:sp>
      <p:pic>
        <p:nvPicPr>
          <p:cNvPr id="3"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06325"/>
            <a:ext cx="1111827" cy="1090750"/>
          </a:xfrm>
          <a:prstGeom prst="rect">
            <a:avLst/>
          </a:prstGeom>
        </p:spPr>
      </p:pic>
      <p:sp>
        <p:nvSpPr>
          <p:cNvPr id="2" name="CuadroTexto 1"/>
          <p:cNvSpPr txBox="1"/>
          <p:nvPr/>
        </p:nvSpPr>
        <p:spPr>
          <a:xfrm>
            <a:off x="-1" y="4052650"/>
            <a:ext cx="3709555" cy="738664"/>
          </a:xfrm>
          <a:prstGeom prst="rect">
            <a:avLst/>
          </a:prstGeom>
          <a:noFill/>
        </p:spPr>
        <p:txBody>
          <a:bodyPr wrap="square" rtlCol="0">
            <a:spAutoFit/>
          </a:bodyPr>
          <a:lstStyle/>
          <a:p>
            <a:r>
              <a:rPr lang="es-CL" b="1" dirty="0" err="1">
                <a:solidFill>
                  <a:schemeClr val="accent1">
                    <a:lumMod val="50000"/>
                  </a:schemeClr>
                </a:solidFill>
              </a:rPr>
              <a:t>Valeska</a:t>
            </a:r>
            <a:r>
              <a:rPr lang="es-CL" b="1" dirty="0">
                <a:solidFill>
                  <a:schemeClr val="accent1">
                    <a:lumMod val="50000"/>
                  </a:schemeClr>
                </a:solidFill>
              </a:rPr>
              <a:t> Campos Olivera</a:t>
            </a:r>
          </a:p>
          <a:p>
            <a:r>
              <a:rPr lang="es-CL" b="1" dirty="0">
                <a:solidFill>
                  <a:schemeClr val="accent1">
                    <a:lumMod val="50000"/>
                  </a:schemeClr>
                </a:solidFill>
              </a:rPr>
              <a:t>Profesora Lenguaje y Comunicación </a:t>
            </a:r>
          </a:p>
          <a:p>
            <a:r>
              <a:rPr lang="es-CL" b="1" dirty="0">
                <a:solidFill>
                  <a:schemeClr val="accent1">
                    <a:lumMod val="50000"/>
                  </a:schemeClr>
                </a:solidFill>
              </a:rPr>
              <a:t>Mg. Gestión para la Educación Superior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443345" y="1517073"/>
            <a:ext cx="4100947" cy="2812473"/>
          </a:xfrm>
          <a:prstGeom prst="rect">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 name="Título 1"/>
          <p:cNvSpPr>
            <a:spLocks noGrp="1"/>
          </p:cNvSpPr>
          <p:nvPr>
            <p:ph type="title"/>
          </p:nvPr>
        </p:nvSpPr>
        <p:spPr>
          <a:xfrm>
            <a:off x="304800" y="392575"/>
            <a:ext cx="5767875" cy="766200"/>
          </a:xfrm>
        </p:spPr>
        <p:txBody>
          <a:bodyPr/>
          <a:lstStyle/>
          <a:p>
            <a:r>
              <a:rPr lang="es-CL" dirty="0"/>
              <a:t>Actividad 1: lea la siguiente situación y luego reflexione a partir de las preguntas. </a:t>
            </a:r>
          </a:p>
        </p:txBody>
      </p:sp>
      <p:sp>
        <p:nvSpPr>
          <p:cNvPr id="3" name="Marcador de texto 2"/>
          <p:cNvSpPr>
            <a:spLocks noGrp="1"/>
          </p:cNvSpPr>
          <p:nvPr>
            <p:ph type="body" idx="1"/>
          </p:nvPr>
        </p:nvSpPr>
        <p:spPr>
          <a:xfrm>
            <a:off x="443346" y="1537988"/>
            <a:ext cx="4100946" cy="2724300"/>
          </a:xfrm>
        </p:spPr>
        <p:txBody>
          <a:bodyPr/>
          <a:lstStyle/>
          <a:p>
            <a:pPr marL="101600" indent="0" algn="ctr">
              <a:buNone/>
            </a:pPr>
            <a:r>
              <a:rPr lang="es-CL" dirty="0">
                <a:solidFill>
                  <a:schemeClr val="accent1">
                    <a:lumMod val="50000"/>
                  </a:schemeClr>
                </a:solidFill>
              </a:rPr>
              <a:t>Un tema recurrente en la Escuela Naval es la forma de comunicarse que tienen los cadetes. Esto en general se produce debido a las diferentes variables lingüísticas, como por ejemplo, el lugar de procedencia. </a:t>
            </a:r>
            <a:br>
              <a:rPr lang="es-CL" dirty="0"/>
            </a:br>
            <a:endParaRPr lang="es-CL" dirty="0"/>
          </a:p>
        </p:txBody>
      </p:sp>
      <p:sp>
        <p:nvSpPr>
          <p:cNvPr id="5" name="Marcador de número de diapositiva 4"/>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2</a:t>
            </a:fld>
            <a:endParaRPr lang="es-CL"/>
          </a:p>
        </p:txBody>
      </p:sp>
      <p:sp>
        <p:nvSpPr>
          <p:cNvPr id="7" name="Rectángulo 6"/>
          <p:cNvSpPr/>
          <p:nvPr/>
        </p:nvSpPr>
        <p:spPr>
          <a:xfrm>
            <a:off x="5043055" y="1517074"/>
            <a:ext cx="3789218" cy="281247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s-CL" dirty="0">
                <a:solidFill>
                  <a:schemeClr val="accent1">
                    <a:lumMod val="75000"/>
                  </a:schemeClr>
                </a:solidFill>
              </a:rPr>
              <a:t>¿Qué piensa usted con respecto a lo planteado? Fundamente su respuesta.</a:t>
            </a:r>
          </a:p>
          <a:p>
            <a:endParaRPr lang="es-CL" dirty="0">
              <a:solidFill>
                <a:schemeClr val="accent1">
                  <a:lumMod val="75000"/>
                </a:schemeClr>
              </a:solidFill>
            </a:endParaRPr>
          </a:p>
          <a:p>
            <a:pPr marL="285750" indent="-285750">
              <a:buFont typeface="Arial" panose="020B0604020202020204" pitchFamily="34" charset="0"/>
              <a:buChar char="•"/>
            </a:pPr>
            <a:r>
              <a:rPr lang="es-CL" dirty="0">
                <a:solidFill>
                  <a:schemeClr val="accent1">
                    <a:lumMod val="75000"/>
                  </a:schemeClr>
                </a:solidFill>
              </a:rPr>
              <a:t>¿ Considera que el lugar donde vivimos influye en si hablamos mejor o peor? Fundamente su respuesta.  </a:t>
            </a:r>
          </a:p>
          <a:p>
            <a:endParaRPr lang="es-CL" dirty="0">
              <a:solidFill>
                <a:schemeClr val="accent1">
                  <a:lumMod val="75000"/>
                </a:schemeClr>
              </a:solidFill>
            </a:endParaRPr>
          </a:p>
          <a:p>
            <a:pPr marL="285750" indent="-285750">
              <a:buFont typeface="Arial" panose="020B0604020202020204" pitchFamily="34" charset="0"/>
              <a:buChar char="•"/>
            </a:pPr>
            <a:r>
              <a:rPr lang="es-CL" dirty="0">
                <a:solidFill>
                  <a:schemeClr val="accent1">
                    <a:lumMod val="75000"/>
                  </a:schemeClr>
                </a:solidFill>
              </a:rPr>
              <a:t>¿A qué otros factores atribuye nuestra manera de comunicarnos?</a:t>
            </a:r>
          </a:p>
        </p:txBody>
      </p:sp>
    </p:spTree>
    <p:extLst>
      <p:ext uri="{BB962C8B-B14F-4D97-AF65-F5344CB8AC3E}">
        <p14:creationId xmlns:p14="http://schemas.microsoft.com/office/powerpoint/2010/main" val="24517111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92" name="Google Shape;192;p12"/>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t>3</a:t>
            </a:fld>
            <a:endParaRPr/>
          </a:p>
        </p:txBody>
      </p:sp>
      <p:grpSp>
        <p:nvGrpSpPr>
          <p:cNvPr id="194" name="Google Shape;194;p12"/>
          <p:cNvGrpSpPr/>
          <p:nvPr/>
        </p:nvGrpSpPr>
        <p:grpSpPr>
          <a:xfrm>
            <a:off x="293683" y="574116"/>
            <a:ext cx="309041" cy="403123"/>
            <a:chOff x="590250" y="244200"/>
            <a:chExt cx="407975" cy="532175"/>
          </a:xfrm>
        </p:grpSpPr>
        <p:sp>
          <p:nvSpPr>
            <p:cNvPr id="195" name="Google Shape;195;p12"/>
            <p:cNvSpPr/>
            <p:nvPr/>
          </p:nvSpPr>
          <p:spPr>
            <a:xfrm>
              <a:off x="623125" y="313625"/>
              <a:ext cx="375100" cy="462750"/>
            </a:xfrm>
            <a:custGeom>
              <a:avLst/>
              <a:gdLst/>
              <a:ahLst/>
              <a:cxnLst/>
              <a:rect l="0" t="0" r="0" b="0"/>
              <a:pathLst>
                <a:path w="15004" h="18510" fill="none" extrusionOk="0">
                  <a:moveTo>
                    <a:pt x="1" y="17536"/>
                  </a:moveTo>
                  <a:lnTo>
                    <a:pt x="1" y="17536"/>
                  </a:lnTo>
                  <a:lnTo>
                    <a:pt x="1" y="17536"/>
                  </a:lnTo>
                  <a:lnTo>
                    <a:pt x="25" y="17682"/>
                  </a:lnTo>
                  <a:lnTo>
                    <a:pt x="49" y="17852"/>
                  </a:lnTo>
                  <a:lnTo>
                    <a:pt x="123" y="18023"/>
                  </a:lnTo>
                  <a:lnTo>
                    <a:pt x="220" y="18193"/>
                  </a:lnTo>
                  <a:lnTo>
                    <a:pt x="293" y="18291"/>
                  </a:lnTo>
                  <a:lnTo>
                    <a:pt x="390" y="18364"/>
                  </a:lnTo>
                  <a:lnTo>
                    <a:pt x="488" y="18412"/>
                  </a:lnTo>
                  <a:lnTo>
                    <a:pt x="610" y="18461"/>
                  </a:lnTo>
                  <a:lnTo>
                    <a:pt x="756" y="18510"/>
                  </a:lnTo>
                  <a:lnTo>
                    <a:pt x="926" y="18510"/>
                  </a:lnTo>
                  <a:lnTo>
                    <a:pt x="14468" y="18510"/>
                  </a:lnTo>
                  <a:lnTo>
                    <a:pt x="14468" y="18510"/>
                  </a:lnTo>
                  <a:lnTo>
                    <a:pt x="14541" y="18510"/>
                  </a:lnTo>
                  <a:lnTo>
                    <a:pt x="14614" y="18485"/>
                  </a:lnTo>
                  <a:lnTo>
                    <a:pt x="14736" y="18412"/>
                  </a:lnTo>
                  <a:lnTo>
                    <a:pt x="14833" y="18291"/>
                  </a:lnTo>
                  <a:lnTo>
                    <a:pt x="14906" y="18144"/>
                  </a:lnTo>
                  <a:lnTo>
                    <a:pt x="14955" y="17974"/>
                  </a:lnTo>
                  <a:lnTo>
                    <a:pt x="14979" y="17779"/>
                  </a:lnTo>
                  <a:lnTo>
                    <a:pt x="15003" y="17438"/>
                  </a:lnTo>
                  <a:lnTo>
                    <a:pt x="15003" y="487"/>
                  </a:lnTo>
                  <a:lnTo>
                    <a:pt x="15003" y="487"/>
                  </a:lnTo>
                  <a:lnTo>
                    <a:pt x="15003" y="341"/>
                  </a:lnTo>
                  <a:lnTo>
                    <a:pt x="14979" y="219"/>
                  </a:lnTo>
                  <a:lnTo>
                    <a:pt x="14955" y="146"/>
                  </a:lnTo>
                  <a:lnTo>
                    <a:pt x="14906" y="73"/>
                  </a:lnTo>
                  <a:lnTo>
                    <a:pt x="14833" y="49"/>
                  </a:lnTo>
                  <a:lnTo>
                    <a:pt x="14736" y="24"/>
                  </a:lnTo>
                  <a:lnTo>
                    <a:pt x="14468" y="0"/>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6" name="Google Shape;196;p12"/>
            <p:cNvSpPr/>
            <p:nvPr/>
          </p:nvSpPr>
          <p:spPr>
            <a:xfrm>
              <a:off x="590250" y="269775"/>
              <a:ext cx="377525" cy="462775"/>
            </a:xfrm>
            <a:custGeom>
              <a:avLst/>
              <a:gdLst/>
              <a:ahLst/>
              <a:cxnLst/>
              <a:rect l="0" t="0" r="0" b="0"/>
              <a:pathLst>
                <a:path w="15101" h="18511" fill="none" extrusionOk="0">
                  <a:moveTo>
                    <a:pt x="14321" y="0"/>
                  </a:moveTo>
                  <a:lnTo>
                    <a:pt x="780" y="0"/>
                  </a:lnTo>
                  <a:lnTo>
                    <a:pt x="780" y="0"/>
                  </a:lnTo>
                  <a:lnTo>
                    <a:pt x="634" y="25"/>
                  </a:lnTo>
                  <a:lnTo>
                    <a:pt x="488" y="74"/>
                  </a:lnTo>
                  <a:lnTo>
                    <a:pt x="342" y="122"/>
                  </a:lnTo>
                  <a:lnTo>
                    <a:pt x="220" y="220"/>
                  </a:lnTo>
                  <a:lnTo>
                    <a:pt x="122" y="341"/>
                  </a:lnTo>
                  <a:lnTo>
                    <a:pt x="74" y="488"/>
                  </a:lnTo>
                  <a:lnTo>
                    <a:pt x="25" y="634"/>
                  </a:lnTo>
                  <a:lnTo>
                    <a:pt x="1" y="780"/>
                  </a:lnTo>
                  <a:lnTo>
                    <a:pt x="1" y="17731"/>
                  </a:lnTo>
                  <a:lnTo>
                    <a:pt x="1" y="17731"/>
                  </a:lnTo>
                  <a:lnTo>
                    <a:pt x="25" y="17877"/>
                  </a:lnTo>
                  <a:lnTo>
                    <a:pt x="74" y="18023"/>
                  </a:lnTo>
                  <a:lnTo>
                    <a:pt x="122" y="18169"/>
                  </a:lnTo>
                  <a:lnTo>
                    <a:pt x="220" y="18291"/>
                  </a:lnTo>
                  <a:lnTo>
                    <a:pt x="342" y="18388"/>
                  </a:lnTo>
                  <a:lnTo>
                    <a:pt x="488" y="18437"/>
                  </a:lnTo>
                  <a:lnTo>
                    <a:pt x="634" y="18486"/>
                  </a:lnTo>
                  <a:lnTo>
                    <a:pt x="780" y="18510"/>
                  </a:lnTo>
                  <a:lnTo>
                    <a:pt x="14321" y="18510"/>
                  </a:lnTo>
                  <a:lnTo>
                    <a:pt x="14321" y="18510"/>
                  </a:lnTo>
                  <a:lnTo>
                    <a:pt x="14467" y="18486"/>
                  </a:lnTo>
                  <a:lnTo>
                    <a:pt x="14614" y="18437"/>
                  </a:lnTo>
                  <a:lnTo>
                    <a:pt x="14760" y="18388"/>
                  </a:lnTo>
                  <a:lnTo>
                    <a:pt x="14881" y="18291"/>
                  </a:lnTo>
                  <a:lnTo>
                    <a:pt x="14979" y="18169"/>
                  </a:lnTo>
                  <a:lnTo>
                    <a:pt x="15028" y="18023"/>
                  </a:lnTo>
                  <a:lnTo>
                    <a:pt x="15076" y="17877"/>
                  </a:lnTo>
                  <a:lnTo>
                    <a:pt x="15101" y="17731"/>
                  </a:lnTo>
                  <a:lnTo>
                    <a:pt x="15101" y="780"/>
                  </a:lnTo>
                  <a:lnTo>
                    <a:pt x="15101" y="780"/>
                  </a:lnTo>
                  <a:lnTo>
                    <a:pt x="15076" y="634"/>
                  </a:lnTo>
                  <a:lnTo>
                    <a:pt x="15028" y="488"/>
                  </a:lnTo>
                  <a:lnTo>
                    <a:pt x="14979" y="341"/>
                  </a:lnTo>
                  <a:lnTo>
                    <a:pt x="14881" y="220"/>
                  </a:lnTo>
                  <a:lnTo>
                    <a:pt x="14760" y="122"/>
                  </a:lnTo>
                  <a:lnTo>
                    <a:pt x="14614" y="74"/>
                  </a:lnTo>
                  <a:lnTo>
                    <a:pt x="14467" y="25"/>
                  </a:lnTo>
                  <a:lnTo>
                    <a:pt x="14321" y="0"/>
                  </a:lnTo>
                  <a:lnTo>
                    <a:pt x="14321" y="0"/>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7" name="Google Shape;197;p12"/>
            <p:cNvSpPr/>
            <p:nvPr/>
          </p:nvSpPr>
          <p:spPr>
            <a:xfrm>
              <a:off x="796650" y="274025"/>
              <a:ext cx="45100" cy="45100"/>
            </a:xfrm>
            <a:custGeom>
              <a:avLst/>
              <a:gdLst/>
              <a:ahLst/>
              <a:cxnLst/>
              <a:rect l="0" t="0" r="0" b="0"/>
              <a:pathLst>
                <a:path w="1804" h="1804" fill="none" extrusionOk="0">
                  <a:moveTo>
                    <a:pt x="902" y="1"/>
                  </a:moveTo>
                  <a:lnTo>
                    <a:pt x="902" y="1"/>
                  </a:lnTo>
                  <a:lnTo>
                    <a:pt x="1073" y="25"/>
                  </a:lnTo>
                  <a:lnTo>
                    <a:pt x="1243" y="74"/>
                  </a:lnTo>
                  <a:lnTo>
                    <a:pt x="1414" y="147"/>
                  </a:lnTo>
                  <a:lnTo>
                    <a:pt x="1535" y="269"/>
                  </a:lnTo>
                  <a:lnTo>
                    <a:pt x="1657" y="391"/>
                  </a:lnTo>
                  <a:lnTo>
                    <a:pt x="1730" y="561"/>
                  </a:lnTo>
                  <a:lnTo>
                    <a:pt x="1779" y="732"/>
                  </a:lnTo>
                  <a:lnTo>
                    <a:pt x="1803" y="902"/>
                  </a:lnTo>
                  <a:lnTo>
                    <a:pt x="1803" y="902"/>
                  </a:lnTo>
                  <a:lnTo>
                    <a:pt x="1779" y="1073"/>
                  </a:lnTo>
                  <a:lnTo>
                    <a:pt x="1730" y="1243"/>
                  </a:lnTo>
                  <a:lnTo>
                    <a:pt x="1657" y="1414"/>
                  </a:lnTo>
                  <a:lnTo>
                    <a:pt x="1535" y="1535"/>
                  </a:lnTo>
                  <a:lnTo>
                    <a:pt x="1414" y="1657"/>
                  </a:lnTo>
                  <a:lnTo>
                    <a:pt x="1243" y="1730"/>
                  </a:lnTo>
                  <a:lnTo>
                    <a:pt x="1073" y="1779"/>
                  </a:lnTo>
                  <a:lnTo>
                    <a:pt x="902" y="1803"/>
                  </a:lnTo>
                  <a:lnTo>
                    <a:pt x="902" y="1803"/>
                  </a:lnTo>
                  <a:lnTo>
                    <a:pt x="732" y="1779"/>
                  </a:lnTo>
                  <a:lnTo>
                    <a:pt x="561" y="1730"/>
                  </a:lnTo>
                  <a:lnTo>
                    <a:pt x="391" y="1657"/>
                  </a:lnTo>
                  <a:lnTo>
                    <a:pt x="269" y="1535"/>
                  </a:lnTo>
                  <a:lnTo>
                    <a:pt x="147" y="1414"/>
                  </a:lnTo>
                  <a:lnTo>
                    <a:pt x="74" y="1243"/>
                  </a:lnTo>
                  <a:lnTo>
                    <a:pt x="25" y="1073"/>
                  </a:lnTo>
                  <a:lnTo>
                    <a:pt x="1" y="902"/>
                  </a:lnTo>
                  <a:lnTo>
                    <a:pt x="1" y="902"/>
                  </a:lnTo>
                  <a:lnTo>
                    <a:pt x="25" y="732"/>
                  </a:lnTo>
                  <a:lnTo>
                    <a:pt x="74" y="561"/>
                  </a:lnTo>
                  <a:lnTo>
                    <a:pt x="147" y="391"/>
                  </a:lnTo>
                  <a:lnTo>
                    <a:pt x="269" y="269"/>
                  </a:lnTo>
                  <a:lnTo>
                    <a:pt x="391" y="147"/>
                  </a:lnTo>
                  <a:lnTo>
                    <a:pt x="561" y="74"/>
                  </a:lnTo>
                  <a:lnTo>
                    <a:pt x="732" y="25"/>
                  </a:lnTo>
                  <a:lnTo>
                    <a:pt x="902" y="1"/>
                  </a:lnTo>
                  <a:lnTo>
                    <a:pt x="902"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8" name="Google Shape;198;p12"/>
            <p:cNvSpPr/>
            <p:nvPr/>
          </p:nvSpPr>
          <p:spPr>
            <a:xfrm>
              <a:off x="713850" y="274025"/>
              <a:ext cx="45075" cy="45100"/>
            </a:xfrm>
            <a:custGeom>
              <a:avLst/>
              <a:gdLst/>
              <a:ahLst/>
              <a:cxnLst/>
              <a:rect l="0" t="0" r="0" b="0"/>
              <a:pathLst>
                <a:path w="1803" h="1804" fill="none" extrusionOk="0">
                  <a:moveTo>
                    <a:pt x="902" y="1"/>
                  </a:moveTo>
                  <a:lnTo>
                    <a:pt x="902" y="1"/>
                  </a:lnTo>
                  <a:lnTo>
                    <a:pt x="1072" y="25"/>
                  </a:lnTo>
                  <a:lnTo>
                    <a:pt x="1243" y="74"/>
                  </a:lnTo>
                  <a:lnTo>
                    <a:pt x="1413" y="147"/>
                  </a:lnTo>
                  <a:lnTo>
                    <a:pt x="1535" y="269"/>
                  </a:lnTo>
                  <a:lnTo>
                    <a:pt x="1657" y="391"/>
                  </a:lnTo>
                  <a:lnTo>
                    <a:pt x="1730" y="561"/>
                  </a:lnTo>
                  <a:lnTo>
                    <a:pt x="1779" y="732"/>
                  </a:lnTo>
                  <a:lnTo>
                    <a:pt x="1803" y="902"/>
                  </a:lnTo>
                  <a:lnTo>
                    <a:pt x="1803" y="902"/>
                  </a:lnTo>
                  <a:lnTo>
                    <a:pt x="1779" y="1073"/>
                  </a:lnTo>
                  <a:lnTo>
                    <a:pt x="1730" y="1243"/>
                  </a:lnTo>
                  <a:lnTo>
                    <a:pt x="1657" y="1414"/>
                  </a:lnTo>
                  <a:lnTo>
                    <a:pt x="1535" y="1535"/>
                  </a:lnTo>
                  <a:lnTo>
                    <a:pt x="1413" y="1657"/>
                  </a:lnTo>
                  <a:lnTo>
                    <a:pt x="1243" y="1730"/>
                  </a:lnTo>
                  <a:lnTo>
                    <a:pt x="1072" y="1779"/>
                  </a:lnTo>
                  <a:lnTo>
                    <a:pt x="902" y="1803"/>
                  </a:lnTo>
                  <a:lnTo>
                    <a:pt x="902" y="1803"/>
                  </a:lnTo>
                  <a:lnTo>
                    <a:pt x="731" y="1779"/>
                  </a:lnTo>
                  <a:lnTo>
                    <a:pt x="561" y="1730"/>
                  </a:lnTo>
                  <a:lnTo>
                    <a:pt x="390" y="1657"/>
                  </a:lnTo>
                  <a:lnTo>
                    <a:pt x="269" y="1535"/>
                  </a:lnTo>
                  <a:lnTo>
                    <a:pt x="147" y="1414"/>
                  </a:lnTo>
                  <a:lnTo>
                    <a:pt x="74" y="1243"/>
                  </a:lnTo>
                  <a:lnTo>
                    <a:pt x="25" y="1073"/>
                  </a:lnTo>
                  <a:lnTo>
                    <a:pt x="1" y="902"/>
                  </a:lnTo>
                  <a:lnTo>
                    <a:pt x="1" y="902"/>
                  </a:lnTo>
                  <a:lnTo>
                    <a:pt x="25" y="732"/>
                  </a:lnTo>
                  <a:lnTo>
                    <a:pt x="74" y="561"/>
                  </a:lnTo>
                  <a:lnTo>
                    <a:pt x="147" y="391"/>
                  </a:lnTo>
                  <a:lnTo>
                    <a:pt x="269" y="269"/>
                  </a:lnTo>
                  <a:lnTo>
                    <a:pt x="390" y="147"/>
                  </a:lnTo>
                  <a:lnTo>
                    <a:pt x="561" y="74"/>
                  </a:lnTo>
                  <a:lnTo>
                    <a:pt x="731" y="25"/>
                  </a:lnTo>
                  <a:lnTo>
                    <a:pt x="902" y="1"/>
                  </a:lnTo>
                  <a:lnTo>
                    <a:pt x="902"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9" name="Google Shape;199;p12"/>
            <p:cNvSpPr/>
            <p:nvPr/>
          </p:nvSpPr>
          <p:spPr>
            <a:xfrm>
              <a:off x="631050" y="274025"/>
              <a:ext cx="45075" cy="45100"/>
            </a:xfrm>
            <a:custGeom>
              <a:avLst/>
              <a:gdLst/>
              <a:ahLst/>
              <a:cxnLst/>
              <a:rect l="0" t="0" r="0" b="0"/>
              <a:pathLst>
                <a:path w="1803" h="1804" fill="none" extrusionOk="0">
                  <a:moveTo>
                    <a:pt x="0" y="902"/>
                  </a:moveTo>
                  <a:lnTo>
                    <a:pt x="0" y="902"/>
                  </a:lnTo>
                  <a:lnTo>
                    <a:pt x="25" y="732"/>
                  </a:lnTo>
                  <a:lnTo>
                    <a:pt x="73" y="561"/>
                  </a:lnTo>
                  <a:lnTo>
                    <a:pt x="147" y="391"/>
                  </a:lnTo>
                  <a:lnTo>
                    <a:pt x="268" y="269"/>
                  </a:lnTo>
                  <a:lnTo>
                    <a:pt x="390" y="147"/>
                  </a:lnTo>
                  <a:lnTo>
                    <a:pt x="561" y="74"/>
                  </a:lnTo>
                  <a:lnTo>
                    <a:pt x="731" y="25"/>
                  </a:lnTo>
                  <a:lnTo>
                    <a:pt x="902" y="1"/>
                  </a:lnTo>
                  <a:lnTo>
                    <a:pt x="902" y="1"/>
                  </a:lnTo>
                  <a:lnTo>
                    <a:pt x="1072" y="25"/>
                  </a:lnTo>
                  <a:lnTo>
                    <a:pt x="1243" y="74"/>
                  </a:lnTo>
                  <a:lnTo>
                    <a:pt x="1413" y="147"/>
                  </a:lnTo>
                  <a:lnTo>
                    <a:pt x="1535" y="269"/>
                  </a:lnTo>
                  <a:lnTo>
                    <a:pt x="1657" y="391"/>
                  </a:lnTo>
                  <a:lnTo>
                    <a:pt x="1730" y="561"/>
                  </a:lnTo>
                  <a:lnTo>
                    <a:pt x="1778" y="732"/>
                  </a:lnTo>
                  <a:lnTo>
                    <a:pt x="1803" y="902"/>
                  </a:lnTo>
                  <a:lnTo>
                    <a:pt x="1803" y="902"/>
                  </a:lnTo>
                  <a:lnTo>
                    <a:pt x="1778" y="1073"/>
                  </a:lnTo>
                  <a:lnTo>
                    <a:pt x="1730" y="1243"/>
                  </a:lnTo>
                  <a:lnTo>
                    <a:pt x="1657" y="1414"/>
                  </a:lnTo>
                  <a:lnTo>
                    <a:pt x="1535" y="1535"/>
                  </a:lnTo>
                  <a:lnTo>
                    <a:pt x="1413" y="1657"/>
                  </a:lnTo>
                  <a:lnTo>
                    <a:pt x="1243" y="1730"/>
                  </a:lnTo>
                  <a:lnTo>
                    <a:pt x="1072" y="1779"/>
                  </a:lnTo>
                  <a:lnTo>
                    <a:pt x="902" y="1803"/>
                  </a:lnTo>
                  <a:lnTo>
                    <a:pt x="902" y="1803"/>
                  </a:lnTo>
                  <a:lnTo>
                    <a:pt x="731" y="1779"/>
                  </a:lnTo>
                  <a:lnTo>
                    <a:pt x="561" y="1730"/>
                  </a:lnTo>
                  <a:lnTo>
                    <a:pt x="390" y="1657"/>
                  </a:lnTo>
                  <a:lnTo>
                    <a:pt x="268" y="1535"/>
                  </a:lnTo>
                  <a:lnTo>
                    <a:pt x="147" y="1414"/>
                  </a:lnTo>
                  <a:lnTo>
                    <a:pt x="73" y="1243"/>
                  </a:lnTo>
                  <a:lnTo>
                    <a:pt x="25" y="1073"/>
                  </a:lnTo>
                  <a:lnTo>
                    <a:pt x="0" y="902"/>
                  </a:lnTo>
                  <a:lnTo>
                    <a:pt x="0" y="902"/>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0" name="Google Shape;200;p12"/>
            <p:cNvSpPr/>
            <p:nvPr/>
          </p:nvSpPr>
          <p:spPr>
            <a:xfrm>
              <a:off x="649925" y="590050"/>
              <a:ext cx="133975" cy="25"/>
            </a:xfrm>
            <a:custGeom>
              <a:avLst/>
              <a:gdLst/>
              <a:ahLst/>
              <a:cxnLst/>
              <a:rect l="0" t="0" r="0" b="0"/>
              <a:pathLst>
                <a:path w="5359" h="1" fill="none" extrusionOk="0">
                  <a:moveTo>
                    <a:pt x="5358" y="0"/>
                  </a:moveTo>
                  <a:lnTo>
                    <a:pt x="0" y="0"/>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1" name="Google Shape;201;p12"/>
            <p:cNvSpPr/>
            <p:nvPr/>
          </p:nvSpPr>
          <p:spPr>
            <a:xfrm>
              <a:off x="649925" y="534625"/>
              <a:ext cx="255750" cy="25"/>
            </a:xfrm>
            <a:custGeom>
              <a:avLst/>
              <a:gdLst/>
              <a:ahLst/>
              <a:cxnLst/>
              <a:rect l="0" t="0" r="0" b="0"/>
              <a:pathLst>
                <a:path w="10230" h="1" fill="none" extrusionOk="0">
                  <a:moveTo>
                    <a:pt x="10229" y="1"/>
                  </a:moveTo>
                  <a:lnTo>
                    <a:pt x="0"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2" name="Google Shape;202;p12"/>
            <p:cNvSpPr/>
            <p:nvPr/>
          </p:nvSpPr>
          <p:spPr>
            <a:xfrm>
              <a:off x="649925" y="479825"/>
              <a:ext cx="255750" cy="25"/>
            </a:xfrm>
            <a:custGeom>
              <a:avLst/>
              <a:gdLst/>
              <a:ahLst/>
              <a:cxnLst/>
              <a:rect l="0" t="0" r="0" b="0"/>
              <a:pathLst>
                <a:path w="10230" h="1" fill="none" extrusionOk="0">
                  <a:moveTo>
                    <a:pt x="10229" y="1"/>
                  </a:moveTo>
                  <a:lnTo>
                    <a:pt x="0"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3" name="Google Shape;203;p12"/>
            <p:cNvSpPr/>
            <p:nvPr/>
          </p:nvSpPr>
          <p:spPr>
            <a:xfrm>
              <a:off x="649925" y="424425"/>
              <a:ext cx="255750" cy="25"/>
            </a:xfrm>
            <a:custGeom>
              <a:avLst/>
              <a:gdLst/>
              <a:ahLst/>
              <a:cxnLst/>
              <a:rect l="0" t="0" r="0" b="0"/>
              <a:pathLst>
                <a:path w="10230" h="1" fill="none" extrusionOk="0">
                  <a:moveTo>
                    <a:pt x="10229" y="1"/>
                  </a:moveTo>
                  <a:lnTo>
                    <a:pt x="0"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4" name="Google Shape;204;p12"/>
            <p:cNvSpPr/>
            <p:nvPr/>
          </p:nvSpPr>
          <p:spPr>
            <a:xfrm>
              <a:off x="879475" y="274025"/>
              <a:ext cx="45075" cy="45100"/>
            </a:xfrm>
            <a:custGeom>
              <a:avLst/>
              <a:gdLst/>
              <a:ahLst/>
              <a:cxnLst/>
              <a:rect l="0" t="0" r="0" b="0"/>
              <a:pathLst>
                <a:path w="1803" h="1804" fill="none" extrusionOk="0">
                  <a:moveTo>
                    <a:pt x="901" y="1803"/>
                  </a:moveTo>
                  <a:lnTo>
                    <a:pt x="901" y="1803"/>
                  </a:lnTo>
                  <a:lnTo>
                    <a:pt x="731" y="1779"/>
                  </a:lnTo>
                  <a:lnTo>
                    <a:pt x="560" y="1730"/>
                  </a:lnTo>
                  <a:lnTo>
                    <a:pt x="390" y="1657"/>
                  </a:lnTo>
                  <a:lnTo>
                    <a:pt x="268" y="1535"/>
                  </a:lnTo>
                  <a:lnTo>
                    <a:pt x="146" y="1414"/>
                  </a:lnTo>
                  <a:lnTo>
                    <a:pt x="73" y="1243"/>
                  </a:lnTo>
                  <a:lnTo>
                    <a:pt x="25" y="1073"/>
                  </a:lnTo>
                  <a:lnTo>
                    <a:pt x="0" y="902"/>
                  </a:lnTo>
                  <a:lnTo>
                    <a:pt x="0" y="902"/>
                  </a:lnTo>
                  <a:lnTo>
                    <a:pt x="25" y="732"/>
                  </a:lnTo>
                  <a:lnTo>
                    <a:pt x="73" y="561"/>
                  </a:lnTo>
                  <a:lnTo>
                    <a:pt x="146" y="391"/>
                  </a:lnTo>
                  <a:lnTo>
                    <a:pt x="268" y="269"/>
                  </a:lnTo>
                  <a:lnTo>
                    <a:pt x="390" y="147"/>
                  </a:lnTo>
                  <a:lnTo>
                    <a:pt x="560" y="74"/>
                  </a:lnTo>
                  <a:lnTo>
                    <a:pt x="731" y="25"/>
                  </a:lnTo>
                  <a:lnTo>
                    <a:pt x="901" y="1"/>
                  </a:lnTo>
                  <a:lnTo>
                    <a:pt x="901" y="1"/>
                  </a:lnTo>
                  <a:lnTo>
                    <a:pt x="1072" y="25"/>
                  </a:lnTo>
                  <a:lnTo>
                    <a:pt x="1242" y="74"/>
                  </a:lnTo>
                  <a:lnTo>
                    <a:pt x="1413" y="147"/>
                  </a:lnTo>
                  <a:lnTo>
                    <a:pt x="1535" y="269"/>
                  </a:lnTo>
                  <a:lnTo>
                    <a:pt x="1656" y="391"/>
                  </a:lnTo>
                  <a:lnTo>
                    <a:pt x="1729" y="561"/>
                  </a:lnTo>
                  <a:lnTo>
                    <a:pt x="1778" y="732"/>
                  </a:lnTo>
                  <a:lnTo>
                    <a:pt x="1802" y="902"/>
                  </a:lnTo>
                  <a:lnTo>
                    <a:pt x="1802" y="902"/>
                  </a:lnTo>
                  <a:lnTo>
                    <a:pt x="1778" y="1073"/>
                  </a:lnTo>
                  <a:lnTo>
                    <a:pt x="1729" y="1243"/>
                  </a:lnTo>
                  <a:lnTo>
                    <a:pt x="1656" y="1414"/>
                  </a:lnTo>
                  <a:lnTo>
                    <a:pt x="1535" y="1535"/>
                  </a:lnTo>
                  <a:lnTo>
                    <a:pt x="1413" y="1657"/>
                  </a:lnTo>
                  <a:lnTo>
                    <a:pt x="1242" y="1730"/>
                  </a:lnTo>
                  <a:lnTo>
                    <a:pt x="1072" y="1779"/>
                  </a:lnTo>
                  <a:lnTo>
                    <a:pt x="901" y="1803"/>
                  </a:lnTo>
                  <a:lnTo>
                    <a:pt x="901" y="1803"/>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5" name="Google Shape;205;p12"/>
            <p:cNvSpPr/>
            <p:nvPr/>
          </p:nvSpPr>
          <p:spPr>
            <a:xfrm>
              <a:off x="654800" y="244200"/>
              <a:ext cx="25" cy="51175"/>
            </a:xfrm>
            <a:custGeom>
              <a:avLst/>
              <a:gdLst/>
              <a:ahLst/>
              <a:cxnLst/>
              <a:rect l="0" t="0" r="0" b="0"/>
              <a:pathLst>
                <a:path w="1" h="2047" fill="none" extrusionOk="0">
                  <a:moveTo>
                    <a:pt x="0" y="1"/>
                  </a:moveTo>
                  <a:lnTo>
                    <a:pt x="0"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6" name="Google Shape;206;p12"/>
            <p:cNvSpPr/>
            <p:nvPr/>
          </p:nvSpPr>
          <p:spPr>
            <a:xfrm>
              <a:off x="737600" y="244200"/>
              <a:ext cx="25" cy="51175"/>
            </a:xfrm>
            <a:custGeom>
              <a:avLst/>
              <a:gdLst/>
              <a:ahLst/>
              <a:cxnLst/>
              <a:rect l="0" t="0" r="0" b="0"/>
              <a:pathLst>
                <a:path w="1" h="2047" fill="none" extrusionOk="0">
                  <a:moveTo>
                    <a:pt x="1" y="1"/>
                  </a:moveTo>
                  <a:lnTo>
                    <a:pt x="1"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7" name="Google Shape;207;p12"/>
            <p:cNvSpPr/>
            <p:nvPr/>
          </p:nvSpPr>
          <p:spPr>
            <a:xfrm>
              <a:off x="820400" y="244200"/>
              <a:ext cx="25" cy="51175"/>
            </a:xfrm>
            <a:custGeom>
              <a:avLst/>
              <a:gdLst/>
              <a:ahLst/>
              <a:cxnLst/>
              <a:rect l="0" t="0" r="0" b="0"/>
              <a:pathLst>
                <a:path w="1" h="2047" fill="none" extrusionOk="0">
                  <a:moveTo>
                    <a:pt x="1" y="1"/>
                  </a:moveTo>
                  <a:lnTo>
                    <a:pt x="1"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8" name="Google Shape;208;p12"/>
            <p:cNvSpPr/>
            <p:nvPr/>
          </p:nvSpPr>
          <p:spPr>
            <a:xfrm>
              <a:off x="903225" y="244200"/>
              <a:ext cx="25" cy="51175"/>
            </a:xfrm>
            <a:custGeom>
              <a:avLst/>
              <a:gdLst/>
              <a:ahLst/>
              <a:cxnLst/>
              <a:rect l="0" t="0" r="0" b="0"/>
              <a:pathLst>
                <a:path w="1" h="2047" fill="none" extrusionOk="0">
                  <a:moveTo>
                    <a:pt x="0" y="1"/>
                  </a:moveTo>
                  <a:lnTo>
                    <a:pt x="0"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grpSp>
      <p:sp>
        <p:nvSpPr>
          <p:cNvPr id="3" name="Rectángulo 2"/>
          <p:cNvSpPr/>
          <p:nvPr/>
        </p:nvSpPr>
        <p:spPr>
          <a:xfrm>
            <a:off x="155864" y="1906194"/>
            <a:ext cx="8842663" cy="1801349"/>
          </a:xfrm>
          <a:prstGeom prst="rect">
            <a:avLst/>
          </a:prstGeom>
          <a:ln>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just"/>
            <a:r>
              <a:rPr lang="es-CL" sz="1800" b="1" dirty="0">
                <a:solidFill>
                  <a:schemeClr val="accent1">
                    <a:lumMod val="50000"/>
                  </a:schemeClr>
                </a:solidFill>
              </a:rPr>
              <a:t>Como cadete de la Escuela Naval fue seleccionado/a para publicar </a:t>
            </a:r>
            <a:r>
              <a:rPr lang="es-CL" sz="1800" b="1" u="sng" dirty="0">
                <a:solidFill>
                  <a:schemeClr val="accent1">
                    <a:lumMod val="50000"/>
                  </a:schemeClr>
                </a:solidFill>
              </a:rPr>
              <a:t>un ensayo</a:t>
            </a:r>
            <a:r>
              <a:rPr lang="es-CL" sz="1800" b="1" dirty="0">
                <a:solidFill>
                  <a:schemeClr val="accent1">
                    <a:lumMod val="50000"/>
                  </a:schemeClr>
                </a:solidFill>
              </a:rPr>
              <a:t> en la Revista de Marina y luego presentarlo oralmente a una audiencia. Para lo anterior, debe considerar las características de este tipo de texto, junto con la temática planteada (según la reflexión anterior). Además, no olvide que el discurso es formal, por lo tanto, no puede presentar errores de ortografía y redacción. </a:t>
            </a:r>
          </a:p>
        </p:txBody>
      </p:sp>
      <p:sp>
        <p:nvSpPr>
          <p:cNvPr id="2" name="Título 1"/>
          <p:cNvSpPr>
            <a:spLocks noGrp="1"/>
          </p:cNvSpPr>
          <p:nvPr>
            <p:ph type="title"/>
          </p:nvPr>
        </p:nvSpPr>
        <p:spPr/>
        <p:txBody>
          <a:bodyPr/>
          <a:lstStyle/>
          <a:p>
            <a:r>
              <a:rPr lang="es-CL" dirty="0"/>
              <a:t>Actividad 2: </a:t>
            </a:r>
          </a:p>
        </p:txBody>
      </p:sp>
    </p:spTree>
    <p:extLst>
      <p:ext uri="{BB962C8B-B14F-4D97-AF65-F5344CB8AC3E}">
        <p14:creationId xmlns:p14="http://schemas.microsoft.com/office/powerpoint/2010/main" val="9168927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número de diapositiva 4"/>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4</a:t>
            </a:fld>
            <a:endParaRPr lang="es-CL"/>
          </a:p>
        </p:txBody>
      </p:sp>
      <p:sp>
        <p:nvSpPr>
          <p:cNvPr id="6" name="Rectángulo 5"/>
          <p:cNvSpPr/>
          <p:nvPr/>
        </p:nvSpPr>
        <p:spPr>
          <a:xfrm>
            <a:off x="374073" y="2237509"/>
            <a:ext cx="8077200" cy="10875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000" dirty="0"/>
              <a:t>¿Cuáles son las características principales del ensayo?</a:t>
            </a:r>
          </a:p>
        </p:txBody>
      </p:sp>
    </p:spTree>
    <p:extLst>
      <p:ext uri="{BB962C8B-B14F-4D97-AF65-F5344CB8AC3E}">
        <p14:creationId xmlns:p14="http://schemas.microsoft.com/office/powerpoint/2010/main" val="36760270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número de diapositiva 4"/>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5</a:t>
            </a:fld>
            <a:endParaRPr lang="es-CL"/>
          </a:p>
        </p:txBody>
      </p:sp>
      <p:sp>
        <p:nvSpPr>
          <p:cNvPr id="6" name="Rectángulo 5"/>
          <p:cNvSpPr/>
          <p:nvPr/>
        </p:nvSpPr>
        <p:spPr>
          <a:xfrm>
            <a:off x="519545" y="1565563"/>
            <a:ext cx="2008910" cy="1073728"/>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s-CL" dirty="0"/>
              <a:t>ENSAYO </a:t>
            </a:r>
          </a:p>
        </p:txBody>
      </p:sp>
      <p:cxnSp>
        <p:nvCxnSpPr>
          <p:cNvPr id="8" name="Conector recto de flecha 7"/>
          <p:cNvCxnSpPr/>
          <p:nvPr/>
        </p:nvCxnSpPr>
        <p:spPr>
          <a:xfrm flipV="1">
            <a:off x="2739736" y="2095500"/>
            <a:ext cx="1773382" cy="692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Rectángulo 8"/>
          <p:cNvSpPr/>
          <p:nvPr/>
        </p:nvSpPr>
        <p:spPr>
          <a:xfrm>
            <a:off x="4710544" y="1811481"/>
            <a:ext cx="3034146" cy="581891"/>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s-CL" dirty="0"/>
              <a:t>Género discurso de carácter argumentativo </a:t>
            </a:r>
          </a:p>
        </p:txBody>
      </p:sp>
      <p:cxnSp>
        <p:nvCxnSpPr>
          <p:cNvPr id="11" name="Conector recto de flecha 10"/>
          <p:cNvCxnSpPr/>
          <p:nvPr/>
        </p:nvCxnSpPr>
        <p:spPr>
          <a:xfrm>
            <a:off x="6227617" y="2445339"/>
            <a:ext cx="0" cy="46412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Rectángulo 11"/>
          <p:cNvSpPr/>
          <p:nvPr/>
        </p:nvSpPr>
        <p:spPr>
          <a:xfrm>
            <a:off x="4267200" y="3081981"/>
            <a:ext cx="4246418" cy="865910"/>
          </a:xfrm>
          <a:prstGeom prst="rect">
            <a:avLst/>
          </a:prstGeom>
          <a:solidFill>
            <a:schemeClr val="accent6">
              <a:lumMod val="60000"/>
              <a:lumOff val="4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a:solidFill>
                  <a:schemeClr val="bg1"/>
                </a:solidFill>
              </a:rPr>
              <a:t>Se basa en la opinión </a:t>
            </a:r>
          </a:p>
          <a:p>
            <a:pPr algn="ctr"/>
            <a:r>
              <a:rPr lang="es-CL" dirty="0">
                <a:solidFill>
                  <a:schemeClr val="bg1"/>
                </a:solidFill>
              </a:rPr>
              <a:t>Debe presentar evidencias a partir de </a:t>
            </a:r>
            <a:r>
              <a:rPr lang="es-CL" u="sng" dirty="0">
                <a:solidFill>
                  <a:schemeClr val="bg1"/>
                </a:solidFill>
              </a:rPr>
              <a:t>fuentes académicas</a:t>
            </a:r>
          </a:p>
        </p:txBody>
      </p:sp>
    </p:spTree>
    <p:extLst>
      <p:ext uri="{BB962C8B-B14F-4D97-AF65-F5344CB8AC3E}">
        <p14:creationId xmlns:p14="http://schemas.microsoft.com/office/powerpoint/2010/main" val="18477957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número de diapositiva 4"/>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6</a:t>
            </a:fld>
            <a:endParaRPr lang="es-CL"/>
          </a:p>
        </p:txBody>
      </p:sp>
      <p:graphicFrame>
        <p:nvGraphicFramePr>
          <p:cNvPr id="6" name="Diagrama 5"/>
          <p:cNvGraphicFramePr/>
          <p:nvPr>
            <p:extLst>
              <p:ext uri="{D42A27DB-BD31-4B8C-83A1-F6EECF244321}">
                <p14:modId xmlns:p14="http://schemas.microsoft.com/office/powerpoint/2010/main" val="4124608655"/>
              </p:ext>
            </p:extLst>
          </p:nvPr>
        </p:nvGraphicFramePr>
        <p:xfrm>
          <a:off x="2680855" y="1309255"/>
          <a:ext cx="4405746" cy="32944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CuadroTexto 6"/>
          <p:cNvSpPr txBox="1"/>
          <p:nvPr/>
        </p:nvSpPr>
        <p:spPr>
          <a:xfrm>
            <a:off x="263236" y="554182"/>
            <a:ext cx="5347855" cy="461665"/>
          </a:xfrm>
          <a:prstGeom prst="rect">
            <a:avLst/>
          </a:prstGeom>
          <a:noFill/>
        </p:spPr>
        <p:txBody>
          <a:bodyPr wrap="square" rtlCol="0">
            <a:spAutoFit/>
          </a:bodyPr>
          <a:lstStyle/>
          <a:p>
            <a:r>
              <a:rPr lang="es-CL" sz="2400" dirty="0">
                <a:solidFill>
                  <a:schemeClr val="bg1"/>
                </a:solidFill>
              </a:rPr>
              <a:t>La escritura como proceso</a:t>
            </a:r>
          </a:p>
        </p:txBody>
      </p:sp>
      <p:sp>
        <p:nvSpPr>
          <p:cNvPr id="8" name="Rectángulo 7"/>
          <p:cNvSpPr/>
          <p:nvPr/>
        </p:nvSpPr>
        <p:spPr>
          <a:xfrm>
            <a:off x="450273" y="1524001"/>
            <a:ext cx="2466110" cy="307974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a:solidFill>
                  <a:schemeClr val="accent1">
                    <a:lumMod val="75000"/>
                  </a:schemeClr>
                </a:solidFill>
              </a:rPr>
              <a:t>“Escribir es el resultado de un trabajo mental que consiste en realizar una actividad netamente reflexiva y creativa a partir de la que se busca expresar con intencionalidad un discurso coherente, provisto de ideas, pensamientos, sentimientos y experiencias, sustentada en contextos comunicativos específicos”. (Serrano, 2000)</a:t>
            </a:r>
          </a:p>
        </p:txBody>
      </p:sp>
      <p:sp>
        <p:nvSpPr>
          <p:cNvPr id="9" name="Cerrar llave 8"/>
          <p:cNvSpPr/>
          <p:nvPr/>
        </p:nvSpPr>
        <p:spPr>
          <a:xfrm>
            <a:off x="6400799" y="1373755"/>
            <a:ext cx="1018309" cy="3262745"/>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dirty="0"/>
          </a:p>
        </p:txBody>
      </p:sp>
      <p:sp>
        <p:nvSpPr>
          <p:cNvPr id="10" name="CuadroTexto 9"/>
          <p:cNvSpPr txBox="1"/>
          <p:nvPr/>
        </p:nvSpPr>
        <p:spPr>
          <a:xfrm>
            <a:off x="7521018" y="2851238"/>
            <a:ext cx="1366673" cy="307777"/>
          </a:xfrm>
          <a:prstGeom prst="rect">
            <a:avLst/>
          </a:prstGeom>
          <a:noFill/>
        </p:spPr>
        <p:txBody>
          <a:bodyPr wrap="square" rtlCol="0">
            <a:spAutoFit/>
          </a:bodyPr>
          <a:lstStyle/>
          <a:p>
            <a:r>
              <a:rPr lang="es-CL" b="1" i="1" dirty="0">
                <a:solidFill>
                  <a:schemeClr val="accent1">
                    <a:lumMod val="75000"/>
                  </a:schemeClr>
                </a:solidFill>
              </a:rPr>
              <a:t>RECURSIVO</a:t>
            </a:r>
          </a:p>
        </p:txBody>
      </p:sp>
    </p:spTree>
    <p:extLst>
      <p:ext uri="{BB962C8B-B14F-4D97-AF65-F5344CB8AC3E}">
        <p14:creationId xmlns:p14="http://schemas.microsoft.com/office/powerpoint/2010/main" val="29316303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8549163-8013-4746-A780-BA82D7D2F233}"/>
              </a:ext>
            </a:extLst>
          </p:cNvPr>
          <p:cNvSpPr>
            <a:spLocks noGrp="1"/>
          </p:cNvSpPr>
          <p:nvPr>
            <p:ph type="title"/>
          </p:nvPr>
        </p:nvSpPr>
        <p:spPr/>
        <p:txBody>
          <a:bodyPr/>
          <a:lstStyle/>
          <a:p>
            <a:r>
              <a:rPr lang="es-MX" dirty="0"/>
              <a:t>Estructura del ensayo </a:t>
            </a:r>
            <a:endParaRPr lang="es-CL" dirty="0"/>
          </a:p>
        </p:txBody>
      </p:sp>
      <p:sp>
        <p:nvSpPr>
          <p:cNvPr id="5" name="Marcador de número de diapositiva 4">
            <a:extLst>
              <a:ext uri="{FF2B5EF4-FFF2-40B4-BE49-F238E27FC236}">
                <a16:creationId xmlns:a16="http://schemas.microsoft.com/office/drawing/2014/main" id="{5805BC45-3B4C-470C-819B-1EEB0A5DBD3A}"/>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7</a:t>
            </a:fld>
            <a:endParaRPr lang="es-CL"/>
          </a:p>
        </p:txBody>
      </p:sp>
      <p:graphicFrame>
        <p:nvGraphicFramePr>
          <p:cNvPr id="7" name="Tabla 6">
            <a:extLst>
              <a:ext uri="{FF2B5EF4-FFF2-40B4-BE49-F238E27FC236}">
                <a16:creationId xmlns:a16="http://schemas.microsoft.com/office/drawing/2014/main" id="{2CD0594C-8A49-496C-B370-CFEBB62DBDB9}"/>
              </a:ext>
            </a:extLst>
          </p:cNvPr>
          <p:cNvGraphicFramePr>
            <a:graphicFrameLocks noGrp="1"/>
          </p:cNvGraphicFramePr>
          <p:nvPr>
            <p:extLst>
              <p:ext uri="{D42A27DB-BD31-4B8C-83A1-F6EECF244321}">
                <p14:modId xmlns:p14="http://schemas.microsoft.com/office/powerpoint/2010/main" val="1248656223"/>
              </p:ext>
            </p:extLst>
          </p:nvPr>
        </p:nvGraphicFramePr>
        <p:xfrm>
          <a:off x="866616" y="1389322"/>
          <a:ext cx="6005575" cy="3262066"/>
        </p:xfrm>
        <a:graphic>
          <a:graphicData uri="http://schemas.openxmlformats.org/drawingml/2006/table">
            <a:tbl>
              <a:tblPr firstRow="1" firstCol="1" bandRow="1">
                <a:tableStyleId>{3C2FFA5D-87B4-456A-9821-1D502468CF0F}</a:tableStyleId>
              </a:tblPr>
              <a:tblGrid>
                <a:gridCol w="1148398">
                  <a:extLst>
                    <a:ext uri="{9D8B030D-6E8A-4147-A177-3AD203B41FA5}">
                      <a16:colId xmlns:a16="http://schemas.microsoft.com/office/drawing/2014/main" val="1592602156"/>
                    </a:ext>
                  </a:extLst>
                </a:gridCol>
                <a:gridCol w="4857177">
                  <a:extLst>
                    <a:ext uri="{9D8B030D-6E8A-4147-A177-3AD203B41FA5}">
                      <a16:colId xmlns:a16="http://schemas.microsoft.com/office/drawing/2014/main" val="181833756"/>
                    </a:ext>
                  </a:extLst>
                </a:gridCol>
              </a:tblGrid>
              <a:tr h="1082393">
                <a:tc>
                  <a:txBody>
                    <a:bodyPr/>
                    <a:lstStyle/>
                    <a:p>
                      <a:pPr algn="just"/>
                      <a:endParaRPr lang="es-ES_tradnl" sz="1200" dirty="0">
                        <a:solidFill>
                          <a:schemeClr val="tx1"/>
                        </a:solidFill>
                        <a:effectLst/>
                      </a:endParaRPr>
                    </a:p>
                    <a:p>
                      <a:pPr algn="just"/>
                      <a:endParaRPr lang="es-ES_tradnl" sz="1200" dirty="0">
                        <a:solidFill>
                          <a:schemeClr val="tx1"/>
                        </a:solidFill>
                        <a:effectLst/>
                      </a:endParaRPr>
                    </a:p>
                    <a:p>
                      <a:pPr algn="just"/>
                      <a:r>
                        <a:rPr lang="es-ES_tradnl" sz="1200" dirty="0">
                          <a:solidFill>
                            <a:schemeClr val="bg1"/>
                          </a:solidFill>
                          <a:effectLst/>
                        </a:rPr>
                        <a:t>Introducción </a:t>
                      </a:r>
                    </a:p>
                    <a:p>
                      <a:pPr algn="just"/>
                      <a:endParaRPr lang="es-CL"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gn="just">
                        <a:buFont typeface="Symbol" panose="05050102010706020507" pitchFamily="18" charset="2"/>
                        <a:buChar char=""/>
                      </a:pPr>
                      <a:endParaRPr lang="es-ES_tradnl" sz="1200" b="0" dirty="0">
                        <a:solidFill>
                          <a:schemeClr val="tx1"/>
                        </a:solidFill>
                        <a:effectLst/>
                      </a:endParaRPr>
                    </a:p>
                    <a:p>
                      <a:pPr marL="342900" lvl="0" indent="-342900" algn="just">
                        <a:buFont typeface="Symbol" panose="05050102010706020507" pitchFamily="18" charset="2"/>
                        <a:buChar char=""/>
                      </a:pPr>
                      <a:r>
                        <a:rPr lang="es-ES_tradnl" sz="1200" b="0" dirty="0">
                          <a:solidFill>
                            <a:schemeClr val="tx1"/>
                          </a:solidFill>
                          <a:effectLst/>
                        </a:rPr>
                        <a:t>Contextualiza el tema </a:t>
                      </a:r>
                      <a:endParaRPr lang="es-CL" sz="1200" b="0" dirty="0">
                        <a:solidFill>
                          <a:schemeClr val="tx1"/>
                        </a:solidFill>
                        <a:effectLst/>
                      </a:endParaRPr>
                    </a:p>
                    <a:p>
                      <a:pPr marL="342900" lvl="0" indent="-342900" algn="just">
                        <a:buFont typeface="Symbol" panose="05050102010706020507" pitchFamily="18" charset="2"/>
                        <a:buChar char=""/>
                      </a:pPr>
                      <a:r>
                        <a:rPr lang="es-ES_tradnl" sz="1200" b="0" dirty="0">
                          <a:solidFill>
                            <a:schemeClr val="tx1"/>
                          </a:solidFill>
                          <a:effectLst/>
                        </a:rPr>
                        <a:t>Presenta objetivo del ensayo </a:t>
                      </a:r>
                      <a:endParaRPr lang="es-CL" sz="1200" b="0" dirty="0">
                        <a:solidFill>
                          <a:schemeClr val="tx1"/>
                        </a:solidFill>
                        <a:effectLst/>
                      </a:endParaRPr>
                    </a:p>
                    <a:p>
                      <a:pPr marL="342900" lvl="0" indent="-342900" algn="just">
                        <a:buFont typeface="Symbol" panose="05050102010706020507" pitchFamily="18" charset="2"/>
                        <a:buChar char=""/>
                      </a:pPr>
                      <a:r>
                        <a:rPr lang="es-ES_tradnl" sz="1200" b="0" dirty="0">
                          <a:solidFill>
                            <a:schemeClr val="tx1"/>
                          </a:solidFill>
                          <a:effectLst/>
                        </a:rPr>
                        <a:t>Presenta </a:t>
                      </a:r>
                      <a:r>
                        <a:rPr lang="es-ES_tradnl" sz="1200" b="0" u="sng" dirty="0">
                          <a:solidFill>
                            <a:schemeClr val="tx1"/>
                          </a:solidFill>
                          <a:effectLst/>
                        </a:rPr>
                        <a:t>explícitamente</a:t>
                      </a:r>
                      <a:r>
                        <a:rPr lang="es-ES_tradnl" sz="1200" b="0" dirty="0">
                          <a:solidFill>
                            <a:schemeClr val="tx1"/>
                          </a:solidFill>
                          <a:effectLst/>
                        </a:rPr>
                        <a:t> una tesis bien estructurada </a:t>
                      </a:r>
                      <a:endParaRPr lang="es-CL" sz="1200" b="0" dirty="0">
                        <a:solidFill>
                          <a:schemeClr val="tx1"/>
                        </a:solidFill>
                        <a:effectLst/>
                      </a:endParaRPr>
                    </a:p>
                    <a:p>
                      <a:pPr marL="457200" algn="just"/>
                      <a:r>
                        <a:rPr lang="es-ES_tradnl" sz="1200" dirty="0">
                          <a:solidFill>
                            <a:schemeClr val="tx1"/>
                          </a:solidFill>
                          <a:effectLst/>
                        </a:rPr>
                        <a:t> </a:t>
                      </a:r>
                      <a:endParaRPr lang="es-CL"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47198465"/>
                  </a:ext>
                </a:extLst>
              </a:tr>
              <a:tr h="1082393">
                <a:tc>
                  <a:txBody>
                    <a:bodyPr/>
                    <a:lstStyle/>
                    <a:p>
                      <a:pPr algn="just"/>
                      <a:endParaRPr lang="es-ES_tradnl" sz="1200" dirty="0">
                        <a:solidFill>
                          <a:schemeClr val="tx1"/>
                        </a:solidFill>
                        <a:effectLst/>
                      </a:endParaRPr>
                    </a:p>
                    <a:p>
                      <a:pPr algn="just"/>
                      <a:endParaRPr lang="es-ES_tradnl" sz="1200" dirty="0">
                        <a:solidFill>
                          <a:schemeClr val="bg1"/>
                        </a:solidFill>
                        <a:effectLst/>
                      </a:endParaRPr>
                    </a:p>
                    <a:p>
                      <a:pPr algn="just"/>
                      <a:r>
                        <a:rPr lang="es-ES_tradnl" sz="1200" dirty="0">
                          <a:solidFill>
                            <a:schemeClr val="bg1"/>
                          </a:solidFill>
                          <a:effectLst/>
                        </a:rPr>
                        <a:t>Desarrollo </a:t>
                      </a:r>
                      <a:endParaRPr lang="es-CL"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gn="just">
                        <a:buFont typeface="Symbol" panose="05050102010706020507" pitchFamily="18" charset="2"/>
                        <a:buChar char=""/>
                      </a:pPr>
                      <a:endParaRPr lang="es-ES_tradnl" sz="1200" dirty="0">
                        <a:solidFill>
                          <a:schemeClr val="tx1"/>
                        </a:solidFill>
                        <a:effectLst/>
                      </a:endParaRPr>
                    </a:p>
                    <a:p>
                      <a:pPr marL="342900" lvl="0" indent="-342900" algn="just">
                        <a:buFont typeface="Symbol" panose="05050102010706020507" pitchFamily="18" charset="2"/>
                        <a:buChar char=""/>
                      </a:pPr>
                      <a:r>
                        <a:rPr lang="es-ES_tradnl" sz="1200" dirty="0">
                          <a:solidFill>
                            <a:schemeClr val="tx1"/>
                          </a:solidFill>
                          <a:effectLst/>
                        </a:rPr>
                        <a:t>Analiza el tema y desarrolla los argumentos. Además, estos </a:t>
                      </a:r>
                      <a:r>
                        <a:rPr lang="es-ES_tradnl" sz="1200" u="sng" dirty="0">
                          <a:solidFill>
                            <a:schemeClr val="tx1"/>
                          </a:solidFill>
                          <a:effectLst/>
                        </a:rPr>
                        <a:t>se relacionan </a:t>
                      </a:r>
                      <a:r>
                        <a:rPr lang="es-ES_tradnl" sz="1200" dirty="0">
                          <a:solidFill>
                            <a:schemeClr val="tx1"/>
                          </a:solidFill>
                          <a:effectLst/>
                        </a:rPr>
                        <a:t>con la tesis  </a:t>
                      </a:r>
                      <a:endParaRPr lang="es-CL" sz="1200" dirty="0">
                        <a:solidFill>
                          <a:schemeClr val="tx1"/>
                        </a:solidFill>
                        <a:effectLst/>
                      </a:endParaRPr>
                    </a:p>
                    <a:p>
                      <a:pPr marL="342900" lvl="0" indent="-342900" algn="just">
                        <a:buFont typeface="Symbol" panose="05050102010706020507" pitchFamily="18" charset="2"/>
                        <a:buChar char=""/>
                      </a:pPr>
                      <a:r>
                        <a:rPr lang="es-ES_tradnl" sz="1200" dirty="0">
                          <a:solidFill>
                            <a:schemeClr val="tx1"/>
                          </a:solidFill>
                          <a:effectLst/>
                        </a:rPr>
                        <a:t>Apoya el análisis con al menos cuatro citas bibliográficas </a:t>
                      </a:r>
                      <a:r>
                        <a:rPr lang="es-ES_tradnl" sz="1200" u="sng" dirty="0">
                          <a:solidFill>
                            <a:schemeClr val="tx1"/>
                          </a:solidFill>
                          <a:effectLst/>
                        </a:rPr>
                        <a:t>relacionadas</a:t>
                      </a:r>
                      <a:r>
                        <a:rPr lang="es-ES_tradnl" sz="1200" dirty="0">
                          <a:solidFill>
                            <a:schemeClr val="tx1"/>
                          </a:solidFill>
                          <a:effectLst/>
                        </a:rPr>
                        <a:t> con los argumentos </a:t>
                      </a:r>
                      <a:endParaRPr lang="es-CL" sz="1200" dirty="0">
                        <a:solidFill>
                          <a:schemeClr val="tx1"/>
                        </a:solidFill>
                        <a:effectLst/>
                      </a:endParaRPr>
                    </a:p>
                    <a:p>
                      <a:pPr algn="just"/>
                      <a:r>
                        <a:rPr lang="es-ES_tradnl" sz="1200" dirty="0">
                          <a:solidFill>
                            <a:schemeClr val="tx1"/>
                          </a:solidFill>
                          <a:effectLst/>
                        </a:rPr>
                        <a:t> </a:t>
                      </a:r>
                      <a:endParaRPr lang="es-CL"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40522130"/>
                  </a:ext>
                </a:extLst>
              </a:tr>
              <a:tr h="1082393">
                <a:tc>
                  <a:txBody>
                    <a:bodyPr/>
                    <a:lstStyle/>
                    <a:p>
                      <a:pPr algn="just"/>
                      <a:endParaRPr lang="es-ES_tradnl" sz="1200" dirty="0">
                        <a:solidFill>
                          <a:schemeClr val="bg1"/>
                        </a:solidFill>
                        <a:effectLst/>
                      </a:endParaRPr>
                    </a:p>
                    <a:p>
                      <a:pPr algn="just"/>
                      <a:endParaRPr lang="es-ES_tradnl" sz="1200" dirty="0">
                        <a:solidFill>
                          <a:schemeClr val="bg1"/>
                        </a:solidFill>
                        <a:effectLst/>
                      </a:endParaRPr>
                    </a:p>
                    <a:p>
                      <a:pPr algn="just"/>
                      <a:r>
                        <a:rPr lang="es-ES_tradnl" sz="1200" dirty="0">
                          <a:solidFill>
                            <a:schemeClr val="bg1"/>
                          </a:solidFill>
                          <a:effectLst/>
                        </a:rPr>
                        <a:t>Conclusión </a:t>
                      </a:r>
                      <a:endParaRPr lang="es-CL"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gn="just">
                        <a:buFont typeface="Symbol" panose="05050102010706020507" pitchFamily="18" charset="2"/>
                        <a:buChar char=""/>
                      </a:pPr>
                      <a:endParaRPr lang="es-ES_tradnl" sz="1200" dirty="0">
                        <a:solidFill>
                          <a:schemeClr val="tx1"/>
                        </a:solidFill>
                        <a:effectLst/>
                      </a:endParaRPr>
                    </a:p>
                    <a:p>
                      <a:pPr marL="342900" lvl="0" indent="-342900" algn="just">
                        <a:buFont typeface="Symbol" panose="05050102010706020507" pitchFamily="18" charset="2"/>
                        <a:buChar char=""/>
                      </a:pPr>
                      <a:r>
                        <a:rPr lang="es-ES_tradnl" sz="1200" dirty="0">
                          <a:solidFill>
                            <a:schemeClr val="tx1"/>
                          </a:solidFill>
                          <a:effectLst/>
                        </a:rPr>
                        <a:t>Reflexiona sobre los argumentos expuestos y propone conclusiones personales después de la investigación realizada.  </a:t>
                      </a:r>
                      <a:endParaRPr lang="es-CL" sz="1200" dirty="0">
                        <a:solidFill>
                          <a:schemeClr val="tx1"/>
                        </a:solidFill>
                        <a:effectLst/>
                      </a:endParaRPr>
                    </a:p>
                    <a:p>
                      <a:pPr marL="342900" lvl="0" indent="-342900" algn="just">
                        <a:buFont typeface="Symbol" panose="05050102010706020507" pitchFamily="18" charset="2"/>
                        <a:buChar char=""/>
                      </a:pPr>
                      <a:r>
                        <a:rPr lang="es-ES_tradnl" sz="1200" dirty="0">
                          <a:solidFill>
                            <a:schemeClr val="tx1"/>
                          </a:solidFill>
                          <a:effectLst/>
                        </a:rPr>
                        <a:t>Propone sugerencias y/o abre nuevos temas para continuar el estudio. </a:t>
                      </a:r>
                      <a:endParaRPr lang="es-CL"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11163582"/>
                  </a:ext>
                </a:extLst>
              </a:tr>
            </a:tbl>
          </a:graphicData>
        </a:graphic>
      </p:graphicFrame>
    </p:spTree>
    <p:extLst>
      <p:ext uri="{BB962C8B-B14F-4D97-AF65-F5344CB8AC3E}">
        <p14:creationId xmlns:p14="http://schemas.microsoft.com/office/powerpoint/2010/main" val="41678078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E161805-3A5C-4A5F-9A75-86790080E166}"/>
              </a:ext>
            </a:extLst>
          </p:cNvPr>
          <p:cNvSpPr>
            <a:spLocks noGrp="1"/>
          </p:cNvSpPr>
          <p:nvPr>
            <p:ph type="title"/>
          </p:nvPr>
        </p:nvSpPr>
        <p:spPr/>
        <p:txBody>
          <a:bodyPr/>
          <a:lstStyle/>
          <a:p>
            <a:r>
              <a:rPr lang="es-MX" dirty="0"/>
              <a:t>Consideraciones generales para la redacción</a:t>
            </a:r>
            <a:endParaRPr lang="es-CL" dirty="0"/>
          </a:p>
        </p:txBody>
      </p:sp>
      <p:sp>
        <p:nvSpPr>
          <p:cNvPr id="5" name="Marcador de número de diapositiva 4">
            <a:extLst>
              <a:ext uri="{FF2B5EF4-FFF2-40B4-BE49-F238E27FC236}">
                <a16:creationId xmlns:a16="http://schemas.microsoft.com/office/drawing/2014/main" id="{990B8893-72C1-4F5C-9D9E-EFEE52038A65}"/>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8</a:t>
            </a:fld>
            <a:endParaRPr lang="es-CL"/>
          </a:p>
        </p:txBody>
      </p:sp>
      <p:sp>
        <p:nvSpPr>
          <p:cNvPr id="7" name="CuadroTexto 6">
            <a:extLst>
              <a:ext uri="{FF2B5EF4-FFF2-40B4-BE49-F238E27FC236}">
                <a16:creationId xmlns:a16="http://schemas.microsoft.com/office/drawing/2014/main" id="{5C30231F-3880-472A-8450-2CDD91046B7B}"/>
              </a:ext>
            </a:extLst>
          </p:cNvPr>
          <p:cNvSpPr txBox="1"/>
          <p:nvPr/>
        </p:nvSpPr>
        <p:spPr>
          <a:xfrm>
            <a:off x="219740" y="1523305"/>
            <a:ext cx="8704520" cy="3754874"/>
          </a:xfrm>
          <a:prstGeom prst="rect">
            <a:avLst/>
          </a:prstGeom>
          <a:noFill/>
        </p:spPr>
        <p:txBody>
          <a:bodyPr wrap="square">
            <a:spAutoFit/>
          </a:bodyPr>
          <a:lstStyle/>
          <a:p>
            <a:pPr marL="285750" indent="-285750">
              <a:buFont typeface="Wingdings" panose="05000000000000000000" pitchFamily="2" charset="2"/>
              <a:buChar char="ü"/>
            </a:pPr>
            <a:r>
              <a:rPr lang="es-ES" sz="1400" dirty="0">
                <a:solidFill>
                  <a:schemeClr val="accent1">
                    <a:lumMod val="50000"/>
                  </a:schemeClr>
                </a:solidFill>
                <a:effectLst/>
                <a:latin typeface="Arial" panose="020B0604020202020204" pitchFamily="34" charset="0"/>
                <a:ea typeface="Times New Roman" panose="02020603050405020304" pitchFamily="18" charset="0"/>
              </a:rPr>
              <a:t>Cada párrafo debe incluir una idea principal y varias secundarias. Debe evidenciar una </a:t>
            </a:r>
            <a:r>
              <a:rPr lang="es-ES" sz="1400" u="sng" dirty="0">
                <a:solidFill>
                  <a:schemeClr val="accent1">
                    <a:lumMod val="50000"/>
                  </a:schemeClr>
                </a:solidFill>
                <a:effectLst/>
                <a:latin typeface="Arial" panose="020B0604020202020204" pitchFamily="34" charset="0"/>
                <a:ea typeface="Times New Roman" panose="02020603050405020304" pitchFamily="18" charset="0"/>
              </a:rPr>
              <a:t>secuencia lógica</a:t>
            </a:r>
            <a:r>
              <a:rPr lang="es-ES" sz="1400" dirty="0">
                <a:solidFill>
                  <a:schemeClr val="accent1">
                    <a:lumMod val="50000"/>
                  </a:schemeClr>
                </a:solidFill>
                <a:effectLst/>
                <a:latin typeface="Arial" panose="020B0604020202020204" pitchFamily="34" charset="0"/>
                <a:ea typeface="Times New Roman" panose="02020603050405020304" pitchFamily="18" charset="0"/>
              </a:rPr>
              <a:t> y respetar el </a:t>
            </a:r>
            <a:r>
              <a:rPr lang="es-ES" sz="1400" u="sng" dirty="0">
                <a:solidFill>
                  <a:schemeClr val="accent1">
                    <a:lumMod val="50000"/>
                  </a:schemeClr>
                </a:solidFill>
                <a:effectLst/>
                <a:latin typeface="Arial" panose="020B0604020202020204" pitchFamily="34" charset="0"/>
                <a:ea typeface="Times New Roman" panose="02020603050405020304" pitchFamily="18" charset="0"/>
              </a:rPr>
              <a:t>orden gramatical</a:t>
            </a:r>
            <a:r>
              <a:rPr lang="es-ES" sz="1400" dirty="0">
                <a:solidFill>
                  <a:schemeClr val="accent1">
                    <a:lumMod val="50000"/>
                  </a:schemeClr>
                </a:solidFill>
                <a:effectLst/>
                <a:latin typeface="Arial" panose="020B0604020202020204" pitchFamily="34" charset="0"/>
                <a:ea typeface="Times New Roman" panose="02020603050405020304" pitchFamily="18" charset="0"/>
              </a:rPr>
              <a:t>. </a:t>
            </a:r>
            <a:endParaRPr lang="es-CL" sz="1800" dirty="0">
              <a:solidFill>
                <a:schemeClr val="accent1">
                  <a:lumMod val="50000"/>
                </a:schemeClr>
              </a:solidFill>
              <a:effectLst/>
              <a:latin typeface="Times New Roman" panose="02020603050405020304" pitchFamily="18" charset="0"/>
              <a:ea typeface="Times New Roman" panose="02020603050405020304" pitchFamily="18" charset="0"/>
            </a:endParaRPr>
          </a:p>
          <a:p>
            <a:pPr marL="685800" algn="just"/>
            <a:r>
              <a:rPr lang="es-ES" sz="1400" dirty="0">
                <a:solidFill>
                  <a:schemeClr val="accent1">
                    <a:lumMod val="50000"/>
                  </a:schemeClr>
                </a:solidFill>
                <a:effectLst/>
                <a:latin typeface="Arial" panose="020B0604020202020204" pitchFamily="34" charset="0"/>
                <a:ea typeface="Times New Roman" panose="02020603050405020304" pitchFamily="18" charset="0"/>
              </a:rPr>
              <a:t> </a:t>
            </a:r>
            <a:endParaRPr lang="es-CL" sz="1800" dirty="0">
              <a:solidFill>
                <a:schemeClr val="accent1">
                  <a:lumMod val="50000"/>
                </a:schemeClr>
              </a:solidFill>
              <a:effectLst/>
              <a:latin typeface="Times New Roman" panose="02020603050405020304" pitchFamily="18" charset="0"/>
              <a:ea typeface="Times New Roman" panose="02020603050405020304" pitchFamily="18" charset="0"/>
            </a:endParaRPr>
          </a:p>
          <a:p>
            <a:pPr marL="285750" lvl="0" indent="-285750" algn="just">
              <a:buFont typeface="Wingdings" panose="05000000000000000000" pitchFamily="2" charset="2"/>
              <a:buChar char="ü"/>
            </a:pPr>
            <a:r>
              <a:rPr lang="es-ES" sz="1400" dirty="0">
                <a:solidFill>
                  <a:schemeClr val="accent1">
                    <a:lumMod val="50000"/>
                  </a:schemeClr>
                </a:solidFill>
                <a:effectLst/>
                <a:latin typeface="Arial" panose="020B0604020202020204" pitchFamily="34" charset="0"/>
                <a:ea typeface="Times New Roman" panose="02020603050405020304" pitchFamily="18" charset="0"/>
              </a:rPr>
              <a:t>Debe incorporar </a:t>
            </a:r>
            <a:r>
              <a:rPr lang="es-ES" sz="1400" b="1" dirty="0">
                <a:solidFill>
                  <a:schemeClr val="accent1">
                    <a:lumMod val="50000"/>
                  </a:schemeClr>
                </a:solidFill>
                <a:effectLst/>
                <a:latin typeface="Arial" panose="020B0604020202020204" pitchFamily="34" charset="0"/>
                <a:ea typeface="Times New Roman" panose="02020603050405020304" pitchFamily="18" charset="0"/>
              </a:rPr>
              <a:t>conectores y/ marcadores </a:t>
            </a:r>
            <a:r>
              <a:rPr lang="es-ES" sz="1400" dirty="0">
                <a:solidFill>
                  <a:schemeClr val="accent1">
                    <a:lumMod val="50000"/>
                  </a:schemeClr>
                </a:solidFill>
                <a:effectLst/>
                <a:latin typeface="Arial" panose="020B0604020202020204" pitchFamily="34" charset="0"/>
                <a:ea typeface="Times New Roman" panose="02020603050405020304" pitchFamily="18" charset="0"/>
              </a:rPr>
              <a:t>discursivos </a:t>
            </a:r>
            <a:r>
              <a:rPr lang="es-ES" sz="1400" u="sng" dirty="0">
                <a:solidFill>
                  <a:schemeClr val="accent1">
                    <a:lumMod val="50000"/>
                  </a:schemeClr>
                </a:solidFill>
                <a:effectLst/>
                <a:latin typeface="Arial" panose="020B0604020202020204" pitchFamily="34" charset="0"/>
                <a:ea typeface="Times New Roman" panose="02020603050405020304" pitchFamily="18" charset="0"/>
              </a:rPr>
              <a:t>en cada párrafo</a:t>
            </a:r>
            <a:r>
              <a:rPr lang="es-ES" sz="1400" dirty="0">
                <a:solidFill>
                  <a:schemeClr val="accent1">
                    <a:lumMod val="50000"/>
                  </a:schemeClr>
                </a:solidFill>
                <a:effectLst/>
                <a:latin typeface="Arial" panose="020B0604020202020204" pitchFamily="34" charset="0"/>
                <a:ea typeface="Times New Roman" panose="02020603050405020304" pitchFamily="18" charset="0"/>
              </a:rPr>
              <a:t>, evidenciando un buen uso de estos. Evite las repeticiones innecesarias.</a:t>
            </a:r>
            <a:endParaRPr lang="es-CL" sz="1800" dirty="0">
              <a:solidFill>
                <a:schemeClr val="accent1">
                  <a:lumMod val="50000"/>
                </a:schemeClr>
              </a:solidFill>
              <a:effectLst/>
              <a:latin typeface="Times New Roman" panose="02020603050405020304" pitchFamily="18" charset="0"/>
              <a:ea typeface="Times New Roman" panose="02020603050405020304" pitchFamily="18" charset="0"/>
            </a:endParaRPr>
          </a:p>
          <a:p>
            <a:pPr marL="685800" algn="just"/>
            <a:r>
              <a:rPr lang="es-ES" sz="1400" dirty="0">
                <a:solidFill>
                  <a:schemeClr val="accent1">
                    <a:lumMod val="50000"/>
                  </a:schemeClr>
                </a:solidFill>
                <a:effectLst/>
                <a:latin typeface="Arial" panose="020B0604020202020204" pitchFamily="34" charset="0"/>
                <a:ea typeface="Times New Roman" panose="02020603050405020304" pitchFamily="18" charset="0"/>
              </a:rPr>
              <a:t> </a:t>
            </a:r>
            <a:endParaRPr lang="es-CL" sz="1800" dirty="0">
              <a:solidFill>
                <a:schemeClr val="accent1">
                  <a:lumMod val="50000"/>
                </a:schemeClr>
              </a:solidFill>
              <a:effectLst/>
              <a:latin typeface="Times New Roman" panose="02020603050405020304" pitchFamily="18" charset="0"/>
              <a:ea typeface="Times New Roman" panose="02020603050405020304" pitchFamily="18" charset="0"/>
            </a:endParaRPr>
          </a:p>
          <a:p>
            <a:pPr marL="285750" lvl="0" indent="-285750" algn="just">
              <a:buFont typeface="Wingdings" panose="05000000000000000000" pitchFamily="2" charset="2"/>
              <a:buChar char="ü"/>
            </a:pPr>
            <a:r>
              <a:rPr lang="es-ES" sz="1400" dirty="0">
                <a:solidFill>
                  <a:schemeClr val="accent1">
                    <a:lumMod val="50000"/>
                  </a:schemeClr>
                </a:solidFill>
                <a:effectLst/>
                <a:latin typeface="Arial" panose="020B0604020202020204" pitchFamily="34" charset="0"/>
                <a:ea typeface="Times New Roman" panose="02020603050405020304" pitchFamily="18" charset="0"/>
              </a:rPr>
              <a:t>Evite la utilización de conceptos genéricos como la palabra “cosa” o “situación”. Sea </a:t>
            </a:r>
            <a:r>
              <a:rPr lang="es-ES" sz="1400" b="1" dirty="0">
                <a:solidFill>
                  <a:schemeClr val="accent1">
                    <a:lumMod val="50000"/>
                  </a:schemeClr>
                </a:solidFill>
                <a:effectLst/>
                <a:latin typeface="Arial" panose="020B0604020202020204" pitchFamily="34" charset="0"/>
                <a:ea typeface="Times New Roman" panose="02020603050405020304" pitchFamily="18" charset="0"/>
              </a:rPr>
              <a:t>específico </a:t>
            </a:r>
            <a:r>
              <a:rPr lang="es-ES" sz="1400" dirty="0">
                <a:solidFill>
                  <a:schemeClr val="accent1">
                    <a:lumMod val="50000"/>
                  </a:schemeClr>
                </a:solidFill>
                <a:effectLst/>
                <a:latin typeface="Arial" panose="020B0604020202020204" pitchFamily="34" charset="0"/>
                <a:ea typeface="Times New Roman" panose="02020603050405020304" pitchFamily="18" charset="0"/>
              </a:rPr>
              <a:t>en la utilización de vocabulario acorde al tema tratado.  </a:t>
            </a:r>
            <a:endParaRPr lang="es-CL" sz="1800" dirty="0">
              <a:solidFill>
                <a:schemeClr val="accent1">
                  <a:lumMod val="50000"/>
                </a:schemeClr>
              </a:solidFill>
              <a:effectLst/>
              <a:latin typeface="Times New Roman" panose="02020603050405020304" pitchFamily="18" charset="0"/>
              <a:ea typeface="Times New Roman" panose="02020603050405020304" pitchFamily="18" charset="0"/>
            </a:endParaRPr>
          </a:p>
          <a:p>
            <a:pPr marL="457200"/>
            <a:r>
              <a:rPr lang="es-ES_tradnl" sz="1400" dirty="0">
                <a:solidFill>
                  <a:schemeClr val="accent1">
                    <a:lumMod val="50000"/>
                  </a:schemeClr>
                </a:solidFill>
                <a:effectLst/>
                <a:latin typeface="Arial" panose="020B0604020202020204" pitchFamily="34" charset="0"/>
                <a:ea typeface="Calibri" panose="020F0502020204030204" pitchFamily="34" charset="0"/>
                <a:cs typeface="Times New Roman" panose="02020603050405020304" pitchFamily="18" charset="0"/>
              </a:rPr>
              <a:t> </a:t>
            </a:r>
            <a:endParaRPr lang="es-CL" sz="1600" dirty="0">
              <a:solidFill>
                <a:schemeClr val="accent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285750" lvl="0" indent="-285750" algn="just">
              <a:buFont typeface="Wingdings" panose="05000000000000000000" pitchFamily="2" charset="2"/>
              <a:buChar char="ü"/>
            </a:pPr>
            <a:r>
              <a:rPr lang="es-ES" sz="1400" dirty="0">
                <a:solidFill>
                  <a:schemeClr val="accent1">
                    <a:lumMod val="50000"/>
                  </a:schemeClr>
                </a:solidFill>
                <a:effectLst/>
                <a:latin typeface="Arial" panose="020B0604020202020204" pitchFamily="34" charset="0"/>
                <a:ea typeface="Times New Roman" panose="02020603050405020304" pitchFamily="18" charset="0"/>
              </a:rPr>
              <a:t>Evite los vicios idiomáticos como “dequeísmo”, “queísmo”, “discordancia” o “redundancia”. </a:t>
            </a:r>
            <a:endParaRPr lang="es-CL" sz="1800" dirty="0">
              <a:solidFill>
                <a:schemeClr val="accent1">
                  <a:lumMod val="50000"/>
                </a:schemeClr>
              </a:solidFill>
              <a:effectLst/>
              <a:latin typeface="Times New Roman" panose="02020603050405020304" pitchFamily="18" charset="0"/>
              <a:ea typeface="Times New Roman" panose="02020603050405020304" pitchFamily="18" charset="0"/>
            </a:endParaRPr>
          </a:p>
          <a:p>
            <a:pPr marL="457200"/>
            <a:r>
              <a:rPr lang="es-ES_tradnl" sz="1400" dirty="0">
                <a:solidFill>
                  <a:schemeClr val="accent1">
                    <a:lumMod val="50000"/>
                  </a:schemeClr>
                </a:solidFill>
                <a:effectLst/>
                <a:latin typeface="Arial" panose="020B0604020202020204" pitchFamily="34" charset="0"/>
                <a:ea typeface="Calibri" panose="020F0502020204030204" pitchFamily="34" charset="0"/>
                <a:cs typeface="Times New Roman" panose="02020603050405020304" pitchFamily="18" charset="0"/>
              </a:rPr>
              <a:t> </a:t>
            </a:r>
            <a:endParaRPr lang="es-CL" sz="1600" dirty="0">
              <a:solidFill>
                <a:schemeClr val="accent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457200" algn="just"/>
            <a:r>
              <a:rPr lang="es-ES" sz="1400" dirty="0">
                <a:solidFill>
                  <a:schemeClr val="accent1">
                    <a:lumMod val="50000"/>
                  </a:schemeClr>
                </a:solidFill>
                <a:effectLst/>
                <a:latin typeface="Arial" panose="020B0604020202020204" pitchFamily="34" charset="0"/>
                <a:ea typeface="Times New Roman" panose="02020603050405020304" pitchFamily="18" charset="0"/>
              </a:rPr>
              <a:t>* Recuerde que los procesos de escritura son </a:t>
            </a:r>
            <a:r>
              <a:rPr lang="es-ES" sz="1400" b="1" dirty="0">
                <a:solidFill>
                  <a:schemeClr val="accent1">
                    <a:lumMod val="50000"/>
                  </a:schemeClr>
                </a:solidFill>
                <a:effectLst/>
                <a:latin typeface="Arial" panose="020B0604020202020204" pitchFamily="34" charset="0"/>
                <a:ea typeface="Times New Roman" panose="02020603050405020304" pitchFamily="18" charset="0"/>
              </a:rPr>
              <a:t>recursivos</a:t>
            </a:r>
            <a:r>
              <a:rPr lang="es-ES" sz="1400" dirty="0">
                <a:solidFill>
                  <a:schemeClr val="accent1">
                    <a:lumMod val="50000"/>
                  </a:schemeClr>
                </a:solidFill>
                <a:effectLst/>
                <a:latin typeface="Arial" panose="020B0604020202020204" pitchFamily="34" charset="0"/>
                <a:ea typeface="Times New Roman" panose="02020603050405020304" pitchFamily="18" charset="0"/>
              </a:rPr>
              <a:t>, lo que significa que su escrito inicial debe ser planificado, revisado, modificado y reescrito las veces que sea necesario para lograr el propósito comunicativo.  </a:t>
            </a:r>
            <a:endParaRPr lang="es-CL" sz="1800" dirty="0">
              <a:solidFill>
                <a:schemeClr val="accent1">
                  <a:lumMod val="50000"/>
                </a:schemeClr>
              </a:solidFill>
              <a:effectLst/>
              <a:latin typeface="Times New Roman" panose="02020603050405020304" pitchFamily="18" charset="0"/>
              <a:ea typeface="Times New Roman" panose="02020603050405020304" pitchFamily="18" charset="0"/>
            </a:endParaRPr>
          </a:p>
          <a:p>
            <a:pPr marL="457200"/>
            <a:r>
              <a:rPr lang="es-ES_tradnl" sz="1400" dirty="0">
                <a:solidFill>
                  <a:schemeClr val="accent1">
                    <a:lumMod val="50000"/>
                  </a:schemeClr>
                </a:solidFill>
                <a:effectLst/>
                <a:latin typeface="Arial" panose="020B0604020202020204" pitchFamily="34" charset="0"/>
                <a:ea typeface="Calibri" panose="020F0502020204030204" pitchFamily="34" charset="0"/>
                <a:cs typeface="Times New Roman" panose="02020603050405020304" pitchFamily="18" charset="0"/>
              </a:rPr>
              <a:t> </a:t>
            </a:r>
            <a:endParaRPr lang="es-CL" sz="1600" dirty="0">
              <a:solidFill>
                <a:schemeClr val="accent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685800" algn="just"/>
            <a:r>
              <a:rPr lang="es-ES" sz="1400" dirty="0">
                <a:effectLst/>
                <a:latin typeface="Arial" panose="020B0604020202020204" pitchFamily="34" charset="0"/>
                <a:ea typeface="Times New Roman" panose="02020603050405020304" pitchFamily="18" charset="0"/>
              </a:rPr>
              <a:t> </a:t>
            </a:r>
            <a:endParaRPr lang="es-CL" sz="1800" dirty="0">
              <a:effectLst/>
              <a:latin typeface="Times New Roman" panose="02020603050405020304" pitchFamily="18" charset="0"/>
              <a:ea typeface="Times New Roman" panose="02020603050405020304" pitchFamily="18" charset="0"/>
            </a:endParaRPr>
          </a:p>
          <a:p>
            <a:r>
              <a:rPr lang="es-ES_tradnl" sz="1400" dirty="0">
                <a:effectLst/>
                <a:latin typeface="Arial" panose="020B0604020202020204" pitchFamily="34" charset="0"/>
                <a:ea typeface="Calibri" panose="020F0502020204030204" pitchFamily="34" charset="0"/>
                <a:cs typeface="Times New Roman" panose="02020603050405020304" pitchFamily="18" charset="0"/>
              </a:rPr>
              <a:t> </a:t>
            </a:r>
            <a:endParaRPr lang="es-CL"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846143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Formato de entrega</a:t>
            </a:r>
          </a:p>
        </p:txBody>
      </p:sp>
      <p:sp>
        <p:nvSpPr>
          <p:cNvPr id="3" name="Marcador de texto 2"/>
          <p:cNvSpPr>
            <a:spLocks noGrp="1"/>
          </p:cNvSpPr>
          <p:nvPr>
            <p:ph type="body" idx="1"/>
          </p:nvPr>
        </p:nvSpPr>
        <p:spPr>
          <a:xfrm>
            <a:off x="814274" y="1537988"/>
            <a:ext cx="8007607" cy="2724300"/>
          </a:xfrm>
        </p:spPr>
        <p:txBody>
          <a:bodyPr/>
          <a:lstStyle/>
          <a:p>
            <a:r>
              <a:rPr lang="es-CL" dirty="0"/>
              <a:t>Archivo Word</a:t>
            </a:r>
          </a:p>
          <a:p>
            <a:r>
              <a:rPr lang="es-CL" dirty="0"/>
              <a:t>Letra Arial 12 </a:t>
            </a:r>
          </a:p>
          <a:p>
            <a:r>
              <a:rPr lang="es-CL" dirty="0"/>
              <a:t>Interlineado 1,5 </a:t>
            </a:r>
          </a:p>
          <a:p>
            <a:r>
              <a:rPr lang="es-CL" dirty="0"/>
              <a:t>Mínimo 2,5 planas – máximo 3 </a:t>
            </a:r>
          </a:p>
          <a:p>
            <a:r>
              <a:rPr lang="es-CL" dirty="0"/>
              <a:t>Incluir </a:t>
            </a:r>
            <a:r>
              <a:rPr lang="es-CL" b="1" dirty="0"/>
              <a:t>citas bibliográficas</a:t>
            </a:r>
          </a:p>
          <a:p>
            <a:r>
              <a:rPr lang="es-CL" dirty="0"/>
              <a:t>Sin portada, logo, nombre y curso al comienzo de la  hoja</a:t>
            </a:r>
          </a:p>
        </p:txBody>
      </p:sp>
      <p:sp>
        <p:nvSpPr>
          <p:cNvPr id="5" name="Marcador de número de diapositiva 4"/>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9</a:t>
            </a:fld>
            <a:endParaRPr lang="es-CL"/>
          </a:p>
        </p:txBody>
      </p:sp>
    </p:spTree>
    <p:extLst>
      <p:ext uri="{BB962C8B-B14F-4D97-AF65-F5344CB8AC3E}">
        <p14:creationId xmlns:p14="http://schemas.microsoft.com/office/powerpoint/2010/main" val="19205031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B2E7F4D-4705-401F-BED2-EF1AC5E8D201}"/>
              </a:ext>
            </a:extLst>
          </p:cNvPr>
          <p:cNvSpPr>
            <a:spLocks noGrp="1"/>
          </p:cNvSpPr>
          <p:nvPr>
            <p:ph type="ctrTitle"/>
          </p:nvPr>
        </p:nvSpPr>
        <p:spPr/>
        <p:txBody>
          <a:bodyPr/>
          <a:lstStyle/>
          <a:p>
            <a:r>
              <a:rPr lang="es-MX" dirty="0"/>
              <a:t>¿Cómo debo citar?</a:t>
            </a:r>
            <a:endParaRPr lang="es-CL" dirty="0"/>
          </a:p>
        </p:txBody>
      </p:sp>
    </p:spTree>
    <p:extLst>
      <p:ext uri="{BB962C8B-B14F-4D97-AF65-F5344CB8AC3E}">
        <p14:creationId xmlns:p14="http://schemas.microsoft.com/office/powerpoint/2010/main" val="27210405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14811489-5516-43A0-B69E-EFE551EF0F30}"/>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11</a:t>
            </a:fld>
            <a:endParaRPr lang="es-CL"/>
          </a:p>
        </p:txBody>
      </p:sp>
      <p:pic>
        <p:nvPicPr>
          <p:cNvPr id="4" name="Imagen 3">
            <a:extLst>
              <a:ext uri="{FF2B5EF4-FFF2-40B4-BE49-F238E27FC236}">
                <a16:creationId xmlns:a16="http://schemas.microsoft.com/office/drawing/2014/main" id="{80D95B9C-8E03-4432-8057-FE74D0293A52}"/>
              </a:ext>
            </a:extLst>
          </p:cNvPr>
          <p:cNvPicPr>
            <a:picLocks noChangeAspect="1"/>
          </p:cNvPicPr>
          <p:nvPr/>
        </p:nvPicPr>
        <p:blipFill rotWithShape="1">
          <a:blip r:embed="rId2"/>
          <a:srcRect l="17287" t="24256" r="18605" b="24616"/>
          <a:stretch/>
        </p:blipFill>
        <p:spPr>
          <a:xfrm>
            <a:off x="241004" y="808073"/>
            <a:ext cx="7839740" cy="3211033"/>
          </a:xfrm>
          <a:prstGeom prst="rect">
            <a:avLst/>
          </a:prstGeom>
        </p:spPr>
      </p:pic>
    </p:spTree>
    <p:extLst>
      <p:ext uri="{BB962C8B-B14F-4D97-AF65-F5344CB8AC3E}">
        <p14:creationId xmlns:p14="http://schemas.microsoft.com/office/powerpoint/2010/main" val="15438270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46D07471-5461-42D5-AFFC-7A1D61537D5F}"/>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12</a:t>
            </a:fld>
            <a:endParaRPr lang="es-CL"/>
          </a:p>
        </p:txBody>
      </p:sp>
      <p:pic>
        <p:nvPicPr>
          <p:cNvPr id="4" name="Imagen 3">
            <a:extLst>
              <a:ext uri="{FF2B5EF4-FFF2-40B4-BE49-F238E27FC236}">
                <a16:creationId xmlns:a16="http://schemas.microsoft.com/office/drawing/2014/main" id="{A3BA8380-E7EB-4AB4-8CEC-12A29A1BFFBA}"/>
              </a:ext>
            </a:extLst>
          </p:cNvPr>
          <p:cNvPicPr>
            <a:picLocks noChangeAspect="1"/>
          </p:cNvPicPr>
          <p:nvPr/>
        </p:nvPicPr>
        <p:blipFill rotWithShape="1">
          <a:blip r:embed="rId2"/>
          <a:srcRect l="17097" t="16676" r="23059" b="12901"/>
          <a:stretch/>
        </p:blipFill>
        <p:spPr>
          <a:xfrm>
            <a:off x="368596" y="538716"/>
            <a:ext cx="6705600" cy="4097784"/>
          </a:xfrm>
          <a:prstGeom prst="rect">
            <a:avLst/>
          </a:prstGeom>
        </p:spPr>
      </p:pic>
    </p:spTree>
    <p:extLst>
      <p:ext uri="{BB962C8B-B14F-4D97-AF65-F5344CB8AC3E}">
        <p14:creationId xmlns:p14="http://schemas.microsoft.com/office/powerpoint/2010/main" val="29421077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0A742290-1F64-4250-99EB-483B8A83FC2F}"/>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13</a:t>
            </a:fld>
            <a:endParaRPr lang="es-CL"/>
          </a:p>
        </p:txBody>
      </p:sp>
      <p:pic>
        <p:nvPicPr>
          <p:cNvPr id="4" name="Imagen 3">
            <a:extLst>
              <a:ext uri="{FF2B5EF4-FFF2-40B4-BE49-F238E27FC236}">
                <a16:creationId xmlns:a16="http://schemas.microsoft.com/office/drawing/2014/main" id="{A2702D07-A879-4E89-A504-44B2765B51D7}"/>
              </a:ext>
            </a:extLst>
          </p:cNvPr>
          <p:cNvPicPr>
            <a:picLocks noChangeAspect="1"/>
          </p:cNvPicPr>
          <p:nvPr/>
        </p:nvPicPr>
        <p:blipFill rotWithShape="1">
          <a:blip r:embed="rId2"/>
          <a:srcRect l="17288" t="13644" r="20077" b="29164"/>
          <a:stretch/>
        </p:blipFill>
        <p:spPr>
          <a:xfrm>
            <a:off x="396948" y="701748"/>
            <a:ext cx="7315201" cy="3600893"/>
          </a:xfrm>
          <a:prstGeom prst="rect">
            <a:avLst/>
          </a:prstGeom>
        </p:spPr>
      </p:pic>
    </p:spTree>
    <p:extLst>
      <p:ext uri="{BB962C8B-B14F-4D97-AF65-F5344CB8AC3E}">
        <p14:creationId xmlns:p14="http://schemas.microsoft.com/office/powerpoint/2010/main" val="38950764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BA470C46-C3DE-491A-B8B5-52C9B87096F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14</a:t>
            </a:fld>
            <a:endParaRPr lang="es-CL"/>
          </a:p>
        </p:txBody>
      </p:sp>
      <p:pic>
        <p:nvPicPr>
          <p:cNvPr id="4" name="Imagen 3">
            <a:extLst>
              <a:ext uri="{FF2B5EF4-FFF2-40B4-BE49-F238E27FC236}">
                <a16:creationId xmlns:a16="http://schemas.microsoft.com/office/drawing/2014/main" id="{377E2885-0BF4-4132-8CED-941013711F76}"/>
              </a:ext>
            </a:extLst>
          </p:cNvPr>
          <p:cNvPicPr>
            <a:picLocks noChangeAspect="1"/>
          </p:cNvPicPr>
          <p:nvPr/>
        </p:nvPicPr>
        <p:blipFill rotWithShape="1">
          <a:blip r:embed="rId2"/>
          <a:srcRect t="6064" r="11938" b="5736"/>
          <a:stretch/>
        </p:blipFill>
        <p:spPr>
          <a:xfrm>
            <a:off x="564490" y="573341"/>
            <a:ext cx="7308691" cy="4220959"/>
          </a:xfrm>
          <a:prstGeom prst="rect">
            <a:avLst/>
          </a:prstGeom>
        </p:spPr>
      </p:pic>
    </p:spTree>
    <p:extLst>
      <p:ext uri="{BB962C8B-B14F-4D97-AF65-F5344CB8AC3E}">
        <p14:creationId xmlns:p14="http://schemas.microsoft.com/office/powerpoint/2010/main" val="32712087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C0FBB86F-6D8B-4A30-8832-42691995F1A5}"/>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15</a:t>
            </a:fld>
            <a:endParaRPr lang="es-CL"/>
          </a:p>
        </p:txBody>
      </p:sp>
      <p:pic>
        <p:nvPicPr>
          <p:cNvPr id="4" name="Imagen 3">
            <a:extLst>
              <a:ext uri="{FF2B5EF4-FFF2-40B4-BE49-F238E27FC236}">
                <a16:creationId xmlns:a16="http://schemas.microsoft.com/office/drawing/2014/main" id="{9218A89A-CA2F-46AF-B5E7-A23163E322C7}"/>
              </a:ext>
            </a:extLst>
          </p:cNvPr>
          <p:cNvPicPr>
            <a:picLocks noChangeAspect="1"/>
          </p:cNvPicPr>
          <p:nvPr/>
        </p:nvPicPr>
        <p:blipFill rotWithShape="1">
          <a:blip r:embed="rId2"/>
          <a:srcRect l="17365" t="16124" r="18526" b="30543"/>
          <a:stretch/>
        </p:blipFill>
        <p:spPr>
          <a:xfrm>
            <a:off x="602512" y="588336"/>
            <a:ext cx="7435702" cy="3650510"/>
          </a:xfrm>
          <a:prstGeom prst="rect">
            <a:avLst/>
          </a:prstGeom>
        </p:spPr>
      </p:pic>
    </p:spTree>
    <p:extLst>
      <p:ext uri="{BB962C8B-B14F-4D97-AF65-F5344CB8AC3E}">
        <p14:creationId xmlns:p14="http://schemas.microsoft.com/office/powerpoint/2010/main" val="31173432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238B8B75-8ED6-407E-8136-4E0C7C6AE51D}"/>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16</a:t>
            </a:fld>
            <a:endParaRPr lang="es-CL"/>
          </a:p>
        </p:txBody>
      </p:sp>
      <p:pic>
        <p:nvPicPr>
          <p:cNvPr id="4" name="Imagen 3">
            <a:extLst>
              <a:ext uri="{FF2B5EF4-FFF2-40B4-BE49-F238E27FC236}">
                <a16:creationId xmlns:a16="http://schemas.microsoft.com/office/drawing/2014/main" id="{C7BDF16B-8FDD-41C6-B430-4A26B3E70D8F}"/>
              </a:ext>
            </a:extLst>
          </p:cNvPr>
          <p:cNvPicPr>
            <a:picLocks noChangeAspect="1"/>
          </p:cNvPicPr>
          <p:nvPr/>
        </p:nvPicPr>
        <p:blipFill rotWithShape="1">
          <a:blip r:embed="rId2"/>
          <a:srcRect l="17054" t="16675" r="23489" b="18278"/>
          <a:stretch/>
        </p:blipFill>
        <p:spPr>
          <a:xfrm>
            <a:off x="517452" y="510364"/>
            <a:ext cx="6478772" cy="4196316"/>
          </a:xfrm>
          <a:prstGeom prst="rect">
            <a:avLst/>
          </a:prstGeom>
        </p:spPr>
      </p:pic>
    </p:spTree>
    <p:extLst>
      <p:ext uri="{BB962C8B-B14F-4D97-AF65-F5344CB8AC3E}">
        <p14:creationId xmlns:p14="http://schemas.microsoft.com/office/powerpoint/2010/main" val="6098499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8BD79436-B9AC-486B-89C9-1328F9063762}"/>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17</a:t>
            </a:fld>
            <a:endParaRPr lang="es-CL"/>
          </a:p>
        </p:txBody>
      </p:sp>
      <p:pic>
        <p:nvPicPr>
          <p:cNvPr id="4" name="Imagen 3">
            <a:extLst>
              <a:ext uri="{FF2B5EF4-FFF2-40B4-BE49-F238E27FC236}">
                <a16:creationId xmlns:a16="http://schemas.microsoft.com/office/drawing/2014/main" id="{D2D3FD16-905F-4D78-8359-ED77FCEDF267}"/>
              </a:ext>
            </a:extLst>
          </p:cNvPr>
          <p:cNvPicPr>
            <a:picLocks noChangeAspect="1"/>
          </p:cNvPicPr>
          <p:nvPr/>
        </p:nvPicPr>
        <p:blipFill rotWithShape="1">
          <a:blip r:embed="rId2"/>
          <a:srcRect l="17131" t="17364" r="22946" b="18690"/>
          <a:stretch/>
        </p:blipFill>
        <p:spPr>
          <a:xfrm>
            <a:off x="730102" y="559980"/>
            <a:ext cx="6627627" cy="4139611"/>
          </a:xfrm>
          <a:prstGeom prst="rect">
            <a:avLst/>
          </a:prstGeom>
        </p:spPr>
      </p:pic>
    </p:spTree>
    <p:extLst>
      <p:ext uri="{BB962C8B-B14F-4D97-AF65-F5344CB8AC3E}">
        <p14:creationId xmlns:p14="http://schemas.microsoft.com/office/powerpoint/2010/main" val="37297994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EC915D65-1B04-421F-8116-82E5600C52AC}"/>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18</a:t>
            </a:fld>
            <a:endParaRPr lang="es-CL"/>
          </a:p>
        </p:txBody>
      </p:sp>
      <p:pic>
        <p:nvPicPr>
          <p:cNvPr id="4" name="Imagen 3">
            <a:extLst>
              <a:ext uri="{FF2B5EF4-FFF2-40B4-BE49-F238E27FC236}">
                <a16:creationId xmlns:a16="http://schemas.microsoft.com/office/drawing/2014/main" id="{A463AB07-ED32-47EC-B2B1-441B8347328F}"/>
              </a:ext>
            </a:extLst>
          </p:cNvPr>
          <p:cNvPicPr>
            <a:picLocks noChangeAspect="1"/>
          </p:cNvPicPr>
          <p:nvPr/>
        </p:nvPicPr>
        <p:blipFill rotWithShape="1">
          <a:blip r:embed="rId2"/>
          <a:srcRect l="17132" t="15986" r="21938" b="19104"/>
          <a:stretch/>
        </p:blipFill>
        <p:spPr>
          <a:xfrm>
            <a:off x="964020" y="687572"/>
            <a:ext cx="6173972" cy="3537097"/>
          </a:xfrm>
          <a:prstGeom prst="rect">
            <a:avLst/>
          </a:prstGeom>
        </p:spPr>
      </p:pic>
    </p:spTree>
    <p:extLst>
      <p:ext uri="{BB962C8B-B14F-4D97-AF65-F5344CB8AC3E}">
        <p14:creationId xmlns:p14="http://schemas.microsoft.com/office/powerpoint/2010/main" val="31049765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7FEAEDC0-548F-412F-AF79-ECA8FBE70C8A}"/>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19</a:t>
            </a:fld>
            <a:endParaRPr lang="es-CL"/>
          </a:p>
        </p:txBody>
      </p:sp>
      <p:pic>
        <p:nvPicPr>
          <p:cNvPr id="4" name="Imagen 3">
            <a:extLst>
              <a:ext uri="{FF2B5EF4-FFF2-40B4-BE49-F238E27FC236}">
                <a16:creationId xmlns:a16="http://schemas.microsoft.com/office/drawing/2014/main" id="{98EBBA54-BF0D-4C27-9AFD-76643BCA0AD9}"/>
              </a:ext>
            </a:extLst>
          </p:cNvPr>
          <p:cNvPicPr>
            <a:picLocks noChangeAspect="1"/>
          </p:cNvPicPr>
          <p:nvPr/>
        </p:nvPicPr>
        <p:blipFill rotWithShape="1">
          <a:blip r:embed="rId2"/>
          <a:srcRect l="17287" t="16263" r="22171" b="19103"/>
          <a:stretch/>
        </p:blipFill>
        <p:spPr>
          <a:xfrm>
            <a:off x="701750" y="666307"/>
            <a:ext cx="6414976" cy="3970193"/>
          </a:xfrm>
          <a:prstGeom prst="rect">
            <a:avLst/>
          </a:prstGeom>
        </p:spPr>
      </p:pic>
    </p:spTree>
    <p:extLst>
      <p:ext uri="{BB962C8B-B14F-4D97-AF65-F5344CB8AC3E}">
        <p14:creationId xmlns:p14="http://schemas.microsoft.com/office/powerpoint/2010/main" val="18086722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69E25E-DDAE-41D8-9A1A-43CE1D3A06A3}"/>
              </a:ext>
            </a:extLst>
          </p:cNvPr>
          <p:cNvSpPr>
            <a:spLocks noGrp="1"/>
          </p:cNvSpPr>
          <p:nvPr>
            <p:ph type="ctrTitle"/>
          </p:nvPr>
        </p:nvSpPr>
        <p:spPr/>
        <p:txBody>
          <a:bodyPr/>
          <a:lstStyle/>
          <a:p>
            <a:r>
              <a:rPr lang="es-MX" dirty="0"/>
              <a:t>¿Cómo debo hacer la ficha bibliográfica (referencias)?</a:t>
            </a:r>
            <a:endParaRPr lang="es-CL" dirty="0"/>
          </a:p>
        </p:txBody>
      </p:sp>
    </p:spTree>
    <p:extLst>
      <p:ext uri="{BB962C8B-B14F-4D97-AF65-F5344CB8AC3E}">
        <p14:creationId xmlns:p14="http://schemas.microsoft.com/office/powerpoint/2010/main" val="19807087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5A5A3D1A-6AB5-44E5-8223-4C9CDF369B55}"/>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21</a:t>
            </a:fld>
            <a:endParaRPr lang="es-CL"/>
          </a:p>
        </p:txBody>
      </p:sp>
      <p:pic>
        <p:nvPicPr>
          <p:cNvPr id="4" name="Imagen 3">
            <a:extLst>
              <a:ext uri="{FF2B5EF4-FFF2-40B4-BE49-F238E27FC236}">
                <a16:creationId xmlns:a16="http://schemas.microsoft.com/office/drawing/2014/main" id="{0DE7F499-D3CB-476E-8A73-E8B737726F67}"/>
              </a:ext>
            </a:extLst>
          </p:cNvPr>
          <p:cNvPicPr>
            <a:picLocks noChangeAspect="1"/>
          </p:cNvPicPr>
          <p:nvPr/>
        </p:nvPicPr>
        <p:blipFill rotWithShape="1">
          <a:blip r:embed="rId2"/>
          <a:srcRect l="17287" t="15849" r="22015" b="18690"/>
          <a:stretch/>
        </p:blipFill>
        <p:spPr>
          <a:xfrm>
            <a:off x="581247" y="680485"/>
            <a:ext cx="6606361" cy="3956016"/>
          </a:xfrm>
          <a:prstGeom prst="rect">
            <a:avLst/>
          </a:prstGeom>
        </p:spPr>
      </p:pic>
    </p:spTree>
    <p:extLst>
      <p:ext uri="{BB962C8B-B14F-4D97-AF65-F5344CB8AC3E}">
        <p14:creationId xmlns:p14="http://schemas.microsoft.com/office/powerpoint/2010/main" val="19838138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23F919F8-930F-47FD-9044-3566B5DCB09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22</a:t>
            </a:fld>
            <a:endParaRPr lang="es-CL"/>
          </a:p>
        </p:txBody>
      </p:sp>
      <p:pic>
        <p:nvPicPr>
          <p:cNvPr id="4" name="Imagen 3">
            <a:extLst>
              <a:ext uri="{FF2B5EF4-FFF2-40B4-BE49-F238E27FC236}">
                <a16:creationId xmlns:a16="http://schemas.microsoft.com/office/drawing/2014/main" id="{4A78FD7A-652A-4FE8-904D-451AEC2FA742}"/>
              </a:ext>
            </a:extLst>
          </p:cNvPr>
          <p:cNvPicPr>
            <a:picLocks noChangeAspect="1"/>
          </p:cNvPicPr>
          <p:nvPr/>
        </p:nvPicPr>
        <p:blipFill rotWithShape="1">
          <a:blip r:embed="rId2"/>
          <a:srcRect l="17365" t="16124" r="22403" b="18691"/>
          <a:stretch/>
        </p:blipFill>
        <p:spPr>
          <a:xfrm>
            <a:off x="545806" y="659219"/>
            <a:ext cx="6549654" cy="3977281"/>
          </a:xfrm>
          <a:prstGeom prst="rect">
            <a:avLst/>
          </a:prstGeom>
        </p:spPr>
      </p:pic>
    </p:spTree>
    <p:extLst>
      <p:ext uri="{BB962C8B-B14F-4D97-AF65-F5344CB8AC3E}">
        <p14:creationId xmlns:p14="http://schemas.microsoft.com/office/powerpoint/2010/main" val="34193147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6EBDE744-A856-4EDB-8A86-F4C3DF8EF78F}"/>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23</a:t>
            </a:fld>
            <a:endParaRPr lang="es-CL"/>
          </a:p>
        </p:txBody>
      </p:sp>
      <p:pic>
        <p:nvPicPr>
          <p:cNvPr id="4" name="Imagen 3">
            <a:extLst>
              <a:ext uri="{FF2B5EF4-FFF2-40B4-BE49-F238E27FC236}">
                <a16:creationId xmlns:a16="http://schemas.microsoft.com/office/drawing/2014/main" id="{C565BD88-E14B-4EF3-B05B-BE9876E0476A}"/>
              </a:ext>
            </a:extLst>
          </p:cNvPr>
          <p:cNvPicPr>
            <a:picLocks noChangeAspect="1"/>
          </p:cNvPicPr>
          <p:nvPr/>
        </p:nvPicPr>
        <p:blipFill rotWithShape="1">
          <a:blip r:embed="rId2"/>
          <a:srcRect l="17287" t="16014" r="21860" b="18653"/>
          <a:stretch/>
        </p:blipFill>
        <p:spPr>
          <a:xfrm>
            <a:off x="616688" y="659220"/>
            <a:ext cx="7001312" cy="3977280"/>
          </a:xfrm>
          <a:prstGeom prst="rect">
            <a:avLst/>
          </a:prstGeom>
        </p:spPr>
      </p:pic>
    </p:spTree>
    <p:extLst>
      <p:ext uri="{BB962C8B-B14F-4D97-AF65-F5344CB8AC3E}">
        <p14:creationId xmlns:p14="http://schemas.microsoft.com/office/powerpoint/2010/main" val="18805364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EBCF3FE8-C99F-4433-80AD-9D652102BBEA}"/>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24</a:t>
            </a:fld>
            <a:endParaRPr lang="es-CL"/>
          </a:p>
        </p:txBody>
      </p:sp>
      <p:pic>
        <p:nvPicPr>
          <p:cNvPr id="4" name="Imagen 3">
            <a:extLst>
              <a:ext uri="{FF2B5EF4-FFF2-40B4-BE49-F238E27FC236}">
                <a16:creationId xmlns:a16="http://schemas.microsoft.com/office/drawing/2014/main" id="{533B8550-D3B3-4FAA-A7C5-B2F4620583DC}"/>
              </a:ext>
            </a:extLst>
          </p:cNvPr>
          <p:cNvPicPr>
            <a:picLocks noChangeAspect="1"/>
          </p:cNvPicPr>
          <p:nvPr/>
        </p:nvPicPr>
        <p:blipFill rotWithShape="1">
          <a:blip r:embed="rId2"/>
          <a:srcRect l="17286" t="16951" r="21938" b="18829"/>
          <a:stretch/>
        </p:blipFill>
        <p:spPr>
          <a:xfrm>
            <a:off x="489098" y="659220"/>
            <a:ext cx="6648893" cy="3977280"/>
          </a:xfrm>
          <a:prstGeom prst="rect">
            <a:avLst/>
          </a:prstGeom>
        </p:spPr>
      </p:pic>
    </p:spTree>
    <p:extLst>
      <p:ext uri="{BB962C8B-B14F-4D97-AF65-F5344CB8AC3E}">
        <p14:creationId xmlns:p14="http://schemas.microsoft.com/office/powerpoint/2010/main" val="14143962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E3F4799-B2FE-4763-A783-B8B485403F17}"/>
              </a:ext>
            </a:extLst>
          </p:cNvPr>
          <p:cNvSpPr>
            <a:spLocks noGrp="1"/>
          </p:cNvSpPr>
          <p:nvPr>
            <p:ph type="title"/>
          </p:nvPr>
        </p:nvSpPr>
        <p:spPr>
          <a:xfrm>
            <a:off x="0" y="392575"/>
            <a:ext cx="6072675" cy="766200"/>
          </a:xfrm>
        </p:spPr>
        <p:txBody>
          <a:bodyPr/>
          <a:lstStyle/>
          <a:p>
            <a:r>
              <a:rPr lang="es-MX" sz="2800" dirty="0"/>
              <a:t>Así debería quedar…</a:t>
            </a:r>
            <a:endParaRPr lang="es-CL" sz="2800" dirty="0"/>
          </a:p>
        </p:txBody>
      </p:sp>
      <p:sp>
        <p:nvSpPr>
          <p:cNvPr id="5" name="Marcador de número de diapositiva 4">
            <a:extLst>
              <a:ext uri="{FF2B5EF4-FFF2-40B4-BE49-F238E27FC236}">
                <a16:creationId xmlns:a16="http://schemas.microsoft.com/office/drawing/2014/main" id="{98602876-779C-41C6-84CC-EC3F32F2CB1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25</a:t>
            </a:fld>
            <a:endParaRPr lang="es-CL"/>
          </a:p>
        </p:txBody>
      </p:sp>
      <p:pic>
        <p:nvPicPr>
          <p:cNvPr id="7" name="Imagen 6">
            <a:extLst>
              <a:ext uri="{FF2B5EF4-FFF2-40B4-BE49-F238E27FC236}">
                <a16:creationId xmlns:a16="http://schemas.microsoft.com/office/drawing/2014/main" id="{36B14ADF-7381-40D2-BB01-43036F7D6FA0}"/>
              </a:ext>
            </a:extLst>
          </p:cNvPr>
          <p:cNvPicPr>
            <a:picLocks noChangeAspect="1"/>
          </p:cNvPicPr>
          <p:nvPr/>
        </p:nvPicPr>
        <p:blipFill rotWithShape="1">
          <a:blip r:embed="rId2"/>
          <a:srcRect l="17210" t="16262" r="22403" b="18966"/>
          <a:stretch/>
        </p:blipFill>
        <p:spPr>
          <a:xfrm>
            <a:off x="524541" y="1158775"/>
            <a:ext cx="6201966" cy="3477725"/>
          </a:xfrm>
          <a:prstGeom prst="rect">
            <a:avLst/>
          </a:prstGeom>
        </p:spPr>
      </p:pic>
    </p:spTree>
    <p:extLst>
      <p:ext uri="{BB962C8B-B14F-4D97-AF65-F5344CB8AC3E}">
        <p14:creationId xmlns:p14="http://schemas.microsoft.com/office/powerpoint/2010/main" val="29708576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Referencias bibliográficas /sitios de búsqueda </a:t>
            </a:r>
          </a:p>
        </p:txBody>
      </p:sp>
      <p:sp>
        <p:nvSpPr>
          <p:cNvPr id="3" name="Marcador de texto 2"/>
          <p:cNvSpPr>
            <a:spLocks noGrp="1"/>
          </p:cNvSpPr>
          <p:nvPr>
            <p:ph type="body" idx="1"/>
          </p:nvPr>
        </p:nvSpPr>
        <p:spPr>
          <a:xfrm>
            <a:off x="290945" y="1537988"/>
            <a:ext cx="8077200" cy="2916248"/>
          </a:xfrm>
        </p:spPr>
        <p:txBody>
          <a:bodyPr/>
          <a:lstStyle/>
          <a:p>
            <a:r>
              <a:rPr lang="es-CL" dirty="0"/>
              <a:t>SCIELO / CONCEPTOS CLAVES </a:t>
            </a:r>
          </a:p>
          <a:p>
            <a:r>
              <a:rPr lang="es-CL" dirty="0"/>
              <a:t>GOOGLE ACADÉMICO </a:t>
            </a:r>
          </a:p>
          <a:p>
            <a:r>
              <a:rPr lang="es-CL" dirty="0"/>
              <a:t>REVISTA SIGNOS </a:t>
            </a:r>
          </a:p>
          <a:p>
            <a:r>
              <a:rPr lang="es-CL" dirty="0"/>
              <a:t>REVISTA LENGUA Y LITERATURA</a:t>
            </a:r>
          </a:p>
          <a:p>
            <a:r>
              <a:rPr lang="es-CL" dirty="0"/>
              <a:t>BIBLIOTECAS DIGITALES</a:t>
            </a:r>
          </a:p>
          <a:p>
            <a:r>
              <a:rPr lang="es-CL" dirty="0"/>
              <a:t>https://www.youtube.com/watch?v=Tdh1RAsN-gI</a:t>
            </a:r>
          </a:p>
          <a:p>
            <a:pPr marL="101600" indent="0">
              <a:buNone/>
            </a:pPr>
            <a:endParaRPr lang="es-CL" dirty="0"/>
          </a:p>
        </p:txBody>
      </p:sp>
      <p:sp>
        <p:nvSpPr>
          <p:cNvPr id="5" name="Marcador de número de diapositiva 4"/>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26</a:t>
            </a:fld>
            <a:endParaRPr lang="es-CL"/>
          </a:p>
        </p:txBody>
      </p:sp>
    </p:spTree>
    <p:extLst>
      <p:ext uri="{BB962C8B-B14F-4D97-AF65-F5344CB8AC3E}">
        <p14:creationId xmlns:p14="http://schemas.microsoft.com/office/powerpoint/2010/main" val="38581326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AUTORES</a:t>
            </a:r>
          </a:p>
        </p:txBody>
      </p:sp>
      <p:sp>
        <p:nvSpPr>
          <p:cNvPr id="3" name="Marcador de texto 2"/>
          <p:cNvSpPr>
            <a:spLocks noGrp="1"/>
          </p:cNvSpPr>
          <p:nvPr>
            <p:ph type="body" idx="1"/>
          </p:nvPr>
        </p:nvSpPr>
        <p:spPr/>
        <p:txBody>
          <a:bodyPr/>
          <a:lstStyle/>
          <a:p>
            <a:r>
              <a:rPr lang="es-CL" dirty="0"/>
              <a:t>Darío Rojas  </a:t>
            </a:r>
          </a:p>
          <a:p>
            <a:r>
              <a:rPr lang="es-CL" dirty="0" err="1"/>
              <a:t>Cassany</a:t>
            </a:r>
            <a:endParaRPr lang="es-CL" dirty="0"/>
          </a:p>
          <a:p>
            <a:r>
              <a:rPr lang="es-CL" dirty="0"/>
              <a:t>Moreno</a:t>
            </a:r>
          </a:p>
          <a:p>
            <a:r>
              <a:rPr lang="es-CL"/>
              <a:t>Cristian Lagos </a:t>
            </a:r>
          </a:p>
          <a:p>
            <a:endParaRPr lang="es-CL" dirty="0"/>
          </a:p>
          <a:p>
            <a:pPr marL="101600" indent="0">
              <a:buNone/>
            </a:pPr>
            <a:endParaRPr lang="es-CL" dirty="0"/>
          </a:p>
          <a:p>
            <a:endParaRPr lang="es-CL" dirty="0"/>
          </a:p>
        </p:txBody>
      </p:sp>
      <p:sp>
        <p:nvSpPr>
          <p:cNvPr id="5" name="Marcador de número de diapositiva 4"/>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27</a:t>
            </a:fld>
            <a:endParaRPr lang="es-CL"/>
          </a:p>
        </p:txBody>
      </p:sp>
    </p:spTree>
    <p:extLst>
      <p:ext uri="{BB962C8B-B14F-4D97-AF65-F5344CB8AC3E}">
        <p14:creationId xmlns:p14="http://schemas.microsoft.com/office/powerpoint/2010/main" val="3706315753"/>
      </p:ext>
    </p:extLst>
  </p:cSld>
  <p:clrMapOvr>
    <a:masterClrMapping/>
  </p:clrMapOvr>
</p:sld>
</file>

<file path=ppt/theme/theme1.xml><?xml version="1.0" encoding="utf-8"?>
<a:theme xmlns:a="http://schemas.openxmlformats.org/drawingml/2006/main" name="Salerio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777</TotalTime>
  <Words>623</Words>
  <Application>Microsoft Office PowerPoint</Application>
  <PresentationFormat>Presentación en pantalla (16:9)</PresentationFormat>
  <Paragraphs>108</Paragraphs>
  <Slides>27</Slides>
  <Notes>2</Notes>
  <HiddenSlides>0</HiddenSlides>
  <MMClips>0</MMClips>
  <ScaleCrop>false</ScaleCrop>
  <HeadingPairs>
    <vt:vector size="6" baseType="variant">
      <vt:variant>
        <vt:lpstr>Fuentes usadas</vt:lpstr>
      </vt:variant>
      <vt:variant>
        <vt:i4>8</vt:i4>
      </vt:variant>
      <vt:variant>
        <vt:lpstr>Tema</vt:lpstr>
      </vt:variant>
      <vt:variant>
        <vt:i4>1</vt:i4>
      </vt:variant>
      <vt:variant>
        <vt:lpstr>Títulos de diapositiva</vt:lpstr>
      </vt:variant>
      <vt:variant>
        <vt:i4>27</vt:i4>
      </vt:variant>
    </vt:vector>
  </HeadingPairs>
  <TitlesOfParts>
    <vt:vector size="36" baseType="lpstr">
      <vt:lpstr>Arial</vt:lpstr>
      <vt:lpstr>Calibri</vt:lpstr>
      <vt:lpstr>Roboto Condensed</vt:lpstr>
      <vt:lpstr>Roboto Condensed Light</vt:lpstr>
      <vt:lpstr>Symbol</vt:lpstr>
      <vt:lpstr>Arvo</vt:lpstr>
      <vt:lpstr>Wingdings</vt:lpstr>
      <vt:lpstr>Times New Roman</vt:lpstr>
      <vt:lpstr>Salerio template</vt:lpstr>
      <vt:lpstr>Producción textual:  Ensayo</vt:lpstr>
      <vt:lpstr>Actividad 1: lea la siguiente situación y luego reflexione a partir de las preguntas. </vt:lpstr>
      <vt:lpstr>Actividad 2: </vt:lpstr>
      <vt:lpstr>Presentación de PowerPoint</vt:lpstr>
      <vt:lpstr>Presentación de PowerPoint</vt:lpstr>
      <vt:lpstr>Presentación de PowerPoint</vt:lpstr>
      <vt:lpstr>Estructura del ensayo </vt:lpstr>
      <vt:lpstr>Consideraciones generales para la redacción</vt:lpstr>
      <vt:lpstr>Formato de entrega</vt:lpstr>
      <vt:lpstr>¿Cómo debo citar?</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¿Cómo debo hacer la ficha bibliográfica (referencias)?</vt:lpstr>
      <vt:lpstr>Presentación de PowerPoint</vt:lpstr>
      <vt:lpstr>Presentación de PowerPoint</vt:lpstr>
      <vt:lpstr>Presentación de PowerPoint</vt:lpstr>
      <vt:lpstr>Presentación de PowerPoint</vt:lpstr>
      <vt:lpstr>Así debería quedar…</vt:lpstr>
      <vt:lpstr>Referencias bibliográficas /sitios de búsqueda </vt:lpstr>
      <vt:lpstr>AUTORES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PDCA  Valeska Campos O.</dc:title>
  <dc:creator>Vale</dc:creator>
  <cp:lastModifiedBy>vcamp</cp:lastModifiedBy>
  <cp:revision>98</cp:revision>
  <dcterms:modified xsi:type="dcterms:W3CDTF">2021-04-13T14:52:08Z</dcterms:modified>
</cp:coreProperties>
</file>