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603" r:id="rId3"/>
    <p:sldId id="604" r:id="rId5"/>
    <p:sldId id="605" r:id="rId6"/>
    <p:sldId id="606" r:id="rId7"/>
    <p:sldId id="607" r:id="rId8"/>
    <p:sldId id="608" r:id="rId9"/>
    <p:sldId id="609" r:id="rId10"/>
    <p:sldId id="610" r:id="rId11"/>
    <p:sldId id="611" r:id="rId12"/>
    <p:sldId id="544" r:id="rId13"/>
  </p:sldIdLst>
  <p:sldSz cx="9144000" cy="6858000" type="screen4x3"/>
  <p:notesSz cx="6858000" cy="9144000"/>
  <p:defaultTextStyle>
    <a:defPPr>
      <a:defRPr lang="es-E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EBFD3F"/>
    <a:srgbClr val="993300"/>
    <a:srgbClr val="996633"/>
    <a:srgbClr val="FF0000"/>
    <a:srgbClr val="336600"/>
    <a:srgbClr val="3333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0229"/>
  </p:normalViewPr>
  <p:slideViewPr>
    <p:cSldViewPr showGuides="1">
      <p:cViewPr varScale="1">
        <p:scale>
          <a:sx n="105" d="100"/>
          <a:sy n="105" d="100"/>
        </p:scale>
        <p:origin x="-120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1B4FBC-B3AB-422A-862F-C0F372A371D7}" type="doc">
      <dgm:prSet loTypeId="urn:microsoft.com/office/officeart/2005/8/layout/hierarchy2" loCatId="hierarchy" qsTypeId="urn:microsoft.com/office/officeart/2005/8/quickstyle/simple5" qsCatId="simple" csTypeId="urn:microsoft.com/office/officeart/2005/8/colors/colorful1#1" csCatId="colorful" phldr="1"/>
      <dgm:spPr/>
      <dgm:t>
        <a:bodyPr/>
        <a:lstStyle/>
        <a:p>
          <a:endParaRPr lang="es-ES"/>
        </a:p>
      </dgm:t>
    </dgm:pt>
    <dgm:pt modelId="{5264FAD2-8FAF-401C-B961-0E913F20B0D7}">
      <dgm:prSet phldrT="[Texto]"/>
      <dgm:spPr>
        <a:solidFill>
          <a:srgbClr val="FFCC00"/>
        </a:solidFill>
      </dgm:spPr>
      <dgm:t>
        <a:bodyPr/>
        <a:lstStyle/>
        <a:p>
          <a:r>
            <a:rPr lang="es-ES" dirty="0" smtClean="0"/>
            <a:t>LOGÍSTICA GENERAL</a:t>
          </a:r>
          <a:endParaRPr lang="es-ES" dirty="0"/>
        </a:p>
      </dgm:t>
    </dgm:pt>
    <dgm:pt modelId="{FD3AB45B-217B-47EF-9A08-6FF4CC5EE250}" cxnId="{09E9DAD6-93F8-40E6-8A1A-FE4A4C3F582D}" type="parTrans">
      <dgm:prSet/>
      <dgm:spPr/>
      <dgm:t>
        <a:bodyPr/>
        <a:lstStyle/>
        <a:p>
          <a:endParaRPr lang="es-ES"/>
        </a:p>
      </dgm:t>
    </dgm:pt>
    <dgm:pt modelId="{844B6F94-1992-4939-A6AC-4E6B74DF1F74}" cxnId="{09E9DAD6-93F8-40E6-8A1A-FE4A4C3F582D}" type="sibTrans">
      <dgm:prSet/>
      <dgm:spPr/>
      <dgm:t>
        <a:bodyPr/>
        <a:lstStyle/>
        <a:p>
          <a:endParaRPr lang="es-ES"/>
        </a:p>
      </dgm:t>
    </dgm:pt>
    <dgm:pt modelId="{8137B179-39F1-47B0-BFA0-CB49A61CA6B9}">
      <dgm:prSet phldrT="[Texto]"/>
      <dgm:spPr/>
      <dgm:t>
        <a:bodyPr/>
        <a:lstStyle/>
        <a:p>
          <a:r>
            <a:rPr lang="es-ES" dirty="0" smtClean="0"/>
            <a:t>POR SU CONTENIDO</a:t>
          </a:r>
          <a:endParaRPr lang="es-ES" dirty="0"/>
        </a:p>
      </dgm:t>
    </dgm:pt>
    <dgm:pt modelId="{333512F8-A208-41A9-BA08-7082D42A2CCD}" cxnId="{B984D8D8-A465-4AE5-BA23-636D511258CF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8BBF77F5-5B39-4542-892C-80EBE319BFBB}" cxnId="{B984D8D8-A465-4AE5-BA23-636D511258CF}" type="sibTrans">
      <dgm:prSet/>
      <dgm:spPr/>
      <dgm:t>
        <a:bodyPr/>
        <a:lstStyle/>
        <a:p>
          <a:endParaRPr lang="es-ES"/>
        </a:p>
      </dgm:t>
    </dgm:pt>
    <dgm:pt modelId="{96DC5A4E-D467-4842-980C-AB3F74D81934}">
      <dgm:prSet phldrT="[Texto]"/>
      <dgm:spPr>
        <a:solidFill>
          <a:srgbClr val="92D050"/>
        </a:solidFill>
      </dgm:spPr>
      <dgm:t>
        <a:bodyPr/>
        <a:lstStyle/>
        <a:p>
          <a:r>
            <a:rPr lang="es-ES" dirty="0" smtClean="0"/>
            <a:t>LOGÍSTICA   PURA O TEÓRICA</a:t>
          </a:r>
          <a:endParaRPr lang="es-ES" dirty="0"/>
        </a:p>
      </dgm:t>
    </dgm:pt>
    <dgm:pt modelId="{097F7F6E-F2C3-45F4-9C6C-0A8056982F91}" cxnId="{493ECE4D-D244-4033-89D9-32F69A8E5941}" type="parTrans">
      <dgm:prSet/>
      <dgm:spPr/>
      <dgm:t>
        <a:bodyPr/>
        <a:lstStyle/>
        <a:p>
          <a:endParaRPr lang="es-ES"/>
        </a:p>
      </dgm:t>
    </dgm:pt>
    <dgm:pt modelId="{8414290B-5579-43C2-9D33-61E8F61DB70D}" cxnId="{493ECE4D-D244-4033-89D9-32F69A8E5941}" type="sibTrans">
      <dgm:prSet/>
      <dgm:spPr/>
      <dgm:t>
        <a:bodyPr/>
        <a:lstStyle/>
        <a:p>
          <a:endParaRPr lang="es-ES"/>
        </a:p>
      </dgm:t>
    </dgm:pt>
    <dgm:pt modelId="{7E2308E6-B344-42D1-B2B6-6F2DE4325CD1}">
      <dgm:prSet phldrT="[Texto]"/>
      <dgm:spPr>
        <a:solidFill>
          <a:srgbClr val="92D050"/>
        </a:solidFill>
      </dgm:spPr>
      <dgm:t>
        <a:bodyPr/>
        <a:lstStyle/>
        <a:p>
          <a:r>
            <a:rPr lang="es-ES" dirty="0" smtClean="0"/>
            <a:t>LOGÍSTICA APLICADA </a:t>
          </a:r>
          <a:endParaRPr lang="es-ES" dirty="0"/>
        </a:p>
      </dgm:t>
    </dgm:pt>
    <dgm:pt modelId="{D6CC2A8F-526E-49F8-9697-64353C0940C6}" cxnId="{96A9EACB-62A5-49F8-AFB1-189AC0924440}" type="parTrans">
      <dgm:prSet/>
      <dgm:spPr/>
      <dgm:t>
        <a:bodyPr/>
        <a:lstStyle/>
        <a:p>
          <a:endParaRPr lang="es-ES"/>
        </a:p>
      </dgm:t>
    </dgm:pt>
    <dgm:pt modelId="{F95F2448-2464-445B-9838-A324A7FF9B93}" cxnId="{96A9EACB-62A5-49F8-AFB1-189AC0924440}" type="sibTrans">
      <dgm:prSet/>
      <dgm:spPr/>
      <dgm:t>
        <a:bodyPr/>
        <a:lstStyle/>
        <a:p>
          <a:endParaRPr lang="es-ES"/>
        </a:p>
      </dgm:t>
    </dgm:pt>
    <dgm:pt modelId="{7E41DFC8-3B47-467F-92DE-78CB3F2083BA}">
      <dgm:prSet phldrT="[Texto]"/>
      <dgm:spPr/>
      <dgm:t>
        <a:bodyPr/>
        <a:lstStyle/>
        <a:p>
          <a:r>
            <a:rPr lang="es-ES" dirty="0" smtClean="0"/>
            <a:t>POR SU FUNCIÓN </a:t>
          </a:r>
          <a:endParaRPr lang="es-ES" dirty="0"/>
        </a:p>
      </dgm:t>
    </dgm:pt>
    <dgm:pt modelId="{AD921AAE-63D0-4B42-85A9-F97467B96FFC}" cxnId="{35FCF668-32F9-442C-B1B4-C1E917AB2823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921D9B41-4A18-44B1-82E3-70CDAD5BFCFA}" cxnId="{35FCF668-32F9-442C-B1B4-C1E917AB2823}" type="sibTrans">
      <dgm:prSet/>
      <dgm:spPr/>
      <dgm:t>
        <a:bodyPr/>
        <a:lstStyle/>
        <a:p>
          <a:endParaRPr lang="es-ES"/>
        </a:p>
      </dgm:t>
    </dgm:pt>
    <dgm:pt modelId="{FDB49E22-3F8E-42ED-8906-5E9A9D629C79}">
      <dgm:prSet phldrT="[Texto]"/>
      <dgm:spPr>
        <a:solidFill>
          <a:srgbClr val="92D050"/>
        </a:solidFill>
      </dgm:spPr>
      <dgm:t>
        <a:bodyPr/>
        <a:lstStyle/>
        <a:p>
          <a:r>
            <a:rPr lang="es-ES" dirty="0" smtClean="0"/>
            <a:t>LOGÍSTICA DE PRODUCCIÓN</a:t>
          </a:r>
          <a:endParaRPr lang="es-ES" dirty="0"/>
        </a:p>
      </dgm:t>
    </dgm:pt>
    <dgm:pt modelId="{05FBDCEB-D08C-4E55-91A5-4F7005ACFE4F}" cxnId="{C038AC81-6E7D-4F4B-A07B-55507B761E38}" type="parTrans">
      <dgm:prSet/>
      <dgm:spPr/>
      <dgm:t>
        <a:bodyPr/>
        <a:lstStyle/>
        <a:p>
          <a:endParaRPr lang="es-ES"/>
        </a:p>
      </dgm:t>
    </dgm:pt>
    <dgm:pt modelId="{A3E07BA2-9DA3-4AFC-A819-C1930E64DDBF}" cxnId="{C038AC81-6E7D-4F4B-A07B-55507B761E38}" type="sibTrans">
      <dgm:prSet/>
      <dgm:spPr/>
      <dgm:t>
        <a:bodyPr/>
        <a:lstStyle/>
        <a:p>
          <a:endParaRPr lang="es-ES"/>
        </a:p>
      </dgm:t>
    </dgm:pt>
    <dgm:pt modelId="{5206CCD3-C987-4DD8-A427-9F1FEA58B630}">
      <dgm:prSet/>
      <dgm:spPr>
        <a:solidFill>
          <a:srgbClr val="92D050"/>
        </a:solidFill>
      </dgm:spPr>
      <dgm:t>
        <a:bodyPr/>
        <a:lstStyle/>
        <a:p>
          <a:r>
            <a:rPr lang="es-ES" dirty="0" smtClean="0"/>
            <a:t>LOGÍSTICA DE CONSUMO</a:t>
          </a:r>
          <a:endParaRPr lang="es-ES" dirty="0"/>
        </a:p>
      </dgm:t>
    </dgm:pt>
    <dgm:pt modelId="{74649BB8-DE70-47B6-862A-B94D49A1146F}" cxnId="{2FEAECCD-4E87-400F-86F0-8F0F96D9AEF3}" type="parTrans">
      <dgm:prSet/>
      <dgm:spPr/>
      <dgm:t>
        <a:bodyPr/>
        <a:lstStyle/>
        <a:p>
          <a:endParaRPr lang="es-ES"/>
        </a:p>
      </dgm:t>
    </dgm:pt>
    <dgm:pt modelId="{06A03905-37A4-4097-9A0B-B02A62B1EFE1}" cxnId="{2FEAECCD-4E87-400F-86F0-8F0F96D9AEF3}" type="sibTrans">
      <dgm:prSet/>
      <dgm:spPr/>
      <dgm:t>
        <a:bodyPr/>
        <a:lstStyle/>
        <a:p>
          <a:endParaRPr lang="es-ES"/>
        </a:p>
      </dgm:t>
    </dgm:pt>
    <dgm:pt modelId="{32C239FA-C9EE-40E4-876A-B0E08529653E}">
      <dgm:prSet phldrT="[Texto]"/>
      <dgm:spPr>
        <a:solidFill>
          <a:srgbClr val="00B0F0"/>
        </a:solidFill>
      </dgm:spPr>
      <dgm:t>
        <a:bodyPr/>
        <a:lstStyle/>
        <a:p>
          <a:r>
            <a:rPr lang="es-ES" b="1" dirty="0" smtClean="0"/>
            <a:t>MANTENIMIENTO DEL OBJETIVO</a:t>
          </a:r>
        </a:p>
      </dgm:t>
    </dgm:pt>
    <dgm:pt modelId="{E5844D43-AFD9-433C-B626-BE4FC1A3C0B7}" cxnId="{A8540DB3-BAC8-48F2-AE65-BCA8EC886125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5325ED96-2F10-4641-84D6-07885CD79621}" cxnId="{A8540DB3-BAC8-48F2-AE65-BCA8EC886125}" type="sibTrans">
      <dgm:prSet/>
      <dgm:spPr/>
      <dgm:t>
        <a:bodyPr/>
        <a:lstStyle/>
        <a:p>
          <a:endParaRPr lang="es-ES"/>
        </a:p>
      </dgm:t>
    </dgm:pt>
    <dgm:pt modelId="{DE270A09-B47A-428F-B62A-C0FFEE40B1AD}">
      <dgm:prSet phldrT="[Texto]"/>
      <dgm:spPr>
        <a:solidFill>
          <a:srgbClr val="00B0F0"/>
        </a:solidFill>
      </dgm:spPr>
      <dgm:t>
        <a:bodyPr/>
        <a:lstStyle/>
        <a:p>
          <a:r>
            <a:rPr lang="es-ES" dirty="0" smtClean="0"/>
            <a:t>ECONOMÍA DE LAS FUERZAS</a:t>
          </a:r>
        </a:p>
      </dgm:t>
    </dgm:pt>
    <dgm:pt modelId="{76770104-A963-40AE-AB2A-8776A9445D72}" cxnId="{85AD561E-866B-497E-85B4-B61ADDD6D74E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C043DDA3-CFB0-4AD4-9C53-627DBE6CC595}" cxnId="{85AD561E-866B-497E-85B4-B61ADDD6D74E}" type="sibTrans">
      <dgm:prSet/>
      <dgm:spPr/>
      <dgm:t>
        <a:bodyPr/>
        <a:lstStyle/>
        <a:p>
          <a:endParaRPr lang="es-ES"/>
        </a:p>
      </dgm:t>
    </dgm:pt>
    <dgm:pt modelId="{4CCDB506-CCB6-4642-A043-B96493FD9757}">
      <dgm:prSet phldrT="[Texto]"/>
      <dgm:spPr>
        <a:solidFill>
          <a:srgbClr val="00B0F0"/>
        </a:solidFill>
      </dgm:spPr>
      <dgm:t>
        <a:bodyPr/>
        <a:lstStyle/>
        <a:p>
          <a:r>
            <a:rPr lang="es-ES" dirty="0" smtClean="0"/>
            <a:t>MOVILIDAD DE LAS FUERZAS</a:t>
          </a:r>
        </a:p>
      </dgm:t>
    </dgm:pt>
    <dgm:pt modelId="{5FC1610C-E860-4766-A821-CF6117B16C46}" cxnId="{B42507DC-22A8-4C24-805C-218F7C226217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CC40AC68-84DC-4380-81C9-878D585BB257}" cxnId="{B42507DC-22A8-4C24-805C-218F7C226217}" type="sibTrans">
      <dgm:prSet/>
      <dgm:spPr/>
      <dgm:t>
        <a:bodyPr/>
        <a:lstStyle/>
        <a:p>
          <a:endParaRPr lang="es-ES"/>
        </a:p>
      </dgm:t>
    </dgm:pt>
    <dgm:pt modelId="{8FFBAD20-F4F1-48DB-8CD8-70BDACE0C173}">
      <dgm:prSet phldrT="[Texto]"/>
      <dgm:spPr>
        <a:solidFill>
          <a:srgbClr val="00B0F0"/>
        </a:solidFill>
      </dgm:spPr>
      <dgm:t>
        <a:bodyPr/>
        <a:lstStyle/>
        <a:p>
          <a:r>
            <a:rPr lang="es-ES" dirty="0" smtClean="0"/>
            <a:t>COOPERACIÓN</a:t>
          </a:r>
        </a:p>
      </dgm:t>
    </dgm:pt>
    <dgm:pt modelId="{3F4CA43F-749F-4ECE-B94A-600D708E1116}" cxnId="{CFB3C75D-F517-4CC3-9C6E-F37641F414FC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F72E519D-19C1-4E53-A122-4BA2868DBFA4}" cxnId="{CFB3C75D-F517-4CC3-9C6E-F37641F414FC}" type="sibTrans">
      <dgm:prSet/>
      <dgm:spPr/>
      <dgm:t>
        <a:bodyPr/>
        <a:lstStyle/>
        <a:p>
          <a:endParaRPr lang="es-ES"/>
        </a:p>
      </dgm:t>
    </dgm:pt>
    <dgm:pt modelId="{6D7CC102-508B-4872-B78A-CA505CBFDFCC}">
      <dgm:prSet phldrT="[Texto]"/>
      <dgm:spPr>
        <a:solidFill>
          <a:srgbClr val="00B0F0"/>
        </a:solidFill>
      </dgm:spPr>
      <dgm:t>
        <a:bodyPr/>
        <a:lstStyle/>
        <a:p>
          <a:r>
            <a:rPr lang="es-ES" dirty="0" smtClean="0"/>
            <a:t>DE ALTO NIVEL</a:t>
          </a:r>
          <a:endParaRPr lang="es-ES" dirty="0"/>
        </a:p>
      </dgm:t>
    </dgm:pt>
    <dgm:pt modelId="{4016795D-2445-4A30-A6C8-03FF9323D742}" cxnId="{BE0205FD-4EB9-488B-8FCC-41EDA0BBC167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5F70B3A7-C6A9-4C62-9812-54F8A259A012}" cxnId="{BE0205FD-4EB9-488B-8FCC-41EDA0BBC167}" type="sibTrans">
      <dgm:prSet/>
      <dgm:spPr/>
      <dgm:t>
        <a:bodyPr/>
        <a:lstStyle/>
        <a:p>
          <a:endParaRPr lang="es-ES"/>
        </a:p>
      </dgm:t>
    </dgm:pt>
    <dgm:pt modelId="{61553E17-8F72-4D04-BBB8-254AA996828D}">
      <dgm:prSet phldrT="[Texto]"/>
      <dgm:spPr>
        <a:solidFill>
          <a:srgbClr val="00B0F0"/>
        </a:solidFill>
      </dgm:spPr>
      <dgm:t>
        <a:bodyPr/>
        <a:lstStyle/>
        <a:p>
          <a:r>
            <a:rPr lang="es-ES" dirty="0" smtClean="0"/>
            <a:t>OPERATIVA</a:t>
          </a:r>
          <a:endParaRPr lang="es-ES" dirty="0"/>
        </a:p>
      </dgm:t>
    </dgm:pt>
    <dgm:pt modelId="{DBD9603A-B39F-413A-9605-B02AEFA1BB25}" cxnId="{98832C8D-FA76-4E45-8710-4D74EF21BD63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1BA5BC90-3F87-41DF-AB84-6993E982B468}" cxnId="{98832C8D-FA76-4E45-8710-4D74EF21BD63}" type="sibTrans">
      <dgm:prSet/>
      <dgm:spPr/>
      <dgm:t>
        <a:bodyPr/>
        <a:lstStyle/>
        <a:p>
          <a:endParaRPr lang="es-ES"/>
        </a:p>
      </dgm:t>
    </dgm:pt>
    <dgm:pt modelId="{C4291AE3-56A5-49CD-9D3A-3F18E56A5840}">
      <dgm:prSet phldrT="[Texto]"/>
      <dgm:spPr>
        <a:solidFill>
          <a:srgbClr val="C00000"/>
        </a:solidFill>
      </dgm:spPr>
      <dgm:t>
        <a:bodyPr/>
        <a:lstStyle/>
        <a:p>
          <a:r>
            <a:rPr lang="es-ES" dirty="0" smtClean="0"/>
            <a:t>MARÍTIMO</a:t>
          </a:r>
          <a:endParaRPr lang="es-ES" dirty="0"/>
        </a:p>
      </dgm:t>
    </dgm:pt>
    <dgm:pt modelId="{4C7D3505-DE69-4B73-B912-B30620B381EE}" cxnId="{9008868B-99BB-4C69-BC54-4952D942ECBE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2E3E79EB-D188-4277-AC0E-7ACCEEFDBD6D}" cxnId="{9008868B-99BB-4C69-BC54-4952D942ECBE}" type="sibTrans">
      <dgm:prSet/>
      <dgm:spPr/>
      <dgm:t>
        <a:bodyPr/>
        <a:lstStyle/>
        <a:p>
          <a:endParaRPr lang="es-ES"/>
        </a:p>
      </dgm:t>
    </dgm:pt>
    <dgm:pt modelId="{06E553D6-FC41-4419-904F-011803ACB302}">
      <dgm:prSet phldrT="[Texto]"/>
      <dgm:spPr>
        <a:solidFill>
          <a:srgbClr val="C00000"/>
        </a:solidFill>
      </dgm:spPr>
      <dgm:t>
        <a:bodyPr/>
        <a:lstStyle/>
        <a:p>
          <a:r>
            <a:rPr lang="es-ES" dirty="0" smtClean="0"/>
            <a:t>TERRESTRE</a:t>
          </a:r>
          <a:endParaRPr lang="es-ES" dirty="0"/>
        </a:p>
      </dgm:t>
    </dgm:pt>
    <dgm:pt modelId="{CF6A0D45-A204-4D8C-A4C7-98238867B9AC}" cxnId="{F359DED6-D6A4-4E91-9C7C-3A7AB1A8332C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1BC30A31-8AC6-44C0-8303-03BF8B6BBF37}" cxnId="{F359DED6-D6A4-4E91-9C7C-3A7AB1A8332C}" type="sibTrans">
      <dgm:prSet/>
      <dgm:spPr/>
      <dgm:t>
        <a:bodyPr/>
        <a:lstStyle/>
        <a:p>
          <a:endParaRPr lang="es-ES"/>
        </a:p>
      </dgm:t>
    </dgm:pt>
    <dgm:pt modelId="{351871C9-7D9C-4453-A8EE-73602C758AC7}">
      <dgm:prSet phldrT="[Texto]"/>
      <dgm:spPr>
        <a:solidFill>
          <a:srgbClr val="C00000"/>
        </a:solidFill>
      </dgm:spPr>
      <dgm:t>
        <a:bodyPr/>
        <a:lstStyle/>
        <a:p>
          <a:r>
            <a:rPr lang="es-ES" dirty="0" smtClean="0"/>
            <a:t>AÉREO</a:t>
          </a:r>
          <a:endParaRPr lang="es-ES" dirty="0"/>
        </a:p>
      </dgm:t>
    </dgm:pt>
    <dgm:pt modelId="{5E430822-56FD-4D7C-8202-5F093CB47EA7}" cxnId="{C90D8D0C-668F-4A85-ABD1-C5853A539949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F5B3C1BF-4397-466D-8F06-EA50E175EDC2}" cxnId="{C90D8D0C-668F-4A85-ABD1-C5853A539949}" type="sibTrans">
      <dgm:prSet/>
      <dgm:spPr/>
      <dgm:t>
        <a:bodyPr/>
        <a:lstStyle/>
        <a:p>
          <a:endParaRPr lang="es-ES"/>
        </a:p>
      </dgm:t>
    </dgm:pt>
    <dgm:pt modelId="{F6FC4F8E-73B4-440B-9A05-08FD983E7C4E}" type="pres">
      <dgm:prSet presAssocID="{5C1B4FBC-B3AB-422A-862F-C0F372A371D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6FD1A85-DCD7-4BBB-92E9-DD6F8100D3FA}" type="pres">
      <dgm:prSet presAssocID="{5264FAD2-8FAF-401C-B961-0E913F20B0D7}" presName="root1" presStyleCnt="0"/>
      <dgm:spPr/>
    </dgm:pt>
    <dgm:pt modelId="{B0906C98-7C83-4100-B3CD-98A9CEEF5F42}" type="pres">
      <dgm:prSet presAssocID="{5264FAD2-8FAF-401C-B961-0E913F20B0D7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E26D421-91DD-419B-AD75-F492BB3287AE}" type="pres">
      <dgm:prSet presAssocID="{5264FAD2-8FAF-401C-B961-0E913F20B0D7}" presName="level2hierChild" presStyleCnt="0"/>
      <dgm:spPr/>
    </dgm:pt>
    <dgm:pt modelId="{774FEBA5-A22A-4FCB-A9DD-D01C228C367A}" type="pres">
      <dgm:prSet presAssocID="{333512F8-A208-41A9-BA08-7082D42A2CCD}" presName="conn2-1" presStyleLbl="parChTrans1D2" presStyleIdx="0" presStyleCnt="2"/>
      <dgm:spPr/>
      <dgm:t>
        <a:bodyPr/>
        <a:lstStyle/>
        <a:p>
          <a:endParaRPr lang="es-ES"/>
        </a:p>
      </dgm:t>
    </dgm:pt>
    <dgm:pt modelId="{A5753A96-740A-4D22-A576-1DAB12B8FF95}" type="pres">
      <dgm:prSet presAssocID="{333512F8-A208-41A9-BA08-7082D42A2CCD}" presName="connTx" presStyleLbl="parChTrans1D2" presStyleIdx="0" presStyleCnt="2"/>
      <dgm:spPr/>
      <dgm:t>
        <a:bodyPr/>
        <a:lstStyle/>
        <a:p>
          <a:endParaRPr lang="es-ES"/>
        </a:p>
      </dgm:t>
    </dgm:pt>
    <dgm:pt modelId="{9A0FACFA-4367-4699-A468-8EADD227829E}" type="pres">
      <dgm:prSet presAssocID="{8137B179-39F1-47B0-BFA0-CB49A61CA6B9}" presName="root2" presStyleCnt="0"/>
      <dgm:spPr/>
    </dgm:pt>
    <dgm:pt modelId="{042DC11E-E808-4EAA-89D9-A70E12C4D145}" type="pres">
      <dgm:prSet presAssocID="{8137B179-39F1-47B0-BFA0-CB49A61CA6B9}" presName="LevelTwoTextNode" presStyleLbl="node2" presStyleIdx="0" presStyleCnt="2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AAD192E-CDD8-4345-8786-268062E7BAE9}" type="pres">
      <dgm:prSet presAssocID="{8137B179-39F1-47B0-BFA0-CB49A61CA6B9}" presName="level3hierChild" presStyleCnt="0"/>
      <dgm:spPr/>
    </dgm:pt>
    <dgm:pt modelId="{9F05E3BE-A863-4611-806D-7140E8B73028}" type="pres">
      <dgm:prSet presAssocID="{097F7F6E-F2C3-45F4-9C6C-0A8056982F91}" presName="conn2-1" presStyleLbl="parChTrans1D3" presStyleIdx="0" presStyleCnt="4"/>
      <dgm:spPr/>
      <dgm:t>
        <a:bodyPr/>
        <a:lstStyle/>
        <a:p>
          <a:endParaRPr lang="es-ES"/>
        </a:p>
      </dgm:t>
    </dgm:pt>
    <dgm:pt modelId="{4FF759C1-B2B6-4297-B38C-F805FF8F37DD}" type="pres">
      <dgm:prSet presAssocID="{097F7F6E-F2C3-45F4-9C6C-0A8056982F91}" presName="connTx" presStyleLbl="parChTrans1D3" presStyleIdx="0" presStyleCnt="4"/>
      <dgm:spPr/>
      <dgm:t>
        <a:bodyPr/>
        <a:lstStyle/>
        <a:p>
          <a:endParaRPr lang="es-ES"/>
        </a:p>
      </dgm:t>
    </dgm:pt>
    <dgm:pt modelId="{36A19B6B-9DC6-4C9D-BA11-CC3FB3AD7B9D}" type="pres">
      <dgm:prSet presAssocID="{96DC5A4E-D467-4842-980C-AB3F74D81934}" presName="root2" presStyleCnt="0"/>
      <dgm:spPr/>
    </dgm:pt>
    <dgm:pt modelId="{99507ADD-BCAC-4900-B6FE-D2AC8E873AEE}" type="pres">
      <dgm:prSet presAssocID="{96DC5A4E-D467-4842-980C-AB3F74D81934}" presName="LevelTwoTextNode" presStyleLbl="node3" presStyleIdx="0" presStyleCnt="4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45F72FE-5FA2-41D9-B462-1414FC2F7621}" type="pres">
      <dgm:prSet presAssocID="{96DC5A4E-D467-4842-980C-AB3F74D81934}" presName="level3hierChild" presStyleCnt="0"/>
      <dgm:spPr/>
    </dgm:pt>
    <dgm:pt modelId="{C28F3692-839F-4987-8F20-15AF2F9FCFEB}" type="pres">
      <dgm:prSet presAssocID="{E5844D43-AFD9-433C-B626-BE4FC1A3C0B7}" presName="conn2-1" presStyleLbl="parChTrans1D4" presStyleIdx="0" presStyleCnt="9"/>
      <dgm:spPr/>
      <dgm:t>
        <a:bodyPr/>
        <a:lstStyle/>
        <a:p>
          <a:endParaRPr lang="es-ES"/>
        </a:p>
      </dgm:t>
    </dgm:pt>
    <dgm:pt modelId="{52D6EEFF-A13D-4688-9635-80E309AE5031}" type="pres">
      <dgm:prSet presAssocID="{E5844D43-AFD9-433C-B626-BE4FC1A3C0B7}" presName="connTx" presStyleLbl="parChTrans1D4" presStyleIdx="0" presStyleCnt="9"/>
      <dgm:spPr/>
      <dgm:t>
        <a:bodyPr/>
        <a:lstStyle/>
        <a:p>
          <a:endParaRPr lang="es-ES"/>
        </a:p>
      </dgm:t>
    </dgm:pt>
    <dgm:pt modelId="{998D0557-D3C2-4542-848C-8B5693AA16AC}" type="pres">
      <dgm:prSet presAssocID="{32C239FA-C9EE-40E4-876A-B0E08529653E}" presName="root2" presStyleCnt="0"/>
      <dgm:spPr/>
    </dgm:pt>
    <dgm:pt modelId="{E98C59AA-2C00-49AC-B050-23142CB4DAAE}" type="pres">
      <dgm:prSet presAssocID="{32C239FA-C9EE-40E4-876A-B0E08529653E}" presName="LevelTwoTextNode" presStyleLbl="node4" presStyleIdx="0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BBB3D70-86F8-4A73-AC5A-76618A8DFA88}" type="pres">
      <dgm:prSet presAssocID="{32C239FA-C9EE-40E4-876A-B0E08529653E}" presName="level3hierChild" presStyleCnt="0"/>
      <dgm:spPr/>
    </dgm:pt>
    <dgm:pt modelId="{2483B3E7-6A36-48C2-B74D-369B4EF8034F}" type="pres">
      <dgm:prSet presAssocID="{76770104-A963-40AE-AB2A-8776A9445D72}" presName="conn2-1" presStyleLbl="parChTrans1D4" presStyleIdx="1" presStyleCnt="9"/>
      <dgm:spPr/>
      <dgm:t>
        <a:bodyPr/>
        <a:lstStyle/>
        <a:p>
          <a:endParaRPr lang="es-ES"/>
        </a:p>
      </dgm:t>
    </dgm:pt>
    <dgm:pt modelId="{0D1E8C21-C935-40EA-9CA0-581E1E6598D6}" type="pres">
      <dgm:prSet presAssocID="{76770104-A963-40AE-AB2A-8776A9445D72}" presName="connTx" presStyleLbl="parChTrans1D4" presStyleIdx="1" presStyleCnt="9"/>
      <dgm:spPr/>
      <dgm:t>
        <a:bodyPr/>
        <a:lstStyle/>
        <a:p>
          <a:endParaRPr lang="es-ES"/>
        </a:p>
      </dgm:t>
    </dgm:pt>
    <dgm:pt modelId="{12EA18FF-5F49-4E24-9595-B43605F13EDB}" type="pres">
      <dgm:prSet presAssocID="{DE270A09-B47A-428F-B62A-C0FFEE40B1AD}" presName="root2" presStyleCnt="0"/>
      <dgm:spPr/>
    </dgm:pt>
    <dgm:pt modelId="{90A01DF9-DFA0-4A13-AB64-BEDB24843BF1}" type="pres">
      <dgm:prSet presAssocID="{DE270A09-B47A-428F-B62A-C0FFEE40B1AD}" presName="LevelTwoTextNode" presStyleLbl="node4" presStyleIdx="1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7B8C97F-FD4F-42FD-A66A-17C391322B5B}" type="pres">
      <dgm:prSet presAssocID="{DE270A09-B47A-428F-B62A-C0FFEE40B1AD}" presName="level3hierChild" presStyleCnt="0"/>
      <dgm:spPr/>
    </dgm:pt>
    <dgm:pt modelId="{0B61A612-D1B1-4046-987A-3C16D1A419D6}" type="pres">
      <dgm:prSet presAssocID="{5FC1610C-E860-4766-A821-CF6117B16C46}" presName="conn2-1" presStyleLbl="parChTrans1D4" presStyleIdx="2" presStyleCnt="9"/>
      <dgm:spPr/>
      <dgm:t>
        <a:bodyPr/>
        <a:lstStyle/>
        <a:p>
          <a:endParaRPr lang="es-ES"/>
        </a:p>
      </dgm:t>
    </dgm:pt>
    <dgm:pt modelId="{68B07B22-E6E2-4ADD-8804-33B62EAD03FB}" type="pres">
      <dgm:prSet presAssocID="{5FC1610C-E860-4766-A821-CF6117B16C46}" presName="connTx" presStyleLbl="parChTrans1D4" presStyleIdx="2" presStyleCnt="9"/>
      <dgm:spPr/>
      <dgm:t>
        <a:bodyPr/>
        <a:lstStyle/>
        <a:p>
          <a:endParaRPr lang="es-ES"/>
        </a:p>
      </dgm:t>
    </dgm:pt>
    <dgm:pt modelId="{4757D4AE-F6A9-4EF2-A091-1C29ACBE2A63}" type="pres">
      <dgm:prSet presAssocID="{4CCDB506-CCB6-4642-A043-B96493FD9757}" presName="root2" presStyleCnt="0"/>
      <dgm:spPr/>
    </dgm:pt>
    <dgm:pt modelId="{477256B9-918F-4071-9F3A-11802C6AE74E}" type="pres">
      <dgm:prSet presAssocID="{4CCDB506-CCB6-4642-A043-B96493FD9757}" presName="LevelTwoTextNode" presStyleLbl="node4" presStyleIdx="2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7234BB6-507D-4A19-8615-1E1707305A6F}" type="pres">
      <dgm:prSet presAssocID="{4CCDB506-CCB6-4642-A043-B96493FD9757}" presName="level3hierChild" presStyleCnt="0"/>
      <dgm:spPr/>
    </dgm:pt>
    <dgm:pt modelId="{44D2A1FA-819C-46DE-A019-8B2D6663BE30}" type="pres">
      <dgm:prSet presAssocID="{3F4CA43F-749F-4ECE-B94A-600D708E1116}" presName="conn2-1" presStyleLbl="parChTrans1D4" presStyleIdx="3" presStyleCnt="9"/>
      <dgm:spPr/>
      <dgm:t>
        <a:bodyPr/>
        <a:lstStyle/>
        <a:p>
          <a:endParaRPr lang="es-ES"/>
        </a:p>
      </dgm:t>
    </dgm:pt>
    <dgm:pt modelId="{205049A9-A856-4BAF-9109-3C8F302D5AA0}" type="pres">
      <dgm:prSet presAssocID="{3F4CA43F-749F-4ECE-B94A-600D708E1116}" presName="connTx" presStyleLbl="parChTrans1D4" presStyleIdx="3" presStyleCnt="9"/>
      <dgm:spPr/>
      <dgm:t>
        <a:bodyPr/>
        <a:lstStyle/>
        <a:p>
          <a:endParaRPr lang="es-ES"/>
        </a:p>
      </dgm:t>
    </dgm:pt>
    <dgm:pt modelId="{DC26ECBD-EA07-4489-BDF2-AF52E26071CF}" type="pres">
      <dgm:prSet presAssocID="{8FFBAD20-F4F1-48DB-8CD8-70BDACE0C173}" presName="root2" presStyleCnt="0"/>
      <dgm:spPr/>
    </dgm:pt>
    <dgm:pt modelId="{AF6A48DB-87C7-4CE9-BCAF-11E566FAF533}" type="pres">
      <dgm:prSet presAssocID="{8FFBAD20-F4F1-48DB-8CD8-70BDACE0C173}" presName="LevelTwoTextNode" presStyleLbl="node4" presStyleIdx="3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AF54EFC3-C474-497B-96EC-A663D305E861}" type="pres">
      <dgm:prSet presAssocID="{8FFBAD20-F4F1-48DB-8CD8-70BDACE0C173}" presName="level3hierChild" presStyleCnt="0"/>
      <dgm:spPr/>
    </dgm:pt>
    <dgm:pt modelId="{16A95E90-EAAA-4D5C-9927-38D5ED81ECF1}" type="pres">
      <dgm:prSet presAssocID="{D6CC2A8F-526E-49F8-9697-64353C0940C6}" presName="conn2-1" presStyleLbl="parChTrans1D3" presStyleIdx="1" presStyleCnt="4"/>
      <dgm:spPr/>
      <dgm:t>
        <a:bodyPr/>
        <a:lstStyle/>
        <a:p>
          <a:endParaRPr lang="es-ES"/>
        </a:p>
      </dgm:t>
    </dgm:pt>
    <dgm:pt modelId="{C15E6237-EEAD-4687-860E-D63551A8ACCB}" type="pres">
      <dgm:prSet presAssocID="{D6CC2A8F-526E-49F8-9697-64353C0940C6}" presName="connTx" presStyleLbl="parChTrans1D3" presStyleIdx="1" presStyleCnt="4"/>
      <dgm:spPr/>
      <dgm:t>
        <a:bodyPr/>
        <a:lstStyle/>
        <a:p>
          <a:endParaRPr lang="es-ES"/>
        </a:p>
      </dgm:t>
    </dgm:pt>
    <dgm:pt modelId="{0B2E074B-00D7-4E2E-9485-FDE52F3E2550}" type="pres">
      <dgm:prSet presAssocID="{7E2308E6-B344-42D1-B2B6-6F2DE4325CD1}" presName="root2" presStyleCnt="0"/>
      <dgm:spPr/>
    </dgm:pt>
    <dgm:pt modelId="{2FBD84AD-3663-4613-A91C-B4FF7E3C09D2}" type="pres">
      <dgm:prSet presAssocID="{7E2308E6-B344-42D1-B2B6-6F2DE4325CD1}" presName="LevelTwoTextNode" presStyleLbl="node3" presStyleIdx="1" presStyleCnt="4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CCF0A67-4809-4C2B-9F14-7CC42844C08E}" type="pres">
      <dgm:prSet presAssocID="{7E2308E6-B344-42D1-B2B6-6F2DE4325CD1}" presName="level3hierChild" presStyleCnt="0"/>
      <dgm:spPr/>
    </dgm:pt>
    <dgm:pt modelId="{3C2FD3DA-E417-480D-85DC-E48AB232EF43}" type="pres">
      <dgm:prSet presAssocID="{4016795D-2445-4A30-A6C8-03FF9323D742}" presName="conn2-1" presStyleLbl="parChTrans1D4" presStyleIdx="4" presStyleCnt="9"/>
      <dgm:spPr/>
      <dgm:t>
        <a:bodyPr/>
        <a:lstStyle/>
        <a:p>
          <a:endParaRPr lang="es-ES"/>
        </a:p>
      </dgm:t>
    </dgm:pt>
    <dgm:pt modelId="{A2E4E8E8-BC5C-4FA0-8E09-346C24289A5B}" type="pres">
      <dgm:prSet presAssocID="{4016795D-2445-4A30-A6C8-03FF9323D742}" presName="connTx" presStyleLbl="parChTrans1D4" presStyleIdx="4" presStyleCnt="9"/>
      <dgm:spPr/>
      <dgm:t>
        <a:bodyPr/>
        <a:lstStyle/>
        <a:p>
          <a:endParaRPr lang="es-ES"/>
        </a:p>
      </dgm:t>
    </dgm:pt>
    <dgm:pt modelId="{B972F22D-FD2C-4C9D-97B3-DEF7421528B0}" type="pres">
      <dgm:prSet presAssocID="{6D7CC102-508B-4872-B78A-CA505CBFDFCC}" presName="root2" presStyleCnt="0"/>
      <dgm:spPr/>
    </dgm:pt>
    <dgm:pt modelId="{68F5352A-CC2E-4ED1-B84C-18DC85A8D763}" type="pres">
      <dgm:prSet presAssocID="{6D7CC102-508B-4872-B78A-CA505CBFDFCC}" presName="LevelTwoTextNode" presStyleLbl="node4" presStyleIdx="4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9AE8FE9-BC00-482A-8A09-79902E371B9D}" type="pres">
      <dgm:prSet presAssocID="{6D7CC102-508B-4872-B78A-CA505CBFDFCC}" presName="level3hierChild" presStyleCnt="0"/>
      <dgm:spPr/>
    </dgm:pt>
    <dgm:pt modelId="{4534BA4C-0AC4-4178-9D36-876E74B6B301}" type="pres">
      <dgm:prSet presAssocID="{DBD9603A-B39F-413A-9605-B02AEFA1BB25}" presName="conn2-1" presStyleLbl="parChTrans1D4" presStyleIdx="5" presStyleCnt="9"/>
      <dgm:spPr/>
      <dgm:t>
        <a:bodyPr/>
        <a:lstStyle/>
        <a:p>
          <a:endParaRPr lang="es-ES"/>
        </a:p>
      </dgm:t>
    </dgm:pt>
    <dgm:pt modelId="{1B744C59-B51D-4827-A4A8-AD5923BD00B1}" type="pres">
      <dgm:prSet presAssocID="{DBD9603A-B39F-413A-9605-B02AEFA1BB25}" presName="connTx" presStyleLbl="parChTrans1D4" presStyleIdx="5" presStyleCnt="9"/>
      <dgm:spPr/>
      <dgm:t>
        <a:bodyPr/>
        <a:lstStyle/>
        <a:p>
          <a:endParaRPr lang="es-ES"/>
        </a:p>
      </dgm:t>
    </dgm:pt>
    <dgm:pt modelId="{474E854F-AFED-4139-9466-F426E0BFA22B}" type="pres">
      <dgm:prSet presAssocID="{61553E17-8F72-4D04-BBB8-254AA996828D}" presName="root2" presStyleCnt="0"/>
      <dgm:spPr/>
    </dgm:pt>
    <dgm:pt modelId="{7DAFE480-2446-463E-AB94-895A0147BFC7}" type="pres">
      <dgm:prSet presAssocID="{61553E17-8F72-4D04-BBB8-254AA996828D}" presName="LevelTwoTextNode" presStyleLbl="node4" presStyleIdx="5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FEE846D-B8F4-459B-B278-22E9E3A8EE60}" type="pres">
      <dgm:prSet presAssocID="{61553E17-8F72-4D04-BBB8-254AA996828D}" presName="level3hierChild" presStyleCnt="0"/>
      <dgm:spPr/>
    </dgm:pt>
    <dgm:pt modelId="{C89A349D-5EC6-48A3-AECE-B3C4444E7D75}" type="pres">
      <dgm:prSet presAssocID="{4C7D3505-DE69-4B73-B912-B30620B381EE}" presName="conn2-1" presStyleLbl="parChTrans1D4" presStyleIdx="6" presStyleCnt="9"/>
      <dgm:spPr/>
      <dgm:t>
        <a:bodyPr/>
        <a:lstStyle/>
        <a:p>
          <a:endParaRPr lang="es-ES"/>
        </a:p>
      </dgm:t>
    </dgm:pt>
    <dgm:pt modelId="{0B23C369-58E2-4669-A582-BBCC12637B39}" type="pres">
      <dgm:prSet presAssocID="{4C7D3505-DE69-4B73-B912-B30620B381EE}" presName="connTx" presStyleLbl="parChTrans1D4" presStyleIdx="6" presStyleCnt="9"/>
      <dgm:spPr/>
      <dgm:t>
        <a:bodyPr/>
        <a:lstStyle/>
        <a:p>
          <a:endParaRPr lang="es-ES"/>
        </a:p>
      </dgm:t>
    </dgm:pt>
    <dgm:pt modelId="{53E8CA09-9FD1-4995-8AAD-C28C10FD2415}" type="pres">
      <dgm:prSet presAssocID="{C4291AE3-56A5-49CD-9D3A-3F18E56A5840}" presName="root2" presStyleCnt="0"/>
      <dgm:spPr/>
    </dgm:pt>
    <dgm:pt modelId="{7BCE0A80-61F7-493C-ADAB-F214236F0FA4}" type="pres">
      <dgm:prSet presAssocID="{C4291AE3-56A5-49CD-9D3A-3F18E56A5840}" presName="LevelTwoTextNode" presStyleLbl="node4" presStyleIdx="6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EC5203B-E3D5-4138-95DC-6CD473607940}" type="pres">
      <dgm:prSet presAssocID="{C4291AE3-56A5-49CD-9D3A-3F18E56A5840}" presName="level3hierChild" presStyleCnt="0"/>
      <dgm:spPr/>
    </dgm:pt>
    <dgm:pt modelId="{9BFB7FC7-1033-4EC1-BF8B-CEFEBCEA5300}" type="pres">
      <dgm:prSet presAssocID="{CF6A0D45-A204-4D8C-A4C7-98238867B9AC}" presName="conn2-1" presStyleLbl="parChTrans1D4" presStyleIdx="7" presStyleCnt="9"/>
      <dgm:spPr/>
      <dgm:t>
        <a:bodyPr/>
        <a:lstStyle/>
        <a:p>
          <a:endParaRPr lang="es-ES"/>
        </a:p>
      </dgm:t>
    </dgm:pt>
    <dgm:pt modelId="{70A8A4AA-76ED-4F75-9D57-B8F645400CE4}" type="pres">
      <dgm:prSet presAssocID="{CF6A0D45-A204-4D8C-A4C7-98238867B9AC}" presName="connTx" presStyleLbl="parChTrans1D4" presStyleIdx="7" presStyleCnt="9"/>
      <dgm:spPr/>
      <dgm:t>
        <a:bodyPr/>
        <a:lstStyle/>
        <a:p>
          <a:endParaRPr lang="es-ES"/>
        </a:p>
      </dgm:t>
    </dgm:pt>
    <dgm:pt modelId="{ED82FB6E-CA37-445E-B493-FAADAAF322B0}" type="pres">
      <dgm:prSet presAssocID="{06E553D6-FC41-4419-904F-011803ACB302}" presName="root2" presStyleCnt="0"/>
      <dgm:spPr/>
    </dgm:pt>
    <dgm:pt modelId="{CCB14672-F28A-4711-BC20-59A0C295BCDB}" type="pres">
      <dgm:prSet presAssocID="{06E553D6-FC41-4419-904F-011803ACB302}" presName="LevelTwoTextNode" presStyleLbl="node4" presStyleIdx="7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78F6299-17B5-4E28-9A3A-117CA253B565}" type="pres">
      <dgm:prSet presAssocID="{06E553D6-FC41-4419-904F-011803ACB302}" presName="level3hierChild" presStyleCnt="0"/>
      <dgm:spPr/>
    </dgm:pt>
    <dgm:pt modelId="{793FE6DF-304B-46E0-B25D-910D8AF64E49}" type="pres">
      <dgm:prSet presAssocID="{5E430822-56FD-4D7C-8202-5F093CB47EA7}" presName="conn2-1" presStyleLbl="parChTrans1D4" presStyleIdx="8" presStyleCnt="9"/>
      <dgm:spPr/>
      <dgm:t>
        <a:bodyPr/>
        <a:lstStyle/>
        <a:p>
          <a:endParaRPr lang="es-ES"/>
        </a:p>
      </dgm:t>
    </dgm:pt>
    <dgm:pt modelId="{4CE5A33F-CBD9-4ECF-A7A8-B8E0F7F5544F}" type="pres">
      <dgm:prSet presAssocID="{5E430822-56FD-4D7C-8202-5F093CB47EA7}" presName="connTx" presStyleLbl="parChTrans1D4" presStyleIdx="8" presStyleCnt="9"/>
      <dgm:spPr/>
      <dgm:t>
        <a:bodyPr/>
        <a:lstStyle/>
        <a:p>
          <a:endParaRPr lang="es-ES"/>
        </a:p>
      </dgm:t>
    </dgm:pt>
    <dgm:pt modelId="{FD5665FF-3040-4570-ACE4-983B05BEE5DB}" type="pres">
      <dgm:prSet presAssocID="{351871C9-7D9C-4453-A8EE-73602C758AC7}" presName="root2" presStyleCnt="0"/>
      <dgm:spPr/>
    </dgm:pt>
    <dgm:pt modelId="{5A423A1C-03C6-4691-8F55-094EDDEABC6F}" type="pres">
      <dgm:prSet presAssocID="{351871C9-7D9C-4453-A8EE-73602C758AC7}" presName="LevelTwoTextNode" presStyleLbl="node4" presStyleIdx="8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27894F7-057E-4757-91F9-4B61C0491978}" type="pres">
      <dgm:prSet presAssocID="{351871C9-7D9C-4453-A8EE-73602C758AC7}" presName="level3hierChild" presStyleCnt="0"/>
      <dgm:spPr/>
    </dgm:pt>
    <dgm:pt modelId="{488BA826-9F43-47BB-8465-C1604109069B}" type="pres">
      <dgm:prSet presAssocID="{AD921AAE-63D0-4B42-85A9-F97467B96FFC}" presName="conn2-1" presStyleLbl="parChTrans1D2" presStyleIdx="1" presStyleCnt="2"/>
      <dgm:spPr/>
      <dgm:t>
        <a:bodyPr/>
        <a:lstStyle/>
        <a:p>
          <a:endParaRPr lang="es-ES"/>
        </a:p>
      </dgm:t>
    </dgm:pt>
    <dgm:pt modelId="{9A0E6BCE-60ED-42B9-82F7-D49F42F5D7F0}" type="pres">
      <dgm:prSet presAssocID="{AD921AAE-63D0-4B42-85A9-F97467B96FFC}" presName="connTx" presStyleLbl="parChTrans1D2" presStyleIdx="1" presStyleCnt="2"/>
      <dgm:spPr/>
      <dgm:t>
        <a:bodyPr/>
        <a:lstStyle/>
        <a:p>
          <a:endParaRPr lang="es-ES"/>
        </a:p>
      </dgm:t>
    </dgm:pt>
    <dgm:pt modelId="{EFA87C43-69B2-4234-BA6E-5347E942052E}" type="pres">
      <dgm:prSet presAssocID="{7E41DFC8-3B47-467F-92DE-78CB3F2083BA}" presName="root2" presStyleCnt="0"/>
      <dgm:spPr/>
    </dgm:pt>
    <dgm:pt modelId="{778767F4-AD6E-40D0-B3AA-E19D833F83AF}" type="pres">
      <dgm:prSet presAssocID="{7E41DFC8-3B47-467F-92DE-78CB3F2083BA}" presName="LevelTwoTextNode" presStyleLbl="node2" presStyleIdx="1" presStyleCnt="2" custLinFactNeighborY="6584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4B78AB8-C3A2-4417-99B2-3E9B83933C23}" type="pres">
      <dgm:prSet presAssocID="{7E41DFC8-3B47-467F-92DE-78CB3F2083BA}" presName="level3hierChild" presStyleCnt="0"/>
      <dgm:spPr/>
    </dgm:pt>
    <dgm:pt modelId="{816629C1-8DE8-488E-B53D-720AF8707FAA}" type="pres">
      <dgm:prSet presAssocID="{05FBDCEB-D08C-4E55-91A5-4F7005ACFE4F}" presName="conn2-1" presStyleLbl="parChTrans1D3" presStyleIdx="2" presStyleCnt="4"/>
      <dgm:spPr/>
      <dgm:t>
        <a:bodyPr/>
        <a:lstStyle/>
        <a:p>
          <a:endParaRPr lang="es-ES"/>
        </a:p>
      </dgm:t>
    </dgm:pt>
    <dgm:pt modelId="{2333A182-0E7C-453B-9230-545F18EADEB5}" type="pres">
      <dgm:prSet presAssocID="{05FBDCEB-D08C-4E55-91A5-4F7005ACFE4F}" presName="connTx" presStyleLbl="parChTrans1D3" presStyleIdx="2" presStyleCnt="4"/>
      <dgm:spPr/>
      <dgm:t>
        <a:bodyPr/>
        <a:lstStyle/>
        <a:p>
          <a:endParaRPr lang="es-ES"/>
        </a:p>
      </dgm:t>
    </dgm:pt>
    <dgm:pt modelId="{A7057C7C-2F4D-49D0-A2F8-992EFF7BD464}" type="pres">
      <dgm:prSet presAssocID="{FDB49E22-3F8E-42ED-8906-5E9A9D629C79}" presName="root2" presStyleCnt="0"/>
      <dgm:spPr/>
    </dgm:pt>
    <dgm:pt modelId="{1C9C9BF1-48FB-417E-968E-1893C49D90CB}" type="pres">
      <dgm:prSet presAssocID="{FDB49E22-3F8E-42ED-8906-5E9A9D629C79}" presName="LevelTwoTextNode" presStyleLbl="node3" presStyleIdx="2" presStyleCnt="4" custLinFactNeighborY="6584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9E01989-D9A9-4D96-A67B-BD36EF5CF9BB}" type="pres">
      <dgm:prSet presAssocID="{FDB49E22-3F8E-42ED-8906-5E9A9D629C79}" presName="level3hierChild" presStyleCnt="0"/>
      <dgm:spPr/>
    </dgm:pt>
    <dgm:pt modelId="{74B5F540-7350-4D36-9216-890B7007454F}" type="pres">
      <dgm:prSet presAssocID="{74649BB8-DE70-47B6-862A-B94D49A1146F}" presName="conn2-1" presStyleLbl="parChTrans1D3" presStyleIdx="3" presStyleCnt="4"/>
      <dgm:spPr/>
      <dgm:t>
        <a:bodyPr/>
        <a:lstStyle/>
        <a:p>
          <a:endParaRPr lang="es-ES"/>
        </a:p>
      </dgm:t>
    </dgm:pt>
    <dgm:pt modelId="{961148F0-2C6B-469E-B858-D768A77D5FDB}" type="pres">
      <dgm:prSet presAssocID="{74649BB8-DE70-47B6-862A-B94D49A1146F}" presName="connTx" presStyleLbl="parChTrans1D3" presStyleIdx="3" presStyleCnt="4"/>
      <dgm:spPr/>
      <dgm:t>
        <a:bodyPr/>
        <a:lstStyle/>
        <a:p>
          <a:endParaRPr lang="es-ES"/>
        </a:p>
      </dgm:t>
    </dgm:pt>
    <dgm:pt modelId="{AB661826-3FEA-491C-A6C2-CAED5F3A941C}" type="pres">
      <dgm:prSet presAssocID="{5206CCD3-C987-4DD8-A427-9F1FEA58B630}" presName="root2" presStyleCnt="0"/>
      <dgm:spPr/>
    </dgm:pt>
    <dgm:pt modelId="{F461BC3C-DBC6-43E1-B4AE-394D22BEE224}" type="pres">
      <dgm:prSet presAssocID="{5206CCD3-C987-4DD8-A427-9F1FEA58B630}" presName="LevelTwoTextNode" presStyleLbl="node3" presStyleIdx="3" presStyleCnt="4" custLinFactNeighborY="6584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9E9BCD1-D530-4D53-B573-EE60CA53FD3F}" type="pres">
      <dgm:prSet presAssocID="{5206CCD3-C987-4DD8-A427-9F1FEA58B630}" presName="level3hierChild" presStyleCnt="0"/>
      <dgm:spPr/>
    </dgm:pt>
  </dgm:ptLst>
  <dgm:cxnLst>
    <dgm:cxn modelId="{C61B38A1-4C55-4AA5-A418-F42FEED124CE}" type="presOf" srcId="{6D7CC102-508B-4872-B78A-CA505CBFDFCC}" destId="{68F5352A-CC2E-4ED1-B84C-18DC85A8D763}" srcOrd="0" destOrd="0" presId="urn:microsoft.com/office/officeart/2005/8/layout/hierarchy2"/>
    <dgm:cxn modelId="{A45F370F-95C4-4C69-8FE6-1CDFA76896A2}" type="presOf" srcId="{D6CC2A8F-526E-49F8-9697-64353C0940C6}" destId="{16A95E90-EAAA-4D5C-9927-38D5ED81ECF1}" srcOrd="0" destOrd="0" presId="urn:microsoft.com/office/officeart/2005/8/layout/hierarchy2"/>
    <dgm:cxn modelId="{E3A7DE49-5BB5-42CD-A12F-02243A57562B}" type="presOf" srcId="{333512F8-A208-41A9-BA08-7082D42A2CCD}" destId="{A5753A96-740A-4D22-A576-1DAB12B8FF95}" srcOrd="1" destOrd="0" presId="urn:microsoft.com/office/officeart/2005/8/layout/hierarchy2"/>
    <dgm:cxn modelId="{1F6401B7-9C16-4665-8C84-23D2B2B62327}" type="presOf" srcId="{74649BB8-DE70-47B6-862A-B94D49A1146F}" destId="{74B5F540-7350-4D36-9216-890B7007454F}" srcOrd="0" destOrd="0" presId="urn:microsoft.com/office/officeart/2005/8/layout/hierarchy2"/>
    <dgm:cxn modelId="{AA753B82-223B-499F-9F69-0F91361BF5B9}" type="presOf" srcId="{5E430822-56FD-4D7C-8202-5F093CB47EA7}" destId="{793FE6DF-304B-46E0-B25D-910D8AF64E49}" srcOrd="0" destOrd="0" presId="urn:microsoft.com/office/officeart/2005/8/layout/hierarchy2"/>
    <dgm:cxn modelId="{257C1FF3-C61F-4FE5-9E39-5E1D05219A45}" type="presOf" srcId="{3F4CA43F-749F-4ECE-B94A-600D708E1116}" destId="{44D2A1FA-819C-46DE-A019-8B2D6663BE30}" srcOrd="0" destOrd="0" presId="urn:microsoft.com/office/officeart/2005/8/layout/hierarchy2"/>
    <dgm:cxn modelId="{DC3A6F7F-1E5D-41F4-AF04-4C1F9E2E1A84}" type="presOf" srcId="{351871C9-7D9C-4453-A8EE-73602C758AC7}" destId="{5A423A1C-03C6-4691-8F55-094EDDEABC6F}" srcOrd="0" destOrd="0" presId="urn:microsoft.com/office/officeart/2005/8/layout/hierarchy2"/>
    <dgm:cxn modelId="{6D279E87-A8AA-4BC6-B03E-38B12999D88F}" type="presOf" srcId="{5E430822-56FD-4D7C-8202-5F093CB47EA7}" destId="{4CE5A33F-CBD9-4ECF-A7A8-B8E0F7F5544F}" srcOrd="1" destOrd="0" presId="urn:microsoft.com/office/officeart/2005/8/layout/hierarchy2"/>
    <dgm:cxn modelId="{DE7D6817-B22C-41D7-85AA-68168233A7E7}" type="presOf" srcId="{06E553D6-FC41-4419-904F-011803ACB302}" destId="{CCB14672-F28A-4711-BC20-59A0C295BCDB}" srcOrd="0" destOrd="0" presId="urn:microsoft.com/office/officeart/2005/8/layout/hierarchy2"/>
    <dgm:cxn modelId="{96A9EACB-62A5-49F8-AFB1-189AC0924440}" srcId="{8137B179-39F1-47B0-BFA0-CB49A61CA6B9}" destId="{7E2308E6-B344-42D1-B2B6-6F2DE4325CD1}" srcOrd="1" destOrd="0" parTransId="{D6CC2A8F-526E-49F8-9697-64353C0940C6}" sibTransId="{F95F2448-2464-445B-9838-A324A7FF9B93}"/>
    <dgm:cxn modelId="{FECEF74B-8F3B-4763-AA1C-6A4F2F7351E2}" type="presOf" srcId="{C4291AE3-56A5-49CD-9D3A-3F18E56A5840}" destId="{7BCE0A80-61F7-493C-ADAB-F214236F0FA4}" srcOrd="0" destOrd="0" presId="urn:microsoft.com/office/officeart/2005/8/layout/hierarchy2"/>
    <dgm:cxn modelId="{45997022-3ED5-41FF-BD5C-2F2A89004798}" type="presOf" srcId="{4016795D-2445-4A30-A6C8-03FF9323D742}" destId="{A2E4E8E8-BC5C-4FA0-8E09-346C24289A5B}" srcOrd="1" destOrd="0" presId="urn:microsoft.com/office/officeart/2005/8/layout/hierarchy2"/>
    <dgm:cxn modelId="{C074F2E8-4C02-42EE-95C3-6A0276837F49}" type="presOf" srcId="{AD921AAE-63D0-4B42-85A9-F97467B96FFC}" destId="{488BA826-9F43-47BB-8465-C1604109069B}" srcOrd="0" destOrd="0" presId="urn:microsoft.com/office/officeart/2005/8/layout/hierarchy2"/>
    <dgm:cxn modelId="{2AEDC686-1AFF-4CA3-A32F-F85FC08B3D5E}" type="presOf" srcId="{05FBDCEB-D08C-4E55-91A5-4F7005ACFE4F}" destId="{2333A182-0E7C-453B-9230-545F18EADEB5}" srcOrd="1" destOrd="0" presId="urn:microsoft.com/office/officeart/2005/8/layout/hierarchy2"/>
    <dgm:cxn modelId="{85AD561E-866B-497E-85B4-B61ADDD6D74E}" srcId="{96DC5A4E-D467-4842-980C-AB3F74D81934}" destId="{DE270A09-B47A-428F-B62A-C0FFEE40B1AD}" srcOrd="1" destOrd="0" parTransId="{76770104-A963-40AE-AB2A-8776A9445D72}" sibTransId="{C043DDA3-CFB0-4AD4-9C53-627DBE6CC595}"/>
    <dgm:cxn modelId="{3BAA19D0-B393-4140-8F61-816E8572EA3B}" type="presOf" srcId="{E5844D43-AFD9-433C-B626-BE4FC1A3C0B7}" destId="{52D6EEFF-A13D-4688-9635-80E309AE5031}" srcOrd="1" destOrd="0" presId="urn:microsoft.com/office/officeart/2005/8/layout/hierarchy2"/>
    <dgm:cxn modelId="{98832C8D-FA76-4E45-8710-4D74EF21BD63}" srcId="{7E2308E6-B344-42D1-B2B6-6F2DE4325CD1}" destId="{61553E17-8F72-4D04-BBB8-254AA996828D}" srcOrd="1" destOrd="0" parTransId="{DBD9603A-B39F-413A-9605-B02AEFA1BB25}" sibTransId="{1BA5BC90-3F87-41DF-AB84-6993E982B468}"/>
    <dgm:cxn modelId="{B42507DC-22A8-4C24-805C-218F7C226217}" srcId="{96DC5A4E-D467-4842-980C-AB3F74D81934}" destId="{4CCDB506-CCB6-4642-A043-B96493FD9757}" srcOrd="2" destOrd="0" parTransId="{5FC1610C-E860-4766-A821-CF6117B16C46}" sibTransId="{CC40AC68-84DC-4380-81C9-878D585BB257}"/>
    <dgm:cxn modelId="{25945DD5-C2FD-47B6-9D68-9039912CCE28}" type="presOf" srcId="{74649BB8-DE70-47B6-862A-B94D49A1146F}" destId="{961148F0-2C6B-469E-B858-D768A77D5FDB}" srcOrd="1" destOrd="0" presId="urn:microsoft.com/office/officeart/2005/8/layout/hierarchy2"/>
    <dgm:cxn modelId="{37778F74-63C5-48D7-A07E-6B0557BE1A72}" type="presOf" srcId="{CF6A0D45-A204-4D8C-A4C7-98238867B9AC}" destId="{9BFB7FC7-1033-4EC1-BF8B-CEFEBCEA5300}" srcOrd="0" destOrd="0" presId="urn:microsoft.com/office/officeart/2005/8/layout/hierarchy2"/>
    <dgm:cxn modelId="{7FD342B5-DBAC-4CD2-BF19-1E23E2AA9C52}" type="presOf" srcId="{76770104-A963-40AE-AB2A-8776A9445D72}" destId="{2483B3E7-6A36-48C2-B74D-369B4EF8034F}" srcOrd="0" destOrd="0" presId="urn:microsoft.com/office/officeart/2005/8/layout/hierarchy2"/>
    <dgm:cxn modelId="{C44DC5FC-4EDF-4B49-8C4E-0DDCECBE023B}" type="presOf" srcId="{61553E17-8F72-4D04-BBB8-254AA996828D}" destId="{7DAFE480-2446-463E-AB94-895A0147BFC7}" srcOrd="0" destOrd="0" presId="urn:microsoft.com/office/officeart/2005/8/layout/hierarchy2"/>
    <dgm:cxn modelId="{598E1547-406D-4FFD-B2F5-94DC72AB9859}" type="presOf" srcId="{097F7F6E-F2C3-45F4-9C6C-0A8056982F91}" destId="{9F05E3BE-A863-4611-806D-7140E8B73028}" srcOrd="0" destOrd="0" presId="urn:microsoft.com/office/officeart/2005/8/layout/hierarchy2"/>
    <dgm:cxn modelId="{FA06889B-5883-4777-8C74-0408E152EE60}" type="presOf" srcId="{4C7D3505-DE69-4B73-B912-B30620B381EE}" destId="{C89A349D-5EC6-48A3-AECE-B3C4444E7D75}" srcOrd="0" destOrd="0" presId="urn:microsoft.com/office/officeart/2005/8/layout/hierarchy2"/>
    <dgm:cxn modelId="{CD699AF8-5957-44D2-9292-2A48F01FF146}" type="presOf" srcId="{CF6A0D45-A204-4D8C-A4C7-98238867B9AC}" destId="{70A8A4AA-76ED-4F75-9D57-B8F645400CE4}" srcOrd="1" destOrd="0" presId="urn:microsoft.com/office/officeart/2005/8/layout/hierarchy2"/>
    <dgm:cxn modelId="{8723BC40-8BDB-43AC-9D20-851E5B2E0FE7}" type="presOf" srcId="{05FBDCEB-D08C-4E55-91A5-4F7005ACFE4F}" destId="{816629C1-8DE8-488E-B53D-720AF8707FAA}" srcOrd="0" destOrd="0" presId="urn:microsoft.com/office/officeart/2005/8/layout/hierarchy2"/>
    <dgm:cxn modelId="{8255863A-8D8F-429F-8A41-FD84CC2F98FF}" type="presOf" srcId="{5C1B4FBC-B3AB-422A-862F-C0F372A371D7}" destId="{F6FC4F8E-73B4-440B-9A05-08FD983E7C4E}" srcOrd="0" destOrd="0" presId="urn:microsoft.com/office/officeart/2005/8/layout/hierarchy2"/>
    <dgm:cxn modelId="{C90D8D0C-668F-4A85-ABD1-C5853A539949}" srcId="{61553E17-8F72-4D04-BBB8-254AA996828D}" destId="{351871C9-7D9C-4453-A8EE-73602C758AC7}" srcOrd="2" destOrd="0" parTransId="{5E430822-56FD-4D7C-8202-5F093CB47EA7}" sibTransId="{F5B3C1BF-4397-466D-8F06-EA50E175EDC2}"/>
    <dgm:cxn modelId="{98BF23B2-F7EF-4EF6-B4F9-4C39A6365559}" type="presOf" srcId="{AD921AAE-63D0-4B42-85A9-F97467B96FFC}" destId="{9A0E6BCE-60ED-42B9-82F7-D49F42F5D7F0}" srcOrd="1" destOrd="0" presId="urn:microsoft.com/office/officeart/2005/8/layout/hierarchy2"/>
    <dgm:cxn modelId="{1E4DF1BC-493D-4134-AAD9-76218941393A}" type="presOf" srcId="{4C7D3505-DE69-4B73-B912-B30620B381EE}" destId="{0B23C369-58E2-4669-A582-BBCC12637B39}" srcOrd="1" destOrd="0" presId="urn:microsoft.com/office/officeart/2005/8/layout/hierarchy2"/>
    <dgm:cxn modelId="{35FCF668-32F9-442C-B1B4-C1E917AB2823}" srcId="{5264FAD2-8FAF-401C-B961-0E913F20B0D7}" destId="{7E41DFC8-3B47-467F-92DE-78CB3F2083BA}" srcOrd="1" destOrd="0" parTransId="{AD921AAE-63D0-4B42-85A9-F97467B96FFC}" sibTransId="{921D9B41-4A18-44B1-82E3-70CDAD5BFCFA}"/>
    <dgm:cxn modelId="{09E9DAD6-93F8-40E6-8A1A-FE4A4C3F582D}" srcId="{5C1B4FBC-B3AB-422A-862F-C0F372A371D7}" destId="{5264FAD2-8FAF-401C-B961-0E913F20B0D7}" srcOrd="0" destOrd="0" parTransId="{FD3AB45B-217B-47EF-9A08-6FF4CC5EE250}" sibTransId="{844B6F94-1992-4939-A6AC-4E6B74DF1F74}"/>
    <dgm:cxn modelId="{8E1F2C2E-D63F-4EBE-AD64-5ED9E5D8698A}" type="presOf" srcId="{333512F8-A208-41A9-BA08-7082D42A2CCD}" destId="{774FEBA5-A22A-4FCB-A9DD-D01C228C367A}" srcOrd="0" destOrd="0" presId="urn:microsoft.com/office/officeart/2005/8/layout/hierarchy2"/>
    <dgm:cxn modelId="{9008868B-99BB-4C69-BC54-4952D942ECBE}" srcId="{61553E17-8F72-4D04-BBB8-254AA996828D}" destId="{C4291AE3-56A5-49CD-9D3A-3F18E56A5840}" srcOrd="0" destOrd="0" parTransId="{4C7D3505-DE69-4B73-B912-B30620B381EE}" sibTransId="{2E3E79EB-D188-4277-AC0E-7ACCEEFDBD6D}"/>
    <dgm:cxn modelId="{DCF6ACED-0F94-489F-8EC6-DE376FBD1898}" type="presOf" srcId="{32C239FA-C9EE-40E4-876A-B0E08529653E}" destId="{E98C59AA-2C00-49AC-B050-23142CB4DAAE}" srcOrd="0" destOrd="0" presId="urn:microsoft.com/office/officeart/2005/8/layout/hierarchy2"/>
    <dgm:cxn modelId="{2FEAECCD-4E87-400F-86F0-8F0F96D9AEF3}" srcId="{7E41DFC8-3B47-467F-92DE-78CB3F2083BA}" destId="{5206CCD3-C987-4DD8-A427-9F1FEA58B630}" srcOrd="1" destOrd="0" parTransId="{74649BB8-DE70-47B6-862A-B94D49A1146F}" sibTransId="{06A03905-37A4-4097-9A0B-B02A62B1EFE1}"/>
    <dgm:cxn modelId="{78F414B0-4656-4D5A-B42D-DCCDFE38B976}" type="presOf" srcId="{8137B179-39F1-47B0-BFA0-CB49A61CA6B9}" destId="{042DC11E-E808-4EAA-89D9-A70E12C4D145}" srcOrd="0" destOrd="0" presId="urn:microsoft.com/office/officeart/2005/8/layout/hierarchy2"/>
    <dgm:cxn modelId="{F359DED6-D6A4-4E91-9C7C-3A7AB1A8332C}" srcId="{61553E17-8F72-4D04-BBB8-254AA996828D}" destId="{06E553D6-FC41-4419-904F-011803ACB302}" srcOrd="1" destOrd="0" parTransId="{CF6A0D45-A204-4D8C-A4C7-98238867B9AC}" sibTransId="{1BC30A31-8AC6-44C0-8303-03BF8B6BBF37}"/>
    <dgm:cxn modelId="{2B800661-3CFB-476C-B5DE-FE1D421B531C}" type="presOf" srcId="{5FC1610C-E860-4766-A821-CF6117B16C46}" destId="{68B07B22-E6E2-4ADD-8804-33B62EAD03FB}" srcOrd="1" destOrd="0" presId="urn:microsoft.com/office/officeart/2005/8/layout/hierarchy2"/>
    <dgm:cxn modelId="{F072B0E6-E76E-4694-836B-6792F613D867}" type="presOf" srcId="{76770104-A963-40AE-AB2A-8776A9445D72}" destId="{0D1E8C21-C935-40EA-9CA0-581E1E6598D6}" srcOrd="1" destOrd="0" presId="urn:microsoft.com/office/officeart/2005/8/layout/hierarchy2"/>
    <dgm:cxn modelId="{E95A6C35-70B2-4650-B26A-024B7C84FC21}" type="presOf" srcId="{D6CC2A8F-526E-49F8-9697-64353C0940C6}" destId="{C15E6237-EEAD-4687-860E-D63551A8ACCB}" srcOrd="1" destOrd="0" presId="urn:microsoft.com/office/officeart/2005/8/layout/hierarchy2"/>
    <dgm:cxn modelId="{21D0BF34-1173-4829-8A19-2F687ACF1099}" type="presOf" srcId="{4CCDB506-CCB6-4642-A043-B96493FD9757}" destId="{477256B9-918F-4071-9F3A-11802C6AE74E}" srcOrd="0" destOrd="0" presId="urn:microsoft.com/office/officeart/2005/8/layout/hierarchy2"/>
    <dgm:cxn modelId="{159E4B82-F6BA-4086-9309-88F5CD8701E2}" type="presOf" srcId="{DBD9603A-B39F-413A-9605-B02AEFA1BB25}" destId="{1B744C59-B51D-4827-A4A8-AD5923BD00B1}" srcOrd="1" destOrd="0" presId="urn:microsoft.com/office/officeart/2005/8/layout/hierarchy2"/>
    <dgm:cxn modelId="{B4E63722-D0D1-4293-8F61-C310E56CF866}" type="presOf" srcId="{5206CCD3-C987-4DD8-A427-9F1FEA58B630}" destId="{F461BC3C-DBC6-43E1-B4AE-394D22BEE224}" srcOrd="0" destOrd="0" presId="urn:microsoft.com/office/officeart/2005/8/layout/hierarchy2"/>
    <dgm:cxn modelId="{3C5FCD09-7BE8-401F-8B09-356E9E4D181C}" type="presOf" srcId="{3F4CA43F-749F-4ECE-B94A-600D708E1116}" destId="{205049A9-A856-4BAF-9109-3C8F302D5AA0}" srcOrd="1" destOrd="0" presId="urn:microsoft.com/office/officeart/2005/8/layout/hierarchy2"/>
    <dgm:cxn modelId="{293DF1FC-7AD9-4827-A19D-E9D765CF9914}" type="presOf" srcId="{7E2308E6-B344-42D1-B2B6-6F2DE4325CD1}" destId="{2FBD84AD-3663-4613-A91C-B4FF7E3C09D2}" srcOrd="0" destOrd="0" presId="urn:microsoft.com/office/officeart/2005/8/layout/hierarchy2"/>
    <dgm:cxn modelId="{BE0205FD-4EB9-488B-8FCC-41EDA0BBC167}" srcId="{7E2308E6-B344-42D1-B2B6-6F2DE4325CD1}" destId="{6D7CC102-508B-4872-B78A-CA505CBFDFCC}" srcOrd="0" destOrd="0" parTransId="{4016795D-2445-4A30-A6C8-03FF9323D742}" sibTransId="{5F70B3A7-C6A9-4C62-9812-54F8A259A012}"/>
    <dgm:cxn modelId="{7D80F390-3E7D-4F6B-A1EC-8D3E67887AA0}" type="presOf" srcId="{FDB49E22-3F8E-42ED-8906-5E9A9D629C79}" destId="{1C9C9BF1-48FB-417E-968E-1893C49D90CB}" srcOrd="0" destOrd="0" presId="urn:microsoft.com/office/officeart/2005/8/layout/hierarchy2"/>
    <dgm:cxn modelId="{12F9EEA1-5308-40C5-9BBE-4A1D89C5B0D6}" type="presOf" srcId="{4016795D-2445-4A30-A6C8-03FF9323D742}" destId="{3C2FD3DA-E417-480D-85DC-E48AB232EF43}" srcOrd="0" destOrd="0" presId="urn:microsoft.com/office/officeart/2005/8/layout/hierarchy2"/>
    <dgm:cxn modelId="{65871765-8FFC-402D-8B81-0A1D3CF512FE}" type="presOf" srcId="{DBD9603A-B39F-413A-9605-B02AEFA1BB25}" destId="{4534BA4C-0AC4-4178-9D36-876E74B6B301}" srcOrd="0" destOrd="0" presId="urn:microsoft.com/office/officeart/2005/8/layout/hierarchy2"/>
    <dgm:cxn modelId="{A642B531-3A0B-4F71-B0B6-E8724131D820}" type="presOf" srcId="{097F7F6E-F2C3-45F4-9C6C-0A8056982F91}" destId="{4FF759C1-B2B6-4297-B38C-F805FF8F37DD}" srcOrd="1" destOrd="0" presId="urn:microsoft.com/office/officeart/2005/8/layout/hierarchy2"/>
    <dgm:cxn modelId="{F6C5CB68-80F5-416F-9209-FE5A5254AF8D}" type="presOf" srcId="{DE270A09-B47A-428F-B62A-C0FFEE40B1AD}" destId="{90A01DF9-DFA0-4A13-AB64-BEDB24843BF1}" srcOrd="0" destOrd="0" presId="urn:microsoft.com/office/officeart/2005/8/layout/hierarchy2"/>
    <dgm:cxn modelId="{B984D8D8-A465-4AE5-BA23-636D511258CF}" srcId="{5264FAD2-8FAF-401C-B961-0E913F20B0D7}" destId="{8137B179-39F1-47B0-BFA0-CB49A61CA6B9}" srcOrd="0" destOrd="0" parTransId="{333512F8-A208-41A9-BA08-7082D42A2CCD}" sibTransId="{8BBF77F5-5B39-4542-892C-80EBE319BFBB}"/>
    <dgm:cxn modelId="{D9FFCF60-93D2-4F7A-B76C-53EA244742CA}" type="presOf" srcId="{5FC1610C-E860-4766-A821-CF6117B16C46}" destId="{0B61A612-D1B1-4046-987A-3C16D1A419D6}" srcOrd="0" destOrd="0" presId="urn:microsoft.com/office/officeart/2005/8/layout/hierarchy2"/>
    <dgm:cxn modelId="{C1A35304-8E49-4A36-B210-CCA47EDDC26D}" type="presOf" srcId="{96DC5A4E-D467-4842-980C-AB3F74D81934}" destId="{99507ADD-BCAC-4900-B6FE-D2AC8E873AEE}" srcOrd="0" destOrd="0" presId="urn:microsoft.com/office/officeart/2005/8/layout/hierarchy2"/>
    <dgm:cxn modelId="{C038AC81-6E7D-4F4B-A07B-55507B761E38}" srcId="{7E41DFC8-3B47-467F-92DE-78CB3F2083BA}" destId="{FDB49E22-3F8E-42ED-8906-5E9A9D629C79}" srcOrd="0" destOrd="0" parTransId="{05FBDCEB-D08C-4E55-91A5-4F7005ACFE4F}" sibTransId="{A3E07BA2-9DA3-4AFC-A819-C1930E64DDBF}"/>
    <dgm:cxn modelId="{CFB3C75D-F517-4CC3-9C6E-F37641F414FC}" srcId="{96DC5A4E-D467-4842-980C-AB3F74D81934}" destId="{8FFBAD20-F4F1-48DB-8CD8-70BDACE0C173}" srcOrd="3" destOrd="0" parTransId="{3F4CA43F-749F-4ECE-B94A-600D708E1116}" sibTransId="{F72E519D-19C1-4E53-A122-4BA2868DBFA4}"/>
    <dgm:cxn modelId="{6CD19CED-6751-4568-AE2A-2A4662FACC02}" type="presOf" srcId="{E5844D43-AFD9-433C-B626-BE4FC1A3C0B7}" destId="{C28F3692-839F-4987-8F20-15AF2F9FCFEB}" srcOrd="0" destOrd="0" presId="urn:microsoft.com/office/officeart/2005/8/layout/hierarchy2"/>
    <dgm:cxn modelId="{E452D8AA-2DE8-4369-AF56-02A9C29093F3}" type="presOf" srcId="{8FFBAD20-F4F1-48DB-8CD8-70BDACE0C173}" destId="{AF6A48DB-87C7-4CE9-BCAF-11E566FAF533}" srcOrd="0" destOrd="0" presId="urn:microsoft.com/office/officeart/2005/8/layout/hierarchy2"/>
    <dgm:cxn modelId="{A8540DB3-BAC8-48F2-AE65-BCA8EC886125}" srcId="{96DC5A4E-D467-4842-980C-AB3F74D81934}" destId="{32C239FA-C9EE-40E4-876A-B0E08529653E}" srcOrd="0" destOrd="0" parTransId="{E5844D43-AFD9-433C-B626-BE4FC1A3C0B7}" sibTransId="{5325ED96-2F10-4641-84D6-07885CD79621}"/>
    <dgm:cxn modelId="{493ECE4D-D244-4033-89D9-32F69A8E5941}" srcId="{8137B179-39F1-47B0-BFA0-CB49A61CA6B9}" destId="{96DC5A4E-D467-4842-980C-AB3F74D81934}" srcOrd="0" destOrd="0" parTransId="{097F7F6E-F2C3-45F4-9C6C-0A8056982F91}" sibTransId="{8414290B-5579-43C2-9D33-61E8F61DB70D}"/>
    <dgm:cxn modelId="{9EFDE539-6FC0-4762-BCCF-62B8788B753F}" type="presOf" srcId="{7E41DFC8-3B47-467F-92DE-78CB3F2083BA}" destId="{778767F4-AD6E-40D0-B3AA-E19D833F83AF}" srcOrd="0" destOrd="0" presId="urn:microsoft.com/office/officeart/2005/8/layout/hierarchy2"/>
    <dgm:cxn modelId="{1FC47E1F-4505-4FBE-A3B8-FAD4443E55F7}" type="presOf" srcId="{5264FAD2-8FAF-401C-B961-0E913F20B0D7}" destId="{B0906C98-7C83-4100-B3CD-98A9CEEF5F42}" srcOrd="0" destOrd="0" presId="urn:microsoft.com/office/officeart/2005/8/layout/hierarchy2"/>
    <dgm:cxn modelId="{0BC57CD3-5D68-44E0-8645-7CC6F7EC5A57}" type="presParOf" srcId="{F6FC4F8E-73B4-440B-9A05-08FD983E7C4E}" destId="{86FD1A85-DCD7-4BBB-92E9-DD6F8100D3FA}" srcOrd="0" destOrd="0" presId="urn:microsoft.com/office/officeart/2005/8/layout/hierarchy2"/>
    <dgm:cxn modelId="{E4F5455B-E782-4B5C-919B-D905F78373AE}" type="presParOf" srcId="{86FD1A85-DCD7-4BBB-92E9-DD6F8100D3FA}" destId="{B0906C98-7C83-4100-B3CD-98A9CEEF5F42}" srcOrd="0" destOrd="0" presId="urn:microsoft.com/office/officeart/2005/8/layout/hierarchy2"/>
    <dgm:cxn modelId="{0F62448B-3D5E-4522-84CB-DA4697F4E22B}" type="presParOf" srcId="{86FD1A85-DCD7-4BBB-92E9-DD6F8100D3FA}" destId="{4E26D421-91DD-419B-AD75-F492BB3287AE}" srcOrd="1" destOrd="0" presId="urn:microsoft.com/office/officeart/2005/8/layout/hierarchy2"/>
    <dgm:cxn modelId="{E5E6A6C5-C48A-4A32-B7BF-E7EB6F877708}" type="presParOf" srcId="{4E26D421-91DD-419B-AD75-F492BB3287AE}" destId="{774FEBA5-A22A-4FCB-A9DD-D01C228C367A}" srcOrd="0" destOrd="0" presId="urn:microsoft.com/office/officeart/2005/8/layout/hierarchy2"/>
    <dgm:cxn modelId="{5521B7F1-922B-49A2-86B0-257108D88F2F}" type="presParOf" srcId="{774FEBA5-A22A-4FCB-A9DD-D01C228C367A}" destId="{A5753A96-740A-4D22-A576-1DAB12B8FF95}" srcOrd="0" destOrd="0" presId="urn:microsoft.com/office/officeart/2005/8/layout/hierarchy2"/>
    <dgm:cxn modelId="{93B4FC6A-9050-443C-A24D-3CB2B75D69B1}" type="presParOf" srcId="{4E26D421-91DD-419B-AD75-F492BB3287AE}" destId="{9A0FACFA-4367-4699-A468-8EADD227829E}" srcOrd="1" destOrd="0" presId="urn:microsoft.com/office/officeart/2005/8/layout/hierarchy2"/>
    <dgm:cxn modelId="{68094EBE-0F3A-4B46-B79B-64BE814F8D54}" type="presParOf" srcId="{9A0FACFA-4367-4699-A468-8EADD227829E}" destId="{042DC11E-E808-4EAA-89D9-A70E12C4D145}" srcOrd="0" destOrd="0" presId="urn:microsoft.com/office/officeart/2005/8/layout/hierarchy2"/>
    <dgm:cxn modelId="{C0F553D2-44AD-4240-9E61-FBA2C594D977}" type="presParOf" srcId="{9A0FACFA-4367-4699-A468-8EADD227829E}" destId="{7AAD192E-CDD8-4345-8786-268062E7BAE9}" srcOrd="1" destOrd="0" presId="urn:microsoft.com/office/officeart/2005/8/layout/hierarchy2"/>
    <dgm:cxn modelId="{7C6DACF9-B3C4-4AC5-97DD-93D43A932B66}" type="presParOf" srcId="{7AAD192E-CDD8-4345-8786-268062E7BAE9}" destId="{9F05E3BE-A863-4611-806D-7140E8B73028}" srcOrd="0" destOrd="0" presId="urn:microsoft.com/office/officeart/2005/8/layout/hierarchy2"/>
    <dgm:cxn modelId="{895F2B42-AD86-4263-81D2-E1F7CA151A6E}" type="presParOf" srcId="{9F05E3BE-A863-4611-806D-7140E8B73028}" destId="{4FF759C1-B2B6-4297-B38C-F805FF8F37DD}" srcOrd="0" destOrd="0" presId="urn:microsoft.com/office/officeart/2005/8/layout/hierarchy2"/>
    <dgm:cxn modelId="{7034E94B-F2DF-42D3-9037-BED0DDD1500F}" type="presParOf" srcId="{7AAD192E-CDD8-4345-8786-268062E7BAE9}" destId="{36A19B6B-9DC6-4C9D-BA11-CC3FB3AD7B9D}" srcOrd="1" destOrd="0" presId="urn:microsoft.com/office/officeart/2005/8/layout/hierarchy2"/>
    <dgm:cxn modelId="{75D06E65-35F3-42F4-B1C3-0ADD490306DE}" type="presParOf" srcId="{36A19B6B-9DC6-4C9D-BA11-CC3FB3AD7B9D}" destId="{99507ADD-BCAC-4900-B6FE-D2AC8E873AEE}" srcOrd="0" destOrd="0" presId="urn:microsoft.com/office/officeart/2005/8/layout/hierarchy2"/>
    <dgm:cxn modelId="{D26D7257-FF3D-4DF1-8CFB-1A543DE89D51}" type="presParOf" srcId="{36A19B6B-9DC6-4C9D-BA11-CC3FB3AD7B9D}" destId="{745F72FE-5FA2-41D9-B462-1414FC2F7621}" srcOrd="1" destOrd="0" presId="urn:microsoft.com/office/officeart/2005/8/layout/hierarchy2"/>
    <dgm:cxn modelId="{4ED0816E-E424-4B14-8594-B651733D57DD}" type="presParOf" srcId="{745F72FE-5FA2-41D9-B462-1414FC2F7621}" destId="{C28F3692-839F-4987-8F20-15AF2F9FCFEB}" srcOrd="0" destOrd="0" presId="urn:microsoft.com/office/officeart/2005/8/layout/hierarchy2"/>
    <dgm:cxn modelId="{B8DCFC2A-099A-457E-B4B9-3670BFAC700D}" type="presParOf" srcId="{C28F3692-839F-4987-8F20-15AF2F9FCFEB}" destId="{52D6EEFF-A13D-4688-9635-80E309AE5031}" srcOrd="0" destOrd="0" presId="urn:microsoft.com/office/officeart/2005/8/layout/hierarchy2"/>
    <dgm:cxn modelId="{FE7B34DE-28C5-4D30-975F-F8A5A90C4A49}" type="presParOf" srcId="{745F72FE-5FA2-41D9-B462-1414FC2F7621}" destId="{998D0557-D3C2-4542-848C-8B5693AA16AC}" srcOrd="1" destOrd="0" presId="urn:microsoft.com/office/officeart/2005/8/layout/hierarchy2"/>
    <dgm:cxn modelId="{DB211196-1C3C-463A-9626-BBBE10959C15}" type="presParOf" srcId="{998D0557-D3C2-4542-848C-8B5693AA16AC}" destId="{E98C59AA-2C00-49AC-B050-23142CB4DAAE}" srcOrd="0" destOrd="0" presId="urn:microsoft.com/office/officeart/2005/8/layout/hierarchy2"/>
    <dgm:cxn modelId="{40B74990-B690-4024-906B-1D2EB40171B6}" type="presParOf" srcId="{998D0557-D3C2-4542-848C-8B5693AA16AC}" destId="{FBBB3D70-86F8-4A73-AC5A-76618A8DFA88}" srcOrd="1" destOrd="0" presId="urn:microsoft.com/office/officeart/2005/8/layout/hierarchy2"/>
    <dgm:cxn modelId="{FD07F815-8236-4179-8F09-78A274D5FAD2}" type="presParOf" srcId="{745F72FE-5FA2-41D9-B462-1414FC2F7621}" destId="{2483B3E7-6A36-48C2-B74D-369B4EF8034F}" srcOrd="2" destOrd="0" presId="urn:microsoft.com/office/officeart/2005/8/layout/hierarchy2"/>
    <dgm:cxn modelId="{CD185C71-5204-4346-8152-F0717885659E}" type="presParOf" srcId="{2483B3E7-6A36-48C2-B74D-369B4EF8034F}" destId="{0D1E8C21-C935-40EA-9CA0-581E1E6598D6}" srcOrd="0" destOrd="0" presId="urn:microsoft.com/office/officeart/2005/8/layout/hierarchy2"/>
    <dgm:cxn modelId="{862D785A-3871-4F8F-9E58-43B27A1F0315}" type="presParOf" srcId="{745F72FE-5FA2-41D9-B462-1414FC2F7621}" destId="{12EA18FF-5F49-4E24-9595-B43605F13EDB}" srcOrd="3" destOrd="0" presId="urn:microsoft.com/office/officeart/2005/8/layout/hierarchy2"/>
    <dgm:cxn modelId="{64975FD7-9C3E-4D06-9F34-048F12722A51}" type="presParOf" srcId="{12EA18FF-5F49-4E24-9595-B43605F13EDB}" destId="{90A01DF9-DFA0-4A13-AB64-BEDB24843BF1}" srcOrd="0" destOrd="0" presId="urn:microsoft.com/office/officeart/2005/8/layout/hierarchy2"/>
    <dgm:cxn modelId="{B2F1373A-737B-4A9A-8D79-948B92D3D715}" type="presParOf" srcId="{12EA18FF-5F49-4E24-9595-B43605F13EDB}" destId="{57B8C97F-FD4F-42FD-A66A-17C391322B5B}" srcOrd="1" destOrd="0" presId="urn:microsoft.com/office/officeart/2005/8/layout/hierarchy2"/>
    <dgm:cxn modelId="{1D8259A4-3890-4210-9CF8-744BAC559C29}" type="presParOf" srcId="{745F72FE-5FA2-41D9-B462-1414FC2F7621}" destId="{0B61A612-D1B1-4046-987A-3C16D1A419D6}" srcOrd="4" destOrd="0" presId="urn:microsoft.com/office/officeart/2005/8/layout/hierarchy2"/>
    <dgm:cxn modelId="{3FA71CBE-90EF-44C2-BB90-EDEFEAD7FAFA}" type="presParOf" srcId="{0B61A612-D1B1-4046-987A-3C16D1A419D6}" destId="{68B07B22-E6E2-4ADD-8804-33B62EAD03FB}" srcOrd="0" destOrd="0" presId="urn:microsoft.com/office/officeart/2005/8/layout/hierarchy2"/>
    <dgm:cxn modelId="{06B2CEBD-03BC-4A50-9909-26FC4761D3AF}" type="presParOf" srcId="{745F72FE-5FA2-41D9-B462-1414FC2F7621}" destId="{4757D4AE-F6A9-4EF2-A091-1C29ACBE2A63}" srcOrd="5" destOrd="0" presId="urn:microsoft.com/office/officeart/2005/8/layout/hierarchy2"/>
    <dgm:cxn modelId="{E5257F95-4A14-4C17-ACEA-6752743610AB}" type="presParOf" srcId="{4757D4AE-F6A9-4EF2-A091-1C29ACBE2A63}" destId="{477256B9-918F-4071-9F3A-11802C6AE74E}" srcOrd="0" destOrd="0" presId="urn:microsoft.com/office/officeart/2005/8/layout/hierarchy2"/>
    <dgm:cxn modelId="{5BA6D5EA-176B-48BC-BE40-CC53622DBE7B}" type="presParOf" srcId="{4757D4AE-F6A9-4EF2-A091-1C29ACBE2A63}" destId="{47234BB6-507D-4A19-8615-1E1707305A6F}" srcOrd="1" destOrd="0" presId="urn:microsoft.com/office/officeart/2005/8/layout/hierarchy2"/>
    <dgm:cxn modelId="{70E5339F-67E8-4157-8CD5-A2DC5CB314CA}" type="presParOf" srcId="{745F72FE-5FA2-41D9-B462-1414FC2F7621}" destId="{44D2A1FA-819C-46DE-A019-8B2D6663BE30}" srcOrd="6" destOrd="0" presId="urn:microsoft.com/office/officeart/2005/8/layout/hierarchy2"/>
    <dgm:cxn modelId="{92E96661-944B-4210-A4C8-05E176258D35}" type="presParOf" srcId="{44D2A1FA-819C-46DE-A019-8B2D6663BE30}" destId="{205049A9-A856-4BAF-9109-3C8F302D5AA0}" srcOrd="0" destOrd="0" presId="urn:microsoft.com/office/officeart/2005/8/layout/hierarchy2"/>
    <dgm:cxn modelId="{1ADC6CF4-2372-475A-AB74-B086DEA33565}" type="presParOf" srcId="{745F72FE-5FA2-41D9-B462-1414FC2F7621}" destId="{DC26ECBD-EA07-4489-BDF2-AF52E26071CF}" srcOrd="7" destOrd="0" presId="urn:microsoft.com/office/officeart/2005/8/layout/hierarchy2"/>
    <dgm:cxn modelId="{E7A86F24-B58E-402F-99C3-A3E6AFA99884}" type="presParOf" srcId="{DC26ECBD-EA07-4489-BDF2-AF52E26071CF}" destId="{AF6A48DB-87C7-4CE9-BCAF-11E566FAF533}" srcOrd="0" destOrd="0" presId="urn:microsoft.com/office/officeart/2005/8/layout/hierarchy2"/>
    <dgm:cxn modelId="{5311ABB3-BC3C-4703-ACB4-0254314B61DD}" type="presParOf" srcId="{DC26ECBD-EA07-4489-BDF2-AF52E26071CF}" destId="{AF54EFC3-C474-497B-96EC-A663D305E861}" srcOrd="1" destOrd="0" presId="urn:microsoft.com/office/officeart/2005/8/layout/hierarchy2"/>
    <dgm:cxn modelId="{958FB9FD-779F-4B3E-B97B-91CA02226A3F}" type="presParOf" srcId="{7AAD192E-CDD8-4345-8786-268062E7BAE9}" destId="{16A95E90-EAAA-4D5C-9927-38D5ED81ECF1}" srcOrd="2" destOrd="0" presId="urn:microsoft.com/office/officeart/2005/8/layout/hierarchy2"/>
    <dgm:cxn modelId="{072CBCB3-6C0F-4FCB-A167-A78B00FC9A2B}" type="presParOf" srcId="{16A95E90-EAAA-4D5C-9927-38D5ED81ECF1}" destId="{C15E6237-EEAD-4687-860E-D63551A8ACCB}" srcOrd="0" destOrd="0" presId="urn:microsoft.com/office/officeart/2005/8/layout/hierarchy2"/>
    <dgm:cxn modelId="{3E180414-06FF-4561-A31E-E4F94E5936C5}" type="presParOf" srcId="{7AAD192E-CDD8-4345-8786-268062E7BAE9}" destId="{0B2E074B-00D7-4E2E-9485-FDE52F3E2550}" srcOrd="3" destOrd="0" presId="urn:microsoft.com/office/officeart/2005/8/layout/hierarchy2"/>
    <dgm:cxn modelId="{96F42142-474F-47AE-91BA-ED780BBB78DA}" type="presParOf" srcId="{0B2E074B-00D7-4E2E-9485-FDE52F3E2550}" destId="{2FBD84AD-3663-4613-A91C-B4FF7E3C09D2}" srcOrd="0" destOrd="0" presId="urn:microsoft.com/office/officeart/2005/8/layout/hierarchy2"/>
    <dgm:cxn modelId="{F1FBD6C2-6D97-428C-9C73-5797BE640C05}" type="presParOf" srcId="{0B2E074B-00D7-4E2E-9485-FDE52F3E2550}" destId="{8CCF0A67-4809-4C2B-9F14-7CC42844C08E}" srcOrd="1" destOrd="0" presId="urn:microsoft.com/office/officeart/2005/8/layout/hierarchy2"/>
    <dgm:cxn modelId="{DCED206A-4D53-46CB-B964-C7703CC91780}" type="presParOf" srcId="{8CCF0A67-4809-4C2B-9F14-7CC42844C08E}" destId="{3C2FD3DA-E417-480D-85DC-E48AB232EF43}" srcOrd="0" destOrd="0" presId="urn:microsoft.com/office/officeart/2005/8/layout/hierarchy2"/>
    <dgm:cxn modelId="{B2804FEA-766F-4FF2-AD6B-491447AD6AD0}" type="presParOf" srcId="{3C2FD3DA-E417-480D-85DC-E48AB232EF43}" destId="{A2E4E8E8-BC5C-4FA0-8E09-346C24289A5B}" srcOrd="0" destOrd="0" presId="urn:microsoft.com/office/officeart/2005/8/layout/hierarchy2"/>
    <dgm:cxn modelId="{C0DD0E47-09F9-47AB-9DAE-2897B4DC85DB}" type="presParOf" srcId="{8CCF0A67-4809-4C2B-9F14-7CC42844C08E}" destId="{B972F22D-FD2C-4C9D-97B3-DEF7421528B0}" srcOrd="1" destOrd="0" presId="urn:microsoft.com/office/officeart/2005/8/layout/hierarchy2"/>
    <dgm:cxn modelId="{2FFCCD3C-FD7F-40D0-9F6E-668CD77B971D}" type="presParOf" srcId="{B972F22D-FD2C-4C9D-97B3-DEF7421528B0}" destId="{68F5352A-CC2E-4ED1-B84C-18DC85A8D763}" srcOrd="0" destOrd="0" presId="urn:microsoft.com/office/officeart/2005/8/layout/hierarchy2"/>
    <dgm:cxn modelId="{821AB349-8404-4DB2-BF08-2FF8FB60FA89}" type="presParOf" srcId="{B972F22D-FD2C-4C9D-97B3-DEF7421528B0}" destId="{19AE8FE9-BC00-482A-8A09-79902E371B9D}" srcOrd="1" destOrd="0" presId="urn:microsoft.com/office/officeart/2005/8/layout/hierarchy2"/>
    <dgm:cxn modelId="{7C9BE394-83F1-4F6B-BD7A-99C3CA81069A}" type="presParOf" srcId="{8CCF0A67-4809-4C2B-9F14-7CC42844C08E}" destId="{4534BA4C-0AC4-4178-9D36-876E74B6B301}" srcOrd="2" destOrd="0" presId="urn:microsoft.com/office/officeart/2005/8/layout/hierarchy2"/>
    <dgm:cxn modelId="{535E6ADC-40B3-4EAD-B8AE-D32B3CCDC395}" type="presParOf" srcId="{4534BA4C-0AC4-4178-9D36-876E74B6B301}" destId="{1B744C59-B51D-4827-A4A8-AD5923BD00B1}" srcOrd="0" destOrd="0" presId="urn:microsoft.com/office/officeart/2005/8/layout/hierarchy2"/>
    <dgm:cxn modelId="{70790D5E-8E17-4582-B00B-63E6B112ABA0}" type="presParOf" srcId="{8CCF0A67-4809-4C2B-9F14-7CC42844C08E}" destId="{474E854F-AFED-4139-9466-F426E0BFA22B}" srcOrd="3" destOrd="0" presId="urn:microsoft.com/office/officeart/2005/8/layout/hierarchy2"/>
    <dgm:cxn modelId="{2954AF14-0B14-441D-B184-EC58D4BB46C1}" type="presParOf" srcId="{474E854F-AFED-4139-9466-F426E0BFA22B}" destId="{7DAFE480-2446-463E-AB94-895A0147BFC7}" srcOrd="0" destOrd="0" presId="urn:microsoft.com/office/officeart/2005/8/layout/hierarchy2"/>
    <dgm:cxn modelId="{5F4426ED-90A4-4589-8021-7AD58D52EC3C}" type="presParOf" srcId="{474E854F-AFED-4139-9466-F426E0BFA22B}" destId="{2FEE846D-B8F4-459B-B278-22E9E3A8EE60}" srcOrd="1" destOrd="0" presId="urn:microsoft.com/office/officeart/2005/8/layout/hierarchy2"/>
    <dgm:cxn modelId="{B546B41C-2F20-4026-B9D8-3E7AEAB4FDCC}" type="presParOf" srcId="{2FEE846D-B8F4-459B-B278-22E9E3A8EE60}" destId="{C89A349D-5EC6-48A3-AECE-B3C4444E7D75}" srcOrd="0" destOrd="0" presId="urn:microsoft.com/office/officeart/2005/8/layout/hierarchy2"/>
    <dgm:cxn modelId="{487C3FD9-65C0-42F0-97A3-14177065185B}" type="presParOf" srcId="{C89A349D-5EC6-48A3-AECE-B3C4444E7D75}" destId="{0B23C369-58E2-4669-A582-BBCC12637B39}" srcOrd="0" destOrd="0" presId="urn:microsoft.com/office/officeart/2005/8/layout/hierarchy2"/>
    <dgm:cxn modelId="{B5BF7359-5D91-48EC-A89E-BD7ECC2E6F6C}" type="presParOf" srcId="{2FEE846D-B8F4-459B-B278-22E9E3A8EE60}" destId="{53E8CA09-9FD1-4995-8AAD-C28C10FD2415}" srcOrd="1" destOrd="0" presId="urn:microsoft.com/office/officeart/2005/8/layout/hierarchy2"/>
    <dgm:cxn modelId="{5DA6B538-2F20-4CAC-9AEF-FE3BBE147A78}" type="presParOf" srcId="{53E8CA09-9FD1-4995-8AAD-C28C10FD2415}" destId="{7BCE0A80-61F7-493C-ADAB-F214236F0FA4}" srcOrd="0" destOrd="0" presId="urn:microsoft.com/office/officeart/2005/8/layout/hierarchy2"/>
    <dgm:cxn modelId="{C56B4C4F-4026-4332-952A-46B76B54C0D7}" type="presParOf" srcId="{53E8CA09-9FD1-4995-8AAD-C28C10FD2415}" destId="{2EC5203B-E3D5-4138-95DC-6CD473607940}" srcOrd="1" destOrd="0" presId="urn:microsoft.com/office/officeart/2005/8/layout/hierarchy2"/>
    <dgm:cxn modelId="{39DD361E-6718-48EA-B32B-0DD4A554F64C}" type="presParOf" srcId="{2FEE846D-B8F4-459B-B278-22E9E3A8EE60}" destId="{9BFB7FC7-1033-4EC1-BF8B-CEFEBCEA5300}" srcOrd="2" destOrd="0" presId="urn:microsoft.com/office/officeart/2005/8/layout/hierarchy2"/>
    <dgm:cxn modelId="{4956765C-682D-48DB-AD18-8F09EA4F9054}" type="presParOf" srcId="{9BFB7FC7-1033-4EC1-BF8B-CEFEBCEA5300}" destId="{70A8A4AA-76ED-4F75-9D57-B8F645400CE4}" srcOrd="0" destOrd="0" presId="urn:microsoft.com/office/officeart/2005/8/layout/hierarchy2"/>
    <dgm:cxn modelId="{4731F751-5716-4218-8C3F-6CD7A99428DB}" type="presParOf" srcId="{2FEE846D-B8F4-459B-B278-22E9E3A8EE60}" destId="{ED82FB6E-CA37-445E-B493-FAADAAF322B0}" srcOrd="3" destOrd="0" presId="urn:microsoft.com/office/officeart/2005/8/layout/hierarchy2"/>
    <dgm:cxn modelId="{5F10E0BA-9795-4A84-9F95-51EC976DC38D}" type="presParOf" srcId="{ED82FB6E-CA37-445E-B493-FAADAAF322B0}" destId="{CCB14672-F28A-4711-BC20-59A0C295BCDB}" srcOrd="0" destOrd="0" presId="urn:microsoft.com/office/officeart/2005/8/layout/hierarchy2"/>
    <dgm:cxn modelId="{F3D2E598-B94E-40A7-88F7-BAC64ADD9261}" type="presParOf" srcId="{ED82FB6E-CA37-445E-B493-FAADAAF322B0}" destId="{378F6299-17B5-4E28-9A3A-117CA253B565}" srcOrd="1" destOrd="0" presId="urn:microsoft.com/office/officeart/2005/8/layout/hierarchy2"/>
    <dgm:cxn modelId="{4F0E34ED-43E6-42A9-ABB2-3F9800730102}" type="presParOf" srcId="{2FEE846D-B8F4-459B-B278-22E9E3A8EE60}" destId="{793FE6DF-304B-46E0-B25D-910D8AF64E49}" srcOrd="4" destOrd="0" presId="urn:microsoft.com/office/officeart/2005/8/layout/hierarchy2"/>
    <dgm:cxn modelId="{AEDBE4F9-E690-4C31-AB5C-43EC76EE8BF1}" type="presParOf" srcId="{793FE6DF-304B-46E0-B25D-910D8AF64E49}" destId="{4CE5A33F-CBD9-4ECF-A7A8-B8E0F7F5544F}" srcOrd="0" destOrd="0" presId="urn:microsoft.com/office/officeart/2005/8/layout/hierarchy2"/>
    <dgm:cxn modelId="{0F7A3CF0-C0A0-4FDD-93B8-FA3A3458EA8D}" type="presParOf" srcId="{2FEE846D-B8F4-459B-B278-22E9E3A8EE60}" destId="{FD5665FF-3040-4570-ACE4-983B05BEE5DB}" srcOrd="5" destOrd="0" presId="urn:microsoft.com/office/officeart/2005/8/layout/hierarchy2"/>
    <dgm:cxn modelId="{6096440D-8D4A-4E5E-8BCA-406ECAA2A054}" type="presParOf" srcId="{FD5665FF-3040-4570-ACE4-983B05BEE5DB}" destId="{5A423A1C-03C6-4691-8F55-094EDDEABC6F}" srcOrd="0" destOrd="0" presId="urn:microsoft.com/office/officeart/2005/8/layout/hierarchy2"/>
    <dgm:cxn modelId="{786B5451-3DDE-44FC-A956-D7AE49BCAAC4}" type="presParOf" srcId="{FD5665FF-3040-4570-ACE4-983B05BEE5DB}" destId="{727894F7-057E-4757-91F9-4B61C0491978}" srcOrd="1" destOrd="0" presId="urn:microsoft.com/office/officeart/2005/8/layout/hierarchy2"/>
    <dgm:cxn modelId="{4CEED1E6-8740-44FF-9EF7-1D815BA54DFE}" type="presParOf" srcId="{4E26D421-91DD-419B-AD75-F492BB3287AE}" destId="{488BA826-9F43-47BB-8465-C1604109069B}" srcOrd="2" destOrd="0" presId="urn:microsoft.com/office/officeart/2005/8/layout/hierarchy2"/>
    <dgm:cxn modelId="{2671BF42-33F4-4DED-92D3-D82D59324628}" type="presParOf" srcId="{488BA826-9F43-47BB-8465-C1604109069B}" destId="{9A0E6BCE-60ED-42B9-82F7-D49F42F5D7F0}" srcOrd="0" destOrd="0" presId="urn:microsoft.com/office/officeart/2005/8/layout/hierarchy2"/>
    <dgm:cxn modelId="{56A621F9-F3EA-4EB7-9AE2-2ADC60B86959}" type="presParOf" srcId="{4E26D421-91DD-419B-AD75-F492BB3287AE}" destId="{EFA87C43-69B2-4234-BA6E-5347E942052E}" srcOrd="3" destOrd="0" presId="urn:microsoft.com/office/officeart/2005/8/layout/hierarchy2"/>
    <dgm:cxn modelId="{BB08698B-6C6B-4044-9FA3-6BC1B2A09922}" type="presParOf" srcId="{EFA87C43-69B2-4234-BA6E-5347E942052E}" destId="{778767F4-AD6E-40D0-B3AA-E19D833F83AF}" srcOrd="0" destOrd="0" presId="urn:microsoft.com/office/officeart/2005/8/layout/hierarchy2"/>
    <dgm:cxn modelId="{C159107F-7A0B-4BC7-B5DD-D1DE31B4C2AB}" type="presParOf" srcId="{EFA87C43-69B2-4234-BA6E-5347E942052E}" destId="{B4B78AB8-C3A2-4417-99B2-3E9B83933C23}" srcOrd="1" destOrd="0" presId="urn:microsoft.com/office/officeart/2005/8/layout/hierarchy2"/>
    <dgm:cxn modelId="{708E77E7-D99D-42A5-846E-84CB549B662A}" type="presParOf" srcId="{B4B78AB8-C3A2-4417-99B2-3E9B83933C23}" destId="{816629C1-8DE8-488E-B53D-720AF8707FAA}" srcOrd="0" destOrd="0" presId="urn:microsoft.com/office/officeart/2005/8/layout/hierarchy2"/>
    <dgm:cxn modelId="{21A2998E-0929-49CF-8E91-2E887C91FE38}" type="presParOf" srcId="{816629C1-8DE8-488E-B53D-720AF8707FAA}" destId="{2333A182-0E7C-453B-9230-545F18EADEB5}" srcOrd="0" destOrd="0" presId="urn:microsoft.com/office/officeart/2005/8/layout/hierarchy2"/>
    <dgm:cxn modelId="{E3328473-661A-4B14-A7C3-5B36F46857F6}" type="presParOf" srcId="{B4B78AB8-C3A2-4417-99B2-3E9B83933C23}" destId="{A7057C7C-2F4D-49D0-A2F8-992EFF7BD464}" srcOrd="1" destOrd="0" presId="urn:microsoft.com/office/officeart/2005/8/layout/hierarchy2"/>
    <dgm:cxn modelId="{8A00044C-B677-44EC-B400-D877E56BF44D}" type="presParOf" srcId="{A7057C7C-2F4D-49D0-A2F8-992EFF7BD464}" destId="{1C9C9BF1-48FB-417E-968E-1893C49D90CB}" srcOrd="0" destOrd="0" presId="urn:microsoft.com/office/officeart/2005/8/layout/hierarchy2"/>
    <dgm:cxn modelId="{18001985-46BB-4F01-9177-56DF5166173E}" type="presParOf" srcId="{A7057C7C-2F4D-49D0-A2F8-992EFF7BD464}" destId="{F9E01989-D9A9-4D96-A67B-BD36EF5CF9BB}" srcOrd="1" destOrd="0" presId="urn:microsoft.com/office/officeart/2005/8/layout/hierarchy2"/>
    <dgm:cxn modelId="{4BD3BF71-713B-4816-AB62-A5DA788CF2CD}" type="presParOf" srcId="{B4B78AB8-C3A2-4417-99B2-3E9B83933C23}" destId="{74B5F540-7350-4D36-9216-890B7007454F}" srcOrd="2" destOrd="0" presId="urn:microsoft.com/office/officeart/2005/8/layout/hierarchy2"/>
    <dgm:cxn modelId="{A62B8C85-451B-4C26-9A1A-ADDA5C3770BC}" type="presParOf" srcId="{74B5F540-7350-4D36-9216-890B7007454F}" destId="{961148F0-2C6B-469E-B858-D768A77D5FDB}" srcOrd="0" destOrd="0" presId="urn:microsoft.com/office/officeart/2005/8/layout/hierarchy2"/>
    <dgm:cxn modelId="{35244895-51E2-43F9-9E2F-1D1A57754C63}" type="presParOf" srcId="{B4B78AB8-C3A2-4417-99B2-3E9B83933C23}" destId="{AB661826-3FEA-491C-A6C2-CAED5F3A941C}" srcOrd="3" destOrd="0" presId="urn:microsoft.com/office/officeart/2005/8/layout/hierarchy2"/>
    <dgm:cxn modelId="{CD566912-B4E7-4096-A0FE-DB57212380D4}" type="presParOf" srcId="{AB661826-3FEA-491C-A6C2-CAED5F3A941C}" destId="{F461BC3C-DBC6-43E1-B4AE-394D22BEE224}" srcOrd="0" destOrd="0" presId="urn:microsoft.com/office/officeart/2005/8/layout/hierarchy2"/>
    <dgm:cxn modelId="{70BEED47-4946-4C1D-85DC-550D23CFED8F}" type="presParOf" srcId="{AB661826-3FEA-491C-A6C2-CAED5F3A941C}" destId="{C9E9BCD1-D530-4D53-B573-EE60CA53FD3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906C98-7C83-4100-B3CD-98A9CEEF5F42}">
      <dsp:nvSpPr>
        <dsp:cNvPr id="0" name=""/>
        <dsp:cNvSpPr/>
      </dsp:nvSpPr>
      <dsp:spPr>
        <a:xfrm>
          <a:off x="2981" y="3033213"/>
          <a:ext cx="991934" cy="495967"/>
        </a:xfrm>
        <a:prstGeom prst="roundRect">
          <a:avLst>
            <a:gd name="adj" fmla="val 10000"/>
          </a:avLst>
        </a:prstGeom>
        <a:solidFill>
          <a:srgbClr val="FFCC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LOGÍSTICA GENERAL</a:t>
          </a:r>
          <a:endParaRPr lang="es-ES" sz="800" kern="1200" dirty="0"/>
        </a:p>
      </dsp:txBody>
      <dsp:txXfrm>
        <a:off x="2981" y="3033213"/>
        <a:ext cx="991934" cy="495967"/>
      </dsp:txXfrm>
    </dsp:sp>
    <dsp:sp modelId="{774FEBA5-A22A-4FCB-A9DD-D01C228C367A}">
      <dsp:nvSpPr>
        <dsp:cNvPr id="0" name=""/>
        <dsp:cNvSpPr/>
      </dsp:nvSpPr>
      <dsp:spPr>
        <a:xfrm rot="17347581">
          <a:off x="587823" y="2700450"/>
          <a:ext cx="121095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1210958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7347581">
        <a:off x="1163028" y="2678866"/>
        <a:ext cx="60547" cy="60547"/>
      </dsp:txXfrm>
    </dsp:sp>
    <dsp:sp modelId="{042DC11E-E808-4EAA-89D9-A70E12C4D145}">
      <dsp:nvSpPr>
        <dsp:cNvPr id="0" name=""/>
        <dsp:cNvSpPr/>
      </dsp:nvSpPr>
      <dsp:spPr>
        <a:xfrm>
          <a:off x="1391689" y="1889101"/>
          <a:ext cx="991934" cy="4959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POR SU CONTENIDO</a:t>
          </a:r>
          <a:endParaRPr lang="es-ES" sz="800" kern="1200" dirty="0"/>
        </a:p>
      </dsp:txBody>
      <dsp:txXfrm>
        <a:off x="1391689" y="1889101"/>
        <a:ext cx="991934" cy="495967"/>
      </dsp:txXfrm>
    </dsp:sp>
    <dsp:sp modelId="{9F05E3BE-A863-4611-806D-7140E8B73028}">
      <dsp:nvSpPr>
        <dsp:cNvPr id="0" name=""/>
        <dsp:cNvSpPr/>
      </dsp:nvSpPr>
      <dsp:spPr>
        <a:xfrm rot="17692822">
          <a:off x="2110474" y="1700623"/>
          <a:ext cx="943071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943071" y="869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7692822">
        <a:off x="2558433" y="1685736"/>
        <a:ext cx="47153" cy="47153"/>
      </dsp:txXfrm>
    </dsp:sp>
    <dsp:sp modelId="{99507ADD-BCAC-4900-B6FE-D2AC8E873AEE}">
      <dsp:nvSpPr>
        <dsp:cNvPr id="0" name=""/>
        <dsp:cNvSpPr/>
      </dsp:nvSpPr>
      <dsp:spPr>
        <a:xfrm>
          <a:off x="2780396" y="1033558"/>
          <a:ext cx="991934" cy="495967"/>
        </a:xfrm>
        <a:prstGeom prst="roundRect">
          <a:avLst>
            <a:gd name="adj" fmla="val 10000"/>
          </a:avLst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LOGÍSTICA   PURA O TEÓRICA</a:t>
          </a:r>
          <a:endParaRPr lang="es-ES" sz="800" kern="1200" dirty="0"/>
        </a:p>
      </dsp:txBody>
      <dsp:txXfrm>
        <a:off x="2780396" y="1033558"/>
        <a:ext cx="991934" cy="495967"/>
      </dsp:txXfrm>
    </dsp:sp>
    <dsp:sp modelId="{C28F3692-839F-4987-8F20-15AF2F9FCFEB}">
      <dsp:nvSpPr>
        <dsp:cNvPr id="0" name=""/>
        <dsp:cNvSpPr/>
      </dsp:nvSpPr>
      <dsp:spPr>
        <a:xfrm rot="17692822">
          <a:off x="3499182" y="845080"/>
          <a:ext cx="943071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943071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7692822">
        <a:off x="3947141" y="830193"/>
        <a:ext cx="47153" cy="47153"/>
      </dsp:txXfrm>
    </dsp:sp>
    <dsp:sp modelId="{E98C59AA-2C00-49AC-B050-23142CB4DAAE}">
      <dsp:nvSpPr>
        <dsp:cNvPr id="0" name=""/>
        <dsp:cNvSpPr/>
      </dsp:nvSpPr>
      <dsp:spPr>
        <a:xfrm>
          <a:off x="4169104" y="178015"/>
          <a:ext cx="991934" cy="4959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b="1" kern="1200" dirty="0" smtClean="0"/>
            <a:t>MANTENIMIENTO DEL OBJETIVO</a:t>
          </a:r>
        </a:p>
      </dsp:txBody>
      <dsp:txXfrm>
        <a:off x="4169104" y="178015"/>
        <a:ext cx="991934" cy="495967"/>
      </dsp:txXfrm>
    </dsp:sp>
    <dsp:sp modelId="{2483B3E7-6A36-48C2-B74D-369B4EF8034F}">
      <dsp:nvSpPr>
        <dsp:cNvPr id="0" name=""/>
        <dsp:cNvSpPr/>
      </dsp:nvSpPr>
      <dsp:spPr>
        <a:xfrm rot="19457599">
          <a:off x="3726403" y="1130261"/>
          <a:ext cx="48862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488628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9457599">
        <a:off x="3958502" y="1126735"/>
        <a:ext cx="24431" cy="24431"/>
      </dsp:txXfrm>
    </dsp:sp>
    <dsp:sp modelId="{90A01DF9-DFA0-4A13-AB64-BEDB24843BF1}">
      <dsp:nvSpPr>
        <dsp:cNvPr id="0" name=""/>
        <dsp:cNvSpPr/>
      </dsp:nvSpPr>
      <dsp:spPr>
        <a:xfrm>
          <a:off x="4169104" y="748377"/>
          <a:ext cx="991934" cy="4959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ECONOMÍA DE LAS FUERZAS</a:t>
          </a:r>
        </a:p>
      </dsp:txBody>
      <dsp:txXfrm>
        <a:off x="4169104" y="748377"/>
        <a:ext cx="991934" cy="495967"/>
      </dsp:txXfrm>
    </dsp:sp>
    <dsp:sp modelId="{0B61A612-D1B1-4046-987A-3C16D1A419D6}">
      <dsp:nvSpPr>
        <dsp:cNvPr id="0" name=""/>
        <dsp:cNvSpPr/>
      </dsp:nvSpPr>
      <dsp:spPr>
        <a:xfrm rot="2142401">
          <a:off x="3726403" y="1415442"/>
          <a:ext cx="48862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488628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2142401">
        <a:off x="3958502" y="1411916"/>
        <a:ext cx="24431" cy="24431"/>
      </dsp:txXfrm>
    </dsp:sp>
    <dsp:sp modelId="{477256B9-918F-4071-9F3A-11802C6AE74E}">
      <dsp:nvSpPr>
        <dsp:cNvPr id="0" name=""/>
        <dsp:cNvSpPr/>
      </dsp:nvSpPr>
      <dsp:spPr>
        <a:xfrm>
          <a:off x="4169104" y="1318739"/>
          <a:ext cx="991934" cy="4959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MOVILIDAD DE LAS FUERZAS</a:t>
          </a:r>
        </a:p>
      </dsp:txBody>
      <dsp:txXfrm>
        <a:off x="4169104" y="1318739"/>
        <a:ext cx="991934" cy="495967"/>
      </dsp:txXfrm>
    </dsp:sp>
    <dsp:sp modelId="{44D2A1FA-819C-46DE-A019-8B2D6663BE30}">
      <dsp:nvSpPr>
        <dsp:cNvPr id="0" name=""/>
        <dsp:cNvSpPr/>
      </dsp:nvSpPr>
      <dsp:spPr>
        <a:xfrm rot="3907178">
          <a:off x="3499182" y="1700623"/>
          <a:ext cx="943071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943071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3907178">
        <a:off x="3947141" y="1685736"/>
        <a:ext cx="47153" cy="47153"/>
      </dsp:txXfrm>
    </dsp:sp>
    <dsp:sp modelId="{AF6A48DB-87C7-4CE9-BCAF-11E566FAF533}">
      <dsp:nvSpPr>
        <dsp:cNvPr id="0" name=""/>
        <dsp:cNvSpPr/>
      </dsp:nvSpPr>
      <dsp:spPr>
        <a:xfrm>
          <a:off x="4169104" y="1889101"/>
          <a:ext cx="991934" cy="4959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COOPERACIÓN</a:t>
          </a:r>
        </a:p>
      </dsp:txBody>
      <dsp:txXfrm>
        <a:off x="4169104" y="1889101"/>
        <a:ext cx="991934" cy="495967"/>
      </dsp:txXfrm>
    </dsp:sp>
    <dsp:sp modelId="{16A95E90-EAAA-4D5C-9927-38D5ED81ECF1}">
      <dsp:nvSpPr>
        <dsp:cNvPr id="0" name=""/>
        <dsp:cNvSpPr/>
      </dsp:nvSpPr>
      <dsp:spPr>
        <a:xfrm rot="3907178">
          <a:off x="2110474" y="2556166"/>
          <a:ext cx="943071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943071" y="869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3907178">
        <a:off x="2558433" y="2541279"/>
        <a:ext cx="47153" cy="47153"/>
      </dsp:txXfrm>
    </dsp:sp>
    <dsp:sp modelId="{2FBD84AD-3663-4613-A91C-B4FF7E3C09D2}">
      <dsp:nvSpPr>
        <dsp:cNvPr id="0" name=""/>
        <dsp:cNvSpPr/>
      </dsp:nvSpPr>
      <dsp:spPr>
        <a:xfrm>
          <a:off x="2780396" y="2744644"/>
          <a:ext cx="991934" cy="495967"/>
        </a:xfrm>
        <a:prstGeom prst="roundRect">
          <a:avLst>
            <a:gd name="adj" fmla="val 10000"/>
          </a:avLst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LOGÍSTICA APLICADA </a:t>
          </a:r>
          <a:endParaRPr lang="es-ES" sz="800" kern="1200" dirty="0"/>
        </a:p>
      </dsp:txBody>
      <dsp:txXfrm>
        <a:off x="2780396" y="2744644"/>
        <a:ext cx="991934" cy="495967"/>
      </dsp:txXfrm>
    </dsp:sp>
    <dsp:sp modelId="{3C2FD3DA-E417-480D-85DC-E48AB232EF43}">
      <dsp:nvSpPr>
        <dsp:cNvPr id="0" name=""/>
        <dsp:cNvSpPr/>
      </dsp:nvSpPr>
      <dsp:spPr>
        <a:xfrm rot="19457599">
          <a:off x="3726403" y="2841347"/>
          <a:ext cx="48862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488628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9457599">
        <a:off x="3958502" y="2837821"/>
        <a:ext cx="24431" cy="24431"/>
      </dsp:txXfrm>
    </dsp:sp>
    <dsp:sp modelId="{68F5352A-CC2E-4ED1-B84C-18DC85A8D763}">
      <dsp:nvSpPr>
        <dsp:cNvPr id="0" name=""/>
        <dsp:cNvSpPr/>
      </dsp:nvSpPr>
      <dsp:spPr>
        <a:xfrm>
          <a:off x="4169104" y="2459463"/>
          <a:ext cx="991934" cy="4959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DE ALTO NIVEL</a:t>
          </a:r>
          <a:endParaRPr lang="es-ES" sz="800" kern="1200" dirty="0"/>
        </a:p>
      </dsp:txBody>
      <dsp:txXfrm>
        <a:off x="4169104" y="2459463"/>
        <a:ext cx="991934" cy="495967"/>
      </dsp:txXfrm>
    </dsp:sp>
    <dsp:sp modelId="{4534BA4C-0AC4-4178-9D36-876E74B6B301}">
      <dsp:nvSpPr>
        <dsp:cNvPr id="0" name=""/>
        <dsp:cNvSpPr/>
      </dsp:nvSpPr>
      <dsp:spPr>
        <a:xfrm rot="2142401">
          <a:off x="3726403" y="3126528"/>
          <a:ext cx="48862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488628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2142401">
        <a:off x="3958502" y="3123002"/>
        <a:ext cx="24431" cy="24431"/>
      </dsp:txXfrm>
    </dsp:sp>
    <dsp:sp modelId="{7DAFE480-2446-463E-AB94-895A0147BFC7}">
      <dsp:nvSpPr>
        <dsp:cNvPr id="0" name=""/>
        <dsp:cNvSpPr/>
      </dsp:nvSpPr>
      <dsp:spPr>
        <a:xfrm>
          <a:off x="4169104" y="3029825"/>
          <a:ext cx="991934" cy="4959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OPERATIVA</a:t>
          </a:r>
          <a:endParaRPr lang="es-ES" sz="800" kern="1200" dirty="0"/>
        </a:p>
      </dsp:txBody>
      <dsp:txXfrm>
        <a:off x="4169104" y="3029825"/>
        <a:ext cx="991934" cy="495967"/>
      </dsp:txXfrm>
    </dsp:sp>
    <dsp:sp modelId="{C89A349D-5EC6-48A3-AECE-B3C4444E7D75}">
      <dsp:nvSpPr>
        <dsp:cNvPr id="0" name=""/>
        <dsp:cNvSpPr/>
      </dsp:nvSpPr>
      <dsp:spPr>
        <a:xfrm rot="18289469">
          <a:off x="5012027" y="2983937"/>
          <a:ext cx="694796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694796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8289469">
        <a:off x="5342055" y="2975258"/>
        <a:ext cx="34739" cy="34739"/>
      </dsp:txXfrm>
    </dsp:sp>
    <dsp:sp modelId="{7BCE0A80-61F7-493C-ADAB-F214236F0FA4}">
      <dsp:nvSpPr>
        <dsp:cNvPr id="0" name=""/>
        <dsp:cNvSpPr/>
      </dsp:nvSpPr>
      <dsp:spPr>
        <a:xfrm>
          <a:off x="5557812" y="2459463"/>
          <a:ext cx="991934" cy="495967"/>
        </a:xfrm>
        <a:prstGeom prst="roundRect">
          <a:avLst>
            <a:gd name="adj" fmla="val 10000"/>
          </a:avLst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MARÍTIMO</a:t>
          </a:r>
          <a:endParaRPr lang="es-ES" sz="800" kern="1200" dirty="0"/>
        </a:p>
      </dsp:txBody>
      <dsp:txXfrm>
        <a:off x="5557812" y="2459463"/>
        <a:ext cx="991934" cy="495967"/>
      </dsp:txXfrm>
    </dsp:sp>
    <dsp:sp modelId="{9BFB7FC7-1033-4EC1-BF8B-CEFEBCEA5300}">
      <dsp:nvSpPr>
        <dsp:cNvPr id="0" name=""/>
        <dsp:cNvSpPr/>
      </dsp:nvSpPr>
      <dsp:spPr>
        <a:xfrm>
          <a:off x="5161038" y="3269118"/>
          <a:ext cx="396773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396773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349506" y="3267889"/>
        <a:ext cx="19838" cy="19838"/>
      </dsp:txXfrm>
    </dsp:sp>
    <dsp:sp modelId="{CCB14672-F28A-4711-BC20-59A0C295BCDB}">
      <dsp:nvSpPr>
        <dsp:cNvPr id="0" name=""/>
        <dsp:cNvSpPr/>
      </dsp:nvSpPr>
      <dsp:spPr>
        <a:xfrm>
          <a:off x="5557812" y="3029825"/>
          <a:ext cx="991934" cy="495967"/>
        </a:xfrm>
        <a:prstGeom prst="roundRect">
          <a:avLst>
            <a:gd name="adj" fmla="val 10000"/>
          </a:avLst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TERRESTRE</a:t>
          </a:r>
          <a:endParaRPr lang="es-ES" sz="800" kern="1200" dirty="0"/>
        </a:p>
      </dsp:txBody>
      <dsp:txXfrm>
        <a:off x="5557812" y="3029825"/>
        <a:ext cx="991934" cy="495967"/>
      </dsp:txXfrm>
    </dsp:sp>
    <dsp:sp modelId="{793FE6DF-304B-46E0-B25D-910D8AF64E49}">
      <dsp:nvSpPr>
        <dsp:cNvPr id="0" name=""/>
        <dsp:cNvSpPr/>
      </dsp:nvSpPr>
      <dsp:spPr>
        <a:xfrm rot="3310531">
          <a:off x="5012027" y="3554300"/>
          <a:ext cx="694796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694796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3310531">
        <a:off x="5342055" y="3545620"/>
        <a:ext cx="34739" cy="34739"/>
      </dsp:txXfrm>
    </dsp:sp>
    <dsp:sp modelId="{5A423A1C-03C6-4691-8F55-094EDDEABC6F}">
      <dsp:nvSpPr>
        <dsp:cNvPr id="0" name=""/>
        <dsp:cNvSpPr/>
      </dsp:nvSpPr>
      <dsp:spPr>
        <a:xfrm>
          <a:off x="5557812" y="3600187"/>
          <a:ext cx="991934" cy="495967"/>
        </a:xfrm>
        <a:prstGeom prst="roundRect">
          <a:avLst>
            <a:gd name="adj" fmla="val 10000"/>
          </a:avLst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AÉREO</a:t>
          </a:r>
          <a:endParaRPr lang="es-ES" sz="800" kern="1200" dirty="0"/>
        </a:p>
      </dsp:txBody>
      <dsp:txXfrm>
        <a:off x="5557812" y="3600187"/>
        <a:ext cx="991934" cy="495967"/>
      </dsp:txXfrm>
    </dsp:sp>
    <dsp:sp modelId="{488BA826-9F43-47BB-8465-C1604109069B}">
      <dsp:nvSpPr>
        <dsp:cNvPr id="0" name=""/>
        <dsp:cNvSpPr/>
      </dsp:nvSpPr>
      <dsp:spPr>
        <a:xfrm rot="4286747">
          <a:off x="569840" y="3863562"/>
          <a:ext cx="1246924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1246924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4286747">
        <a:off x="1162129" y="3841079"/>
        <a:ext cx="62346" cy="62346"/>
      </dsp:txXfrm>
    </dsp:sp>
    <dsp:sp modelId="{778767F4-AD6E-40D0-B3AA-E19D833F83AF}">
      <dsp:nvSpPr>
        <dsp:cNvPr id="0" name=""/>
        <dsp:cNvSpPr/>
      </dsp:nvSpPr>
      <dsp:spPr>
        <a:xfrm>
          <a:off x="1391689" y="4215325"/>
          <a:ext cx="991934" cy="4959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POR SU FUNCIÓN </a:t>
          </a:r>
          <a:endParaRPr lang="es-ES" sz="800" kern="1200" dirty="0"/>
        </a:p>
      </dsp:txBody>
      <dsp:txXfrm>
        <a:off x="1391689" y="4215325"/>
        <a:ext cx="991934" cy="495967"/>
      </dsp:txXfrm>
    </dsp:sp>
    <dsp:sp modelId="{816629C1-8DE8-488E-B53D-720AF8707FAA}">
      <dsp:nvSpPr>
        <dsp:cNvPr id="0" name=""/>
        <dsp:cNvSpPr/>
      </dsp:nvSpPr>
      <dsp:spPr>
        <a:xfrm rot="19457599">
          <a:off x="2337696" y="4312028"/>
          <a:ext cx="48862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488628" y="869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9457599">
        <a:off x="2569794" y="4308503"/>
        <a:ext cx="24431" cy="24431"/>
      </dsp:txXfrm>
    </dsp:sp>
    <dsp:sp modelId="{1C9C9BF1-48FB-417E-968E-1893C49D90CB}">
      <dsp:nvSpPr>
        <dsp:cNvPr id="0" name=""/>
        <dsp:cNvSpPr/>
      </dsp:nvSpPr>
      <dsp:spPr>
        <a:xfrm>
          <a:off x="2780396" y="3930144"/>
          <a:ext cx="991934" cy="495967"/>
        </a:xfrm>
        <a:prstGeom prst="roundRect">
          <a:avLst>
            <a:gd name="adj" fmla="val 10000"/>
          </a:avLst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LOGÍSTICA DE PRODUCCIÓN</a:t>
          </a:r>
          <a:endParaRPr lang="es-ES" sz="800" kern="1200" dirty="0"/>
        </a:p>
      </dsp:txBody>
      <dsp:txXfrm>
        <a:off x="2780396" y="3930144"/>
        <a:ext cx="991934" cy="495967"/>
      </dsp:txXfrm>
    </dsp:sp>
    <dsp:sp modelId="{74B5F540-7350-4D36-9216-890B7007454F}">
      <dsp:nvSpPr>
        <dsp:cNvPr id="0" name=""/>
        <dsp:cNvSpPr/>
      </dsp:nvSpPr>
      <dsp:spPr>
        <a:xfrm rot="2142401">
          <a:off x="2337696" y="4597209"/>
          <a:ext cx="48862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488628" y="869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2142401">
        <a:off x="2569794" y="4593684"/>
        <a:ext cx="24431" cy="24431"/>
      </dsp:txXfrm>
    </dsp:sp>
    <dsp:sp modelId="{F461BC3C-DBC6-43E1-B4AE-394D22BEE224}">
      <dsp:nvSpPr>
        <dsp:cNvPr id="0" name=""/>
        <dsp:cNvSpPr/>
      </dsp:nvSpPr>
      <dsp:spPr>
        <a:xfrm>
          <a:off x="2780396" y="4500506"/>
          <a:ext cx="991934" cy="495967"/>
        </a:xfrm>
        <a:prstGeom prst="roundRect">
          <a:avLst>
            <a:gd name="adj" fmla="val 10000"/>
          </a:avLst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LOGÍSTICA DE CONSUMO</a:t>
          </a:r>
          <a:endParaRPr lang="es-ES" sz="800" kern="1200" dirty="0"/>
        </a:p>
      </dsp:txBody>
      <dsp:txXfrm>
        <a:off x="2780396" y="4500506"/>
        <a:ext cx="991934" cy="4959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endSty" val="noArr"/>
                        <dgm:param type="begPts" val="midR"/>
                        <dgm:param type="endPts" val="midL"/>
                      </dgm:alg>
                    </dgm:if>
                    <dgm:else name="Name14">
                      <dgm:alg type="conn">
                        <dgm:param type="dim" val="1D"/>
                        <dgm:param type="endSty" val="noArr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12292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Haga clic para modificar el estilo de texto del patrón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Segundo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Tercer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Cuarto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Quinto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es-ES" sz="1200" dirty="0"/>
            </a:fld>
            <a:endParaRPr lang="es-E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3315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4339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5363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6387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7411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8435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9459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0483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1507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2531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cambiar el estilo de título	</a:t>
            </a:r>
            <a:endParaRPr lang="es-ES" altLang="es-CL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s-ES" altLang="es-CL" dirty="0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pn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pn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microsoft.com/office/2007/relationships/diagramDrawing" Target="../diagrams/drawing1.xml"/><Relationship Id="rId7" Type="http://schemas.openxmlformats.org/officeDocument/2006/relationships/diagramColors" Target="../diagrams/colors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0" Type="http://schemas.openxmlformats.org/officeDocument/2006/relationships/notesSlide" Target="../notesSlides/notesSlide10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4173538" y="260350"/>
            <a:ext cx="47180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PRINCIPIOS DE LA 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2051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2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5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2057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21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2058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2059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2060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Rectangle 19"/>
          <p:cNvSpPr/>
          <p:nvPr/>
        </p:nvSpPr>
        <p:spPr>
          <a:xfrm>
            <a:off x="1692275" y="1196975"/>
            <a:ext cx="7451725" cy="3600450"/>
          </a:xfrm>
          <a:prstGeom prst="rect">
            <a:avLst/>
          </a:prstGeom>
          <a:noFill/>
          <a:ln w="3175">
            <a:noFill/>
          </a:ln>
        </p:spPr>
        <p:txBody>
          <a:bodyPr/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 interdependencia.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 objetivo.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 los límites.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 la coordinación.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del mando.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 la previsión.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 economía del esfuerzo.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600" b="1" dirty="0">
                <a:solidFill>
                  <a:srgbClr val="FFFF00"/>
                </a:solidFill>
                <a:latin typeface="Constantia" pitchFamily="18" charset="0"/>
              </a:rPr>
              <a:t>Principio de la subordinación o del apoyo.</a:t>
            </a:r>
            <a:endParaRPr sz="2600" b="1" dirty="0">
              <a:solidFill>
                <a:srgbClr val="FFFF00"/>
              </a:solidFill>
              <a:latin typeface="Constantia" pitchFamily="18" charset="0"/>
            </a:endParaRPr>
          </a:p>
        </p:txBody>
      </p:sp>
      <p:sp>
        <p:nvSpPr>
          <p:cNvPr id="2062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5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8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9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3080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22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3081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3082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3083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Rectangle 25"/>
          <p:cNvSpPr txBox="1">
            <a:spLocks noChangeArrowheads="1"/>
          </p:cNvSpPr>
          <p:nvPr/>
        </p:nvSpPr>
        <p:spPr>
          <a:xfrm>
            <a:off x="1655763" y="1700213"/>
            <a:ext cx="7237413" cy="4495800"/>
          </a:xfrm>
          <a:prstGeom prst="rect">
            <a:avLst/>
          </a:prstGeom>
          <a:noFill/>
        </p:spPr>
        <p:txBody>
          <a:bodyPr/>
          <a:lstStyle/>
          <a:p>
            <a:pPr marL="342900" marR="0" indent="-342900" algn="just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es-ES_tradnl" sz="2400" b="1" kern="0" cap="none" spc="0" normalizeH="0" baseline="0" noProof="0" dirty="0">
                <a:solidFill>
                  <a:srgbClr val="FFFF00"/>
                </a:solidFill>
                <a:latin typeface="Constantia" pitchFamily="18" charset="0"/>
                <a:ea typeface="+mn-ea"/>
                <a:cs typeface="+mn-cs"/>
              </a:rPr>
              <a:t>  “La Logística es interdependiente con la Estrategia y la Táctica. Todo problema militar ha de ser resuelto en sus tres aspectos fundamentales: estratégico, táctico y logístico.”</a:t>
            </a:r>
            <a:endParaRPr kumimoji="0" lang="es-ES" sz="2400" b="1" kern="0" cap="none" spc="0" normalizeH="0" baseline="0" noProof="0" dirty="0">
              <a:solidFill>
                <a:srgbClr val="FFFF00"/>
              </a:solidFill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4" name="Rectangle 24"/>
          <p:cNvSpPr txBox="1">
            <a:spLocks noChangeArrowheads="1"/>
          </p:cNvSpPr>
          <p:nvPr/>
        </p:nvSpPr>
        <p:spPr>
          <a:xfrm>
            <a:off x="1371600" y="927100"/>
            <a:ext cx="7772400" cy="1206500"/>
          </a:xfrm>
          <a:prstGeom prst="rect">
            <a:avLst/>
          </a:prstGeom>
        </p:spPr>
        <p:txBody>
          <a:bodyPr/>
          <a:lstStyle/>
          <a:p>
            <a:pPr marR="0" algn="ctr" defTabSz="914400" eaLnBrk="0" hangingPunct="0">
              <a:buClrTx/>
              <a:buSzTx/>
              <a:buFontTx/>
              <a:buNone/>
              <a:defRPr/>
            </a:pPr>
            <a:r>
              <a:rPr kumimoji="0" lang="es-ES_tradnl" sz="2800" b="1" u="sng" kern="1200" cap="none" spc="0" normalizeH="0" baseline="0" noProof="0" dirty="0"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itchFamily="18" charset="0"/>
                <a:ea typeface="+mn-ea"/>
                <a:cs typeface="+mn-cs"/>
              </a:rPr>
              <a:t>INTERDEPENDENCIA</a:t>
            </a:r>
            <a:endParaRPr kumimoji="0" lang="es-ES" sz="2800" b="1" u="sng" kern="1200" cap="none" spc="0" normalizeH="0" baseline="0" noProof="0" dirty="0"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3086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4173538" y="260350"/>
            <a:ext cx="47180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PRINCIPIOS DE LA 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pic>
        <p:nvPicPr>
          <p:cNvPr id="17" name="16 Imagen" descr="FACE-CONSOLIDACION-FISCAL-852x56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9992" y="3501008"/>
            <a:ext cx="3816424" cy="25442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99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2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3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23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410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410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4106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>
          <a:xfrm>
            <a:off x="1371600" y="981075"/>
            <a:ext cx="7772400" cy="1206500"/>
          </a:xfrm>
          <a:prstGeom prst="rect">
            <a:avLst/>
          </a:prstGeom>
        </p:spPr>
        <p:txBody>
          <a:bodyPr/>
          <a:lstStyle/>
          <a:p>
            <a:pPr marR="0" algn="ctr" defTabSz="914400" eaLnBrk="0" hangingPunct="0">
              <a:buClrTx/>
              <a:buSzTx/>
              <a:buFontTx/>
              <a:buNone/>
              <a:defRPr/>
            </a:pPr>
            <a:r>
              <a:rPr kumimoji="0" lang="es-ES_tradnl" sz="2800" b="1" u="sng" kern="1200" cap="none" spc="0" normalizeH="0" baseline="0" noProof="0" dirty="0"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itchFamily="18" charset="0"/>
                <a:ea typeface="+mn-ea"/>
                <a:cs typeface="+mn-cs"/>
              </a:rPr>
              <a:t>OBJETIVO</a:t>
            </a:r>
            <a:endParaRPr kumimoji="0" lang="es-ES" sz="2800" b="1" u="sng" kern="1200" cap="none" spc="0" normalizeH="0" baseline="0" noProof="0" dirty="0"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4" name="Rectangle 8"/>
          <p:cNvSpPr txBox="1">
            <a:spLocks noChangeArrowheads="1"/>
          </p:cNvSpPr>
          <p:nvPr/>
        </p:nvSpPr>
        <p:spPr>
          <a:xfrm>
            <a:off x="1763713" y="1628775"/>
            <a:ext cx="7056438" cy="3168650"/>
          </a:xfrm>
          <a:prstGeom prst="rect">
            <a:avLst/>
          </a:prstGeom>
          <a:noFill/>
        </p:spPr>
        <p:txBody>
          <a:bodyPr/>
          <a:lstStyle/>
          <a:p>
            <a:pPr marL="342900" marR="0" indent="-342900" algn="just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es-ES_tradnl" sz="2400" b="1" kern="0" cap="none" spc="0" normalizeH="0" baseline="0" noProof="0" dirty="0">
                <a:solidFill>
                  <a:srgbClr val="FFFF00"/>
                </a:solidFill>
                <a:latin typeface="Constantia" pitchFamily="18" charset="0"/>
                <a:ea typeface="+mn-ea"/>
                <a:cs typeface="+mn-cs"/>
              </a:rPr>
              <a:t>  “La Logística se realiza a través de esfuerzos logísticos y todo esfuerzo debe ser guiado por un objetivo claramente definido.”</a:t>
            </a:r>
            <a:endParaRPr kumimoji="0" lang="es-ES" sz="2400" b="1" kern="0" cap="none" spc="0" normalizeH="0" baseline="0" noProof="0" dirty="0">
              <a:solidFill>
                <a:srgbClr val="FFFF00"/>
              </a:solidFill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4109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4173538" y="260350"/>
            <a:ext cx="47180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PRINCIPIOS DE LA 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pic>
        <p:nvPicPr>
          <p:cNvPr id="18" name="17 Imagen" descr="objetiv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548" y="3406180"/>
            <a:ext cx="2663924" cy="26639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18 Imagen" descr="Objetivo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8076" y="3284984"/>
            <a:ext cx="28575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23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6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7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5128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24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5129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5130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5131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>
          <a:xfrm>
            <a:off x="1187450" y="908050"/>
            <a:ext cx="7772400" cy="1206500"/>
          </a:xfrm>
          <a:prstGeom prst="rect">
            <a:avLst/>
          </a:prstGeom>
        </p:spPr>
        <p:txBody>
          <a:bodyPr/>
          <a:lstStyle/>
          <a:p>
            <a:pPr marR="0" algn="ctr" defTabSz="914400" eaLnBrk="0" hangingPunct="0">
              <a:buClrTx/>
              <a:buSzTx/>
              <a:buFontTx/>
              <a:buNone/>
              <a:defRPr/>
            </a:pPr>
            <a:r>
              <a:rPr kumimoji="0" lang="es-ES_tradnl" sz="2800" b="1" u="sng" kern="1200" cap="none" spc="0" normalizeH="0" baseline="0" noProof="0" dirty="0"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itchFamily="18" charset="0"/>
                <a:ea typeface="+mn-ea"/>
                <a:cs typeface="+mn-cs"/>
              </a:rPr>
              <a:t>LOS LÍMITES</a:t>
            </a:r>
            <a:endParaRPr kumimoji="0" lang="es-ES" sz="2800" b="1" u="sng" kern="1200" cap="none" spc="0" normalizeH="0" baseline="0" noProof="0" dirty="0"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4" name="Rectangle 8"/>
          <p:cNvSpPr txBox="1">
            <a:spLocks noChangeArrowheads="1"/>
          </p:cNvSpPr>
          <p:nvPr/>
        </p:nvSpPr>
        <p:spPr>
          <a:xfrm>
            <a:off x="1763713" y="1484313"/>
            <a:ext cx="7313613" cy="4495800"/>
          </a:xfrm>
          <a:prstGeom prst="rect">
            <a:avLst/>
          </a:prstGeom>
          <a:noFill/>
        </p:spPr>
        <p:txBody>
          <a:bodyPr/>
          <a:lstStyle/>
          <a:p>
            <a:pPr marL="342900" marR="0" indent="-342900" algn="just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es-ES_tradnl" sz="2400" b="1" kern="0" cap="none" spc="0" normalizeH="0" baseline="0" noProof="0" dirty="0">
                <a:solidFill>
                  <a:srgbClr val="FFFF00"/>
                </a:solidFill>
                <a:latin typeface="Constantia" pitchFamily="18" charset="0"/>
                <a:ea typeface="+mn-ea"/>
                <a:cs typeface="+mn-cs"/>
              </a:rPr>
              <a:t>  “Toda acción militar que se refiera a proporcionar Personal, Material o Servicios a las Fuerzas Armadas entra dentro del campo de la Logística.”</a:t>
            </a:r>
            <a:endParaRPr kumimoji="0" lang="es-ES" sz="2400" b="1" kern="0" cap="none" spc="0" normalizeH="0" baseline="0" noProof="0" dirty="0">
              <a:solidFill>
                <a:srgbClr val="FFFF00"/>
              </a:solidFill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5134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4173538" y="260350"/>
            <a:ext cx="47180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PRINCIPIOS DE LA 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pic>
        <p:nvPicPr>
          <p:cNvPr id="19" name="18 Imagen" descr="REVISTA-NAVAL-2010-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9752" y="3429000"/>
            <a:ext cx="6300192" cy="2726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7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0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1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6152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25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6153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6154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6155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>
          <a:xfrm>
            <a:off x="1371600" y="838200"/>
            <a:ext cx="7772400" cy="1206500"/>
          </a:xfrm>
          <a:prstGeom prst="rect">
            <a:avLst/>
          </a:prstGeom>
        </p:spPr>
        <p:txBody>
          <a:bodyPr/>
          <a:lstStyle/>
          <a:p>
            <a:pPr marR="0" algn="ctr" defTabSz="914400" eaLnBrk="0" hangingPunct="0">
              <a:buClrTx/>
              <a:buSzTx/>
              <a:buFontTx/>
              <a:buNone/>
              <a:defRPr/>
            </a:pPr>
            <a:r>
              <a:rPr kumimoji="0" lang="es-ES_tradnl" sz="2800" b="1" u="sng" kern="1200" cap="none" spc="0" normalizeH="0" baseline="0" noProof="0" dirty="0"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itchFamily="18" charset="0"/>
                <a:ea typeface="+mn-ea"/>
                <a:cs typeface="+mn-cs"/>
              </a:rPr>
              <a:t>COORDINACIÓN</a:t>
            </a:r>
            <a:endParaRPr kumimoji="0" lang="es-ES" sz="2800" b="1" u="sng" kern="1200" cap="none" spc="0" normalizeH="0" baseline="0" noProof="0" dirty="0"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4" name="Rectangle 8"/>
          <p:cNvSpPr txBox="1">
            <a:spLocks noChangeArrowheads="1"/>
          </p:cNvSpPr>
          <p:nvPr/>
        </p:nvSpPr>
        <p:spPr>
          <a:xfrm>
            <a:off x="1651000" y="1484313"/>
            <a:ext cx="7097713" cy="4495800"/>
          </a:xfrm>
          <a:prstGeom prst="rect">
            <a:avLst/>
          </a:prstGeom>
          <a:noFill/>
        </p:spPr>
        <p:txBody>
          <a:bodyPr/>
          <a:lstStyle/>
          <a:p>
            <a:pPr marL="342900" marR="0" indent="-342900" algn="just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es-ES_tradnl" sz="2400" b="1" kern="0" cap="none" spc="0" normalizeH="0" baseline="0" noProof="0" dirty="0">
                <a:solidFill>
                  <a:srgbClr val="FFFF00"/>
                </a:solidFill>
                <a:latin typeface="Constantia" pitchFamily="18" charset="0"/>
                <a:ea typeface="+mn-ea"/>
                <a:cs typeface="+mn-cs"/>
              </a:rPr>
              <a:t>  “La coordinación de acciones parciales es el elemento esencial para la eficacia del Esfuerzo Logístico.”</a:t>
            </a:r>
            <a:endParaRPr kumimoji="0" lang="es-ES" sz="2400" b="1" kern="0" cap="none" spc="0" normalizeH="0" baseline="0" noProof="0" dirty="0">
              <a:solidFill>
                <a:srgbClr val="FFFF00"/>
              </a:solidFill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6158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4173538" y="260350"/>
            <a:ext cx="47180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PRINCIPIOS DE LA 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pic>
        <p:nvPicPr>
          <p:cNvPr id="18" name="17 Imagen" descr="Coordinación-de-Equipos-de-Trabajo-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056" y="2780928"/>
            <a:ext cx="3502918" cy="34413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170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1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4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5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7176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26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7177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7178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7179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>
          <a:xfrm>
            <a:off x="1476375" y="909638"/>
            <a:ext cx="7772400" cy="1206500"/>
          </a:xfrm>
          <a:prstGeom prst="rect">
            <a:avLst/>
          </a:prstGeom>
        </p:spPr>
        <p:txBody>
          <a:bodyPr/>
          <a:lstStyle/>
          <a:p>
            <a:pPr marR="0" algn="ctr" defTabSz="914400" eaLnBrk="0" hangingPunct="0">
              <a:buClrTx/>
              <a:buSzTx/>
              <a:buFontTx/>
              <a:buNone/>
              <a:defRPr/>
            </a:pPr>
            <a:r>
              <a:rPr kumimoji="0" lang="es-ES_tradnl" sz="2800" b="1" u="sng" kern="1200" cap="none" spc="0" normalizeH="0" baseline="0" noProof="0" dirty="0"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itchFamily="18" charset="0"/>
                <a:ea typeface="+mn-ea"/>
                <a:cs typeface="+mn-cs"/>
              </a:rPr>
              <a:t>DEL MANDO</a:t>
            </a:r>
            <a:endParaRPr kumimoji="0" lang="es-ES" sz="2800" b="1" u="sng" kern="1200" cap="none" spc="0" normalizeH="0" baseline="0" noProof="0" dirty="0"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4" name="Rectangle 8"/>
          <p:cNvSpPr txBox="1">
            <a:spLocks noChangeArrowheads="1"/>
          </p:cNvSpPr>
          <p:nvPr/>
        </p:nvSpPr>
        <p:spPr>
          <a:xfrm>
            <a:off x="1651000" y="1484313"/>
            <a:ext cx="6881813" cy="4495800"/>
          </a:xfrm>
          <a:prstGeom prst="rect">
            <a:avLst/>
          </a:prstGeom>
          <a:noFill/>
        </p:spPr>
        <p:txBody>
          <a:bodyPr/>
          <a:lstStyle/>
          <a:p>
            <a:pPr marL="342900" marR="0" indent="-342900" algn="just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es-ES_tradnl" sz="2400" b="1" kern="0" cap="none" spc="0" normalizeH="0" baseline="0" noProof="0" dirty="0">
                <a:solidFill>
                  <a:srgbClr val="FFFF00"/>
                </a:solidFill>
                <a:latin typeface="Constantia" pitchFamily="18" charset="0"/>
                <a:ea typeface="+mn-ea"/>
                <a:cs typeface="+mn-cs"/>
              </a:rPr>
              <a:t>  “La Logística requiere la adopción de decisiones para su aplicación y por ello constituye una función del mando militar y una actividad del Estado Mayor.”</a:t>
            </a:r>
            <a:endParaRPr kumimoji="0" lang="es-ES" sz="2400" b="1" kern="0" cap="none" spc="0" normalizeH="0" baseline="0" noProof="0" dirty="0">
              <a:solidFill>
                <a:srgbClr val="FFFF00"/>
              </a:solidFill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7182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4173538" y="260350"/>
            <a:ext cx="47180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PRINCIPIOS DE LA 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pic>
        <p:nvPicPr>
          <p:cNvPr id="18" name="17 Imagen" descr="lideraz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7944" y="3356992"/>
            <a:ext cx="4198580" cy="28216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5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8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9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8200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27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8201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8202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8203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>
          <a:xfrm>
            <a:off x="614363" y="765175"/>
            <a:ext cx="8777288" cy="1206500"/>
          </a:xfrm>
          <a:prstGeom prst="rect">
            <a:avLst/>
          </a:prstGeom>
        </p:spPr>
        <p:txBody>
          <a:bodyPr/>
          <a:lstStyle/>
          <a:p>
            <a:pPr marR="0" algn="ctr" defTabSz="914400" eaLnBrk="0" hangingPunct="0">
              <a:buClrTx/>
              <a:buSzTx/>
              <a:buFontTx/>
              <a:buNone/>
              <a:defRPr/>
            </a:pPr>
            <a:r>
              <a:rPr kumimoji="0" lang="es-ES_tradnl" sz="2800" b="1" u="sng" kern="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ea typeface="+mj-ea"/>
                <a:cs typeface="+mj-cs"/>
              </a:rPr>
              <a:t>LA PREVISIÓN</a:t>
            </a:r>
            <a:endParaRPr kumimoji="0" lang="es-ES" sz="2800" b="1" u="sng" kern="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14" name="Rectangle 8"/>
          <p:cNvSpPr txBox="1">
            <a:spLocks noChangeArrowheads="1"/>
          </p:cNvSpPr>
          <p:nvPr/>
        </p:nvSpPr>
        <p:spPr>
          <a:xfrm>
            <a:off x="1795463" y="1484313"/>
            <a:ext cx="6880225" cy="4495800"/>
          </a:xfrm>
          <a:prstGeom prst="rect">
            <a:avLst/>
          </a:prstGeom>
          <a:noFill/>
        </p:spPr>
        <p:txBody>
          <a:bodyPr/>
          <a:lstStyle/>
          <a:p>
            <a:pPr marL="342900" marR="0" indent="-342900" algn="just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es-ES_tradnl" sz="2400" b="1" kern="0" cap="none" spc="0" normalizeH="0" baseline="0" noProof="0" dirty="0">
                <a:solidFill>
                  <a:srgbClr val="FFFF00"/>
                </a:solidFill>
                <a:latin typeface="Constantia" pitchFamily="18" charset="0"/>
                <a:ea typeface="+mn-ea"/>
                <a:cs typeface="+mn-cs"/>
              </a:rPr>
              <a:t>  “La Logística es ciencia de preparación para la guerra y su éxito se basa en la previsión.”</a:t>
            </a:r>
            <a:endParaRPr kumimoji="0" lang="es-ES" sz="2400" b="1" kern="0" cap="none" spc="0" normalizeH="0" baseline="0" noProof="0" dirty="0">
              <a:solidFill>
                <a:srgbClr val="FFFF00"/>
              </a:solidFill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8206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9" name="Text Box 18"/>
          <p:cNvSpPr txBox="1">
            <a:spLocks noChangeArrowheads="1"/>
          </p:cNvSpPr>
          <p:nvPr/>
        </p:nvSpPr>
        <p:spPr bwMode="auto">
          <a:xfrm>
            <a:off x="4173538" y="260350"/>
            <a:ext cx="47180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PRINCIPIOS DE LA 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pic>
        <p:nvPicPr>
          <p:cNvPr id="8208" name="19 Imagen" descr="juguete-catalejo-pirata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404908">
            <a:off x="5675313" y="3036888"/>
            <a:ext cx="2997200" cy="2997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9" name="20 Imagen" descr="predecir-el-futuro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76375" y="2781300"/>
            <a:ext cx="4175125" cy="31321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218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19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22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3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9224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28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9225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9226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9227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1187450" y="908050"/>
            <a:ext cx="8240713" cy="1206500"/>
          </a:xfrm>
          <a:prstGeom prst="rect">
            <a:avLst/>
          </a:prstGeom>
        </p:spPr>
        <p:txBody>
          <a:bodyPr/>
          <a:lstStyle/>
          <a:p>
            <a:pPr marR="0" algn="ctr" defTabSz="914400" eaLnBrk="0" hangingPunct="0">
              <a:buClrTx/>
              <a:buSzTx/>
              <a:buFontTx/>
              <a:buNone/>
              <a:defRPr/>
            </a:pPr>
            <a:r>
              <a:rPr kumimoji="0" lang="es-ES_tradnl" sz="2800" b="1" u="sng" kern="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ea typeface="+mj-ea"/>
                <a:cs typeface="+mj-cs"/>
              </a:rPr>
              <a:t>ECONOMIA DEL ESFUERZO</a:t>
            </a:r>
            <a:endParaRPr kumimoji="0" lang="es-ES" sz="2800" b="1" u="sng" kern="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14" name="Rectangle 4"/>
          <p:cNvSpPr txBox="1">
            <a:spLocks noChangeArrowheads="1"/>
          </p:cNvSpPr>
          <p:nvPr/>
        </p:nvSpPr>
        <p:spPr>
          <a:xfrm>
            <a:off x="1408113" y="1700213"/>
            <a:ext cx="7627938" cy="2305050"/>
          </a:xfrm>
          <a:prstGeom prst="rect">
            <a:avLst/>
          </a:prstGeom>
          <a:noFill/>
        </p:spPr>
        <p:txBody>
          <a:bodyPr/>
          <a:lstStyle/>
          <a:p>
            <a:pPr marL="342900" marR="0" indent="-342900" algn="just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es-ES_tradnl" sz="2400" b="1" kern="0" cap="none" spc="0" normalizeH="0" baseline="0" noProof="0" dirty="0">
                <a:solidFill>
                  <a:srgbClr val="FFFF00"/>
                </a:solidFill>
                <a:latin typeface="Constantia" pitchFamily="18" charset="0"/>
                <a:ea typeface="+mn-ea"/>
                <a:cs typeface="+mn-cs"/>
              </a:rPr>
              <a:t>  “El desequilibrio natural entre escasez de recursos y abundancia de necesidades sólo puede ser compensado por la máxima economía en el Esfuerzo Logístico”</a:t>
            </a:r>
            <a:endParaRPr kumimoji="0" lang="es-ES" sz="2400" b="1" kern="0" cap="none" spc="0" normalizeH="0" baseline="0" noProof="0" dirty="0">
              <a:solidFill>
                <a:srgbClr val="FFFF00"/>
              </a:solidFill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9230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4173538" y="260350"/>
            <a:ext cx="47180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PRINCIPIOS DE LA 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pic>
        <p:nvPicPr>
          <p:cNvPr id="9232" name="18 Imagen" descr="trucos-para-ahorrar-dinero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92725" y="3068638"/>
            <a:ext cx="3382963" cy="3384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42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3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6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7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0248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29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10249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0250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0251" name="14 CuadroTexto"/>
          <p:cNvSpPr txBox="1"/>
          <p:nvPr/>
        </p:nvSpPr>
        <p:spPr>
          <a:xfrm>
            <a:off x="83661" y="6611938"/>
            <a:ext cx="1631315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1371600" y="981075"/>
            <a:ext cx="7772400" cy="1206500"/>
          </a:xfrm>
          <a:prstGeom prst="rect">
            <a:avLst/>
          </a:prstGeom>
        </p:spPr>
        <p:txBody>
          <a:bodyPr/>
          <a:lstStyle/>
          <a:p>
            <a:pPr marR="0" algn="ctr" defTabSz="914400" eaLnBrk="0" hangingPunct="0">
              <a:buClrTx/>
              <a:buSzTx/>
              <a:buFontTx/>
              <a:buNone/>
              <a:defRPr/>
            </a:pPr>
            <a:r>
              <a:rPr kumimoji="0" lang="es-ES_tradnl" sz="2800" b="1" u="sng" kern="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ea typeface="+mj-ea"/>
                <a:cs typeface="+mj-cs"/>
              </a:rPr>
              <a:t>SUBORDINACIÓN O DE APOYO</a:t>
            </a:r>
            <a:endParaRPr kumimoji="0" lang="es-ES" sz="2800" b="1" u="sng" kern="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16" name="Rectangle 4"/>
          <p:cNvSpPr txBox="1">
            <a:spLocks noChangeArrowheads="1"/>
          </p:cNvSpPr>
          <p:nvPr/>
        </p:nvSpPr>
        <p:spPr>
          <a:xfrm>
            <a:off x="1508125" y="1700213"/>
            <a:ext cx="7240588" cy="3787775"/>
          </a:xfrm>
          <a:prstGeom prst="rect">
            <a:avLst/>
          </a:prstGeom>
          <a:noFill/>
        </p:spPr>
        <p:txBody>
          <a:bodyPr/>
          <a:lstStyle/>
          <a:p>
            <a:pPr marL="342900" marR="0" indent="-342900" algn="just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es-ES_tradnl" sz="2400" b="1" kern="0" cap="none" spc="0" normalizeH="0" baseline="0" noProof="0" dirty="0">
                <a:solidFill>
                  <a:srgbClr val="FFFF00"/>
                </a:solidFill>
                <a:latin typeface="Constantia" pitchFamily="18" charset="0"/>
                <a:ea typeface="+mn-ea"/>
                <a:cs typeface="+mn-cs"/>
              </a:rPr>
              <a:t>  “La Logística no es una ciencia en sí misma, si no que es una ciencia subordinada a la Táctica y a la Estrategia a cuyas acciones sirve de apoyo.”</a:t>
            </a:r>
            <a:endParaRPr kumimoji="0" lang="es-ES" sz="2400" b="1" kern="0" cap="none" spc="0" normalizeH="0" baseline="0" noProof="0" dirty="0">
              <a:solidFill>
                <a:srgbClr val="FFFF00"/>
              </a:solidFill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0254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21" name="Text Box 18"/>
          <p:cNvSpPr txBox="1">
            <a:spLocks noChangeArrowheads="1"/>
          </p:cNvSpPr>
          <p:nvPr/>
        </p:nvSpPr>
        <p:spPr bwMode="auto">
          <a:xfrm>
            <a:off x="4173538" y="260350"/>
            <a:ext cx="47180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PRINCIPIOS DE LA 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pic>
        <p:nvPicPr>
          <p:cNvPr id="10256" name="22 Imagen" descr="564f5d9ae51aa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24300" y="3644900"/>
            <a:ext cx="4735513" cy="26717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513388" y="260350"/>
            <a:ext cx="337820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TIPOS DE 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126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6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27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2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1273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30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1127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127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graphicFrame>
        <p:nvGraphicFramePr>
          <p:cNvPr id="13" name="12 Diagrama"/>
          <p:cNvGraphicFramePr/>
          <p:nvPr/>
        </p:nvGraphicFramePr>
        <p:xfrm>
          <a:off x="1979712" y="1052736"/>
          <a:ext cx="6552728" cy="5136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14 Anillo"/>
          <p:cNvSpPr/>
          <p:nvPr/>
        </p:nvSpPr>
        <p:spPr>
          <a:xfrm>
            <a:off x="4500563" y="3429000"/>
            <a:ext cx="1439863" cy="1223963"/>
          </a:xfrm>
          <a:prstGeom prst="donut">
            <a:avLst>
              <a:gd name="adj" fmla="val 5744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40425" y="3789363"/>
            <a:ext cx="1439863" cy="1223963"/>
          </a:xfrm>
          <a:prstGeom prst="donut">
            <a:avLst>
              <a:gd name="adj" fmla="val 5744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279" name="14 CuadroTexto"/>
          <p:cNvSpPr txBox="1"/>
          <p:nvPr/>
        </p:nvSpPr>
        <p:spPr>
          <a:xfrm>
            <a:off x="83661" y="6611938"/>
            <a:ext cx="1631315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1280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3_Diseño predeterminado">
  <a:themeElements>
    <a:clrScheme name="3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3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3918</Words>
  <Application>WPS Presentation</Application>
  <PresentationFormat>Presentación en pantalla (4:3)</PresentationFormat>
  <Paragraphs>337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5" baseType="lpstr">
      <vt:lpstr>Arial</vt:lpstr>
      <vt:lpstr>SimSun</vt:lpstr>
      <vt:lpstr>Wingdings</vt:lpstr>
      <vt:lpstr>Source Sans Pro SemiBold</vt:lpstr>
      <vt:lpstr>MS PGothic</vt:lpstr>
      <vt:lpstr>书宋-简</vt:lpstr>
      <vt:lpstr>Constantia</vt:lpstr>
      <vt:lpstr>HarmonyOS Sans SC Light</vt:lpstr>
      <vt:lpstr>Emoji icon</vt:lpstr>
      <vt:lpstr>Microsoft YaHei</vt:lpstr>
      <vt:lpstr>文泉驿微米黑</vt:lpstr>
      <vt:lpstr>Arial Unicode MS</vt:lpstr>
      <vt:lpstr>文泉驿正黑</vt:lpstr>
      <vt:lpstr>DejaVu Sans</vt:lpstr>
      <vt:lpstr>3_Diseño predeterminado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Armada de Chile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"Arturo Prat"</dc:creator>
  <cp:lastModifiedBy>hsl</cp:lastModifiedBy>
  <cp:revision>979</cp:revision>
  <dcterms:created xsi:type="dcterms:W3CDTF">2026-07-20T01:18:29Z</dcterms:created>
  <dcterms:modified xsi:type="dcterms:W3CDTF">2026-07-20T01:18:29Z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03044C0F6B3EEB1F65775D6A58B1BC6A_42</vt:lpwstr>
  </property>
  <property fmtid="{D5CDD505-2E9C-101B-9397-08002B2CF9AE}" pid="3" name="KSOProductBuildVer">
    <vt:lpwstr>2058-12.1.2.24819</vt:lpwstr>
  </property>
</Properties>
</file>