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D7067-2A92-40C4-AAEA-9F67E70DE7F7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2F48F-5161-45E7-99FE-6E4E08AD888D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D7067-2A92-40C4-AAEA-9F67E70DE7F7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2F48F-5161-45E7-99FE-6E4E08AD888D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D7067-2A92-40C4-AAEA-9F67E70DE7F7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2F48F-5161-45E7-99FE-6E4E08AD888D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D7067-2A92-40C4-AAEA-9F67E70DE7F7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2F48F-5161-45E7-99FE-6E4E08AD888D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D7067-2A92-40C4-AAEA-9F67E70DE7F7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2F48F-5161-45E7-99FE-6E4E08AD888D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D7067-2A92-40C4-AAEA-9F67E70DE7F7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2F48F-5161-45E7-99FE-6E4E08AD888D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D7067-2A92-40C4-AAEA-9F67E70DE7F7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2F48F-5161-45E7-99FE-6E4E08AD888D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D7067-2A92-40C4-AAEA-9F67E70DE7F7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2F48F-5161-45E7-99FE-6E4E08AD888D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D7067-2A92-40C4-AAEA-9F67E70DE7F7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2F48F-5161-45E7-99FE-6E4E08AD888D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D7067-2A92-40C4-AAEA-9F67E70DE7F7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2F48F-5161-45E7-99FE-6E4E08AD888D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D7067-2A92-40C4-AAEA-9F67E70DE7F7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2F48F-5161-45E7-99FE-6E4E08AD888D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AD7067-2A92-40C4-AAEA-9F67E70DE7F7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72F48F-5161-45E7-99FE-6E4E08AD888D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Administrador.PC_Lab_Ingles02\Downloads\53500132414_5cc5fa99d7_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-285776"/>
            <a:ext cx="9688322" cy="7429527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MX" dirty="0" smtClean="0">
                <a:latin typeface="Impact" pitchFamily="34" charset="0"/>
              </a:rPr>
              <a:t>Yo en la </a:t>
            </a:r>
            <a:r>
              <a:rPr lang="es-MX" dirty="0" smtClean="0">
                <a:latin typeface="Impact" pitchFamily="34" charset="0"/>
                <a:cs typeface="FrankRuehl" pitchFamily="34" charset="-79"/>
              </a:rPr>
              <a:t>Escuela</a:t>
            </a:r>
            <a:r>
              <a:rPr lang="es-MX" dirty="0" smtClean="0">
                <a:latin typeface="Impact" pitchFamily="34" charset="0"/>
              </a:rPr>
              <a:t> Naval</a:t>
            </a:r>
            <a:endParaRPr lang="es-CL" dirty="0">
              <a:latin typeface="Impact" pitchFamily="34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MX" b="1" dirty="0" smtClean="0">
                <a:solidFill>
                  <a:schemeClr val="tx1"/>
                </a:solidFill>
              </a:rPr>
              <a:t>2024/1B/JOAQUIN VILLALOBOS</a:t>
            </a:r>
            <a:endParaRPr lang="es-CL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fade thruBlk="1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istrador.PC_Lab_Ingles02\Downloads\53500146669_55dbb03eef_w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4714884"/>
            <a:ext cx="5114932" cy="1571636"/>
          </a:xfrm>
        </p:spPr>
        <p:txBody>
          <a:bodyPr>
            <a:normAutofit/>
          </a:bodyPr>
          <a:lstStyle/>
          <a:p>
            <a:r>
              <a:rPr lang="es-MX" dirty="0" smtClean="0">
                <a:latin typeface="Impact" pitchFamily="34" charset="0"/>
              </a:rPr>
              <a:t>PRIMERA FOTO CON LA ESCUADRA</a:t>
            </a:r>
            <a:endParaRPr lang="es-CL" dirty="0">
              <a:latin typeface="Impact" pitchFamily="34" charset="0"/>
            </a:endParaRPr>
          </a:p>
        </p:txBody>
      </p:sp>
    </p:spTree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istrador.PC_Lab_Ingles02\Downloads\53515134241_fd329114e9_b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>
                <a:latin typeface="Impact" pitchFamily="34" charset="0"/>
              </a:rPr>
              <a:t>AVENTURAS EN ISLA QUIRIQUINAS</a:t>
            </a:r>
            <a:endParaRPr lang="es-CL" dirty="0">
              <a:latin typeface="Impact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Administrador.PC_Lab_Ingles02\Downloads\53616810721_9acd72f1a7_6k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0"/>
            <a:ext cx="4500562" cy="6858000"/>
          </a:xfrm>
          <a:prstGeom prst="rect">
            <a:avLst/>
          </a:prstGeom>
          <a:noFill/>
        </p:spPr>
      </p:pic>
      <p:pic>
        <p:nvPicPr>
          <p:cNvPr id="4098" name="Picture 2" descr="C:\Users\Administrador.PC_Lab_Ingles02\Downloads\53616810416_d91100b944_k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643438" cy="6858000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>
                <a:latin typeface="Impact" pitchFamily="34" charset="0"/>
              </a:rPr>
              <a:t>PRIMER DESFILE</a:t>
            </a:r>
            <a:endParaRPr lang="es-CL" dirty="0">
              <a:latin typeface="Impact" pitchFamily="34" charset="0"/>
            </a:endParaRPr>
          </a:p>
        </p:txBody>
      </p:sp>
    </p:spTree>
  </p:cSld>
  <p:clrMapOvr>
    <a:masterClrMapping/>
  </p:clrMapOvr>
  <p:transition>
    <p:dissolv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Administrador.PC_Lab_Ingles02\Downloads\53738127300_0d5fe964f3_5k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>
                <a:latin typeface="Impact" pitchFamily="34" charset="0"/>
              </a:rPr>
              <a:t> GRAN HITO; PRIMER 21 DE MAYO</a:t>
            </a:r>
            <a:endParaRPr lang="es-CL" dirty="0">
              <a:latin typeface="Impact" pitchFamily="34" charset="0"/>
            </a:endParaRPr>
          </a:p>
        </p:txBody>
      </p:sp>
    </p:spTree>
  </p:cSld>
  <p:clrMapOvr>
    <a:masterClrMapping/>
  </p:clrMapOvr>
  <p:transition>
    <p:wipe dir="u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26</Words>
  <Application>Microsoft Office PowerPoint</Application>
  <PresentationFormat>Presentación en pantalla (4:3)</PresentationFormat>
  <Paragraphs>6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Tema de Office</vt:lpstr>
      <vt:lpstr>Yo en la Escuela Naval</vt:lpstr>
      <vt:lpstr>PRIMERA FOTO CON LA ESCUADRA</vt:lpstr>
      <vt:lpstr>AVENTURAS EN ISLA QUIRIQUINAS</vt:lpstr>
      <vt:lpstr>PRIMER DESFILE</vt:lpstr>
      <vt:lpstr> GRAN HITO; PRIMER 21 DE MAYO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Administrador</dc:creator>
  <cp:lastModifiedBy>Administrador</cp:lastModifiedBy>
  <cp:revision>3</cp:revision>
  <dcterms:created xsi:type="dcterms:W3CDTF">2024-06-05T13:21:18Z</dcterms:created>
  <dcterms:modified xsi:type="dcterms:W3CDTF">2024-06-05T13:43:46Z</dcterms:modified>
</cp:coreProperties>
</file>