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58" r:id="rId4"/>
    <p:sldId id="25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8FA673D-38EF-44AC-ADE5-B62A29D22AD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CD900A41-1519-40DF-BA80-F7ECBABAD375}">
      <dgm:prSet phldrT="[Text]"/>
      <dgm:spPr/>
      <dgm:t>
        <a:bodyPr/>
        <a:lstStyle/>
        <a:p>
          <a:r>
            <a:rPr lang="es-CL" dirty="0" smtClean="0"/>
            <a:t>BIM. FUS.</a:t>
          </a:r>
        </a:p>
        <a:p>
          <a:r>
            <a:rPr lang="es-CL" dirty="0" smtClean="0"/>
            <a:t>(19 - 447)</a:t>
          </a:r>
          <a:endParaRPr lang="es-CL" dirty="0"/>
        </a:p>
      </dgm:t>
    </dgm:pt>
    <dgm:pt modelId="{8BEA62D2-D138-4D94-A360-AE38ED7793CB}" type="parTrans" cxnId="{83131237-E783-41EB-BF8C-9A0B3BCC5DED}">
      <dgm:prSet/>
      <dgm:spPr/>
      <dgm:t>
        <a:bodyPr/>
        <a:lstStyle/>
        <a:p>
          <a:endParaRPr lang="es-CL"/>
        </a:p>
      </dgm:t>
    </dgm:pt>
    <dgm:pt modelId="{2C820A4E-1646-4BE6-B717-E67467FEEE99}" type="sibTrans" cxnId="{83131237-E783-41EB-BF8C-9A0B3BCC5DED}">
      <dgm:prSet/>
      <dgm:spPr/>
      <dgm:t>
        <a:bodyPr/>
        <a:lstStyle/>
        <a:p>
          <a:endParaRPr lang="es-CL"/>
        </a:p>
      </dgm:t>
    </dgm:pt>
    <dgm:pt modelId="{2F07EA7D-1EDE-41AB-A859-7FA07D9471D3}" type="asst">
      <dgm:prSet phldrT="[Text]"/>
      <dgm:spPr/>
      <dgm:t>
        <a:bodyPr/>
        <a:lstStyle/>
        <a:p>
          <a:r>
            <a:rPr lang="es-CL" dirty="0" smtClean="0"/>
            <a:t>PLANA MAYOR</a:t>
          </a:r>
        </a:p>
        <a:p>
          <a:r>
            <a:rPr lang="es-CL" dirty="0" smtClean="0"/>
            <a:t>(1-32)</a:t>
          </a:r>
          <a:endParaRPr lang="es-CL" dirty="0"/>
        </a:p>
      </dgm:t>
    </dgm:pt>
    <dgm:pt modelId="{2A68EB88-A10E-4625-B459-4994BF6AD0A2}" type="parTrans" cxnId="{022ED4FD-6A0F-4C7D-984D-9DB868878E38}">
      <dgm:prSet/>
      <dgm:spPr/>
      <dgm:t>
        <a:bodyPr/>
        <a:lstStyle/>
        <a:p>
          <a:endParaRPr lang="es-CL"/>
        </a:p>
      </dgm:t>
    </dgm:pt>
    <dgm:pt modelId="{D71E0C13-07F7-4E5E-A965-32ADC9EB89D5}" type="sibTrans" cxnId="{022ED4FD-6A0F-4C7D-984D-9DB868878E38}">
      <dgm:prSet/>
      <dgm:spPr/>
      <dgm:t>
        <a:bodyPr/>
        <a:lstStyle/>
        <a:p>
          <a:endParaRPr lang="es-CL"/>
        </a:p>
      </dgm:t>
    </dgm:pt>
    <dgm:pt modelId="{D5C3CE3E-670A-4FE2-BBA5-7F44B2F6321B}">
      <dgm:prSet phldrT="[Text]"/>
      <dgm:spPr/>
      <dgm:t>
        <a:bodyPr/>
        <a:lstStyle/>
        <a:p>
          <a:r>
            <a:rPr lang="es-CL" dirty="0" err="1" smtClean="0"/>
            <a:t>COy</a:t>
          </a:r>
          <a:r>
            <a:rPr lang="es-CL" dirty="0" smtClean="0"/>
            <a:t>. FUS.</a:t>
          </a:r>
        </a:p>
        <a:p>
          <a:r>
            <a:rPr lang="es-CL" dirty="0" smtClean="0"/>
            <a:t>(5-127)</a:t>
          </a:r>
          <a:endParaRPr lang="es-CL" dirty="0"/>
        </a:p>
      </dgm:t>
    </dgm:pt>
    <dgm:pt modelId="{8E1749CB-360A-41A5-BC7C-C34022098E98}" type="parTrans" cxnId="{853934D5-2F1C-49E9-9E5C-259942680F5C}">
      <dgm:prSet/>
      <dgm:spPr/>
      <dgm:t>
        <a:bodyPr/>
        <a:lstStyle/>
        <a:p>
          <a:endParaRPr lang="es-CL"/>
        </a:p>
      </dgm:t>
    </dgm:pt>
    <dgm:pt modelId="{450E8568-32E7-4096-AC88-BA407999CE34}" type="sibTrans" cxnId="{853934D5-2F1C-49E9-9E5C-259942680F5C}">
      <dgm:prSet/>
      <dgm:spPr/>
      <dgm:t>
        <a:bodyPr/>
        <a:lstStyle/>
        <a:p>
          <a:endParaRPr lang="es-CL"/>
        </a:p>
      </dgm:t>
    </dgm:pt>
    <dgm:pt modelId="{E99B0EAD-1C8B-48CE-B186-C01A07F6F772}">
      <dgm:prSet phldrT="[Text]"/>
      <dgm:spPr/>
      <dgm:t>
        <a:bodyPr/>
        <a:lstStyle/>
        <a:p>
          <a:r>
            <a:rPr lang="es-CL" dirty="0" err="1" smtClean="0"/>
            <a:t>COy</a:t>
          </a:r>
          <a:r>
            <a:rPr lang="es-CL" dirty="0" smtClean="0"/>
            <a:t>. FUS.</a:t>
          </a:r>
        </a:p>
        <a:p>
          <a:r>
            <a:rPr lang="es-CL" dirty="0" smtClean="0"/>
            <a:t>(5-127)</a:t>
          </a:r>
          <a:endParaRPr lang="es-CL" dirty="0"/>
        </a:p>
      </dgm:t>
    </dgm:pt>
    <dgm:pt modelId="{805C651C-25DF-47A4-BCEC-BD7866D805DA}" type="parTrans" cxnId="{BF5BA63E-7EEE-4551-907C-A2555DAD46DB}">
      <dgm:prSet/>
      <dgm:spPr/>
      <dgm:t>
        <a:bodyPr/>
        <a:lstStyle/>
        <a:p>
          <a:endParaRPr lang="es-CL"/>
        </a:p>
      </dgm:t>
    </dgm:pt>
    <dgm:pt modelId="{06FFC31D-E658-4E12-813B-99E084737804}" type="sibTrans" cxnId="{BF5BA63E-7EEE-4551-907C-A2555DAD46DB}">
      <dgm:prSet/>
      <dgm:spPr/>
      <dgm:t>
        <a:bodyPr/>
        <a:lstStyle/>
        <a:p>
          <a:endParaRPr lang="es-CL"/>
        </a:p>
      </dgm:t>
    </dgm:pt>
    <dgm:pt modelId="{4CB0690A-5374-45E1-86D2-73BEFCF22C02}">
      <dgm:prSet phldrT="[Text]"/>
      <dgm:spPr/>
      <dgm:t>
        <a:bodyPr/>
        <a:lstStyle/>
        <a:p>
          <a:r>
            <a:rPr lang="es-CL" dirty="0" err="1" smtClean="0"/>
            <a:t>COy</a:t>
          </a:r>
          <a:r>
            <a:rPr lang="es-CL" dirty="0" smtClean="0"/>
            <a:t>. FUS.</a:t>
          </a:r>
        </a:p>
        <a:p>
          <a:r>
            <a:rPr lang="es-CL" dirty="0" smtClean="0"/>
            <a:t>(5-127)</a:t>
          </a:r>
          <a:endParaRPr lang="es-CL" dirty="0"/>
        </a:p>
      </dgm:t>
    </dgm:pt>
    <dgm:pt modelId="{41875F98-6B33-4256-96ED-B3BEAFA6D217}" type="parTrans" cxnId="{EA2C31B3-1986-4AEC-9AC2-A819098A582E}">
      <dgm:prSet/>
      <dgm:spPr/>
      <dgm:t>
        <a:bodyPr/>
        <a:lstStyle/>
        <a:p>
          <a:endParaRPr lang="es-CL"/>
        </a:p>
      </dgm:t>
    </dgm:pt>
    <dgm:pt modelId="{4F6B56F7-6980-489D-8AD1-8676BB5EE5D9}" type="sibTrans" cxnId="{EA2C31B3-1986-4AEC-9AC2-A819098A582E}">
      <dgm:prSet/>
      <dgm:spPr/>
      <dgm:t>
        <a:bodyPr/>
        <a:lstStyle/>
        <a:p>
          <a:endParaRPr lang="es-CL"/>
        </a:p>
      </dgm:t>
    </dgm:pt>
    <dgm:pt modelId="{BD491E1A-DC21-4FEF-A96C-DB2D91FFAB5E}">
      <dgm:prSet/>
      <dgm:spPr/>
      <dgm:t>
        <a:bodyPr/>
        <a:lstStyle/>
        <a:p>
          <a:r>
            <a:rPr lang="es-CL" dirty="0" smtClean="0"/>
            <a:t>Coy ARMAS DE APOYO</a:t>
          </a:r>
        </a:p>
        <a:p>
          <a:r>
            <a:rPr lang="es-CL" dirty="0" smtClean="0"/>
            <a:t>(3-34)</a:t>
          </a:r>
          <a:endParaRPr lang="es-CL" dirty="0"/>
        </a:p>
      </dgm:t>
    </dgm:pt>
    <dgm:pt modelId="{153595FE-D9FB-4B4A-BCC7-94B6630334E5}" type="parTrans" cxnId="{42C50FE7-4575-4115-9D0B-2B54F8202435}">
      <dgm:prSet/>
      <dgm:spPr/>
      <dgm:t>
        <a:bodyPr/>
        <a:lstStyle/>
        <a:p>
          <a:endParaRPr lang="es-CL"/>
        </a:p>
      </dgm:t>
    </dgm:pt>
    <dgm:pt modelId="{1E4EB554-165D-4A8A-A423-788A64622EC0}" type="sibTrans" cxnId="{42C50FE7-4575-4115-9D0B-2B54F8202435}">
      <dgm:prSet/>
      <dgm:spPr/>
      <dgm:t>
        <a:bodyPr/>
        <a:lstStyle/>
        <a:p>
          <a:endParaRPr lang="es-CL"/>
        </a:p>
      </dgm:t>
    </dgm:pt>
    <dgm:pt modelId="{BB77E34E-CE41-429E-A7A5-E73B7C5AF979}" type="pres">
      <dgm:prSet presAssocID="{D8FA673D-38EF-44AC-ADE5-B62A29D22AD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B860A7BE-46E0-4BFC-8EE5-B86FC5F9CCE4}" type="pres">
      <dgm:prSet presAssocID="{CD900A41-1519-40DF-BA80-F7ECBABAD375}" presName="hierRoot1" presStyleCnt="0">
        <dgm:presLayoutVars>
          <dgm:hierBranch val="init"/>
        </dgm:presLayoutVars>
      </dgm:prSet>
      <dgm:spPr/>
    </dgm:pt>
    <dgm:pt modelId="{8DF6D48C-B508-4A3C-8717-1EA71D85F45A}" type="pres">
      <dgm:prSet presAssocID="{CD900A41-1519-40DF-BA80-F7ECBABAD375}" presName="rootComposite1" presStyleCnt="0"/>
      <dgm:spPr/>
    </dgm:pt>
    <dgm:pt modelId="{F9B56EEC-B1C5-44C8-A62A-BB7E1505050E}" type="pres">
      <dgm:prSet presAssocID="{CD900A41-1519-40DF-BA80-F7ECBABAD375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63B013B-CE27-4D8B-B554-463C24027D00}" type="pres">
      <dgm:prSet presAssocID="{CD900A41-1519-40DF-BA80-F7ECBABAD375}" presName="rootConnector1" presStyleLbl="node1" presStyleIdx="0" presStyleCnt="0"/>
      <dgm:spPr/>
      <dgm:t>
        <a:bodyPr/>
        <a:lstStyle/>
        <a:p>
          <a:endParaRPr lang="es-CL"/>
        </a:p>
      </dgm:t>
    </dgm:pt>
    <dgm:pt modelId="{0D8B924A-0610-4121-831E-B0054EC8AF47}" type="pres">
      <dgm:prSet presAssocID="{CD900A41-1519-40DF-BA80-F7ECBABAD375}" presName="hierChild2" presStyleCnt="0"/>
      <dgm:spPr/>
    </dgm:pt>
    <dgm:pt modelId="{722EE5AC-0A0C-4E6A-ACA0-6A7BFA198515}" type="pres">
      <dgm:prSet presAssocID="{8E1749CB-360A-41A5-BC7C-C34022098E98}" presName="Name37" presStyleLbl="parChTrans1D2" presStyleIdx="0" presStyleCnt="5"/>
      <dgm:spPr/>
      <dgm:t>
        <a:bodyPr/>
        <a:lstStyle/>
        <a:p>
          <a:endParaRPr lang="es-CL"/>
        </a:p>
      </dgm:t>
    </dgm:pt>
    <dgm:pt modelId="{1B798342-C142-4A17-A86C-87861B164584}" type="pres">
      <dgm:prSet presAssocID="{D5C3CE3E-670A-4FE2-BBA5-7F44B2F6321B}" presName="hierRoot2" presStyleCnt="0">
        <dgm:presLayoutVars>
          <dgm:hierBranch val="init"/>
        </dgm:presLayoutVars>
      </dgm:prSet>
      <dgm:spPr/>
    </dgm:pt>
    <dgm:pt modelId="{B6B91F17-5949-416E-A355-DB849A6D0494}" type="pres">
      <dgm:prSet presAssocID="{D5C3CE3E-670A-4FE2-BBA5-7F44B2F6321B}" presName="rootComposite" presStyleCnt="0"/>
      <dgm:spPr/>
    </dgm:pt>
    <dgm:pt modelId="{8DB57788-4F05-4E37-B153-D828CD4817D9}" type="pres">
      <dgm:prSet presAssocID="{D5C3CE3E-670A-4FE2-BBA5-7F44B2F6321B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EC82AAD-37E7-44BB-8530-3B5953FCC695}" type="pres">
      <dgm:prSet presAssocID="{D5C3CE3E-670A-4FE2-BBA5-7F44B2F6321B}" presName="rootConnector" presStyleLbl="node2" presStyleIdx="0" presStyleCnt="4"/>
      <dgm:spPr/>
      <dgm:t>
        <a:bodyPr/>
        <a:lstStyle/>
        <a:p>
          <a:endParaRPr lang="es-CL"/>
        </a:p>
      </dgm:t>
    </dgm:pt>
    <dgm:pt modelId="{E7FC50F2-9C07-48A1-99CD-69031809A99C}" type="pres">
      <dgm:prSet presAssocID="{D5C3CE3E-670A-4FE2-BBA5-7F44B2F6321B}" presName="hierChild4" presStyleCnt="0"/>
      <dgm:spPr/>
    </dgm:pt>
    <dgm:pt modelId="{CA187272-D365-4B94-887C-59FF5A3ADB76}" type="pres">
      <dgm:prSet presAssocID="{D5C3CE3E-670A-4FE2-BBA5-7F44B2F6321B}" presName="hierChild5" presStyleCnt="0"/>
      <dgm:spPr/>
    </dgm:pt>
    <dgm:pt modelId="{C43EEC8D-4781-439D-A25B-119B0B9DA650}" type="pres">
      <dgm:prSet presAssocID="{805C651C-25DF-47A4-BCEC-BD7866D805DA}" presName="Name37" presStyleLbl="parChTrans1D2" presStyleIdx="1" presStyleCnt="5"/>
      <dgm:spPr/>
      <dgm:t>
        <a:bodyPr/>
        <a:lstStyle/>
        <a:p>
          <a:endParaRPr lang="es-CL"/>
        </a:p>
      </dgm:t>
    </dgm:pt>
    <dgm:pt modelId="{D797836F-1330-449B-A19C-81057C8EB5B9}" type="pres">
      <dgm:prSet presAssocID="{E99B0EAD-1C8B-48CE-B186-C01A07F6F772}" presName="hierRoot2" presStyleCnt="0">
        <dgm:presLayoutVars>
          <dgm:hierBranch val="init"/>
        </dgm:presLayoutVars>
      </dgm:prSet>
      <dgm:spPr/>
    </dgm:pt>
    <dgm:pt modelId="{411EFAC5-2268-46A4-A3DC-F8BBEA7D12E6}" type="pres">
      <dgm:prSet presAssocID="{E99B0EAD-1C8B-48CE-B186-C01A07F6F772}" presName="rootComposite" presStyleCnt="0"/>
      <dgm:spPr/>
    </dgm:pt>
    <dgm:pt modelId="{B1C6E03A-2865-47FD-87D2-5435B68F0EB3}" type="pres">
      <dgm:prSet presAssocID="{E99B0EAD-1C8B-48CE-B186-C01A07F6F772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E269010F-D03C-4657-BB8F-269F962D6166}" type="pres">
      <dgm:prSet presAssocID="{E99B0EAD-1C8B-48CE-B186-C01A07F6F772}" presName="rootConnector" presStyleLbl="node2" presStyleIdx="1" presStyleCnt="4"/>
      <dgm:spPr/>
      <dgm:t>
        <a:bodyPr/>
        <a:lstStyle/>
        <a:p>
          <a:endParaRPr lang="es-CL"/>
        </a:p>
      </dgm:t>
    </dgm:pt>
    <dgm:pt modelId="{CBD0DE0C-DC1D-4A4D-892F-2992C0D8D809}" type="pres">
      <dgm:prSet presAssocID="{E99B0EAD-1C8B-48CE-B186-C01A07F6F772}" presName="hierChild4" presStyleCnt="0"/>
      <dgm:spPr/>
    </dgm:pt>
    <dgm:pt modelId="{B29E4768-4EAA-478A-871D-8BA35FA83146}" type="pres">
      <dgm:prSet presAssocID="{E99B0EAD-1C8B-48CE-B186-C01A07F6F772}" presName="hierChild5" presStyleCnt="0"/>
      <dgm:spPr/>
    </dgm:pt>
    <dgm:pt modelId="{B096B056-3DF6-49DC-A4C2-A784D08670A8}" type="pres">
      <dgm:prSet presAssocID="{41875F98-6B33-4256-96ED-B3BEAFA6D217}" presName="Name37" presStyleLbl="parChTrans1D2" presStyleIdx="2" presStyleCnt="5"/>
      <dgm:spPr/>
      <dgm:t>
        <a:bodyPr/>
        <a:lstStyle/>
        <a:p>
          <a:endParaRPr lang="es-CL"/>
        </a:p>
      </dgm:t>
    </dgm:pt>
    <dgm:pt modelId="{4CF16995-75B1-41B3-806F-D2AB6ADB3382}" type="pres">
      <dgm:prSet presAssocID="{4CB0690A-5374-45E1-86D2-73BEFCF22C02}" presName="hierRoot2" presStyleCnt="0">
        <dgm:presLayoutVars>
          <dgm:hierBranch val="init"/>
        </dgm:presLayoutVars>
      </dgm:prSet>
      <dgm:spPr/>
    </dgm:pt>
    <dgm:pt modelId="{29A33ADE-8E8F-42FB-A170-51EED28A0AC3}" type="pres">
      <dgm:prSet presAssocID="{4CB0690A-5374-45E1-86D2-73BEFCF22C02}" presName="rootComposite" presStyleCnt="0"/>
      <dgm:spPr/>
    </dgm:pt>
    <dgm:pt modelId="{B371D01B-7691-4E1A-A98E-C7AA7EEA4B54}" type="pres">
      <dgm:prSet presAssocID="{4CB0690A-5374-45E1-86D2-73BEFCF22C02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DD360E16-F67B-440F-A5BF-B9258817CF8F}" type="pres">
      <dgm:prSet presAssocID="{4CB0690A-5374-45E1-86D2-73BEFCF22C02}" presName="rootConnector" presStyleLbl="node2" presStyleIdx="2" presStyleCnt="4"/>
      <dgm:spPr/>
      <dgm:t>
        <a:bodyPr/>
        <a:lstStyle/>
        <a:p>
          <a:endParaRPr lang="es-CL"/>
        </a:p>
      </dgm:t>
    </dgm:pt>
    <dgm:pt modelId="{3FA572C4-C24C-47FD-AB84-8BB521E76307}" type="pres">
      <dgm:prSet presAssocID="{4CB0690A-5374-45E1-86D2-73BEFCF22C02}" presName="hierChild4" presStyleCnt="0"/>
      <dgm:spPr/>
    </dgm:pt>
    <dgm:pt modelId="{6F9AB07F-DAAD-4EC7-A946-A95BA6C0FC7B}" type="pres">
      <dgm:prSet presAssocID="{4CB0690A-5374-45E1-86D2-73BEFCF22C02}" presName="hierChild5" presStyleCnt="0"/>
      <dgm:spPr/>
    </dgm:pt>
    <dgm:pt modelId="{5337AC90-F76C-455F-A7DD-A55A9CFCE462}" type="pres">
      <dgm:prSet presAssocID="{153595FE-D9FB-4B4A-BCC7-94B6630334E5}" presName="Name37" presStyleLbl="parChTrans1D2" presStyleIdx="3" presStyleCnt="5"/>
      <dgm:spPr/>
      <dgm:t>
        <a:bodyPr/>
        <a:lstStyle/>
        <a:p>
          <a:endParaRPr lang="es-CL"/>
        </a:p>
      </dgm:t>
    </dgm:pt>
    <dgm:pt modelId="{6AE1FADA-3745-4B16-BD01-F91223DF7D42}" type="pres">
      <dgm:prSet presAssocID="{BD491E1A-DC21-4FEF-A96C-DB2D91FFAB5E}" presName="hierRoot2" presStyleCnt="0">
        <dgm:presLayoutVars>
          <dgm:hierBranch val="init"/>
        </dgm:presLayoutVars>
      </dgm:prSet>
      <dgm:spPr/>
    </dgm:pt>
    <dgm:pt modelId="{366EFBF7-B4D3-4EC5-AA3A-26F88878E501}" type="pres">
      <dgm:prSet presAssocID="{BD491E1A-DC21-4FEF-A96C-DB2D91FFAB5E}" presName="rootComposite" presStyleCnt="0"/>
      <dgm:spPr/>
    </dgm:pt>
    <dgm:pt modelId="{86B8E8EE-81BA-439C-9066-A9BD9889D86A}" type="pres">
      <dgm:prSet presAssocID="{BD491E1A-DC21-4FEF-A96C-DB2D91FFAB5E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3E4925E-6E71-47F2-8554-B0B1C923B462}" type="pres">
      <dgm:prSet presAssocID="{BD491E1A-DC21-4FEF-A96C-DB2D91FFAB5E}" presName="rootConnector" presStyleLbl="node2" presStyleIdx="3" presStyleCnt="4"/>
      <dgm:spPr/>
      <dgm:t>
        <a:bodyPr/>
        <a:lstStyle/>
        <a:p>
          <a:endParaRPr lang="es-CL"/>
        </a:p>
      </dgm:t>
    </dgm:pt>
    <dgm:pt modelId="{87CEDCE3-CABD-4C5A-B2E1-F905BFB2D02D}" type="pres">
      <dgm:prSet presAssocID="{BD491E1A-DC21-4FEF-A96C-DB2D91FFAB5E}" presName="hierChild4" presStyleCnt="0"/>
      <dgm:spPr/>
    </dgm:pt>
    <dgm:pt modelId="{EA4C5955-7A53-4F67-B0DA-6C914F6E0ADE}" type="pres">
      <dgm:prSet presAssocID="{BD491E1A-DC21-4FEF-A96C-DB2D91FFAB5E}" presName="hierChild5" presStyleCnt="0"/>
      <dgm:spPr/>
    </dgm:pt>
    <dgm:pt modelId="{A25C4F84-E67D-4B5A-B2C1-B5AE9ACA1147}" type="pres">
      <dgm:prSet presAssocID="{CD900A41-1519-40DF-BA80-F7ECBABAD375}" presName="hierChild3" presStyleCnt="0"/>
      <dgm:spPr/>
    </dgm:pt>
    <dgm:pt modelId="{A7F6671F-1F38-4F85-A559-5A2DFC07CB74}" type="pres">
      <dgm:prSet presAssocID="{2A68EB88-A10E-4625-B459-4994BF6AD0A2}" presName="Name111" presStyleLbl="parChTrans1D2" presStyleIdx="4" presStyleCnt="5"/>
      <dgm:spPr/>
      <dgm:t>
        <a:bodyPr/>
        <a:lstStyle/>
        <a:p>
          <a:endParaRPr lang="es-CL"/>
        </a:p>
      </dgm:t>
    </dgm:pt>
    <dgm:pt modelId="{F1C5D45F-3B1B-4C48-BA8C-B832C45044CB}" type="pres">
      <dgm:prSet presAssocID="{2F07EA7D-1EDE-41AB-A859-7FA07D9471D3}" presName="hierRoot3" presStyleCnt="0">
        <dgm:presLayoutVars>
          <dgm:hierBranch val="init"/>
        </dgm:presLayoutVars>
      </dgm:prSet>
      <dgm:spPr/>
    </dgm:pt>
    <dgm:pt modelId="{2C71ED42-C877-46C9-89D8-3FAAEDE7B1D4}" type="pres">
      <dgm:prSet presAssocID="{2F07EA7D-1EDE-41AB-A859-7FA07D9471D3}" presName="rootComposite3" presStyleCnt="0"/>
      <dgm:spPr/>
    </dgm:pt>
    <dgm:pt modelId="{C5EE9E1B-3DAC-42D5-86EC-D3E92C28A137}" type="pres">
      <dgm:prSet presAssocID="{2F07EA7D-1EDE-41AB-A859-7FA07D9471D3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4310E72A-3DBA-4CE7-B592-82C7B57F1BB3}" type="pres">
      <dgm:prSet presAssocID="{2F07EA7D-1EDE-41AB-A859-7FA07D9471D3}" presName="rootConnector3" presStyleLbl="asst1" presStyleIdx="0" presStyleCnt="1"/>
      <dgm:spPr/>
      <dgm:t>
        <a:bodyPr/>
        <a:lstStyle/>
        <a:p>
          <a:endParaRPr lang="es-CL"/>
        </a:p>
      </dgm:t>
    </dgm:pt>
    <dgm:pt modelId="{BAF97684-7CAD-45E5-96F4-F0E4EC82B304}" type="pres">
      <dgm:prSet presAssocID="{2F07EA7D-1EDE-41AB-A859-7FA07D9471D3}" presName="hierChild6" presStyleCnt="0"/>
      <dgm:spPr/>
    </dgm:pt>
    <dgm:pt modelId="{D51F1394-1370-429B-A3C9-07D0D556437A}" type="pres">
      <dgm:prSet presAssocID="{2F07EA7D-1EDE-41AB-A859-7FA07D9471D3}" presName="hierChild7" presStyleCnt="0"/>
      <dgm:spPr/>
    </dgm:pt>
  </dgm:ptLst>
  <dgm:cxnLst>
    <dgm:cxn modelId="{6EE49326-BFCA-47DC-9D27-1C7C17E1010C}" type="presOf" srcId="{805C651C-25DF-47A4-BCEC-BD7866D805DA}" destId="{C43EEC8D-4781-439D-A25B-119B0B9DA650}" srcOrd="0" destOrd="0" presId="urn:microsoft.com/office/officeart/2005/8/layout/orgChart1"/>
    <dgm:cxn modelId="{54D85874-AB42-4409-814D-EBE9F5AFFD63}" type="presOf" srcId="{4CB0690A-5374-45E1-86D2-73BEFCF22C02}" destId="{DD360E16-F67B-440F-A5BF-B9258817CF8F}" srcOrd="1" destOrd="0" presId="urn:microsoft.com/office/officeart/2005/8/layout/orgChart1"/>
    <dgm:cxn modelId="{354678F1-260C-4821-A9F2-1B9A92A1F02B}" type="presOf" srcId="{E99B0EAD-1C8B-48CE-B186-C01A07F6F772}" destId="{E269010F-D03C-4657-BB8F-269F962D6166}" srcOrd="1" destOrd="0" presId="urn:microsoft.com/office/officeart/2005/8/layout/orgChart1"/>
    <dgm:cxn modelId="{1175B2A2-EE72-4C0B-ABE0-FA81BF5A9838}" type="presOf" srcId="{2A68EB88-A10E-4625-B459-4994BF6AD0A2}" destId="{A7F6671F-1F38-4F85-A559-5A2DFC07CB74}" srcOrd="0" destOrd="0" presId="urn:microsoft.com/office/officeart/2005/8/layout/orgChart1"/>
    <dgm:cxn modelId="{227D23C4-592F-44B1-92A4-439C0188A20B}" type="presOf" srcId="{8E1749CB-360A-41A5-BC7C-C34022098E98}" destId="{722EE5AC-0A0C-4E6A-ACA0-6A7BFA198515}" srcOrd="0" destOrd="0" presId="urn:microsoft.com/office/officeart/2005/8/layout/orgChart1"/>
    <dgm:cxn modelId="{90427A79-E5CB-4055-9ACE-27A6886A1562}" type="presOf" srcId="{4CB0690A-5374-45E1-86D2-73BEFCF22C02}" destId="{B371D01B-7691-4E1A-A98E-C7AA7EEA4B54}" srcOrd="0" destOrd="0" presId="urn:microsoft.com/office/officeart/2005/8/layout/orgChart1"/>
    <dgm:cxn modelId="{F4E8D6F1-AB48-42C2-AEBB-C1621F911151}" type="presOf" srcId="{D5C3CE3E-670A-4FE2-BBA5-7F44B2F6321B}" destId="{8DB57788-4F05-4E37-B153-D828CD4817D9}" srcOrd="0" destOrd="0" presId="urn:microsoft.com/office/officeart/2005/8/layout/orgChart1"/>
    <dgm:cxn modelId="{7AB96B1C-5B6A-47F0-AE40-CC97C2A47159}" type="presOf" srcId="{CD900A41-1519-40DF-BA80-F7ECBABAD375}" destId="{F9B56EEC-B1C5-44C8-A62A-BB7E1505050E}" srcOrd="0" destOrd="0" presId="urn:microsoft.com/office/officeart/2005/8/layout/orgChart1"/>
    <dgm:cxn modelId="{E600CD8F-EA62-4082-A34E-F91B1B93D688}" type="presOf" srcId="{2F07EA7D-1EDE-41AB-A859-7FA07D9471D3}" destId="{C5EE9E1B-3DAC-42D5-86EC-D3E92C28A137}" srcOrd="0" destOrd="0" presId="urn:microsoft.com/office/officeart/2005/8/layout/orgChart1"/>
    <dgm:cxn modelId="{E1909454-5F28-4529-BB00-A09FF006A8DA}" type="presOf" srcId="{D8FA673D-38EF-44AC-ADE5-B62A29D22AD3}" destId="{BB77E34E-CE41-429E-A7A5-E73B7C5AF979}" srcOrd="0" destOrd="0" presId="urn:microsoft.com/office/officeart/2005/8/layout/orgChart1"/>
    <dgm:cxn modelId="{40930C6B-EBED-4D71-AF1B-E651202E3601}" type="presOf" srcId="{BD491E1A-DC21-4FEF-A96C-DB2D91FFAB5E}" destId="{83E4925E-6E71-47F2-8554-B0B1C923B462}" srcOrd="1" destOrd="0" presId="urn:microsoft.com/office/officeart/2005/8/layout/orgChart1"/>
    <dgm:cxn modelId="{2349DCF3-AB64-4863-AE9E-A5DA1D24C0D0}" type="presOf" srcId="{D5C3CE3E-670A-4FE2-BBA5-7F44B2F6321B}" destId="{8EC82AAD-37E7-44BB-8530-3B5953FCC695}" srcOrd="1" destOrd="0" presId="urn:microsoft.com/office/officeart/2005/8/layout/orgChart1"/>
    <dgm:cxn modelId="{BF5BA63E-7EEE-4551-907C-A2555DAD46DB}" srcId="{CD900A41-1519-40DF-BA80-F7ECBABAD375}" destId="{E99B0EAD-1C8B-48CE-B186-C01A07F6F772}" srcOrd="2" destOrd="0" parTransId="{805C651C-25DF-47A4-BCEC-BD7866D805DA}" sibTransId="{06FFC31D-E658-4E12-813B-99E084737804}"/>
    <dgm:cxn modelId="{EA2C31B3-1986-4AEC-9AC2-A819098A582E}" srcId="{CD900A41-1519-40DF-BA80-F7ECBABAD375}" destId="{4CB0690A-5374-45E1-86D2-73BEFCF22C02}" srcOrd="3" destOrd="0" parTransId="{41875F98-6B33-4256-96ED-B3BEAFA6D217}" sibTransId="{4F6B56F7-6980-489D-8AD1-8676BB5EE5D9}"/>
    <dgm:cxn modelId="{83131237-E783-41EB-BF8C-9A0B3BCC5DED}" srcId="{D8FA673D-38EF-44AC-ADE5-B62A29D22AD3}" destId="{CD900A41-1519-40DF-BA80-F7ECBABAD375}" srcOrd="0" destOrd="0" parTransId="{8BEA62D2-D138-4D94-A360-AE38ED7793CB}" sibTransId="{2C820A4E-1646-4BE6-B717-E67467FEEE99}"/>
    <dgm:cxn modelId="{19E916A6-8E1B-4B36-9480-C5AB58192FF4}" type="presOf" srcId="{E99B0EAD-1C8B-48CE-B186-C01A07F6F772}" destId="{B1C6E03A-2865-47FD-87D2-5435B68F0EB3}" srcOrd="0" destOrd="0" presId="urn:microsoft.com/office/officeart/2005/8/layout/orgChart1"/>
    <dgm:cxn modelId="{EC27F465-6A6C-48EE-B242-3A868D8C417F}" type="presOf" srcId="{41875F98-6B33-4256-96ED-B3BEAFA6D217}" destId="{B096B056-3DF6-49DC-A4C2-A784D08670A8}" srcOrd="0" destOrd="0" presId="urn:microsoft.com/office/officeart/2005/8/layout/orgChart1"/>
    <dgm:cxn modelId="{022ED4FD-6A0F-4C7D-984D-9DB868878E38}" srcId="{CD900A41-1519-40DF-BA80-F7ECBABAD375}" destId="{2F07EA7D-1EDE-41AB-A859-7FA07D9471D3}" srcOrd="0" destOrd="0" parTransId="{2A68EB88-A10E-4625-B459-4994BF6AD0A2}" sibTransId="{D71E0C13-07F7-4E5E-A965-32ADC9EB89D5}"/>
    <dgm:cxn modelId="{853934D5-2F1C-49E9-9E5C-259942680F5C}" srcId="{CD900A41-1519-40DF-BA80-F7ECBABAD375}" destId="{D5C3CE3E-670A-4FE2-BBA5-7F44B2F6321B}" srcOrd="1" destOrd="0" parTransId="{8E1749CB-360A-41A5-BC7C-C34022098E98}" sibTransId="{450E8568-32E7-4096-AC88-BA407999CE34}"/>
    <dgm:cxn modelId="{F70E822E-FC02-4C16-B350-0F117BDAE079}" type="presOf" srcId="{BD491E1A-DC21-4FEF-A96C-DB2D91FFAB5E}" destId="{86B8E8EE-81BA-439C-9066-A9BD9889D86A}" srcOrd="0" destOrd="0" presId="urn:microsoft.com/office/officeart/2005/8/layout/orgChart1"/>
    <dgm:cxn modelId="{EC20B155-B8EC-4C6C-8E1A-7BCB1A14F997}" type="presOf" srcId="{2F07EA7D-1EDE-41AB-A859-7FA07D9471D3}" destId="{4310E72A-3DBA-4CE7-B592-82C7B57F1BB3}" srcOrd="1" destOrd="0" presId="urn:microsoft.com/office/officeart/2005/8/layout/orgChart1"/>
    <dgm:cxn modelId="{42C50FE7-4575-4115-9D0B-2B54F8202435}" srcId="{CD900A41-1519-40DF-BA80-F7ECBABAD375}" destId="{BD491E1A-DC21-4FEF-A96C-DB2D91FFAB5E}" srcOrd="4" destOrd="0" parTransId="{153595FE-D9FB-4B4A-BCC7-94B6630334E5}" sibTransId="{1E4EB554-165D-4A8A-A423-788A64622EC0}"/>
    <dgm:cxn modelId="{B18BC7A0-BABA-4392-B745-D27A42771D0E}" type="presOf" srcId="{153595FE-D9FB-4B4A-BCC7-94B6630334E5}" destId="{5337AC90-F76C-455F-A7DD-A55A9CFCE462}" srcOrd="0" destOrd="0" presId="urn:microsoft.com/office/officeart/2005/8/layout/orgChart1"/>
    <dgm:cxn modelId="{B171DFBB-8954-4990-9DDD-C0A22CEA643B}" type="presOf" srcId="{CD900A41-1519-40DF-BA80-F7ECBABAD375}" destId="{863B013B-CE27-4D8B-B554-463C24027D00}" srcOrd="1" destOrd="0" presId="urn:microsoft.com/office/officeart/2005/8/layout/orgChart1"/>
    <dgm:cxn modelId="{27D5D9DA-5437-4F2B-9CC9-A9E72032DFA4}" type="presParOf" srcId="{BB77E34E-CE41-429E-A7A5-E73B7C5AF979}" destId="{B860A7BE-46E0-4BFC-8EE5-B86FC5F9CCE4}" srcOrd="0" destOrd="0" presId="urn:microsoft.com/office/officeart/2005/8/layout/orgChart1"/>
    <dgm:cxn modelId="{DCC35DD2-E539-4824-93D1-DE9C6EB95DCA}" type="presParOf" srcId="{B860A7BE-46E0-4BFC-8EE5-B86FC5F9CCE4}" destId="{8DF6D48C-B508-4A3C-8717-1EA71D85F45A}" srcOrd="0" destOrd="0" presId="urn:microsoft.com/office/officeart/2005/8/layout/orgChart1"/>
    <dgm:cxn modelId="{ECC988EA-C14C-41F8-A7EC-0AD719DDBC34}" type="presParOf" srcId="{8DF6D48C-B508-4A3C-8717-1EA71D85F45A}" destId="{F9B56EEC-B1C5-44C8-A62A-BB7E1505050E}" srcOrd="0" destOrd="0" presId="urn:microsoft.com/office/officeart/2005/8/layout/orgChart1"/>
    <dgm:cxn modelId="{43738056-80DE-4368-8DDC-FE28844FAFEF}" type="presParOf" srcId="{8DF6D48C-B508-4A3C-8717-1EA71D85F45A}" destId="{863B013B-CE27-4D8B-B554-463C24027D00}" srcOrd="1" destOrd="0" presId="urn:microsoft.com/office/officeart/2005/8/layout/orgChart1"/>
    <dgm:cxn modelId="{9E803BB9-D78E-4FAF-A465-A9F61D9DDCED}" type="presParOf" srcId="{B860A7BE-46E0-4BFC-8EE5-B86FC5F9CCE4}" destId="{0D8B924A-0610-4121-831E-B0054EC8AF47}" srcOrd="1" destOrd="0" presId="urn:microsoft.com/office/officeart/2005/8/layout/orgChart1"/>
    <dgm:cxn modelId="{38D59BFF-E77A-49BF-B856-D69DC152D1C3}" type="presParOf" srcId="{0D8B924A-0610-4121-831E-B0054EC8AF47}" destId="{722EE5AC-0A0C-4E6A-ACA0-6A7BFA198515}" srcOrd="0" destOrd="0" presId="urn:microsoft.com/office/officeart/2005/8/layout/orgChart1"/>
    <dgm:cxn modelId="{BBCA96F6-46D1-4742-B2E0-FB0F4467790C}" type="presParOf" srcId="{0D8B924A-0610-4121-831E-B0054EC8AF47}" destId="{1B798342-C142-4A17-A86C-87861B164584}" srcOrd="1" destOrd="0" presId="urn:microsoft.com/office/officeart/2005/8/layout/orgChart1"/>
    <dgm:cxn modelId="{9C7FEA3C-BEF6-4D21-A412-8BDBD9CF1F40}" type="presParOf" srcId="{1B798342-C142-4A17-A86C-87861B164584}" destId="{B6B91F17-5949-416E-A355-DB849A6D0494}" srcOrd="0" destOrd="0" presId="urn:microsoft.com/office/officeart/2005/8/layout/orgChart1"/>
    <dgm:cxn modelId="{4C9055BB-BF53-471F-A998-4AF72D8B01C2}" type="presParOf" srcId="{B6B91F17-5949-416E-A355-DB849A6D0494}" destId="{8DB57788-4F05-4E37-B153-D828CD4817D9}" srcOrd="0" destOrd="0" presId="urn:microsoft.com/office/officeart/2005/8/layout/orgChart1"/>
    <dgm:cxn modelId="{89C989EE-EB34-4D80-A7C5-1D27ACC5B117}" type="presParOf" srcId="{B6B91F17-5949-416E-A355-DB849A6D0494}" destId="{8EC82AAD-37E7-44BB-8530-3B5953FCC695}" srcOrd="1" destOrd="0" presId="urn:microsoft.com/office/officeart/2005/8/layout/orgChart1"/>
    <dgm:cxn modelId="{5983D0B0-6DA7-4422-92D4-26116FDB40F2}" type="presParOf" srcId="{1B798342-C142-4A17-A86C-87861B164584}" destId="{E7FC50F2-9C07-48A1-99CD-69031809A99C}" srcOrd="1" destOrd="0" presId="urn:microsoft.com/office/officeart/2005/8/layout/orgChart1"/>
    <dgm:cxn modelId="{8DF1F92B-6005-4DEC-9C18-B810DF4F7115}" type="presParOf" srcId="{1B798342-C142-4A17-A86C-87861B164584}" destId="{CA187272-D365-4B94-887C-59FF5A3ADB76}" srcOrd="2" destOrd="0" presId="urn:microsoft.com/office/officeart/2005/8/layout/orgChart1"/>
    <dgm:cxn modelId="{AEC3C50C-FF7B-4D59-9B1E-8DBA827B1496}" type="presParOf" srcId="{0D8B924A-0610-4121-831E-B0054EC8AF47}" destId="{C43EEC8D-4781-439D-A25B-119B0B9DA650}" srcOrd="2" destOrd="0" presId="urn:microsoft.com/office/officeart/2005/8/layout/orgChart1"/>
    <dgm:cxn modelId="{0B78C86F-CD35-4D7F-8F8B-C9FD7D881051}" type="presParOf" srcId="{0D8B924A-0610-4121-831E-B0054EC8AF47}" destId="{D797836F-1330-449B-A19C-81057C8EB5B9}" srcOrd="3" destOrd="0" presId="urn:microsoft.com/office/officeart/2005/8/layout/orgChart1"/>
    <dgm:cxn modelId="{300BE9AB-C3EE-47F8-85DE-5A9A5A97502C}" type="presParOf" srcId="{D797836F-1330-449B-A19C-81057C8EB5B9}" destId="{411EFAC5-2268-46A4-A3DC-F8BBEA7D12E6}" srcOrd="0" destOrd="0" presId="urn:microsoft.com/office/officeart/2005/8/layout/orgChart1"/>
    <dgm:cxn modelId="{33833F94-4AF6-467D-A9DE-077FAEADEDC2}" type="presParOf" srcId="{411EFAC5-2268-46A4-A3DC-F8BBEA7D12E6}" destId="{B1C6E03A-2865-47FD-87D2-5435B68F0EB3}" srcOrd="0" destOrd="0" presId="urn:microsoft.com/office/officeart/2005/8/layout/orgChart1"/>
    <dgm:cxn modelId="{FE5B8DC8-7904-4F5F-BCD6-B6BF4F5D14BD}" type="presParOf" srcId="{411EFAC5-2268-46A4-A3DC-F8BBEA7D12E6}" destId="{E269010F-D03C-4657-BB8F-269F962D6166}" srcOrd="1" destOrd="0" presId="urn:microsoft.com/office/officeart/2005/8/layout/orgChart1"/>
    <dgm:cxn modelId="{844F6740-855B-44FE-A001-3840FD049A50}" type="presParOf" srcId="{D797836F-1330-449B-A19C-81057C8EB5B9}" destId="{CBD0DE0C-DC1D-4A4D-892F-2992C0D8D809}" srcOrd="1" destOrd="0" presId="urn:microsoft.com/office/officeart/2005/8/layout/orgChart1"/>
    <dgm:cxn modelId="{945FA7B6-24F1-49D7-8447-238F8661D774}" type="presParOf" srcId="{D797836F-1330-449B-A19C-81057C8EB5B9}" destId="{B29E4768-4EAA-478A-871D-8BA35FA83146}" srcOrd="2" destOrd="0" presId="urn:microsoft.com/office/officeart/2005/8/layout/orgChart1"/>
    <dgm:cxn modelId="{73DDCD56-951F-443A-8F29-BA57361E328D}" type="presParOf" srcId="{0D8B924A-0610-4121-831E-B0054EC8AF47}" destId="{B096B056-3DF6-49DC-A4C2-A784D08670A8}" srcOrd="4" destOrd="0" presId="urn:microsoft.com/office/officeart/2005/8/layout/orgChart1"/>
    <dgm:cxn modelId="{EBFB933B-898A-4A8D-B219-C9218EE74707}" type="presParOf" srcId="{0D8B924A-0610-4121-831E-B0054EC8AF47}" destId="{4CF16995-75B1-41B3-806F-D2AB6ADB3382}" srcOrd="5" destOrd="0" presId="urn:microsoft.com/office/officeart/2005/8/layout/orgChart1"/>
    <dgm:cxn modelId="{A18B77DE-F3E0-42A0-A954-39016380F018}" type="presParOf" srcId="{4CF16995-75B1-41B3-806F-D2AB6ADB3382}" destId="{29A33ADE-8E8F-42FB-A170-51EED28A0AC3}" srcOrd="0" destOrd="0" presId="urn:microsoft.com/office/officeart/2005/8/layout/orgChart1"/>
    <dgm:cxn modelId="{0E5D7274-1508-4EC0-9E63-5BBAFD9998DB}" type="presParOf" srcId="{29A33ADE-8E8F-42FB-A170-51EED28A0AC3}" destId="{B371D01B-7691-4E1A-A98E-C7AA7EEA4B54}" srcOrd="0" destOrd="0" presId="urn:microsoft.com/office/officeart/2005/8/layout/orgChart1"/>
    <dgm:cxn modelId="{D2F4ECB1-D6E1-4D3D-A05F-29183198D6C3}" type="presParOf" srcId="{29A33ADE-8E8F-42FB-A170-51EED28A0AC3}" destId="{DD360E16-F67B-440F-A5BF-B9258817CF8F}" srcOrd="1" destOrd="0" presId="urn:microsoft.com/office/officeart/2005/8/layout/orgChart1"/>
    <dgm:cxn modelId="{66896604-5CA7-4634-9F8B-BE42FB9ADC86}" type="presParOf" srcId="{4CF16995-75B1-41B3-806F-D2AB6ADB3382}" destId="{3FA572C4-C24C-47FD-AB84-8BB521E76307}" srcOrd="1" destOrd="0" presId="urn:microsoft.com/office/officeart/2005/8/layout/orgChart1"/>
    <dgm:cxn modelId="{F72EE890-6162-47EE-9F17-E17E83A48101}" type="presParOf" srcId="{4CF16995-75B1-41B3-806F-D2AB6ADB3382}" destId="{6F9AB07F-DAAD-4EC7-A946-A95BA6C0FC7B}" srcOrd="2" destOrd="0" presId="urn:microsoft.com/office/officeart/2005/8/layout/orgChart1"/>
    <dgm:cxn modelId="{FC941CA2-E02D-455B-9D06-F164BCC94D02}" type="presParOf" srcId="{0D8B924A-0610-4121-831E-B0054EC8AF47}" destId="{5337AC90-F76C-455F-A7DD-A55A9CFCE462}" srcOrd="6" destOrd="0" presId="urn:microsoft.com/office/officeart/2005/8/layout/orgChart1"/>
    <dgm:cxn modelId="{CE857462-972C-4A55-8925-7269890AE40A}" type="presParOf" srcId="{0D8B924A-0610-4121-831E-B0054EC8AF47}" destId="{6AE1FADA-3745-4B16-BD01-F91223DF7D42}" srcOrd="7" destOrd="0" presId="urn:microsoft.com/office/officeart/2005/8/layout/orgChart1"/>
    <dgm:cxn modelId="{B2E7A282-5B04-458F-8531-8DF09869DCD6}" type="presParOf" srcId="{6AE1FADA-3745-4B16-BD01-F91223DF7D42}" destId="{366EFBF7-B4D3-4EC5-AA3A-26F88878E501}" srcOrd="0" destOrd="0" presId="urn:microsoft.com/office/officeart/2005/8/layout/orgChart1"/>
    <dgm:cxn modelId="{F0D12A2D-F49A-4B8E-B27E-791B104380E1}" type="presParOf" srcId="{366EFBF7-B4D3-4EC5-AA3A-26F88878E501}" destId="{86B8E8EE-81BA-439C-9066-A9BD9889D86A}" srcOrd="0" destOrd="0" presId="urn:microsoft.com/office/officeart/2005/8/layout/orgChart1"/>
    <dgm:cxn modelId="{23AEBDC6-A3F5-4189-AE2F-1706389AFED7}" type="presParOf" srcId="{366EFBF7-B4D3-4EC5-AA3A-26F88878E501}" destId="{83E4925E-6E71-47F2-8554-B0B1C923B462}" srcOrd="1" destOrd="0" presId="urn:microsoft.com/office/officeart/2005/8/layout/orgChart1"/>
    <dgm:cxn modelId="{3389916D-8B8E-479B-B756-688F8F6A2383}" type="presParOf" srcId="{6AE1FADA-3745-4B16-BD01-F91223DF7D42}" destId="{87CEDCE3-CABD-4C5A-B2E1-F905BFB2D02D}" srcOrd="1" destOrd="0" presId="urn:microsoft.com/office/officeart/2005/8/layout/orgChart1"/>
    <dgm:cxn modelId="{620C2D4E-A4BC-469A-A269-6058F605FFFD}" type="presParOf" srcId="{6AE1FADA-3745-4B16-BD01-F91223DF7D42}" destId="{EA4C5955-7A53-4F67-B0DA-6C914F6E0ADE}" srcOrd="2" destOrd="0" presId="urn:microsoft.com/office/officeart/2005/8/layout/orgChart1"/>
    <dgm:cxn modelId="{4DC21EAB-7239-4013-AF3F-145D16022B9B}" type="presParOf" srcId="{B860A7BE-46E0-4BFC-8EE5-B86FC5F9CCE4}" destId="{A25C4F84-E67D-4B5A-B2C1-B5AE9ACA1147}" srcOrd="2" destOrd="0" presId="urn:microsoft.com/office/officeart/2005/8/layout/orgChart1"/>
    <dgm:cxn modelId="{457BB684-9FCC-4125-BED4-2898B238F64E}" type="presParOf" srcId="{A25C4F84-E67D-4B5A-B2C1-B5AE9ACA1147}" destId="{A7F6671F-1F38-4F85-A559-5A2DFC07CB74}" srcOrd="0" destOrd="0" presId="urn:microsoft.com/office/officeart/2005/8/layout/orgChart1"/>
    <dgm:cxn modelId="{7D464D88-BEFE-47D8-90C6-C09AE271FDFF}" type="presParOf" srcId="{A25C4F84-E67D-4B5A-B2C1-B5AE9ACA1147}" destId="{F1C5D45F-3B1B-4C48-BA8C-B832C45044CB}" srcOrd="1" destOrd="0" presId="urn:microsoft.com/office/officeart/2005/8/layout/orgChart1"/>
    <dgm:cxn modelId="{A243BD0F-E93C-453F-B80C-81954D4C41F3}" type="presParOf" srcId="{F1C5D45F-3B1B-4C48-BA8C-B832C45044CB}" destId="{2C71ED42-C877-46C9-89D8-3FAAEDE7B1D4}" srcOrd="0" destOrd="0" presId="urn:microsoft.com/office/officeart/2005/8/layout/orgChart1"/>
    <dgm:cxn modelId="{7DCF269B-D689-4015-8AD0-E65E4A13B1A9}" type="presParOf" srcId="{2C71ED42-C877-46C9-89D8-3FAAEDE7B1D4}" destId="{C5EE9E1B-3DAC-42D5-86EC-D3E92C28A137}" srcOrd="0" destOrd="0" presId="urn:microsoft.com/office/officeart/2005/8/layout/orgChart1"/>
    <dgm:cxn modelId="{BD8A2962-0E35-4A94-B1C5-C79EAA69D59C}" type="presParOf" srcId="{2C71ED42-C877-46C9-89D8-3FAAEDE7B1D4}" destId="{4310E72A-3DBA-4CE7-B592-82C7B57F1BB3}" srcOrd="1" destOrd="0" presId="urn:microsoft.com/office/officeart/2005/8/layout/orgChart1"/>
    <dgm:cxn modelId="{271A24ED-CEBA-408A-99F3-12962B6422A0}" type="presParOf" srcId="{F1C5D45F-3B1B-4C48-BA8C-B832C45044CB}" destId="{BAF97684-7CAD-45E5-96F4-F0E4EC82B304}" srcOrd="1" destOrd="0" presId="urn:microsoft.com/office/officeart/2005/8/layout/orgChart1"/>
    <dgm:cxn modelId="{9DEEF026-9CB8-4C42-90B3-F9AAB76DC16C}" type="presParOf" srcId="{F1C5D45F-3B1B-4C48-BA8C-B832C45044CB}" destId="{D51F1394-1370-429B-A3C9-07D0D556437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FA673D-38EF-44AC-ADE5-B62A29D22AD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CD900A41-1519-40DF-BA80-F7ECBABAD375}">
      <dgm:prSet phldrT="[Text]"/>
      <dgm:spPr/>
      <dgm:t>
        <a:bodyPr/>
        <a:lstStyle/>
        <a:p>
          <a:r>
            <a:rPr lang="es-CL" dirty="0" smtClean="0"/>
            <a:t>Coy. FUS. IM</a:t>
          </a:r>
        </a:p>
        <a:p>
          <a:r>
            <a:rPr lang="es-CL" dirty="0" smtClean="0"/>
            <a:t>(5 - 127)</a:t>
          </a:r>
          <a:endParaRPr lang="es-CL" dirty="0"/>
        </a:p>
      </dgm:t>
    </dgm:pt>
    <dgm:pt modelId="{8BEA62D2-D138-4D94-A360-AE38ED7793CB}" type="parTrans" cxnId="{83131237-E783-41EB-BF8C-9A0B3BCC5DED}">
      <dgm:prSet/>
      <dgm:spPr/>
      <dgm:t>
        <a:bodyPr/>
        <a:lstStyle/>
        <a:p>
          <a:endParaRPr lang="es-CL"/>
        </a:p>
      </dgm:t>
    </dgm:pt>
    <dgm:pt modelId="{2C820A4E-1646-4BE6-B717-E67467FEEE99}" type="sibTrans" cxnId="{83131237-E783-41EB-BF8C-9A0B3BCC5DED}">
      <dgm:prSet/>
      <dgm:spPr/>
      <dgm:t>
        <a:bodyPr/>
        <a:lstStyle/>
        <a:p>
          <a:endParaRPr lang="es-CL"/>
        </a:p>
      </dgm:t>
    </dgm:pt>
    <dgm:pt modelId="{2F07EA7D-1EDE-41AB-A859-7FA07D9471D3}" type="asst">
      <dgm:prSet phldrT="[Text]"/>
      <dgm:spPr/>
      <dgm:t>
        <a:bodyPr/>
        <a:lstStyle/>
        <a:p>
          <a:r>
            <a:rPr lang="es-CL" dirty="0" smtClean="0"/>
            <a:t>PLANA MAYOR</a:t>
          </a:r>
        </a:p>
        <a:p>
          <a:r>
            <a:rPr lang="es-CL" dirty="0" smtClean="0"/>
            <a:t>(2-9)</a:t>
          </a:r>
          <a:endParaRPr lang="es-CL" dirty="0"/>
        </a:p>
      </dgm:t>
    </dgm:pt>
    <dgm:pt modelId="{2A68EB88-A10E-4625-B459-4994BF6AD0A2}" type="parTrans" cxnId="{022ED4FD-6A0F-4C7D-984D-9DB868878E38}">
      <dgm:prSet/>
      <dgm:spPr/>
      <dgm:t>
        <a:bodyPr/>
        <a:lstStyle/>
        <a:p>
          <a:endParaRPr lang="es-CL"/>
        </a:p>
      </dgm:t>
    </dgm:pt>
    <dgm:pt modelId="{D71E0C13-07F7-4E5E-A965-32ADC9EB89D5}" type="sibTrans" cxnId="{022ED4FD-6A0F-4C7D-984D-9DB868878E38}">
      <dgm:prSet/>
      <dgm:spPr/>
      <dgm:t>
        <a:bodyPr/>
        <a:lstStyle/>
        <a:p>
          <a:endParaRPr lang="es-CL"/>
        </a:p>
      </dgm:t>
    </dgm:pt>
    <dgm:pt modelId="{D5C3CE3E-670A-4FE2-BBA5-7F44B2F6321B}">
      <dgm:prSet phldrT="[Text]"/>
      <dgm:spPr/>
      <dgm:t>
        <a:bodyPr/>
        <a:lstStyle/>
        <a:p>
          <a:r>
            <a:rPr lang="es-CL" dirty="0" smtClean="0"/>
            <a:t>1° PLT. FUS.</a:t>
          </a:r>
        </a:p>
        <a:p>
          <a:r>
            <a:rPr lang="es-CL" dirty="0" smtClean="0"/>
            <a:t>(1-36)</a:t>
          </a:r>
          <a:endParaRPr lang="es-CL" dirty="0"/>
        </a:p>
      </dgm:t>
    </dgm:pt>
    <dgm:pt modelId="{8E1749CB-360A-41A5-BC7C-C34022098E98}" type="parTrans" cxnId="{853934D5-2F1C-49E9-9E5C-259942680F5C}">
      <dgm:prSet/>
      <dgm:spPr/>
      <dgm:t>
        <a:bodyPr/>
        <a:lstStyle/>
        <a:p>
          <a:endParaRPr lang="es-CL"/>
        </a:p>
      </dgm:t>
    </dgm:pt>
    <dgm:pt modelId="{450E8568-32E7-4096-AC88-BA407999CE34}" type="sibTrans" cxnId="{853934D5-2F1C-49E9-9E5C-259942680F5C}">
      <dgm:prSet/>
      <dgm:spPr/>
      <dgm:t>
        <a:bodyPr/>
        <a:lstStyle/>
        <a:p>
          <a:endParaRPr lang="es-CL"/>
        </a:p>
      </dgm:t>
    </dgm:pt>
    <dgm:pt modelId="{E99B0EAD-1C8B-48CE-B186-C01A07F6F772}">
      <dgm:prSet phldrT="[Text]"/>
      <dgm:spPr/>
      <dgm:t>
        <a:bodyPr/>
        <a:lstStyle/>
        <a:p>
          <a:r>
            <a:rPr lang="es-CL" dirty="0" smtClean="0"/>
            <a:t>2° PLT. FUS.</a:t>
          </a:r>
        </a:p>
        <a:p>
          <a:r>
            <a:rPr lang="es-CL" dirty="0" smtClean="0"/>
            <a:t>(1-36)</a:t>
          </a:r>
          <a:endParaRPr lang="es-CL" dirty="0"/>
        </a:p>
      </dgm:t>
    </dgm:pt>
    <dgm:pt modelId="{805C651C-25DF-47A4-BCEC-BD7866D805DA}" type="parTrans" cxnId="{BF5BA63E-7EEE-4551-907C-A2555DAD46DB}">
      <dgm:prSet/>
      <dgm:spPr/>
      <dgm:t>
        <a:bodyPr/>
        <a:lstStyle/>
        <a:p>
          <a:endParaRPr lang="es-CL"/>
        </a:p>
      </dgm:t>
    </dgm:pt>
    <dgm:pt modelId="{06FFC31D-E658-4E12-813B-99E084737804}" type="sibTrans" cxnId="{BF5BA63E-7EEE-4551-907C-A2555DAD46DB}">
      <dgm:prSet/>
      <dgm:spPr/>
      <dgm:t>
        <a:bodyPr/>
        <a:lstStyle/>
        <a:p>
          <a:endParaRPr lang="es-CL"/>
        </a:p>
      </dgm:t>
    </dgm:pt>
    <dgm:pt modelId="{4CB0690A-5374-45E1-86D2-73BEFCF22C02}">
      <dgm:prSet phldrT="[Text]"/>
      <dgm:spPr/>
      <dgm:t>
        <a:bodyPr/>
        <a:lstStyle/>
        <a:p>
          <a:r>
            <a:rPr lang="es-CL" dirty="0" smtClean="0"/>
            <a:t>3° PLT. FUS.</a:t>
          </a:r>
        </a:p>
        <a:p>
          <a:r>
            <a:rPr lang="es-CL" dirty="0" smtClean="0"/>
            <a:t>(1-36)</a:t>
          </a:r>
          <a:endParaRPr lang="es-CL" dirty="0"/>
        </a:p>
      </dgm:t>
    </dgm:pt>
    <dgm:pt modelId="{41875F98-6B33-4256-96ED-B3BEAFA6D217}" type="parTrans" cxnId="{EA2C31B3-1986-4AEC-9AC2-A819098A582E}">
      <dgm:prSet/>
      <dgm:spPr/>
      <dgm:t>
        <a:bodyPr/>
        <a:lstStyle/>
        <a:p>
          <a:endParaRPr lang="es-CL"/>
        </a:p>
      </dgm:t>
    </dgm:pt>
    <dgm:pt modelId="{4F6B56F7-6980-489D-8AD1-8676BB5EE5D9}" type="sibTrans" cxnId="{EA2C31B3-1986-4AEC-9AC2-A819098A582E}">
      <dgm:prSet/>
      <dgm:spPr/>
      <dgm:t>
        <a:bodyPr/>
        <a:lstStyle/>
        <a:p>
          <a:endParaRPr lang="es-CL"/>
        </a:p>
      </dgm:t>
    </dgm:pt>
    <dgm:pt modelId="{BD491E1A-DC21-4FEF-A96C-DB2D91FFAB5E}">
      <dgm:prSet/>
      <dgm:spPr/>
      <dgm:t>
        <a:bodyPr/>
        <a:lstStyle/>
        <a:p>
          <a:r>
            <a:rPr lang="es-CL" dirty="0" smtClean="0"/>
            <a:t>PLT. ARMAS DE APOYO</a:t>
          </a:r>
        </a:p>
        <a:p>
          <a:r>
            <a:rPr lang="es-CL" dirty="0" smtClean="0"/>
            <a:t>(0-10)</a:t>
          </a:r>
          <a:endParaRPr lang="es-CL" dirty="0"/>
        </a:p>
      </dgm:t>
    </dgm:pt>
    <dgm:pt modelId="{153595FE-D9FB-4B4A-BCC7-94B6630334E5}" type="parTrans" cxnId="{42C50FE7-4575-4115-9D0B-2B54F8202435}">
      <dgm:prSet/>
      <dgm:spPr/>
      <dgm:t>
        <a:bodyPr/>
        <a:lstStyle/>
        <a:p>
          <a:endParaRPr lang="es-CL"/>
        </a:p>
      </dgm:t>
    </dgm:pt>
    <dgm:pt modelId="{1E4EB554-165D-4A8A-A423-788A64622EC0}" type="sibTrans" cxnId="{42C50FE7-4575-4115-9D0B-2B54F8202435}">
      <dgm:prSet/>
      <dgm:spPr/>
      <dgm:t>
        <a:bodyPr/>
        <a:lstStyle/>
        <a:p>
          <a:endParaRPr lang="es-CL"/>
        </a:p>
      </dgm:t>
    </dgm:pt>
    <dgm:pt modelId="{5FAB5B49-CA27-4325-BE4D-6B0AFBDE4279}">
      <dgm:prSet/>
      <dgm:spPr/>
      <dgm:t>
        <a:bodyPr/>
        <a:lstStyle/>
        <a:p>
          <a:r>
            <a:rPr lang="es-CL" dirty="0" smtClean="0"/>
            <a:t>PART. MORT. 60 m</a:t>
          </a:r>
        </a:p>
        <a:p>
          <a:r>
            <a:rPr lang="es-CL" dirty="0" smtClean="0"/>
            <a:t>(0-10)</a:t>
          </a:r>
          <a:endParaRPr lang="es-CL" dirty="0"/>
        </a:p>
      </dgm:t>
    </dgm:pt>
    <dgm:pt modelId="{6F969C04-7B83-4770-8EBF-1167C9A7D01F}" type="parTrans" cxnId="{79AB6F4C-5F9E-436F-9B11-684F5333BD41}">
      <dgm:prSet/>
      <dgm:spPr/>
      <dgm:t>
        <a:bodyPr/>
        <a:lstStyle/>
        <a:p>
          <a:endParaRPr lang="es-CL"/>
        </a:p>
      </dgm:t>
    </dgm:pt>
    <dgm:pt modelId="{AA4762A0-B0BF-4969-A995-2FCEF660DD5C}" type="sibTrans" cxnId="{79AB6F4C-5F9E-436F-9B11-684F5333BD41}">
      <dgm:prSet/>
      <dgm:spPr/>
      <dgm:t>
        <a:bodyPr/>
        <a:lstStyle/>
        <a:p>
          <a:endParaRPr lang="es-CL"/>
        </a:p>
      </dgm:t>
    </dgm:pt>
    <dgm:pt modelId="{BB77E34E-CE41-429E-A7A5-E73B7C5AF979}" type="pres">
      <dgm:prSet presAssocID="{D8FA673D-38EF-44AC-ADE5-B62A29D22AD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B860A7BE-46E0-4BFC-8EE5-B86FC5F9CCE4}" type="pres">
      <dgm:prSet presAssocID="{CD900A41-1519-40DF-BA80-F7ECBABAD375}" presName="hierRoot1" presStyleCnt="0">
        <dgm:presLayoutVars>
          <dgm:hierBranch val="init"/>
        </dgm:presLayoutVars>
      </dgm:prSet>
      <dgm:spPr/>
    </dgm:pt>
    <dgm:pt modelId="{8DF6D48C-B508-4A3C-8717-1EA71D85F45A}" type="pres">
      <dgm:prSet presAssocID="{CD900A41-1519-40DF-BA80-F7ECBABAD375}" presName="rootComposite1" presStyleCnt="0"/>
      <dgm:spPr/>
    </dgm:pt>
    <dgm:pt modelId="{F9B56EEC-B1C5-44C8-A62A-BB7E1505050E}" type="pres">
      <dgm:prSet presAssocID="{CD900A41-1519-40DF-BA80-F7ECBABAD375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63B013B-CE27-4D8B-B554-463C24027D00}" type="pres">
      <dgm:prSet presAssocID="{CD900A41-1519-40DF-BA80-F7ECBABAD375}" presName="rootConnector1" presStyleLbl="node1" presStyleIdx="0" presStyleCnt="0"/>
      <dgm:spPr/>
      <dgm:t>
        <a:bodyPr/>
        <a:lstStyle/>
        <a:p>
          <a:endParaRPr lang="es-CL"/>
        </a:p>
      </dgm:t>
    </dgm:pt>
    <dgm:pt modelId="{0D8B924A-0610-4121-831E-B0054EC8AF47}" type="pres">
      <dgm:prSet presAssocID="{CD900A41-1519-40DF-BA80-F7ECBABAD375}" presName="hierChild2" presStyleCnt="0"/>
      <dgm:spPr/>
    </dgm:pt>
    <dgm:pt modelId="{722EE5AC-0A0C-4E6A-ACA0-6A7BFA198515}" type="pres">
      <dgm:prSet presAssocID="{8E1749CB-360A-41A5-BC7C-C34022098E98}" presName="Name37" presStyleLbl="parChTrans1D2" presStyleIdx="0" presStyleCnt="5"/>
      <dgm:spPr/>
      <dgm:t>
        <a:bodyPr/>
        <a:lstStyle/>
        <a:p>
          <a:endParaRPr lang="es-CL"/>
        </a:p>
      </dgm:t>
    </dgm:pt>
    <dgm:pt modelId="{1B798342-C142-4A17-A86C-87861B164584}" type="pres">
      <dgm:prSet presAssocID="{D5C3CE3E-670A-4FE2-BBA5-7F44B2F6321B}" presName="hierRoot2" presStyleCnt="0">
        <dgm:presLayoutVars>
          <dgm:hierBranch val="init"/>
        </dgm:presLayoutVars>
      </dgm:prSet>
      <dgm:spPr/>
    </dgm:pt>
    <dgm:pt modelId="{B6B91F17-5949-416E-A355-DB849A6D0494}" type="pres">
      <dgm:prSet presAssocID="{D5C3CE3E-670A-4FE2-BBA5-7F44B2F6321B}" presName="rootComposite" presStyleCnt="0"/>
      <dgm:spPr/>
    </dgm:pt>
    <dgm:pt modelId="{8DB57788-4F05-4E37-B153-D828CD4817D9}" type="pres">
      <dgm:prSet presAssocID="{D5C3CE3E-670A-4FE2-BBA5-7F44B2F6321B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EC82AAD-37E7-44BB-8530-3B5953FCC695}" type="pres">
      <dgm:prSet presAssocID="{D5C3CE3E-670A-4FE2-BBA5-7F44B2F6321B}" presName="rootConnector" presStyleLbl="node2" presStyleIdx="0" presStyleCnt="4"/>
      <dgm:spPr/>
      <dgm:t>
        <a:bodyPr/>
        <a:lstStyle/>
        <a:p>
          <a:endParaRPr lang="es-CL"/>
        </a:p>
      </dgm:t>
    </dgm:pt>
    <dgm:pt modelId="{E7FC50F2-9C07-48A1-99CD-69031809A99C}" type="pres">
      <dgm:prSet presAssocID="{D5C3CE3E-670A-4FE2-BBA5-7F44B2F6321B}" presName="hierChild4" presStyleCnt="0"/>
      <dgm:spPr/>
    </dgm:pt>
    <dgm:pt modelId="{CA187272-D365-4B94-887C-59FF5A3ADB76}" type="pres">
      <dgm:prSet presAssocID="{D5C3CE3E-670A-4FE2-BBA5-7F44B2F6321B}" presName="hierChild5" presStyleCnt="0"/>
      <dgm:spPr/>
    </dgm:pt>
    <dgm:pt modelId="{C43EEC8D-4781-439D-A25B-119B0B9DA650}" type="pres">
      <dgm:prSet presAssocID="{805C651C-25DF-47A4-BCEC-BD7866D805DA}" presName="Name37" presStyleLbl="parChTrans1D2" presStyleIdx="1" presStyleCnt="5"/>
      <dgm:spPr/>
      <dgm:t>
        <a:bodyPr/>
        <a:lstStyle/>
        <a:p>
          <a:endParaRPr lang="es-CL"/>
        </a:p>
      </dgm:t>
    </dgm:pt>
    <dgm:pt modelId="{D797836F-1330-449B-A19C-81057C8EB5B9}" type="pres">
      <dgm:prSet presAssocID="{E99B0EAD-1C8B-48CE-B186-C01A07F6F772}" presName="hierRoot2" presStyleCnt="0">
        <dgm:presLayoutVars>
          <dgm:hierBranch val="init"/>
        </dgm:presLayoutVars>
      </dgm:prSet>
      <dgm:spPr/>
    </dgm:pt>
    <dgm:pt modelId="{411EFAC5-2268-46A4-A3DC-F8BBEA7D12E6}" type="pres">
      <dgm:prSet presAssocID="{E99B0EAD-1C8B-48CE-B186-C01A07F6F772}" presName="rootComposite" presStyleCnt="0"/>
      <dgm:spPr/>
    </dgm:pt>
    <dgm:pt modelId="{B1C6E03A-2865-47FD-87D2-5435B68F0EB3}" type="pres">
      <dgm:prSet presAssocID="{E99B0EAD-1C8B-48CE-B186-C01A07F6F772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E269010F-D03C-4657-BB8F-269F962D6166}" type="pres">
      <dgm:prSet presAssocID="{E99B0EAD-1C8B-48CE-B186-C01A07F6F772}" presName="rootConnector" presStyleLbl="node2" presStyleIdx="1" presStyleCnt="4"/>
      <dgm:spPr/>
      <dgm:t>
        <a:bodyPr/>
        <a:lstStyle/>
        <a:p>
          <a:endParaRPr lang="es-CL"/>
        </a:p>
      </dgm:t>
    </dgm:pt>
    <dgm:pt modelId="{CBD0DE0C-DC1D-4A4D-892F-2992C0D8D809}" type="pres">
      <dgm:prSet presAssocID="{E99B0EAD-1C8B-48CE-B186-C01A07F6F772}" presName="hierChild4" presStyleCnt="0"/>
      <dgm:spPr/>
    </dgm:pt>
    <dgm:pt modelId="{B29E4768-4EAA-478A-871D-8BA35FA83146}" type="pres">
      <dgm:prSet presAssocID="{E99B0EAD-1C8B-48CE-B186-C01A07F6F772}" presName="hierChild5" presStyleCnt="0"/>
      <dgm:spPr/>
    </dgm:pt>
    <dgm:pt modelId="{B096B056-3DF6-49DC-A4C2-A784D08670A8}" type="pres">
      <dgm:prSet presAssocID="{41875F98-6B33-4256-96ED-B3BEAFA6D217}" presName="Name37" presStyleLbl="parChTrans1D2" presStyleIdx="2" presStyleCnt="5"/>
      <dgm:spPr/>
      <dgm:t>
        <a:bodyPr/>
        <a:lstStyle/>
        <a:p>
          <a:endParaRPr lang="es-CL"/>
        </a:p>
      </dgm:t>
    </dgm:pt>
    <dgm:pt modelId="{4CF16995-75B1-41B3-806F-D2AB6ADB3382}" type="pres">
      <dgm:prSet presAssocID="{4CB0690A-5374-45E1-86D2-73BEFCF22C02}" presName="hierRoot2" presStyleCnt="0">
        <dgm:presLayoutVars>
          <dgm:hierBranch val="init"/>
        </dgm:presLayoutVars>
      </dgm:prSet>
      <dgm:spPr/>
    </dgm:pt>
    <dgm:pt modelId="{29A33ADE-8E8F-42FB-A170-51EED28A0AC3}" type="pres">
      <dgm:prSet presAssocID="{4CB0690A-5374-45E1-86D2-73BEFCF22C02}" presName="rootComposite" presStyleCnt="0"/>
      <dgm:spPr/>
    </dgm:pt>
    <dgm:pt modelId="{B371D01B-7691-4E1A-A98E-C7AA7EEA4B54}" type="pres">
      <dgm:prSet presAssocID="{4CB0690A-5374-45E1-86D2-73BEFCF22C02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DD360E16-F67B-440F-A5BF-B9258817CF8F}" type="pres">
      <dgm:prSet presAssocID="{4CB0690A-5374-45E1-86D2-73BEFCF22C02}" presName="rootConnector" presStyleLbl="node2" presStyleIdx="2" presStyleCnt="4"/>
      <dgm:spPr/>
      <dgm:t>
        <a:bodyPr/>
        <a:lstStyle/>
        <a:p>
          <a:endParaRPr lang="es-CL"/>
        </a:p>
      </dgm:t>
    </dgm:pt>
    <dgm:pt modelId="{3FA572C4-C24C-47FD-AB84-8BB521E76307}" type="pres">
      <dgm:prSet presAssocID="{4CB0690A-5374-45E1-86D2-73BEFCF22C02}" presName="hierChild4" presStyleCnt="0"/>
      <dgm:spPr/>
    </dgm:pt>
    <dgm:pt modelId="{6F9AB07F-DAAD-4EC7-A946-A95BA6C0FC7B}" type="pres">
      <dgm:prSet presAssocID="{4CB0690A-5374-45E1-86D2-73BEFCF22C02}" presName="hierChild5" presStyleCnt="0"/>
      <dgm:spPr/>
    </dgm:pt>
    <dgm:pt modelId="{5337AC90-F76C-455F-A7DD-A55A9CFCE462}" type="pres">
      <dgm:prSet presAssocID="{153595FE-D9FB-4B4A-BCC7-94B6630334E5}" presName="Name37" presStyleLbl="parChTrans1D2" presStyleIdx="3" presStyleCnt="5"/>
      <dgm:spPr/>
      <dgm:t>
        <a:bodyPr/>
        <a:lstStyle/>
        <a:p>
          <a:endParaRPr lang="es-CL"/>
        </a:p>
      </dgm:t>
    </dgm:pt>
    <dgm:pt modelId="{6AE1FADA-3745-4B16-BD01-F91223DF7D42}" type="pres">
      <dgm:prSet presAssocID="{BD491E1A-DC21-4FEF-A96C-DB2D91FFAB5E}" presName="hierRoot2" presStyleCnt="0">
        <dgm:presLayoutVars>
          <dgm:hierBranch val="init"/>
        </dgm:presLayoutVars>
      </dgm:prSet>
      <dgm:spPr/>
    </dgm:pt>
    <dgm:pt modelId="{366EFBF7-B4D3-4EC5-AA3A-26F88878E501}" type="pres">
      <dgm:prSet presAssocID="{BD491E1A-DC21-4FEF-A96C-DB2D91FFAB5E}" presName="rootComposite" presStyleCnt="0"/>
      <dgm:spPr/>
    </dgm:pt>
    <dgm:pt modelId="{86B8E8EE-81BA-439C-9066-A9BD9889D86A}" type="pres">
      <dgm:prSet presAssocID="{BD491E1A-DC21-4FEF-A96C-DB2D91FFAB5E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3E4925E-6E71-47F2-8554-B0B1C923B462}" type="pres">
      <dgm:prSet presAssocID="{BD491E1A-DC21-4FEF-A96C-DB2D91FFAB5E}" presName="rootConnector" presStyleLbl="node2" presStyleIdx="3" presStyleCnt="4"/>
      <dgm:spPr/>
      <dgm:t>
        <a:bodyPr/>
        <a:lstStyle/>
        <a:p>
          <a:endParaRPr lang="es-CL"/>
        </a:p>
      </dgm:t>
    </dgm:pt>
    <dgm:pt modelId="{87CEDCE3-CABD-4C5A-B2E1-F905BFB2D02D}" type="pres">
      <dgm:prSet presAssocID="{BD491E1A-DC21-4FEF-A96C-DB2D91FFAB5E}" presName="hierChild4" presStyleCnt="0"/>
      <dgm:spPr/>
    </dgm:pt>
    <dgm:pt modelId="{D5243AA3-6502-4D0D-AAD6-E74A69214605}" type="pres">
      <dgm:prSet presAssocID="{6F969C04-7B83-4770-8EBF-1167C9A7D01F}" presName="Name37" presStyleLbl="parChTrans1D3" presStyleIdx="0" presStyleCnt="1"/>
      <dgm:spPr/>
      <dgm:t>
        <a:bodyPr/>
        <a:lstStyle/>
        <a:p>
          <a:endParaRPr lang="es-CL"/>
        </a:p>
      </dgm:t>
    </dgm:pt>
    <dgm:pt modelId="{01B3C54D-955D-4AAB-9F21-6E264B2365CB}" type="pres">
      <dgm:prSet presAssocID="{5FAB5B49-CA27-4325-BE4D-6B0AFBDE4279}" presName="hierRoot2" presStyleCnt="0">
        <dgm:presLayoutVars>
          <dgm:hierBranch val="init"/>
        </dgm:presLayoutVars>
      </dgm:prSet>
      <dgm:spPr/>
    </dgm:pt>
    <dgm:pt modelId="{0902F44B-3025-472B-95DC-E26A49F0D64E}" type="pres">
      <dgm:prSet presAssocID="{5FAB5B49-CA27-4325-BE4D-6B0AFBDE4279}" presName="rootComposite" presStyleCnt="0"/>
      <dgm:spPr/>
    </dgm:pt>
    <dgm:pt modelId="{99BF8DBE-F2C0-4BF6-BACE-4DE9D14EAC91}" type="pres">
      <dgm:prSet presAssocID="{5FAB5B49-CA27-4325-BE4D-6B0AFBDE4279}" presName="rootText" presStyleLbl="node3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D41DB403-C9A3-4A9A-999E-34607CF0E02A}" type="pres">
      <dgm:prSet presAssocID="{5FAB5B49-CA27-4325-BE4D-6B0AFBDE4279}" presName="rootConnector" presStyleLbl="node3" presStyleIdx="0" presStyleCnt="1"/>
      <dgm:spPr/>
      <dgm:t>
        <a:bodyPr/>
        <a:lstStyle/>
        <a:p>
          <a:endParaRPr lang="es-CL"/>
        </a:p>
      </dgm:t>
    </dgm:pt>
    <dgm:pt modelId="{CFB539D6-087C-4D1C-9775-552C4B895D1C}" type="pres">
      <dgm:prSet presAssocID="{5FAB5B49-CA27-4325-BE4D-6B0AFBDE4279}" presName="hierChild4" presStyleCnt="0"/>
      <dgm:spPr/>
    </dgm:pt>
    <dgm:pt modelId="{9A7C5936-E559-4719-8F96-A8227FCF84ED}" type="pres">
      <dgm:prSet presAssocID="{5FAB5B49-CA27-4325-BE4D-6B0AFBDE4279}" presName="hierChild5" presStyleCnt="0"/>
      <dgm:spPr/>
    </dgm:pt>
    <dgm:pt modelId="{EA4C5955-7A53-4F67-B0DA-6C914F6E0ADE}" type="pres">
      <dgm:prSet presAssocID="{BD491E1A-DC21-4FEF-A96C-DB2D91FFAB5E}" presName="hierChild5" presStyleCnt="0"/>
      <dgm:spPr/>
    </dgm:pt>
    <dgm:pt modelId="{A25C4F84-E67D-4B5A-B2C1-B5AE9ACA1147}" type="pres">
      <dgm:prSet presAssocID="{CD900A41-1519-40DF-BA80-F7ECBABAD375}" presName="hierChild3" presStyleCnt="0"/>
      <dgm:spPr/>
    </dgm:pt>
    <dgm:pt modelId="{A7F6671F-1F38-4F85-A559-5A2DFC07CB74}" type="pres">
      <dgm:prSet presAssocID="{2A68EB88-A10E-4625-B459-4994BF6AD0A2}" presName="Name111" presStyleLbl="parChTrans1D2" presStyleIdx="4" presStyleCnt="5"/>
      <dgm:spPr/>
      <dgm:t>
        <a:bodyPr/>
        <a:lstStyle/>
        <a:p>
          <a:endParaRPr lang="es-CL"/>
        </a:p>
      </dgm:t>
    </dgm:pt>
    <dgm:pt modelId="{F1C5D45F-3B1B-4C48-BA8C-B832C45044CB}" type="pres">
      <dgm:prSet presAssocID="{2F07EA7D-1EDE-41AB-A859-7FA07D9471D3}" presName="hierRoot3" presStyleCnt="0">
        <dgm:presLayoutVars>
          <dgm:hierBranch val="init"/>
        </dgm:presLayoutVars>
      </dgm:prSet>
      <dgm:spPr/>
    </dgm:pt>
    <dgm:pt modelId="{2C71ED42-C877-46C9-89D8-3FAAEDE7B1D4}" type="pres">
      <dgm:prSet presAssocID="{2F07EA7D-1EDE-41AB-A859-7FA07D9471D3}" presName="rootComposite3" presStyleCnt="0"/>
      <dgm:spPr/>
    </dgm:pt>
    <dgm:pt modelId="{C5EE9E1B-3DAC-42D5-86EC-D3E92C28A137}" type="pres">
      <dgm:prSet presAssocID="{2F07EA7D-1EDE-41AB-A859-7FA07D9471D3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4310E72A-3DBA-4CE7-B592-82C7B57F1BB3}" type="pres">
      <dgm:prSet presAssocID="{2F07EA7D-1EDE-41AB-A859-7FA07D9471D3}" presName="rootConnector3" presStyleLbl="asst1" presStyleIdx="0" presStyleCnt="1"/>
      <dgm:spPr/>
      <dgm:t>
        <a:bodyPr/>
        <a:lstStyle/>
        <a:p>
          <a:endParaRPr lang="es-CL"/>
        </a:p>
      </dgm:t>
    </dgm:pt>
    <dgm:pt modelId="{BAF97684-7CAD-45E5-96F4-F0E4EC82B304}" type="pres">
      <dgm:prSet presAssocID="{2F07EA7D-1EDE-41AB-A859-7FA07D9471D3}" presName="hierChild6" presStyleCnt="0"/>
      <dgm:spPr/>
    </dgm:pt>
    <dgm:pt modelId="{D51F1394-1370-429B-A3C9-07D0D556437A}" type="pres">
      <dgm:prSet presAssocID="{2F07EA7D-1EDE-41AB-A859-7FA07D9471D3}" presName="hierChild7" presStyleCnt="0"/>
      <dgm:spPr/>
    </dgm:pt>
  </dgm:ptLst>
  <dgm:cxnLst>
    <dgm:cxn modelId="{5EA813D0-B000-4C92-989A-0C03C44E716B}" type="presOf" srcId="{4CB0690A-5374-45E1-86D2-73BEFCF22C02}" destId="{B371D01B-7691-4E1A-A98E-C7AA7EEA4B54}" srcOrd="0" destOrd="0" presId="urn:microsoft.com/office/officeart/2005/8/layout/orgChart1"/>
    <dgm:cxn modelId="{D1B05A2D-9BE0-4474-891E-F69AC9790119}" type="presOf" srcId="{5FAB5B49-CA27-4325-BE4D-6B0AFBDE4279}" destId="{D41DB403-C9A3-4A9A-999E-34607CF0E02A}" srcOrd="1" destOrd="0" presId="urn:microsoft.com/office/officeart/2005/8/layout/orgChart1"/>
    <dgm:cxn modelId="{C31990D4-46E7-4E5A-B8E6-2A6776D22A58}" type="presOf" srcId="{5FAB5B49-CA27-4325-BE4D-6B0AFBDE4279}" destId="{99BF8DBE-F2C0-4BF6-BACE-4DE9D14EAC91}" srcOrd="0" destOrd="0" presId="urn:microsoft.com/office/officeart/2005/8/layout/orgChart1"/>
    <dgm:cxn modelId="{BFFA3F12-9D75-4690-BC84-A07F46F2B90D}" type="presOf" srcId="{41875F98-6B33-4256-96ED-B3BEAFA6D217}" destId="{B096B056-3DF6-49DC-A4C2-A784D08670A8}" srcOrd="0" destOrd="0" presId="urn:microsoft.com/office/officeart/2005/8/layout/orgChart1"/>
    <dgm:cxn modelId="{244DEF53-4934-45B7-8134-8A5C7C7FCE2C}" type="presOf" srcId="{2F07EA7D-1EDE-41AB-A859-7FA07D9471D3}" destId="{4310E72A-3DBA-4CE7-B592-82C7B57F1BB3}" srcOrd="1" destOrd="0" presId="urn:microsoft.com/office/officeart/2005/8/layout/orgChart1"/>
    <dgm:cxn modelId="{A580D6F6-C1C0-4569-9EE6-67CCA6AC7D22}" type="presOf" srcId="{2A68EB88-A10E-4625-B459-4994BF6AD0A2}" destId="{A7F6671F-1F38-4F85-A559-5A2DFC07CB74}" srcOrd="0" destOrd="0" presId="urn:microsoft.com/office/officeart/2005/8/layout/orgChart1"/>
    <dgm:cxn modelId="{4D3AD45A-433E-42EF-840F-DB1F21D58D5C}" type="presOf" srcId="{CD900A41-1519-40DF-BA80-F7ECBABAD375}" destId="{F9B56EEC-B1C5-44C8-A62A-BB7E1505050E}" srcOrd="0" destOrd="0" presId="urn:microsoft.com/office/officeart/2005/8/layout/orgChart1"/>
    <dgm:cxn modelId="{EA0656F2-3F85-424C-A6DA-46584BFB9AA4}" type="presOf" srcId="{CD900A41-1519-40DF-BA80-F7ECBABAD375}" destId="{863B013B-CE27-4D8B-B554-463C24027D00}" srcOrd="1" destOrd="0" presId="urn:microsoft.com/office/officeart/2005/8/layout/orgChart1"/>
    <dgm:cxn modelId="{68DAC18A-EFA8-4F83-86CD-A57367F75F2B}" type="presOf" srcId="{6F969C04-7B83-4770-8EBF-1167C9A7D01F}" destId="{D5243AA3-6502-4D0D-AAD6-E74A69214605}" srcOrd="0" destOrd="0" presId="urn:microsoft.com/office/officeart/2005/8/layout/orgChart1"/>
    <dgm:cxn modelId="{E10FEC82-AEDE-4075-AF1F-0DAF0011E7B7}" type="presOf" srcId="{E99B0EAD-1C8B-48CE-B186-C01A07F6F772}" destId="{B1C6E03A-2865-47FD-87D2-5435B68F0EB3}" srcOrd="0" destOrd="0" presId="urn:microsoft.com/office/officeart/2005/8/layout/orgChart1"/>
    <dgm:cxn modelId="{D3864AB0-04CB-4994-8A01-4529AF5405EA}" type="presOf" srcId="{E99B0EAD-1C8B-48CE-B186-C01A07F6F772}" destId="{E269010F-D03C-4657-BB8F-269F962D6166}" srcOrd="1" destOrd="0" presId="urn:microsoft.com/office/officeart/2005/8/layout/orgChart1"/>
    <dgm:cxn modelId="{853934D5-2F1C-49E9-9E5C-259942680F5C}" srcId="{CD900A41-1519-40DF-BA80-F7ECBABAD375}" destId="{D5C3CE3E-670A-4FE2-BBA5-7F44B2F6321B}" srcOrd="1" destOrd="0" parTransId="{8E1749CB-360A-41A5-BC7C-C34022098E98}" sibTransId="{450E8568-32E7-4096-AC88-BA407999CE34}"/>
    <dgm:cxn modelId="{48A78458-946C-4A84-8D68-410A18E3BECC}" type="presOf" srcId="{153595FE-D9FB-4B4A-BCC7-94B6630334E5}" destId="{5337AC90-F76C-455F-A7DD-A55A9CFCE462}" srcOrd="0" destOrd="0" presId="urn:microsoft.com/office/officeart/2005/8/layout/orgChart1"/>
    <dgm:cxn modelId="{83131237-E783-41EB-BF8C-9A0B3BCC5DED}" srcId="{D8FA673D-38EF-44AC-ADE5-B62A29D22AD3}" destId="{CD900A41-1519-40DF-BA80-F7ECBABAD375}" srcOrd="0" destOrd="0" parTransId="{8BEA62D2-D138-4D94-A360-AE38ED7793CB}" sibTransId="{2C820A4E-1646-4BE6-B717-E67467FEEE99}"/>
    <dgm:cxn modelId="{B28B6CC9-D98C-4980-9A5F-ED21658510AA}" type="presOf" srcId="{805C651C-25DF-47A4-BCEC-BD7866D805DA}" destId="{C43EEC8D-4781-439D-A25B-119B0B9DA650}" srcOrd="0" destOrd="0" presId="urn:microsoft.com/office/officeart/2005/8/layout/orgChart1"/>
    <dgm:cxn modelId="{EA2C31B3-1986-4AEC-9AC2-A819098A582E}" srcId="{CD900A41-1519-40DF-BA80-F7ECBABAD375}" destId="{4CB0690A-5374-45E1-86D2-73BEFCF22C02}" srcOrd="3" destOrd="0" parTransId="{41875F98-6B33-4256-96ED-B3BEAFA6D217}" sibTransId="{4F6B56F7-6980-489D-8AD1-8676BB5EE5D9}"/>
    <dgm:cxn modelId="{291C317B-9186-4F7E-9785-5A5928499944}" type="presOf" srcId="{8E1749CB-360A-41A5-BC7C-C34022098E98}" destId="{722EE5AC-0A0C-4E6A-ACA0-6A7BFA198515}" srcOrd="0" destOrd="0" presId="urn:microsoft.com/office/officeart/2005/8/layout/orgChart1"/>
    <dgm:cxn modelId="{BF5BA63E-7EEE-4551-907C-A2555DAD46DB}" srcId="{CD900A41-1519-40DF-BA80-F7ECBABAD375}" destId="{E99B0EAD-1C8B-48CE-B186-C01A07F6F772}" srcOrd="2" destOrd="0" parTransId="{805C651C-25DF-47A4-BCEC-BD7866D805DA}" sibTransId="{06FFC31D-E658-4E12-813B-99E084737804}"/>
    <dgm:cxn modelId="{79AB6F4C-5F9E-436F-9B11-684F5333BD41}" srcId="{BD491E1A-DC21-4FEF-A96C-DB2D91FFAB5E}" destId="{5FAB5B49-CA27-4325-BE4D-6B0AFBDE4279}" srcOrd="0" destOrd="0" parTransId="{6F969C04-7B83-4770-8EBF-1167C9A7D01F}" sibTransId="{AA4762A0-B0BF-4969-A995-2FCEF660DD5C}"/>
    <dgm:cxn modelId="{9F3ED744-EBD4-4B8D-8905-52D9F763F7AE}" type="presOf" srcId="{D5C3CE3E-670A-4FE2-BBA5-7F44B2F6321B}" destId="{8DB57788-4F05-4E37-B153-D828CD4817D9}" srcOrd="0" destOrd="0" presId="urn:microsoft.com/office/officeart/2005/8/layout/orgChart1"/>
    <dgm:cxn modelId="{8D0E0627-8171-4133-9AD7-2D9B9CA3DAA6}" type="presOf" srcId="{BD491E1A-DC21-4FEF-A96C-DB2D91FFAB5E}" destId="{83E4925E-6E71-47F2-8554-B0B1C923B462}" srcOrd="1" destOrd="0" presId="urn:microsoft.com/office/officeart/2005/8/layout/orgChart1"/>
    <dgm:cxn modelId="{022ED4FD-6A0F-4C7D-984D-9DB868878E38}" srcId="{CD900A41-1519-40DF-BA80-F7ECBABAD375}" destId="{2F07EA7D-1EDE-41AB-A859-7FA07D9471D3}" srcOrd="0" destOrd="0" parTransId="{2A68EB88-A10E-4625-B459-4994BF6AD0A2}" sibTransId="{D71E0C13-07F7-4E5E-A965-32ADC9EB89D5}"/>
    <dgm:cxn modelId="{4DC9F316-27E3-4429-8F19-26443D0FEC45}" type="presOf" srcId="{D8FA673D-38EF-44AC-ADE5-B62A29D22AD3}" destId="{BB77E34E-CE41-429E-A7A5-E73B7C5AF979}" srcOrd="0" destOrd="0" presId="urn:microsoft.com/office/officeart/2005/8/layout/orgChart1"/>
    <dgm:cxn modelId="{FEE89521-6755-4CB2-BAB7-E0E2259D53AF}" type="presOf" srcId="{2F07EA7D-1EDE-41AB-A859-7FA07D9471D3}" destId="{C5EE9E1B-3DAC-42D5-86EC-D3E92C28A137}" srcOrd="0" destOrd="0" presId="urn:microsoft.com/office/officeart/2005/8/layout/orgChart1"/>
    <dgm:cxn modelId="{7E4CE7EA-824E-4C91-8A27-645A0454F6DA}" type="presOf" srcId="{BD491E1A-DC21-4FEF-A96C-DB2D91FFAB5E}" destId="{86B8E8EE-81BA-439C-9066-A9BD9889D86A}" srcOrd="0" destOrd="0" presId="urn:microsoft.com/office/officeart/2005/8/layout/orgChart1"/>
    <dgm:cxn modelId="{3FFF143C-95B2-48CE-860D-E3816A551555}" type="presOf" srcId="{D5C3CE3E-670A-4FE2-BBA5-7F44B2F6321B}" destId="{8EC82AAD-37E7-44BB-8530-3B5953FCC695}" srcOrd="1" destOrd="0" presId="urn:microsoft.com/office/officeart/2005/8/layout/orgChart1"/>
    <dgm:cxn modelId="{42C50FE7-4575-4115-9D0B-2B54F8202435}" srcId="{CD900A41-1519-40DF-BA80-F7ECBABAD375}" destId="{BD491E1A-DC21-4FEF-A96C-DB2D91FFAB5E}" srcOrd="4" destOrd="0" parTransId="{153595FE-D9FB-4B4A-BCC7-94B6630334E5}" sibTransId="{1E4EB554-165D-4A8A-A423-788A64622EC0}"/>
    <dgm:cxn modelId="{DB43739B-197B-43A8-8FD8-C8304EA839FA}" type="presOf" srcId="{4CB0690A-5374-45E1-86D2-73BEFCF22C02}" destId="{DD360E16-F67B-440F-A5BF-B9258817CF8F}" srcOrd="1" destOrd="0" presId="urn:microsoft.com/office/officeart/2005/8/layout/orgChart1"/>
    <dgm:cxn modelId="{C6CBD09D-5318-447D-8A85-3D14F4E41D65}" type="presParOf" srcId="{BB77E34E-CE41-429E-A7A5-E73B7C5AF979}" destId="{B860A7BE-46E0-4BFC-8EE5-B86FC5F9CCE4}" srcOrd="0" destOrd="0" presId="urn:microsoft.com/office/officeart/2005/8/layout/orgChart1"/>
    <dgm:cxn modelId="{3C0DADF8-BA0E-4ADE-9C08-8EBE77D6983C}" type="presParOf" srcId="{B860A7BE-46E0-4BFC-8EE5-B86FC5F9CCE4}" destId="{8DF6D48C-B508-4A3C-8717-1EA71D85F45A}" srcOrd="0" destOrd="0" presId="urn:microsoft.com/office/officeart/2005/8/layout/orgChart1"/>
    <dgm:cxn modelId="{FD5E9158-A7FD-4C53-A54C-1449344F8F32}" type="presParOf" srcId="{8DF6D48C-B508-4A3C-8717-1EA71D85F45A}" destId="{F9B56EEC-B1C5-44C8-A62A-BB7E1505050E}" srcOrd="0" destOrd="0" presId="urn:microsoft.com/office/officeart/2005/8/layout/orgChart1"/>
    <dgm:cxn modelId="{C2B58454-E63D-41E9-BBFB-43888B67413C}" type="presParOf" srcId="{8DF6D48C-B508-4A3C-8717-1EA71D85F45A}" destId="{863B013B-CE27-4D8B-B554-463C24027D00}" srcOrd="1" destOrd="0" presId="urn:microsoft.com/office/officeart/2005/8/layout/orgChart1"/>
    <dgm:cxn modelId="{4A9B232D-4DFF-4777-A4EB-0694F506D373}" type="presParOf" srcId="{B860A7BE-46E0-4BFC-8EE5-B86FC5F9CCE4}" destId="{0D8B924A-0610-4121-831E-B0054EC8AF47}" srcOrd="1" destOrd="0" presId="urn:microsoft.com/office/officeart/2005/8/layout/orgChart1"/>
    <dgm:cxn modelId="{E131DE3D-7702-43F6-85C1-B6D4E7276D1F}" type="presParOf" srcId="{0D8B924A-0610-4121-831E-B0054EC8AF47}" destId="{722EE5AC-0A0C-4E6A-ACA0-6A7BFA198515}" srcOrd="0" destOrd="0" presId="urn:microsoft.com/office/officeart/2005/8/layout/orgChart1"/>
    <dgm:cxn modelId="{945B28FA-2B18-45D7-868B-00A431EF6016}" type="presParOf" srcId="{0D8B924A-0610-4121-831E-B0054EC8AF47}" destId="{1B798342-C142-4A17-A86C-87861B164584}" srcOrd="1" destOrd="0" presId="urn:microsoft.com/office/officeart/2005/8/layout/orgChart1"/>
    <dgm:cxn modelId="{FEB0CC3B-E84F-4428-B3AB-0A6E9181519C}" type="presParOf" srcId="{1B798342-C142-4A17-A86C-87861B164584}" destId="{B6B91F17-5949-416E-A355-DB849A6D0494}" srcOrd="0" destOrd="0" presId="urn:microsoft.com/office/officeart/2005/8/layout/orgChart1"/>
    <dgm:cxn modelId="{A3972058-FBDD-4B6B-9316-963C6F3BFFA4}" type="presParOf" srcId="{B6B91F17-5949-416E-A355-DB849A6D0494}" destId="{8DB57788-4F05-4E37-B153-D828CD4817D9}" srcOrd="0" destOrd="0" presId="urn:microsoft.com/office/officeart/2005/8/layout/orgChart1"/>
    <dgm:cxn modelId="{3DFC58F0-D35F-49E7-BDEC-12A48FF3669D}" type="presParOf" srcId="{B6B91F17-5949-416E-A355-DB849A6D0494}" destId="{8EC82AAD-37E7-44BB-8530-3B5953FCC695}" srcOrd="1" destOrd="0" presId="urn:microsoft.com/office/officeart/2005/8/layout/orgChart1"/>
    <dgm:cxn modelId="{BF72476E-76BE-48B9-8FE4-3C1C1DB7508C}" type="presParOf" srcId="{1B798342-C142-4A17-A86C-87861B164584}" destId="{E7FC50F2-9C07-48A1-99CD-69031809A99C}" srcOrd="1" destOrd="0" presId="urn:microsoft.com/office/officeart/2005/8/layout/orgChart1"/>
    <dgm:cxn modelId="{022164ED-FF43-4CE5-8BAE-6FC9877B9BB6}" type="presParOf" srcId="{1B798342-C142-4A17-A86C-87861B164584}" destId="{CA187272-D365-4B94-887C-59FF5A3ADB76}" srcOrd="2" destOrd="0" presId="urn:microsoft.com/office/officeart/2005/8/layout/orgChart1"/>
    <dgm:cxn modelId="{E0253AEB-004F-43CA-A8DA-39EF5CA0AD03}" type="presParOf" srcId="{0D8B924A-0610-4121-831E-B0054EC8AF47}" destId="{C43EEC8D-4781-439D-A25B-119B0B9DA650}" srcOrd="2" destOrd="0" presId="urn:microsoft.com/office/officeart/2005/8/layout/orgChart1"/>
    <dgm:cxn modelId="{311231F1-A1CD-4658-8F5D-E90935A828B7}" type="presParOf" srcId="{0D8B924A-0610-4121-831E-B0054EC8AF47}" destId="{D797836F-1330-449B-A19C-81057C8EB5B9}" srcOrd="3" destOrd="0" presId="urn:microsoft.com/office/officeart/2005/8/layout/orgChart1"/>
    <dgm:cxn modelId="{A2CA9838-28ED-473E-99F6-0BA5799EAD21}" type="presParOf" srcId="{D797836F-1330-449B-A19C-81057C8EB5B9}" destId="{411EFAC5-2268-46A4-A3DC-F8BBEA7D12E6}" srcOrd="0" destOrd="0" presId="urn:microsoft.com/office/officeart/2005/8/layout/orgChart1"/>
    <dgm:cxn modelId="{A051BC39-5522-46A4-8045-C4C0BB29F23D}" type="presParOf" srcId="{411EFAC5-2268-46A4-A3DC-F8BBEA7D12E6}" destId="{B1C6E03A-2865-47FD-87D2-5435B68F0EB3}" srcOrd="0" destOrd="0" presId="urn:microsoft.com/office/officeart/2005/8/layout/orgChart1"/>
    <dgm:cxn modelId="{9950A58D-F32E-4C56-8E8B-5DAE0EF77BF8}" type="presParOf" srcId="{411EFAC5-2268-46A4-A3DC-F8BBEA7D12E6}" destId="{E269010F-D03C-4657-BB8F-269F962D6166}" srcOrd="1" destOrd="0" presId="urn:microsoft.com/office/officeart/2005/8/layout/orgChart1"/>
    <dgm:cxn modelId="{54950F7F-297B-4089-9976-395040EE6130}" type="presParOf" srcId="{D797836F-1330-449B-A19C-81057C8EB5B9}" destId="{CBD0DE0C-DC1D-4A4D-892F-2992C0D8D809}" srcOrd="1" destOrd="0" presId="urn:microsoft.com/office/officeart/2005/8/layout/orgChart1"/>
    <dgm:cxn modelId="{AC4820CA-4CEF-4713-ACC0-99832A9DD87A}" type="presParOf" srcId="{D797836F-1330-449B-A19C-81057C8EB5B9}" destId="{B29E4768-4EAA-478A-871D-8BA35FA83146}" srcOrd="2" destOrd="0" presId="urn:microsoft.com/office/officeart/2005/8/layout/orgChart1"/>
    <dgm:cxn modelId="{E5EE2316-1828-4215-80BD-C0231ED9305D}" type="presParOf" srcId="{0D8B924A-0610-4121-831E-B0054EC8AF47}" destId="{B096B056-3DF6-49DC-A4C2-A784D08670A8}" srcOrd="4" destOrd="0" presId="urn:microsoft.com/office/officeart/2005/8/layout/orgChart1"/>
    <dgm:cxn modelId="{33BF67FD-71C7-4444-8BA5-28A961B744D6}" type="presParOf" srcId="{0D8B924A-0610-4121-831E-B0054EC8AF47}" destId="{4CF16995-75B1-41B3-806F-D2AB6ADB3382}" srcOrd="5" destOrd="0" presId="urn:microsoft.com/office/officeart/2005/8/layout/orgChart1"/>
    <dgm:cxn modelId="{5DD3B1F3-51BC-49E2-BF01-6C6695E3C1FC}" type="presParOf" srcId="{4CF16995-75B1-41B3-806F-D2AB6ADB3382}" destId="{29A33ADE-8E8F-42FB-A170-51EED28A0AC3}" srcOrd="0" destOrd="0" presId="urn:microsoft.com/office/officeart/2005/8/layout/orgChart1"/>
    <dgm:cxn modelId="{025445D1-8BD1-412B-85FE-162F064292FC}" type="presParOf" srcId="{29A33ADE-8E8F-42FB-A170-51EED28A0AC3}" destId="{B371D01B-7691-4E1A-A98E-C7AA7EEA4B54}" srcOrd="0" destOrd="0" presId="urn:microsoft.com/office/officeart/2005/8/layout/orgChart1"/>
    <dgm:cxn modelId="{064859DC-7CF8-4F65-9D51-4402A9E48787}" type="presParOf" srcId="{29A33ADE-8E8F-42FB-A170-51EED28A0AC3}" destId="{DD360E16-F67B-440F-A5BF-B9258817CF8F}" srcOrd="1" destOrd="0" presId="urn:microsoft.com/office/officeart/2005/8/layout/orgChart1"/>
    <dgm:cxn modelId="{CA505998-EA37-4746-A407-0D6B32D10845}" type="presParOf" srcId="{4CF16995-75B1-41B3-806F-D2AB6ADB3382}" destId="{3FA572C4-C24C-47FD-AB84-8BB521E76307}" srcOrd="1" destOrd="0" presId="urn:microsoft.com/office/officeart/2005/8/layout/orgChart1"/>
    <dgm:cxn modelId="{A37D031A-3D33-49ED-89FA-7F08B8D05EB9}" type="presParOf" srcId="{4CF16995-75B1-41B3-806F-D2AB6ADB3382}" destId="{6F9AB07F-DAAD-4EC7-A946-A95BA6C0FC7B}" srcOrd="2" destOrd="0" presId="urn:microsoft.com/office/officeart/2005/8/layout/orgChart1"/>
    <dgm:cxn modelId="{CE67D174-9173-4C6F-B025-4E3CD872D575}" type="presParOf" srcId="{0D8B924A-0610-4121-831E-B0054EC8AF47}" destId="{5337AC90-F76C-455F-A7DD-A55A9CFCE462}" srcOrd="6" destOrd="0" presId="urn:microsoft.com/office/officeart/2005/8/layout/orgChart1"/>
    <dgm:cxn modelId="{BBEC48AD-5DD2-4ED9-B544-03E81533AFDC}" type="presParOf" srcId="{0D8B924A-0610-4121-831E-B0054EC8AF47}" destId="{6AE1FADA-3745-4B16-BD01-F91223DF7D42}" srcOrd="7" destOrd="0" presId="urn:microsoft.com/office/officeart/2005/8/layout/orgChart1"/>
    <dgm:cxn modelId="{91ECBF64-1649-43C3-814C-83F42D392071}" type="presParOf" srcId="{6AE1FADA-3745-4B16-BD01-F91223DF7D42}" destId="{366EFBF7-B4D3-4EC5-AA3A-26F88878E501}" srcOrd="0" destOrd="0" presId="urn:microsoft.com/office/officeart/2005/8/layout/orgChart1"/>
    <dgm:cxn modelId="{3D04429E-00F9-4325-B85E-434CB55FE407}" type="presParOf" srcId="{366EFBF7-B4D3-4EC5-AA3A-26F88878E501}" destId="{86B8E8EE-81BA-439C-9066-A9BD9889D86A}" srcOrd="0" destOrd="0" presId="urn:microsoft.com/office/officeart/2005/8/layout/orgChart1"/>
    <dgm:cxn modelId="{2ECDABE2-D2B3-42AE-9D5C-0E9212DA597F}" type="presParOf" srcId="{366EFBF7-B4D3-4EC5-AA3A-26F88878E501}" destId="{83E4925E-6E71-47F2-8554-B0B1C923B462}" srcOrd="1" destOrd="0" presId="urn:microsoft.com/office/officeart/2005/8/layout/orgChart1"/>
    <dgm:cxn modelId="{FA322819-01AD-4FA2-8650-CD222657BA54}" type="presParOf" srcId="{6AE1FADA-3745-4B16-BD01-F91223DF7D42}" destId="{87CEDCE3-CABD-4C5A-B2E1-F905BFB2D02D}" srcOrd="1" destOrd="0" presId="urn:microsoft.com/office/officeart/2005/8/layout/orgChart1"/>
    <dgm:cxn modelId="{EE6769A4-C4DF-4495-A0C6-BBBEF9D19506}" type="presParOf" srcId="{87CEDCE3-CABD-4C5A-B2E1-F905BFB2D02D}" destId="{D5243AA3-6502-4D0D-AAD6-E74A69214605}" srcOrd="0" destOrd="0" presId="urn:microsoft.com/office/officeart/2005/8/layout/orgChart1"/>
    <dgm:cxn modelId="{23C623DD-41FC-4B48-ADDE-B40A056FDC27}" type="presParOf" srcId="{87CEDCE3-CABD-4C5A-B2E1-F905BFB2D02D}" destId="{01B3C54D-955D-4AAB-9F21-6E264B2365CB}" srcOrd="1" destOrd="0" presId="urn:microsoft.com/office/officeart/2005/8/layout/orgChart1"/>
    <dgm:cxn modelId="{D5EED72B-9BC1-41FF-9E22-52E5C9858D06}" type="presParOf" srcId="{01B3C54D-955D-4AAB-9F21-6E264B2365CB}" destId="{0902F44B-3025-472B-95DC-E26A49F0D64E}" srcOrd="0" destOrd="0" presId="urn:microsoft.com/office/officeart/2005/8/layout/orgChart1"/>
    <dgm:cxn modelId="{93104B25-EB0C-448E-BF43-1E04806660E4}" type="presParOf" srcId="{0902F44B-3025-472B-95DC-E26A49F0D64E}" destId="{99BF8DBE-F2C0-4BF6-BACE-4DE9D14EAC91}" srcOrd="0" destOrd="0" presId="urn:microsoft.com/office/officeart/2005/8/layout/orgChart1"/>
    <dgm:cxn modelId="{49B83710-9219-4DAE-917A-D3C5F1ADB81C}" type="presParOf" srcId="{0902F44B-3025-472B-95DC-E26A49F0D64E}" destId="{D41DB403-C9A3-4A9A-999E-34607CF0E02A}" srcOrd="1" destOrd="0" presId="urn:microsoft.com/office/officeart/2005/8/layout/orgChart1"/>
    <dgm:cxn modelId="{1940829D-BAD5-47F9-9E47-37D0E36DE59F}" type="presParOf" srcId="{01B3C54D-955D-4AAB-9F21-6E264B2365CB}" destId="{CFB539D6-087C-4D1C-9775-552C4B895D1C}" srcOrd="1" destOrd="0" presId="urn:microsoft.com/office/officeart/2005/8/layout/orgChart1"/>
    <dgm:cxn modelId="{6A03271B-DF7E-45B4-957F-3E162F8FE049}" type="presParOf" srcId="{01B3C54D-955D-4AAB-9F21-6E264B2365CB}" destId="{9A7C5936-E559-4719-8F96-A8227FCF84ED}" srcOrd="2" destOrd="0" presId="urn:microsoft.com/office/officeart/2005/8/layout/orgChart1"/>
    <dgm:cxn modelId="{BCCB02C0-9A71-4712-8D0B-7C365D5FD8EB}" type="presParOf" srcId="{6AE1FADA-3745-4B16-BD01-F91223DF7D42}" destId="{EA4C5955-7A53-4F67-B0DA-6C914F6E0ADE}" srcOrd="2" destOrd="0" presId="urn:microsoft.com/office/officeart/2005/8/layout/orgChart1"/>
    <dgm:cxn modelId="{7D5491B3-6D16-4A34-95AD-45F157C954D1}" type="presParOf" srcId="{B860A7BE-46E0-4BFC-8EE5-B86FC5F9CCE4}" destId="{A25C4F84-E67D-4B5A-B2C1-B5AE9ACA1147}" srcOrd="2" destOrd="0" presId="urn:microsoft.com/office/officeart/2005/8/layout/orgChart1"/>
    <dgm:cxn modelId="{87E9E60D-D3CD-4B2D-B881-0ECB30E0A926}" type="presParOf" srcId="{A25C4F84-E67D-4B5A-B2C1-B5AE9ACA1147}" destId="{A7F6671F-1F38-4F85-A559-5A2DFC07CB74}" srcOrd="0" destOrd="0" presId="urn:microsoft.com/office/officeart/2005/8/layout/orgChart1"/>
    <dgm:cxn modelId="{7FDF64A6-B3ED-44D1-B343-122475E8EDC3}" type="presParOf" srcId="{A25C4F84-E67D-4B5A-B2C1-B5AE9ACA1147}" destId="{F1C5D45F-3B1B-4C48-BA8C-B832C45044CB}" srcOrd="1" destOrd="0" presId="urn:microsoft.com/office/officeart/2005/8/layout/orgChart1"/>
    <dgm:cxn modelId="{D9CC7E47-6BE3-432A-B2F9-5FB5B291FBEC}" type="presParOf" srcId="{F1C5D45F-3B1B-4C48-BA8C-B832C45044CB}" destId="{2C71ED42-C877-46C9-89D8-3FAAEDE7B1D4}" srcOrd="0" destOrd="0" presId="urn:microsoft.com/office/officeart/2005/8/layout/orgChart1"/>
    <dgm:cxn modelId="{74CF180A-6103-466E-BE88-573C54FF5DF8}" type="presParOf" srcId="{2C71ED42-C877-46C9-89D8-3FAAEDE7B1D4}" destId="{C5EE9E1B-3DAC-42D5-86EC-D3E92C28A137}" srcOrd="0" destOrd="0" presId="urn:microsoft.com/office/officeart/2005/8/layout/orgChart1"/>
    <dgm:cxn modelId="{AC9C79C6-9787-47E1-B527-3AC4C96D4E4B}" type="presParOf" srcId="{2C71ED42-C877-46C9-89D8-3FAAEDE7B1D4}" destId="{4310E72A-3DBA-4CE7-B592-82C7B57F1BB3}" srcOrd="1" destOrd="0" presId="urn:microsoft.com/office/officeart/2005/8/layout/orgChart1"/>
    <dgm:cxn modelId="{5C9AB30E-B4A6-45B6-B13D-CCC62B98516A}" type="presParOf" srcId="{F1C5D45F-3B1B-4C48-BA8C-B832C45044CB}" destId="{BAF97684-7CAD-45E5-96F4-F0E4EC82B304}" srcOrd="1" destOrd="0" presId="urn:microsoft.com/office/officeart/2005/8/layout/orgChart1"/>
    <dgm:cxn modelId="{B9649116-CC80-4DB1-9AC7-E4AF17DF12D6}" type="presParOf" srcId="{F1C5D45F-3B1B-4C48-BA8C-B832C45044CB}" destId="{D51F1394-1370-429B-A3C9-07D0D556437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8FA673D-38EF-44AC-ADE5-B62A29D22AD3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CD900A41-1519-40DF-BA80-F7ECBABAD375}">
      <dgm:prSet phldrT="[Text]"/>
      <dgm:spPr/>
      <dgm:t>
        <a:bodyPr/>
        <a:lstStyle/>
        <a:p>
          <a:r>
            <a:rPr lang="es-CL" dirty="0" smtClean="0"/>
            <a:t>Coy. ARMAS DE APOYO</a:t>
          </a:r>
        </a:p>
        <a:p>
          <a:r>
            <a:rPr lang="es-CL" dirty="0" smtClean="0"/>
            <a:t>(3 - 34)</a:t>
          </a:r>
          <a:endParaRPr lang="es-CL" dirty="0"/>
        </a:p>
      </dgm:t>
    </dgm:pt>
    <dgm:pt modelId="{8BEA62D2-D138-4D94-A360-AE38ED7793CB}" type="parTrans" cxnId="{83131237-E783-41EB-BF8C-9A0B3BCC5DED}">
      <dgm:prSet/>
      <dgm:spPr/>
      <dgm:t>
        <a:bodyPr/>
        <a:lstStyle/>
        <a:p>
          <a:endParaRPr lang="es-CL"/>
        </a:p>
      </dgm:t>
    </dgm:pt>
    <dgm:pt modelId="{2C820A4E-1646-4BE6-B717-E67467FEEE99}" type="sibTrans" cxnId="{83131237-E783-41EB-BF8C-9A0B3BCC5DED}">
      <dgm:prSet/>
      <dgm:spPr/>
      <dgm:t>
        <a:bodyPr/>
        <a:lstStyle/>
        <a:p>
          <a:endParaRPr lang="es-CL"/>
        </a:p>
      </dgm:t>
    </dgm:pt>
    <dgm:pt modelId="{2F07EA7D-1EDE-41AB-A859-7FA07D9471D3}" type="asst">
      <dgm:prSet phldrT="[Text]"/>
      <dgm:spPr/>
      <dgm:t>
        <a:bodyPr/>
        <a:lstStyle/>
        <a:p>
          <a:r>
            <a:rPr lang="es-CL" dirty="0" smtClean="0"/>
            <a:t>PLANA MAYOR</a:t>
          </a:r>
        </a:p>
        <a:p>
          <a:r>
            <a:rPr lang="es-CL" dirty="0" smtClean="0"/>
            <a:t>(1-6)</a:t>
          </a:r>
          <a:endParaRPr lang="es-CL" dirty="0"/>
        </a:p>
      </dgm:t>
    </dgm:pt>
    <dgm:pt modelId="{2A68EB88-A10E-4625-B459-4994BF6AD0A2}" type="parTrans" cxnId="{022ED4FD-6A0F-4C7D-984D-9DB868878E38}">
      <dgm:prSet/>
      <dgm:spPr/>
      <dgm:t>
        <a:bodyPr/>
        <a:lstStyle/>
        <a:p>
          <a:endParaRPr lang="es-CL"/>
        </a:p>
      </dgm:t>
    </dgm:pt>
    <dgm:pt modelId="{D71E0C13-07F7-4E5E-A965-32ADC9EB89D5}" type="sibTrans" cxnId="{022ED4FD-6A0F-4C7D-984D-9DB868878E38}">
      <dgm:prSet/>
      <dgm:spPr/>
      <dgm:t>
        <a:bodyPr/>
        <a:lstStyle/>
        <a:p>
          <a:endParaRPr lang="es-CL"/>
        </a:p>
      </dgm:t>
    </dgm:pt>
    <dgm:pt modelId="{D5C3CE3E-670A-4FE2-BBA5-7F44B2F6321B}">
      <dgm:prSet phldrT="[Text]"/>
      <dgm:spPr/>
      <dgm:t>
        <a:bodyPr/>
        <a:lstStyle/>
        <a:p>
          <a:r>
            <a:rPr lang="es-CL" dirty="0" smtClean="0"/>
            <a:t>PLT. MORT. MED.</a:t>
          </a:r>
        </a:p>
        <a:p>
          <a:r>
            <a:rPr lang="es-CL" dirty="0" smtClean="0"/>
            <a:t>(81 MMS)</a:t>
          </a:r>
        </a:p>
        <a:p>
          <a:r>
            <a:rPr lang="es-CL" dirty="0" smtClean="0"/>
            <a:t>(1-12)</a:t>
          </a:r>
          <a:endParaRPr lang="es-CL" dirty="0"/>
        </a:p>
      </dgm:t>
    </dgm:pt>
    <dgm:pt modelId="{8E1749CB-360A-41A5-BC7C-C34022098E98}" type="parTrans" cxnId="{853934D5-2F1C-49E9-9E5C-259942680F5C}">
      <dgm:prSet/>
      <dgm:spPr/>
      <dgm:t>
        <a:bodyPr/>
        <a:lstStyle/>
        <a:p>
          <a:endParaRPr lang="es-CL"/>
        </a:p>
      </dgm:t>
    </dgm:pt>
    <dgm:pt modelId="{450E8568-32E7-4096-AC88-BA407999CE34}" type="sibTrans" cxnId="{853934D5-2F1C-49E9-9E5C-259942680F5C}">
      <dgm:prSet/>
      <dgm:spPr/>
      <dgm:t>
        <a:bodyPr/>
        <a:lstStyle/>
        <a:p>
          <a:endParaRPr lang="es-CL"/>
        </a:p>
      </dgm:t>
    </dgm:pt>
    <dgm:pt modelId="{BD491E1A-DC21-4FEF-A96C-DB2D91FFAB5E}">
      <dgm:prSet/>
      <dgm:spPr/>
      <dgm:t>
        <a:bodyPr/>
        <a:lstStyle/>
        <a:p>
          <a:r>
            <a:rPr lang="es-CL" dirty="0" smtClean="0"/>
            <a:t>PLT. AMET. PES.</a:t>
          </a:r>
        </a:p>
        <a:p>
          <a:r>
            <a:rPr lang="es-CL" dirty="0" smtClean="0"/>
            <a:t>(1-16)</a:t>
          </a:r>
          <a:endParaRPr lang="es-CL" dirty="0"/>
        </a:p>
      </dgm:t>
    </dgm:pt>
    <dgm:pt modelId="{153595FE-D9FB-4B4A-BCC7-94B6630334E5}" type="parTrans" cxnId="{42C50FE7-4575-4115-9D0B-2B54F8202435}">
      <dgm:prSet/>
      <dgm:spPr/>
      <dgm:t>
        <a:bodyPr/>
        <a:lstStyle/>
        <a:p>
          <a:endParaRPr lang="es-CL"/>
        </a:p>
      </dgm:t>
    </dgm:pt>
    <dgm:pt modelId="{1E4EB554-165D-4A8A-A423-788A64622EC0}" type="sibTrans" cxnId="{42C50FE7-4575-4115-9D0B-2B54F8202435}">
      <dgm:prSet/>
      <dgm:spPr/>
      <dgm:t>
        <a:bodyPr/>
        <a:lstStyle/>
        <a:p>
          <a:endParaRPr lang="es-CL"/>
        </a:p>
      </dgm:t>
    </dgm:pt>
    <dgm:pt modelId="{E6BB1903-667B-4F22-8A9C-E9430C19DACA}">
      <dgm:prSet/>
      <dgm:spPr/>
      <dgm:t>
        <a:bodyPr/>
        <a:lstStyle/>
        <a:p>
          <a:r>
            <a:rPr lang="es-CL" dirty="0" smtClean="0"/>
            <a:t>PART. AMET. PES.</a:t>
          </a:r>
        </a:p>
        <a:p>
          <a:r>
            <a:rPr lang="es-CL" dirty="0" smtClean="0"/>
            <a:t>(2 AMET.)</a:t>
          </a:r>
        </a:p>
        <a:p>
          <a:r>
            <a:rPr lang="es-CL" dirty="0" smtClean="0"/>
            <a:t>(1-08)</a:t>
          </a:r>
          <a:endParaRPr lang="es-CL" dirty="0"/>
        </a:p>
      </dgm:t>
    </dgm:pt>
    <dgm:pt modelId="{F18D0676-73F2-4EEE-9236-02C60BF9B46D}" type="parTrans" cxnId="{8D95CE1C-B224-4652-841C-506FB00DC19F}">
      <dgm:prSet/>
      <dgm:spPr/>
      <dgm:t>
        <a:bodyPr/>
        <a:lstStyle/>
        <a:p>
          <a:endParaRPr lang="es-CL"/>
        </a:p>
      </dgm:t>
    </dgm:pt>
    <dgm:pt modelId="{A29BCEF8-F723-4AC8-B31D-255776C10825}" type="sibTrans" cxnId="{8D95CE1C-B224-4652-841C-506FB00DC19F}">
      <dgm:prSet/>
      <dgm:spPr/>
      <dgm:t>
        <a:bodyPr/>
        <a:lstStyle/>
        <a:p>
          <a:endParaRPr lang="es-CL"/>
        </a:p>
      </dgm:t>
    </dgm:pt>
    <dgm:pt modelId="{5FAB5B49-CA27-4325-BE4D-6B0AFBDE4279}">
      <dgm:prSet/>
      <dgm:spPr/>
      <dgm:t>
        <a:bodyPr/>
        <a:lstStyle/>
        <a:p>
          <a:r>
            <a:rPr lang="es-CL" dirty="0" smtClean="0"/>
            <a:t>PART. L. GR.</a:t>
          </a:r>
        </a:p>
        <a:p>
          <a:r>
            <a:rPr lang="es-CL" dirty="0" smtClean="0"/>
            <a:t>(40 </a:t>
          </a:r>
          <a:r>
            <a:rPr lang="es-CL" dirty="0" err="1" smtClean="0"/>
            <a:t>mms</a:t>
          </a:r>
          <a:r>
            <a:rPr lang="es-CL" dirty="0" smtClean="0"/>
            <a:t>)</a:t>
          </a:r>
        </a:p>
        <a:p>
          <a:r>
            <a:rPr lang="es-CL" dirty="0" smtClean="0"/>
            <a:t>(0-08)</a:t>
          </a:r>
          <a:endParaRPr lang="es-CL" dirty="0"/>
        </a:p>
      </dgm:t>
    </dgm:pt>
    <dgm:pt modelId="{6F969C04-7B83-4770-8EBF-1167C9A7D01F}" type="parTrans" cxnId="{79AB6F4C-5F9E-436F-9B11-684F5333BD41}">
      <dgm:prSet/>
      <dgm:spPr/>
      <dgm:t>
        <a:bodyPr/>
        <a:lstStyle/>
        <a:p>
          <a:endParaRPr lang="es-CL"/>
        </a:p>
      </dgm:t>
    </dgm:pt>
    <dgm:pt modelId="{AA4762A0-B0BF-4969-A995-2FCEF660DD5C}" type="sibTrans" cxnId="{79AB6F4C-5F9E-436F-9B11-684F5333BD41}">
      <dgm:prSet/>
      <dgm:spPr/>
      <dgm:t>
        <a:bodyPr/>
        <a:lstStyle/>
        <a:p>
          <a:endParaRPr lang="es-CL"/>
        </a:p>
      </dgm:t>
    </dgm:pt>
    <dgm:pt modelId="{BB77E34E-CE41-429E-A7A5-E73B7C5AF979}" type="pres">
      <dgm:prSet presAssocID="{D8FA673D-38EF-44AC-ADE5-B62A29D22AD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s-CL"/>
        </a:p>
      </dgm:t>
    </dgm:pt>
    <dgm:pt modelId="{B860A7BE-46E0-4BFC-8EE5-B86FC5F9CCE4}" type="pres">
      <dgm:prSet presAssocID="{CD900A41-1519-40DF-BA80-F7ECBABAD375}" presName="hierRoot1" presStyleCnt="0">
        <dgm:presLayoutVars>
          <dgm:hierBranch val="init"/>
        </dgm:presLayoutVars>
      </dgm:prSet>
      <dgm:spPr/>
    </dgm:pt>
    <dgm:pt modelId="{8DF6D48C-B508-4A3C-8717-1EA71D85F45A}" type="pres">
      <dgm:prSet presAssocID="{CD900A41-1519-40DF-BA80-F7ECBABAD375}" presName="rootComposite1" presStyleCnt="0"/>
      <dgm:spPr/>
    </dgm:pt>
    <dgm:pt modelId="{F9B56EEC-B1C5-44C8-A62A-BB7E1505050E}" type="pres">
      <dgm:prSet presAssocID="{CD900A41-1519-40DF-BA80-F7ECBABAD375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63B013B-CE27-4D8B-B554-463C24027D00}" type="pres">
      <dgm:prSet presAssocID="{CD900A41-1519-40DF-BA80-F7ECBABAD375}" presName="rootConnector1" presStyleLbl="node1" presStyleIdx="0" presStyleCnt="0"/>
      <dgm:spPr/>
      <dgm:t>
        <a:bodyPr/>
        <a:lstStyle/>
        <a:p>
          <a:endParaRPr lang="es-CL"/>
        </a:p>
      </dgm:t>
    </dgm:pt>
    <dgm:pt modelId="{0D8B924A-0610-4121-831E-B0054EC8AF47}" type="pres">
      <dgm:prSet presAssocID="{CD900A41-1519-40DF-BA80-F7ECBABAD375}" presName="hierChild2" presStyleCnt="0"/>
      <dgm:spPr/>
    </dgm:pt>
    <dgm:pt modelId="{722EE5AC-0A0C-4E6A-ACA0-6A7BFA198515}" type="pres">
      <dgm:prSet presAssocID="{8E1749CB-360A-41A5-BC7C-C34022098E98}" presName="Name37" presStyleLbl="parChTrans1D2" presStyleIdx="0" presStyleCnt="3"/>
      <dgm:spPr/>
      <dgm:t>
        <a:bodyPr/>
        <a:lstStyle/>
        <a:p>
          <a:endParaRPr lang="es-CL"/>
        </a:p>
      </dgm:t>
    </dgm:pt>
    <dgm:pt modelId="{1B798342-C142-4A17-A86C-87861B164584}" type="pres">
      <dgm:prSet presAssocID="{D5C3CE3E-670A-4FE2-BBA5-7F44B2F6321B}" presName="hierRoot2" presStyleCnt="0">
        <dgm:presLayoutVars>
          <dgm:hierBranch val="init"/>
        </dgm:presLayoutVars>
      </dgm:prSet>
      <dgm:spPr/>
    </dgm:pt>
    <dgm:pt modelId="{B6B91F17-5949-416E-A355-DB849A6D0494}" type="pres">
      <dgm:prSet presAssocID="{D5C3CE3E-670A-4FE2-BBA5-7F44B2F6321B}" presName="rootComposite" presStyleCnt="0"/>
      <dgm:spPr/>
    </dgm:pt>
    <dgm:pt modelId="{8DB57788-4F05-4E37-B153-D828CD4817D9}" type="pres">
      <dgm:prSet presAssocID="{D5C3CE3E-670A-4FE2-BBA5-7F44B2F6321B}" presName="rootText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EC82AAD-37E7-44BB-8530-3B5953FCC695}" type="pres">
      <dgm:prSet presAssocID="{D5C3CE3E-670A-4FE2-BBA5-7F44B2F6321B}" presName="rootConnector" presStyleLbl="node2" presStyleIdx="0" presStyleCnt="2"/>
      <dgm:spPr/>
      <dgm:t>
        <a:bodyPr/>
        <a:lstStyle/>
        <a:p>
          <a:endParaRPr lang="es-CL"/>
        </a:p>
      </dgm:t>
    </dgm:pt>
    <dgm:pt modelId="{E7FC50F2-9C07-48A1-99CD-69031809A99C}" type="pres">
      <dgm:prSet presAssocID="{D5C3CE3E-670A-4FE2-BBA5-7F44B2F6321B}" presName="hierChild4" presStyleCnt="0"/>
      <dgm:spPr/>
    </dgm:pt>
    <dgm:pt modelId="{CA187272-D365-4B94-887C-59FF5A3ADB76}" type="pres">
      <dgm:prSet presAssocID="{D5C3CE3E-670A-4FE2-BBA5-7F44B2F6321B}" presName="hierChild5" presStyleCnt="0"/>
      <dgm:spPr/>
    </dgm:pt>
    <dgm:pt modelId="{5337AC90-F76C-455F-A7DD-A55A9CFCE462}" type="pres">
      <dgm:prSet presAssocID="{153595FE-D9FB-4B4A-BCC7-94B6630334E5}" presName="Name37" presStyleLbl="parChTrans1D2" presStyleIdx="1" presStyleCnt="3"/>
      <dgm:spPr/>
      <dgm:t>
        <a:bodyPr/>
        <a:lstStyle/>
        <a:p>
          <a:endParaRPr lang="es-CL"/>
        </a:p>
      </dgm:t>
    </dgm:pt>
    <dgm:pt modelId="{6AE1FADA-3745-4B16-BD01-F91223DF7D42}" type="pres">
      <dgm:prSet presAssocID="{BD491E1A-DC21-4FEF-A96C-DB2D91FFAB5E}" presName="hierRoot2" presStyleCnt="0">
        <dgm:presLayoutVars>
          <dgm:hierBranch val="init"/>
        </dgm:presLayoutVars>
      </dgm:prSet>
      <dgm:spPr/>
    </dgm:pt>
    <dgm:pt modelId="{366EFBF7-B4D3-4EC5-AA3A-26F88878E501}" type="pres">
      <dgm:prSet presAssocID="{BD491E1A-DC21-4FEF-A96C-DB2D91FFAB5E}" presName="rootComposite" presStyleCnt="0"/>
      <dgm:spPr/>
    </dgm:pt>
    <dgm:pt modelId="{86B8E8EE-81BA-439C-9066-A9BD9889D86A}" type="pres">
      <dgm:prSet presAssocID="{BD491E1A-DC21-4FEF-A96C-DB2D91FFAB5E}" presName="rootText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83E4925E-6E71-47F2-8554-B0B1C923B462}" type="pres">
      <dgm:prSet presAssocID="{BD491E1A-DC21-4FEF-A96C-DB2D91FFAB5E}" presName="rootConnector" presStyleLbl="node2" presStyleIdx="1" presStyleCnt="2"/>
      <dgm:spPr/>
      <dgm:t>
        <a:bodyPr/>
        <a:lstStyle/>
        <a:p>
          <a:endParaRPr lang="es-CL"/>
        </a:p>
      </dgm:t>
    </dgm:pt>
    <dgm:pt modelId="{87CEDCE3-CABD-4C5A-B2E1-F905BFB2D02D}" type="pres">
      <dgm:prSet presAssocID="{BD491E1A-DC21-4FEF-A96C-DB2D91FFAB5E}" presName="hierChild4" presStyleCnt="0"/>
      <dgm:spPr/>
    </dgm:pt>
    <dgm:pt modelId="{7E90DF99-CCE0-454F-BB22-90D614A98E72}" type="pres">
      <dgm:prSet presAssocID="{F18D0676-73F2-4EEE-9236-02C60BF9B46D}" presName="Name37" presStyleLbl="parChTrans1D3" presStyleIdx="0" presStyleCnt="2"/>
      <dgm:spPr/>
      <dgm:t>
        <a:bodyPr/>
        <a:lstStyle/>
        <a:p>
          <a:endParaRPr lang="es-CL"/>
        </a:p>
      </dgm:t>
    </dgm:pt>
    <dgm:pt modelId="{90490207-BCB7-46EF-B26E-2C279D80FC9C}" type="pres">
      <dgm:prSet presAssocID="{E6BB1903-667B-4F22-8A9C-E9430C19DACA}" presName="hierRoot2" presStyleCnt="0">
        <dgm:presLayoutVars>
          <dgm:hierBranch val="init"/>
        </dgm:presLayoutVars>
      </dgm:prSet>
      <dgm:spPr/>
    </dgm:pt>
    <dgm:pt modelId="{75C7A11C-B1E7-47A2-905A-F6C17999777C}" type="pres">
      <dgm:prSet presAssocID="{E6BB1903-667B-4F22-8A9C-E9430C19DACA}" presName="rootComposite" presStyleCnt="0"/>
      <dgm:spPr/>
    </dgm:pt>
    <dgm:pt modelId="{45499A06-E175-46C6-BD59-6DA019F0215F}" type="pres">
      <dgm:prSet presAssocID="{E6BB1903-667B-4F22-8A9C-E9430C19DACA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7EFEEA18-A2A9-402A-A3C1-1B49420D6CC7}" type="pres">
      <dgm:prSet presAssocID="{E6BB1903-667B-4F22-8A9C-E9430C19DACA}" presName="rootConnector" presStyleLbl="node3" presStyleIdx="0" presStyleCnt="2"/>
      <dgm:spPr/>
      <dgm:t>
        <a:bodyPr/>
        <a:lstStyle/>
        <a:p>
          <a:endParaRPr lang="es-CL"/>
        </a:p>
      </dgm:t>
    </dgm:pt>
    <dgm:pt modelId="{A3CED23D-38C4-4916-A7E8-44263D3DD176}" type="pres">
      <dgm:prSet presAssocID="{E6BB1903-667B-4F22-8A9C-E9430C19DACA}" presName="hierChild4" presStyleCnt="0"/>
      <dgm:spPr/>
    </dgm:pt>
    <dgm:pt modelId="{0319D501-745D-479F-BDD3-CDD495AB42EF}" type="pres">
      <dgm:prSet presAssocID="{E6BB1903-667B-4F22-8A9C-E9430C19DACA}" presName="hierChild5" presStyleCnt="0"/>
      <dgm:spPr/>
    </dgm:pt>
    <dgm:pt modelId="{D5243AA3-6502-4D0D-AAD6-E74A69214605}" type="pres">
      <dgm:prSet presAssocID="{6F969C04-7B83-4770-8EBF-1167C9A7D01F}" presName="Name37" presStyleLbl="parChTrans1D3" presStyleIdx="1" presStyleCnt="2"/>
      <dgm:spPr/>
      <dgm:t>
        <a:bodyPr/>
        <a:lstStyle/>
        <a:p>
          <a:endParaRPr lang="es-CL"/>
        </a:p>
      </dgm:t>
    </dgm:pt>
    <dgm:pt modelId="{01B3C54D-955D-4AAB-9F21-6E264B2365CB}" type="pres">
      <dgm:prSet presAssocID="{5FAB5B49-CA27-4325-BE4D-6B0AFBDE4279}" presName="hierRoot2" presStyleCnt="0">
        <dgm:presLayoutVars>
          <dgm:hierBranch val="init"/>
        </dgm:presLayoutVars>
      </dgm:prSet>
      <dgm:spPr/>
    </dgm:pt>
    <dgm:pt modelId="{0902F44B-3025-472B-95DC-E26A49F0D64E}" type="pres">
      <dgm:prSet presAssocID="{5FAB5B49-CA27-4325-BE4D-6B0AFBDE4279}" presName="rootComposite" presStyleCnt="0"/>
      <dgm:spPr/>
    </dgm:pt>
    <dgm:pt modelId="{99BF8DBE-F2C0-4BF6-BACE-4DE9D14EAC91}" type="pres">
      <dgm:prSet presAssocID="{5FAB5B49-CA27-4325-BE4D-6B0AFBDE4279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D41DB403-C9A3-4A9A-999E-34607CF0E02A}" type="pres">
      <dgm:prSet presAssocID="{5FAB5B49-CA27-4325-BE4D-6B0AFBDE4279}" presName="rootConnector" presStyleLbl="node3" presStyleIdx="1" presStyleCnt="2"/>
      <dgm:spPr/>
      <dgm:t>
        <a:bodyPr/>
        <a:lstStyle/>
        <a:p>
          <a:endParaRPr lang="es-CL"/>
        </a:p>
      </dgm:t>
    </dgm:pt>
    <dgm:pt modelId="{CFB539D6-087C-4D1C-9775-552C4B895D1C}" type="pres">
      <dgm:prSet presAssocID="{5FAB5B49-CA27-4325-BE4D-6B0AFBDE4279}" presName="hierChild4" presStyleCnt="0"/>
      <dgm:spPr/>
    </dgm:pt>
    <dgm:pt modelId="{9A7C5936-E559-4719-8F96-A8227FCF84ED}" type="pres">
      <dgm:prSet presAssocID="{5FAB5B49-CA27-4325-BE4D-6B0AFBDE4279}" presName="hierChild5" presStyleCnt="0"/>
      <dgm:spPr/>
    </dgm:pt>
    <dgm:pt modelId="{EA4C5955-7A53-4F67-B0DA-6C914F6E0ADE}" type="pres">
      <dgm:prSet presAssocID="{BD491E1A-DC21-4FEF-A96C-DB2D91FFAB5E}" presName="hierChild5" presStyleCnt="0"/>
      <dgm:spPr/>
    </dgm:pt>
    <dgm:pt modelId="{A25C4F84-E67D-4B5A-B2C1-B5AE9ACA1147}" type="pres">
      <dgm:prSet presAssocID="{CD900A41-1519-40DF-BA80-F7ECBABAD375}" presName="hierChild3" presStyleCnt="0"/>
      <dgm:spPr/>
    </dgm:pt>
    <dgm:pt modelId="{A7F6671F-1F38-4F85-A559-5A2DFC07CB74}" type="pres">
      <dgm:prSet presAssocID="{2A68EB88-A10E-4625-B459-4994BF6AD0A2}" presName="Name111" presStyleLbl="parChTrans1D2" presStyleIdx="2" presStyleCnt="3"/>
      <dgm:spPr/>
      <dgm:t>
        <a:bodyPr/>
        <a:lstStyle/>
        <a:p>
          <a:endParaRPr lang="es-CL"/>
        </a:p>
      </dgm:t>
    </dgm:pt>
    <dgm:pt modelId="{F1C5D45F-3B1B-4C48-BA8C-B832C45044CB}" type="pres">
      <dgm:prSet presAssocID="{2F07EA7D-1EDE-41AB-A859-7FA07D9471D3}" presName="hierRoot3" presStyleCnt="0">
        <dgm:presLayoutVars>
          <dgm:hierBranch val="init"/>
        </dgm:presLayoutVars>
      </dgm:prSet>
      <dgm:spPr/>
    </dgm:pt>
    <dgm:pt modelId="{2C71ED42-C877-46C9-89D8-3FAAEDE7B1D4}" type="pres">
      <dgm:prSet presAssocID="{2F07EA7D-1EDE-41AB-A859-7FA07D9471D3}" presName="rootComposite3" presStyleCnt="0"/>
      <dgm:spPr/>
    </dgm:pt>
    <dgm:pt modelId="{C5EE9E1B-3DAC-42D5-86EC-D3E92C28A137}" type="pres">
      <dgm:prSet presAssocID="{2F07EA7D-1EDE-41AB-A859-7FA07D9471D3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s-CL"/>
        </a:p>
      </dgm:t>
    </dgm:pt>
    <dgm:pt modelId="{4310E72A-3DBA-4CE7-B592-82C7B57F1BB3}" type="pres">
      <dgm:prSet presAssocID="{2F07EA7D-1EDE-41AB-A859-7FA07D9471D3}" presName="rootConnector3" presStyleLbl="asst1" presStyleIdx="0" presStyleCnt="1"/>
      <dgm:spPr/>
      <dgm:t>
        <a:bodyPr/>
        <a:lstStyle/>
        <a:p>
          <a:endParaRPr lang="es-CL"/>
        </a:p>
      </dgm:t>
    </dgm:pt>
    <dgm:pt modelId="{BAF97684-7CAD-45E5-96F4-F0E4EC82B304}" type="pres">
      <dgm:prSet presAssocID="{2F07EA7D-1EDE-41AB-A859-7FA07D9471D3}" presName="hierChild6" presStyleCnt="0"/>
      <dgm:spPr/>
    </dgm:pt>
    <dgm:pt modelId="{D51F1394-1370-429B-A3C9-07D0D556437A}" type="pres">
      <dgm:prSet presAssocID="{2F07EA7D-1EDE-41AB-A859-7FA07D9471D3}" presName="hierChild7" presStyleCnt="0"/>
      <dgm:spPr/>
    </dgm:pt>
  </dgm:ptLst>
  <dgm:cxnLst>
    <dgm:cxn modelId="{FCDF5182-5959-453D-960A-0394C74AD1AE}" type="presOf" srcId="{D5C3CE3E-670A-4FE2-BBA5-7F44B2F6321B}" destId="{8EC82AAD-37E7-44BB-8530-3B5953FCC695}" srcOrd="1" destOrd="0" presId="urn:microsoft.com/office/officeart/2005/8/layout/orgChart1"/>
    <dgm:cxn modelId="{F257AC4E-332A-4E9F-AABB-6A51E57821B4}" type="presOf" srcId="{CD900A41-1519-40DF-BA80-F7ECBABAD375}" destId="{F9B56EEC-B1C5-44C8-A62A-BB7E1505050E}" srcOrd="0" destOrd="0" presId="urn:microsoft.com/office/officeart/2005/8/layout/orgChart1"/>
    <dgm:cxn modelId="{FAC9F529-7287-4249-BE7E-A4D323127E66}" type="presOf" srcId="{CD900A41-1519-40DF-BA80-F7ECBABAD375}" destId="{863B013B-CE27-4D8B-B554-463C24027D00}" srcOrd="1" destOrd="0" presId="urn:microsoft.com/office/officeart/2005/8/layout/orgChart1"/>
    <dgm:cxn modelId="{83F2648E-4AE0-4477-B93E-4CEB2BF0FCF6}" type="presOf" srcId="{2F07EA7D-1EDE-41AB-A859-7FA07D9471D3}" destId="{4310E72A-3DBA-4CE7-B592-82C7B57F1BB3}" srcOrd="1" destOrd="0" presId="urn:microsoft.com/office/officeart/2005/8/layout/orgChart1"/>
    <dgm:cxn modelId="{79AB6F4C-5F9E-436F-9B11-684F5333BD41}" srcId="{BD491E1A-DC21-4FEF-A96C-DB2D91FFAB5E}" destId="{5FAB5B49-CA27-4325-BE4D-6B0AFBDE4279}" srcOrd="1" destOrd="0" parTransId="{6F969C04-7B83-4770-8EBF-1167C9A7D01F}" sibTransId="{AA4762A0-B0BF-4969-A995-2FCEF660DD5C}"/>
    <dgm:cxn modelId="{D8E8EC69-2B13-4E76-8662-0E20CA78445C}" type="presOf" srcId="{2F07EA7D-1EDE-41AB-A859-7FA07D9471D3}" destId="{C5EE9E1B-3DAC-42D5-86EC-D3E92C28A137}" srcOrd="0" destOrd="0" presId="urn:microsoft.com/office/officeart/2005/8/layout/orgChart1"/>
    <dgm:cxn modelId="{30C150FA-6845-46D0-BD73-8DF242E0DA9F}" type="presOf" srcId="{8E1749CB-360A-41A5-BC7C-C34022098E98}" destId="{722EE5AC-0A0C-4E6A-ACA0-6A7BFA198515}" srcOrd="0" destOrd="0" presId="urn:microsoft.com/office/officeart/2005/8/layout/orgChart1"/>
    <dgm:cxn modelId="{E17DF559-22F9-470A-B5C8-076EE528BC8F}" type="presOf" srcId="{6F969C04-7B83-4770-8EBF-1167C9A7D01F}" destId="{D5243AA3-6502-4D0D-AAD6-E74A69214605}" srcOrd="0" destOrd="0" presId="urn:microsoft.com/office/officeart/2005/8/layout/orgChart1"/>
    <dgm:cxn modelId="{AF379D00-AB25-4C92-A654-9D9E6752C60C}" type="presOf" srcId="{E6BB1903-667B-4F22-8A9C-E9430C19DACA}" destId="{7EFEEA18-A2A9-402A-A3C1-1B49420D6CC7}" srcOrd="1" destOrd="0" presId="urn:microsoft.com/office/officeart/2005/8/layout/orgChart1"/>
    <dgm:cxn modelId="{DC4F8F2F-3CF7-4778-9BC6-B062470CCC81}" type="presOf" srcId="{5FAB5B49-CA27-4325-BE4D-6B0AFBDE4279}" destId="{D41DB403-C9A3-4A9A-999E-34607CF0E02A}" srcOrd="1" destOrd="0" presId="urn:microsoft.com/office/officeart/2005/8/layout/orgChart1"/>
    <dgm:cxn modelId="{F7168714-82B0-4BDE-8473-CE982AE63B90}" type="presOf" srcId="{BD491E1A-DC21-4FEF-A96C-DB2D91FFAB5E}" destId="{86B8E8EE-81BA-439C-9066-A9BD9889D86A}" srcOrd="0" destOrd="0" presId="urn:microsoft.com/office/officeart/2005/8/layout/orgChart1"/>
    <dgm:cxn modelId="{343F35B3-BEEC-4215-8CA0-6584034281B8}" type="presOf" srcId="{D5C3CE3E-670A-4FE2-BBA5-7F44B2F6321B}" destId="{8DB57788-4F05-4E37-B153-D828CD4817D9}" srcOrd="0" destOrd="0" presId="urn:microsoft.com/office/officeart/2005/8/layout/orgChart1"/>
    <dgm:cxn modelId="{F3B331FD-CC00-4F69-864B-38BC2B47666A}" type="presOf" srcId="{153595FE-D9FB-4B4A-BCC7-94B6630334E5}" destId="{5337AC90-F76C-455F-A7DD-A55A9CFCE462}" srcOrd="0" destOrd="0" presId="urn:microsoft.com/office/officeart/2005/8/layout/orgChart1"/>
    <dgm:cxn modelId="{8D95CE1C-B224-4652-841C-506FB00DC19F}" srcId="{BD491E1A-DC21-4FEF-A96C-DB2D91FFAB5E}" destId="{E6BB1903-667B-4F22-8A9C-E9430C19DACA}" srcOrd="0" destOrd="0" parTransId="{F18D0676-73F2-4EEE-9236-02C60BF9B46D}" sibTransId="{A29BCEF8-F723-4AC8-B31D-255776C10825}"/>
    <dgm:cxn modelId="{DC1A89B5-3D84-433D-B71B-E9804DAF466B}" type="presOf" srcId="{F18D0676-73F2-4EEE-9236-02C60BF9B46D}" destId="{7E90DF99-CCE0-454F-BB22-90D614A98E72}" srcOrd="0" destOrd="0" presId="urn:microsoft.com/office/officeart/2005/8/layout/orgChart1"/>
    <dgm:cxn modelId="{DC6F4F14-67EA-478B-8E05-677FC051744F}" type="presOf" srcId="{BD491E1A-DC21-4FEF-A96C-DB2D91FFAB5E}" destId="{83E4925E-6E71-47F2-8554-B0B1C923B462}" srcOrd="1" destOrd="0" presId="urn:microsoft.com/office/officeart/2005/8/layout/orgChart1"/>
    <dgm:cxn modelId="{71BBBA21-BC01-42D3-84DC-0E6F5D28EBBD}" type="presOf" srcId="{D8FA673D-38EF-44AC-ADE5-B62A29D22AD3}" destId="{BB77E34E-CE41-429E-A7A5-E73B7C5AF979}" srcOrd="0" destOrd="0" presId="urn:microsoft.com/office/officeart/2005/8/layout/orgChart1"/>
    <dgm:cxn modelId="{83131237-E783-41EB-BF8C-9A0B3BCC5DED}" srcId="{D8FA673D-38EF-44AC-ADE5-B62A29D22AD3}" destId="{CD900A41-1519-40DF-BA80-F7ECBABAD375}" srcOrd="0" destOrd="0" parTransId="{8BEA62D2-D138-4D94-A360-AE38ED7793CB}" sibTransId="{2C820A4E-1646-4BE6-B717-E67467FEEE99}"/>
    <dgm:cxn modelId="{BE9645A9-5D0A-4785-BA9A-D3DC063AC771}" type="presOf" srcId="{E6BB1903-667B-4F22-8A9C-E9430C19DACA}" destId="{45499A06-E175-46C6-BD59-6DA019F0215F}" srcOrd="0" destOrd="0" presId="urn:microsoft.com/office/officeart/2005/8/layout/orgChart1"/>
    <dgm:cxn modelId="{022ED4FD-6A0F-4C7D-984D-9DB868878E38}" srcId="{CD900A41-1519-40DF-BA80-F7ECBABAD375}" destId="{2F07EA7D-1EDE-41AB-A859-7FA07D9471D3}" srcOrd="0" destOrd="0" parTransId="{2A68EB88-A10E-4625-B459-4994BF6AD0A2}" sibTransId="{D71E0C13-07F7-4E5E-A965-32ADC9EB89D5}"/>
    <dgm:cxn modelId="{853934D5-2F1C-49E9-9E5C-259942680F5C}" srcId="{CD900A41-1519-40DF-BA80-F7ECBABAD375}" destId="{D5C3CE3E-670A-4FE2-BBA5-7F44B2F6321B}" srcOrd="1" destOrd="0" parTransId="{8E1749CB-360A-41A5-BC7C-C34022098E98}" sibTransId="{450E8568-32E7-4096-AC88-BA407999CE34}"/>
    <dgm:cxn modelId="{EB935458-241B-4579-9EB9-DEA004B45675}" type="presOf" srcId="{5FAB5B49-CA27-4325-BE4D-6B0AFBDE4279}" destId="{99BF8DBE-F2C0-4BF6-BACE-4DE9D14EAC91}" srcOrd="0" destOrd="0" presId="urn:microsoft.com/office/officeart/2005/8/layout/orgChart1"/>
    <dgm:cxn modelId="{42C50FE7-4575-4115-9D0B-2B54F8202435}" srcId="{CD900A41-1519-40DF-BA80-F7ECBABAD375}" destId="{BD491E1A-DC21-4FEF-A96C-DB2D91FFAB5E}" srcOrd="2" destOrd="0" parTransId="{153595FE-D9FB-4B4A-BCC7-94B6630334E5}" sibTransId="{1E4EB554-165D-4A8A-A423-788A64622EC0}"/>
    <dgm:cxn modelId="{1D79519A-E597-4ED4-AA60-7818081561E1}" type="presOf" srcId="{2A68EB88-A10E-4625-B459-4994BF6AD0A2}" destId="{A7F6671F-1F38-4F85-A559-5A2DFC07CB74}" srcOrd="0" destOrd="0" presId="urn:microsoft.com/office/officeart/2005/8/layout/orgChart1"/>
    <dgm:cxn modelId="{F2902538-B6CC-4081-99FA-0799295E0BCB}" type="presParOf" srcId="{BB77E34E-CE41-429E-A7A5-E73B7C5AF979}" destId="{B860A7BE-46E0-4BFC-8EE5-B86FC5F9CCE4}" srcOrd="0" destOrd="0" presId="urn:microsoft.com/office/officeart/2005/8/layout/orgChart1"/>
    <dgm:cxn modelId="{EDA0EABF-94E7-4E6B-9FA2-F980944C304D}" type="presParOf" srcId="{B860A7BE-46E0-4BFC-8EE5-B86FC5F9CCE4}" destId="{8DF6D48C-B508-4A3C-8717-1EA71D85F45A}" srcOrd="0" destOrd="0" presId="urn:microsoft.com/office/officeart/2005/8/layout/orgChart1"/>
    <dgm:cxn modelId="{39FD6CDB-BEF6-4EDA-AB92-CECC83F3A116}" type="presParOf" srcId="{8DF6D48C-B508-4A3C-8717-1EA71D85F45A}" destId="{F9B56EEC-B1C5-44C8-A62A-BB7E1505050E}" srcOrd="0" destOrd="0" presId="urn:microsoft.com/office/officeart/2005/8/layout/orgChart1"/>
    <dgm:cxn modelId="{A4C4E3A5-209C-4F5F-8810-C38D456027A0}" type="presParOf" srcId="{8DF6D48C-B508-4A3C-8717-1EA71D85F45A}" destId="{863B013B-CE27-4D8B-B554-463C24027D00}" srcOrd="1" destOrd="0" presId="urn:microsoft.com/office/officeart/2005/8/layout/orgChart1"/>
    <dgm:cxn modelId="{6D22B058-E6B1-4778-9CDE-6CE66D3D1D80}" type="presParOf" srcId="{B860A7BE-46E0-4BFC-8EE5-B86FC5F9CCE4}" destId="{0D8B924A-0610-4121-831E-B0054EC8AF47}" srcOrd="1" destOrd="0" presId="urn:microsoft.com/office/officeart/2005/8/layout/orgChart1"/>
    <dgm:cxn modelId="{5D6E3347-833F-4A4B-983C-44A64DB2FBDE}" type="presParOf" srcId="{0D8B924A-0610-4121-831E-B0054EC8AF47}" destId="{722EE5AC-0A0C-4E6A-ACA0-6A7BFA198515}" srcOrd="0" destOrd="0" presId="urn:microsoft.com/office/officeart/2005/8/layout/orgChart1"/>
    <dgm:cxn modelId="{2D77FE50-46F2-4CFE-929A-B4A22A960C94}" type="presParOf" srcId="{0D8B924A-0610-4121-831E-B0054EC8AF47}" destId="{1B798342-C142-4A17-A86C-87861B164584}" srcOrd="1" destOrd="0" presId="urn:microsoft.com/office/officeart/2005/8/layout/orgChart1"/>
    <dgm:cxn modelId="{C44BDFF6-498F-4739-98D1-E04323FA1C61}" type="presParOf" srcId="{1B798342-C142-4A17-A86C-87861B164584}" destId="{B6B91F17-5949-416E-A355-DB849A6D0494}" srcOrd="0" destOrd="0" presId="urn:microsoft.com/office/officeart/2005/8/layout/orgChart1"/>
    <dgm:cxn modelId="{866B2CA5-983C-4133-BAE6-5A0185B0EBC9}" type="presParOf" srcId="{B6B91F17-5949-416E-A355-DB849A6D0494}" destId="{8DB57788-4F05-4E37-B153-D828CD4817D9}" srcOrd="0" destOrd="0" presId="urn:microsoft.com/office/officeart/2005/8/layout/orgChart1"/>
    <dgm:cxn modelId="{3F4FAB84-01B1-41E9-9456-CCCDA180E556}" type="presParOf" srcId="{B6B91F17-5949-416E-A355-DB849A6D0494}" destId="{8EC82AAD-37E7-44BB-8530-3B5953FCC695}" srcOrd="1" destOrd="0" presId="urn:microsoft.com/office/officeart/2005/8/layout/orgChart1"/>
    <dgm:cxn modelId="{F1C8FC31-E4D0-448B-973B-FA00851A76B0}" type="presParOf" srcId="{1B798342-C142-4A17-A86C-87861B164584}" destId="{E7FC50F2-9C07-48A1-99CD-69031809A99C}" srcOrd="1" destOrd="0" presId="urn:microsoft.com/office/officeart/2005/8/layout/orgChart1"/>
    <dgm:cxn modelId="{9C6989A2-8C9A-4F09-8129-237C8663CF0D}" type="presParOf" srcId="{1B798342-C142-4A17-A86C-87861B164584}" destId="{CA187272-D365-4B94-887C-59FF5A3ADB76}" srcOrd="2" destOrd="0" presId="urn:microsoft.com/office/officeart/2005/8/layout/orgChart1"/>
    <dgm:cxn modelId="{976E05E0-28BC-453D-A55E-8C7DC976428C}" type="presParOf" srcId="{0D8B924A-0610-4121-831E-B0054EC8AF47}" destId="{5337AC90-F76C-455F-A7DD-A55A9CFCE462}" srcOrd="2" destOrd="0" presId="urn:microsoft.com/office/officeart/2005/8/layout/orgChart1"/>
    <dgm:cxn modelId="{96B4DBE2-E331-4F59-8EF3-E3A9B63F9C70}" type="presParOf" srcId="{0D8B924A-0610-4121-831E-B0054EC8AF47}" destId="{6AE1FADA-3745-4B16-BD01-F91223DF7D42}" srcOrd="3" destOrd="0" presId="urn:microsoft.com/office/officeart/2005/8/layout/orgChart1"/>
    <dgm:cxn modelId="{2525D881-676F-4412-A12C-50B13234BD2D}" type="presParOf" srcId="{6AE1FADA-3745-4B16-BD01-F91223DF7D42}" destId="{366EFBF7-B4D3-4EC5-AA3A-26F88878E501}" srcOrd="0" destOrd="0" presId="urn:microsoft.com/office/officeart/2005/8/layout/orgChart1"/>
    <dgm:cxn modelId="{C344EF4C-B6DA-4CBE-9414-197F2CB62C08}" type="presParOf" srcId="{366EFBF7-B4D3-4EC5-AA3A-26F88878E501}" destId="{86B8E8EE-81BA-439C-9066-A9BD9889D86A}" srcOrd="0" destOrd="0" presId="urn:microsoft.com/office/officeart/2005/8/layout/orgChart1"/>
    <dgm:cxn modelId="{EC770671-8138-4C4B-A955-F3FE0C8AE325}" type="presParOf" srcId="{366EFBF7-B4D3-4EC5-AA3A-26F88878E501}" destId="{83E4925E-6E71-47F2-8554-B0B1C923B462}" srcOrd="1" destOrd="0" presId="urn:microsoft.com/office/officeart/2005/8/layout/orgChart1"/>
    <dgm:cxn modelId="{FF2DB5B7-3455-4D74-82D9-07C4FCE44556}" type="presParOf" srcId="{6AE1FADA-3745-4B16-BD01-F91223DF7D42}" destId="{87CEDCE3-CABD-4C5A-B2E1-F905BFB2D02D}" srcOrd="1" destOrd="0" presId="urn:microsoft.com/office/officeart/2005/8/layout/orgChart1"/>
    <dgm:cxn modelId="{51E6AB33-5124-41A4-92D8-FA4D3BBCEF4B}" type="presParOf" srcId="{87CEDCE3-CABD-4C5A-B2E1-F905BFB2D02D}" destId="{7E90DF99-CCE0-454F-BB22-90D614A98E72}" srcOrd="0" destOrd="0" presId="urn:microsoft.com/office/officeart/2005/8/layout/orgChart1"/>
    <dgm:cxn modelId="{09150456-DB59-40C6-B090-739B9B34C7BE}" type="presParOf" srcId="{87CEDCE3-CABD-4C5A-B2E1-F905BFB2D02D}" destId="{90490207-BCB7-46EF-B26E-2C279D80FC9C}" srcOrd="1" destOrd="0" presId="urn:microsoft.com/office/officeart/2005/8/layout/orgChart1"/>
    <dgm:cxn modelId="{9448727F-7C7B-4B57-BCB9-81C6FC4F03EC}" type="presParOf" srcId="{90490207-BCB7-46EF-B26E-2C279D80FC9C}" destId="{75C7A11C-B1E7-47A2-905A-F6C17999777C}" srcOrd="0" destOrd="0" presId="urn:microsoft.com/office/officeart/2005/8/layout/orgChart1"/>
    <dgm:cxn modelId="{1E8514A1-A8ED-4E8C-956F-0D08D26BB3C3}" type="presParOf" srcId="{75C7A11C-B1E7-47A2-905A-F6C17999777C}" destId="{45499A06-E175-46C6-BD59-6DA019F0215F}" srcOrd="0" destOrd="0" presId="urn:microsoft.com/office/officeart/2005/8/layout/orgChart1"/>
    <dgm:cxn modelId="{E6D5F181-1C8B-4E62-B3BE-A115DA372FA7}" type="presParOf" srcId="{75C7A11C-B1E7-47A2-905A-F6C17999777C}" destId="{7EFEEA18-A2A9-402A-A3C1-1B49420D6CC7}" srcOrd="1" destOrd="0" presId="urn:microsoft.com/office/officeart/2005/8/layout/orgChart1"/>
    <dgm:cxn modelId="{0524387E-5168-457E-B5AB-A8DEA9729D82}" type="presParOf" srcId="{90490207-BCB7-46EF-B26E-2C279D80FC9C}" destId="{A3CED23D-38C4-4916-A7E8-44263D3DD176}" srcOrd="1" destOrd="0" presId="urn:microsoft.com/office/officeart/2005/8/layout/orgChart1"/>
    <dgm:cxn modelId="{B7CF2CDD-F522-4662-8D1B-B1CBB452F383}" type="presParOf" srcId="{90490207-BCB7-46EF-B26E-2C279D80FC9C}" destId="{0319D501-745D-479F-BDD3-CDD495AB42EF}" srcOrd="2" destOrd="0" presId="urn:microsoft.com/office/officeart/2005/8/layout/orgChart1"/>
    <dgm:cxn modelId="{73E59F7F-AA9E-4E9C-90D6-BA233125A414}" type="presParOf" srcId="{87CEDCE3-CABD-4C5A-B2E1-F905BFB2D02D}" destId="{D5243AA3-6502-4D0D-AAD6-E74A69214605}" srcOrd="2" destOrd="0" presId="urn:microsoft.com/office/officeart/2005/8/layout/orgChart1"/>
    <dgm:cxn modelId="{15536013-7BB2-4F25-B3BE-D43A2B09AE93}" type="presParOf" srcId="{87CEDCE3-CABD-4C5A-B2E1-F905BFB2D02D}" destId="{01B3C54D-955D-4AAB-9F21-6E264B2365CB}" srcOrd="3" destOrd="0" presId="urn:microsoft.com/office/officeart/2005/8/layout/orgChart1"/>
    <dgm:cxn modelId="{E2633D1D-F928-4015-94BA-29759939273E}" type="presParOf" srcId="{01B3C54D-955D-4AAB-9F21-6E264B2365CB}" destId="{0902F44B-3025-472B-95DC-E26A49F0D64E}" srcOrd="0" destOrd="0" presId="urn:microsoft.com/office/officeart/2005/8/layout/orgChart1"/>
    <dgm:cxn modelId="{01083261-DE08-4BA4-8E72-74DF49A0C8AF}" type="presParOf" srcId="{0902F44B-3025-472B-95DC-E26A49F0D64E}" destId="{99BF8DBE-F2C0-4BF6-BACE-4DE9D14EAC91}" srcOrd="0" destOrd="0" presId="urn:microsoft.com/office/officeart/2005/8/layout/orgChart1"/>
    <dgm:cxn modelId="{9F9EFCF2-758D-4C3F-8BA9-96A59524CDD2}" type="presParOf" srcId="{0902F44B-3025-472B-95DC-E26A49F0D64E}" destId="{D41DB403-C9A3-4A9A-999E-34607CF0E02A}" srcOrd="1" destOrd="0" presId="urn:microsoft.com/office/officeart/2005/8/layout/orgChart1"/>
    <dgm:cxn modelId="{C04CDFD3-D264-410E-988D-17BB53DF1ADE}" type="presParOf" srcId="{01B3C54D-955D-4AAB-9F21-6E264B2365CB}" destId="{CFB539D6-087C-4D1C-9775-552C4B895D1C}" srcOrd="1" destOrd="0" presId="urn:microsoft.com/office/officeart/2005/8/layout/orgChart1"/>
    <dgm:cxn modelId="{F3190991-D336-4856-B589-B8A0CCB3EADA}" type="presParOf" srcId="{01B3C54D-955D-4AAB-9F21-6E264B2365CB}" destId="{9A7C5936-E559-4719-8F96-A8227FCF84ED}" srcOrd="2" destOrd="0" presId="urn:microsoft.com/office/officeart/2005/8/layout/orgChart1"/>
    <dgm:cxn modelId="{1AF2F877-5B3C-4C06-8240-3E4AC1D20CD6}" type="presParOf" srcId="{6AE1FADA-3745-4B16-BD01-F91223DF7D42}" destId="{EA4C5955-7A53-4F67-B0DA-6C914F6E0ADE}" srcOrd="2" destOrd="0" presId="urn:microsoft.com/office/officeart/2005/8/layout/orgChart1"/>
    <dgm:cxn modelId="{AABBD896-2677-49D7-A6E1-B501C1C2EB0C}" type="presParOf" srcId="{B860A7BE-46E0-4BFC-8EE5-B86FC5F9CCE4}" destId="{A25C4F84-E67D-4B5A-B2C1-B5AE9ACA1147}" srcOrd="2" destOrd="0" presId="urn:microsoft.com/office/officeart/2005/8/layout/orgChart1"/>
    <dgm:cxn modelId="{BFC409AD-8B3A-4FF1-95C6-422746316D59}" type="presParOf" srcId="{A25C4F84-E67D-4B5A-B2C1-B5AE9ACA1147}" destId="{A7F6671F-1F38-4F85-A559-5A2DFC07CB74}" srcOrd="0" destOrd="0" presId="urn:microsoft.com/office/officeart/2005/8/layout/orgChart1"/>
    <dgm:cxn modelId="{5EA8C3DA-D14B-4D0F-9ABD-D625A11B7CFD}" type="presParOf" srcId="{A25C4F84-E67D-4B5A-B2C1-B5AE9ACA1147}" destId="{F1C5D45F-3B1B-4C48-BA8C-B832C45044CB}" srcOrd="1" destOrd="0" presId="urn:microsoft.com/office/officeart/2005/8/layout/orgChart1"/>
    <dgm:cxn modelId="{2606CAE3-4FFF-4C69-9B0D-5B71885DE818}" type="presParOf" srcId="{F1C5D45F-3B1B-4C48-BA8C-B832C45044CB}" destId="{2C71ED42-C877-46C9-89D8-3FAAEDE7B1D4}" srcOrd="0" destOrd="0" presId="urn:microsoft.com/office/officeart/2005/8/layout/orgChart1"/>
    <dgm:cxn modelId="{E6D2F07F-4DF0-4B0B-B3B6-1C99870F4888}" type="presParOf" srcId="{2C71ED42-C877-46C9-89D8-3FAAEDE7B1D4}" destId="{C5EE9E1B-3DAC-42D5-86EC-D3E92C28A137}" srcOrd="0" destOrd="0" presId="urn:microsoft.com/office/officeart/2005/8/layout/orgChart1"/>
    <dgm:cxn modelId="{3D9D22DB-BE1B-49EE-B046-314F962E3608}" type="presParOf" srcId="{2C71ED42-C877-46C9-89D8-3FAAEDE7B1D4}" destId="{4310E72A-3DBA-4CE7-B592-82C7B57F1BB3}" srcOrd="1" destOrd="0" presId="urn:microsoft.com/office/officeart/2005/8/layout/orgChart1"/>
    <dgm:cxn modelId="{3D25EFDD-1C7C-43A6-86B6-645495461A2C}" type="presParOf" srcId="{F1C5D45F-3B1B-4C48-BA8C-B832C45044CB}" destId="{BAF97684-7CAD-45E5-96F4-F0E4EC82B304}" srcOrd="1" destOrd="0" presId="urn:microsoft.com/office/officeart/2005/8/layout/orgChart1"/>
    <dgm:cxn modelId="{EDCD91D5-2470-4CD8-A72F-16AF3469E300}" type="presParOf" srcId="{F1C5D45F-3B1B-4C48-BA8C-B832C45044CB}" destId="{D51F1394-1370-429B-A3C9-07D0D556437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6671F-1F38-4F85-A559-5A2DFC07CB74}">
      <dsp:nvSpPr>
        <dsp:cNvPr id="0" name=""/>
        <dsp:cNvSpPr/>
      </dsp:nvSpPr>
      <dsp:spPr>
        <a:xfrm>
          <a:off x="4182976" y="1492478"/>
          <a:ext cx="198523" cy="869721"/>
        </a:xfrm>
        <a:custGeom>
          <a:avLst/>
          <a:gdLst/>
          <a:ahLst/>
          <a:cxnLst/>
          <a:rect l="0" t="0" r="0" b="0"/>
          <a:pathLst>
            <a:path>
              <a:moveTo>
                <a:pt x="198523" y="0"/>
              </a:moveTo>
              <a:lnTo>
                <a:pt x="198523" y="869721"/>
              </a:lnTo>
              <a:lnTo>
                <a:pt x="0" y="86972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37AC90-F76C-455F-A7DD-A55A9CFCE462}">
      <dsp:nvSpPr>
        <dsp:cNvPr id="0" name=""/>
        <dsp:cNvSpPr/>
      </dsp:nvSpPr>
      <dsp:spPr>
        <a:xfrm>
          <a:off x="4381500" y="1492478"/>
          <a:ext cx="3431617" cy="1739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40919"/>
              </a:lnTo>
              <a:lnTo>
                <a:pt x="3431617" y="1540919"/>
              </a:lnTo>
              <a:lnTo>
                <a:pt x="3431617" y="17394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96B056-3DF6-49DC-A4C2-A784D08670A8}">
      <dsp:nvSpPr>
        <dsp:cNvPr id="0" name=""/>
        <dsp:cNvSpPr/>
      </dsp:nvSpPr>
      <dsp:spPr>
        <a:xfrm>
          <a:off x="4381500" y="1492478"/>
          <a:ext cx="1143872" cy="17394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40919"/>
              </a:lnTo>
              <a:lnTo>
                <a:pt x="1143872" y="1540919"/>
              </a:lnTo>
              <a:lnTo>
                <a:pt x="1143872" y="17394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3EEC8D-4781-439D-A25B-119B0B9DA650}">
      <dsp:nvSpPr>
        <dsp:cNvPr id="0" name=""/>
        <dsp:cNvSpPr/>
      </dsp:nvSpPr>
      <dsp:spPr>
        <a:xfrm>
          <a:off x="3237627" y="1492478"/>
          <a:ext cx="1143872" cy="1739442"/>
        </a:xfrm>
        <a:custGeom>
          <a:avLst/>
          <a:gdLst/>
          <a:ahLst/>
          <a:cxnLst/>
          <a:rect l="0" t="0" r="0" b="0"/>
          <a:pathLst>
            <a:path>
              <a:moveTo>
                <a:pt x="1143872" y="0"/>
              </a:moveTo>
              <a:lnTo>
                <a:pt x="1143872" y="1540919"/>
              </a:lnTo>
              <a:lnTo>
                <a:pt x="0" y="1540919"/>
              </a:lnTo>
              <a:lnTo>
                <a:pt x="0" y="17394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2EE5AC-0A0C-4E6A-ACA0-6A7BFA198515}">
      <dsp:nvSpPr>
        <dsp:cNvPr id="0" name=""/>
        <dsp:cNvSpPr/>
      </dsp:nvSpPr>
      <dsp:spPr>
        <a:xfrm>
          <a:off x="949882" y="1492478"/>
          <a:ext cx="3431617" cy="1739442"/>
        </a:xfrm>
        <a:custGeom>
          <a:avLst/>
          <a:gdLst/>
          <a:ahLst/>
          <a:cxnLst/>
          <a:rect l="0" t="0" r="0" b="0"/>
          <a:pathLst>
            <a:path>
              <a:moveTo>
                <a:pt x="3431617" y="0"/>
              </a:moveTo>
              <a:lnTo>
                <a:pt x="3431617" y="1540919"/>
              </a:lnTo>
              <a:lnTo>
                <a:pt x="0" y="1540919"/>
              </a:lnTo>
              <a:lnTo>
                <a:pt x="0" y="173944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B56EEC-B1C5-44C8-A62A-BB7E1505050E}">
      <dsp:nvSpPr>
        <dsp:cNvPr id="0" name=""/>
        <dsp:cNvSpPr/>
      </dsp:nvSpPr>
      <dsp:spPr>
        <a:xfrm>
          <a:off x="3436150" y="547129"/>
          <a:ext cx="1890698" cy="9453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BIM. FUS.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(19 - 447)</a:t>
          </a:r>
          <a:endParaRPr lang="es-CL" sz="1900" kern="1200" dirty="0"/>
        </a:p>
      </dsp:txBody>
      <dsp:txXfrm>
        <a:off x="3436150" y="547129"/>
        <a:ext cx="1890698" cy="945349"/>
      </dsp:txXfrm>
    </dsp:sp>
    <dsp:sp modelId="{8DB57788-4F05-4E37-B153-D828CD4817D9}">
      <dsp:nvSpPr>
        <dsp:cNvPr id="0" name=""/>
        <dsp:cNvSpPr/>
      </dsp:nvSpPr>
      <dsp:spPr>
        <a:xfrm>
          <a:off x="4532" y="3231921"/>
          <a:ext cx="1890698" cy="9453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err="1" smtClean="0"/>
            <a:t>COy</a:t>
          </a:r>
          <a:r>
            <a:rPr lang="es-CL" sz="1900" kern="1200" dirty="0" smtClean="0"/>
            <a:t>. FUS.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(5-127)</a:t>
          </a:r>
          <a:endParaRPr lang="es-CL" sz="1900" kern="1200" dirty="0"/>
        </a:p>
      </dsp:txBody>
      <dsp:txXfrm>
        <a:off x="4532" y="3231921"/>
        <a:ext cx="1890698" cy="945349"/>
      </dsp:txXfrm>
    </dsp:sp>
    <dsp:sp modelId="{B1C6E03A-2865-47FD-87D2-5435B68F0EB3}">
      <dsp:nvSpPr>
        <dsp:cNvPr id="0" name=""/>
        <dsp:cNvSpPr/>
      </dsp:nvSpPr>
      <dsp:spPr>
        <a:xfrm>
          <a:off x="2292278" y="3231921"/>
          <a:ext cx="1890698" cy="9453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err="1" smtClean="0"/>
            <a:t>COy</a:t>
          </a:r>
          <a:r>
            <a:rPr lang="es-CL" sz="1900" kern="1200" dirty="0" smtClean="0"/>
            <a:t>. FUS.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(5-127)</a:t>
          </a:r>
          <a:endParaRPr lang="es-CL" sz="1900" kern="1200" dirty="0"/>
        </a:p>
      </dsp:txBody>
      <dsp:txXfrm>
        <a:off x="2292278" y="3231921"/>
        <a:ext cx="1890698" cy="945349"/>
      </dsp:txXfrm>
    </dsp:sp>
    <dsp:sp modelId="{B371D01B-7691-4E1A-A98E-C7AA7EEA4B54}">
      <dsp:nvSpPr>
        <dsp:cNvPr id="0" name=""/>
        <dsp:cNvSpPr/>
      </dsp:nvSpPr>
      <dsp:spPr>
        <a:xfrm>
          <a:off x="4580023" y="3231921"/>
          <a:ext cx="1890698" cy="9453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err="1" smtClean="0"/>
            <a:t>COy</a:t>
          </a:r>
          <a:r>
            <a:rPr lang="es-CL" sz="1900" kern="1200" dirty="0" smtClean="0"/>
            <a:t>. FUS.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(5-127)</a:t>
          </a:r>
          <a:endParaRPr lang="es-CL" sz="1900" kern="1200" dirty="0"/>
        </a:p>
      </dsp:txBody>
      <dsp:txXfrm>
        <a:off x="4580023" y="3231921"/>
        <a:ext cx="1890698" cy="945349"/>
      </dsp:txXfrm>
    </dsp:sp>
    <dsp:sp modelId="{86B8E8EE-81BA-439C-9066-A9BD9889D86A}">
      <dsp:nvSpPr>
        <dsp:cNvPr id="0" name=""/>
        <dsp:cNvSpPr/>
      </dsp:nvSpPr>
      <dsp:spPr>
        <a:xfrm>
          <a:off x="6867768" y="3231921"/>
          <a:ext cx="1890698" cy="9453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Coy ARMAS DE APOYO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(3-34)</a:t>
          </a:r>
          <a:endParaRPr lang="es-CL" sz="1900" kern="1200" dirty="0"/>
        </a:p>
      </dsp:txBody>
      <dsp:txXfrm>
        <a:off x="6867768" y="3231921"/>
        <a:ext cx="1890698" cy="945349"/>
      </dsp:txXfrm>
    </dsp:sp>
    <dsp:sp modelId="{C5EE9E1B-3DAC-42D5-86EC-D3E92C28A137}">
      <dsp:nvSpPr>
        <dsp:cNvPr id="0" name=""/>
        <dsp:cNvSpPr/>
      </dsp:nvSpPr>
      <dsp:spPr>
        <a:xfrm>
          <a:off x="2292278" y="1889525"/>
          <a:ext cx="1890698" cy="94534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PLANA MAYOR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900" kern="1200" dirty="0" smtClean="0"/>
            <a:t>(1-32)</a:t>
          </a:r>
          <a:endParaRPr lang="es-CL" sz="1900" kern="1200" dirty="0"/>
        </a:p>
      </dsp:txBody>
      <dsp:txXfrm>
        <a:off x="2292278" y="1889525"/>
        <a:ext cx="1890698" cy="94534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6671F-1F38-4F85-A559-5A2DFC07CB74}">
      <dsp:nvSpPr>
        <dsp:cNvPr id="0" name=""/>
        <dsp:cNvSpPr/>
      </dsp:nvSpPr>
      <dsp:spPr>
        <a:xfrm>
          <a:off x="3968782" y="899743"/>
          <a:ext cx="188414" cy="825435"/>
        </a:xfrm>
        <a:custGeom>
          <a:avLst/>
          <a:gdLst/>
          <a:ahLst/>
          <a:cxnLst/>
          <a:rect l="0" t="0" r="0" b="0"/>
          <a:pathLst>
            <a:path>
              <a:moveTo>
                <a:pt x="188414" y="0"/>
              </a:moveTo>
              <a:lnTo>
                <a:pt x="188414" y="825435"/>
              </a:lnTo>
              <a:lnTo>
                <a:pt x="0" y="82543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243AA3-6502-4D0D-AAD6-E74A69214605}">
      <dsp:nvSpPr>
        <dsp:cNvPr id="0" name=""/>
        <dsp:cNvSpPr/>
      </dsp:nvSpPr>
      <dsp:spPr>
        <a:xfrm>
          <a:off x="6696308" y="3447827"/>
          <a:ext cx="269163" cy="8254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5435"/>
              </a:lnTo>
              <a:lnTo>
                <a:pt x="269163" y="825435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37AC90-F76C-455F-A7DD-A55A9CFCE462}">
      <dsp:nvSpPr>
        <dsp:cNvPr id="0" name=""/>
        <dsp:cNvSpPr/>
      </dsp:nvSpPr>
      <dsp:spPr>
        <a:xfrm>
          <a:off x="4157196" y="899743"/>
          <a:ext cx="3256882" cy="16508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2456"/>
              </a:lnTo>
              <a:lnTo>
                <a:pt x="3256882" y="1462456"/>
              </a:lnTo>
              <a:lnTo>
                <a:pt x="3256882" y="165087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96B056-3DF6-49DC-A4C2-A784D08670A8}">
      <dsp:nvSpPr>
        <dsp:cNvPr id="0" name=""/>
        <dsp:cNvSpPr/>
      </dsp:nvSpPr>
      <dsp:spPr>
        <a:xfrm>
          <a:off x="4157196" y="899743"/>
          <a:ext cx="1085627" cy="16508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62456"/>
              </a:lnTo>
              <a:lnTo>
                <a:pt x="1085627" y="1462456"/>
              </a:lnTo>
              <a:lnTo>
                <a:pt x="1085627" y="165087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3EEC8D-4781-439D-A25B-119B0B9DA650}">
      <dsp:nvSpPr>
        <dsp:cNvPr id="0" name=""/>
        <dsp:cNvSpPr/>
      </dsp:nvSpPr>
      <dsp:spPr>
        <a:xfrm>
          <a:off x="3071569" y="899743"/>
          <a:ext cx="1085627" cy="1650871"/>
        </a:xfrm>
        <a:custGeom>
          <a:avLst/>
          <a:gdLst/>
          <a:ahLst/>
          <a:cxnLst/>
          <a:rect l="0" t="0" r="0" b="0"/>
          <a:pathLst>
            <a:path>
              <a:moveTo>
                <a:pt x="1085627" y="0"/>
              </a:moveTo>
              <a:lnTo>
                <a:pt x="1085627" y="1462456"/>
              </a:lnTo>
              <a:lnTo>
                <a:pt x="0" y="1462456"/>
              </a:lnTo>
              <a:lnTo>
                <a:pt x="0" y="165087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2EE5AC-0A0C-4E6A-ACA0-6A7BFA198515}">
      <dsp:nvSpPr>
        <dsp:cNvPr id="0" name=""/>
        <dsp:cNvSpPr/>
      </dsp:nvSpPr>
      <dsp:spPr>
        <a:xfrm>
          <a:off x="900314" y="899743"/>
          <a:ext cx="3256882" cy="1650871"/>
        </a:xfrm>
        <a:custGeom>
          <a:avLst/>
          <a:gdLst/>
          <a:ahLst/>
          <a:cxnLst/>
          <a:rect l="0" t="0" r="0" b="0"/>
          <a:pathLst>
            <a:path>
              <a:moveTo>
                <a:pt x="3256882" y="0"/>
              </a:moveTo>
              <a:lnTo>
                <a:pt x="3256882" y="1462456"/>
              </a:lnTo>
              <a:lnTo>
                <a:pt x="0" y="1462456"/>
              </a:lnTo>
              <a:lnTo>
                <a:pt x="0" y="165087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B56EEC-B1C5-44C8-A62A-BB7E1505050E}">
      <dsp:nvSpPr>
        <dsp:cNvPr id="0" name=""/>
        <dsp:cNvSpPr/>
      </dsp:nvSpPr>
      <dsp:spPr>
        <a:xfrm>
          <a:off x="3259984" y="2530"/>
          <a:ext cx="1794425" cy="8972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Coy. FUS. IM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(5 - 127)</a:t>
          </a:r>
          <a:endParaRPr lang="es-CL" sz="1800" kern="1200" dirty="0"/>
        </a:p>
      </dsp:txBody>
      <dsp:txXfrm>
        <a:off x="3259984" y="2530"/>
        <a:ext cx="1794425" cy="897212"/>
      </dsp:txXfrm>
    </dsp:sp>
    <dsp:sp modelId="{8DB57788-4F05-4E37-B153-D828CD4817D9}">
      <dsp:nvSpPr>
        <dsp:cNvPr id="0" name=""/>
        <dsp:cNvSpPr/>
      </dsp:nvSpPr>
      <dsp:spPr>
        <a:xfrm>
          <a:off x="3102" y="2550614"/>
          <a:ext cx="1794425" cy="8972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1° PLT. FUS.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(1-36)</a:t>
          </a:r>
          <a:endParaRPr lang="es-CL" sz="1800" kern="1200" dirty="0"/>
        </a:p>
      </dsp:txBody>
      <dsp:txXfrm>
        <a:off x="3102" y="2550614"/>
        <a:ext cx="1794425" cy="897212"/>
      </dsp:txXfrm>
    </dsp:sp>
    <dsp:sp modelId="{B1C6E03A-2865-47FD-87D2-5435B68F0EB3}">
      <dsp:nvSpPr>
        <dsp:cNvPr id="0" name=""/>
        <dsp:cNvSpPr/>
      </dsp:nvSpPr>
      <dsp:spPr>
        <a:xfrm>
          <a:off x="2174356" y="2550614"/>
          <a:ext cx="1794425" cy="8972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2° PLT. FUS.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(1-36)</a:t>
          </a:r>
          <a:endParaRPr lang="es-CL" sz="1800" kern="1200" dirty="0"/>
        </a:p>
      </dsp:txBody>
      <dsp:txXfrm>
        <a:off x="2174356" y="2550614"/>
        <a:ext cx="1794425" cy="897212"/>
      </dsp:txXfrm>
    </dsp:sp>
    <dsp:sp modelId="{B371D01B-7691-4E1A-A98E-C7AA7EEA4B54}">
      <dsp:nvSpPr>
        <dsp:cNvPr id="0" name=""/>
        <dsp:cNvSpPr/>
      </dsp:nvSpPr>
      <dsp:spPr>
        <a:xfrm>
          <a:off x="4345611" y="2550614"/>
          <a:ext cx="1794425" cy="8972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3° PLT. FUS.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(1-36)</a:t>
          </a:r>
          <a:endParaRPr lang="es-CL" sz="1800" kern="1200" dirty="0"/>
        </a:p>
      </dsp:txBody>
      <dsp:txXfrm>
        <a:off x="4345611" y="2550614"/>
        <a:ext cx="1794425" cy="897212"/>
      </dsp:txXfrm>
    </dsp:sp>
    <dsp:sp modelId="{86B8E8EE-81BA-439C-9066-A9BD9889D86A}">
      <dsp:nvSpPr>
        <dsp:cNvPr id="0" name=""/>
        <dsp:cNvSpPr/>
      </dsp:nvSpPr>
      <dsp:spPr>
        <a:xfrm>
          <a:off x="6516866" y="2550614"/>
          <a:ext cx="1794425" cy="8972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PLT. ARMAS DE APOYO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(0-10)</a:t>
          </a:r>
          <a:endParaRPr lang="es-CL" sz="1800" kern="1200" dirty="0"/>
        </a:p>
      </dsp:txBody>
      <dsp:txXfrm>
        <a:off x="6516866" y="2550614"/>
        <a:ext cx="1794425" cy="897212"/>
      </dsp:txXfrm>
    </dsp:sp>
    <dsp:sp modelId="{99BF8DBE-F2C0-4BF6-BACE-4DE9D14EAC91}">
      <dsp:nvSpPr>
        <dsp:cNvPr id="0" name=""/>
        <dsp:cNvSpPr/>
      </dsp:nvSpPr>
      <dsp:spPr>
        <a:xfrm>
          <a:off x="6965472" y="3824656"/>
          <a:ext cx="1794425" cy="8972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PART. MORT. 60 m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(0-10)</a:t>
          </a:r>
          <a:endParaRPr lang="es-CL" sz="1800" kern="1200" dirty="0"/>
        </a:p>
      </dsp:txBody>
      <dsp:txXfrm>
        <a:off x="6965472" y="3824656"/>
        <a:ext cx="1794425" cy="897212"/>
      </dsp:txXfrm>
    </dsp:sp>
    <dsp:sp modelId="{C5EE9E1B-3DAC-42D5-86EC-D3E92C28A137}">
      <dsp:nvSpPr>
        <dsp:cNvPr id="0" name=""/>
        <dsp:cNvSpPr/>
      </dsp:nvSpPr>
      <dsp:spPr>
        <a:xfrm>
          <a:off x="2174356" y="1276572"/>
          <a:ext cx="1794425" cy="8972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PLANA MAYOR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800" kern="1200" dirty="0" smtClean="0"/>
            <a:t>(2-9)</a:t>
          </a:r>
          <a:endParaRPr lang="es-CL" sz="1800" kern="1200" dirty="0"/>
        </a:p>
      </dsp:txBody>
      <dsp:txXfrm>
        <a:off x="2174356" y="1276572"/>
        <a:ext cx="1794425" cy="8972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F6671F-1F38-4F85-A559-5A2DFC07CB74}">
      <dsp:nvSpPr>
        <dsp:cNvPr id="0" name=""/>
        <dsp:cNvSpPr/>
      </dsp:nvSpPr>
      <dsp:spPr>
        <a:xfrm>
          <a:off x="4056738" y="710152"/>
          <a:ext cx="148260" cy="649523"/>
        </a:xfrm>
        <a:custGeom>
          <a:avLst/>
          <a:gdLst/>
          <a:ahLst/>
          <a:cxnLst/>
          <a:rect l="0" t="0" r="0" b="0"/>
          <a:pathLst>
            <a:path>
              <a:moveTo>
                <a:pt x="148260" y="0"/>
              </a:moveTo>
              <a:lnTo>
                <a:pt x="148260" y="649523"/>
              </a:lnTo>
              <a:lnTo>
                <a:pt x="0" y="64952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243AA3-6502-4D0D-AAD6-E74A69214605}">
      <dsp:nvSpPr>
        <dsp:cNvPr id="0" name=""/>
        <dsp:cNvSpPr/>
      </dsp:nvSpPr>
      <dsp:spPr>
        <a:xfrm>
          <a:off x="4494460" y="2715201"/>
          <a:ext cx="211801" cy="1652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52047"/>
              </a:lnTo>
              <a:lnTo>
                <a:pt x="211801" y="1652047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E90DF99-CCE0-454F-BB22-90D614A98E72}">
      <dsp:nvSpPr>
        <dsp:cNvPr id="0" name=""/>
        <dsp:cNvSpPr/>
      </dsp:nvSpPr>
      <dsp:spPr>
        <a:xfrm>
          <a:off x="4494460" y="2715201"/>
          <a:ext cx="211801" cy="6495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9523"/>
              </a:lnTo>
              <a:lnTo>
                <a:pt x="211801" y="64952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37AC90-F76C-455F-A7DD-A55A9CFCE462}">
      <dsp:nvSpPr>
        <dsp:cNvPr id="0" name=""/>
        <dsp:cNvSpPr/>
      </dsp:nvSpPr>
      <dsp:spPr>
        <a:xfrm>
          <a:off x="4204999" y="710152"/>
          <a:ext cx="854264" cy="12990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50785"/>
              </a:lnTo>
              <a:lnTo>
                <a:pt x="854264" y="1150785"/>
              </a:lnTo>
              <a:lnTo>
                <a:pt x="854264" y="1299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2EE5AC-0A0C-4E6A-ACA0-6A7BFA198515}">
      <dsp:nvSpPr>
        <dsp:cNvPr id="0" name=""/>
        <dsp:cNvSpPr/>
      </dsp:nvSpPr>
      <dsp:spPr>
        <a:xfrm>
          <a:off x="3350735" y="710152"/>
          <a:ext cx="854264" cy="1299046"/>
        </a:xfrm>
        <a:custGeom>
          <a:avLst/>
          <a:gdLst/>
          <a:ahLst/>
          <a:cxnLst/>
          <a:rect l="0" t="0" r="0" b="0"/>
          <a:pathLst>
            <a:path>
              <a:moveTo>
                <a:pt x="854264" y="0"/>
              </a:moveTo>
              <a:lnTo>
                <a:pt x="854264" y="1150785"/>
              </a:lnTo>
              <a:lnTo>
                <a:pt x="0" y="1150785"/>
              </a:lnTo>
              <a:lnTo>
                <a:pt x="0" y="129904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B56EEC-B1C5-44C8-A62A-BB7E1505050E}">
      <dsp:nvSpPr>
        <dsp:cNvPr id="0" name=""/>
        <dsp:cNvSpPr/>
      </dsp:nvSpPr>
      <dsp:spPr>
        <a:xfrm>
          <a:off x="3498995" y="4148"/>
          <a:ext cx="1412006" cy="7060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Coy. ARMAS DE APOYO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(3 - 34)</a:t>
          </a:r>
          <a:endParaRPr lang="es-CL" sz="1300" kern="1200" dirty="0"/>
        </a:p>
      </dsp:txBody>
      <dsp:txXfrm>
        <a:off x="3498995" y="4148"/>
        <a:ext cx="1412006" cy="706003"/>
      </dsp:txXfrm>
    </dsp:sp>
    <dsp:sp modelId="{8DB57788-4F05-4E37-B153-D828CD4817D9}">
      <dsp:nvSpPr>
        <dsp:cNvPr id="0" name=""/>
        <dsp:cNvSpPr/>
      </dsp:nvSpPr>
      <dsp:spPr>
        <a:xfrm>
          <a:off x="2644731" y="2009198"/>
          <a:ext cx="1412006" cy="7060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PLT. MORT. MED.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(81 MMS)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(1-12)</a:t>
          </a:r>
          <a:endParaRPr lang="es-CL" sz="1300" kern="1200" dirty="0"/>
        </a:p>
      </dsp:txBody>
      <dsp:txXfrm>
        <a:off x="2644731" y="2009198"/>
        <a:ext cx="1412006" cy="706003"/>
      </dsp:txXfrm>
    </dsp:sp>
    <dsp:sp modelId="{86B8E8EE-81BA-439C-9066-A9BD9889D86A}">
      <dsp:nvSpPr>
        <dsp:cNvPr id="0" name=""/>
        <dsp:cNvSpPr/>
      </dsp:nvSpPr>
      <dsp:spPr>
        <a:xfrm>
          <a:off x="4353259" y="2009198"/>
          <a:ext cx="1412006" cy="7060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PLT. AMET. PES.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(1-16)</a:t>
          </a:r>
          <a:endParaRPr lang="es-CL" sz="1300" kern="1200" dirty="0"/>
        </a:p>
      </dsp:txBody>
      <dsp:txXfrm>
        <a:off x="4353259" y="2009198"/>
        <a:ext cx="1412006" cy="706003"/>
      </dsp:txXfrm>
    </dsp:sp>
    <dsp:sp modelId="{45499A06-E175-46C6-BD59-6DA019F0215F}">
      <dsp:nvSpPr>
        <dsp:cNvPr id="0" name=""/>
        <dsp:cNvSpPr/>
      </dsp:nvSpPr>
      <dsp:spPr>
        <a:xfrm>
          <a:off x="4706261" y="3011723"/>
          <a:ext cx="1412006" cy="7060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PART. AMET. PES.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(2 AMET.)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(1-08)</a:t>
          </a:r>
          <a:endParaRPr lang="es-CL" sz="1300" kern="1200" dirty="0"/>
        </a:p>
      </dsp:txBody>
      <dsp:txXfrm>
        <a:off x="4706261" y="3011723"/>
        <a:ext cx="1412006" cy="706003"/>
      </dsp:txXfrm>
    </dsp:sp>
    <dsp:sp modelId="{99BF8DBE-F2C0-4BF6-BACE-4DE9D14EAC91}">
      <dsp:nvSpPr>
        <dsp:cNvPr id="0" name=""/>
        <dsp:cNvSpPr/>
      </dsp:nvSpPr>
      <dsp:spPr>
        <a:xfrm>
          <a:off x="4706261" y="4014247"/>
          <a:ext cx="1412006" cy="7060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PART. L. GR.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(40 </a:t>
          </a:r>
          <a:r>
            <a:rPr lang="es-CL" sz="1300" kern="1200" dirty="0" err="1" smtClean="0"/>
            <a:t>mms</a:t>
          </a:r>
          <a:r>
            <a:rPr lang="es-CL" sz="1300" kern="1200" dirty="0" smtClean="0"/>
            <a:t>)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(0-08)</a:t>
          </a:r>
          <a:endParaRPr lang="es-CL" sz="1300" kern="1200" dirty="0"/>
        </a:p>
      </dsp:txBody>
      <dsp:txXfrm>
        <a:off x="4706261" y="4014247"/>
        <a:ext cx="1412006" cy="706003"/>
      </dsp:txXfrm>
    </dsp:sp>
    <dsp:sp modelId="{C5EE9E1B-3DAC-42D5-86EC-D3E92C28A137}">
      <dsp:nvSpPr>
        <dsp:cNvPr id="0" name=""/>
        <dsp:cNvSpPr/>
      </dsp:nvSpPr>
      <dsp:spPr>
        <a:xfrm>
          <a:off x="2644731" y="1006673"/>
          <a:ext cx="1412006" cy="70600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PLANA MAYOR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300" kern="1200" dirty="0" smtClean="0"/>
            <a:t>(1-6)</a:t>
          </a:r>
          <a:endParaRPr lang="es-CL" sz="1300" kern="1200" dirty="0"/>
        </a:p>
      </dsp:txBody>
      <dsp:txXfrm>
        <a:off x="2644731" y="1006673"/>
        <a:ext cx="1412006" cy="7060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49596728"/>
              </p:ext>
            </p:extLst>
          </p:nvPr>
        </p:nvGraphicFramePr>
        <p:xfrm>
          <a:off x="228600" y="1152872"/>
          <a:ext cx="87630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5477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160594178"/>
              </p:ext>
            </p:extLst>
          </p:nvPr>
        </p:nvGraphicFramePr>
        <p:xfrm>
          <a:off x="228600" y="228600"/>
          <a:ext cx="87630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990600" y="609600"/>
            <a:ext cx="1447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</a:t>
            </a:r>
            <a:r>
              <a:rPr lang="es-CL" sz="1200" dirty="0" err="1" smtClean="0"/>
              <a:t>COy</a:t>
            </a:r>
            <a:r>
              <a:rPr lang="es-CL" sz="1200" dirty="0" smtClean="0"/>
              <a:t>.</a:t>
            </a:r>
          </a:p>
          <a:p>
            <a:r>
              <a:rPr lang="es-CL" sz="1200" dirty="0" smtClean="0"/>
              <a:t>2° C. </a:t>
            </a:r>
            <a:r>
              <a:rPr lang="es-CL" sz="1200" dirty="0" err="1" smtClean="0"/>
              <a:t>COy</a:t>
            </a:r>
            <a:r>
              <a:rPr lang="es-CL" sz="1200" dirty="0" smtClean="0"/>
              <a:t>.</a:t>
            </a:r>
          </a:p>
          <a:p>
            <a:r>
              <a:rPr lang="es-CL" sz="1200" dirty="0" smtClean="0"/>
              <a:t>S1° DE </a:t>
            </a:r>
            <a:r>
              <a:rPr lang="es-CL" sz="1200" dirty="0" err="1" smtClean="0"/>
              <a:t>COy</a:t>
            </a:r>
            <a:r>
              <a:rPr lang="es-CL" sz="1200" dirty="0" smtClean="0"/>
              <a:t>.</a:t>
            </a:r>
          </a:p>
          <a:p>
            <a:r>
              <a:rPr lang="es-CL" sz="1200" dirty="0" smtClean="0"/>
              <a:t>SG. ADM.</a:t>
            </a:r>
          </a:p>
          <a:p>
            <a:r>
              <a:rPr lang="es-CL" sz="1200" dirty="0" smtClean="0"/>
              <a:t>CB. ENF.</a:t>
            </a:r>
          </a:p>
          <a:p>
            <a:r>
              <a:rPr lang="es-CL" sz="1200" dirty="0" smtClean="0"/>
              <a:t>1 CAMILLERO</a:t>
            </a:r>
          </a:p>
          <a:p>
            <a:r>
              <a:rPr lang="es-CL" sz="1200" dirty="0" smtClean="0"/>
              <a:t>3 RO. (PRITAC, SECTAC, INT.)</a:t>
            </a:r>
          </a:p>
          <a:p>
            <a:r>
              <a:rPr lang="es-CL" sz="1200" dirty="0" smtClean="0"/>
              <a:t>MSJ.</a:t>
            </a:r>
            <a:endParaRPr lang="es-CL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5791200" y="4038600"/>
            <a:ext cx="106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PART.</a:t>
            </a:r>
          </a:p>
          <a:p>
            <a:r>
              <a:rPr lang="es-CL" sz="1200" dirty="0" smtClean="0"/>
              <a:t>3 AP. </a:t>
            </a:r>
            <a:r>
              <a:rPr lang="es-CL" sz="1200" dirty="0" err="1" smtClean="0"/>
              <a:t>Mort</a:t>
            </a:r>
            <a:r>
              <a:rPr lang="es-CL" sz="1200" dirty="0" smtClean="0"/>
              <a:t>.</a:t>
            </a:r>
          </a:p>
          <a:p>
            <a:r>
              <a:rPr lang="es-CL" sz="1200" dirty="0" smtClean="0"/>
              <a:t>3 AY. AP.</a:t>
            </a:r>
          </a:p>
          <a:p>
            <a:r>
              <a:rPr lang="es-CL" sz="1200" dirty="0" smtClean="0"/>
              <a:t>3 AMUN</a:t>
            </a:r>
            <a:endParaRPr lang="es-CL" sz="1200" dirty="0"/>
          </a:p>
        </p:txBody>
      </p:sp>
      <p:pic>
        <p:nvPicPr>
          <p:cNvPr id="21" name="Imagen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0" b="37515"/>
          <a:stretch/>
        </p:blipFill>
        <p:spPr bwMode="auto">
          <a:xfrm>
            <a:off x="7467600" y="5444067"/>
            <a:ext cx="914400" cy="880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n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0" b="37515"/>
          <a:stretch/>
        </p:blipFill>
        <p:spPr bwMode="auto">
          <a:xfrm>
            <a:off x="8229600" y="5977467"/>
            <a:ext cx="914400" cy="880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n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0" b="37515"/>
          <a:stretch/>
        </p:blipFill>
        <p:spPr bwMode="auto">
          <a:xfrm>
            <a:off x="6781801" y="4953000"/>
            <a:ext cx="914400" cy="880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2950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38731156"/>
              </p:ext>
            </p:extLst>
          </p:nvPr>
        </p:nvGraphicFramePr>
        <p:xfrm>
          <a:off x="228600" y="228600"/>
          <a:ext cx="87630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400800" y="2971800"/>
            <a:ext cx="1905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PLT.</a:t>
            </a:r>
          </a:p>
          <a:p>
            <a:r>
              <a:rPr lang="es-CL" sz="1200" dirty="0" smtClean="0"/>
              <a:t>2 AP. AM. PES.</a:t>
            </a:r>
          </a:p>
          <a:p>
            <a:r>
              <a:rPr lang="es-CL" sz="1200" dirty="0" smtClean="0"/>
              <a:t>2 AY. AP.</a:t>
            </a:r>
          </a:p>
          <a:p>
            <a:r>
              <a:rPr lang="es-CL" sz="1200" dirty="0" smtClean="0"/>
              <a:t>2 AMUNIC.</a:t>
            </a:r>
          </a:p>
          <a:p>
            <a:r>
              <a:rPr lang="es-CL" sz="1200" dirty="0" smtClean="0"/>
              <a:t>2 COND.</a:t>
            </a:r>
            <a:endParaRPr lang="es-CL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5257800" y="228600"/>
            <a:ext cx="1447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</a:t>
            </a:r>
            <a:r>
              <a:rPr lang="es-CL" sz="1200" dirty="0" err="1" smtClean="0"/>
              <a:t>COy</a:t>
            </a:r>
            <a:r>
              <a:rPr lang="es-CL" sz="1200" dirty="0" smtClean="0"/>
              <a:t>.</a:t>
            </a:r>
          </a:p>
          <a:p>
            <a:r>
              <a:rPr lang="es-CL" sz="1200" dirty="0" smtClean="0"/>
              <a:t>SO OPER.</a:t>
            </a:r>
          </a:p>
          <a:p>
            <a:r>
              <a:rPr lang="es-CL" sz="1200" dirty="0" smtClean="0"/>
              <a:t>SG. ADM.</a:t>
            </a:r>
          </a:p>
          <a:p>
            <a:r>
              <a:rPr lang="es-CL" sz="1200" dirty="0" smtClean="0"/>
              <a:t>3 RO. (PRITAC, SECTAC, INT.)</a:t>
            </a:r>
          </a:p>
          <a:p>
            <a:r>
              <a:rPr lang="es-CL" sz="1200" dirty="0" smtClean="0"/>
              <a:t>MSJ.</a:t>
            </a:r>
            <a:endParaRPr lang="es-CL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2895600" y="3048000"/>
            <a:ext cx="1066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PART.</a:t>
            </a:r>
          </a:p>
          <a:p>
            <a:r>
              <a:rPr lang="es-CL" sz="1200" dirty="0" smtClean="0"/>
              <a:t>3 AP. </a:t>
            </a:r>
            <a:r>
              <a:rPr lang="es-CL" sz="1200" dirty="0" err="1" smtClean="0"/>
              <a:t>Mort</a:t>
            </a:r>
            <a:r>
              <a:rPr lang="es-CL" sz="1200" dirty="0" smtClean="0"/>
              <a:t>.</a:t>
            </a:r>
          </a:p>
          <a:p>
            <a:r>
              <a:rPr lang="es-CL" sz="1200" dirty="0" smtClean="0"/>
              <a:t>3 AY. AP.</a:t>
            </a:r>
          </a:p>
          <a:p>
            <a:r>
              <a:rPr lang="es-CL" sz="1200" dirty="0" smtClean="0"/>
              <a:t>3 AMUN</a:t>
            </a:r>
          </a:p>
          <a:p>
            <a:r>
              <a:rPr lang="es-CL" sz="1200" dirty="0" smtClean="0"/>
              <a:t>3 COND</a:t>
            </a:r>
            <a:endParaRPr lang="es-CL" sz="1200" dirty="0"/>
          </a:p>
        </p:txBody>
      </p:sp>
      <p:grpSp>
        <p:nvGrpSpPr>
          <p:cNvPr id="23" name="Group 22"/>
          <p:cNvGrpSpPr/>
          <p:nvPr/>
        </p:nvGrpSpPr>
        <p:grpSpPr>
          <a:xfrm>
            <a:off x="6304519" y="4963836"/>
            <a:ext cx="2610881" cy="1817964"/>
            <a:chOff x="4094582" y="4417600"/>
            <a:chExt cx="2610881" cy="1817964"/>
          </a:xfrm>
        </p:grpSpPr>
        <p:pic>
          <p:nvPicPr>
            <p:cNvPr id="13" name="Picture 51"/>
            <p:cNvPicPr preferRelativeResize="0"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27945" y="5381216"/>
              <a:ext cx="1277518" cy="854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" name="Picture 51"/>
            <p:cNvPicPr preferRelativeResize="0"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4582" y="5350148"/>
              <a:ext cx="1277518" cy="854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51"/>
            <p:cNvPicPr preferRelativeResize="0"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4090" y="4419600"/>
              <a:ext cx="1277518" cy="854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Picture 51"/>
            <p:cNvPicPr preferRelativeResize="0"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9218" y="4417600"/>
              <a:ext cx="1277518" cy="854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Imagen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0" b="37515"/>
          <a:stretch/>
        </p:blipFill>
        <p:spPr bwMode="auto">
          <a:xfrm>
            <a:off x="1600199" y="5291667"/>
            <a:ext cx="914400" cy="880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Imagen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0" b="37515"/>
          <a:stretch/>
        </p:blipFill>
        <p:spPr bwMode="auto">
          <a:xfrm>
            <a:off x="2362199" y="5825067"/>
            <a:ext cx="914400" cy="880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agen 6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60" b="37515"/>
          <a:stretch/>
        </p:blipFill>
        <p:spPr bwMode="auto">
          <a:xfrm>
            <a:off x="914400" y="4800600"/>
            <a:ext cx="914400" cy="880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6400800" y="4122003"/>
            <a:ext cx="1905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2 </a:t>
            </a:r>
            <a:r>
              <a:rPr lang="es-CL" sz="1200" dirty="0"/>
              <a:t>AP. L. GR</a:t>
            </a:r>
            <a:r>
              <a:rPr lang="es-CL" sz="1200" dirty="0" smtClean="0"/>
              <a:t>.</a:t>
            </a:r>
          </a:p>
          <a:p>
            <a:r>
              <a:rPr lang="en-US" sz="1200" dirty="0" smtClean="0"/>
              <a:t>2 </a:t>
            </a:r>
            <a:r>
              <a:rPr lang="en-US" sz="1200" dirty="0"/>
              <a:t>AY. AP</a:t>
            </a:r>
            <a:r>
              <a:rPr lang="en-US" sz="1200" dirty="0" smtClean="0"/>
              <a:t>.</a:t>
            </a:r>
            <a:endParaRPr lang="es-CL" sz="1200" dirty="0" smtClean="0"/>
          </a:p>
          <a:p>
            <a:r>
              <a:rPr lang="en-US" sz="1200" dirty="0" smtClean="0"/>
              <a:t>2 </a:t>
            </a:r>
            <a:r>
              <a:rPr lang="en-US" sz="1200" dirty="0"/>
              <a:t>AMUNIC</a:t>
            </a:r>
            <a:r>
              <a:rPr lang="en-US" sz="1200" dirty="0" smtClean="0"/>
              <a:t>.</a:t>
            </a:r>
            <a:endParaRPr lang="es-CL" sz="1200" dirty="0" smtClean="0"/>
          </a:p>
          <a:p>
            <a:r>
              <a:rPr lang="en-US" sz="1200" dirty="0" smtClean="0"/>
              <a:t>2 </a:t>
            </a:r>
            <a:r>
              <a:rPr lang="en-US" sz="1200" dirty="0"/>
              <a:t>COND</a:t>
            </a:r>
            <a:r>
              <a:rPr lang="en-US" sz="1200" dirty="0" smtClean="0"/>
              <a:t>.</a:t>
            </a:r>
            <a:endParaRPr lang="es-CL" sz="1200" dirty="0"/>
          </a:p>
        </p:txBody>
      </p:sp>
      <p:pic>
        <p:nvPicPr>
          <p:cNvPr id="24" name="Picture 3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744"/>
          <a:stretch>
            <a:fillRect/>
          </a:stretch>
        </p:blipFill>
        <p:spPr bwMode="auto">
          <a:xfrm>
            <a:off x="6980061" y="304800"/>
            <a:ext cx="1020939" cy="828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8048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164803" y="232748"/>
            <a:ext cx="6890592" cy="4716102"/>
            <a:chOff x="1164803" y="232748"/>
            <a:chExt cx="6890592" cy="4716102"/>
          </a:xfrm>
        </p:grpSpPr>
        <p:sp>
          <p:nvSpPr>
            <p:cNvPr id="24" name="Freeform 23"/>
            <p:cNvSpPr/>
            <p:nvPr/>
          </p:nvSpPr>
          <p:spPr>
            <a:xfrm>
              <a:off x="4285338" y="938752"/>
              <a:ext cx="148260" cy="64952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48260" y="0"/>
                  </a:moveTo>
                  <a:lnTo>
                    <a:pt x="148260" y="649523"/>
                  </a:lnTo>
                  <a:lnTo>
                    <a:pt x="0" y="649523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6431588" y="2943801"/>
              <a:ext cx="211801" cy="165204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652047"/>
                  </a:lnTo>
                  <a:lnTo>
                    <a:pt x="211801" y="1652047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Freeform 25"/>
            <p:cNvSpPr/>
            <p:nvPr/>
          </p:nvSpPr>
          <p:spPr>
            <a:xfrm>
              <a:off x="6431588" y="2943801"/>
              <a:ext cx="211801" cy="64952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649523"/>
                  </a:lnTo>
                  <a:lnTo>
                    <a:pt x="211801" y="649523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7" name="Freeform 26"/>
            <p:cNvSpPr/>
            <p:nvPr/>
          </p:nvSpPr>
          <p:spPr>
            <a:xfrm>
              <a:off x="4433599" y="938752"/>
              <a:ext cx="2562792" cy="129904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150785"/>
                  </a:lnTo>
                  <a:lnTo>
                    <a:pt x="2562792" y="1150785"/>
                  </a:lnTo>
                  <a:lnTo>
                    <a:pt x="2562792" y="129904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4433599" y="938752"/>
              <a:ext cx="854264" cy="129904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150785"/>
                  </a:lnTo>
                  <a:lnTo>
                    <a:pt x="854264" y="1150785"/>
                  </a:lnTo>
                  <a:lnTo>
                    <a:pt x="854264" y="129904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9" name="Freeform 28"/>
            <p:cNvSpPr/>
            <p:nvPr/>
          </p:nvSpPr>
          <p:spPr>
            <a:xfrm>
              <a:off x="3014532" y="2943801"/>
              <a:ext cx="211801" cy="165204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652047"/>
                  </a:lnTo>
                  <a:lnTo>
                    <a:pt x="211801" y="1652047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Freeform 29"/>
            <p:cNvSpPr/>
            <p:nvPr/>
          </p:nvSpPr>
          <p:spPr>
            <a:xfrm>
              <a:off x="3014532" y="2943801"/>
              <a:ext cx="211801" cy="649523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649523"/>
                  </a:lnTo>
                  <a:lnTo>
                    <a:pt x="211801" y="649523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3579335" y="938752"/>
              <a:ext cx="854264" cy="129904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854264" y="0"/>
                  </a:moveTo>
                  <a:lnTo>
                    <a:pt x="854264" y="1150785"/>
                  </a:lnTo>
                  <a:lnTo>
                    <a:pt x="0" y="1150785"/>
                  </a:lnTo>
                  <a:lnTo>
                    <a:pt x="0" y="129904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1870806" y="938752"/>
              <a:ext cx="2562792" cy="129904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562792" y="0"/>
                  </a:moveTo>
                  <a:lnTo>
                    <a:pt x="2562792" y="1150785"/>
                  </a:lnTo>
                  <a:lnTo>
                    <a:pt x="0" y="1150785"/>
                  </a:lnTo>
                  <a:lnTo>
                    <a:pt x="0" y="1299046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3727595" y="232748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PELOTÓN FUS. IM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(1- 36)</a:t>
              </a:r>
              <a:endParaRPr lang="es-CL" sz="1400" kern="1200" dirty="0"/>
            </a:p>
          </p:txBody>
        </p:sp>
        <p:sp>
          <p:nvSpPr>
            <p:cNvPr id="34" name="Freeform 33"/>
            <p:cNvSpPr/>
            <p:nvPr/>
          </p:nvSpPr>
          <p:spPr>
            <a:xfrm>
              <a:off x="1164803" y="2237798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1° ESC. FUS.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(0-8)</a:t>
              </a:r>
              <a:endParaRPr lang="es-CL" sz="1400" kern="1200" dirty="0"/>
            </a:p>
          </p:txBody>
        </p:sp>
        <p:sp>
          <p:nvSpPr>
            <p:cNvPr id="35" name="Freeform 34"/>
            <p:cNvSpPr/>
            <p:nvPr/>
          </p:nvSpPr>
          <p:spPr>
            <a:xfrm>
              <a:off x="2873331" y="2237798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2° ESC. FUS.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(0-8)</a:t>
              </a:r>
              <a:endParaRPr lang="es-CL" sz="1400" kern="1200" dirty="0"/>
            </a:p>
          </p:txBody>
        </p:sp>
        <p:sp>
          <p:nvSpPr>
            <p:cNvPr id="36" name="Freeform 35"/>
            <p:cNvSpPr/>
            <p:nvPr/>
          </p:nvSpPr>
          <p:spPr>
            <a:xfrm>
              <a:off x="3226333" y="3240323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EQ 1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(0-4)</a:t>
              </a:r>
              <a:endParaRPr lang="es-CL" sz="1400" kern="1200" dirty="0"/>
            </a:p>
          </p:txBody>
        </p:sp>
        <p:sp>
          <p:nvSpPr>
            <p:cNvPr id="37" name="Freeform 36"/>
            <p:cNvSpPr/>
            <p:nvPr/>
          </p:nvSpPr>
          <p:spPr>
            <a:xfrm>
              <a:off x="3226333" y="4242847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EQ 2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(0-4)</a:t>
              </a:r>
              <a:endParaRPr lang="es-CL" sz="1400" kern="1200" dirty="0"/>
            </a:p>
          </p:txBody>
        </p:sp>
        <p:sp>
          <p:nvSpPr>
            <p:cNvPr id="38" name="Freeform 37"/>
            <p:cNvSpPr/>
            <p:nvPr/>
          </p:nvSpPr>
          <p:spPr>
            <a:xfrm>
              <a:off x="4581859" y="2237798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3° ESC. FUS.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(0-8)</a:t>
              </a:r>
              <a:endParaRPr lang="es-CL" sz="1400" kern="1200" dirty="0"/>
            </a:p>
          </p:txBody>
        </p:sp>
        <p:sp>
          <p:nvSpPr>
            <p:cNvPr id="39" name="Freeform 38"/>
            <p:cNvSpPr/>
            <p:nvPr/>
          </p:nvSpPr>
          <p:spPr>
            <a:xfrm>
              <a:off x="6290388" y="2237798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ESC. APOYO A LA MANIOBRA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(0-9)</a:t>
              </a:r>
              <a:endParaRPr lang="es-CL" sz="1400" kern="1200" dirty="0"/>
            </a:p>
          </p:txBody>
        </p:sp>
        <p:sp>
          <p:nvSpPr>
            <p:cNvPr id="40" name="Freeform 39"/>
            <p:cNvSpPr/>
            <p:nvPr/>
          </p:nvSpPr>
          <p:spPr>
            <a:xfrm>
              <a:off x="6643389" y="3240323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PART. AMET MED.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(0-7)</a:t>
              </a:r>
              <a:endParaRPr lang="es-CL" sz="1400" kern="1200" dirty="0"/>
            </a:p>
          </p:txBody>
        </p:sp>
        <p:sp>
          <p:nvSpPr>
            <p:cNvPr id="41" name="Freeform 40"/>
            <p:cNvSpPr/>
            <p:nvPr/>
          </p:nvSpPr>
          <p:spPr>
            <a:xfrm>
              <a:off x="6643389" y="4242847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EQ. BRECHERO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(0-2)</a:t>
              </a:r>
              <a:endParaRPr lang="es-CL" sz="1400" kern="1200" dirty="0"/>
            </a:p>
          </p:txBody>
        </p:sp>
        <p:sp>
          <p:nvSpPr>
            <p:cNvPr id="42" name="Freeform 41"/>
            <p:cNvSpPr/>
            <p:nvPr/>
          </p:nvSpPr>
          <p:spPr>
            <a:xfrm>
              <a:off x="2873331" y="1235273"/>
              <a:ext cx="1412006" cy="706003"/>
            </a:xfrm>
            <a:custGeom>
              <a:avLst/>
              <a:gdLst>
                <a:gd name="connsiteX0" fmla="*/ 0 w 1412006"/>
                <a:gd name="connsiteY0" fmla="*/ 0 h 706003"/>
                <a:gd name="connsiteX1" fmla="*/ 1412006 w 1412006"/>
                <a:gd name="connsiteY1" fmla="*/ 0 h 706003"/>
                <a:gd name="connsiteX2" fmla="*/ 1412006 w 1412006"/>
                <a:gd name="connsiteY2" fmla="*/ 706003 h 706003"/>
                <a:gd name="connsiteX3" fmla="*/ 0 w 1412006"/>
                <a:gd name="connsiteY3" fmla="*/ 706003 h 706003"/>
                <a:gd name="connsiteX4" fmla="*/ 0 w 1412006"/>
                <a:gd name="connsiteY4" fmla="*/ 0 h 7060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2006" h="706003">
                  <a:moveTo>
                    <a:pt x="0" y="0"/>
                  </a:moveTo>
                  <a:lnTo>
                    <a:pt x="1412006" y="0"/>
                  </a:lnTo>
                  <a:lnTo>
                    <a:pt x="1412006" y="706003"/>
                  </a:lnTo>
                  <a:lnTo>
                    <a:pt x="0" y="70600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PLANA MAYOR</a:t>
              </a:r>
            </a:p>
            <a:p>
              <a:pPr lvl="0" algn="ctr" defTabSz="622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1400" kern="1200" dirty="0" smtClean="0"/>
                <a:t>(1-3)</a:t>
              </a:r>
              <a:endParaRPr lang="es-CL" sz="1400" kern="1200" dirty="0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8077200" y="3207603"/>
            <a:ext cx="106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PART.</a:t>
            </a:r>
          </a:p>
          <a:p>
            <a:r>
              <a:rPr lang="es-CL" sz="1200" dirty="0" smtClean="0"/>
              <a:t>2 AP. AMET</a:t>
            </a:r>
          </a:p>
          <a:p>
            <a:r>
              <a:rPr lang="es-CL" sz="1200" dirty="0" smtClean="0"/>
              <a:t>2 AY. AP.</a:t>
            </a:r>
          </a:p>
          <a:p>
            <a:r>
              <a:rPr lang="es-CL" sz="1200" dirty="0" smtClean="0"/>
              <a:t>2 AMUNIC.</a:t>
            </a:r>
            <a:endParaRPr lang="es-CL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1752600" y="693003"/>
            <a:ext cx="1447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PLT.</a:t>
            </a:r>
          </a:p>
          <a:p>
            <a:r>
              <a:rPr lang="es-CL" sz="1200" dirty="0" smtClean="0"/>
              <a:t>SGTO. PLT (2° </a:t>
            </a:r>
            <a:r>
              <a:rPr lang="es-CL" sz="1200" dirty="0" err="1" smtClean="0"/>
              <a:t>Cdte</a:t>
            </a:r>
            <a:r>
              <a:rPr lang="es-CL" sz="1200" dirty="0" smtClean="0"/>
              <a:t>.)</a:t>
            </a:r>
          </a:p>
          <a:p>
            <a:r>
              <a:rPr lang="es-CL" sz="1200" dirty="0" smtClean="0"/>
              <a:t>CB. LOG.</a:t>
            </a:r>
          </a:p>
          <a:p>
            <a:r>
              <a:rPr lang="es-CL" sz="1200" dirty="0" smtClean="0"/>
              <a:t>CB. RO.</a:t>
            </a:r>
            <a:endParaRPr lang="es-CL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4613564" y="4154268"/>
            <a:ext cx="1447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EQ/FUS.</a:t>
            </a:r>
          </a:p>
          <a:p>
            <a:r>
              <a:rPr lang="es-CL" sz="1200" dirty="0" smtClean="0"/>
              <a:t>FUS/GR</a:t>
            </a:r>
          </a:p>
          <a:p>
            <a:r>
              <a:rPr lang="es-CL" sz="1200" dirty="0" smtClean="0"/>
              <a:t>A.A.L.</a:t>
            </a:r>
          </a:p>
          <a:p>
            <a:r>
              <a:rPr lang="es-CL" sz="1200" dirty="0" smtClean="0"/>
              <a:t>A.A.L.</a:t>
            </a:r>
            <a:endParaRPr lang="es-CL" sz="1200" dirty="0"/>
          </a:p>
        </p:txBody>
      </p:sp>
      <p:sp>
        <p:nvSpPr>
          <p:cNvPr id="8" name="TextBox 7"/>
          <p:cNvSpPr txBox="1"/>
          <p:nvPr/>
        </p:nvSpPr>
        <p:spPr>
          <a:xfrm>
            <a:off x="8077200" y="4338935"/>
            <a:ext cx="1066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EQ.</a:t>
            </a:r>
          </a:p>
          <a:p>
            <a:r>
              <a:rPr lang="es-CL" sz="1200" dirty="0" smtClean="0"/>
              <a:t>BRECH. AY.</a:t>
            </a:r>
            <a:endParaRPr lang="es-CL" sz="1200" dirty="0"/>
          </a:p>
        </p:txBody>
      </p:sp>
      <p:sp>
        <p:nvSpPr>
          <p:cNvPr id="9" name="TextBox 8"/>
          <p:cNvSpPr txBox="1"/>
          <p:nvPr/>
        </p:nvSpPr>
        <p:spPr>
          <a:xfrm>
            <a:off x="4613564" y="3200400"/>
            <a:ext cx="1447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C. ESC/EQ/FUS.</a:t>
            </a:r>
          </a:p>
          <a:p>
            <a:r>
              <a:rPr lang="es-CL" sz="1200" dirty="0" smtClean="0"/>
              <a:t>FUS/TE</a:t>
            </a:r>
          </a:p>
          <a:p>
            <a:r>
              <a:rPr lang="es-CL" sz="1200" dirty="0" smtClean="0"/>
              <a:t>FUS/GR</a:t>
            </a:r>
          </a:p>
          <a:p>
            <a:r>
              <a:rPr lang="es-CL" sz="1200" dirty="0" smtClean="0"/>
              <a:t>A.A.L.</a:t>
            </a:r>
            <a:endParaRPr lang="es-CL" sz="1200" dirty="0"/>
          </a:p>
        </p:txBody>
      </p:sp>
      <p:pic>
        <p:nvPicPr>
          <p:cNvPr id="11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742" b="29407"/>
          <a:stretch/>
        </p:blipFill>
        <p:spPr bwMode="auto">
          <a:xfrm>
            <a:off x="60295" y="152400"/>
            <a:ext cx="138750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Group 13"/>
          <p:cNvGrpSpPr/>
          <p:nvPr/>
        </p:nvGrpSpPr>
        <p:grpSpPr>
          <a:xfrm>
            <a:off x="1066800" y="5331768"/>
            <a:ext cx="1773381" cy="1145232"/>
            <a:chOff x="775854" y="4338935"/>
            <a:chExt cx="1925781" cy="1376065"/>
          </a:xfrm>
        </p:grpSpPr>
        <p:pic>
          <p:nvPicPr>
            <p:cNvPr id="10" name="Imagen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05" t="71140" r="30037" b="5980"/>
            <a:stretch/>
          </p:blipFill>
          <p:spPr bwMode="auto">
            <a:xfrm>
              <a:off x="775854" y="4338935"/>
              <a:ext cx="16209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Imagen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05" t="71140" r="30037" b="5980"/>
            <a:stretch/>
          </p:blipFill>
          <p:spPr bwMode="auto">
            <a:xfrm>
              <a:off x="928254" y="4796135"/>
              <a:ext cx="16209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Imagen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705" t="71140" r="30037" b="5980"/>
            <a:stretch/>
          </p:blipFill>
          <p:spPr bwMode="auto">
            <a:xfrm>
              <a:off x="1080654" y="5253335"/>
              <a:ext cx="162098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2" descr="G:\Fotos Entrenamiento\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02" y="3124200"/>
            <a:ext cx="2022475" cy="1374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5971" y="5295352"/>
            <a:ext cx="1607593" cy="1127264"/>
          </a:xfrm>
          <a:prstGeom prst="rect">
            <a:avLst/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3" name="Picture 2" descr="Resultado de imagen para infiltracion milita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5280272"/>
            <a:ext cx="1709611" cy="1196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23319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</TotalTime>
  <Words>432</Words>
  <Application>Microsoft Office PowerPoint</Application>
  <PresentationFormat>On-screen Show (4:3)</PresentationFormat>
  <Paragraphs>110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Juan Sielfeld F</dc:creator>
  <cp:lastModifiedBy>Microsoft</cp:lastModifiedBy>
  <cp:revision>20</cp:revision>
  <dcterms:created xsi:type="dcterms:W3CDTF">2006-08-16T00:00:00Z</dcterms:created>
  <dcterms:modified xsi:type="dcterms:W3CDTF">2019-07-18T20:58:31Z</dcterms:modified>
</cp:coreProperties>
</file>