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sldIdLst>
    <p:sldId id="345" r:id="rId2"/>
    <p:sldId id="257" r:id="rId3"/>
    <p:sldId id="346" r:id="rId4"/>
    <p:sldId id="321" r:id="rId5"/>
    <p:sldId id="318" r:id="rId6"/>
    <p:sldId id="322" r:id="rId7"/>
    <p:sldId id="323" r:id="rId8"/>
    <p:sldId id="319" r:id="rId9"/>
    <p:sldId id="320" r:id="rId10"/>
    <p:sldId id="347" r:id="rId11"/>
    <p:sldId id="333" r:id="rId12"/>
    <p:sldId id="348" r:id="rId13"/>
    <p:sldId id="334" r:id="rId14"/>
    <p:sldId id="352" r:id="rId15"/>
    <p:sldId id="353" r:id="rId16"/>
    <p:sldId id="349" r:id="rId17"/>
    <p:sldId id="326" r:id="rId18"/>
    <p:sldId id="339" r:id="rId19"/>
    <p:sldId id="328" r:id="rId20"/>
    <p:sldId id="337" r:id="rId21"/>
    <p:sldId id="338" r:id="rId22"/>
    <p:sldId id="343" r:id="rId23"/>
    <p:sldId id="350" r:id="rId24"/>
    <p:sldId id="332" r:id="rId25"/>
    <p:sldId id="351" r:id="rId26"/>
    <p:sldId id="344" r:id="rId27"/>
    <p:sldId id="301" r:id="rId28"/>
  </p:sldIdLst>
  <p:sldSz cx="12192000" cy="6858000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07375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975" autoAdjust="0"/>
    <p:restoredTop sz="96362" autoAdjust="0"/>
  </p:normalViewPr>
  <p:slideViewPr>
    <p:cSldViewPr snapToGrid="0">
      <p:cViewPr varScale="1">
        <p:scale>
          <a:sx n="108" d="100"/>
          <a:sy n="108" d="100"/>
        </p:scale>
        <p:origin x="7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31C2932-29E5-42D0-BD7B-7E7866A3F070}" type="doc">
      <dgm:prSet loTypeId="urn:microsoft.com/office/officeart/2005/8/layout/vList3#1" loCatId="picture" qsTypeId="urn:microsoft.com/office/officeart/2005/8/quickstyle/simple1" qsCatId="simple" csTypeId="urn:microsoft.com/office/officeart/2005/8/colors/accent1_2" csCatId="accent1" phldr="1"/>
      <dgm:spPr/>
    </dgm:pt>
    <dgm:pt modelId="{31103539-C739-44BA-9FDC-AC6405D7CAD7}">
      <dgm:prSet phldrT="[Texto]"/>
      <dgm:spPr/>
      <dgm:t>
        <a:bodyPr/>
        <a:lstStyle/>
        <a:p>
          <a:r>
            <a:rPr lang="es-ES" dirty="0" smtClean="0"/>
            <a:t>Modelo Académico</a:t>
          </a:r>
          <a:endParaRPr lang="es-ES" dirty="0"/>
        </a:p>
      </dgm:t>
    </dgm:pt>
    <dgm:pt modelId="{56DC6513-3D00-4FA9-8C47-62B6926EAEAA}" type="parTrans" cxnId="{39E2E60B-6D12-4D71-A3B2-0EF64D782CDA}">
      <dgm:prSet/>
      <dgm:spPr/>
      <dgm:t>
        <a:bodyPr/>
        <a:lstStyle/>
        <a:p>
          <a:endParaRPr lang="es-ES"/>
        </a:p>
      </dgm:t>
    </dgm:pt>
    <dgm:pt modelId="{13439BDB-EDD0-4F4C-ABA8-414EDE9E04EF}" type="sibTrans" cxnId="{39E2E60B-6D12-4D71-A3B2-0EF64D782CDA}">
      <dgm:prSet/>
      <dgm:spPr/>
      <dgm:t>
        <a:bodyPr/>
        <a:lstStyle/>
        <a:p>
          <a:endParaRPr lang="es-ES"/>
        </a:p>
      </dgm:t>
    </dgm:pt>
    <dgm:pt modelId="{3D119595-DAB6-454A-8589-31DB6F5B87E9}">
      <dgm:prSet phldrT="[Texto]"/>
      <dgm:spPr/>
      <dgm:t>
        <a:bodyPr/>
        <a:lstStyle/>
        <a:p>
          <a:r>
            <a:rPr lang="es-ES" dirty="0" smtClean="0"/>
            <a:t>Modelo Físico-Deportivo</a:t>
          </a:r>
          <a:endParaRPr lang="es-ES" dirty="0"/>
        </a:p>
      </dgm:t>
    </dgm:pt>
    <dgm:pt modelId="{78B6A84B-E0D3-4896-B0C0-A63EEB30C7F8}" type="parTrans" cxnId="{D080B05D-1A90-40E3-9935-4A9E47EB2E08}">
      <dgm:prSet/>
      <dgm:spPr/>
      <dgm:t>
        <a:bodyPr/>
        <a:lstStyle/>
        <a:p>
          <a:endParaRPr lang="es-ES"/>
        </a:p>
      </dgm:t>
    </dgm:pt>
    <dgm:pt modelId="{4395110F-77D4-4616-9A28-08AAF02EB5B0}" type="sibTrans" cxnId="{D080B05D-1A90-40E3-9935-4A9E47EB2E08}">
      <dgm:prSet/>
      <dgm:spPr/>
      <dgm:t>
        <a:bodyPr/>
        <a:lstStyle/>
        <a:p>
          <a:endParaRPr lang="es-ES"/>
        </a:p>
      </dgm:t>
    </dgm:pt>
    <dgm:pt modelId="{7F4AECD0-0F61-4A73-B85F-B483505904F6}">
      <dgm:prSet phldrT="[Texto]" custT="1"/>
      <dgm:spPr/>
      <dgm:t>
        <a:bodyPr/>
        <a:lstStyle/>
        <a:p>
          <a:r>
            <a:rPr lang="es-ES" sz="3000" dirty="0" smtClean="0"/>
            <a:t>Modelo Militar Naval </a:t>
          </a:r>
        </a:p>
        <a:p>
          <a:r>
            <a:rPr lang="es-ES" sz="1800" dirty="0" smtClean="0">
              <a:solidFill>
                <a:srgbClr val="FF0000"/>
              </a:solidFill>
            </a:rPr>
            <a:t>TRANSVERSAL</a:t>
          </a:r>
          <a:endParaRPr lang="es-ES" sz="3000" dirty="0">
            <a:solidFill>
              <a:srgbClr val="FF0000"/>
            </a:solidFill>
          </a:endParaRPr>
        </a:p>
      </dgm:t>
    </dgm:pt>
    <dgm:pt modelId="{BEE78B43-F372-458E-ADCB-DC002939D93B}" type="parTrans" cxnId="{94D59DC2-A2BF-4997-A724-40ECAB64BA91}">
      <dgm:prSet/>
      <dgm:spPr/>
      <dgm:t>
        <a:bodyPr/>
        <a:lstStyle/>
        <a:p>
          <a:endParaRPr lang="es-ES"/>
        </a:p>
      </dgm:t>
    </dgm:pt>
    <dgm:pt modelId="{BB9B5E8D-F61D-43BB-B85B-864CD7653E8E}" type="sibTrans" cxnId="{94D59DC2-A2BF-4997-A724-40ECAB64BA91}">
      <dgm:prSet/>
      <dgm:spPr/>
      <dgm:t>
        <a:bodyPr/>
        <a:lstStyle/>
        <a:p>
          <a:endParaRPr lang="es-ES"/>
        </a:p>
      </dgm:t>
    </dgm:pt>
    <dgm:pt modelId="{D95EEAF1-C99E-464B-AF58-89573FA88358}" type="pres">
      <dgm:prSet presAssocID="{F31C2932-29E5-42D0-BD7B-7E7866A3F070}" presName="linearFlow" presStyleCnt="0">
        <dgm:presLayoutVars>
          <dgm:dir/>
          <dgm:resizeHandles val="exact"/>
        </dgm:presLayoutVars>
      </dgm:prSet>
      <dgm:spPr/>
    </dgm:pt>
    <dgm:pt modelId="{2B06CF33-341E-4520-9E15-F8F21726E310}" type="pres">
      <dgm:prSet presAssocID="{31103539-C739-44BA-9FDC-AC6405D7CAD7}" presName="composite" presStyleCnt="0"/>
      <dgm:spPr/>
    </dgm:pt>
    <dgm:pt modelId="{D5B5E180-38AF-4424-B38B-241B52958D1F}" type="pres">
      <dgm:prSet presAssocID="{31103539-C739-44BA-9FDC-AC6405D7CAD7}" presName="imgShp" presStyleLbl="fgImgPlace1" presStyleIdx="0" presStyleCnt="3" custScaleX="130473" custScaleY="121665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</dgm:spPr>
    </dgm:pt>
    <dgm:pt modelId="{F4318476-8A5F-475F-8D2A-B8F744B9D546}" type="pres">
      <dgm:prSet presAssocID="{31103539-C739-44BA-9FDC-AC6405D7CAD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2FF36E-2A9A-463E-B1E5-04372FB03E40}" type="pres">
      <dgm:prSet presAssocID="{13439BDB-EDD0-4F4C-ABA8-414EDE9E04EF}" presName="spacing" presStyleCnt="0"/>
      <dgm:spPr/>
    </dgm:pt>
    <dgm:pt modelId="{67F2444A-9182-4810-A714-D7BFB022BEE7}" type="pres">
      <dgm:prSet presAssocID="{3D119595-DAB6-454A-8589-31DB6F5B87E9}" presName="composite" presStyleCnt="0"/>
      <dgm:spPr/>
    </dgm:pt>
    <dgm:pt modelId="{5EA62EE6-A32D-45E8-AFEB-E2E1CF970E99}" type="pres">
      <dgm:prSet presAssocID="{3D119595-DAB6-454A-8589-31DB6F5B87E9}" presName="imgShp" presStyleLbl="fgImgPlace1" presStyleIdx="1" presStyleCnt="3" custScaleX="136999" custScaleY="13244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4F491D98-2C24-4914-BCD4-435BD3727017}" type="pres">
      <dgm:prSet presAssocID="{3D119595-DAB6-454A-8589-31DB6F5B87E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5DB3CC-E908-48FF-B3D3-76E6CA3B540B}" type="pres">
      <dgm:prSet presAssocID="{4395110F-77D4-4616-9A28-08AAF02EB5B0}" presName="spacing" presStyleCnt="0"/>
      <dgm:spPr/>
    </dgm:pt>
    <dgm:pt modelId="{A558FBEC-7C53-4E1F-A5CB-EBEE5EEDDD94}" type="pres">
      <dgm:prSet presAssocID="{7F4AECD0-0F61-4A73-B85F-B483505904F6}" presName="composite" presStyleCnt="0"/>
      <dgm:spPr/>
    </dgm:pt>
    <dgm:pt modelId="{C1F7766A-959B-444C-AD11-75057132B665}" type="pres">
      <dgm:prSet presAssocID="{7F4AECD0-0F61-4A73-B85F-B483505904F6}" presName="imgShp" presStyleLbl="fgImgPlace1" presStyleIdx="2" presStyleCnt="3" custAng="343741" custScaleX="132313" custScaleY="140340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</dgm:spPr>
    </dgm:pt>
    <dgm:pt modelId="{91C56A08-A65A-4BD2-94B6-287DBA03DE8D}" type="pres">
      <dgm:prSet presAssocID="{7F4AECD0-0F61-4A73-B85F-B483505904F6}" presName="txShp" presStyleLbl="node1" presStyleIdx="2" presStyleCnt="3" custScaleX="103584" custScaleY="115687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6A9B010-8CB3-4964-9FCA-21AA200C8B7A}" type="presOf" srcId="{7F4AECD0-0F61-4A73-B85F-B483505904F6}" destId="{91C56A08-A65A-4BD2-94B6-287DBA03DE8D}" srcOrd="0" destOrd="0" presId="urn:microsoft.com/office/officeart/2005/8/layout/vList3#1"/>
    <dgm:cxn modelId="{D080B05D-1A90-40E3-9935-4A9E47EB2E08}" srcId="{F31C2932-29E5-42D0-BD7B-7E7866A3F070}" destId="{3D119595-DAB6-454A-8589-31DB6F5B87E9}" srcOrd="1" destOrd="0" parTransId="{78B6A84B-E0D3-4896-B0C0-A63EEB30C7F8}" sibTransId="{4395110F-77D4-4616-9A28-08AAF02EB5B0}"/>
    <dgm:cxn modelId="{DAEE5EE1-FE05-438A-8653-7F3E79007680}" type="presOf" srcId="{F31C2932-29E5-42D0-BD7B-7E7866A3F070}" destId="{D95EEAF1-C99E-464B-AF58-89573FA88358}" srcOrd="0" destOrd="0" presId="urn:microsoft.com/office/officeart/2005/8/layout/vList3#1"/>
    <dgm:cxn modelId="{94D59DC2-A2BF-4997-A724-40ECAB64BA91}" srcId="{F31C2932-29E5-42D0-BD7B-7E7866A3F070}" destId="{7F4AECD0-0F61-4A73-B85F-B483505904F6}" srcOrd="2" destOrd="0" parTransId="{BEE78B43-F372-458E-ADCB-DC002939D93B}" sibTransId="{BB9B5E8D-F61D-43BB-B85B-864CD7653E8E}"/>
    <dgm:cxn modelId="{73BA1E00-2660-445F-8BDD-67D776A15DBA}" type="presOf" srcId="{31103539-C739-44BA-9FDC-AC6405D7CAD7}" destId="{F4318476-8A5F-475F-8D2A-B8F744B9D546}" srcOrd="0" destOrd="0" presId="urn:microsoft.com/office/officeart/2005/8/layout/vList3#1"/>
    <dgm:cxn modelId="{AC0294BB-ADD1-40CE-B89B-F68496F68B96}" type="presOf" srcId="{3D119595-DAB6-454A-8589-31DB6F5B87E9}" destId="{4F491D98-2C24-4914-BCD4-435BD3727017}" srcOrd="0" destOrd="0" presId="urn:microsoft.com/office/officeart/2005/8/layout/vList3#1"/>
    <dgm:cxn modelId="{39E2E60B-6D12-4D71-A3B2-0EF64D782CDA}" srcId="{F31C2932-29E5-42D0-BD7B-7E7866A3F070}" destId="{31103539-C739-44BA-9FDC-AC6405D7CAD7}" srcOrd="0" destOrd="0" parTransId="{56DC6513-3D00-4FA9-8C47-62B6926EAEAA}" sibTransId="{13439BDB-EDD0-4F4C-ABA8-414EDE9E04EF}"/>
    <dgm:cxn modelId="{31EF4682-446D-4D24-A0A6-ABEE5BF3B289}" type="presParOf" srcId="{D95EEAF1-C99E-464B-AF58-89573FA88358}" destId="{2B06CF33-341E-4520-9E15-F8F21726E310}" srcOrd="0" destOrd="0" presId="urn:microsoft.com/office/officeart/2005/8/layout/vList3#1"/>
    <dgm:cxn modelId="{3E2CEFD4-680E-45E2-A589-DF55B2BD263E}" type="presParOf" srcId="{2B06CF33-341E-4520-9E15-F8F21726E310}" destId="{D5B5E180-38AF-4424-B38B-241B52958D1F}" srcOrd="0" destOrd="0" presId="urn:microsoft.com/office/officeart/2005/8/layout/vList3#1"/>
    <dgm:cxn modelId="{5F8436C9-1133-4499-9664-8C479FC9E770}" type="presParOf" srcId="{2B06CF33-341E-4520-9E15-F8F21726E310}" destId="{F4318476-8A5F-475F-8D2A-B8F744B9D546}" srcOrd="1" destOrd="0" presId="urn:microsoft.com/office/officeart/2005/8/layout/vList3#1"/>
    <dgm:cxn modelId="{6CEA9868-EEA8-4DC3-BADA-A9223B3715FE}" type="presParOf" srcId="{D95EEAF1-C99E-464B-AF58-89573FA88358}" destId="{472FF36E-2A9A-463E-B1E5-04372FB03E40}" srcOrd="1" destOrd="0" presId="urn:microsoft.com/office/officeart/2005/8/layout/vList3#1"/>
    <dgm:cxn modelId="{1930B511-DEBD-43DF-9B20-E941771AA017}" type="presParOf" srcId="{D95EEAF1-C99E-464B-AF58-89573FA88358}" destId="{67F2444A-9182-4810-A714-D7BFB022BEE7}" srcOrd="2" destOrd="0" presId="urn:microsoft.com/office/officeart/2005/8/layout/vList3#1"/>
    <dgm:cxn modelId="{FBAE3EFB-CCF5-4F6A-9E14-73D77A8779FA}" type="presParOf" srcId="{67F2444A-9182-4810-A714-D7BFB022BEE7}" destId="{5EA62EE6-A32D-45E8-AFEB-E2E1CF970E99}" srcOrd="0" destOrd="0" presId="urn:microsoft.com/office/officeart/2005/8/layout/vList3#1"/>
    <dgm:cxn modelId="{B2881336-5619-491E-8231-38B6F57C9030}" type="presParOf" srcId="{67F2444A-9182-4810-A714-D7BFB022BEE7}" destId="{4F491D98-2C24-4914-BCD4-435BD3727017}" srcOrd="1" destOrd="0" presId="urn:microsoft.com/office/officeart/2005/8/layout/vList3#1"/>
    <dgm:cxn modelId="{FBA6FABF-896C-4E81-92F8-5FA066040A53}" type="presParOf" srcId="{D95EEAF1-C99E-464B-AF58-89573FA88358}" destId="{215DB3CC-E908-48FF-B3D3-76E6CA3B540B}" srcOrd="3" destOrd="0" presId="urn:microsoft.com/office/officeart/2005/8/layout/vList3#1"/>
    <dgm:cxn modelId="{E70186D6-BE78-4E0D-A26A-82641EBF1926}" type="presParOf" srcId="{D95EEAF1-C99E-464B-AF58-89573FA88358}" destId="{A558FBEC-7C53-4E1F-A5CB-EBEE5EEDDD94}" srcOrd="4" destOrd="0" presId="urn:microsoft.com/office/officeart/2005/8/layout/vList3#1"/>
    <dgm:cxn modelId="{2EA9FDF7-736D-4FDC-86A6-84AE82A9329B}" type="presParOf" srcId="{A558FBEC-7C53-4E1F-A5CB-EBEE5EEDDD94}" destId="{C1F7766A-959B-444C-AD11-75057132B665}" srcOrd="0" destOrd="0" presId="urn:microsoft.com/office/officeart/2005/8/layout/vList3#1"/>
    <dgm:cxn modelId="{1065BEE9-A50B-44A2-8D88-74FE6BFAA355}" type="presParOf" srcId="{A558FBEC-7C53-4E1F-A5CB-EBEE5EEDDD94}" destId="{91C56A08-A65A-4BD2-94B6-287DBA03DE8D}" srcOrd="1" destOrd="0" presId="urn:microsoft.com/office/officeart/2005/8/layout/vList3#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31C2932-29E5-42D0-BD7B-7E7866A3F070}" type="doc">
      <dgm:prSet loTypeId="urn:microsoft.com/office/officeart/2005/8/layout/vList3#2" loCatId="picture" qsTypeId="urn:microsoft.com/office/officeart/2005/8/quickstyle/simple1" qsCatId="simple" csTypeId="urn:microsoft.com/office/officeart/2005/8/colors/accent1_2" csCatId="accent1" phldr="1"/>
      <dgm:spPr/>
    </dgm:pt>
    <dgm:pt modelId="{31103539-C739-44BA-9FDC-AC6405D7CAD7}">
      <dgm:prSet phldrT="[Texto]"/>
      <dgm:spPr/>
      <dgm:t>
        <a:bodyPr/>
        <a:lstStyle/>
        <a:p>
          <a:r>
            <a:rPr lang="es-ES" dirty="0" smtClean="0"/>
            <a:t>Modelo Cultural</a:t>
          </a:r>
          <a:endParaRPr lang="es-ES" dirty="0"/>
        </a:p>
      </dgm:t>
    </dgm:pt>
    <dgm:pt modelId="{56DC6513-3D00-4FA9-8C47-62B6926EAEAA}" type="parTrans" cxnId="{39E2E60B-6D12-4D71-A3B2-0EF64D782CDA}">
      <dgm:prSet/>
      <dgm:spPr/>
      <dgm:t>
        <a:bodyPr/>
        <a:lstStyle/>
        <a:p>
          <a:endParaRPr lang="es-ES"/>
        </a:p>
      </dgm:t>
    </dgm:pt>
    <dgm:pt modelId="{13439BDB-EDD0-4F4C-ABA8-414EDE9E04EF}" type="sibTrans" cxnId="{39E2E60B-6D12-4D71-A3B2-0EF64D782CDA}">
      <dgm:prSet/>
      <dgm:spPr/>
      <dgm:t>
        <a:bodyPr/>
        <a:lstStyle/>
        <a:p>
          <a:endParaRPr lang="es-ES"/>
        </a:p>
      </dgm:t>
    </dgm:pt>
    <dgm:pt modelId="{3D119595-DAB6-454A-8589-31DB6F5B87E9}">
      <dgm:prSet phldrT="[Texto]" custT="1"/>
      <dgm:spPr/>
      <dgm:t>
        <a:bodyPr/>
        <a:lstStyle/>
        <a:p>
          <a:r>
            <a:rPr lang="es-ES" sz="2800" dirty="0" smtClean="0"/>
            <a:t>Modelo Valórico</a:t>
          </a:r>
        </a:p>
        <a:p>
          <a:r>
            <a:rPr lang="es-ES" sz="1800" dirty="0" smtClean="0">
              <a:solidFill>
                <a:srgbClr val="FF0000"/>
              </a:solidFill>
            </a:rPr>
            <a:t>TRANSVERSAL </a:t>
          </a:r>
          <a:endParaRPr lang="es-ES" sz="1800" dirty="0">
            <a:solidFill>
              <a:srgbClr val="FF0000"/>
            </a:solidFill>
          </a:endParaRPr>
        </a:p>
      </dgm:t>
    </dgm:pt>
    <dgm:pt modelId="{78B6A84B-E0D3-4896-B0C0-A63EEB30C7F8}" type="parTrans" cxnId="{D080B05D-1A90-40E3-9935-4A9E47EB2E08}">
      <dgm:prSet/>
      <dgm:spPr/>
      <dgm:t>
        <a:bodyPr/>
        <a:lstStyle/>
        <a:p>
          <a:endParaRPr lang="es-ES"/>
        </a:p>
      </dgm:t>
    </dgm:pt>
    <dgm:pt modelId="{4395110F-77D4-4616-9A28-08AAF02EB5B0}" type="sibTrans" cxnId="{D080B05D-1A90-40E3-9935-4A9E47EB2E08}">
      <dgm:prSet/>
      <dgm:spPr/>
      <dgm:t>
        <a:bodyPr/>
        <a:lstStyle/>
        <a:p>
          <a:endParaRPr lang="es-ES"/>
        </a:p>
      </dgm:t>
    </dgm:pt>
    <dgm:pt modelId="{7F4AECD0-0F61-4A73-B85F-B483505904F6}">
      <dgm:prSet phldrT="[Texto]"/>
      <dgm:spPr/>
      <dgm:t>
        <a:bodyPr/>
        <a:lstStyle/>
        <a:p>
          <a:r>
            <a:rPr lang="es-ES" dirty="0" smtClean="0"/>
            <a:t>Modelo Profesional</a:t>
          </a:r>
          <a:endParaRPr lang="es-ES" dirty="0"/>
        </a:p>
      </dgm:t>
    </dgm:pt>
    <dgm:pt modelId="{BEE78B43-F372-458E-ADCB-DC002939D93B}" type="parTrans" cxnId="{94D59DC2-A2BF-4997-A724-40ECAB64BA91}">
      <dgm:prSet/>
      <dgm:spPr/>
      <dgm:t>
        <a:bodyPr/>
        <a:lstStyle/>
        <a:p>
          <a:endParaRPr lang="es-ES"/>
        </a:p>
      </dgm:t>
    </dgm:pt>
    <dgm:pt modelId="{BB9B5E8D-F61D-43BB-B85B-864CD7653E8E}" type="sibTrans" cxnId="{94D59DC2-A2BF-4997-A724-40ECAB64BA91}">
      <dgm:prSet/>
      <dgm:spPr/>
      <dgm:t>
        <a:bodyPr/>
        <a:lstStyle/>
        <a:p>
          <a:endParaRPr lang="es-ES"/>
        </a:p>
      </dgm:t>
    </dgm:pt>
    <dgm:pt modelId="{D95EEAF1-C99E-464B-AF58-89573FA88358}" type="pres">
      <dgm:prSet presAssocID="{F31C2932-29E5-42D0-BD7B-7E7866A3F070}" presName="linearFlow" presStyleCnt="0">
        <dgm:presLayoutVars>
          <dgm:dir/>
          <dgm:resizeHandles val="exact"/>
        </dgm:presLayoutVars>
      </dgm:prSet>
      <dgm:spPr/>
    </dgm:pt>
    <dgm:pt modelId="{2B06CF33-341E-4520-9E15-F8F21726E310}" type="pres">
      <dgm:prSet presAssocID="{31103539-C739-44BA-9FDC-AC6405D7CAD7}" presName="composite" presStyleCnt="0"/>
      <dgm:spPr/>
    </dgm:pt>
    <dgm:pt modelId="{D5B5E180-38AF-4424-B38B-241B52958D1F}" type="pres">
      <dgm:prSet presAssocID="{31103539-C739-44BA-9FDC-AC6405D7CAD7}" presName="imgShp" presStyleLbl="fgImgPlace1" presStyleIdx="0" presStyleCnt="3" custScaleX="128050" custScaleY="122706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</dgm:spPr>
    </dgm:pt>
    <dgm:pt modelId="{F4318476-8A5F-475F-8D2A-B8F744B9D546}" type="pres">
      <dgm:prSet presAssocID="{31103539-C739-44BA-9FDC-AC6405D7CAD7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2FF36E-2A9A-463E-B1E5-04372FB03E40}" type="pres">
      <dgm:prSet presAssocID="{13439BDB-EDD0-4F4C-ABA8-414EDE9E04EF}" presName="spacing" presStyleCnt="0"/>
      <dgm:spPr/>
    </dgm:pt>
    <dgm:pt modelId="{67F2444A-9182-4810-A714-D7BFB022BEE7}" type="pres">
      <dgm:prSet presAssocID="{3D119595-DAB6-454A-8589-31DB6F5B87E9}" presName="composite" presStyleCnt="0"/>
      <dgm:spPr/>
    </dgm:pt>
    <dgm:pt modelId="{5EA62EE6-A32D-45E8-AFEB-E2E1CF970E99}" type="pres">
      <dgm:prSet presAssocID="{3D119595-DAB6-454A-8589-31DB6F5B87E9}" presName="imgShp" presStyleLbl="fgImgPlace1" presStyleIdx="1" presStyleCnt="3" custScaleX="125042" custScaleY="112726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</dgm:pt>
    <dgm:pt modelId="{4F491D98-2C24-4914-BCD4-435BD3727017}" type="pres">
      <dgm:prSet presAssocID="{3D119595-DAB6-454A-8589-31DB6F5B87E9}" presName="txShp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15DB3CC-E908-48FF-B3D3-76E6CA3B540B}" type="pres">
      <dgm:prSet presAssocID="{4395110F-77D4-4616-9A28-08AAF02EB5B0}" presName="spacing" presStyleCnt="0"/>
      <dgm:spPr/>
    </dgm:pt>
    <dgm:pt modelId="{A558FBEC-7C53-4E1F-A5CB-EBEE5EEDDD94}" type="pres">
      <dgm:prSet presAssocID="{7F4AECD0-0F61-4A73-B85F-B483505904F6}" presName="composite" presStyleCnt="0"/>
      <dgm:spPr/>
    </dgm:pt>
    <dgm:pt modelId="{C1F7766A-959B-444C-AD11-75057132B665}" type="pres">
      <dgm:prSet presAssocID="{7F4AECD0-0F61-4A73-B85F-B483505904F6}" presName="imgShp" presStyleLbl="fgImgPlace1" presStyleIdx="2" presStyleCnt="3" custScaleX="127676" custScaleY="127785" custLinFactNeighborY="106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91C56A08-A65A-4BD2-94B6-287DBA03DE8D}" type="pres">
      <dgm:prSet presAssocID="{7F4AECD0-0F61-4A73-B85F-B483505904F6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6A9B010-8CB3-4964-9FCA-21AA200C8B7A}" type="presOf" srcId="{7F4AECD0-0F61-4A73-B85F-B483505904F6}" destId="{91C56A08-A65A-4BD2-94B6-287DBA03DE8D}" srcOrd="0" destOrd="0" presId="urn:microsoft.com/office/officeart/2005/8/layout/vList3#2"/>
    <dgm:cxn modelId="{D080B05D-1A90-40E3-9935-4A9E47EB2E08}" srcId="{F31C2932-29E5-42D0-BD7B-7E7866A3F070}" destId="{3D119595-DAB6-454A-8589-31DB6F5B87E9}" srcOrd="1" destOrd="0" parTransId="{78B6A84B-E0D3-4896-B0C0-A63EEB30C7F8}" sibTransId="{4395110F-77D4-4616-9A28-08AAF02EB5B0}"/>
    <dgm:cxn modelId="{DAEE5EE1-FE05-438A-8653-7F3E79007680}" type="presOf" srcId="{F31C2932-29E5-42D0-BD7B-7E7866A3F070}" destId="{D95EEAF1-C99E-464B-AF58-89573FA88358}" srcOrd="0" destOrd="0" presId="urn:microsoft.com/office/officeart/2005/8/layout/vList3#2"/>
    <dgm:cxn modelId="{94D59DC2-A2BF-4997-A724-40ECAB64BA91}" srcId="{F31C2932-29E5-42D0-BD7B-7E7866A3F070}" destId="{7F4AECD0-0F61-4A73-B85F-B483505904F6}" srcOrd="2" destOrd="0" parTransId="{BEE78B43-F372-458E-ADCB-DC002939D93B}" sibTransId="{BB9B5E8D-F61D-43BB-B85B-864CD7653E8E}"/>
    <dgm:cxn modelId="{73BA1E00-2660-445F-8BDD-67D776A15DBA}" type="presOf" srcId="{31103539-C739-44BA-9FDC-AC6405D7CAD7}" destId="{F4318476-8A5F-475F-8D2A-B8F744B9D546}" srcOrd="0" destOrd="0" presId="urn:microsoft.com/office/officeart/2005/8/layout/vList3#2"/>
    <dgm:cxn modelId="{AC0294BB-ADD1-40CE-B89B-F68496F68B96}" type="presOf" srcId="{3D119595-DAB6-454A-8589-31DB6F5B87E9}" destId="{4F491D98-2C24-4914-BCD4-435BD3727017}" srcOrd="0" destOrd="0" presId="urn:microsoft.com/office/officeart/2005/8/layout/vList3#2"/>
    <dgm:cxn modelId="{39E2E60B-6D12-4D71-A3B2-0EF64D782CDA}" srcId="{F31C2932-29E5-42D0-BD7B-7E7866A3F070}" destId="{31103539-C739-44BA-9FDC-AC6405D7CAD7}" srcOrd="0" destOrd="0" parTransId="{56DC6513-3D00-4FA9-8C47-62B6926EAEAA}" sibTransId="{13439BDB-EDD0-4F4C-ABA8-414EDE9E04EF}"/>
    <dgm:cxn modelId="{31EF4682-446D-4D24-A0A6-ABEE5BF3B289}" type="presParOf" srcId="{D95EEAF1-C99E-464B-AF58-89573FA88358}" destId="{2B06CF33-341E-4520-9E15-F8F21726E310}" srcOrd="0" destOrd="0" presId="urn:microsoft.com/office/officeart/2005/8/layout/vList3#2"/>
    <dgm:cxn modelId="{3E2CEFD4-680E-45E2-A589-DF55B2BD263E}" type="presParOf" srcId="{2B06CF33-341E-4520-9E15-F8F21726E310}" destId="{D5B5E180-38AF-4424-B38B-241B52958D1F}" srcOrd="0" destOrd="0" presId="urn:microsoft.com/office/officeart/2005/8/layout/vList3#2"/>
    <dgm:cxn modelId="{5F8436C9-1133-4499-9664-8C479FC9E770}" type="presParOf" srcId="{2B06CF33-341E-4520-9E15-F8F21726E310}" destId="{F4318476-8A5F-475F-8D2A-B8F744B9D546}" srcOrd="1" destOrd="0" presId="urn:microsoft.com/office/officeart/2005/8/layout/vList3#2"/>
    <dgm:cxn modelId="{6CEA9868-EEA8-4DC3-BADA-A9223B3715FE}" type="presParOf" srcId="{D95EEAF1-C99E-464B-AF58-89573FA88358}" destId="{472FF36E-2A9A-463E-B1E5-04372FB03E40}" srcOrd="1" destOrd="0" presId="urn:microsoft.com/office/officeart/2005/8/layout/vList3#2"/>
    <dgm:cxn modelId="{1930B511-DEBD-43DF-9B20-E941771AA017}" type="presParOf" srcId="{D95EEAF1-C99E-464B-AF58-89573FA88358}" destId="{67F2444A-9182-4810-A714-D7BFB022BEE7}" srcOrd="2" destOrd="0" presId="urn:microsoft.com/office/officeart/2005/8/layout/vList3#2"/>
    <dgm:cxn modelId="{FBAE3EFB-CCF5-4F6A-9E14-73D77A8779FA}" type="presParOf" srcId="{67F2444A-9182-4810-A714-D7BFB022BEE7}" destId="{5EA62EE6-A32D-45E8-AFEB-E2E1CF970E99}" srcOrd="0" destOrd="0" presId="urn:microsoft.com/office/officeart/2005/8/layout/vList3#2"/>
    <dgm:cxn modelId="{B2881336-5619-491E-8231-38B6F57C9030}" type="presParOf" srcId="{67F2444A-9182-4810-A714-D7BFB022BEE7}" destId="{4F491D98-2C24-4914-BCD4-435BD3727017}" srcOrd="1" destOrd="0" presId="urn:microsoft.com/office/officeart/2005/8/layout/vList3#2"/>
    <dgm:cxn modelId="{FBA6FABF-896C-4E81-92F8-5FA066040A53}" type="presParOf" srcId="{D95EEAF1-C99E-464B-AF58-89573FA88358}" destId="{215DB3CC-E908-48FF-B3D3-76E6CA3B540B}" srcOrd="3" destOrd="0" presId="urn:microsoft.com/office/officeart/2005/8/layout/vList3#2"/>
    <dgm:cxn modelId="{E70186D6-BE78-4E0D-A26A-82641EBF1926}" type="presParOf" srcId="{D95EEAF1-C99E-464B-AF58-89573FA88358}" destId="{A558FBEC-7C53-4E1F-A5CB-EBEE5EEDDD94}" srcOrd="4" destOrd="0" presId="urn:microsoft.com/office/officeart/2005/8/layout/vList3#2"/>
    <dgm:cxn modelId="{2EA9FDF7-736D-4FDC-86A6-84AE82A9329B}" type="presParOf" srcId="{A558FBEC-7C53-4E1F-A5CB-EBEE5EEDDD94}" destId="{C1F7766A-959B-444C-AD11-75057132B665}" srcOrd="0" destOrd="0" presId="urn:microsoft.com/office/officeart/2005/8/layout/vList3#2"/>
    <dgm:cxn modelId="{1065BEE9-A50B-44A2-8D88-74FE6BFAA355}" type="presParOf" srcId="{A558FBEC-7C53-4E1F-A5CB-EBEE5EEDDD94}" destId="{91C56A08-A65A-4BD2-94B6-287DBA03DE8D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318476-8A5F-475F-8D2A-B8F744B9D546}">
      <dsp:nvSpPr>
        <dsp:cNvPr id="0" name=""/>
        <dsp:cNvSpPr/>
      </dsp:nvSpPr>
      <dsp:spPr>
        <a:xfrm rot="10800000">
          <a:off x="1315027" y="119664"/>
          <a:ext cx="3822894" cy="107951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035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kern="1200" dirty="0" smtClean="0"/>
            <a:t>Modelo Académico</a:t>
          </a:r>
          <a:endParaRPr lang="es-ES" sz="3000" kern="1200" dirty="0"/>
        </a:p>
      </dsp:txBody>
      <dsp:txXfrm rot="10800000">
        <a:off x="1584905" y="119664"/>
        <a:ext cx="3553016" cy="1079511"/>
      </dsp:txXfrm>
    </dsp:sp>
    <dsp:sp modelId="{D5B5E180-38AF-4424-B38B-241B52958D1F}">
      <dsp:nvSpPr>
        <dsp:cNvPr id="0" name=""/>
        <dsp:cNvSpPr/>
      </dsp:nvSpPr>
      <dsp:spPr>
        <a:xfrm>
          <a:off x="610791" y="2726"/>
          <a:ext cx="1408471" cy="131338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3000" r="-2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491D98-2C24-4914-BCD4-435BD3727017}">
      <dsp:nvSpPr>
        <dsp:cNvPr id="0" name=""/>
        <dsp:cNvSpPr/>
      </dsp:nvSpPr>
      <dsp:spPr>
        <a:xfrm rot="10800000">
          <a:off x="1332639" y="1813469"/>
          <a:ext cx="3822894" cy="107951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035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kern="1200" dirty="0" smtClean="0"/>
            <a:t>Modelo Físico-Deportivo</a:t>
          </a:r>
          <a:endParaRPr lang="es-ES" sz="3000" kern="1200" dirty="0"/>
        </a:p>
      </dsp:txBody>
      <dsp:txXfrm rot="10800000">
        <a:off x="1602517" y="1813469"/>
        <a:ext cx="3553016" cy="1079511"/>
      </dsp:txXfrm>
    </dsp:sp>
    <dsp:sp modelId="{5EA62EE6-A32D-45E8-AFEB-E2E1CF970E99}">
      <dsp:nvSpPr>
        <dsp:cNvPr id="0" name=""/>
        <dsp:cNvSpPr/>
      </dsp:nvSpPr>
      <dsp:spPr>
        <a:xfrm>
          <a:off x="593179" y="1638356"/>
          <a:ext cx="1478920" cy="1429737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C56A08-A65A-4BD2-94B6-287DBA03DE8D}">
      <dsp:nvSpPr>
        <dsp:cNvPr id="0" name=""/>
        <dsp:cNvSpPr/>
      </dsp:nvSpPr>
      <dsp:spPr>
        <a:xfrm rot="10800000">
          <a:off x="1217233" y="3523402"/>
          <a:ext cx="3959906" cy="1248854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035" tIns="114300" rIns="213360" bIns="1143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000" kern="1200" dirty="0" smtClean="0"/>
            <a:t>Modelo Militar Naval </a:t>
          </a:r>
        </a:p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rgbClr val="FF0000"/>
              </a:solidFill>
            </a:rPr>
            <a:t>TRANSVERSAL</a:t>
          </a:r>
          <a:endParaRPr lang="es-ES" sz="3000" kern="1200" dirty="0">
            <a:solidFill>
              <a:srgbClr val="FF0000"/>
            </a:solidFill>
          </a:endParaRPr>
        </a:p>
      </dsp:txBody>
      <dsp:txXfrm rot="10800000">
        <a:off x="1529446" y="3523402"/>
        <a:ext cx="3647693" cy="1248854"/>
      </dsp:txXfrm>
    </dsp:sp>
    <dsp:sp modelId="{C1F7766A-959B-444C-AD11-75057132B665}">
      <dsp:nvSpPr>
        <dsp:cNvPr id="0" name=""/>
        <dsp:cNvSpPr/>
      </dsp:nvSpPr>
      <dsp:spPr>
        <a:xfrm rot="343741">
          <a:off x="571572" y="3390336"/>
          <a:ext cx="1428334" cy="1514986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8000" r="-1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318476-8A5F-475F-8D2A-B8F744B9D546}">
      <dsp:nvSpPr>
        <dsp:cNvPr id="0" name=""/>
        <dsp:cNvSpPr/>
      </dsp:nvSpPr>
      <dsp:spPr>
        <a:xfrm rot="10800000">
          <a:off x="1334376" y="132029"/>
          <a:ext cx="3822894" cy="116038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696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Modelo Cultural</a:t>
          </a:r>
          <a:endParaRPr lang="es-ES" sz="3200" kern="1200" dirty="0"/>
        </a:p>
      </dsp:txBody>
      <dsp:txXfrm rot="10800000">
        <a:off x="1624471" y="132029"/>
        <a:ext cx="3532799" cy="1160381"/>
      </dsp:txXfrm>
    </dsp:sp>
    <dsp:sp modelId="{D5B5E180-38AF-4424-B38B-241B52958D1F}">
      <dsp:nvSpPr>
        <dsp:cNvPr id="0" name=""/>
        <dsp:cNvSpPr/>
      </dsp:nvSpPr>
      <dsp:spPr>
        <a:xfrm>
          <a:off x="591442" y="291"/>
          <a:ext cx="1485867" cy="1423857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8000" r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491D98-2C24-4914-BCD4-435BD3727017}">
      <dsp:nvSpPr>
        <dsp:cNvPr id="0" name=""/>
        <dsp:cNvSpPr/>
      </dsp:nvSpPr>
      <dsp:spPr>
        <a:xfrm rot="10800000">
          <a:off x="1325650" y="1844366"/>
          <a:ext cx="3822894" cy="116038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696" tIns="106680" rIns="199136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800" kern="1200" dirty="0" smtClean="0"/>
            <a:t>Modelo Valórico</a:t>
          </a:r>
        </a:p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800" kern="1200" dirty="0" smtClean="0">
              <a:solidFill>
                <a:srgbClr val="FF0000"/>
              </a:solidFill>
            </a:rPr>
            <a:t>TRANSVERSAL </a:t>
          </a:r>
          <a:endParaRPr lang="es-ES" sz="1800" kern="1200" dirty="0">
            <a:solidFill>
              <a:srgbClr val="FF0000"/>
            </a:solidFill>
          </a:endParaRPr>
        </a:p>
      </dsp:txBody>
      <dsp:txXfrm rot="10800000">
        <a:off x="1615745" y="1844366"/>
        <a:ext cx="3532799" cy="1160381"/>
      </dsp:txXfrm>
    </dsp:sp>
    <dsp:sp modelId="{5EA62EE6-A32D-45E8-AFEB-E2E1CF970E99}">
      <dsp:nvSpPr>
        <dsp:cNvPr id="0" name=""/>
        <dsp:cNvSpPr/>
      </dsp:nvSpPr>
      <dsp:spPr>
        <a:xfrm>
          <a:off x="600168" y="1770531"/>
          <a:ext cx="1450963" cy="1308051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C56A08-A65A-4BD2-94B6-287DBA03DE8D}">
      <dsp:nvSpPr>
        <dsp:cNvPr id="0" name=""/>
        <dsp:cNvSpPr/>
      </dsp:nvSpPr>
      <dsp:spPr>
        <a:xfrm rot="10800000">
          <a:off x="1333291" y="3586171"/>
          <a:ext cx="3822894" cy="1160381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11696" tIns="121920" rIns="227584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200" kern="1200" dirty="0" smtClean="0"/>
            <a:t>Modelo Profesional</a:t>
          </a:r>
          <a:endParaRPr lang="es-ES" sz="3200" kern="1200" dirty="0"/>
        </a:p>
      </dsp:txBody>
      <dsp:txXfrm rot="10800000">
        <a:off x="1623386" y="3586171"/>
        <a:ext cx="3532799" cy="1160381"/>
      </dsp:txXfrm>
    </dsp:sp>
    <dsp:sp modelId="{C1F7766A-959B-444C-AD11-75057132B665}">
      <dsp:nvSpPr>
        <dsp:cNvPr id="0" name=""/>
        <dsp:cNvSpPr/>
      </dsp:nvSpPr>
      <dsp:spPr>
        <a:xfrm>
          <a:off x="592527" y="3425257"/>
          <a:ext cx="1481528" cy="1482792"/>
        </a:xfrm>
        <a:prstGeom prst="ellipse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3#1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7C597C3-736C-4113-B4D9-2F54CF2AC505}" type="datetimeFigureOut">
              <a:rPr lang="es-CL" smtClean="0"/>
              <a:pPr/>
              <a:t>15-05-2024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4AFC87-043E-461B-A0E7-2EEA1E8C857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6600986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hyperlink" Target="http://bit.ly/2TyoMsr" TargetMode="External"/><Relationship Id="rId2" Type="http://schemas.openxmlformats.org/officeDocument/2006/relationships/hyperlink" Target="http://bit.ly/2Tynxth" TargetMode="External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bit.ly/2TtBDfr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 preserve="1">
  <p:cSld name="Diapositiva de título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/>
          <p:nvPr/>
        </p:nvSpPr>
        <p:spPr>
          <a:xfrm>
            <a:off x="-100200" y="-98600"/>
            <a:ext cx="12392400" cy="7055200"/>
          </a:xfrm>
          <a:prstGeom prst="rect">
            <a:avLst/>
          </a:prstGeom>
          <a:solidFill>
            <a:schemeClr val="accent4">
              <a:alpha val="3170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" name="Google Shape;10;p2"/>
          <p:cNvSpPr/>
          <p:nvPr/>
        </p:nvSpPr>
        <p:spPr>
          <a:xfrm>
            <a:off x="1492967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2591800" y="1970200"/>
            <a:ext cx="7008400" cy="1471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000"/>
              <a:buNone/>
              <a:defRPr sz="40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5200"/>
              <a:buNone/>
              <a:defRPr sz="6933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ubTitle" idx="1"/>
          </p:nvPr>
        </p:nvSpPr>
        <p:spPr>
          <a:xfrm>
            <a:off x="2538985" y="3238600"/>
            <a:ext cx="7114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Roboto"/>
              <a:buNone/>
              <a:defRPr sz="1600">
                <a:solidFill>
                  <a:schemeClr val="accen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622399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 preserve="1">
  <p:cSld name="Encabezado de sección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5226100" y="-19095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" name="Google Shape;15;p3"/>
          <p:cNvSpPr txBox="1">
            <a:spLocks noGrp="1"/>
          </p:cNvSpPr>
          <p:nvPr>
            <p:ph type="title"/>
          </p:nvPr>
        </p:nvSpPr>
        <p:spPr>
          <a:xfrm>
            <a:off x="8350267" y="3331167"/>
            <a:ext cx="28940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" name="Google Shape;16;p3"/>
          <p:cNvSpPr txBox="1">
            <a:spLocks noGrp="1"/>
          </p:cNvSpPr>
          <p:nvPr>
            <p:ph type="subTitle" idx="1"/>
          </p:nvPr>
        </p:nvSpPr>
        <p:spPr>
          <a:xfrm>
            <a:off x="8350267" y="4138477"/>
            <a:ext cx="27628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title" idx="2" hasCustomPrompt="1"/>
          </p:nvPr>
        </p:nvSpPr>
        <p:spPr>
          <a:xfrm>
            <a:off x="8464980" y="22432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12874146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 preserve="1">
  <p:cSld name="Title and body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" name="Google Shape;20;p4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 dirty="0"/>
          </a:p>
        </p:txBody>
      </p:sp>
      <p:sp>
        <p:nvSpPr>
          <p:cNvPr id="21" name="Google Shape;21;p4"/>
          <p:cNvSpPr txBox="1">
            <a:spLocks noGrp="1"/>
          </p:cNvSpPr>
          <p:nvPr>
            <p:ph type="body" idx="1"/>
          </p:nvPr>
        </p:nvSpPr>
        <p:spPr>
          <a:xfrm>
            <a:off x="948967" y="1141600"/>
            <a:ext cx="9917200" cy="422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0639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Livvic"/>
              <a:buChar char="●"/>
              <a:defRPr sz="1600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406390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406390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434343"/>
              </a:buClr>
              <a:buSzPts val="1200"/>
              <a:buFont typeface="Roboto Condensed Light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1511925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 preserve="1">
  <p:cSld name="Title and two columns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5"/>
          <p:cNvSpPr/>
          <p:nvPr/>
        </p:nvSpPr>
        <p:spPr>
          <a:xfrm>
            <a:off x="6455133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" name="Google Shape;24;p5"/>
          <p:cNvSpPr/>
          <p:nvPr/>
        </p:nvSpPr>
        <p:spPr>
          <a:xfrm>
            <a:off x="1848467" y="1015767"/>
            <a:ext cx="3061200" cy="31224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" name="Google Shape;25;p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" name="Google Shape;26;p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" name="Google Shape;27;p5"/>
          <p:cNvSpPr/>
          <p:nvPr/>
        </p:nvSpPr>
        <p:spPr>
          <a:xfrm>
            <a:off x="7447133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" name="Google Shape;28;p5"/>
          <p:cNvSpPr txBox="1">
            <a:spLocks noGrp="1"/>
          </p:cNvSpPr>
          <p:nvPr>
            <p:ph type="title"/>
          </p:nvPr>
        </p:nvSpPr>
        <p:spPr>
          <a:xfrm>
            <a:off x="1798865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" name="Google Shape;29;p5"/>
          <p:cNvSpPr txBox="1">
            <a:spLocks noGrp="1"/>
          </p:cNvSpPr>
          <p:nvPr>
            <p:ph type="subTitle" idx="1"/>
          </p:nvPr>
        </p:nvSpPr>
        <p:spPr>
          <a:xfrm>
            <a:off x="1372851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title" idx="3"/>
          </p:nvPr>
        </p:nvSpPr>
        <p:spPr>
          <a:xfrm>
            <a:off x="6405536" y="3881933"/>
            <a:ext cx="3160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" name="Google Shape;32;p5"/>
          <p:cNvSpPr txBox="1">
            <a:spLocks noGrp="1"/>
          </p:cNvSpPr>
          <p:nvPr>
            <p:ph type="subTitle" idx="4"/>
          </p:nvPr>
        </p:nvSpPr>
        <p:spPr>
          <a:xfrm>
            <a:off x="5979549" y="4460533"/>
            <a:ext cx="4012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2537637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 preserve="1">
  <p:cSld name="Solo el título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" name="Google Shape;35;p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" name="Google Shape;36;p6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184202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One column text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7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9" name="Google Shape;39;p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0" name="Google Shape;40;p7"/>
          <p:cNvSpPr txBox="1">
            <a:spLocks noGrp="1"/>
          </p:cNvSpPr>
          <p:nvPr>
            <p:ph type="body" idx="1"/>
          </p:nvPr>
        </p:nvSpPr>
        <p:spPr>
          <a:xfrm>
            <a:off x="5539500" y="2299800"/>
            <a:ext cx="4449200" cy="22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Clr>
                <a:srgbClr val="FFFFFF"/>
              </a:buClr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42739722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 preserve="1">
  <p:cSld name="Main poin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8"/>
          <p:cNvSpPr txBox="1">
            <a:spLocks noGrp="1"/>
          </p:cNvSpPr>
          <p:nvPr>
            <p:ph type="title"/>
          </p:nvPr>
        </p:nvSpPr>
        <p:spPr>
          <a:xfrm>
            <a:off x="653667" y="600200"/>
            <a:ext cx="8490400" cy="545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2139977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 preserve="1">
  <p:cSld name="Section title and description"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Google Shape;44;p9"/>
          <p:cNvSpPr/>
          <p:nvPr/>
        </p:nvSpPr>
        <p:spPr>
          <a:xfrm>
            <a:off x="6096000" y="-167"/>
            <a:ext cx="6096000" cy="68580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45" name="Google Shape;45;p9"/>
          <p:cNvSpPr txBox="1">
            <a:spLocks noGrp="1"/>
          </p:cNvSpPr>
          <p:nvPr>
            <p:ph type="title"/>
          </p:nvPr>
        </p:nvSpPr>
        <p:spPr>
          <a:xfrm>
            <a:off x="354000" y="1644233"/>
            <a:ext cx="5393600" cy="1976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5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46" name="Google Shape;46;p9"/>
          <p:cNvSpPr txBox="1">
            <a:spLocks noGrp="1"/>
          </p:cNvSpPr>
          <p:nvPr>
            <p:ph type="subTitle" idx="1"/>
          </p:nvPr>
        </p:nvSpPr>
        <p:spPr>
          <a:xfrm>
            <a:off x="354000" y="3737433"/>
            <a:ext cx="5393600" cy="164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800"/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47" name="Google Shape;47;p9"/>
          <p:cNvSpPr txBox="1">
            <a:spLocks noGrp="1"/>
          </p:cNvSpPr>
          <p:nvPr>
            <p:ph type="body" idx="2"/>
          </p:nvPr>
        </p:nvSpPr>
        <p:spPr>
          <a:xfrm>
            <a:off x="6586000" y="965433"/>
            <a:ext cx="5116000" cy="492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609585" lvl="0" indent="-457189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2429681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s-CL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3B0E2A4-2002-4649-9171-A2C2B8AF21FA}" type="datetimeFigureOut">
              <a:rPr lang="es-CL" smtClean="0"/>
              <a:pPr/>
              <a:t>15-05-2024</a:t>
            </a:fld>
            <a:endParaRPr lang="es-C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8C26CA7C-997B-4605-80F3-9F8DB01FDC66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13327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Caption">
    <p:bg>
      <p:bgPr>
        <a:solidFill>
          <a:schemeClr val="lt1"/>
        </a:solidFill>
        <a:effectLst/>
      </p:bgPr>
    </p:bg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0"/>
          <p:cNvSpPr txBox="1">
            <a:spLocks noGrp="1"/>
          </p:cNvSpPr>
          <p:nvPr>
            <p:ph type="ctrTitle"/>
          </p:nvPr>
        </p:nvSpPr>
        <p:spPr>
          <a:xfrm flipH="1">
            <a:off x="1081300" y="950033"/>
            <a:ext cx="3678000" cy="1908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0" name="Google Shape;50;p10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804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 preserve="1">
  <p:cSld name="Big number">
    <p:spTree>
      <p:nvGrpSpPr>
        <p:cNvPr id="1" name="Shape 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Google Shape;52;p11"/>
          <p:cNvSpPr txBox="1">
            <a:spLocks noGrp="1"/>
          </p:cNvSpPr>
          <p:nvPr>
            <p:ph type="title" hasCustomPrompt="1"/>
          </p:nvPr>
        </p:nvSpPr>
        <p:spPr>
          <a:xfrm>
            <a:off x="415600" y="1474833"/>
            <a:ext cx="11360800" cy="26180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6000"/>
            </a:lvl9pPr>
          </a:lstStyle>
          <a:p>
            <a:r>
              <a:t>xx%</a:t>
            </a:r>
          </a:p>
        </p:txBody>
      </p:sp>
      <p:sp>
        <p:nvSpPr>
          <p:cNvPr id="53" name="Google Shape;53;p11"/>
          <p:cNvSpPr txBox="1">
            <a:spLocks noGrp="1"/>
          </p:cNvSpPr>
          <p:nvPr>
            <p:ph type="body" idx="1"/>
          </p:nvPr>
        </p:nvSpPr>
        <p:spPr>
          <a:xfrm>
            <a:off x="415600" y="4202967"/>
            <a:ext cx="11360800" cy="1734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457189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1219170" lvl="1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2pPr>
            <a:lvl3pPr marL="1828754" lvl="2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3pPr>
            <a:lvl4pPr marL="2438339" lvl="3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4pPr>
            <a:lvl5pPr marL="3047924" lvl="4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5pPr>
            <a:lvl6pPr marL="3657509" lvl="5" indent="-423323" algn="ctr">
              <a:spcBef>
                <a:spcPts val="2133"/>
              </a:spcBef>
              <a:spcAft>
                <a:spcPts val="0"/>
              </a:spcAft>
              <a:buSzPts val="1400"/>
              <a:buChar char="■"/>
              <a:defRPr/>
            </a:lvl6pPr>
            <a:lvl7pPr marL="4267093" lvl="6" indent="-423323" algn="ctr">
              <a:spcBef>
                <a:spcPts val="2133"/>
              </a:spcBef>
              <a:spcAft>
                <a:spcPts val="0"/>
              </a:spcAft>
              <a:buSzPts val="1400"/>
              <a:buChar char="●"/>
              <a:defRPr/>
            </a:lvl7pPr>
            <a:lvl8pPr marL="4876678" lvl="7" indent="-423323" algn="ctr">
              <a:spcBef>
                <a:spcPts val="2133"/>
              </a:spcBef>
              <a:spcAft>
                <a:spcPts val="0"/>
              </a:spcAft>
              <a:buSzPts val="1400"/>
              <a:buChar char="○"/>
              <a:defRPr/>
            </a:lvl8pPr>
            <a:lvl9pPr marL="5486263" lvl="8" indent="-423323" algn="ctr">
              <a:spcBef>
                <a:spcPts val="2133"/>
              </a:spcBef>
              <a:spcAft>
                <a:spcPts val="2133"/>
              </a:spcAft>
              <a:buSzPts val="1400"/>
              <a:buChar char="■"/>
              <a:defRPr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3099715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 preserve="1">
  <p:cSld name="En blanco">
    <p:bg>
      <p:bgPr>
        <a:noFill/>
        <a:effectLst/>
      </p:bgPr>
    </p:bg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3869982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" preserve="1">
  <p:cSld name="Table of Contents"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3"/>
          <p:cNvSpPr/>
          <p:nvPr/>
        </p:nvSpPr>
        <p:spPr>
          <a:xfrm>
            <a:off x="-2335000" y="-1190000"/>
            <a:ext cx="9238000" cy="92380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57" name="Google Shape;57;p13"/>
          <p:cNvSpPr txBox="1">
            <a:spLocks noGrp="1"/>
          </p:cNvSpPr>
          <p:nvPr>
            <p:ph type="title" hasCustomPrompt="1"/>
          </p:nvPr>
        </p:nvSpPr>
        <p:spPr>
          <a:xfrm>
            <a:off x="2862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3"/>
          <p:cNvSpPr txBox="1">
            <a:spLocks noGrp="1"/>
          </p:cNvSpPr>
          <p:nvPr>
            <p:ph type="title" idx="2"/>
          </p:nvPr>
        </p:nvSpPr>
        <p:spPr>
          <a:xfrm>
            <a:off x="1669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59" name="Google Shape;59;p13"/>
          <p:cNvSpPr txBox="1">
            <a:spLocks noGrp="1"/>
          </p:cNvSpPr>
          <p:nvPr>
            <p:ph type="subTitle" idx="1"/>
          </p:nvPr>
        </p:nvSpPr>
        <p:spPr>
          <a:xfrm>
            <a:off x="1833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0" name="Google Shape;60;p13"/>
          <p:cNvSpPr txBox="1">
            <a:spLocks noGrp="1"/>
          </p:cNvSpPr>
          <p:nvPr>
            <p:ph type="title" idx="3" hasCustomPrompt="1"/>
          </p:nvPr>
        </p:nvSpPr>
        <p:spPr>
          <a:xfrm>
            <a:off x="7204000" y="14442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1" name="Google Shape;61;p13"/>
          <p:cNvSpPr txBox="1">
            <a:spLocks noGrp="1"/>
          </p:cNvSpPr>
          <p:nvPr>
            <p:ph type="title" idx="4"/>
          </p:nvPr>
        </p:nvSpPr>
        <p:spPr>
          <a:xfrm>
            <a:off x="6011400" y="21975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2" name="Google Shape;62;p13"/>
          <p:cNvSpPr txBox="1">
            <a:spLocks noGrp="1"/>
          </p:cNvSpPr>
          <p:nvPr>
            <p:ph type="subTitle" idx="5"/>
          </p:nvPr>
        </p:nvSpPr>
        <p:spPr>
          <a:xfrm>
            <a:off x="6175592" y="26745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3" name="Google Shape;63;p13"/>
          <p:cNvSpPr txBox="1">
            <a:spLocks noGrp="1"/>
          </p:cNvSpPr>
          <p:nvPr>
            <p:ph type="title" idx="6" hasCustomPrompt="1"/>
          </p:nvPr>
        </p:nvSpPr>
        <p:spPr>
          <a:xfrm>
            <a:off x="2862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4" name="Google Shape;64;p13"/>
          <p:cNvSpPr txBox="1">
            <a:spLocks noGrp="1"/>
          </p:cNvSpPr>
          <p:nvPr>
            <p:ph type="title" idx="7"/>
          </p:nvPr>
        </p:nvSpPr>
        <p:spPr>
          <a:xfrm>
            <a:off x="1669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5" name="Google Shape;65;p13"/>
          <p:cNvSpPr txBox="1">
            <a:spLocks noGrp="1"/>
          </p:cNvSpPr>
          <p:nvPr>
            <p:ph type="subTitle" idx="8"/>
          </p:nvPr>
        </p:nvSpPr>
        <p:spPr>
          <a:xfrm>
            <a:off x="1833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6" name="Google Shape;66;p13"/>
          <p:cNvSpPr txBox="1">
            <a:spLocks noGrp="1"/>
          </p:cNvSpPr>
          <p:nvPr>
            <p:ph type="title" idx="9" hasCustomPrompt="1"/>
          </p:nvPr>
        </p:nvSpPr>
        <p:spPr>
          <a:xfrm>
            <a:off x="7204000" y="3887600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67" name="Google Shape;67;p13"/>
          <p:cNvSpPr txBox="1">
            <a:spLocks noGrp="1"/>
          </p:cNvSpPr>
          <p:nvPr>
            <p:ph type="title" idx="13"/>
          </p:nvPr>
        </p:nvSpPr>
        <p:spPr>
          <a:xfrm>
            <a:off x="6011400" y="4640933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68" name="Google Shape;68;p13"/>
          <p:cNvSpPr txBox="1">
            <a:spLocks noGrp="1"/>
          </p:cNvSpPr>
          <p:nvPr>
            <p:ph type="subTitle" idx="14"/>
          </p:nvPr>
        </p:nvSpPr>
        <p:spPr>
          <a:xfrm>
            <a:off x="6175592" y="5117900"/>
            <a:ext cx="3370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69" name="Google Shape;69;p13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5094939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1" preserve="1">
  <p:cSld name="Table of Contents 1">
    <p:bg>
      <p:bgPr>
        <a:solidFill>
          <a:schemeClr val="accent4"/>
        </a:solidFill>
        <a:effectLst/>
      </p:bgPr>
    </p:bg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p14"/>
          <p:cNvSpPr txBox="1">
            <a:spLocks noGrp="1"/>
          </p:cNvSpPr>
          <p:nvPr>
            <p:ph type="title" hasCustomPrompt="1"/>
          </p:nvPr>
        </p:nvSpPr>
        <p:spPr>
          <a:xfrm>
            <a:off x="13545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2" name="Google Shape;72;p14"/>
          <p:cNvSpPr txBox="1">
            <a:spLocks noGrp="1"/>
          </p:cNvSpPr>
          <p:nvPr>
            <p:ph type="title" idx="2"/>
          </p:nvPr>
        </p:nvSpPr>
        <p:spPr>
          <a:xfrm>
            <a:off x="2503567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3" name="Google Shape;73;p14"/>
          <p:cNvSpPr txBox="1">
            <a:spLocks noGrp="1"/>
          </p:cNvSpPr>
          <p:nvPr>
            <p:ph type="subTitle" idx="1"/>
          </p:nvPr>
        </p:nvSpPr>
        <p:spPr>
          <a:xfrm>
            <a:off x="2503567" y="2916357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4" name="Google Shape;74;p14"/>
          <p:cNvSpPr txBox="1">
            <a:spLocks noGrp="1"/>
          </p:cNvSpPr>
          <p:nvPr>
            <p:ph type="title" idx="3" hasCustomPrompt="1"/>
          </p:nvPr>
        </p:nvSpPr>
        <p:spPr>
          <a:xfrm>
            <a:off x="5953767" y="27054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5" name="Google Shape;75;p14"/>
          <p:cNvSpPr txBox="1">
            <a:spLocks noGrp="1"/>
          </p:cNvSpPr>
          <p:nvPr>
            <p:ph type="title" idx="4"/>
          </p:nvPr>
        </p:nvSpPr>
        <p:spPr>
          <a:xfrm>
            <a:off x="7139033" y="2564433"/>
            <a:ext cx="3698400" cy="352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6" name="Google Shape;76;p14"/>
          <p:cNvSpPr txBox="1">
            <a:spLocks noGrp="1"/>
          </p:cNvSpPr>
          <p:nvPr>
            <p:ph type="subTitle" idx="5"/>
          </p:nvPr>
        </p:nvSpPr>
        <p:spPr>
          <a:xfrm>
            <a:off x="7139033" y="2888600"/>
            <a:ext cx="3370000" cy="53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77" name="Google Shape;77;p14"/>
          <p:cNvSpPr txBox="1">
            <a:spLocks noGrp="1"/>
          </p:cNvSpPr>
          <p:nvPr>
            <p:ph type="title" idx="6" hasCustomPrompt="1"/>
          </p:nvPr>
        </p:nvSpPr>
        <p:spPr>
          <a:xfrm>
            <a:off x="13545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78" name="Google Shape;78;p14"/>
          <p:cNvSpPr txBox="1">
            <a:spLocks noGrp="1"/>
          </p:cNvSpPr>
          <p:nvPr>
            <p:ph type="title" idx="7"/>
          </p:nvPr>
        </p:nvSpPr>
        <p:spPr>
          <a:xfrm>
            <a:off x="2461567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79" name="Google Shape;79;p14"/>
          <p:cNvSpPr txBox="1">
            <a:spLocks noGrp="1"/>
          </p:cNvSpPr>
          <p:nvPr>
            <p:ph type="subTitle" idx="8"/>
          </p:nvPr>
        </p:nvSpPr>
        <p:spPr>
          <a:xfrm>
            <a:off x="2461567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0" name="Google Shape;80;p14"/>
          <p:cNvSpPr txBox="1">
            <a:spLocks noGrp="1"/>
          </p:cNvSpPr>
          <p:nvPr>
            <p:ph type="title" idx="9" hasCustomPrompt="1"/>
          </p:nvPr>
        </p:nvSpPr>
        <p:spPr>
          <a:xfrm>
            <a:off x="5953767" y="40648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1" name="Google Shape;81;p14"/>
          <p:cNvSpPr txBox="1">
            <a:spLocks noGrp="1"/>
          </p:cNvSpPr>
          <p:nvPr>
            <p:ph type="title" idx="13"/>
          </p:nvPr>
        </p:nvSpPr>
        <p:spPr>
          <a:xfrm>
            <a:off x="7139033" y="38961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2" name="Google Shape;82;p14"/>
          <p:cNvSpPr txBox="1">
            <a:spLocks noGrp="1"/>
          </p:cNvSpPr>
          <p:nvPr>
            <p:ph type="subTitle" idx="14"/>
          </p:nvPr>
        </p:nvSpPr>
        <p:spPr>
          <a:xfrm>
            <a:off x="7139033" y="42568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3" name="Google Shape;83;p14"/>
          <p:cNvSpPr txBox="1">
            <a:spLocks noGrp="1"/>
          </p:cNvSpPr>
          <p:nvPr>
            <p:ph type="ctrTitle" idx="15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4" name="Google Shape;84;p14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85" name="Google Shape;85;p14"/>
          <p:cNvSpPr txBox="1">
            <a:spLocks noGrp="1"/>
          </p:cNvSpPr>
          <p:nvPr>
            <p:ph type="title" idx="16" hasCustomPrompt="1"/>
          </p:nvPr>
        </p:nvSpPr>
        <p:spPr>
          <a:xfrm>
            <a:off x="13545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6" name="Google Shape;86;p14"/>
          <p:cNvSpPr txBox="1">
            <a:spLocks noGrp="1"/>
          </p:cNvSpPr>
          <p:nvPr>
            <p:ph type="title" idx="17"/>
          </p:nvPr>
        </p:nvSpPr>
        <p:spPr>
          <a:xfrm>
            <a:off x="2461567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87" name="Google Shape;87;p14"/>
          <p:cNvSpPr txBox="1">
            <a:spLocks noGrp="1"/>
          </p:cNvSpPr>
          <p:nvPr>
            <p:ph type="subTitle" idx="18"/>
          </p:nvPr>
        </p:nvSpPr>
        <p:spPr>
          <a:xfrm>
            <a:off x="2461567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88" name="Google Shape;88;p14"/>
          <p:cNvSpPr txBox="1">
            <a:spLocks noGrp="1"/>
          </p:cNvSpPr>
          <p:nvPr>
            <p:ph type="title" idx="19" hasCustomPrompt="1"/>
          </p:nvPr>
        </p:nvSpPr>
        <p:spPr>
          <a:xfrm>
            <a:off x="5953767" y="5410933"/>
            <a:ext cx="1313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89" name="Google Shape;89;p14"/>
          <p:cNvSpPr txBox="1">
            <a:spLocks noGrp="1"/>
          </p:cNvSpPr>
          <p:nvPr>
            <p:ph type="title" idx="20"/>
          </p:nvPr>
        </p:nvSpPr>
        <p:spPr>
          <a:xfrm>
            <a:off x="7139033" y="5242225"/>
            <a:ext cx="3698400" cy="35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0" name="Google Shape;90;p14"/>
          <p:cNvSpPr txBox="1">
            <a:spLocks noGrp="1"/>
          </p:cNvSpPr>
          <p:nvPr>
            <p:ph type="subTitle" idx="21"/>
          </p:nvPr>
        </p:nvSpPr>
        <p:spPr>
          <a:xfrm>
            <a:off x="7139033" y="5602976"/>
            <a:ext cx="3370000" cy="53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365260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2" preserve="1">
  <p:cSld name="Table of Contents 2">
    <p:bg>
      <p:bgPr>
        <a:solidFill>
          <a:schemeClr val="accent4"/>
        </a:solidFill>
        <a:effectLst/>
      </p:bgPr>
    </p:bg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3" name="Google Shape;93;p1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94" name="Google Shape;94;p15"/>
          <p:cNvSpPr txBox="1">
            <a:spLocks noGrp="1"/>
          </p:cNvSpPr>
          <p:nvPr>
            <p:ph type="title" hasCustomPrompt="1"/>
          </p:nvPr>
        </p:nvSpPr>
        <p:spPr>
          <a:xfrm>
            <a:off x="7927384" y="1412767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5" name="Google Shape;95;p15"/>
          <p:cNvSpPr txBox="1">
            <a:spLocks noGrp="1"/>
          </p:cNvSpPr>
          <p:nvPr>
            <p:ph type="title" idx="2"/>
          </p:nvPr>
        </p:nvSpPr>
        <p:spPr>
          <a:xfrm>
            <a:off x="4082833" y="134326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subTitle" idx="1"/>
          </p:nvPr>
        </p:nvSpPr>
        <p:spPr>
          <a:xfrm>
            <a:off x="3356033" y="1617667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3" hasCustomPrompt="1"/>
          </p:nvPr>
        </p:nvSpPr>
        <p:spPr>
          <a:xfrm>
            <a:off x="7927400" y="3161600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98" name="Google Shape;98;p15"/>
          <p:cNvSpPr txBox="1">
            <a:spLocks noGrp="1"/>
          </p:cNvSpPr>
          <p:nvPr>
            <p:ph type="title" idx="4"/>
          </p:nvPr>
        </p:nvSpPr>
        <p:spPr>
          <a:xfrm>
            <a:off x="4082833" y="4846767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99" name="Google Shape;99;p15"/>
          <p:cNvSpPr txBox="1">
            <a:spLocks noGrp="1"/>
          </p:cNvSpPr>
          <p:nvPr>
            <p:ph type="subTitle" idx="5"/>
          </p:nvPr>
        </p:nvSpPr>
        <p:spPr>
          <a:xfrm>
            <a:off x="3356033" y="5121233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0" name="Google Shape;100;p15"/>
          <p:cNvSpPr txBox="1">
            <a:spLocks noGrp="1"/>
          </p:cNvSpPr>
          <p:nvPr>
            <p:ph type="title" idx="6" hasCustomPrompt="1"/>
          </p:nvPr>
        </p:nvSpPr>
        <p:spPr>
          <a:xfrm>
            <a:off x="7927400" y="4910433"/>
            <a:ext cx="8020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400"/>
              <a:buNone/>
              <a:defRPr sz="32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0"/>
              <a:buNone/>
              <a:defRPr sz="160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101" name="Google Shape;101;p15"/>
          <p:cNvSpPr txBox="1">
            <a:spLocks noGrp="1"/>
          </p:cNvSpPr>
          <p:nvPr>
            <p:ph type="title" idx="7"/>
          </p:nvPr>
        </p:nvSpPr>
        <p:spPr>
          <a:xfrm>
            <a:off x="4082833" y="3095019"/>
            <a:ext cx="3698400" cy="274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2" name="Google Shape;102;p15"/>
          <p:cNvSpPr txBox="1">
            <a:spLocks noGrp="1"/>
          </p:cNvSpPr>
          <p:nvPr>
            <p:ph type="subTitle" idx="8"/>
          </p:nvPr>
        </p:nvSpPr>
        <p:spPr>
          <a:xfrm>
            <a:off x="3356033" y="3369451"/>
            <a:ext cx="4425200" cy="53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3" name="Google Shape;103;p15"/>
          <p:cNvSpPr txBox="1">
            <a:spLocks noGrp="1"/>
          </p:cNvSpPr>
          <p:nvPr>
            <p:ph type="ctrTitle" idx="9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200"/>
              <a:buNone/>
              <a:defRPr sz="16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cxnSp>
        <p:nvCxnSpPr>
          <p:cNvPr id="14" name="Google Shape;400;p58"/>
          <p:cNvCxnSpPr/>
          <p:nvPr userDrawn="1"/>
        </p:nvCxnSpPr>
        <p:spPr>
          <a:xfrm>
            <a:off x="11399718" y="3510377"/>
            <a:ext cx="2290" cy="33476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163741423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" preserve="1">
  <p:cSld name="Título y texto"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1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06" name="Google Shape;106;p16"/>
          <p:cNvSpPr txBox="1">
            <a:spLocks noGrp="1"/>
          </p:cNvSpPr>
          <p:nvPr>
            <p:ph type="title"/>
          </p:nvPr>
        </p:nvSpPr>
        <p:spPr>
          <a:xfrm>
            <a:off x="6185067" y="2611300"/>
            <a:ext cx="36984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07" name="Google Shape;107;p16"/>
          <p:cNvSpPr txBox="1">
            <a:spLocks noGrp="1"/>
          </p:cNvSpPr>
          <p:nvPr>
            <p:ph type="subTitle" idx="1"/>
          </p:nvPr>
        </p:nvSpPr>
        <p:spPr>
          <a:xfrm>
            <a:off x="6185067" y="3189884"/>
            <a:ext cx="3890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08" name="Google Shape;108;p1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28282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1 " preserve="1">
  <p:cSld name="Title and Text 1 ">
    <p:bg>
      <p:bgPr>
        <a:solidFill>
          <a:schemeClr val="accent4"/>
        </a:solidFill>
        <a:effectLst/>
      </p:bgPr>
    </p:bg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7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1" name="Google Shape;111;p17"/>
          <p:cNvSpPr txBox="1">
            <a:spLocks noGrp="1"/>
          </p:cNvSpPr>
          <p:nvPr>
            <p:ph type="title"/>
          </p:nvPr>
        </p:nvSpPr>
        <p:spPr>
          <a:xfrm>
            <a:off x="1398933" y="2611300"/>
            <a:ext cx="22032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2" name="Google Shape;112;p17"/>
          <p:cNvSpPr txBox="1">
            <a:spLocks noGrp="1"/>
          </p:cNvSpPr>
          <p:nvPr>
            <p:ph type="subTitle" idx="1"/>
          </p:nvPr>
        </p:nvSpPr>
        <p:spPr>
          <a:xfrm>
            <a:off x="1398933" y="3189900"/>
            <a:ext cx="46972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3" name="Google Shape;113;p1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3204482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ext 2" preserve="1">
  <p:cSld name="Title and Text 2">
    <p:bg>
      <p:bgPr>
        <a:solidFill>
          <a:schemeClr val="accent4"/>
        </a:solidFill>
        <a:effectLst/>
      </p:bgPr>
    </p:bg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8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6" name="Google Shape;116;p18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17" name="Google Shape;117;p18"/>
          <p:cNvSpPr txBox="1">
            <a:spLocks noGrp="1"/>
          </p:cNvSpPr>
          <p:nvPr>
            <p:ph type="title"/>
          </p:nvPr>
        </p:nvSpPr>
        <p:spPr>
          <a:xfrm>
            <a:off x="3461400" y="2465233"/>
            <a:ext cx="5269200" cy="57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42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18" name="Google Shape;118;p18"/>
          <p:cNvSpPr txBox="1">
            <a:spLocks noGrp="1"/>
          </p:cNvSpPr>
          <p:nvPr>
            <p:ph type="subTitle" idx="1"/>
          </p:nvPr>
        </p:nvSpPr>
        <p:spPr>
          <a:xfrm>
            <a:off x="3747400" y="3189900"/>
            <a:ext cx="4697200" cy="174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19" name="Google Shape;119;p1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4214029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 preserve="1">
  <p:cSld name="Quote"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19"/>
          <p:cNvSpPr txBox="1">
            <a:spLocks noGrp="1"/>
          </p:cNvSpPr>
          <p:nvPr>
            <p:ph type="title"/>
          </p:nvPr>
        </p:nvSpPr>
        <p:spPr>
          <a:xfrm>
            <a:off x="1421067" y="4436572"/>
            <a:ext cx="36984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accent4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2" name="Google Shape;122;p19"/>
          <p:cNvSpPr txBox="1">
            <a:spLocks noGrp="1"/>
          </p:cNvSpPr>
          <p:nvPr>
            <p:ph type="subTitle" idx="1"/>
          </p:nvPr>
        </p:nvSpPr>
        <p:spPr>
          <a:xfrm>
            <a:off x="1238267" y="2231009"/>
            <a:ext cx="3881200" cy="1975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90134855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1" preserve="1">
  <p:cSld name="Quote 1"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p20"/>
          <p:cNvSpPr txBox="1">
            <a:spLocks noGrp="1"/>
          </p:cNvSpPr>
          <p:nvPr>
            <p:ph type="title"/>
          </p:nvPr>
        </p:nvSpPr>
        <p:spPr>
          <a:xfrm>
            <a:off x="2199979" y="2540733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5" name="Google Shape;125;p20"/>
          <p:cNvSpPr txBox="1">
            <a:spLocks noGrp="1"/>
          </p:cNvSpPr>
          <p:nvPr>
            <p:ph type="subTitle" idx="1"/>
          </p:nvPr>
        </p:nvSpPr>
        <p:spPr>
          <a:xfrm>
            <a:off x="2199967" y="1554800"/>
            <a:ext cx="7792800" cy="98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26" name="Google Shape;126;p20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4543121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 2" preserve="1">
  <p:cSld name="Quote 2"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>
            <a:spLocks noGrp="1"/>
          </p:cNvSpPr>
          <p:nvPr>
            <p:ph type="title"/>
          </p:nvPr>
        </p:nvSpPr>
        <p:spPr>
          <a:xfrm>
            <a:off x="7496612" y="4885200"/>
            <a:ext cx="3582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2pPr>
            <a:lvl3pPr lvl="2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3pPr>
            <a:lvl4pPr lvl="3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4pPr>
            <a:lvl5pPr lvl="4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5pPr>
            <a:lvl6pPr lvl="5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6pPr>
            <a:lvl7pPr lvl="6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7pPr>
            <a:lvl8pPr lvl="7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8pPr>
            <a:lvl9pPr lvl="8" algn="r" rtl="0">
              <a:spcBef>
                <a:spcPts val="0"/>
              </a:spcBef>
              <a:spcAft>
                <a:spcPts val="0"/>
              </a:spcAft>
              <a:buSzPts val="1800"/>
              <a:buNone/>
              <a:defRPr sz="2400"/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29" name="Google Shape;129;p21"/>
          <p:cNvSpPr txBox="1">
            <a:spLocks noGrp="1"/>
          </p:cNvSpPr>
          <p:nvPr>
            <p:ph type="subTitle" idx="1"/>
          </p:nvPr>
        </p:nvSpPr>
        <p:spPr>
          <a:xfrm>
            <a:off x="7398700" y="2691700"/>
            <a:ext cx="3680800" cy="112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Bree Serif"/>
              <a:buNone/>
              <a:defRPr sz="2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0" name="Google Shape;130;p21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45762559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preserve="1">
  <p:cSld name="1_Section Header">
    <p:spTree>
      <p:nvGrpSpPr>
        <p:cNvPr id="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2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3" name="Google Shape;133;p22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4" name="Google Shape;134;p22"/>
          <p:cNvSpPr txBox="1">
            <a:spLocks noGrp="1"/>
          </p:cNvSpPr>
          <p:nvPr>
            <p:ph type="title"/>
          </p:nvPr>
        </p:nvSpPr>
        <p:spPr>
          <a:xfrm>
            <a:off x="948967" y="3657033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35" name="Google Shape;135;p22"/>
          <p:cNvSpPr txBox="1">
            <a:spLocks noGrp="1"/>
          </p:cNvSpPr>
          <p:nvPr>
            <p:ph type="subTitle" idx="1"/>
          </p:nvPr>
        </p:nvSpPr>
        <p:spPr>
          <a:xfrm>
            <a:off x="948967" y="4059533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36" name="Google Shape;136;p22"/>
          <p:cNvSpPr txBox="1">
            <a:spLocks noGrp="1"/>
          </p:cNvSpPr>
          <p:nvPr>
            <p:ph type="title" idx="2" hasCustomPrompt="1"/>
          </p:nvPr>
        </p:nvSpPr>
        <p:spPr>
          <a:xfrm>
            <a:off x="1067933" y="24953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95313384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 1" preserve="1">
  <p:cSld name="Section Header 1"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23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39" name="Google Shape;139;p23"/>
          <p:cNvSpPr txBox="1">
            <a:spLocks noGrp="1"/>
          </p:cNvSpPr>
          <p:nvPr>
            <p:ph type="title"/>
          </p:nvPr>
        </p:nvSpPr>
        <p:spPr>
          <a:xfrm>
            <a:off x="3980200" y="5280300"/>
            <a:ext cx="4231600" cy="33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Bree Serif"/>
              <a:buNone/>
              <a:defRPr sz="2400">
                <a:solidFill>
                  <a:schemeClr val="l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0" name="Google Shape;140;p23"/>
          <p:cNvSpPr txBox="1">
            <a:spLocks noGrp="1"/>
          </p:cNvSpPr>
          <p:nvPr>
            <p:ph type="subTitle" idx="1"/>
          </p:nvPr>
        </p:nvSpPr>
        <p:spPr>
          <a:xfrm>
            <a:off x="4099000" y="5682800"/>
            <a:ext cx="3994000" cy="413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Font typeface="Bree Serif"/>
              <a:buNone/>
              <a:defRPr sz="2400"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1" name="Google Shape;141;p23"/>
          <p:cNvSpPr txBox="1">
            <a:spLocks noGrp="1"/>
          </p:cNvSpPr>
          <p:nvPr>
            <p:ph type="title" idx="2" hasCustomPrompt="1"/>
          </p:nvPr>
        </p:nvSpPr>
        <p:spPr>
          <a:xfrm>
            <a:off x="5186400" y="3972533"/>
            <a:ext cx="1819200" cy="82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</p:spTree>
    <p:extLst>
      <p:ext uri="{BB962C8B-B14F-4D97-AF65-F5344CB8AC3E}">
        <p14:creationId xmlns:p14="http://schemas.microsoft.com/office/powerpoint/2010/main" val="415754536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 preserve="1">
  <p:cSld name="Title and Three Columns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/>
          <p:nvPr/>
        </p:nvSpPr>
        <p:spPr>
          <a:xfrm>
            <a:off x="4405000" y="-1860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44" name="Google Shape;144;p24"/>
          <p:cNvSpPr txBox="1">
            <a:spLocks noGrp="1"/>
          </p:cNvSpPr>
          <p:nvPr>
            <p:ph type="title"/>
          </p:nvPr>
        </p:nvSpPr>
        <p:spPr>
          <a:xfrm>
            <a:off x="133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5" name="Google Shape;145;p24"/>
          <p:cNvSpPr txBox="1">
            <a:spLocks noGrp="1"/>
          </p:cNvSpPr>
          <p:nvPr>
            <p:ph type="subTitle" idx="1"/>
          </p:nvPr>
        </p:nvSpPr>
        <p:spPr>
          <a:xfrm>
            <a:off x="126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6" name="Google Shape;146;p2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7" name="Google Shape;147;p24"/>
          <p:cNvSpPr txBox="1">
            <a:spLocks noGrp="1"/>
          </p:cNvSpPr>
          <p:nvPr>
            <p:ph type="title" idx="3"/>
          </p:nvPr>
        </p:nvSpPr>
        <p:spPr>
          <a:xfrm>
            <a:off x="4405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48" name="Google Shape;148;p24"/>
          <p:cNvSpPr txBox="1">
            <a:spLocks noGrp="1"/>
          </p:cNvSpPr>
          <p:nvPr>
            <p:ph type="subTitle" idx="4"/>
          </p:nvPr>
        </p:nvSpPr>
        <p:spPr>
          <a:xfrm>
            <a:off x="4341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49" name="Google Shape;149;p24"/>
          <p:cNvSpPr txBox="1">
            <a:spLocks noGrp="1"/>
          </p:cNvSpPr>
          <p:nvPr>
            <p:ph type="title" idx="5"/>
          </p:nvPr>
        </p:nvSpPr>
        <p:spPr>
          <a:xfrm>
            <a:off x="7480016" y="4868533"/>
            <a:ext cx="24316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0" name="Google Shape;150;p24"/>
          <p:cNvSpPr txBox="1">
            <a:spLocks noGrp="1"/>
          </p:cNvSpPr>
          <p:nvPr>
            <p:ph type="subTitle" idx="6"/>
          </p:nvPr>
        </p:nvSpPr>
        <p:spPr>
          <a:xfrm>
            <a:off x="7416767" y="5447123"/>
            <a:ext cx="25580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9390398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preserve="1">
  <p:cSld name="1_Title Only">
    <p:spTree>
      <p:nvGrpSpPr>
        <p:cNvPr id="1" name="Shape 1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Google Shape;152;p2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3" name="Google Shape;153;p25"/>
          <p:cNvSpPr/>
          <p:nvPr/>
        </p:nvSpPr>
        <p:spPr>
          <a:xfrm>
            <a:off x="-2439583" y="2173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07316799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1" preserve="1">
  <p:cSld name="Title and Three Columns 1">
    <p:spTree>
      <p:nvGrpSpPr>
        <p:cNvPr id="1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p2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56" name="Google Shape;156;p26"/>
          <p:cNvSpPr txBox="1">
            <a:spLocks noGrp="1"/>
          </p:cNvSpPr>
          <p:nvPr>
            <p:ph type="title"/>
          </p:nvPr>
        </p:nvSpPr>
        <p:spPr>
          <a:xfrm>
            <a:off x="1590985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7" name="Google Shape;157;p26"/>
          <p:cNvSpPr txBox="1">
            <a:spLocks noGrp="1"/>
          </p:cNvSpPr>
          <p:nvPr>
            <p:ph type="subTitle" idx="1"/>
          </p:nvPr>
        </p:nvSpPr>
        <p:spPr>
          <a:xfrm>
            <a:off x="153686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58" name="Google Shape;158;p2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59" name="Google Shape;159;p26"/>
          <p:cNvSpPr txBox="1">
            <a:spLocks noGrp="1"/>
          </p:cNvSpPr>
          <p:nvPr>
            <p:ph type="title" idx="3"/>
          </p:nvPr>
        </p:nvSpPr>
        <p:spPr>
          <a:xfrm>
            <a:off x="4628521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0" name="Google Shape;160;p26"/>
          <p:cNvSpPr txBox="1">
            <a:spLocks noGrp="1"/>
          </p:cNvSpPr>
          <p:nvPr>
            <p:ph type="subTitle" idx="4"/>
          </p:nvPr>
        </p:nvSpPr>
        <p:spPr>
          <a:xfrm>
            <a:off x="4574403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1" name="Google Shape;161;p26"/>
          <p:cNvSpPr txBox="1">
            <a:spLocks noGrp="1"/>
          </p:cNvSpPr>
          <p:nvPr>
            <p:ph type="title" idx="5"/>
          </p:nvPr>
        </p:nvSpPr>
        <p:spPr>
          <a:xfrm>
            <a:off x="7666057" y="3172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2" name="Google Shape;162;p26"/>
          <p:cNvSpPr txBox="1">
            <a:spLocks noGrp="1"/>
          </p:cNvSpPr>
          <p:nvPr>
            <p:ph type="subTitle" idx="6"/>
          </p:nvPr>
        </p:nvSpPr>
        <p:spPr>
          <a:xfrm>
            <a:off x="7611937" y="3750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37664594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" preserve="1">
  <p:cSld name="Title and Four Columns">
    <p:spTree>
      <p:nvGrpSpPr>
        <p:cNvPr id="1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5" name="Google Shape;165;p2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66" name="Google Shape;166;p27"/>
          <p:cNvSpPr txBox="1">
            <a:spLocks noGrp="1"/>
          </p:cNvSpPr>
          <p:nvPr>
            <p:ph type="title"/>
          </p:nvPr>
        </p:nvSpPr>
        <p:spPr>
          <a:xfrm>
            <a:off x="1059800" y="26820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7" name="Google Shape;167;p27"/>
          <p:cNvSpPr txBox="1">
            <a:spLocks noGrp="1"/>
          </p:cNvSpPr>
          <p:nvPr>
            <p:ph type="subTitle" idx="1"/>
          </p:nvPr>
        </p:nvSpPr>
        <p:spPr>
          <a:xfrm>
            <a:off x="2556667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68" name="Google Shape;168;p2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69" name="Google Shape;169;p27"/>
          <p:cNvSpPr txBox="1">
            <a:spLocks noGrp="1"/>
          </p:cNvSpPr>
          <p:nvPr>
            <p:ph type="title" idx="3"/>
          </p:nvPr>
        </p:nvSpPr>
        <p:spPr>
          <a:xfrm>
            <a:off x="6205917" y="262556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0" name="Google Shape;170;p27"/>
          <p:cNvSpPr txBox="1">
            <a:spLocks noGrp="1"/>
          </p:cNvSpPr>
          <p:nvPr>
            <p:ph type="subTitle" idx="4"/>
          </p:nvPr>
        </p:nvSpPr>
        <p:spPr>
          <a:xfrm>
            <a:off x="7702783" y="21875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1" name="Google Shape;171;p27"/>
          <p:cNvSpPr txBox="1">
            <a:spLocks noGrp="1"/>
          </p:cNvSpPr>
          <p:nvPr>
            <p:ph type="title" idx="5"/>
          </p:nvPr>
        </p:nvSpPr>
        <p:spPr>
          <a:xfrm>
            <a:off x="1059800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2" name="Google Shape;172;p27"/>
          <p:cNvSpPr txBox="1">
            <a:spLocks noGrp="1"/>
          </p:cNvSpPr>
          <p:nvPr>
            <p:ph type="subTitle" idx="6"/>
          </p:nvPr>
        </p:nvSpPr>
        <p:spPr>
          <a:xfrm>
            <a:off x="2556667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3" name="Google Shape;173;p27"/>
          <p:cNvSpPr txBox="1">
            <a:spLocks noGrp="1"/>
          </p:cNvSpPr>
          <p:nvPr>
            <p:ph type="title" idx="7"/>
          </p:nvPr>
        </p:nvSpPr>
        <p:spPr>
          <a:xfrm>
            <a:off x="6205917" y="4789317"/>
            <a:ext cx="1188400" cy="47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4" name="Google Shape;174;p27"/>
          <p:cNvSpPr txBox="1">
            <a:spLocks noGrp="1"/>
          </p:cNvSpPr>
          <p:nvPr>
            <p:ph type="subTitle" idx="8"/>
          </p:nvPr>
        </p:nvSpPr>
        <p:spPr>
          <a:xfrm>
            <a:off x="7702783" y="4323000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9689561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1" preserve="1">
  <p:cSld name="Title and Four Columns 1">
    <p:spTree>
      <p:nvGrpSpPr>
        <p:cNvPr id="1" name="Shape 1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Google Shape;176;p28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77" name="Google Shape;177;p28"/>
          <p:cNvSpPr txBox="1">
            <a:spLocks noGrp="1"/>
          </p:cNvSpPr>
          <p:nvPr>
            <p:ph type="title"/>
          </p:nvPr>
        </p:nvSpPr>
        <p:spPr>
          <a:xfrm>
            <a:off x="3253733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78" name="Google Shape;178;p28"/>
          <p:cNvSpPr txBox="1">
            <a:spLocks noGrp="1"/>
          </p:cNvSpPr>
          <p:nvPr>
            <p:ph type="subTitle" idx="1"/>
          </p:nvPr>
        </p:nvSpPr>
        <p:spPr>
          <a:xfrm>
            <a:off x="2369943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79" name="Google Shape;179;p2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0" name="Google Shape;180;p28"/>
          <p:cNvSpPr txBox="1">
            <a:spLocks noGrp="1"/>
          </p:cNvSpPr>
          <p:nvPr>
            <p:ph type="title" idx="3"/>
          </p:nvPr>
        </p:nvSpPr>
        <p:spPr>
          <a:xfrm>
            <a:off x="7749832" y="201963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1" name="Google Shape;181;p28"/>
          <p:cNvSpPr txBox="1">
            <a:spLocks noGrp="1"/>
          </p:cNvSpPr>
          <p:nvPr>
            <p:ph type="subTitle" idx="4"/>
          </p:nvPr>
        </p:nvSpPr>
        <p:spPr>
          <a:xfrm>
            <a:off x="6866057" y="23428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2" name="Google Shape;182;p28"/>
          <p:cNvSpPr txBox="1">
            <a:spLocks noGrp="1"/>
          </p:cNvSpPr>
          <p:nvPr>
            <p:ph type="title" idx="5"/>
          </p:nvPr>
        </p:nvSpPr>
        <p:spPr>
          <a:xfrm>
            <a:off x="3253733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3" name="Google Shape;183;p28"/>
          <p:cNvSpPr txBox="1">
            <a:spLocks noGrp="1"/>
          </p:cNvSpPr>
          <p:nvPr>
            <p:ph type="subTitle" idx="6"/>
          </p:nvPr>
        </p:nvSpPr>
        <p:spPr>
          <a:xfrm>
            <a:off x="2369943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184" name="Google Shape;184;p28"/>
          <p:cNvSpPr txBox="1">
            <a:spLocks noGrp="1"/>
          </p:cNvSpPr>
          <p:nvPr>
            <p:ph type="title" idx="7"/>
          </p:nvPr>
        </p:nvSpPr>
        <p:spPr>
          <a:xfrm>
            <a:off x="7749829" y="4757393"/>
            <a:ext cx="1188400" cy="264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5" name="Google Shape;185;p28"/>
          <p:cNvSpPr txBox="1">
            <a:spLocks noGrp="1"/>
          </p:cNvSpPr>
          <p:nvPr>
            <p:ph type="subTitle" idx="8"/>
          </p:nvPr>
        </p:nvSpPr>
        <p:spPr>
          <a:xfrm>
            <a:off x="6866057" y="5084533"/>
            <a:ext cx="2956000" cy="1056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700220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1" preserve="1">
  <p:cSld name="Title Only 1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9"/>
          <p:cNvSpPr/>
          <p:nvPr/>
        </p:nvSpPr>
        <p:spPr>
          <a:xfrm>
            <a:off x="-5710967" y="610733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88" name="Google Shape;188;p2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89" name="Google Shape;189;p29"/>
          <p:cNvSpPr/>
          <p:nvPr/>
        </p:nvSpPr>
        <p:spPr>
          <a:xfrm>
            <a:off x="1467833" y="577200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0" name="Google Shape;190;p29"/>
          <p:cNvSpPr/>
          <p:nvPr/>
        </p:nvSpPr>
        <p:spPr>
          <a:xfrm>
            <a:off x="7207033" y="577217"/>
            <a:ext cx="2668400" cy="5703600"/>
          </a:xfrm>
          <a:prstGeom prst="rect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1" name="Google Shape;191;p29"/>
          <p:cNvSpPr/>
          <p:nvPr/>
        </p:nvSpPr>
        <p:spPr>
          <a:xfrm>
            <a:off x="3549233" y="1420237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2" name="Google Shape;192;p29"/>
          <p:cNvSpPr/>
          <p:nvPr/>
        </p:nvSpPr>
        <p:spPr>
          <a:xfrm>
            <a:off x="4783333" y="4188115"/>
            <a:ext cx="2988800" cy="12612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16782034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2" preserve="1">
  <p:cSld name="Title Only 2">
    <p:spTree>
      <p:nvGrpSpPr>
        <p:cNvPr id="1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3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5" name="Google Shape;195;p30"/>
          <p:cNvSpPr/>
          <p:nvPr/>
        </p:nvSpPr>
        <p:spPr>
          <a:xfrm>
            <a:off x="1122217" y="-9333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98812770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 3" preserve="1">
  <p:cSld name="Title Only 3">
    <p:spTree>
      <p:nvGrpSpPr>
        <p:cNvPr id="1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3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198" name="Google Shape;198;p31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199" name="Google Shape;199;p31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262786270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" preserve="1">
  <p:cSld name="Title and Six Columns"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32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02" name="Google Shape;202;p32"/>
          <p:cNvSpPr txBox="1">
            <a:spLocks noGrp="1"/>
          </p:cNvSpPr>
          <p:nvPr>
            <p:ph type="title"/>
          </p:nvPr>
        </p:nvSpPr>
        <p:spPr>
          <a:xfrm>
            <a:off x="1578919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3" name="Google Shape;203;p32"/>
          <p:cNvSpPr txBox="1">
            <a:spLocks noGrp="1"/>
          </p:cNvSpPr>
          <p:nvPr>
            <p:ph type="subTitle" idx="1"/>
          </p:nvPr>
        </p:nvSpPr>
        <p:spPr>
          <a:xfrm>
            <a:off x="1524800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4" name="Google Shape;204;p32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5" name="Google Shape;205;p32"/>
          <p:cNvSpPr txBox="1">
            <a:spLocks noGrp="1"/>
          </p:cNvSpPr>
          <p:nvPr>
            <p:ph type="title" idx="3"/>
          </p:nvPr>
        </p:nvSpPr>
        <p:spPr>
          <a:xfrm>
            <a:off x="4616455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6" name="Google Shape;206;p32"/>
          <p:cNvSpPr txBox="1">
            <a:spLocks noGrp="1"/>
          </p:cNvSpPr>
          <p:nvPr>
            <p:ph type="subTitle" idx="4"/>
          </p:nvPr>
        </p:nvSpPr>
        <p:spPr>
          <a:xfrm>
            <a:off x="4562336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7" name="Google Shape;207;p32"/>
          <p:cNvSpPr txBox="1">
            <a:spLocks noGrp="1"/>
          </p:cNvSpPr>
          <p:nvPr>
            <p:ph type="title" idx="5"/>
          </p:nvPr>
        </p:nvSpPr>
        <p:spPr>
          <a:xfrm>
            <a:off x="7653991" y="4576133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08" name="Google Shape;208;p32"/>
          <p:cNvSpPr txBox="1">
            <a:spLocks noGrp="1"/>
          </p:cNvSpPr>
          <p:nvPr>
            <p:ph type="subTitle" idx="6"/>
          </p:nvPr>
        </p:nvSpPr>
        <p:spPr>
          <a:xfrm>
            <a:off x="7599871" y="5154727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09" name="Google Shape;209;p32"/>
          <p:cNvSpPr txBox="1">
            <a:spLocks noGrp="1"/>
          </p:cNvSpPr>
          <p:nvPr>
            <p:ph type="title" idx="7"/>
          </p:nvPr>
        </p:nvSpPr>
        <p:spPr>
          <a:xfrm>
            <a:off x="1578919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0" name="Google Shape;210;p32"/>
          <p:cNvSpPr txBox="1">
            <a:spLocks noGrp="1"/>
          </p:cNvSpPr>
          <p:nvPr>
            <p:ph type="subTitle" idx="8"/>
          </p:nvPr>
        </p:nvSpPr>
        <p:spPr>
          <a:xfrm>
            <a:off x="1524800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1" name="Google Shape;211;p32"/>
          <p:cNvSpPr txBox="1">
            <a:spLocks noGrp="1"/>
          </p:cNvSpPr>
          <p:nvPr>
            <p:ph type="title" idx="9"/>
          </p:nvPr>
        </p:nvSpPr>
        <p:spPr>
          <a:xfrm>
            <a:off x="4616455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2" name="Google Shape;212;p32"/>
          <p:cNvSpPr txBox="1">
            <a:spLocks noGrp="1"/>
          </p:cNvSpPr>
          <p:nvPr>
            <p:ph type="subTitle" idx="13"/>
          </p:nvPr>
        </p:nvSpPr>
        <p:spPr>
          <a:xfrm>
            <a:off x="4562336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3" name="Google Shape;213;p32"/>
          <p:cNvSpPr txBox="1">
            <a:spLocks noGrp="1"/>
          </p:cNvSpPr>
          <p:nvPr>
            <p:ph type="title" idx="14"/>
          </p:nvPr>
        </p:nvSpPr>
        <p:spPr>
          <a:xfrm>
            <a:off x="7653991" y="1967267"/>
            <a:ext cx="2080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4" name="Google Shape;214;p32"/>
          <p:cNvSpPr txBox="1">
            <a:spLocks noGrp="1"/>
          </p:cNvSpPr>
          <p:nvPr>
            <p:ph type="subTitle" idx="15"/>
          </p:nvPr>
        </p:nvSpPr>
        <p:spPr>
          <a:xfrm>
            <a:off x="7599871" y="2545860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87909023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ix Columns 1" preserve="1">
  <p:cSld name="Title and Six Columns 1"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3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17" name="Google Shape;217;p33"/>
          <p:cNvSpPr txBox="1">
            <a:spLocks noGrp="1"/>
          </p:cNvSpPr>
          <p:nvPr>
            <p:ph type="title"/>
          </p:nvPr>
        </p:nvSpPr>
        <p:spPr>
          <a:xfrm>
            <a:off x="2345933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18" name="Google Shape;218;p33"/>
          <p:cNvSpPr txBox="1">
            <a:spLocks noGrp="1"/>
          </p:cNvSpPr>
          <p:nvPr>
            <p:ph type="subTitle" idx="1"/>
          </p:nvPr>
        </p:nvSpPr>
        <p:spPr>
          <a:xfrm>
            <a:off x="2237933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19" name="Google Shape;219;p33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0" name="Google Shape;220;p33"/>
          <p:cNvSpPr txBox="1">
            <a:spLocks noGrp="1"/>
          </p:cNvSpPr>
          <p:nvPr>
            <p:ph type="title" idx="3"/>
          </p:nvPr>
        </p:nvSpPr>
        <p:spPr>
          <a:xfrm>
            <a:off x="7765267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1" name="Google Shape;221;p33"/>
          <p:cNvSpPr txBox="1">
            <a:spLocks noGrp="1"/>
          </p:cNvSpPr>
          <p:nvPr>
            <p:ph type="subTitle" idx="4"/>
          </p:nvPr>
        </p:nvSpPr>
        <p:spPr>
          <a:xfrm>
            <a:off x="7765267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2" name="Google Shape;222;p33"/>
          <p:cNvSpPr txBox="1">
            <a:spLocks noGrp="1"/>
          </p:cNvSpPr>
          <p:nvPr>
            <p:ph type="title" idx="5"/>
          </p:nvPr>
        </p:nvSpPr>
        <p:spPr>
          <a:xfrm>
            <a:off x="7765267" y="27864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3" name="Google Shape;223;p33"/>
          <p:cNvSpPr txBox="1">
            <a:spLocks noGrp="1"/>
          </p:cNvSpPr>
          <p:nvPr>
            <p:ph type="subTitle" idx="6"/>
          </p:nvPr>
        </p:nvSpPr>
        <p:spPr>
          <a:xfrm>
            <a:off x="7765267" y="3365007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4" name="Google Shape;224;p33"/>
          <p:cNvSpPr txBox="1">
            <a:spLocks noGrp="1"/>
          </p:cNvSpPr>
          <p:nvPr>
            <p:ph type="title" idx="7"/>
          </p:nvPr>
        </p:nvSpPr>
        <p:spPr>
          <a:xfrm>
            <a:off x="2345933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5" name="Google Shape;225;p33"/>
          <p:cNvSpPr txBox="1">
            <a:spLocks noGrp="1"/>
          </p:cNvSpPr>
          <p:nvPr>
            <p:ph type="subTitle" idx="8"/>
          </p:nvPr>
        </p:nvSpPr>
        <p:spPr>
          <a:xfrm>
            <a:off x="2237933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6" name="Google Shape;226;p33"/>
          <p:cNvSpPr txBox="1">
            <a:spLocks noGrp="1"/>
          </p:cNvSpPr>
          <p:nvPr>
            <p:ph type="title" idx="9"/>
          </p:nvPr>
        </p:nvSpPr>
        <p:spPr>
          <a:xfrm>
            <a:off x="2345933" y="4586293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7" name="Google Shape;227;p33"/>
          <p:cNvSpPr txBox="1">
            <a:spLocks noGrp="1"/>
          </p:cNvSpPr>
          <p:nvPr>
            <p:ph type="subTitle" idx="13"/>
          </p:nvPr>
        </p:nvSpPr>
        <p:spPr>
          <a:xfrm>
            <a:off x="2237933" y="5164891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28" name="Google Shape;228;p33"/>
          <p:cNvSpPr txBox="1">
            <a:spLocks noGrp="1"/>
          </p:cNvSpPr>
          <p:nvPr>
            <p:ph type="title" idx="14"/>
          </p:nvPr>
        </p:nvSpPr>
        <p:spPr>
          <a:xfrm>
            <a:off x="7765267" y="986309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29" name="Google Shape;229;p33"/>
          <p:cNvSpPr txBox="1">
            <a:spLocks noGrp="1"/>
          </p:cNvSpPr>
          <p:nvPr>
            <p:ph type="subTitle" idx="15"/>
          </p:nvPr>
        </p:nvSpPr>
        <p:spPr>
          <a:xfrm>
            <a:off x="7765267" y="1565124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9602775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ive Columns" preserve="1">
  <p:cSld name="Title and Five Columns">
    <p:spTree>
      <p:nvGrpSpPr>
        <p:cNvPr id="1" name="Shape 2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" name="Google Shape;231;p34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32" name="Google Shape;232;p34"/>
          <p:cNvSpPr txBox="1">
            <a:spLocks noGrp="1"/>
          </p:cNvSpPr>
          <p:nvPr>
            <p:ph type="title"/>
          </p:nvPr>
        </p:nvSpPr>
        <p:spPr>
          <a:xfrm>
            <a:off x="5028600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3" name="Google Shape;233;p34"/>
          <p:cNvSpPr txBox="1">
            <a:spLocks noGrp="1"/>
          </p:cNvSpPr>
          <p:nvPr>
            <p:ph type="subTitle" idx="1"/>
          </p:nvPr>
        </p:nvSpPr>
        <p:spPr>
          <a:xfrm>
            <a:off x="4974600" y="28211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4" name="Google Shape;234;p34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5" name="Google Shape;235;p34"/>
          <p:cNvSpPr txBox="1">
            <a:spLocks noGrp="1"/>
          </p:cNvSpPr>
          <p:nvPr>
            <p:ph type="title" idx="3"/>
          </p:nvPr>
        </p:nvSpPr>
        <p:spPr>
          <a:xfrm>
            <a:off x="6705467" y="46228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6" name="Google Shape;236;p34"/>
          <p:cNvSpPr txBox="1">
            <a:spLocks noGrp="1"/>
          </p:cNvSpPr>
          <p:nvPr>
            <p:ph type="subTitle" idx="4"/>
          </p:nvPr>
        </p:nvSpPr>
        <p:spPr>
          <a:xfrm>
            <a:off x="6651467" y="5201416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7" name="Google Shape;237;p34"/>
          <p:cNvSpPr txBox="1">
            <a:spLocks noGrp="1"/>
          </p:cNvSpPr>
          <p:nvPr>
            <p:ph type="title" idx="5"/>
          </p:nvPr>
        </p:nvSpPr>
        <p:spPr>
          <a:xfrm>
            <a:off x="2291933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38" name="Google Shape;238;p34"/>
          <p:cNvSpPr txBox="1">
            <a:spLocks noGrp="1"/>
          </p:cNvSpPr>
          <p:nvPr>
            <p:ph type="subTitle" idx="6"/>
          </p:nvPr>
        </p:nvSpPr>
        <p:spPr>
          <a:xfrm>
            <a:off x="2237933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39" name="Google Shape;239;p34"/>
          <p:cNvSpPr txBox="1">
            <a:spLocks noGrp="1"/>
          </p:cNvSpPr>
          <p:nvPr>
            <p:ph type="title" idx="7"/>
          </p:nvPr>
        </p:nvSpPr>
        <p:spPr>
          <a:xfrm>
            <a:off x="3405733" y="4622801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0" name="Google Shape;240;p34"/>
          <p:cNvSpPr txBox="1">
            <a:spLocks noGrp="1"/>
          </p:cNvSpPr>
          <p:nvPr>
            <p:ph type="subTitle" idx="8"/>
          </p:nvPr>
        </p:nvSpPr>
        <p:spPr>
          <a:xfrm>
            <a:off x="3351733" y="5201399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41" name="Google Shape;241;p34"/>
          <p:cNvSpPr txBox="1">
            <a:spLocks noGrp="1"/>
          </p:cNvSpPr>
          <p:nvPr>
            <p:ph type="title" idx="9"/>
          </p:nvPr>
        </p:nvSpPr>
        <p:spPr>
          <a:xfrm>
            <a:off x="7819267" y="2242517"/>
            <a:ext cx="20808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2" name="Google Shape;242;p34"/>
          <p:cNvSpPr txBox="1">
            <a:spLocks noGrp="1"/>
          </p:cNvSpPr>
          <p:nvPr>
            <p:ph type="subTitle" idx="13"/>
          </p:nvPr>
        </p:nvSpPr>
        <p:spPr>
          <a:xfrm>
            <a:off x="7765267" y="2821332"/>
            <a:ext cx="2188800" cy="70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559698080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preserve="1">
  <p:cSld name="1_Title and Two Columns">
    <p:spTree>
      <p:nvGrpSpPr>
        <p:cNvPr id="1" name="Shape 2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5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5" name="Google Shape;245;p35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6" name="Google Shape;246;p35"/>
          <p:cNvSpPr/>
          <p:nvPr/>
        </p:nvSpPr>
        <p:spPr>
          <a:xfrm>
            <a:off x="2725267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7" name="Google Shape;247;p35"/>
          <p:cNvSpPr/>
          <p:nvPr/>
        </p:nvSpPr>
        <p:spPr>
          <a:xfrm>
            <a:off x="7331933" y="3975700"/>
            <a:ext cx="1307600" cy="3604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48" name="Google Shape;248;p35"/>
          <p:cNvSpPr txBox="1">
            <a:spLocks noGrp="1"/>
          </p:cNvSpPr>
          <p:nvPr>
            <p:ph type="title"/>
          </p:nvPr>
        </p:nvSpPr>
        <p:spPr>
          <a:xfrm>
            <a:off x="3003051" y="2503467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49" name="Google Shape;249;p35"/>
          <p:cNvSpPr txBox="1">
            <a:spLocks noGrp="1"/>
          </p:cNvSpPr>
          <p:nvPr>
            <p:ph type="subTitle" idx="1"/>
          </p:nvPr>
        </p:nvSpPr>
        <p:spPr>
          <a:xfrm>
            <a:off x="4507451" y="1658200"/>
            <a:ext cx="4370000" cy="12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0" name="Google Shape;250;p35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1" name="Google Shape;251;p35"/>
          <p:cNvSpPr txBox="1">
            <a:spLocks noGrp="1"/>
          </p:cNvSpPr>
          <p:nvPr>
            <p:ph type="title" idx="3"/>
          </p:nvPr>
        </p:nvSpPr>
        <p:spPr>
          <a:xfrm>
            <a:off x="7619000" y="4815900"/>
            <a:ext cx="1504400" cy="578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2" name="Google Shape;252;p35"/>
          <p:cNvSpPr txBox="1">
            <a:spLocks noGrp="1"/>
          </p:cNvSpPr>
          <p:nvPr>
            <p:ph type="subTitle" idx="4"/>
          </p:nvPr>
        </p:nvSpPr>
        <p:spPr>
          <a:xfrm>
            <a:off x="3068600" y="4021600"/>
            <a:ext cx="4550400" cy="1269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113813636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1" preserve="1">
  <p:cSld name="Title and Two Columns 1">
    <p:spTree>
      <p:nvGrpSpPr>
        <p:cNvPr id="1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6"/>
          <p:cNvSpPr/>
          <p:nvPr/>
        </p:nvSpPr>
        <p:spPr>
          <a:xfrm>
            <a:off x="400600" y="14287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55" name="Google Shape;255;p36"/>
          <p:cNvSpPr txBox="1">
            <a:spLocks noGrp="1"/>
          </p:cNvSpPr>
          <p:nvPr>
            <p:ph type="title"/>
          </p:nvPr>
        </p:nvSpPr>
        <p:spPr>
          <a:xfrm>
            <a:off x="24120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6" name="Google Shape;256;p36"/>
          <p:cNvSpPr txBox="1">
            <a:spLocks noGrp="1"/>
          </p:cNvSpPr>
          <p:nvPr>
            <p:ph type="subTitle" idx="1"/>
          </p:nvPr>
        </p:nvSpPr>
        <p:spPr>
          <a:xfrm>
            <a:off x="1136117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57" name="Google Shape;257;p36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8" name="Google Shape;258;p36"/>
          <p:cNvSpPr txBox="1">
            <a:spLocks noGrp="1"/>
          </p:cNvSpPr>
          <p:nvPr>
            <p:ph type="title" idx="3"/>
          </p:nvPr>
        </p:nvSpPr>
        <p:spPr>
          <a:xfrm>
            <a:off x="6393100" y="3025667"/>
            <a:ext cx="3160400" cy="60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2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59" name="Google Shape;259;p36"/>
          <p:cNvSpPr txBox="1">
            <a:spLocks noGrp="1"/>
          </p:cNvSpPr>
          <p:nvPr>
            <p:ph type="subTitle" idx="4"/>
          </p:nvPr>
        </p:nvSpPr>
        <p:spPr>
          <a:xfrm>
            <a:off x="6393081" y="3626217"/>
            <a:ext cx="44364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94781898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2" preserve="1">
  <p:cSld name="Title and Four Columns 2"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p37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62" name="Google Shape;262;p37"/>
          <p:cNvSpPr txBox="1">
            <a:spLocks noGrp="1"/>
          </p:cNvSpPr>
          <p:nvPr>
            <p:ph type="title"/>
          </p:nvPr>
        </p:nvSpPr>
        <p:spPr>
          <a:xfrm>
            <a:off x="1125567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3" name="Google Shape;263;p37"/>
          <p:cNvSpPr txBox="1">
            <a:spLocks noGrp="1"/>
          </p:cNvSpPr>
          <p:nvPr>
            <p:ph type="subTitle" idx="1"/>
          </p:nvPr>
        </p:nvSpPr>
        <p:spPr>
          <a:xfrm>
            <a:off x="1125567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4" name="Google Shape;264;p37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5" name="Google Shape;265;p37"/>
          <p:cNvSpPr txBox="1">
            <a:spLocks noGrp="1"/>
          </p:cNvSpPr>
          <p:nvPr>
            <p:ph type="title" idx="3"/>
          </p:nvPr>
        </p:nvSpPr>
        <p:spPr>
          <a:xfrm>
            <a:off x="3422123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6" name="Google Shape;266;p37"/>
          <p:cNvSpPr txBox="1">
            <a:spLocks noGrp="1"/>
          </p:cNvSpPr>
          <p:nvPr>
            <p:ph type="subTitle" idx="4"/>
          </p:nvPr>
        </p:nvSpPr>
        <p:spPr>
          <a:xfrm>
            <a:off x="3422123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7" name="Google Shape;267;p37"/>
          <p:cNvSpPr txBox="1">
            <a:spLocks noGrp="1"/>
          </p:cNvSpPr>
          <p:nvPr>
            <p:ph type="title" idx="5"/>
          </p:nvPr>
        </p:nvSpPr>
        <p:spPr>
          <a:xfrm>
            <a:off x="5718680" y="42278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68" name="Google Shape;268;p37"/>
          <p:cNvSpPr txBox="1">
            <a:spLocks noGrp="1"/>
          </p:cNvSpPr>
          <p:nvPr>
            <p:ph type="subTitle" idx="6"/>
          </p:nvPr>
        </p:nvSpPr>
        <p:spPr>
          <a:xfrm>
            <a:off x="5718680" y="48063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69" name="Google Shape;269;p37"/>
          <p:cNvSpPr txBox="1">
            <a:spLocks noGrp="1"/>
          </p:cNvSpPr>
          <p:nvPr>
            <p:ph type="title" idx="7"/>
          </p:nvPr>
        </p:nvSpPr>
        <p:spPr>
          <a:xfrm>
            <a:off x="8015236" y="3516600"/>
            <a:ext cx="2188800" cy="112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0" name="Google Shape;270;p37"/>
          <p:cNvSpPr txBox="1">
            <a:spLocks noGrp="1"/>
          </p:cNvSpPr>
          <p:nvPr>
            <p:ph type="subTitle" idx="8"/>
          </p:nvPr>
        </p:nvSpPr>
        <p:spPr>
          <a:xfrm>
            <a:off x="8015236" y="4095193"/>
            <a:ext cx="2188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08271609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3" preserve="1">
  <p:cSld name="Title and Four Columns 3"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8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73" name="Google Shape;273;p38"/>
          <p:cNvSpPr txBox="1">
            <a:spLocks noGrp="1"/>
          </p:cNvSpPr>
          <p:nvPr>
            <p:ph type="title"/>
          </p:nvPr>
        </p:nvSpPr>
        <p:spPr>
          <a:xfrm>
            <a:off x="3371333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4" name="Google Shape;274;p38"/>
          <p:cNvSpPr txBox="1">
            <a:spLocks noGrp="1"/>
          </p:cNvSpPr>
          <p:nvPr>
            <p:ph type="subTitle" idx="1"/>
          </p:nvPr>
        </p:nvSpPr>
        <p:spPr>
          <a:xfrm>
            <a:off x="3371349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5" name="Google Shape;275;p38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6" name="Google Shape;276;p38"/>
          <p:cNvSpPr txBox="1">
            <a:spLocks noGrp="1"/>
          </p:cNvSpPr>
          <p:nvPr>
            <p:ph type="title" idx="3"/>
          </p:nvPr>
        </p:nvSpPr>
        <p:spPr>
          <a:xfrm>
            <a:off x="3371333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7" name="Google Shape;277;p38"/>
          <p:cNvSpPr txBox="1">
            <a:spLocks noGrp="1"/>
          </p:cNvSpPr>
          <p:nvPr>
            <p:ph type="subTitle" idx="4"/>
          </p:nvPr>
        </p:nvSpPr>
        <p:spPr>
          <a:xfrm>
            <a:off x="3371349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78" name="Google Shape;278;p38"/>
          <p:cNvSpPr txBox="1">
            <a:spLocks noGrp="1"/>
          </p:cNvSpPr>
          <p:nvPr>
            <p:ph type="title" idx="5"/>
          </p:nvPr>
        </p:nvSpPr>
        <p:spPr>
          <a:xfrm>
            <a:off x="6648916" y="1638777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79" name="Google Shape;279;p38"/>
          <p:cNvSpPr txBox="1">
            <a:spLocks noGrp="1"/>
          </p:cNvSpPr>
          <p:nvPr>
            <p:ph type="subTitle" idx="6"/>
          </p:nvPr>
        </p:nvSpPr>
        <p:spPr>
          <a:xfrm>
            <a:off x="6230916" y="2217367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0" name="Google Shape;280;p38"/>
          <p:cNvSpPr txBox="1">
            <a:spLocks noGrp="1"/>
          </p:cNvSpPr>
          <p:nvPr>
            <p:ph type="title" idx="7"/>
          </p:nvPr>
        </p:nvSpPr>
        <p:spPr>
          <a:xfrm>
            <a:off x="6648916" y="4351111"/>
            <a:ext cx="2188800" cy="57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1" name="Google Shape;281;p38"/>
          <p:cNvSpPr txBox="1">
            <a:spLocks noGrp="1"/>
          </p:cNvSpPr>
          <p:nvPr>
            <p:ph type="subTitle" idx="8"/>
          </p:nvPr>
        </p:nvSpPr>
        <p:spPr>
          <a:xfrm>
            <a:off x="6230916" y="4929700"/>
            <a:ext cx="2606800" cy="105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39655925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4" preserve="1">
  <p:cSld name="Title and Four Columns 4"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9"/>
          <p:cNvSpPr/>
          <p:nvPr/>
        </p:nvSpPr>
        <p:spPr>
          <a:xfrm>
            <a:off x="-4794016" y="-43382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84" name="Google Shape;284;p39"/>
          <p:cNvSpPr txBox="1">
            <a:spLocks noGrp="1"/>
          </p:cNvSpPr>
          <p:nvPr>
            <p:ph type="title"/>
          </p:nvPr>
        </p:nvSpPr>
        <p:spPr>
          <a:xfrm>
            <a:off x="1244700" y="1729267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5" name="Google Shape;285;p39"/>
          <p:cNvSpPr txBox="1">
            <a:spLocks noGrp="1"/>
          </p:cNvSpPr>
          <p:nvPr>
            <p:ph type="subTitle" idx="1"/>
          </p:nvPr>
        </p:nvSpPr>
        <p:spPr>
          <a:xfrm>
            <a:off x="2936300" y="1503517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6" name="Google Shape;286;p39"/>
          <p:cNvSpPr txBox="1">
            <a:spLocks noGrp="1"/>
          </p:cNvSpPr>
          <p:nvPr>
            <p:ph type="ctrTitle" idx="2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7" name="Google Shape;287;p39"/>
          <p:cNvSpPr txBox="1">
            <a:spLocks noGrp="1"/>
          </p:cNvSpPr>
          <p:nvPr>
            <p:ph type="title" idx="3"/>
          </p:nvPr>
        </p:nvSpPr>
        <p:spPr>
          <a:xfrm>
            <a:off x="9150317" y="30382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88" name="Google Shape;288;p39"/>
          <p:cNvSpPr txBox="1">
            <a:spLocks noGrp="1"/>
          </p:cNvSpPr>
          <p:nvPr>
            <p:ph type="subTitle" idx="4"/>
          </p:nvPr>
        </p:nvSpPr>
        <p:spPr>
          <a:xfrm>
            <a:off x="4985533" y="2797139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89" name="Google Shape;289;p39"/>
          <p:cNvSpPr txBox="1">
            <a:spLocks noGrp="1"/>
          </p:cNvSpPr>
          <p:nvPr>
            <p:ph type="title" idx="5"/>
          </p:nvPr>
        </p:nvSpPr>
        <p:spPr>
          <a:xfrm>
            <a:off x="1244700" y="43210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0" name="Google Shape;290;p39"/>
          <p:cNvSpPr txBox="1">
            <a:spLocks noGrp="1"/>
          </p:cNvSpPr>
          <p:nvPr>
            <p:ph type="subTitle" idx="6"/>
          </p:nvPr>
        </p:nvSpPr>
        <p:spPr>
          <a:xfrm>
            <a:off x="2936300" y="4090761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291" name="Google Shape;291;p39"/>
          <p:cNvSpPr txBox="1">
            <a:spLocks noGrp="1"/>
          </p:cNvSpPr>
          <p:nvPr>
            <p:ph type="title" idx="7"/>
          </p:nvPr>
        </p:nvSpPr>
        <p:spPr>
          <a:xfrm>
            <a:off x="9150317" y="5617800"/>
            <a:ext cx="1691600" cy="3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2" name="Google Shape;292;p39"/>
          <p:cNvSpPr txBox="1">
            <a:spLocks noGrp="1"/>
          </p:cNvSpPr>
          <p:nvPr>
            <p:ph type="subTitle" idx="8"/>
          </p:nvPr>
        </p:nvSpPr>
        <p:spPr>
          <a:xfrm>
            <a:off x="4985533" y="5384384"/>
            <a:ext cx="4164800" cy="711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101890614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" preserve="1">
  <p:cSld name="Numbers and Text"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4" name="Google Shape;294;p40"/>
          <p:cNvCxnSpPr/>
          <p:nvPr/>
        </p:nvCxnSpPr>
        <p:spPr>
          <a:xfrm>
            <a:off x="1063800" y="2067023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95" name="Google Shape;295;p40"/>
          <p:cNvCxnSpPr/>
          <p:nvPr/>
        </p:nvCxnSpPr>
        <p:spPr>
          <a:xfrm>
            <a:off x="1063800" y="4571559"/>
            <a:ext cx="9231200" cy="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96" name="Google Shape;296;p40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297" name="Google Shape;297;p4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298" name="Google Shape;298;p40"/>
          <p:cNvSpPr txBox="1">
            <a:spLocks noGrp="1"/>
          </p:cNvSpPr>
          <p:nvPr>
            <p:ph type="title" idx="2" hasCustomPrompt="1"/>
          </p:nvPr>
        </p:nvSpPr>
        <p:spPr>
          <a:xfrm>
            <a:off x="3928000" y="1459700"/>
            <a:ext cx="3502800" cy="11804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299" name="Google Shape;299;p40"/>
          <p:cNvSpPr txBox="1">
            <a:spLocks noGrp="1"/>
          </p:cNvSpPr>
          <p:nvPr>
            <p:ph type="title" idx="3" hasCustomPrompt="1"/>
          </p:nvPr>
        </p:nvSpPr>
        <p:spPr>
          <a:xfrm>
            <a:off x="1715700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0" name="Google Shape;300;p40"/>
          <p:cNvSpPr txBox="1">
            <a:spLocks noGrp="1"/>
          </p:cNvSpPr>
          <p:nvPr>
            <p:ph type="title" idx="4" hasCustomPrompt="1"/>
          </p:nvPr>
        </p:nvSpPr>
        <p:spPr>
          <a:xfrm>
            <a:off x="6430267" y="4128233"/>
            <a:ext cx="3212800" cy="839200"/>
          </a:xfrm>
          <a:prstGeom prst="rect">
            <a:avLst/>
          </a:prstGeom>
          <a:solidFill>
            <a:schemeClr val="accent4"/>
          </a:solidFill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1" name="Google Shape;301;p40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2" name="Google Shape;302;p40"/>
          <p:cNvSpPr txBox="1">
            <a:spLocks noGrp="1"/>
          </p:cNvSpPr>
          <p:nvPr>
            <p:ph type="subTitle" idx="1"/>
          </p:nvPr>
        </p:nvSpPr>
        <p:spPr>
          <a:xfrm>
            <a:off x="3820400" y="2649033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3" name="Google Shape;303;p40"/>
          <p:cNvSpPr txBox="1">
            <a:spLocks noGrp="1"/>
          </p:cNvSpPr>
          <p:nvPr>
            <p:ph type="subTitle" idx="5"/>
          </p:nvPr>
        </p:nvSpPr>
        <p:spPr>
          <a:xfrm>
            <a:off x="1463100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04" name="Google Shape;304;p40"/>
          <p:cNvSpPr txBox="1">
            <a:spLocks noGrp="1"/>
          </p:cNvSpPr>
          <p:nvPr>
            <p:ph type="subTitle" idx="6"/>
          </p:nvPr>
        </p:nvSpPr>
        <p:spPr>
          <a:xfrm>
            <a:off x="6177667" y="5010409"/>
            <a:ext cx="37180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4885658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1" preserve="1">
  <p:cSld name="Numbers and Text 1">
    <p:spTree>
      <p:nvGrpSpPr>
        <p:cNvPr id="1" name="Shape 3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" name="Google Shape;306;p41"/>
          <p:cNvSpPr/>
          <p:nvPr/>
        </p:nvSpPr>
        <p:spPr>
          <a:xfrm>
            <a:off x="400600" y="-45328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07" name="Google Shape;307;p41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08" name="Google Shape;308;p41"/>
          <p:cNvSpPr txBox="1">
            <a:spLocks noGrp="1"/>
          </p:cNvSpPr>
          <p:nvPr>
            <p:ph type="title" idx="2" hasCustomPrompt="1"/>
          </p:nvPr>
        </p:nvSpPr>
        <p:spPr>
          <a:xfrm>
            <a:off x="1190121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09" name="Google Shape;309;p41"/>
          <p:cNvSpPr txBox="1">
            <a:spLocks noGrp="1"/>
          </p:cNvSpPr>
          <p:nvPr>
            <p:ph type="title" idx="3" hasCustomPrompt="1"/>
          </p:nvPr>
        </p:nvSpPr>
        <p:spPr>
          <a:xfrm>
            <a:off x="4622200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0" name="Google Shape;310;p41"/>
          <p:cNvSpPr txBox="1">
            <a:spLocks noGrp="1"/>
          </p:cNvSpPr>
          <p:nvPr>
            <p:ph type="title" idx="4" hasCustomPrompt="1"/>
          </p:nvPr>
        </p:nvSpPr>
        <p:spPr>
          <a:xfrm>
            <a:off x="8054279" y="2742900"/>
            <a:ext cx="2947600" cy="8392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1" name="Google Shape;311;p41"/>
          <p:cNvSpPr txBox="1">
            <a:spLocks noGrp="1"/>
          </p:cNvSpPr>
          <p:nvPr>
            <p:ph type="subTitle" idx="1"/>
          </p:nvPr>
        </p:nvSpPr>
        <p:spPr>
          <a:xfrm>
            <a:off x="1265321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2" name="Google Shape;312;p41"/>
          <p:cNvSpPr txBox="1">
            <a:spLocks noGrp="1"/>
          </p:cNvSpPr>
          <p:nvPr>
            <p:ph type="subTitle" idx="5"/>
          </p:nvPr>
        </p:nvSpPr>
        <p:spPr>
          <a:xfrm>
            <a:off x="4697400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13" name="Google Shape;313;p41"/>
          <p:cNvSpPr txBox="1">
            <a:spLocks noGrp="1"/>
          </p:cNvSpPr>
          <p:nvPr>
            <p:ph type="subTitle" idx="6"/>
          </p:nvPr>
        </p:nvSpPr>
        <p:spPr>
          <a:xfrm>
            <a:off x="8129479" y="3740100"/>
            <a:ext cx="2797200" cy="694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3752209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Numbers and Text 2" preserve="1">
  <p:cSld name="Numbers and Text 2">
    <p:spTree>
      <p:nvGrpSpPr>
        <p:cNvPr id="1" name="Shape 3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5" name="Google Shape;315;p42"/>
          <p:cNvSpPr/>
          <p:nvPr/>
        </p:nvSpPr>
        <p:spPr>
          <a:xfrm>
            <a:off x="-2838049" y="-83106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6" name="Google Shape;316;p42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17" name="Google Shape;317;p42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18" name="Google Shape;318;p42"/>
          <p:cNvSpPr txBox="1">
            <a:spLocks noGrp="1"/>
          </p:cNvSpPr>
          <p:nvPr>
            <p:ph type="title" idx="2" hasCustomPrompt="1"/>
          </p:nvPr>
        </p:nvSpPr>
        <p:spPr>
          <a:xfrm>
            <a:off x="4344600" y="1310296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7200"/>
              <a:buNone/>
              <a:defRPr sz="96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19" name="Google Shape;319;p42"/>
          <p:cNvSpPr txBox="1">
            <a:spLocks noGrp="1"/>
          </p:cNvSpPr>
          <p:nvPr>
            <p:ph type="title" idx="3" hasCustomPrompt="1"/>
          </p:nvPr>
        </p:nvSpPr>
        <p:spPr>
          <a:xfrm>
            <a:off x="4344867" y="3630329"/>
            <a:ext cx="3502800" cy="1180400"/>
          </a:xfrm>
          <a:prstGeom prst="rect">
            <a:avLst/>
          </a:prstGeom>
          <a:noFill/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96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320" name="Google Shape;320;p42"/>
          <p:cNvSpPr txBox="1">
            <a:spLocks noGrp="1"/>
          </p:cNvSpPr>
          <p:nvPr>
            <p:ph type="subTitle" idx="1"/>
          </p:nvPr>
        </p:nvSpPr>
        <p:spPr>
          <a:xfrm>
            <a:off x="4237000" y="2499633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21" name="Google Shape;321;p42"/>
          <p:cNvSpPr txBox="1">
            <a:spLocks noGrp="1"/>
          </p:cNvSpPr>
          <p:nvPr>
            <p:ph type="subTitle" idx="4"/>
          </p:nvPr>
        </p:nvSpPr>
        <p:spPr>
          <a:xfrm>
            <a:off x="4237000" y="4853699"/>
            <a:ext cx="3718000" cy="9292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4122985075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 preserve="1">
  <p:cSld name="1_Caption">
    <p:spTree>
      <p:nvGrpSpPr>
        <p:cNvPr id="1" name="Shape 3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3" name="Google Shape;323;p43"/>
          <p:cNvSpPr txBox="1">
            <a:spLocks noGrp="1"/>
          </p:cNvSpPr>
          <p:nvPr>
            <p:ph type="ctrTitle"/>
          </p:nvPr>
        </p:nvSpPr>
        <p:spPr>
          <a:xfrm flipH="1">
            <a:off x="884000" y="1497767"/>
            <a:ext cx="3851200" cy="30564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5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4" name="Google Shape;324;p43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1254266744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 1" preserve="1">
  <p:cSld name="Caption 1">
    <p:spTree>
      <p:nvGrpSpPr>
        <p:cNvPr id="1" name="Shape 3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6" name="Google Shape;326;p44"/>
          <p:cNvSpPr txBox="1">
            <a:spLocks noGrp="1"/>
          </p:cNvSpPr>
          <p:nvPr>
            <p:ph type="ctrTitle"/>
          </p:nvPr>
        </p:nvSpPr>
        <p:spPr>
          <a:xfrm flipH="1">
            <a:off x="2623400" y="2793833"/>
            <a:ext cx="6945200" cy="884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4"/>
              </a:buClr>
              <a:buSzPts val="2400"/>
              <a:buNone/>
              <a:defRPr sz="3200">
                <a:solidFill>
                  <a:schemeClr val="accent4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27" name="Google Shape;327;p44"/>
          <p:cNvSpPr/>
          <p:nvPr/>
        </p:nvSpPr>
        <p:spPr>
          <a:xfrm>
            <a:off x="-57000" y="-50800"/>
            <a:ext cx="12306000" cy="6959600"/>
          </a:xfrm>
          <a:prstGeom prst="rect">
            <a:avLst/>
          </a:prstGeom>
          <a:solidFill>
            <a:schemeClr val="accent4">
              <a:alpha val="13490"/>
            </a:scheme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</p:spTree>
    <p:extLst>
      <p:ext uri="{BB962C8B-B14F-4D97-AF65-F5344CB8AC3E}">
        <p14:creationId xmlns:p14="http://schemas.microsoft.com/office/powerpoint/2010/main" val="356525448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3" preserve="1">
  <p:cSld name="Title and Three Columns 3">
    <p:spTree>
      <p:nvGrpSpPr>
        <p:cNvPr id="1" name="Shape 3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9" name="Google Shape;329;p45"/>
          <p:cNvSpPr/>
          <p:nvPr/>
        </p:nvSpPr>
        <p:spPr>
          <a:xfrm>
            <a:off x="1110751" y="-3312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0" name="Google Shape;330;p45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1" name="Google Shape;331;p45"/>
          <p:cNvSpPr txBox="1">
            <a:spLocks noGrp="1"/>
          </p:cNvSpPr>
          <p:nvPr>
            <p:ph type="title" idx="2"/>
          </p:nvPr>
        </p:nvSpPr>
        <p:spPr>
          <a:xfrm>
            <a:off x="6094733" y="13574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2" name="Google Shape;332;p45"/>
          <p:cNvSpPr txBox="1">
            <a:spLocks noGrp="1"/>
          </p:cNvSpPr>
          <p:nvPr>
            <p:ph type="subTitle" idx="1"/>
          </p:nvPr>
        </p:nvSpPr>
        <p:spPr>
          <a:xfrm>
            <a:off x="6094733" y="18343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3" name="Google Shape;333;p45"/>
          <p:cNvSpPr txBox="1">
            <a:spLocks noGrp="1"/>
          </p:cNvSpPr>
          <p:nvPr>
            <p:ph type="title" idx="3"/>
          </p:nvPr>
        </p:nvSpPr>
        <p:spPr>
          <a:xfrm>
            <a:off x="6094733" y="2879267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4" name="Google Shape;334;p45"/>
          <p:cNvSpPr txBox="1">
            <a:spLocks noGrp="1"/>
          </p:cNvSpPr>
          <p:nvPr>
            <p:ph type="subTitle" idx="4"/>
          </p:nvPr>
        </p:nvSpPr>
        <p:spPr>
          <a:xfrm>
            <a:off x="6094733" y="3329499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35" name="Google Shape;335;p45"/>
          <p:cNvSpPr txBox="1">
            <a:spLocks noGrp="1"/>
          </p:cNvSpPr>
          <p:nvPr>
            <p:ph type="title" idx="5"/>
          </p:nvPr>
        </p:nvSpPr>
        <p:spPr>
          <a:xfrm>
            <a:off x="6094733" y="4347601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36" name="Google Shape;336;p45"/>
          <p:cNvSpPr txBox="1">
            <a:spLocks noGrp="1"/>
          </p:cNvSpPr>
          <p:nvPr>
            <p:ph type="subTitle" idx="6"/>
          </p:nvPr>
        </p:nvSpPr>
        <p:spPr>
          <a:xfrm>
            <a:off x="6094733" y="4824600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2892750788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Four Columns 7" preserve="1">
  <p:cSld name="Title and Four Columns 7"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p46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39" name="Google Shape;339;p46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0" name="Google Shape;340;p46"/>
          <p:cNvSpPr txBox="1">
            <a:spLocks noGrp="1"/>
          </p:cNvSpPr>
          <p:nvPr>
            <p:ph type="title" idx="2"/>
          </p:nvPr>
        </p:nvSpPr>
        <p:spPr>
          <a:xfrm>
            <a:off x="2158167" y="895133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1" name="Google Shape;341;p46"/>
          <p:cNvSpPr txBox="1">
            <a:spLocks noGrp="1"/>
          </p:cNvSpPr>
          <p:nvPr>
            <p:ph type="subTitle" idx="1"/>
          </p:nvPr>
        </p:nvSpPr>
        <p:spPr>
          <a:xfrm>
            <a:off x="2158167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2" name="Google Shape;342;p46"/>
          <p:cNvSpPr txBox="1">
            <a:spLocks noGrp="1"/>
          </p:cNvSpPr>
          <p:nvPr>
            <p:ph type="title" idx="3"/>
          </p:nvPr>
        </p:nvSpPr>
        <p:spPr>
          <a:xfrm>
            <a:off x="6481833" y="921900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3" name="Google Shape;343;p46"/>
          <p:cNvSpPr txBox="1">
            <a:spLocks noGrp="1"/>
          </p:cNvSpPr>
          <p:nvPr>
            <p:ph type="subTitle" idx="4"/>
          </p:nvPr>
        </p:nvSpPr>
        <p:spPr>
          <a:xfrm>
            <a:off x="6481833" y="1372132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4" name="Google Shape;344;p46"/>
          <p:cNvSpPr txBox="1">
            <a:spLocks noGrp="1"/>
          </p:cNvSpPr>
          <p:nvPr>
            <p:ph type="title" idx="5"/>
          </p:nvPr>
        </p:nvSpPr>
        <p:spPr>
          <a:xfrm>
            <a:off x="2158167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5" name="Google Shape;345;p46"/>
          <p:cNvSpPr txBox="1">
            <a:spLocks noGrp="1"/>
          </p:cNvSpPr>
          <p:nvPr>
            <p:ph type="subTitle" idx="6"/>
          </p:nvPr>
        </p:nvSpPr>
        <p:spPr>
          <a:xfrm>
            <a:off x="2158167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46" name="Google Shape;346;p46"/>
          <p:cNvSpPr txBox="1">
            <a:spLocks noGrp="1"/>
          </p:cNvSpPr>
          <p:nvPr>
            <p:ph type="title" idx="7"/>
          </p:nvPr>
        </p:nvSpPr>
        <p:spPr>
          <a:xfrm>
            <a:off x="6481833" y="4909935"/>
            <a:ext cx="34588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47" name="Google Shape;347;p46"/>
          <p:cNvSpPr txBox="1">
            <a:spLocks noGrp="1"/>
          </p:cNvSpPr>
          <p:nvPr>
            <p:ph type="subTitle" idx="8"/>
          </p:nvPr>
        </p:nvSpPr>
        <p:spPr>
          <a:xfrm>
            <a:off x="6481833" y="5386933"/>
            <a:ext cx="34588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61057695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 2" preserve="1">
  <p:cSld name="Title and Three Columns 2">
    <p:spTree>
      <p:nvGrpSpPr>
        <p:cNvPr id="1" name="Shape 3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" name="Google Shape;349;p47"/>
          <p:cNvSpPr/>
          <p:nvPr/>
        </p:nvSpPr>
        <p:spPr>
          <a:xfrm>
            <a:off x="5923233" y="-7375000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0" name="Google Shape;350;p47"/>
          <p:cNvSpPr/>
          <p:nvPr/>
        </p:nvSpPr>
        <p:spPr>
          <a:xfrm>
            <a:off x="-8865867" y="1648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51" name="Google Shape;351;p47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2" name="Google Shape;352;p47"/>
          <p:cNvSpPr txBox="1">
            <a:spLocks noGrp="1"/>
          </p:cNvSpPr>
          <p:nvPr>
            <p:ph type="title" idx="2"/>
          </p:nvPr>
        </p:nvSpPr>
        <p:spPr>
          <a:xfrm>
            <a:off x="2099367" y="12405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3" name="Google Shape;353;p47"/>
          <p:cNvSpPr txBox="1">
            <a:spLocks noGrp="1"/>
          </p:cNvSpPr>
          <p:nvPr>
            <p:ph type="subTitle" idx="1"/>
          </p:nvPr>
        </p:nvSpPr>
        <p:spPr>
          <a:xfrm>
            <a:off x="2099367" y="17175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4" name="Google Shape;354;p47"/>
          <p:cNvSpPr txBox="1">
            <a:spLocks noGrp="1"/>
          </p:cNvSpPr>
          <p:nvPr>
            <p:ph type="title" idx="3"/>
          </p:nvPr>
        </p:nvSpPr>
        <p:spPr>
          <a:xfrm>
            <a:off x="5059933" y="2852516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5" name="Google Shape;355;p47"/>
          <p:cNvSpPr txBox="1">
            <a:spLocks noGrp="1"/>
          </p:cNvSpPr>
          <p:nvPr>
            <p:ph type="subTitle" idx="4"/>
          </p:nvPr>
        </p:nvSpPr>
        <p:spPr>
          <a:xfrm>
            <a:off x="5065133" y="3329684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2133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56" name="Google Shape;356;p47"/>
          <p:cNvSpPr txBox="1">
            <a:spLocks noGrp="1"/>
          </p:cNvSpPr>
          <p:nvPr>
            <p:ph type="title" idx="5"/>
          </p:nvPr>
        </p:nvSpPr>
        <p:spPr>
          <a:xfrm>
            <a:off x="7848567" y="4471767"/>
            <a:ext cx="1253600" cy="477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00"/>
              <a:buNone/>
              <a:defRPr sz="1867">
                <a:solidFill>
                  <a:schemeClr val="accen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800"/>
              <a:buNone/>
              <a:defRPr sz="24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57" name="Google Shape;357;p47"/>
          <p:cNvSpPr txBox="1">
            <a:spLocks noGrp="1"/>
          </p:cNvSpPr>
          <p:nvPr>
            <p:ph type="subTitle" idx="6"/>
          </p:nvPr>
        </p:nvSpPr>
        <p:spPr>
          <a:xfrm>
            <a:off x="7848567" y="4948767"/>
            <a:ext cx="3122400" cy="676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100"/>
              <a:buFont typeface="Roboto"/>
              <a:buNone/>
              <a:defRPr sz="1467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075144146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 preserve="1">
  <p:cSld name="1_One Column Text"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48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0" name="Google Shape;360;p48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1" name="Google Shape;361;p48"/>
          <p:cNvSpPr txBox="1">
            <a:spLocks noGrp="1"/>
          </p:cNvSpPr>
          <p:nvPr>
            <p:ph type="body" idx="1"/>
          </p:nvPr>
        </p:nvSpPr>
        <p:spPr>
          <a:xfrm>
            <a:off x="948967" y="4929100"/>
            <a:ext cx="9885600" cy="101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1926846561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 1" preserve="1">
  <p:cSld name="One Column Text 1"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9"/>
          <p:cNvSpPr/>
          <p:nvPr/>
        </p:nvSpPr>
        <p:spPr>
          <a:xfrm>
            <a:off x="4574400" y="16490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4" name="Google Shape;364;p49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5" name="Google Shape;365;p49"/>
          <p:cNvSpPr txBox="1">
            <a:spLocks noGrp="1"/>
          </p:cNvSpPr>
          <p:nvPr>
            <p:ph type="body" idx="1"/>
          </p:nvPr>
        </p:nvSpPr>
        <p:spPr>
          <a:xfrm>
            <a:off x="1139567" y="2423967"/>
            <a:ext cx="4090000" cy="180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97923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●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97923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100"/>
              <a:buFont typeface="Roboto"/>
              <a:buChar char="○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97923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100"/>
              <a:buFont typeface="Roboto"/>
              <a:buChar char="■"/>
              <a:defRPr sz="1467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84585882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preserve="1">
  <p:cSld name="Title and Two Columns 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7" name="Google Shape;367;p50"/>
          <p:cNvSpPr/>
          <p:nvPr/>
        </p:nvSpPr>
        <p:spPr>
          <a:xfrm>
            <a:off x="-4710467" y="12385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68" name="Google Shape;368;p50"/>
          <p:cNvSpPr txBox="1">
            <a:spLocks noGrp="1"/>
          </p:cNvSpPr>
          <p:nvPr>
            <p:ph type="ctrTitle"/>
          </p:nvPr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200"/>
              <a:buNone/>
              <a:defRPr sz="1600">
                <a:solidFill>
                  <a:schemeClr val="accen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  <p:sp>
        <p:nvSpPr>
          <p:cNvPr id="369" name="Google Shape;369;p50"/>
          <p:cNvSpPr txBox="1">
            <a:spLocks noGrp="1"/>
          </p:cNvSpPr>
          <p:nvPr>
            <p:ph type="body" idx="1"/>
          </p:nvPr>
        </p:nvSpPr>
        <p:spPr>
          <a:xfrm>
            <a:off x="1637700" y="1559000"/>
            <a:ext cx="3967600" cy="45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370" name="Google Shape;370;p50"/>
          <p:cNvSpPr txBox="1">
            <a:spLocks noGrp="1"/>
          </p:cNvSpPr>
          <p:nvPr>
            <p:ph type="body" idx="2"/>
          </p:nvPr>
        </p:nvSpPr>
        <p:spPr>
          <a:xfrm>
            <a:off x="5813400" y="1472000"/>
            <a:ext cx="5010800" cy="46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609585" lvl="0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1219170" lvl="1" indent="-389457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828754" lvl="2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2438339" lvl="3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3047924" lvl="4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3657509" lvl="5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4267093" lvl="6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●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4876678" lvl="7" indent="-389457" rtl="0">
              <a:lnSpc>
                <a:spcPct val="115000"/>
              </a:lnSpc>
              <a:spcBef>
                <a:spcPts val="2133"/>
              </a:spcBef>
              <a:spcAft>
                <a:spcPts val="0"/>
              </a:spcAft>
              <a:buSzPts val="1000"/>
              <a:buFont typeface="Roboto"/>
              <a:buChar char="○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5486263" lvl="8" indent="-389457" rtl="0">
              <a:lnSpc>
                <a:spcPct val="115000"/>
              </a:lnSpc>
              <a:spcBef>
                <a:spcPts val="2133"/>
              </a:spcBef>
              <a:spcAft>
                <a:spcPts val="2133"/>
              </a:spcAft>
              <a:buSzPts val="1000"/>
              <a:buFont typeface="Roboto"/>
              <a:buChar char="■"/>
              <a:defRPr sz="1333">
                <a:solidFill>
                  <a:srgbClr val="FFFFFF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279700915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hanks" preserve="1">
  <p:cSld name="Thanks"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51"/>
          <p:cNvSpPr/>
          <p:nvPr/>
        </p:nvSpPr>
        <p:spPr>
          <a:xfrm>
            <a:off x="566817" y="3670467"/>
            <a:ext cx="11390800" cy="11390800"/>
          </a:xfrm>
          <a:prstGeom prst="diamond">
            <a:avLst/>
          </a:prstGeom>
          <a:solidFill>
            <a:srgbClr val="CFE2F3">
              <a:alpha val="9820"/>
            </a:srgbClr>
          </a:solidFill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400"/>
          </a:p>
        </p:txBody>
      </p:sp>
      <p:sp>
        <p:nvSpPr>
          <p:cNvPr id="373" name="Google Shape;373;p51"/>
          <p:cNvSpPr txBox="1">
            <a:spLocks noGrp="1"/>
          </p:cNvSpPr>
          <p:nvPr>
            <p:ph type="subTitle" idx="1"/>
          </p:nvPr>
        </p:nvSpPr>
        <p:spPr>
          <a:xfrm>
            <a:off x="2372044" y="4880468"/>
            <a:ext cx="3460400" cy="92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Font typeface="Roboto"/>
              <a:buNone/>
              <a:defRPr sz="1467">
                <a:latin typeface="Roboto"/>
                <a:ea typeface="Roboto"/>
                <a:cs typeface="Roboto"/>
                <a:sym typeface="Roboto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Font typeface="Bree Serif"/>
              <a:buNone/>
              <a:defRPr sz="64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r>
              <a:rPr lang="es-ES" smtClean="0"/>
              <a:t>Haga clic para editar el estilo de subtítulo del patrón</a:t>
            </a:r>
            <a:endParaRPr/>
          </a:p>
        </p:txBody>
      </p:sp>
      <p:sp>
        <p:nvSpPr>
          <p:cNvPr id="374" name="Google Shape;374;p51"/>
          <p:cNvSpPr txBox="1"/>
          <p:nvPr/>
        </p:nvSpPr>
        <p:spPr>
          <a:xfrm>
            <a:off x="6363645" y="4880468"/>
            <a:ext cx="3624800" cy="237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CREDITS: This presentation template was created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2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Slidesgo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including icons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3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Flaticon</a:t>
            </a:r>
            <a:r>
              <a:rPr lang="en" sz="1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rPr>
              <a:t>, and infographics &amp; images by </a:t>
            </a:r>
            <a:r>
              <a:rPr lang="en" sz="1200" b="1">
                <a:solidFill>
                  <a:schemeClr val="lt1"/>
                </a:solidFill>
                <a:uFill>
                  <a:noFill/>
                </a:uFill>
                <a:latin typeface="Roboto"/>
                <a:ea typeface="Roboto"/>
                <a:cs typeface="Roboto"/>
                <a:sym typeface="Roboto"/>
                <a:hlinkClick r:id="rId4">
                  <a:extLst>
                    <a:ext uri="{A12FA001-AC4F-418D-AE19-62706E023703}">
                      <ahyp:hlinkClr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val="tx"/>
                    </a:ext>
                  </a:extLst>
                </a:hlinkClick>
              </a:rPr>
              <a:t>Freepik</a:t>
            </a:r>
            <a:endParaRPr sz="1200">
              <a:solidFill>
                <a:schemeClr val="lt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375" name="Google Shape;375;p51"/>
          <p:cNvSpPr txBox="1">
            <a:spLocks noGrp="1"/>
          </p:cNvSpPr>
          <p:nvPr>
            <p:ph type="title"/>
          </p:nvPr>
        </p:nvSpPr>
        <p:spPr>
          <a:xfrm>
            <a:off x="4283600" y="2902131"/>
            <a:ext cx="3624800" cy="393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6400">
                <a:solidFill>
                  <a:schemeClr val="accent1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r>
              <a:rPr lang="es-ES" smtClean="0"/>
              <a:t>Haga clic para modificar el estilo de título del patrón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18822525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375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Bree Serif"/>
              <a:buNone/>
              <a:defRPr sz="280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defRPr>
            </a:lvl9pPr>
          </a:lstStyle>
          <a:p>
            <a:endParaRPr dirty="0"/>
          </a:p>
        </p:txBody>
      </p:sp>
      <p:sp>
        <p:nvSpPr>
          <p:cNvPr id="8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Roboto Light"/>
              <a:buChar char="●"/>
              <a:defRPr sz="1800"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●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Font typeface="Roboto Light"/>
              <a:buChar char="○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Font typeface="Roboto Light"/>
              <a:buChar char="■"/>
              <a:defRPr>
                <a:solidFill>
                  <a:schemeClr val="lt1"/>
                </a:solidFill>
                <a:latin typeface="Roboto Light"/>
                <a:ea typeface="Roboto Light"/>
                <a:cs typeface="Roboto Light"/>
                <a:sym typeface="Roboto Light"/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95565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649" r:id="rId9"/>
    <p:sldLayoutId id="2147483719" r:id="rId10"/>
    <p:sldLayoutId id="2147483720" r:id="rId11"/>
    <p:sldLayoutId id="2147483721" r:id="rId12"/>
    <p:sldLayoutId id="2147483722" r:id="rId13"/>
    <p:sldLayoutId id="2147483723" r:id="rId14"/>
    <p:sldLayoutId id="2147483724" r:id="rId15"/>
    <p:sldLayoutId id="2147483725" r:id="rId16"/>
    <p:sldLayoutId id="2147483726" r:id="rId17"/>
    <p:sldLayoutId id="2147483727" r:id="rId18"/>
    <p:sldLayoutId id="2147483728" r:id="rId19"/>
    <p:sldLayoutId id="2147483729" r:id="rId20"/>
    <p:sldLayoutId id="2147483730" r:id="rId21"/>
    <p:sldLayoutId id="2147483731" r:id="rId22"/>
    <p:sldLayoutId id="2147483732" r:id="rId23"/>
    <p:sldLayoutId id="2147483733" r:id="rId24"/>
    <p:sldLayoutId id="2147483734" r:id="rId25"/>
    <p:sldLayoutId id="2147483735" r:id="rId26"/>
    <p:sldLayoutId id="2147483736" r:id="rId27"/>
    <p:sldLayoutId id="2147483737" r:id="rId28"/>
    <p:sldLayoutId id="2147483738" r:id="rId29"/>
    <p:sldLayoutId id="2147483739" r:id="rId30"/>
    <p:sldLayoutId id="2147483740" r:id="rId31"/>
    <p:sldLayoutId id="2147483741" r:id="rId32"/>
    <p:sldLayoutId id="2147483742" r:id="rId33"/>
    <p:sldLayoutId id="2147483743" r:id="rId34"/>
    <p:sldLayoutId id="2147483744" r:id="rId35"/>
    <p:sldLayoutId id="2147483745" r:id="rId36"/>
    <p:sldLayoutId id="2147483746" r:id="rId37"/>
    <p:sldLayoutId id="2147483747" r:id="rId38"/>
    <p:sldLayoutId id="2147483748" r:id="rId39"/>
    <p:sldLayoutId id="2147483749" r:id="rId40"/>
    <p:sldLayoutId id="2147483750" r:id="rId41"/>
    <p:sldLayoutId id="2147483751" r:id="rId42"/>
    <p:sldLayoutId id="2147483752" r:id="rId43"/>
    <p:sldLayoutId id="2147483753" r:id="rId44"/>
    <p:sldLayoutId id="2147483754" r:id="rId45"/>
    <p:sldLayoutId id="2147483755" r:id="rId46"/>
    <p:sldLayoutId id="2147483756" r:id="rId47"/>
    <p:sldLayoutId id="2147483757" r:id="rId48"/>
    <p:sldLayoutId id="2147483758" r:id="rId49"/>
    <p:sldLayoutId id="2147483759" r:id="rId50"/>
    <p:sldLayoutId id="2147483760" r:id="rId5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4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12" Type="http://schemas.microsoft.com/office/2007/relationships/diagramDrawing" Target="../diagrams/drawing2.xm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11" Type="http://schemas.openxmlformats.org/officeDocument/2006/relationships/diagramColors" Target="../diagrams/colors2.xml"/><Relationship Id="rId5" Type="http://schemas.openxmlformats.org/officeDocument/2006/relationships/diagramQuickStyle" Target="../diagrams/quickStyle1.xml"/><Relationship Id="rId10" Type="http://schemas.openxmlformats.org/officeDocument/2006/relationships/diagramQuickStyle" Target="../diagrams/quickStyle2.xml"/><Relationship Id="rId4" Type="http://schemas.openxmlformats.org/officeDocument/2006/relationships/diagramLayout" Target="../diagrams/layout1.xml"/><Relationship Id="rId9" Type="http://schemas.openxmlformats.org/officeDocument/2006/relationships/diagramLayout" Target="../diagrams/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CuadroTexto 3"/>
          <p:cNvSpPr txBox="1"/>
          <p:nvPr/>
        </p:nvSpPr>
        <p:spPr>
          <a:xfrm>
            <a:off x="1303095" y="4701076"/>
            <a:ext cx="920496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MX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EXPOSICIÓN DEL DEPARTAMENTO DE EDUCACIÓN DE LA ESCUELA NAVAL “ARTURO PRAT” AL SR. DIRECTOR DE EDUCACIÓN DE LA ARMADA Y STAFF</a:t>
            </a:r>
            <a:endParaRPr lang="es-CL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2 Imagen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4553" y="104945"/>
            <a:ext cx="2304770" cy="23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204803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16" name="Título 15"/>
          <p:cNvSpPr>
            <a:spLocks noGrp="1"/>
          </p:cNvSpPr>
          <p:nvPr>
            <p:ph type="ctrTitle" idx="15"/>
          </p:nvPr>
        </p:nvSpPr>
        <p:spPr/>
        <p:txBody>
          <a:bodyPr/>
          <a:lstStyle/>
          <a:p>
            <a:r>
              <a:rPr lang="es-ES" b="1" dirty="0" smtClean="0"/>
              <a:t>TEMARIO</a:t>
            </a:r>
            <a:endParaRPr lang="es-CL" b="1" dirty="0"/>
          </a:p>
        </p:txBody>
      </p:sp>
      <p:cxnSp>
        <p:nvCxnSpPr>
          <p:cNvPr id="21" name="Google Shape;405;p59"/>
          <p:cNvCxnSpPr>
            <a:endCxn id="16" idx="1"/>
          </p:cNvCxnSpPr>
          <p:nvPr/>
        </p:nvCxnSpPr>
        <p:spPr>
          <a:xfrm>
            <a:off x="11389200" y="1621000"/>
            <a:ext cx="0" cy="468000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1" name="Imagen 3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24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5" name="CuadroTexto 4"/>
          <p:cNvSpPr txBox="1"/>
          <p:nvPr/>
        </p:nvSpPr>
        <p:spPr>
          <a:xfrm>
            <a:off x="879996" y="234446"/>
            <a:ext cx="9579006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Introducción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MEDOC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SIGA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Acreditación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¿Qué </a:t>
            </a:r>
            <a:r>
              <a:rPr lang="es-ES" sz="2800" b="1" dirty="0">
                <a:solidFill>
                  <a:schemeClr val="bg1"/>
                </a:solidFill>
              </a:rPr>
              <a:t>estamos </a:t>
            </a:r>
            <a:r>
              <a:rPr lang="es-ES" sz="2800" b="1" dirty="0" smtClean="0">
                <a:solidFill>
                  <a:schemeClr val="bg1"/>
                </a:solidFill>
              </a:rPr>
              <a:t>haciendo? </a:t>
            </a:r>
            <a:r>
              <a:rPr lang="es-ES" sz="2800" b="1" dirty="0">
                <a:solidFill>
                  <a:schemeClr val="bg1"/>
                </a:solidFill>
              </a:rPr>
              <a:t>– Inquietudes – </a:t>
            </a:r>
            <a:r>
              <a:rPr lang="es-ES" sz="2800" b="1" dirty="0" smtClean="0">
                <a:solidFill>
                  <a:schemeClr val="bg1"/>
                </a:solidFill>
              </a:rPr>
              <a:t>Requerimientos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Académico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Físico-Deportivo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Militar-Naval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Profesional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Cultural</a:t>
            </a:r>
          </a:p>
          <a:p>
            <a:pPr marL="742950" lvl="1" indent="-285750">
              <a:buFont typeface="Wingdings" panose="05000000000000000000" pitchFamily="2" charset="2"/>
              <a:buChar char="ü"/>
            </a:pPr>
            <a:r>
              <a:rPr lang="es-ES" sz="2800" b="1" dirty="0" smtClean="0">
                <a:solidFill>
                  <a:schemeClr val="bg1"/>
                </a:solidFill>
              </a:rPr>
              <a:t>Modelo Valórico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Situaciones del personal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Ideas finales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800" b="1" dirty="0" smtClean="0">
                <a:solidFill>
                  <a:schemeClr val="bg1"/>
                </a:solidFill>
              </a:rPr>
              <a:t>Preguntas</a:t>
            </a:r>
            <a:endParaRPr lang="es-C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6445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473717" y="2806588"/>
            <a:ext cx="63915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INTRODUCCIÓN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1894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5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INTRODUCCIÓN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cxnSp>
        <p:nvCxnSpPr>
          <p:cNvPr id="17" name="Google Shape;405;p59"/>
          <p:cNvCxnSpPr>
            <a:endCxn id="15" idx="1"/>
          </p:cNvCxnSpPr>
          <p:nvPr/>
        </p:nvCxnSpPr>
        <p:spPr>
          <a:xfrm flipH="1">
            <a:off x="11389200" y="2281561"/>
            <a:ext cx="850" cy="4036839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8" name="Imagen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570790" y="487100"/>
            <a:ext cx="188865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Misión</a:t>
            </a:r>
            <a:endParaRPr lang="es-CL" sz="42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570790" y="3423883"/>
            <a:ext cx="1789144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Visión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653069" y="1316564"/>
            <a:ext cx="10032859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bg1"/>
                </a:solidFill>
              </a:rPr>
              <a:t>“Seleccionar y formar integralmente a los futuros oficiales de la Armada de Chile, en coherencia con el proyecto educativo institucional, con el propósito de entregar al servicio hombres y mujeres lideres, con el carácter para asumir crecientes responsabilidades y con el potencial de conducir los destinos institucionales en tiempo de paz y guerra”.</a:t>
            </a:r>
            <a:endParaRPr lang="es-CL" sz="2400" b="1" dirty="0">
              <a:solidFill>
                <a:schemeClr val="bg1"/>
              </a:solidFill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653069" y="4437226"/>
            <a:ext cx="1003285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MX" sz="2400" b="1" dirty="0" smtClean="0">
                <a:solidFill>
                  <a:schemeClr val="bg1"/>
                </a:solidFill>
              </a:rPr>
              <a:t>“Ser una institución de educación superior de excelencia, reconocida en el ámbito nacional e internacional como la formadora de oficiales de marina íntegros, que mantiene los valores y tradiciones navales al servicio de la Patria”.</a:t>
            </a:r>
            <a:endParaRPr lang="es-CL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314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21033" y="152940"/>
            <a:ext cx="521168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Proyecto Educativo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graphicFrame>
        <p:nvGraphicFramePr>
          <p:cNvPr id="2" name="Diagrama 1"/>
          <p:cNvGraphicFramePr/>
          <p:nvPr>
            <p:extLst/>
          </p:nvPr>
        </p:nvGraphicFramePr>
        <p:xfrm>
          <a:off x="325120" y="1036073"/>
          <a:ext cx="5748713" cy="4908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3" name="Diagrama 12"/>
          <p:cNvGraphicFramePr/>
          <p:nvPr>
            <p:extLst/>
          </p:nvPr>
        </p:nvGraphicFramePr>
        <p:xfrm>
          <a:off x="5352953" y="915305"/>
          <a:ext cx="5748713" cy="49080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4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INTRODUCCIÓN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cxnSp>
        <p:nvCxnSpPr>
          <p:cNvPr id="15" name="Google Shape;405;p59"/>
          <p:cNvCxnSpPr>
            <a:endCxn id="14" idx="1"/>
          </p:cNvCxnSpPr>
          <p:nvPr/>
        </p:nvCxnSpPr>
        <p:spPr>
          <a:xfrm flipH="1">
            <a:off x="11389200" y="2281561"/>
            <a:ext cx="850" cy="4036839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7" name="Imagen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8725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521033" y="152940"/>
            <a:ext cx="5211683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L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Proyecto Educativo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69964" y="2346036"/>
            <a:ext cx="27703" cy="3912092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1" name="Imagen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3593" y="891605"/>
            <a:ext cx="9349109" cy="536652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sp>
        <p:nvSpPr>
          <p:cNvPr id="2" name="Elipse 1"/>
          <p:cNvSpPr/>
          <p:nvPr/>
        </p:nvSpPr>
        <p:spPr>
          <a:xfrm>
            <a:off x="4485410" y="2036619"/>
            <a:ext cx="1000712" cy="279254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" name="Elipse 2"/>
          <p:cNvSpPr/>
          <p:nvPr/>
        </p:nvSpPr>
        <p:spPr>
          <a:xfrm>
            <a:off x="5524141" y="2036618"/>
            <a:ext cx="880479" cy="2792544"/>
          </a:xfrm>
          <a:prstGeom prst="ellipse">
            <a:avLst/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Elipse 3"/>
          <p:cNvSpPr/>
          <p:nvPr/>
        </p:nvSpPr>
        <p:spPr>
          <a:xfrm>
            <a:off x="6481099" y="2054325"/>
            <a:ext cx="842019" cy="2751258"/>
          </a:xfrm>
          <a:prstGeom prst="ellipse">
            <a:avLst/>
          </a:prstGeom>
          <a:noFill/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INTRODUCCIÓN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</p:spTree>
    <p:extLst>
      <p:ext uri="{BB962C8B-B14F-4D97-AF65-F5344CB8AC3E}">
        <p14:creationId xmlns:p14="http://schemas.microsoft.com/office/powerpoint/2010/main" val="3401255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 rot="-5400000">
            <a:off x="8979300" y="2587966"/>
            <a:ext cx="4836733" cy="296000"/>
          </a:xfrm>
        </p:spPr>
        <p:txBody>
          <a:bodyPr/>
          <a:lstStyle/>
          <a:p>
            <a:r>
              <a:rPr lang="es-ES" b="1" dirty="0" smtClean="0">
                <a:latin typeface="Bree Serif" panose="02000503040000020004" pitchFamily="2" charset="0"/>
              </a:rPr>
              <a:t>MISIÓN  Y  VISIÓN  DE  LA  ESCUELA  NAVAL</a:t>
            </a:r>
            <a:endParaRPr lang="es-CL" b="1" dirty="0"/>
          </a:p>
        </p:txBody>
      </p:sp>
      <p:sp>
        <p:nvSpPr>
          <p:cNvPr id="6" name="Marcador de texto 5"/>
          <p:cNvSpPr>
            <a:spLocks noGrp="1"/>
          </p:cNvSpPr>
          <p:nvPr>
            <p:ph type="body" idx="1"/>
          </p:nvPr>
        </p:nvSpPr>
        <p:spPr>
          <a:xfrm>
            <a:off x="653070" y="1254909"/>
            <a:ext cx="9917200" cy="3155166"/>
          </a:xfrm>
        </p:spPr>
        <p:txBody>
          <a:bodyPr/>
          <a:lstStyle/>
          <a:p>
            <a:pPr algn="just">
              <a:buClr>
                <a:schemeClr val="bg1"/>
              </a:buClr>
            </a:pPr>
            <a:r>
              <a:rPr lang="es-CL" altLang="es-CL" sz="28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P</a:t>
            </a:r>
            <a:r>
              <a:rPr lang="es-CL" altLang="es-CL" sz="28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lan Estratégico ESNAVAL 2020-2025.</a:t>
            </a:r>
          </a:p>
          <a:p>
            <a:pPr algn="just">
              <a:buClr>
                <a:schemeClr val="bg1"/>
              </a:buClr>
            </a:pPr>
            <a:r>
              <a:rPr lang="es-MX" altLang="es-CL" sz="28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Procesos ESNAVAL (mapas) </a:t>
            </a:r>
            <a:r>
              <a:rPr lang="es-MX" altLang="es-CL" sz="2800" b="1" dirty="0" smtClean="0">
                <a:solidFill>
                  <a:srgbClr val="FF0000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procesos.esnaval.cl</a:t>
            </a:r>
            <a:endParaRPr lang="es-CL" altLang="es-CL" sz="2800" b="1" dirty="0" smtClean="0">
              <a:solidFill>
                <a:schemeClr val="bg1"/>
              </a:solidFill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buClr>
                <a:schemeClr val="bg1"/>
              </a:buClr>
            </a:pPr>
            <a:r>
              <a:rPr lang="es-MX" altLang="es-CL" sz="28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Política de Calidad de la ESNAVAL (matrices).</a:t>
            </a:r>
            <a:endParaRPr lang="es-CL" altLang="es-CL" sz="2800" b="1" dirty="0" smtClean="0">
              <a:solidFill>
                <a:schemeClr val="bg1"/>
              </a:solidFill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>
              <a:buClr>
                <a:schemeClr val="bg1"/>
              </a:buClr>
            </a:pPr>
            <a:r>
              <a:rPr lang="es-MX" altLang="es-CL" sz="28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OPI N°14 “Política de Vinculación con el Medio”.</a:t>
            </a:r>
          </a:p>
          <a:p>
            <a:pPr algn="just">
              <a:buClr>
                <a:schemeClr val="bg1"/>
              </a:buClr>
            </a:pPr>
            <a:r>
              <a:rPr lang="es-MX" altLang="es-CL" sz="28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OPI N°16 “Establece Procedimiento de las actividades de VCM”.</a:t>
            </a:r>
          </a:p>
        </p:txBody>
      </p:sp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20044" y="310603"/>
            <a:ext cx="75745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Aseguramiento de la Calidad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96133" y="4969933"/>
            <a:ext cx="1534" cy="128819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1" name="16 Rectángulo"/>
          <p:cNvSpPr/>
          <p:nvPr/>
        </p:nvSpPr>
        <p:spPr>
          <a:xfrm>
            <a:off x="14001" y="4697948"/>
            <a:ext cx="11039920" cy="1675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13 Imagen" descr="img_Ejecutivos.jpg"/>
          <p:cNvPicPr>
            <a:picLocks noChangeAspect="1"/>
          </p:cNvPicPr>
          <p:nvPr/>
        </p:nvPicPr>
        <p:blipFill rotWithShape="1">
          <a:blip r:embed="rId4" cstate="print"/>
          <a:srcRect l="55224" t="42645"/>
          <a:stretch/>
        </p:blipFill>
        <p:spPr>
          <a:xfrm>
            <a:off x="9065302" y="4710510"/>
            <a:ext cx="1975200" cy="1632046"/>
          </a:xfrm>
          <a:prstGeom prst="rect">
            <a:avLst/>
          </a:prstGeom>
        </p:spPr>
      </p:pic>
      <p:pic>
        <p:nvPicPr>
          <p:cNvPr id="14" name="14 Imagen" descr="infanter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9" y="4733569"/>
            <a:ext cx="5337362" cy="1591033"/>
          </a:xfrm>
          <a:prstGeom prst="rect">
            <a:avLst/>
          </a:prstGeom>
        </p:spPr>
      </p:pic>
      <p:pic>
        <p:nvPicPr>
          <p:cNvPr id="15" name="17 Imagen" descr="img_Ejecutivos.jpg"/>
          <p:cNvPicPr>
            <a:picLocks noChangeAspect="1"/>
          </p:cNvPicPr>
          <p:nvPr/>
        </p:nvPicPr>
        <p:blipFill rotWithShape="1">
          <a:blip r:embed="rId6" cstate="print"/>
          <a:srcRect l="37022" b="57646"/>
          <a:stretch/>
        </p:blipFill>
        <p:spPr>
          <a:xfrm>
            <a:off x="5351040" y="4735729"/>
            <a:ext cx="3687171" cy="1599538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</p:spTree>
    <p:extLst>
      <p:ext uri="{BB962C8B-B14F-4D97-AF65-F5344CB8AC3E}">
        <p14:creationId xmlns:p14="http://schemas.microsoft.com/office/powerpoint/2010/main" val="1770373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6" name="Marcador de texto 5"/>
          <p:cNvSpPr>
            <a:spLocks noGrp="1"/>
          </p:cNvSpPr>
          <p:nvPr>
            <p:ph type="body" idx="1"/>
          </p:nvPr>
        </p:nvSpPr>
        <p:spPr>
          <a:xfrm>
            <a:off x="920044" y="1062036"/>
            <a:ext cx="9917200" cy="4635346"/>
          </a:xfrm>
        </p:spPr>
        <p:txBody>
          <a:bodyPr/>
          <a:lstStyle/>
          <a:p>
            <a:pPr marL="203195" indent="0">
              <a:buNone/>
            </a:pPr>
            <a:r>
              <a:rPr lang="es-MX" alt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Sistema de Aseguramiento Interno de la Calidad (SIAC)</a:t>
            </a:r>
          </a:p>
          <a:p>
            <a:pPr marL="203195" indent="0">
              <a:buNone/>
            </a:pPr>
            <a:endParaRPr lang="es-MX" altLang="es-CL" sz="2400" b="1" dirty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03195" indent="0">
              <a:buNone/>
            </a:pPr>
            <a:r>
              <a:rPr lang="es-MX" altLang="es-CL" sz="2400" b="1" dirty="0">
                <a:solidFill>
                  <a:schemeClr val="bg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s-MX" altLang="es-CL" sz="2400" b="1" dirty="0" smtClean="0">
              <a:solidFill>
                <a:schemeClr val="bg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20044" y="310603"/>
            <a:ext cx="757450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Aseguramiento de la Calidad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737" y="1725783"/>
            <a:ext cx="7658535" cy="4346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INTRODUCCIÓN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cxnSp>
        <p:nvCxnSpPr>
          <p:cNvPr id="14" name="Google Shape;405;p59"/>
          <p:cNvCxnSpPr>
            <a:endCxn id="13" idx="1"/>
          </p:cNvCxnSpPr>
          <p:nvPr/>
        </p:nvCxnSpPr>
        <p:spPr>
          <a:xfrm flipH="1">
            <a:off x="11389200" y="2281561"/>
            <a:ext cx="850" cy="4036839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  <p:extLst>
      <p:ext uri="{BB962C8B-B14F-4D97-AF65-F5344CB8AC3E}">
        <p14:creationId xmlns:p14="http://schemas.microsoft.com/office/powerpoint/2010/main" val="908031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6" name="Marcador de texto 5"/>
          <p:cNvSpPr>
            <a:spLocks noGrp="1"/>
          </p:cNvSpPr>
          <p:nvPr>
            <p:ph type="body" idx="1"/>
          </p:nvPr>
        </p:nvSpPr>
        <p:spPr>
          <a:xfrm>
            <a:off x="710899" y="1384187"/>
            <a:ext cx="9917200" cy="3021557"/>
          </a:xfrm>
        </p:spPr>
        <p:txBody>
          <a:bodyPr/>
          <a:lstStyle/>
          <a:p>
            <a:pPr algn="just">
              <a:buClr>
                <a:schemeClr val="bg1"/>
              </a:buClr>
            </a:pP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Encuestas de satisfacción de educación, vinculación con el medio y actividades culturales.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ncuestas de opinión sobre la actividad docente al cuerpo de profesores.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ncuestas actividades profesionales.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ncuestas de retiro.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ncuestas a los mandos.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 a APOLINAV y Esmeralda.</a:t>
            </a:r>
          </a:p>
          <a:p>
            <a:pPr algn="just">
              <a:buClr>
                <a:schemeClr val="bg1"/>
              </a:buClr>
            </a:pPr>
            <a:r>
              <a:rPr lang="es-MX" altLang="es-CL" sz="2200" b="1" dirty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latin typeface="+mn-lt"/>
                <a:ea typeface="Tahoma" panose="020B0604030504040204" pitchFamily="34" charset="0"/>
                <a:cs typeface="Tahoma" panose="020B0604030504040204" pitchFamily="34" charset="0"/>
              </a:rPr>
              <a:t>ncuesta Ley N°21.369 (Acoso y abuso sexual en IES).</a:t>
            </a:r>
            <a:endParaRPr lang="es-CL" altLang="es-CL" sz="2200" b="1" dirty="0" smtClean="0">
              <a:solidFill>
                <a:schemeClr val="bg1"/>
              </a:solidFill>
              <a:latin typeface="+mn-lt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203853" y="298549"/>
            <a:ext cx="11188769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4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Aseguramiento de la Calidad (O.P.I. N° 437)</a:t>
            </a:r>
            <a:endParaRPr lang="es-CL" sz="4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cxnSp>
        <p:nvCxnSpPr>
          <p:cNvPr id="9" name="Google Shape;405;p59"/>
          <p:cNvCxnSpPr/>
          <p:nvPr/>
        </p:nvCxnSpPr>
        <p:spPr>
          <a:xfrm flipH="1">
            <a:off x="11397667" y="2343705"/>
            <a:ext cx="1261" cy="391442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1" name="16 Rectángulo"/>
          <p:cNvSpPr/>
          <p:nvPr/>
        </p:nvSpPr>
        <p:spPr>
          <a:xfrm>
            <a:off x="14001" y="4697948"/>
            <a:ext cx="11039920" cy="167569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pic>
        <p:nvPicPr>
          <p:cNvPr id="13" name="13 Imagen" descr="img_Ejecutivos.jpg"/>
          <p:cNvPicPr>
            <a:picLocks noChangeAspect="1"/>
          </p:cNvPicPr>
          <p:nvPr/>
        </p:nvPicPr>
        <p:blipFill rotWithShape="1">
          <a:blip r:embed="rId4" cstate="print"/>
          <a:srcRect l="55224" t="42645"/>
          <a:stretch/>
        </p:blipFill>
        <p:spPr>
          <a:xfrm>
            <a:off x="9065302" y="4710510"/>
            <a:ext cx="1975200" cy="1632046"/>
          </a:xfrm>
          <a:prstGeom prst="rect">
            <a:avLst/>
          </a:prstGeom>
        </p:spPr>
      </p:pic>
      <p:pic>
        <p:nvPicPr>
          <p:cNvPr id="14" name="14 Imagen" descr="infanteria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839" y="4733569"/>
            <a:ext cx="5337362" cy="1591033"/>
          </a:xfrm>
          <a:prstGeom prst="rect">
            <a:avLst/>
          </a:prstGeom>
        </p:spPr>
      </p:pic>
      <p:pic>
        <p:nvPicPr>
          <p:cNvPr id="15" name="17 Imagen" descr="img_Ejecutivos.jpg"/>
          <p:cNvPicPr>
            <a:picLocks noChangeAspect="1"/>
          </p:cNvPicPr>
          <p:nvPr/>
        </p:nvPicPr>
        <p:blipFill rotWithShape="1">
          <a:blip r:embed="rId6" cstate="print"/>
          <a:srcRect l="37022" b="57646"/>
          <a:stretch/>
        </p:blipFill>
        <p:spPr>
          <a:xfrm>
            <a:off x="5351040" y="4735729"/>
            <a:ext cx="3687171" cy="1599538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INTRODUCCIÓN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</p:spTree>
    <p:extLst>
      <p:ext uri="{BB962C8B-B14F-4D97-AF65-F5344CB8AC3E}">
        <p14:creationId xmlns:p14="http://schemas.microsoft.com/office/powerpoint/2010/main" val="90789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473717" y="2806588"/>
            <a:ext cx="63915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MEDOC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3150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 flipH="1">
            <a:off x="11397668" y="1476375"/>
            <a:ext cx="3757" cy="478175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MEDOC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8" name="Rectángulo 10"/>
          <p:cNvSpPr/>
          <p:nvPr/>
        </p:nvSpPr>
        <p:spPr>
          <a:xfrm>
            <a:off x="374261" y="830044"/>
            <a:ext cx="10598539" cy="12926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Se han creado las</a:t>
            </a:r>
            <a:r>
              <a:rPr lang="es-MX" sz="24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 </a:t>
            </a:r>
            <a:r>
              <a:rPr lang="es-MX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c</a:t>
            </a:r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ompetencias específicas por escalafón y sus definiciones, las que se</a:t>
            </a:r>
          </a:p>
          <a:p>
            <a:pPr algn="just"/>
            <a:r>
              <a:rPr lang="es-MX" altLang="es-CL" sz="2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ncuentran tramitadas a la DEA.</a:t>
            </a:r>
          </a:p>
        </p:txBody>
      </p:sp>
      <p:sp>
        <p:nvSpPr>
          <p:cNvPr id="10" name="Rectángulo 12"/>
          <p:cNvSpPr/>
          <p:nvPr/>
        </p:nvSpPr>
        <p:spPr>
          <a:xfrm>
            <a:off x="390032" y="2274838"/>
            <a:ext cx="10295897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Inquietudes</a:t>
            </a:r>
          </a:p>
          <a:p>
            <a:pPr algn="just"/>
            <a:r>
              <a:rPr lang="es-CL" altLang="es-CL" sz="2400" b="1" dirty="0">
                <a:solidFill>
                  <a:schemeClr val="bg1">
                    <a:lumMod val="95000"/>
                  </a:schemeClr>
                </a:solidFill>
                <a:cs typeface="Arial" pitchFamily="34" charset="0"/>
                <a:sym typeface="Roboto"/>
              </a:rPr>
              <a:t>¿</a:t>
            </a:r>
            <a:r>
              <a:rPr lang="es-CL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Es posible dar mayor especificidad a las competencias sello y genéricas, de acuerdo al</a:t>
            </a:r>
          </a:p>
          <a:p>
            <a:pPr algn="just"/>
            <a:r>
              <a:rPr lang="es-CL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proyecto docente institucional, con el propósito de implementarlas de mejor forma en las asignaturas de la EN?</a:t>
            </a:r>
            <a:endParaRPr lang="es-CL" altLang="es-CL" sz="2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  <a:p>
            <a:pPr algn="just"/>
            <a:r>
              <a:rPr lang="es-CL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¿Es posible efectuar una capacitación en evaluación por competencias?</a:t>
            </a:r>
          </a:p>
        </p:txBody>
      </p:sp>
      <p:sp>
        <p:nvSpPr>
          <p:cNvPr id="11" name="Rectángulo 13"/>
          <p:cNvSpPr/>
          <p:nvPr/>
        </p:nvSpPr>
        <p:spPr>
          <a:xfrm>
            <a:off x="390032" y="4642654"/>
            <a:ext cx="1043874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Requerimientos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</a:rPr>
              <a:t>Aprobar competencias específicas por escalafón para la EN.</a:t>
            </a:r>
            <a:endParaRPr lang="es-MX" sz="2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es-MX" altLang="es-CL" sz="2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</a:t>
            </a:r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ntregar el listado de </a:t>
            </a:r>
            <a:r>
              <a:rPr lang="es-MX" altLang="es-CL" sz="2200" b="1" dirty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c</a:t>
            </a:r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ompetencias con conductas esperables o indicadores de cumplimiento</a:t>
            </a:r>
          </a:p>
          <a:p>
            <a:pPr algn="just"/>
            <a:endParaRPr lang="es-CL" altLang="es-CL" sz="2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627036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473717" y="2806588"/>
            <a:ext cx="63915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SIGA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9280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91900" y="1266825"/>
            <a:ext cx="5769" cy="499130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9800" y="328100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SIGA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8" name="Rectángulo 10"/>
          <p:cNvSpPr/>
          <p:nvPr/>
        </p:nvSpPr>
        <p:spPr>
          <a:xfrm>
            <a:off x="353844" y="3105214"/>
            <a:ext cx="10962706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Horas ACLD y No Lectivas</a:t>
            </a:r>
          </a:p>
          <a:p>
            <a:pPr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Eliminar dichas horas en el SIGA, o en su efecto, simplificar su uso, debido al tiempo que demanda su cumplimiento, en desmedro de actividades propias de la labor docente. </a:t>
            </a:r>
            <a:endParaRPr lang="es-MX" altLang="es-CL" sz="22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  <a:p>
            <a:pPr algn="just"/>
            <a:endParaRPr lang="es-MX" sz="2200" b="1" dirty="0">
              <a:solidFill>
                <a:schemeClr val="bg1"/>
              </a:solidFill>
              <a:latin typeface="Bebas Neue"/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Plazo </a:t>
            </a:r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controlado de 10 días</a:t>
            </a:r>
          </a:p>
          <a:p>
            <a:pPr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En el caso de las notas de pruebas, se solicita extender el plazo a 15 días. Lo anterior, con el propósito de que el profesor tenga el tiempo adecuado para corregir, retroalimentar al curso, toma de conocimiento por parte del alumno y luego de colocar las notas en el SIGA.</a:t>
            </a:r>
          </a:p>
          <a:p>
            <a:pPr marL="447675" indent="-447675" algn="just"/>
            <a:endParaRPr lang="es-CL" sz="2400" dirty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</p:txBody>
      </p:sp>
      <p:sp>
        <p:nvSpPr>
          <p:cNvPr id="10" name="Rectángulo 10"/>
          <p:cNvSpPr/>
          <p:nvPr/>
        </p:nvSpPr>
        <p:spPr>
          <a:xfrm>
            <a:off x="353844" y="683634"/>
            <a:ext cx="10747825" cy="22775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</a:p>
          <a:p>
            <a:pPr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Se ha dado cumplimiento a su utilización y llenado periódico y oportuno. Como herramienta, SIGA es y ha sido un aporte a la gestión educacional y administrativa de la EN, agilizando procesos y facilitando la toma de decisiones.</a:t>
            </a:r>
          </a:p>
          <a:p>
            <a:pPr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EN solicitará acceso a plataforma DEA (alimentada por SIGA), con el propósito de utilizar esta nueva herramienta en beneficio de la gestión. </a:t>
            </a:r>
            <a:endParaRPr lang="es-CL" altLang="es-CL" sz="2200" b="1" dirty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325609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2723099" y="2806588"/>
            <a:ext cx="639156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ACREDITACIÓN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2490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 rotWithShape="1">
          <a:blip r:embed="rId3"/>
          <a:srcRect t="25908" b="5748"/>
          <a:stretch/>
        </p:blipFill>
        <p:spPr>
          <a:xfrm>
            <a:off x="1446753" y="995785"/>
            <a:ext cx="9726700" cy="4012291"/>
          </a:xfrm>
          <a:prstGeom prst="rect">
            <a:avLst/>
          </a:prstGeom>
        </p:spPr>
      </p:pic>
      <p:sp>
        <p:nvSpPr>
          <p:cNvPr id="2" name="CuadroTexto 1"/>
          <p:cNvSpPr txBox="1"/>
          <p:nvPr/>
        </p:nvSpPr>
        <p:spPr>
          <a:xfrm>
            <a:off x="1446753" y="5009842"/>
            <a:ext cx="30968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4000" b="1" dirty="0" smtClean="0">
                <a:solidFill>
                  <a:schemeClr val="bg1"/>
                </a:solidFill>
              </a:rPr>
              <a:t>70% AVANCE</a:t>
            </a:r>
            <a:endParaRPr lang="es-CL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264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369914" y="2695919"/>
            <a:ext cx="96237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MODELOS FORMATIVOS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64209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79675" y="2962275"/>
            <a:ext cx="19050" cy="330024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ACADÉMICO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236879" y="418295"/>
            <a:ext cx="1075367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</a:p>
          <a:p>
            <a:pPr marL="180975"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En Primer Año se confeccionaron programas, syllabus  y pruebas en formato MEDOC.</a:t>
            </a:r>
          </a:p>
          <a:p>
            <a:pPr marL="180975" algn="just"/>
            <a:r>
              <a:rPr lang="es-MX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Por disposición de la DEA, se desarrollan varias asignaturas nuevas, tales como Cinemática, Fundamentos de Estabilidad, Seguridad, Administración del Cargo, etc. Programas de asignatura y syllabus se encuentran en confección.</a:t>
            </a:r>
            <a:endParaRPr lang="es-CL" sz="3200" b="1" dirty="0">
              <a:solidFill>
                <a:srgbClr val="FF0000"/>
              </a:solidFill>
              <a:cs typeface="Arial" pitchFamily="34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469511" y="2357287"/>
            <a:ext cx="24817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Inquietudes</a:t>
            </a:r>
            <a:endParaRPr lang="es-CL" sz="3200" b="1" dirty="0">
              <a:solidFill>
                <a:schemeClr val="accent1"/>
              </a:solidFill>
              <a:latin typeface="Bebas Neue" pitchFamily="34" charset="0"/>
              <a:cs typeface="Arial" pitchFamily="34" charset="0"/>
            </a:endParaRPr>
          </a:p>
        </p:txBody>
      </p:sp>
      <p:sp>
        <p:nvSpPr>
          <p:cNvPr id="14" name="Rectángulo 13"/>
          <p:cNvSpPr/>
          <p:nvPr/>
        </p:nvSpPr>
        <p:spPr>
          <a:xfrm>
            <a:off x="498086" y="4029085"/>
            <a:ext cx="328166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Requerimientos</a:t>
            </a:r>
            <a:endParaRPr lang="es-CL" sz="32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498086" y="4578969"/>
            <a:ext cx="1074420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Aft>
                <a:spcPts val="600"/>
              </a:spcAft>
            </a:pPr>
            <a:r>
              <a:rPr lang="es-ES" altLang="es-CL" sz="2200" b="1" dirty="0" smtClean="0">
                <a:solidFill>
                  <a:schemeClr val="bg1"/>
                </a:solidFill>
                <a:ea typeface="Tahoma" panose="020B0604030504040204" pitchFamily="34" charset="0"/>
                <a:cs typeface="Tahoma" panose="020B0604030504040204" pitchFamily="34" charset="0"/>
                <a:sym typeface="Roboto"/>
              </a:rPr>
              <a:t>Renovación equipos en Sala de computación 1 y 2, con SW Office actualizado.  </a:t>
            </a:r>
          </a:p>
          <a:p>
            <a:pPr algn="just">
              <a:spcAft>
                <a:spcPts val="600"/>
              </a:spcAft>
            </a:pP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Analizar 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la factibilidad de pasar a hora-clase de 45 </a:t>
            </a: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minutos, 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con horas de planificación 3x1.</a:t>
            </a:r>
          </a:p>
          <a:p>
            <a:pPr algn="just">
              <a:spcAft>
                <a:spcPts val="600"/>
              </a:spcAft>
            </a:pPr>
            <a:endParaRPr lang="es-ES" altLang="es-CL" sz="2200" b="1" dirty="0" smtClean="0">
              <a:solidFill>
                <a:schemeClr val="bg1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466724" y="2929399"/>
            <a:ext cx="10523831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Laboratorios, de </a:t>
            </a:r>
            <a:r>
              <a:rPr lang="es-ES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acuerdo a plan de </a:t>
            </a:r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estudio, </a:t>
            </a:r>
            <a:r>
              <a:rPr lang="es-ES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están </a:t>
            </a:r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con horas de clase </a:t>
            </a:r>
            <a:r>
              <a:rPr lang="es-ES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60 min de </a:t>
            </a:r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duración y sin horas complementarias. </a:t>
            </a:r>
          </a:p>
          <a:p>
            <a:pPr algn="just"/>
            <a:r>
              <a:rPr lang="es-ES" altLang="es-CL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  <a:sym typeface="Roboto"/>
              </a:rPr>
              <a:t>Eximición en la asignatura de Inglés.</a:t>
            </a:r>
            <a:endParaRPr lang="es-ES" altLang="es-CL" sz="2200" b="1" dirty="0" smtClean="0">
              <a:solidFill>
                <a:srgbClr val="FF0000"/>
              </a:solidFill>
              <a:ea typeface="Tahoma" panose="020B0604030504040204" pitchFamily="34" charset="0"/>
              <a:cs typeface="Tahoma" panose="020B0604030504040204" pitchFamily="34" charset="0"/>
              <a:sym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2321964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82375" y="3648075"/>
            <a:ext cx="16350" cy="2614440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FÍSICO-DEPORTIVO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41924" y="317600"/>
            <a:ext cx="51684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  <a:endParaRPr lang="es-CL" sz="32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  <p:sp>
        <p:nvSpPr>
          <p:cNvPr id="4" name="CuadroTexto 3"/>
          <p:cNvSpPr txBox="1"/>
          <p:nvPr/>
        </p:nvSpPr>
        <p:spPr>
          <a:xfrm>
            <a:off x="452760" y="887799"/>
            <a:ext cx="1073247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En el área formativa se ha implementado la </a:t>
            </a:r>
            <a:r>
              <a:rPr lang="es-ES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</a:t>
            </a:r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valuación anual NMAFT.</a:t>
            </a:r>
          </a:p>
          <a:p>
            <a:r>
              <a:rPr lang="es-ES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En el área deportiva se ha implementado la evaluación anual NARS.</a:t>
            </a:r>
          </a:p>
        </p:txBody>
      </p:sp>
      <p:sp>
        <p:nvSpPr>
          <p:cNvPr id="13" name="Rectángulo 12"/>
          <p:cNvSpPr/>
          <p:nvPr/>
        </p:nvSpPr>
        <p:spPr>
          <a:xfrm>
            <a:off x="446456" y="1711799"/>
            <a:ext cx="288950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cs typeface="Arial" pitchFamily="34" charset="0"/>
              </a:rPr>
              <a:t>Requerimientos</a:t>
            </a:r>
            <a:endParaRPr lang="es-CL" sz="32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4" name="CuadroTexto 13"/>
          <p:cNvSpPr txBox="1"/>
          <p:nvPr/>
        </p:nvSpPr>
        <p:spPr>
          <a:xfrm>
            <a:off x="381106" y="2227439"/>
            <a:ext cx="10576785" cy="40934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Font typeface="+mj-lt"/>
              <a:buAutoNum type="arabicPeriod"/>
            </a:pP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HORAS DE ASESORÍA (UCEF):</a:t>
            </a:r>
          </a:p>
          <a:p>
            <a:pPr lvl="1" algn="just"/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Igualar horas de asesoría de la (</a:t>
            </a: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UAC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 </a:t>
            </a: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36 horas por asesor).</a:t>
            </a:r>
            <a:endParaRPr lang="es-ES" sz="2000" b="1" dirty="0">
              <a:solidFill>
                <a:schemeClr val="bg1"/>
              </a:solidFill>
              <a:ea typeface="Tahoma" pitchFamily="34" charset="0"/>
              <a:cs typeface="Tahoma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HORAS 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COMPLEMENTARIAS: </a:t>
            </a:r>
            <a:endParaRPr lang="es-ES" sz="2000" b="1" dirty="0" smtClean="0">
              <a:solidFill>
                <a:schemeClr val="bg1"/>
              </a:solidFill>
              <a:ea typeface="Tahoma" pitchFamily="34" charset="0"/>
              <a:cs typeface="Tahoma" pitchFamily="34" charset="0"/>
            </a:endParaRPr>
          </a:p>
          <a:p>
            <a:pPr lvl="1" algn="just"/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Seleccionado y Nivelación Física, de acuerdo a plan de estudio, están con horas de clase de 60 min de duración. Analizar la factibilidad de pasar a hora-clase de 45 minutos con horas de planificación 3x1.</a:t>
            </a:r>
          </a:p>
          <a:p>
            <a:pPr marL="342900" indent="-342900" algn="just">
              <a:buFont typeface="+mj-lt"/>
              <a:buAutoNum type="arabicPeriod"/>
            </a:pP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PISTA ATLÉTICA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: </a:t>
            </a:r>
          </a:p>
          <a:p>
            <a:pPr lvl="1" algn="just"/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Inauguración fue el 30 de mayo de </a:t>
            </a: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2009, cumplirá </a:t>
            </a:r>
            <a:r>
              <a:rPr lang="es-ES" sz="20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15 años de </a:t>
            </a: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uso y se debe efectuar la renovación de carpeta.</a:t>
            </a:r>
            <a:endParaRPr lang="es-ES" sz="2000" b="1" i="1" dirty="0">
              <a:solidFill>
                <a:schemeClr val="bg1"/>
              </a:solidFill>
              <a:ea typeface="Tahoma" pitchFamily="34" charset="0"/>
              <a:cs typeface="Tahoma" pitchFamily="34" charset="0"/>
            </a:endParaRPr>
          </a:p>
          <a:p>
            <a:pPr marL="342900" indent="-342900" algn="just">
              <a:buFont typeface="+mj-lt"/>
              <a:buAutoNum type="arabicPeriod"/>
            </a:pPr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PISCINA:</a:t>
            </a:r>
          </a:p>
          <a:p>
            <a:pPr lvl="1" algn="just"/>
            <a:r>
              <a:rPr lang="es-ES" sz="20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Aunque ya se encuentran en desarrollo los trabajos de reparación de la piscina y la medida de mitigación es el uso de HABIVALP. Se proyecta un bajo rendimiento en la evaluación de FCF NATACIÓN 1ER. SEM, debido a su acotada disponibilidad. </a:t>
            </a:r>
          </a:p>
        </p:txBody>
      </p:sp>
    </p:spTree>
    <p:extLst>
      <p:ext uri="{BB962C8B-B14F-4D97-AF65-F5344CB8AC3E}">
        <p14:creationId xmlns:p14="http://schemas.microsoft.com/office/powerpoint/2010/main" val="1325404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91900" y="3257550"/>
            <a:ext cx="6825" cy="300496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MILITAR-NAVAL 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19115" y="979303"/>
            <a:ext cx="105471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Se ha dado cumplimiento al modelo educativo, haciendo hincapié en el desarrollo de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 liderazgo, según el modelo de mando nivel 1, implementado en 1er año.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La demanda externa por actividades de posicionamiento  institucional ha incrementado la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carga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horaria del modelo de formación, en desmedro de otros modelos. </a:t>
            </a:r>
            <a:endParaRPr lang="es-CL" sz="2200" b="1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19115" y="3505906"/>
            <a:ext cx="105471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Inquietudes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Como Escuela se están buscando mecanismos que permitan compatibilizar las nuevas</a:t>
            </a:r>
          </a:p>
          <a:p>
            <a:pPr algn="just"/>
            <a:r>
              <a:rPr lang="es-MX" sz="2200" b="1" dirty="0">
                <a:solidFill>
                  <a:schemeClr val="bg1"/>
                </a:solidFill>
                <a:cs typeface="Arial" pitchFamily="34" charset="0"/>
              </a:rPr>
              <a:t>t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ecnologías de la información (TI) y RR.SS. con el régimen interno y la vida militar. </a:t>
            </a:r>
            <a:endParaRPr lang="es-MX" sz="2200" b="1" dirty="0" smtClean="0">
              <a:solidFill>
                <a:schemeClr val="bg1"/>
              </a:solidFill>
              <a:cs typeface="Arial" pitchFamily="34" charset="0"/>
            </a:endParaRP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¿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Existe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un plan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o idea por parte de la DEA para difundir un correcto y sano uso de TI y RR.SS.?</a:t>
            </a:r>
          </a:p>
        </p:txBody>
      </p:sp>
    </p:spTree>
    <p:extLst>
      <p:ext uri="{BB962C8B-B14F-4D97-AF65-F5344CB8AC3E}">
        <p14:creationId xmlns:p14="http://schemas.microsoft.com/office/powerpoint/2010/main" val="266938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91900" y="3257550"/>
            <a:ext cx="6825" cy="300496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PROFESIONAL 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405520" y="994840"/>
            <a:ext cx="10380175" cy="26161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¿Qué estamos haciendo?</a:t>
            </a:r>
            <a:endParaRPr lang="es-MX" sz="2400" b="1" dirty="0" smtClean="0">
              <a:solidFill>
                <a:schemeClr val="bg1">
                  <a:lumMod val="95000"/>
                </a:schemeClr>
              </a:solidFill>
              <a:latin typeface="Bebas Neue" pitchFamily="34" charset="0"/>
              <a:cs typeface="Arial" pitchFamily="34" charset="0"/>
            </a:endParaRP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Para la EN es fundamental el apoyo institucional para el desarrollo de actividades profesionales. Sin el compromiso a nivel institucional, la EN no tiene la capacidad de materializar un porcentaje relevante de actividades.</a:t>
            </a: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Se encuentra en fase de planificación Puelche Bravo, sin inconvenientes hasta la fecha.</a:t>
            </a: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Embarco de primer año común se encuentra diferido para octubre, por disponibilidad de plataforma.</a:t>
            </a:r>
            <a:endParaRPr lang="es-CL" sz="2200" b="1" dirty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405520" y="3959813"/>
            <a:ext cx="10598539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Requerimientos</a:t>
            </a: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Para cumplir programa de embarco, particularmente con 1er año, se requiere un suplemento de 70 M</a:t>
            </a:r>
            <a:r>
              <a:rPr lang="es-MX" sz="2200" b="1" baseline="300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3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 de diésel militar. Anualmente se solicitan 230 M</a:t>
            </a:r>
            <a:r>
              <a:rPr lang="es-MX" sz="2200" b="1" baseline="300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3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 y se asignan 160 M</a:t>
            </a:r>
            <a:r>
              <a:rPr lang="es-MX" sz="2200" b="1" baseline="30000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3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.</a:t>
            </a:r>
            <a:endParaRPr lang="es-CL" sz="2200" b="1" dirty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9049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471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72850" y="2781300"/>
            <a:ext cx="25875" cy="348121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CULTURAL 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06740" y="540359"/>
            <a:ext cx="10827139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¿Qué estamos haciendo?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La EN está buscando el desarrollo del modelo cultural, incrementando el acervo de los cadetes y generando la inquietud intelectual, mediante el funcionamiento de 10 Círculos, clases magistrales, conferencias y actividades de oportunidad, tanto en horario lectivo como fuera de aquel.</a:t>
            </a:r>
          </a:p>
        </p:txBody>
      </p:sp>
      <p:sp>
        <p:nvSpPr>
          <p:cNvPr id="11" name="Rectángulo 10"/>
          <p:cNvSpPr/>
          <p:nvPr/>
        </p:nvSpPr>
        <p:spPr>
          <a:xfrm>
            <a:off x="353183" y="4654001"/>
            <a:ext cx="10832051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Requerimiento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Analizar la factibilidad de mantener el sistema de evaluación de círculos, donde se mide la participación y asistencia, y dicha nota es parte de la calificación militar.</a:t>
            </a:r>
            <a:endParaRPr lang="es-MX" sz="2200" b="1" dirty="0">
              <a:solidFill>
                <a:schemeClr val="accent1"/>
              </a:solidFill>
              <a:cs typeface="Arial" pitchFamily="34" charset="0"/>
            </a:endParaRPr>
          </a:p>
        </p:txBody>
      </p:sp>
      <p:sp>
        <p:nvSpPr>
          <p:cNvPr id="13" name="Rectángulo 12"/>
          <p:cNvSpPr/>
          <p:nvPr/>
        </p:nvSpPr>
        <p:spPr>
          <a:xfrm>
            <a:off x="301828" y="2647831"/>
            <a:ext cx="10832051" cy="16004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Inquietudes</a:t>
            </a:r>
          </a:p>
          <a:p>
            <a:pPr algn="just"/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Con </a:t>
            </a:r>
            <a:r>
              <a:rPr lang="es-MX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sólo 2 horas semanales para los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Círculos, </a:t>
            </a:r>
            <a:r>
              <a:rPr lang="es-MX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y que no siempre es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posible ejecutarlas, resulta </a:t>
            </a:r>
            <a:r>
              <a:rPr lang="es-MX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poco eficiente dedicar el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tiempo </a:t>
            </a:r>
            <a:r>
              <a:rPr lang="es-MX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disponible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para diseñar y aplicar </a:t>
            </a:r>
            <a:r>
              <a:rPr lang="es-MX" sz="2200" b="1" dirty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una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evaluación 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(OBS RIE 2023</a:t>
            </a:r>
            <a:r>
              <a:rPr lang="es-MX" sz="2200" b="1" dirty="0" smtClean="0">
                <a:solidFill>
                  <a:schemeClr val="bg1"/>
                </a:solidFill>
                <a:ea typeface="Tahoma" pitchFamily="34" charset="0"/>
                <a:cs typeface="Tahoma" pitchFamily="34" charset="0"/>
              </a:rPr>
              <a:t>).</a:t>
            </a:r>
            <a:endParaRPr lang="es-MX" sz="2200" b="1" dirty="0">
              <a:solidFill>
                <a:schemeClr val="accent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735892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5" y="813589"/>
            <a:ext cx="3125476" cy="6858000"/>
          </a:xfrm>
          <a:prstGeom prst="rect">
            <a:avLst/>
          </a:prstGeom>
        </p:spPr>
      </p:pic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72850" y="2781300"/>
            <a:ext cx="25875" cy="348121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MODELO VALÓRICO 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8" name="Rectángulo 7"/>
          <p:cNvSpPr/>
          <p:nvPr/>
        </p:nvSpPr>
        <p:spPr>
          <a:xfrm>
            <a:off x="98985" y="979409"/>
            <a:ext cx="10998589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MX" sz="32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¿Qué estamos haciendo?</a:t>
            </a:r>
          </a:p>
          <a:p>
            <a:pPr algn="just"/>
            <a:endParaRPr lang="es-MX" sz="2200" b="1" dirty="0" smtClean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Siendo un modelo de formación transversal, se 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está 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haciendo hincapié en formar al cuerpo de cadetes en los valores institucionales, el cuadro de honor y el </a:t>
            </a:r>
            <a:r>
              <a:rPr lang="es-MX" sz="2200" b="1" i="1" dirty="0" err="1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Ethos</a:t>
            </a:r>
            <a:r>
              <a:rPr lang="es-MX" sz="2200" b="1" i="1" dirty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 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institucional.</a:t>
            </a:r>
          </a:p>
          <a:p>
            <a:pPr algn="just"/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En lo específico, durante los año 2023 y 2024 el Modelo Valórico ha concentrado los esfuerzos en implementar la Ley 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N°21.369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, realizándose principalmente las siguientes actividades: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Actualización de OPI que regula el tema del acoso y abuso sexual, como también la discriminación de género.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Confección de OPI sobre política de convivencia, equidad de género e inclusión.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Exposición a los cadetes y profesores sobre la Ley 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N°21.369.</a:t>
            </a:r>
            <a:endParaRPr lang="es-MX" sz="2200" b="1" dirty="0" smtClean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Encuestas a los cadetes y a todo el plantel académico y de apoyo. Análisis posterior (En ejecución</a:t>
            </a:r>
            <a:r>
              <a:rPr lang="es-MX" sz="2200" b="1" dirty="0" smtClean="0">
                <a:solidFill>
                  <a:schemeClr val="bg1">
                    <a:lumMod val="95000"/>
                  </a:schemeClr>
                </a:solidFill>
                <a:cs typeface="Arial" pitchFamily="34" charset="0"/>
              </a:rPr>
              <a:t>).</a:t>
            </a:r>
            <a:endParaRPr lang="es-MX" sz="2200" b="1" dirty="0" smtClean="0">
              <a:solidFill>
                <a:schemeClr val="bg1">
                  <a:lumMod val="95000"/>
                </a:schemeClr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9985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369914" y="2308599"/>
            <a:ext cx="962374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SITUACIONES DE PERSONAL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68219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82375" y="3638550"/>
            <a:ext cx="16350" cy="2623965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 SITUACIONES DE PERSONAL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53183" y="840244"/>
            <a:ext cx="10832051" cy="56630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MX" sz="3200" b="1" dirty="0" smtClean="0">
                <a:solidFill>
                  <a:schemeClr val="accent1"/>
                </a:solidFill>
                <a:latin typeface="Bebas Neue" pitchFamily="34" charset="0"/>
                <a:cs typeface="Arial" pitchFamily="34" charset="0"/>
              </a:rPr>
              <a:t>Inquietudes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Por </a:t>
            </a:r>
            <a:r>
              <a:rPr lang="es-MX" sz="2200" b="1" dirty="0">
                <a:solidFill>
                  <a:schemeClr val="bg1"/>
                </a:solidFill>
                <a:cs typeface="Arial" pitchFamily="34" charset="0"/>
              </a:rPr>
              <a:t>decisión de la DGPA, el PAC grado, SO IM (R) Rodrigo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Donoso </a:t>
            </a:r>
            <a:r>
              <a:rPr lang="es-MX" sz="2200" b="1" dirty="0">
                <a:solidFill>
                  <a:schemeClr val="bg1"/>
                </a:solidFill>
                <a:cs typeface="Arial" pitchFamily="34" charset="0"/>
              </a:rPr>
              <a:t>finaliza su contrato el 31 de Agosto. Luego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continuará </a:t>
            </a:r>
            <a:r>
              <a:rPr lang="es-MX" sz="2200" b="1" dirty="0">
                <a:solidFill>
                  <a:schemeClr val="bg1"/>
                </a:solidFill>
                <a:cs typeface="Arial" pitchFamily="34" charset="0"/>
              </a:rPr>
              <a:t>en la Escuela Naval hasta fin de año con un contrato de profesor de 8 horas en aula (2 horas en la asignatura de Seguridad y 6 horas en Buceo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). Por sus conocimientos sería altamente conveniente mantenerlo a bordo para los siguiente años o en su efecto reemplazarlo por personal idóneo, con la respectiva inducción.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SO (R) Flavio Bravo, coordinador de apoyo docente, manifestó su intención de no renovar contrato (DIC 31).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Sería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altamente conveniente preparar un relevo que reciba las experiencias e inducción del saliente, por un periodo de al menos 4 semanas.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Existe un desconocimiento general respecto al plan de prestación SISAN – PPS/05 “Accidentados del servicio y enfermedades profesionales”, particularmente en los establecimientos de salud de la Armada, lo que afecta a profesores civiles. El derecho se adquiere posterior al resultado de una ISA, pero no hay claridad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a quien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paga la prestación hasta el resultado de dicha investigación.</a:t>
            </a:r>
          </a:p>
          <a:p>
            <a:pPr marL="457200" indent="-457200" algn="just">
              <a:buAutoNum type="arabicPeriod"/>
            </a:pPr>
            <a:endParaRPr lang="es-MX" sz="2200" b="1" dirty="0" smtClean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9676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10 Imagen" descr="letras_Seba_E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88455" y="5571913"/>
            <a:ext cx="1703545" cy="1271226"/>
          </a:xfrm>
          <a:prstGeom prst="rect">
            <a:avLst/>
          </a:prstGeom>
        </p:spPr>
      </p:pic>
      <p:sp>
        <p:nvSpPr>
          <p:cNvPr id="13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20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sp>
        <p:nvSpPr>
          <p:cNvPr id="23" name="Rectángulo 22"/>
          <p:cNvSpPr/>
          <p:nvPr/>
        </p:nvSpPr>
        <p:spPr>
          <a:xfrm>
            <a:off x="1369914" y="2308599"/>
            <a:ext cx="962374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6000" b="1" dirty="0" smtClean="0">
                <a:solidFill>
                  <a:schemeClr val="accent1"/>
                </a:solidFill>
                <a:latin typeface="Bebas Neue"/>
                <a:cs typeface="Arial" pitchFamily="34" charset="0"/>
              </a:rPr>
              <a:t>IDEAS FINALES</a:t>
            </a:r>
            <a:endParaRPr lang="es-CL" sz="6000" b="1" dirty="0">
              <a:solidFill>
                <a:schemeClr val="accent1"/>
              </a:solidFill>
              <a:latin typeface="Bebas Neue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5565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7"/>
          <p:cNvSpPr txBox="1">
            <a:spLocks/>
          </p:cNvSpPr>
          <p:nvPr/>
        </p:nvSpPr>
        <p:spPr>
          <a:xfrm>
            <a:off x="1369914" y="317600"/>
            <a:ext cx="1819200" cy="824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s-CL" dirty="0">
              <a:solidFill>
                <a:schemeClr val="accent1"/>
              </a:solidFill>
            </a:endParaRPr>
          </a:p>
        </p:txBody>
      </p:sp>
      <p:cxnSp>
        <p:nvCxnSpPr>
          <p:cNvPr id="9" name="Google Shape;405;p59"/>
          <p:cNvCxnSpPr/>
          <p:nvPr/>
        </p:nvCxnSpPr>
        <p:spPr>
          <a:xfrm>
            <a:off x="11388436" y="2382982"/>
            <a:ext cx="10289" cy="3879533"/>
          </a:xfrm>
          <a:prstGeom prst="straightConnector1">
            <a:avLst/>
          </a:prstGeom>
          <a:noFill/>
          <a:ln w="1905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23" name="Imagen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85234" y="6359200"/>
            <a:ext cx="424866" cy="424866"/>
          </a:xfrm>
          <a:prstGeom prst="rect">
            <a:avLst/>
          </a:prstGeom>
        </p:spPr>
      </p:pic>
      <p:sp>
        <p:nvSpPr>
          <p:cNvPr id="16" name="P A T R I O T I S M O…"/>
          <p:cNvSpPr txBox="1">
            <a:spLocks noChangeArrowheads="1"/>
          </p:cNvSpPr>
          <p:nvPr/>
        </p:nvSpPr>
        <p:spPr bwMode="auto">
          <a:xfrm>
            <a:off x="653070" y="6281565"/>
            <a:ext cx="10032859" cy="600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400000"/>
                <a:headEnd/>
                <a:tailEnd/>
              </a14:hiddenLine>
            </a:ext>
          </a:extLst>
        </p:spPr>
        <p:txBody>
          <a:bodyPr wrap="square" lIns="45719" tIns="45719" rIns="45719" bIns="45719" anchor="ctr">
            <a:spAutoFit/>
          </a:bodyPr>
          <a:lstStyle>
            <a:lvl1pPr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1pPr>
            <a:lvl2pPr marL="742950" indent="-28575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2pPr>
            <a:lvl3pPr marL="11430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3pPr>
            <a:lvl4pPr marL="16002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4pPr>
            <a:lvl5pPr marL="2057400" indent="-228600" algn="ctr"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bg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P A T R I O T I S M O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HONOR	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	LEALTAD		    VALENTÍA	         INTEGRIDAD		 </a:t>
            </a:r>
            <a:r>
              <a:rPr lang="es-E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 </a:t>
            </a:r>
            <a:r>
              <a:rPr lang="en-US" altLang="en-US" sz="1100" b="1" dirty="0">
                <a:latin typeface="Lucida Fax" panose="02060602050505020204" pitchFamily="18" charset="0"/>
                <a:ea typeface="Century" panose="02040604050505020304" pitchFamily="18" charset="0"/>
                <a:cs typeface="Century" panose="02040604050505020304" pitchFamily="18" charset="0"/>
                <a:sym typeface="Century" panose="02040604050505020304" pitchFamily="18" charset="0"/>
              </a:rPr>
              <a:t> DEBER</a:t>
            </a:r>
          </a:p>
        </p:txBody>
      </p:sp>
      <p:sp>
        <p:nvSpPr>
          <p:cNvPr id="17" name="Título 15"/>
          <p:cNvSpPr txBox="1">
            <a:spLocks/>
          </p:cNvSpPr>
          <p:nvPr/>
        </p:nvSpPr>
        <p:spPr>
          <a:xfrm rot="-5400000">
            <a:off x="8490275" y="3300050"/>
            <a:ext cx="5778800" cy="296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r"/>
            <a:r>
              <a:rPr lang="es-MX" sz="1600" b="1" dirty="0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IDEAS </a:t>
            </a:r>
            <a:r>
              <a:rPr lang="es-MX" sz="1600" b="1" dirty="0" err="1" smtClean="0">
                <a:solidFill>
                  <a:schemeClr val="accent1"/>
                </a:solidFill>
                <a:latin typeface="Bree Serif"/>
                <a:ea typeface="Bree Serif"/>
                <a:cs typeface="Bree Serif"/>
                <a:sym typeface="Bree Serif"/>
              </a:rPr>
              <a:t>FINALESa</a:t>
            </a:r>
            <a:endParaRPr lang="es-CL" sz="1600" b="1" dirty="0">
              <a:solidFill>
                <a:schemeClr val="accent1"/>
              </a:solidFill>
              <a:latin typeface="Bree Serif"/>
              <a:ea typeface="Bree Serif"/>
              <a:cs typeface="Bree Serif"/>
              <a:sym typeface="Bree Serif"/>
            </a:endParaRPr>
          </a:p>
        </p:txBody>
      </p:sp>
      <p:sp>
        <p:nvSpPr>
          <p:cNvPr id="10" name="Rectángulo 9"/>
          <p:cNvSpPr/>
          <p:nvPr/>
        </p:nvSpPr>
        <p:spPr>
          <a:xfrm>
            <a:off x="355107" y="1141600"/>
            <a:ext cx="10904379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La Escuela Naval se encuentra desarrollando sus actividades en congruencia con el proyecto educativo interno, el que a su vez, es congruente con el proyecto educativo institucional y las directrices emanadas por el Dirección de Educación de la Armada.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El incremento de la demanda externa de actividades de posicionamiento institucional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ha </a:t>
            </a: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incrementado la carga horaria del modelo naval-militar, en desmedro de los otros modelos de formación.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Es necesario para el correcto desarrollo de las actividades educacionales y la mejora continua el dar mayor especificidad a las competencias sello y genéricas.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Es conveniente y justo modificar el tipo de hora de clase deportiva y de laboratorio de 60 minutos a 45 minutos (hora académica), como así también, adoptar el sistema 3x1 a estas horas de clases.</a:t>
            </a:r>
          </a:p>
          <a:p>
            <a:pPr marL="457200" indent="-457200" algn="just">
              <a:buAutoNum type="arabicPeriod"/>
            </a:pPr>
            <a:r>
              <a:rPr lang="es-MX" sz="2200" b="1" dirty="0" smtClean="0">
                <a:solidFill>
                  <a:schemeClr val="bg1"/>
                </a:solidFill>
                <a:cs typeface="Arial" pitchFamily="34" charset="0"/>
              </a:rPr>
              <a:t>Es necesario solicitar a DIRECSAN la instrucción a los establecimientos de salud de la Armada respecto al plan PPS/05 y su ejecución, y resolver respecto a quién paga la prestación previo al resultado de ISA. </a:t>
            </a:r>
          </a:p>
          <a:p>
            <a:pPr marL="457200" indent="-457200" algn="just">
              <a:buAutoNum type="arabicPeriod"/>
            </a:pPr>
            <a:endParaRPr lang="es-MX" sz="2200" b="1" dirty="0" smtClean="0">
              <a:solidFill>
                <a:schemeClr val="bg1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7276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6 Imagen" descr="pantall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1"/>
            <a:ext cx="12197955" cy="6858001"/>
          </a:xfrm>
          <a:prstGeom prst="rect">
            <a:avLst/>
          </a:prstGeom>
        </p:spPr>
      </p:pic>
      <p:sp>
        <p:nvSpPr>
          <p:cNvPr id="7" name="Rectángulo 6"/>
          <p:cNvSpPr/>
          <p:nvPr/>
        </p:nvSpPr>
        <p:spPr>
          <a:xfrm>
            <a:off x="-143933" y="0"/>
            <a:ext cx="4124325" cy="6870032"/>
          </a:xfrm>
          <a:prstGeom prst="rect">
            <a:avLst/>
          </a:prstGeom>
          <a:gradFill flip="none" rotWithShape="1">
            <a:gsLst>
              <a:gs pos="64000">
                <a:schemeClr val="accent3">
                  <a:lumMod val="25000"/>
                </a:schemeClr>
              </a:gs>
              <a:gs pos="0">
                <a:schemeClr val="tx1"/>
              </a:gs>
              <a:gs pos="100000">
                <a:schemeClr val="accent3">
                  <a:lumMod val="25000"/>
                </a:schemeClr>
              </a:gs>
              <a:gs pos="100000">
                <a:schemeClr val="accent2">
                  <a:lumMod val="30000"/>
                  <a:lumOff val="70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3 CuadroTexto"/>
          <p:cNvSpPr txBox="1">
            <a:spLocks noChangeArrowheads="1"/>
          </p:cNvSpPr>
          <p:nvPr/>
        </p:nvSpPr>
        <p:spPr bwMode="auto">
          <a:xfrm>
            <a:off x="-49247" y="2297778"/>
            <a:ext cx="4650597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2400" b="1" dirty="0" smtClean="0">
                <a:solidFill>
                  <a:schemeClr val="accent5"/>
                </a:solidFill>
                <a:latin typeface="Baskerville Old Face" panose="02020602080505020303" pitchFamily="18" charset="0"/>
                <a:ea typeface="ＭＳ Ｐゴシック" pitchFamily="34" charset="-128"/>
              </a:rPr>
              <a:t>HONOR Y PATRIA, EFICIENCIA Y DISCIPLINA</a:t>
            </a:r>
            <a:endParaRPr kumimoji="0" lang="es-CL" altLang="es-CL" sz="2400" b="1" i="0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Baskerville Old Face" panose="02020602080505020303" pitchFamily="18" charset="0"/>
              <a:ea typeface="ＭＳ Ｐゴシック" pitchFamily="34" charset="-128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100000"/>
                    </a14:imgEffect>
                    <a14:imgEffect>
                      <a14:colorTemperature colorTemp="11500"/>
                    </a14:imgEffect>
                    <a14:imgEffect>
                      <a14:saturation sat="400000"/>
                    </a14:imgEffect>
                    <a14:imgEffect>
                      <a14:brightnessContrast bright="100000" contras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38" y="116807"/>
            <a:ext cx="3125476" cy="6858000"/>
          </a:xfrm>
          <a:prstGeom prst="rect">
            <a:avLst/>
          </a:prstGeom>
        </p:spPr>
      </p:pic>
      <p:pic>
        <p:nvPicPr>
          <p:cNvPr id="4" name="2 Imagen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210263" y="179524"/>
            <a:ext cx="2304770" cy="2354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3 CuadroTexto"/>
          <p:cNvSpPr txBox="1">
            <a:spLocks noChangeArrowheads="1"/>
          </p:cNvSpPr>
          <p:nvPr/>
        </p:nvSpPr>
        <p:spPr bwMode="auto">
          <a:xfrm>
            <a:off x="-143933" y="4285501"/>
            <a:ext cx="4650597" cy="7694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s-CL" altLang="es-CL" sz="4400" b="1" dirty="0" smtClean="0">
                <a:solidFill>
                  <a:schemeClr val="accent5"/>
                </a:solidFill>
                <a:latin typeface="Baskerville Old Face" panose="02020602080505020303" pitchFamily="18" charset="0"/>
                <a:ea typeface="ＭＳ Ｐゴシック" pitchFamily="34" charset="-128"/>
              </a:rPr>
              <a:t>PREGUNTAS</a:t>
            </a:r>
            <a:endParaRPr kumimoji="0" lang="es-CL" altLang="es-CL" sz="4400" b="1" i="0" u="none" strike="noStrike" kern="1200" cap="none" spc="0" normalizeH="0" baseline="0" noProof="0" dirty="0">
              <a:ln>
                <a:noFill/>
              </a:ln>
              <a:solidFill>
                <a:schemeClr val="accent5"/>
              </a:solidFill>
              <a:effectLst/>
              <a:uLnTx/>
              <a:uFillTx/>
              <a:latin typeface="Baskerville Old Face" panose="02020602080505020303" pitchFamily="18" charset="0"/>
              <a:ea typeface="ＭＳ Ｐゴシック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09222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esnaval">
      <a:dk1>
        <a:sysClr val="windowText" lastClr="000000"/>
      </a:dk1>
      <a:lt1>
        <a:sysClr val="window" lastClr="FFFFFF"/>
      </a:lt1>
      <a:dk2>
        <a:srgbClr val="595959"/>
      </a:dk2>
      <a:lt2>
        <a:srgbClr val="EEEEEE"/>
      </a:lt2>
      <a:accent1>
        <a:srgbClr val="E5BF4D"/>
      </a:accent1>
      <a:accent2>
        <a:srgbClr val="F4E4B5"/>
      </a:accent2>
      <a:accent3>
        <a:srgbClr val="FAFCFE"/>
      </a:accent3>
      <a:accent4>
        <a:srgbClr val="073763"/>
      </a:accent4>
      <a:accent5>
        <a:srgbClr val="EFD67E"/>
      </a:accent5>
      <a:accent6>
        <a:srgbClr val="0E2A47"/>
      </a:accent6>
      <a:hlink>
        <a:srgbClr val="FFFFFF"/>
      </a:hlink>
      <a:folHlink>
        <a:srgbClr val="0097A7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snaval" id="{20B0EFCF-3747-4354-AC0B-5189F3A17B7D}" vid="{228C4C9A-E423-4B72-8BD7-9DE4B945AF03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esnaval</Template>
  <TotalTime>17770</TotalTime>
  <Words>2420</Words>
  <Application>Microsoft Office PowerPoint</Application>
  <PresentationFormat>Panorámica</PresentationFormat>
  <Paragraphs>200</Paragraphs>
  <Slides>27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27</vt:i4>
      </vt:variant>
    </vt:vector>
  </HeadingPairs>
  <TitlesOfParts>
    <vt:vector size="44" baseType="lpstr">
      <vt:lpstr>ＭＳ Ｐゴシック</vt:lpstr>
      <vt:lpstr>Arial</vt:lpstr>
      <vt:lpstr>Baskerville Old Face</vt:lpstr>
      <vt:lpstr>Bebas Neue</vt:lpstr>
      <vt:lpstr>Bree Serif</vt:lpstr>
      <vt:lpstr>Calibri</vt:lpstr>
      <vt:lpstr>Calibri Light</vt:lpstr>
      <vt:lpstr>Century</vt:lpstr>
      <vt:lpstr>Livvic</vt:lpstr>
      <vt:lpstr>Lucida Fax</vt:lpstr>
      <vt:lpstr>Roboto</vt:lpstr>
      <vt:lpstr>Roboto Condensed Light</vt:lpstr>
      <vt:lpstr>Roboto Light</vt:lpstr>
      <vt:lpstr>Tahoma</vt:lpstr>
      <vt:lpstr>Times New Roman</vt:lpstr>
      <vt:lpstr>Wingdings</vt:lpstr>
      <vt:lpstr>Tema de Office</vt:lpstr>
      <vt:lpstr>Presentación de PowerPoint</vt:lpstr>
      <vt:lpstr>TEMARIO</vt:lpstr>
      <vt:lpstr>Presentación de PowerPoint</vt:lpstr>
      <vt:lpstr>Presentación de PowerPoint</vt:lpstr>
      <vt:lpstr>Presentación de PowerPoint</vt:lpstr>
      <vt:lpstr>Presentación de PowerPoint</vt:lpstr>
      <vt:lpstr>MISIÓN  Y  VISIÓN  DE  LA  ESCUELA  NAVAL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SebFranco</dc:creator>
  <cp:lastModifiedBy>9416032-4</cp:lastModifiedBy>
  <cp:revision>289</cp:revision>
  <dcterms:created xsi:type="dcterms:W3CDTF">2022-07-13T17:10:22Z</dcterms:created>
  <dcterms:modified xsi:type="dcterms:W3CDTF">2024-05-15T14:23:51Z</dcterms:modified>
</cp:coreProperties>
</file>