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>
        <p:scale>
          <a:sx n="80" d="100"/>
          <a:sy n="80" d="100"/>
        </p:scale>
        <p:origin x="710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B04BA6-C662-F462-F143-37DB81AB69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GB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195C871-7D77-1A25-94E8-CFD42F7785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GB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C86C871-89B7-85B5-FC40-293382490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5AEBD-AA99-41F4-91CB-57B5F92713CC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8D501F-1AAA-426B-9663-38396A59B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F9C7309-D285-4233-9E66-B69B1F0E2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0D52-8B6C-44A1-8C36-D4379E7E8EB0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813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AEB57D-53BC-FE45-BD63-817595686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GB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F658498-8679-305F-752D-5AD057DA3E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GB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D5FEF3A-C2B7-95F0-49F3-02016D7E8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5AEBD-AA99-41F4-91CB-57B5F92713CC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6991B8C-5196-B98E-33FF-E78D983DD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FDA68E0-1002-CFA0-B81E-D865A00E4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0D52-8B6C-44A1-8C36-D4379E7E8EB0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439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D52DBB-55F3-2720-B5FE-5236D87FF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GB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797FD47-285C-F6CA-7198-4657F130C5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487C7F8-5AE3-720F-F659-8D590D929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5AEBD-AA99-41F4-91CB-57B5F92713CC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4DC5B6B-BE6E-CFEF-F1EE-DAD1383691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916756-1E72-CC18-2457-149175275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0D52-8B6C-44A1-8C36-D4379E7E8EB0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805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6AB901-DFAD-11D6-E221-35903FDBA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GB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97269C4-0975-32B3-4C62-B8E5A2F95B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GB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0634451-FFCF-5131-E971-A2C4DEA2AF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GB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654DB46-5B83-30BE-611C-DB08BF61E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5AEBD-AA99-41F4-91CB-57B5F92713CC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4175380-4BBB-35E5-D722-F4D7CB3E1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FECFAE3-ED1F-1A94-3B77-7B3973FBF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0D52-8B6C-44A1-8C36-D4379E7E8EB0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2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7028E9-9037-2125-BA64-8D105BFEC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GB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022743E-67B5-3B76-4D8F-7BD5CC167E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BBA884F-7236-9AE7-46A2-D1605617B0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GB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E450642-ECC0-2910-33C5-3AA7186D52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898CD17-C3CC-D08B-3147-C5F4D3806A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GB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21FAD36-B113-ABE8-4AE8-A802BF215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5AEBD-AA99-41F4-91CB-57B5F92713CC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5D12CF0-628D-3F1A-81F9-D1FB3D367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A191192-78F6-68B0-9154-C2D11FDD6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0D52-8B6C-44A1-8C36-D4379E7E8EB0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65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0F9098-A2E6-E26E-A974-CEB9CF941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GB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568CD62-C2B7-C37A-3D93-B0EE4B807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5AEBD-AA99-41F4-91CB-57B5F92713CC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0240E79-CE01-FE8E-FECE-C6AED933C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E34266C-080B-4DE0-80D4-1557AE627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0D52-8B6C-44A1-8C36-D4379E7E8EB0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498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1964813-4F51-A7C9-2C73-A4C8FD9AF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5AEBD-AA99-41F4-91CB-57B5F92713CC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A24F849-7F33-80A0-56A4-CDFFA2309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1B2FF98-085B-1447-8629-6A390E225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0D52-8B6C-44A1-8C36-D4379E7E8EB0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618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D8C9BD-4224-3BD2-A76F-483B21559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GB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0BEDF67-052B-3E14-D3E2-B170E9D764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GB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80516ED-2E38-2128-514A-7075E3A016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326E3E2-13A9-216A-829F-3E808526A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5AEBD-AA99-41F4-91CB-57B5F92713CC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BF3DBAC-C4AF-3E01-8F02-DED9A9D4E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33DD3F4-76D2-99F7-16C2-27343ECE7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0D52-8B6C-44A1-8C36-D4379E7E8EB0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794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436CDD-ED49-0CA0-1408-0B033B8A0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GB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A19A066-6CEF-55AA-1836-0F1D865995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74782B2-461A-EFC8-8BB8-1456F0EF65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6875524-CC48-5712-BA92-957A65BF5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5AEBD-AA99-41F4-91CB-57B5F92713CC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76E6D3C-FAA1-025E-ED5C-7DE2A4705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C711E95-5072-0918-86DE-376E13139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0D52-8B6C-44A1-8C36-D4379E7E8EB0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251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4462FF-436C-0778-3ECE-BD87E8004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GB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695B791-A45E-E3AB-BBE8-EA2E688718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GB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468BFEF-443E-42BF-61A3-370CB94AE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5AEBD-AA99-41F4-91CB-57B5F92713CC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66E88BB-B83A-5FF5-8FD8-43CFB2E58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7AFB071-B8A5-1E6E-ADDF-E90EEA264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0D52-8B6C-44A1-8C36-D4379E7E8EB0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536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8393052-86C9-2AE6-3E1B-6A4441692D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GB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B3C5818-728C-4D23-FFB3-945CA7C306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GB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32E3427-C468-4BB5-33F0-4FEDE93AF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5AEBD-AA99-41F4-91CB-57B5F92713CC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BFEEBAC-A886-AE21-E9A0-FAE53CDE7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48B065-4B69-E663-59BE-B794BB278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D0D52-8B6C-44A1-8C36-D4379E7E8EB0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118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19B71E1-42DA-DAA2-8EFB-0F5A6C58CE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GB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47D1182-44E5-F32D-4A11-44125F5A41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GB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ACC165E-984F-3046-7FE4-5E7B2D128C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B5AEBD-AA99-41F4-91CB-57B5F92713CC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7E3625-49A2-106B-113D-F386EFB098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C9182BD-14A2-93A4-502B-F20797A5C1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D0D52-8B6C-44A1-8C36-D4379E7E8EB0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48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s/photo/618490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 descr="Un velero en el agua&#10;&#10;Descripción generada automáticamente">
            <a:extLst>
              <a:ext uri="{FF2B5EF4-FFF2-40B4-BE49-F238E27FC236}">
                <a16:creationId xmlns:a16="http://schemas.microsoft.com/office/drawing/2014/main" id="{BC07671D-2A86-7725-041F-6F9614C746C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2610" r="11912"/>
          <a:stretch/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A029283-FCC1-A13F-309C-E41217299C61}"/>
              </a:ext>
            </a:extLst>
          </p:cNvPr>
          <p:cNvSpPr txBox="1"/>
          <p:nvPr/>
        </p:nvSpPr>
        <p:spPr>
          <a:xfrm>
            <a:off x="7320465" y="2194102"/>
            <a:ext cx="4140013" cy="39085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u="sng" dirty="0" err="1"/>
              <a:t>Ocupe</a:t>
            </a:r>
            <a:r>
              <a:rPr lang="en-US" sz="1400" b="1" u="sng" dirty="0"/>
              <a:t> </a:t>
            </a:r>
            <a:r>
              <a:rPr lang="en-US" sz="1400" b="1" u="sng" dirty="0" err="1"/>
              <a:t>una</a:t>
            </a:r>
            <a:r>
              <a:rPr lang="en-US" sz="1400" b="1" u="sng" dirty="0"/>
              <a:t> </a:t>
            </a:r>
            <a:r>
              <a:rPr lang="en-US" sz="1400" b="1" u="sng" dirty="0" err="1"/>
              <a:t>flecha</a:t>
            </a:r>
            <a:r>
              <a:rPr lang="en-US" sz="1400" b="1" u="sng" dirty="0"/>
              <a:t> para </a:t>
            </a:r>
            <a:r>
              <a:rPr lang="en-US" sz="1400" b="1" u="sng" dirty="0" err="1"/>
              <a:t>senalar</a:t>
            </a:r>
            <a:r>
              <a:rPr lang="en-US" sz="1400" b="1" u="sng" dirty="0"/>
              <a:t> </a:t>
            </a:r>
            <a:r>
              <a:rPr lang="en-US" sz="1400" b="1" u="sng" dirty="0" err="1"/>
              <a:t>los</a:t>
            </a:r>
            <a:r>
              <a:rPr lang="en-US" sz="1400" b="1" u="sng" dirty="0"/>
              <a:t> </a:t>
            </a:r>
            <a:r>
              <a:rPr lang="en-US" sz="1400" b="1" u="sng" dirty="0" err="1"/>
              <a:t>siguientes</a:t>
            </a:r>
            <a:r>
              <a:rPr lang="en-US" sz="1400" b="1" u="sng" dirty="0"/>
              <a:t> </a:t>
            </a:r>
            <a:r>
              <a:rPr lang="en-US" sz="1400" b="1" u="sng" dirty="0" err="1"/>
              <a:t>elementos</a:t>
            </a:r>
            <a:r>
              <a:rPr lang="en-US" sz="1400" b="1" u="sng" dirty="0"/>
              <a:t> </a:t>
            </a:r>
            <a:r>
              <a:rPr lang="en-US" sz="1400" b="1" u="sng" dirty="0" err="1"/>
              <a:t>en</a:t>
            </a:r>
            <a:r>
              <a:rPr lang="en-US" sz="1400" b="1" u="sng" dirty="0"/>
              <a:t> la </a:t>
            </a:r>
            <a:r>
              <a:rPr lang="en-US" sz="1400" b="1" u="sng" dirty="0" err="1"/>
              <a:t>fotografia</a:t>
            </a:r>
            <a:r>
              <a:rPr lang="en-US" sz="1400" b="1" u="sng" dirty="0"/>
              <a:t>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457200" indent="-3429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1400" dirty="0"/>
              <a:t>Timon</a:t>
            </a:r>
          </a:p>
          <a:p>
            <a:pPr marL="457200" indent="-3429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1400" dirty="0" err="1"/>
              <a:t>Botavara</a:t>
            </a:r>
            <a:endParaRPr lang="en-US" sz="1400" dirty="0"/>
          </a:p>
          <a:p>
            <a:pPr marL="457200" indent="-3429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1400" dirty="0" err="1"/>
              <a:t>Relinga</a:t>
            </a:r>
            <a:r>
              <a:rPr lang="en-US" sz="1400" dirty="0"/>
              <a:t> de </a:t>
            </a:r>
            <a:r>
              <a:rPr lang="en-US" sz="1400" dirty="0" err="1"/>
              <a:t>caida</a:t>
            </a:r>
            <a:r>
              <a:rPr lang="en-US" sz="1400" dirty="0"/>
              <a:t> vela mayor</a:t>
            </a:r>
          </a:p>
          <a:p>
            <a:pPr marL="457200" indent="-3429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1400" dirty="0"/>
              <a:t>Puno de </a:t>
            </a:r>
            <a:r>
              <a:rPr lang="en-US" sz="1400" dirty="0" err="1"/>
              <a:t>amura</a:t>
            </a:r>
            <a:r>
              <a:rPr lang="en-US" sz="1400" dirty="0"/>
              <a:t> del </a:t>
            </a:r>
            <a:r>
              <a:rPr lang="en-US" sz="1400" dirty="0" err="1"/>
              <a:t>foque</a:t>
            </a:r>
            <a:endParaRPr lang="en-US" sz="1400" dirty="0"/>
          </a:p>
          <a:p>
            <a:pPr marL="457200" indent="-3429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1400" dirty="0"/>
              <a:t>Sable vela mayor</a:t>
            </a:r>
          </a:p>
          <a:p>
            <a:pPr marL="457200" indent="-3429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1400" dirty="0"/>
              <a:t>Cana del </a:t>
            </a:r>
            <a:r>
              <a:rPr lang="en-US" sz="1400" dirty="0" err="1"/>
              <a:t>timon</a:t>
            </a:r>
            <a:endParaRPr lang="en-US" sz="1400" dirty="0"/>
          </a:p>
          <a:p>
            <a:pPr marL="457200" indent="-3429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1400" dirty="0"/>
              <a:t>Espejo </a:t>
            </a:r>
          </a:p>
          <a:p>
            <a:pPr marL="457200" indent="-3429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1400" dirty="0" err="1"/>
              <a:t>Relinga</a:t>
            </a:r>
            <a:r>
              <a:rPr lang="en-US" sz="1400" dirty="0"/>
              <a:t> de </a:t>
            </a:r>
            <a:r>
              <a:rPr lang="en-US" sz="1400" dirty="0" err="1"/>
              <a:t>pujamen</a:t>
            </a:r>
            <a:r>
              <a:rPr lang="en-US" sz="1400" dirty="0"/>
              <a:t> del </a:t>
            </a:r>
            <a:r>
              <a:rPr lang="en-US" sz="1400" dirty="0" err="1"/>
              <a:t>foque</a:t>
            </a:r>
            <a:endParaRPr lang="en-US" sz="1400" dirty="0"/>
          </a:p>
          <a:p>
            <a:pPr marL="457200" indent="-3429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1400" dirty="0"/>
              <a:t>Puno de </a:t>
            </a:r>
            <a:r>
              <a:rPr lang="en-US" sz="1400" dirty="0" err="1"/>
              <a:t>driza</a:t>
            </a:r>
            <a:r>
              <a:rPr lang="en-US" sz="1400" dirty="0"/>
              <a:t> de la mayor</a:t>
            </a:r>
          </a:p>
          <a:p>
            <a:pPr marL="457200" indent="-3429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1400" dirty="0" err="1"/>
              <a:t>Roda</a:t>
            </a:r>
            <a:endParaRPr lang="en-US" sz="1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09195843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43</Words>
  <Application>Microsoft Office PowerPoint</Application>
  <PresentationFormat>Panorámica</PresentationFormat>
  <Paragraphs>14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RONALD BAASCH BARBERIS</dc:creator>
  <cp:lastModifiedBy>RONALD BAASCH BARBERIS</cp:lastModifiedBy>
  <cp:revision>2</cp:revision>
  <dcterms:created xsi:type="dcterms:W3CDTF">2022-08-29T00:18:21Z</dcterms:created>
  <dcterms:modified xsi:type="dcterms:W3CDTF">2022-08-31T23:56:25Z</dcterms:modified>
</cp:coreProperties>
</file>