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1" r:id="rId2"/>
  </p:sldMasterIdLst>
  <p:notesMasterIdLst>
    <p:notesMasterId r:id="rId48"/>
  </p:notesMasterIdLst>
  <p:sldIdLst>
    <p:sldId id="336" r:id="rId3"/>
    <p:sldId id="1570" r:id="rId4"/>
    <p:sldId id="1571" r:id="rId5"/>
    <p:sldId id="1536" r:id="rId6"/>
    <p:sldId id="1591" r:id="rId7"/>
    <p:sldId id="1569" r:id="rId8"/>
    <p:sldId id="1551" r:id="rId9"/>
    <p:sldId id="505" r:id="rId10"/>
    <p:sldId id="508" r:id="rId11"/>
    <p:sldId id="506" r:id="rId12"/>
    <p:sldId id="507" r:id="rId13"/>
    <p:sldId id="1572" r:id="rId14"/>
    <p:sldId id="1553" r:id="rId15"/>
    <p:sldId id="1555" r:id="rId16"/>
    <p:sldId id="1557" r:id="rId17"/>
    <p:sldId id="1556" r:id="rId18"/>
    <p:sldId id="1558" r:id="rId19"/>
    <p:sldId id="1559" r:id="rId20"/>
    <p:sldId id="1573" r:id="rId21"/>
    <p:sldId id="1561" r:id="rId22"/>
    <p:sldId id="1562" r:id="rId23"/>
    <p:sldId id="1563" r:id="rId24"/>
    <p:sldId id="1564" r:id="rId25"/>
    <p:sldId id="1565" r:id="rId26"/>
    <p:sldId id="1566" r:id="rId27"/>
    <p:sldId id="1567" r:id="rId28"/>
    <p:sldId id="1568" r:id="rId29"/>
    <p:sldId id="1574" r:id="rId30"/>
    <p:sldId id="1575" r:id="rId31"/>
    <p:sldId id="1576" r:id="rId32"/>
    <p:sldId id="1577" r:id="rId33"/>
    <p:sldId id="1578" r:id="rId34"/>
    <p:sldId id="1579" r:id="rId35"/>
    <p:sldId id="1580" r:id="rId36"/>
    <p:sldId id="1581" r:id="rId37"/>
    <p:sldId id="1584" r:id="rId38"/>
    <p:sldId id="1582" r:id="rId39"/>
    <p:sldId id="1583" r:id="rId40"/>
    <p:sldId id="1585" r:id="rId41"/>
    <p:sldId id="1586" r:id="rId42"/>
    <p:sldId id="1590" r:id="rId43"/>
    <p:sldId id="1587" r:id="rId44"/>
    <p:sldId id="1588" r:id="rId45"/>
    <p:sldId id="1589" r:id="rId46"/>
    <p:sldId id="1592" r:id="rId47"/>
  </p:sldIdLst>
  <p:sldSz cx="12192000" cy="6858000"/>
  <p:notesSz cx="6797675" cy="9928225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20"/>
    <p:restoredTop sz="96148" autoAdjust="0"/>
  </p:normalViewPr>
  <p:slideViewPr>
    <p:cSldViewPr snapToGrid="0">
      <p:cViewPr varScale="1">
        <p:scale>
          <a:sx n="122" d="100"/>
          <a:sy n="122" d="100"/>
        </p:scale>
        <p:origin x="328" y="19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GASTOS EN SUBTÍTULO 21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37AE-0342-BDDB-2D29959CEB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37AE-0342-BDDB-2D29959CEBC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7AE-0342-BDDB-2D29959CEBCD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37AE-0342-BDDB-2D29959CEBC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Hoja5!$Z$71:$Z$72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Hoja5!$AA$71:$AA$72</c:f>
              <c:numCache>
                <c:formatCode>0.00%</c:formatCode>
                <c:ptCount val="2"/>
                <c:pt idx="0">
                  <c:v>0.99819161155664893</c:v>
                </c:pt>
                <c:pt idx="1">
                  <c:v>1.8083884433510772E-3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7AE-0342-BDDB-2D29959CEBCD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tx1"/>
                </a:solidFill>
              </a:rPr>
              <a:t>GASTOS EN SUBTÍTULO 22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F411-C343-BCCC-FA40CC4D063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F411-C343-BCCC-FA40CC4D0638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411-C343-BCCC-FA40CC4D0638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F411-C343-BCCC-FA40CC4D063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Hoja5!$Z$76:$Z$77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Hoja5!$AA$76:$AA$77</c:f>
              <c:numCache>
                <c:formatCode>0.00%</c:formatCode>
                <c:ptCount val="2"/>
                <c:pt idx="0">
                  <c:v>0.15490014708730704</c:v>
                </c:pt>
                <c:pt idx="1">
                  <c:v>0.84509985291269296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411-C343-BCCC-FA40CC4D0638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tx1"/>
                </a:solidFill>
              </a:rPr>
              <a:t>GASTOS EN OTROS SUBTÍTULOS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0"/>
          <c:tx>
            <c:strRef>
              <c:f>Hoja5!$AA$80</c:f>
              <c:strCache>
                <c:ptCount val="1"/>
                <c:pt idx="0">
                  <c:v>OTROS ST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21A-9649-BCD8-1166CE775B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D21A-9649-BCD8-1166CE775B1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21A-9649-BCD8-1166CE775B1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D21A-9649-BCD8-1166CE775B1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Hoja5!$Z$81:$Z$82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Hoja5!$AA$81:$AA$82</c:f>
              <c:numCache>
                <c:formatCode>0.00%</c:formatCode>
                <c:ptCount val="2"/>
                <c:pt idx="0">
                  <c:v>0.29880853053886453</c:v>
                </c:pt>
                <c:pt idx="1">
                  <c:v>0.1134596959579194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21A-9649-BCD8-1166CE775B17}"/>
            </c:ext>
          </c:extLst>
        </c:ser>
        <c:ser>
          <c:idx val="0"/>
          <c:order val="1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6-D21A-9649-BCD8-1166CE775B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8-D21A-9649-BCD8-1166CE775B1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D21A-9649-BCD8-1166CE775B1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D21A-9649-BCD8-1166CE775B1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Hoja5!$Z$76:$Z$77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Hoja5!$AA$76:$AA$77</c:f>
              <c:numCache>
                <c:formatCode>0.00%</c:formatCode>
                <c:ptCount val="2"/>
                <c:pt idx="0">
                  <c:v>0.15490014708730704</c:v>
                </c:pt>
                <c:pt idx="1">
                  <c:v>0.84509985291269296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D21A-9649-BCD8-1166CE775B17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pn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pn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EF4C45-A3B9-415F-8D07-5B920E956AE1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61C667B-84C6-4E59-A5E9-B6CEB3E42C42}">
      <dgm:prSet phldrT="[Texto]" custT="1"/>
      <dgm:spPr/>
      <dgm:t>
        <a:bodyPr/>
        <a:lstStyle/>
        <a:p>
          <a:r>
            <a:rPr lang="es-CL" sz="1100" dirty="0"/>
            <a:t>JEFE DEPTO. FINANZAS Y REMUNERACIONES.</a:t>
          </a:r>
        </a:p>
      </dgm:t>
    </dgm:pt>
    <dgm:pt modelId="{0280D470-AA21-4852-BC3A-E7A1C2213F8C}" type="parTrans" cxnId="{32027FAC-5262-40C5-9AC0-EC39CC0A0C51}">
      <dgm:prSet/>
      <dgm:spPr/>
      <dgm:t>
        <a:bodyPr/>
        <a:lstStyle/>
        <a:p>
          <a:endParaRPr lang="es-CL"/>
        </a:p>
      </dgm:t>
    </dgm:pt>
    <dgm:pt modelId="{BB9374AA-DEF6-4F39-A709-3388B03A5E02}" type="sibTrans" cxnId="{32027FAC-5262-40C5-9AC0-EC39CC0A0C51}">
      <dgm:prSet/>
      <dgm:spPr/>
      <dgm:t>
        <a:bodyPr/>
        <a:lstStyle/>
        <a:p>
          <a:endParaRPr lang="es-CL"/>
        </a:p>
      </dgm:t>
    </dgm:pt>
    <dgm:pt modelId="{ACD53190-1FD2-425A-A84A-E5A4E6736B54}" type="asst">
      <dgm:prSet phldrT="[Texto]"/>
      <dgm:spPr/>
      <dgm:t>
        <a:bodyPr/>
        <a:lstStyle/>
        <a:p>
          <a:r>
            <a:rPr lang="es-CL" dirty="0"/>
            <a:t>SUBJEFE DEPTO. FINANZAS Y REMUNERACIONES.</a:t>
          </a:r>
        </a:p>
      </dgm:t>
    </dgm:pt>
    <dgm:pt modelId="{46CCA229-2779-458E-A1D5-006F9EA95007}" type="parTrans" cxnId="{BCB8B08A-2E2F-45FF-BC06-EBEB525A183D}">
      <dgm:prSet/>
      <dgm:spPr/>
      <dgm:t>
        <a:bodyPr/>
        <a:lstStyle/>
        <a:p>
          <a:endParaRPr lang="es-CL"/>
        </a:p>
      </dgm:t>
    </dgm:pt>
    <dgm:pt modelId="{5B5B6AC3-B881-4FC3-A1D9-F25F795DB28A}" type="sibTrans" cxnId="{BCB8B08A-2E2F-45FF-BC06-EBEB525A183D}">
      <dgm:prSet/>
      <dgm:spPr/>
      <dgm:t>
        <a:bodyPr/>
        <a:lstStyle/>
        <a:p>
          <a:endParaRPr lang="es-CL"/>
        </a:p>
      </dgm:t>
    </dgm:pt>
    <dgm:pt modelId="{9A6B96D3-7F0C-474A-BC5C-75F57F37F475}">
      <dgm:prSet phldrT="[Texto]"/>
      <dgm:spPr/>
      <dgm:t>
        <a:bodyPr/>
        <a:lstStyle/>
        <a:p>
          <a:r>
            <a:rPr lang="es-CL" dirty="0"/>
            <a:t>DIVISIÓN REMUNERACIONES</a:t>
          </a:r>
        </a:p>
      </dgm:t>
    </dgm:pt>
    <dgm:pt modelId="{28AD6290-DC32-474F-83C1-40039DB0FF5A}" type="parTrans" cxnId="{060C51B3-E1C1-45EB-8DFC-FB27A78274E5}">
      <dgm:prSet/>
      <dgm:spPr/>
      <dgm:t>
        <a:bodyPr/>
        <a:lstStyle/>
        <a:p>
          <a:endParaRPr lang="es-CL"/>
        </a:p>
      </dgm:t>
    </dgm:pt>
    <dgm:pt modelId="{F0CF9E04-3ED7-45F6-AE8E-C5F744A7CFB2}" type="sibTrans" cxnId="{060C51B3-E1C1-45EB-8DFC-FB27A78274E5}">
      <dgm:prSet/>
      <dgm:spPr/>
      <dgm:t>
        <a:bodyPr/>
        <a:lstStyle/>
        <a:p>
          <a:endParaRPr lang="es-CL"/>
        </a:p>
      </dgm:t>
    </dgm:pt>
    <dgm:pt modelId="{1D1F6CE8-FBE9-4AC8-9F2A-94AB25E0B073}">
      <dgm:prSet phldrT="[Texto]"/>
      <dgm:spPr/>
      <dgm:t>
        <a:bodyPr/>
        <a:lstStyle/>
        <a:p>
          <a:r>
            <a:rPr lang="es-CL" dirty="0"/>
            <a:t>DIVISIÓN FINANZAS</a:t>
          </a:r>
        </a:p>
      </dgm:t>
    </dgm:pt>
    <dgm:pt modelId="{28896409-C6EE-413C-BB3C-7BD92A579906}" type="parTrans" cxnId="{85B24A8A-B08A-4BD6-BB3D-285FB44152F7}">
      <dgm:prSet/>
      <dgm:spPr/>
      <dgm:t>
        <a:bodyPr/>
        <a:lstStyle/>
        <a:p>
          <a:endParaRPr lang="es-CL"/>
        </a:p>
      </dgm:t>
    </dgm:pt>
    <dgm:pt modelId="{09AC57E3-575A-4397-84A6-CF0D1ABBC62C}" type="sibTrans" cxnId="{85B24A8A-B08A-4BD6-BB3D-285FB44152F7}">
      <dgm:prSet/>
      <dgm:spPr/>
      <dgm:t>
        <a:bodyPr/>
        <a:lstStyle/>
        <a:p>
          <a:endParaRPr lang="es-CL"/>
        </a:p>
      </dgm:t>
    </dgm:pt>
    <dgm:pt modelId="{6C4D0DE1-29D8-49A9-B8F8-5C5CCFF2E735}">
      <dgm:prSet phldrT="[Texto]"/>
      <dgm:spPr/>
      <dgm:t>
        <a:bodyPr/>
        <a:lstStyle/>
        <a:p>
          <a:r>
            <a:rPr lang="es-CL" dirty="0"/>
            <a:t>DIVISIÓN PASAJES Y FLETES</a:t>
          </a:r>
        </a:p>
      </dgm:t>
    </dgm:pt>
    <dgm:pt modelId="{DD914354-707D-475C-845D-BD435A04A26B}" type="parTrans" cxnId="{CB97619A-C30C-4739-A01E-DD6DF8AA740E}">
      <dgm:prSet/>
      <dgm:spPr/>
      <dgm:t>
        <a:bodyPr/>
        <a:lstStyle/>
        <a:p>
          <a:endParaRPr lang="es-CL"/>
        </a:p>
      </dgm:t>
    </dgm:pt>
    <dgm:pt modelId="{9912D193-9F88-4EA4-9ECF-E29D2C1B389B}" type="sibTrans" cxnId="{CB97619A-C30C-4739-A01E-DD6DF8AA740E}">
      <dgm:prSet/>
      <dgm:spPr/>
      <dgm:t>
        <a:bodyPr/>
        <a:lstStyle/>
        <a:p>
          <a:endParaRPr lang="es-CL"/>
        </a:p>
      </dgm:t>
    </dgm:pt>
    <dgm:pt modelId="{09F997FA-6F9E-476B-835B-52CC9D66238A}">
      <dgm:prSet/>
      <dgm:spPr/>
      <dgm:t>
        <a:bodyPr/>
        <a:lstStyle/>
        <a:p>
          <a:r>
            <a:rPr lang="es-CL" dirty="0"/>
            <a:t>DIVISIÓN RECUPERACIÓN LM</a:t>
          </a:r>
        </a:p>
      </dgm:t>
    </dgm:pt>
    <dgm:pt modelId="{4F881FF0-437E-4840-ACC0-E5565FD4FAF6}" type="parTrans" cxnId="{124C2591-E175-49C0-B5B9-E0521D40DE65}">
      <dgm:prSet/>
      <dgm:spPr/>
      <dgm:t>
        <a:bodyPr/>
        <a:lstStyle/>
        <a:p>
          <a:endParaRPr lang="es-CL"/>
        </a:p>
      </dgm:t>
    </dgm:pt>
    <dgm:pt modelId="{047E3963-ECDE-43EB-A640-AE5F088019D1}" type="sibTrans" cxnId="{124C2591-E175-49C0-B5B9-E0521D40DE65}">
      <dgm:prSet/>
      <dgm:spPr/>
      <dgm:t>
        <a:bodyPr/>
        <a:lstStyle/>
        <a:p>
          <a:endParaRPr lang="es-CL"/>
        </a:p>
      </dgm:t>
    </dgm:pt>
    <dgm:pt modelId="{08AB1D9A-A3AD-43A4-BF9C-32E8FF213311}">
      <dgm:prSet/>
      <dgm:spPr/>
      <dgm:t>
        <a:bodyPr/>
        <a:lstStyle/>
        <a:p>
          <a:r>
            <a:rPr lang="es-CL" dirty="0"/>
            <a:t>DIVISIÓN CONTABILIDAD</a:t>
          </a:r>
        </a:p>
      </dgm:t>
    </dgm:pt>
    <dgm:pt modelId="{0CDBD1B1-3289-4851-AA4F-7ACE74171CD7}" type="parTrans" cxnId="{B38D2A75-C825-4ED2-ABEB-F8DC9D2116F8}">
      <dgm:prSet/>
      <dgm:spPr/>
      <dgm:t>
        <a:bodyPr/>
        <a:lstStyle/>
        <a:p>
          <a:endParaRPr lang="es-CL"/>
        </a:p>
      </dgm:t>
    </dgm:pt>
    <dgm:pt modelId="{3FBF567D-9235-43EE-8D8A-BA25C508C3CA}" type="sibTrans" cxnId="{B38D2A75-C825-4ED2-ABEB-F8DC9D2116F8}">
      <dgm:prSet/>
      <dgm:spPr/>
      <dgm:t>
        <a:bodyPr/>
        <a:lstStyle/>
        <a:p>
          <a:endParaRPr lang="es-CL"/>
        </a:p>
      </dgm:t>
    </dgm:pt>
    <dgm:pt modelId="{D4213751-06BB-4665-ADB4-E0644C3F40F8}">
      <dgm:prSet/>
      <dgm:spPr/>
      <dgm:t>
        <a:bodyPr/>
        <a:lstStyle/>
        <a:p>
          <a:r>
            <a:rPr lang="es-CL" dirty="0"/>
            <a:t>DIVISIÓN TESORERÍA</a:t>
          </a:r>
        </a:p>
      </dgm:t>
    </dgm:pt>
    <dgm:pt modelId="{A15B53F3-FB2B-4E2C-9E2C-5D7C8668F811}" type="parTrans" cxnId="{E9BC8C55-44C2-4DEE-870F-453B1723EC07}">
      <dgm:prSet/>
      <dgm:spPr/>
      <dgm:t>
        <a:bodyPr/>
        <a:lstStyle/>
        <a:p>
          <a:endParaRPr lang="es-CL"/>
        </a:p>
      </dgm:t>
    </dgm:pt>
    <dgm:pt modelId="{5E04EC07-79E5-4436-9C0A-CA39FF4E8777}" type="sibTrans" cxnId="{E9BC8C55-44C2-4DEE-870F-453B1723EC07}">
      <dgm:prSet/>
      <dgm:spPr/>
      <dgm:t>
        <a:bodyPr/>
        <a:lstStyle/>
        <a:p>
          <a:endParaRPr lang="es-CL"/>
        </a:p>
      </dgm:t>
    </dgm:pt>
    <dgm:pt modelId="{7E39C6FD-4588-4960-9597-F99E9A36B4C4}">
      <dgm:prSet/>
      <dgm:spPr/>
      <dgm:t>
        <a:bodyPr/>
        <a:lstStyle/>
        <a:p>
          <a:r>
            <a:rPr lang="es-CL" dirty="0"/>
            <a:t>DIVISIÓN COBRANZA</a:t>
          </a:r>
        </a:p>
      </dgm:t>
    </dgm:pt>
    <dgm:pt modelId="{626EA7DF-EBBF-47A7-A618-AD618A3D4820}" type="parTrans" cxnId="{CBE40467-8F6D-4B0F-BC08-3AD16C1F9D6A}">
      <dgm:prSet/>
      <dgm:spPr/>
      <dgm:t>
        <a:bodyPr/>
        <a:lstStyle/>
        <a:p>
          <a:endParaRPr lang="es-CL"/>
        </a:p>
      </dgm:t>
    </dgm:pt>
    <dgm:pt modelId="{6B27106D-E4FD-42BC-8919-75236EFAE142}" type="sibTrans" cxnId="{CBE40467-8F6D-4B0F-BC08-3AD16C1F9D6A}">
      <dgm:prSet/>
      <dgm:spPr/>
      <dgm:t>
        <a:bodyPr/>
        <a:lstStyle/>
        <a:p>
          <a:endParaRPr lang="es-CL"/>
        </a:p>
      </dgm:t>
    </dgm:pt>
    <dgm:pt modelId="{71B1C4FB-174D-4261-A3DB-E8798F1770BA}" type="pres">
      <dgm:prSet presAssocID="{5AEF4C45-A3B9-415F-8D07-5B920E956AE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B59F3B9-6B02-423A-85A4-AEBFDFD1DA9F}" type="pres">
      <dgm:prSet presAssocID="{561C667B-84C6-4E59-A5E9-B6CEB3E42C42}" presName="hierRoot1" presStyleCnt="0">
        <dgm:presLayoutVars>
          <dgm:hierBranch val="init"/>
        </dgm:presLayoutVars>
      </dgm:prSet>
      <dgm:spPr/>
    </dgm:pt>
    <dgm:pt modelId="{9CCBD342-D3F5-471B-B0CB-7889FDD7FC3A}" type="pres">
      <dgm:prSet presAssocID="{561C667B-84C6-4E59-A5E9-B6CEB3E42C42}" presName="rootComposite1" presStyleCnt="0"/>
      <dgm:spPr/>
    </dgm:pt>
    <dgm:pt modelId="{D5D6DFDA-DAD3-4C79-AB65-2948DCF3ECE9}" type="pres">
      <dgm:prSet presAssocID="{561C667B-84C6-4E59-A5E9-B6CEB3E42C42}" presName="rootText1" presStyleLbl="node0" presStyleIdx="0" presStyleCnt="1" custScaleY="161492" custLinFactNeighborY="36123">
        <dgm:presLayoutVars>
          <dgm:chPref val="3"/>
        </dgm:presLayoutVars>
      </dgm:prSet>
      <dgm:spPr/>
    </dgm:pt>
    <dgm:pt modelId="{A6C7B50F-0444-4C79-BCBD-DB1D7586895F}" type="pres">
      <dgm:prSet presAssocID="{561C667B-84C6-4E59-A5E9-B6CEB3E42C42}" presName="rootConnector1" presStyleLbl="node1" presStyleIdx="0" presStyleCnt="0"/>
      <dgm:spPr/>
    </dgm:pt>
    <dgm:pt modelId="{7D2BD5A7-078D-40A5-A98F-CFE771F6E605}" type="pres">
      <dgm:prSet presAssocID="{561C667B-84C6-4E59-A5E9-B6CEB3E42C42}" presName="hierChild2" presStyleCnt="0"/>
      <dgm:spPr/>
    </dgm:pt>
    <dgm:pt modelId="{34ACB11F-B9BB-4540-98C4-B3FEEF65B84D}" type="pres">
      <dgm:prSet presAssocID="{28AD6290-DC32-474F-83C1-40039DB0FF5A}" presName="Name37" presStyleLbl="parChTrans1D2" presStyleIdx="0" presStyleCnt="8"/>
      <dgm:spPr/>
    </dgm:pt>
    <dgm:pt modelId="{E3DF543C-6934-42B1-8122-AC41A1239796}" type="pres">
      <dgm:prSet presAssocID="{9A6B96D3-7F0C-474A-BC5C-75F57F37F475}" presName="hierRoot2" presStyleCnt="0">
        <dgm:presLayoutVars>
          <dgm:hierBranch val="init"/>
        </dgm:presLayoutVars>
      </dgm:prSet>
      <dgm:spPr/>
    </dgm:pt>
    <dgm:pt modelId="{C0DE0956-A59A-4EA1-837C-C5FC7DF9E45E}" type="pres">
      <dgm:prSet presAssocID="{9A6B96D3-7F0C-474A-BC5C-75F57F37F475}" presName="rootComposite" presStyleCnt="0"/>
      <dgm:spPr/>
    </dgm:pt>
    <dgm:pt modelId="{81C6A59D-2210-4613-8671-C75A4B16FABB}" type="pres">
      <dgm:prSet presAssocID="{9A6B96D3-7F0C-474A-BC5C-75F57F37F475}" presName="rootText" presStyleLbl="node2" presStyleIdx="0" presStyleCnt="7">
        <dgm:presLayoutVars>
          <dgm:chPref val="3"/>
        </dgm:presLayoutVars>
      </dgm:prSet>
      <dgm:spPr/>
    </dgm:pt>
    <dgm:pt modelId="{DC44DA47-99AB-4844-A0B1-3F54D69E4AE0}" type="pres">
      <dgm:prSet presAssocID="{9A6B96D3-7F0C-474A-BC5C-75F57F37F475}" presName="rootConnector" presStyleLbl="node2" presStyleIdx="0" presStyleCnt="7"/>
      <dgm:spPr/>
    </dgm:pt>
    <dgm:pt modelId="{F21D1202-EAA9-47A6-B176-1334ABE78E9C}" type="pres">
      <dgm:prSet presAssocID="{9A6B96D3-7F0C-474A-BC5C-75F57F37F475}" presName="hierChild4" presStyleCnt="0"/>
      <dgm:spPr/>
    </dgm:pt>
    <dgm:pt modelId="{DEE4E3B0-1E84-4A21-9A12-5BBB662D9299}" type="pres">
      <dgm:prSet presAssocID="{9A6B96D3-7F0C-474A-BC5C-75F57F37F475}" presName="hierChild5" presStyleCnt="0"/>
      <dgm:spPr/>
    </dgm:pt>
    <dgm:pt modelId="{34FCCD5A-2D92-4EBD-B8B8-F8B8E259EDAC}" type="pres">
      <dgm:prSet presAssocID="{28896409-C6EE-413C-BB3C-7BD92A579906}" presName="Name37" presStyleLbl="parChTrans1D2" presStyleIdx="1" presStyleCnt="8"/>
      <dgm:spPr/>
    </dgm:pt>
    <dgm:pt modelId="{BA992042-E188-4FE8-9B5A-E1571DC911C3}" type="pres">
      <dgm:prSet presAssocID="{1D1F6CE8-FBE9-4AC8-9F2A-94AB25E0B073}" presName="hierRoot2" presStyleCnt="0">
        <dgm:presLayoutVars>
          <dgm:hierBranch val="init"/>
        </dgm:presLayoutVars>
      </dgm:prSet>
      <dgm:spPr/>
    </dgm:pt>
    <dgm:pt modelId="{830076EF-6120-492D-B1EE-902D5D087F84}" type="pres">
      <dgm:prSet presAssocID="{1D1F6CE8-FBE9-4AC8-9F2A-94AB25E0B073}" presName="rootComposite" presStyleCnt="0"/>
      <dgm:spPr/>
    </dgm:pt>
    <dgm:pt modelId="{260A5D2A-28FB-4E1B-AA27-F859E273AB96}" type="pres">
      <dgm:prSet presAssocID="{1D1F6CE8-FBE9-4AC8-9F2A-94AB25E0B073}" presName="rootText" presStyleLbl="node2" presStyleIdx="1" presStyleCnt="7">
        <dgm:presLayoutVars>
          <dgm:chPref val="3"/>
        </dgm:presLayoutVars>
      </dgm:prSet>
      <dgm:spPr/>
    </dgm:pt>
    <dgm:pt modelId="{C5EC89F5-A587-4A55-BDA2-0D589FF73980}" type="pres">
      <dgm:prSet presAssocID="{1D1F6CE8-FBE9-4AC8-9F2A-94AB25E0B073}" presName="rootConnector" presStyleLbl="node2" presStyleIdx="1" presStyleCnt="7"/>
      <dgm:spPr/>
    </dgm:pt>
    <dgm:pt modelId="{D5C0DB23-1841-4FFB-BF91-9B30BA87A38A}" type="pres">
      <dgm:prSet presAssocID="{1D1F6CE8-FBE9-4AC8-9F2A-94AB25E0B073}" presName="hierChild4" presStyleCnt="0"/>
      <dgm:spPr/>
    </dgm:pt>
    <dgm:pt modelId="{0E7170D6-D412-4C9B-B309-B76F6D7BCBD3}" type="pres">
      <dgm:prSet presAssocID="{1D1F6CE8-FBE9-4AC8-9F2A-94AB25E0B073}" presName="hierChild5" presStyleCnt="0"/>
      <dgm:spPr/>
    </dgm:pt>
    <dgm:pt modelId="{04D18D6E-0286-45DD-91E0-3C2E55D2DC79}" type="pres">
      <dgm:prSet presAssocID="{DD914354-707D-475C-845D-BD435A04A26B}" presName="Name37" presStyleLbl="parChTrans1D2" presStyleIdx="2" presStyleCnt="8"/>
      <dgm:spPr/>
    </dgm:pt>
    <dgm:pt modelId="{00FB608F-B92E-4EC8-9C76-92A816F775B9}" type="pres">
      <dgm:prSet presAssocID="{6C4D0DE1-29D8-49A9-B8F8-5C5CCFF2E735}" presName="hierRoot2" presStyleCnt="0">
        <dgm:presLayoutVars>
          <dgm:hierBranch val="l"/>
        </dgm:presLayoutVars>
      </dgm:prSet>
      <dgm:spPr/>
    </dgm:pt>
    <dgm:pt modelId="{9071F239-C93C-47A5-97E3-630B6F4A9503}" type="pres">
      <dgm:prSet presAssocID="{6C4D0DE1-29D8-49A9-B8F8-5C5CCFF2E735}" presName="rootComposite" presStyleCnt="0"/>
      <dgm:spPr/>
    </dgm:pt>
    <dgm:pt modelId="{161CB763-8A89-4060-9FF2-583565A3E636}" type="pres">
      <dgm:prSet presAssocID="{6C4D0DE1-29D8-49A9-B8F8-5C5CCFF2E735}" presName="rootText" presStyleLbl="node2" presStyleIdx="2" presStyleCnt="7">
        <dgm:presLayoutVars>
          <dgm:chPref val="3"/>
        </dgm:presLayoutVars>
      </dgm:prSet>
      <dgm:spPr/>
    </dgm:pt>
    <dgm:pt modelId="{30B2B8E8-A96C-4F95-B6D3-7E7A46337532}" type="pres">
      <dgm:prSet presAssocID="{6C4D0DE1-29D8-49A9-B8F8-5C5CCFF2E735}" presName="rootConnector" presStyleLbl="node2" presStyleIdx="2" presStyleCnt="7"/>
      <dgm:spPr/>
    </dgm:pt>
    <dgm:pt modelId="{9F98DFDB-C5F3-4E2E-BFDA-F8D10E0D51CF}" type="pres">
      <dgm:prSet presAssocID="{6C4D0DE1-29D8-49A9-B8F8-5C5CCFF2E735}" presName="hierChild4" presStyleCnt="0"/>
      <dgm:spPr/>
    </dgm:pt>
    <dgm:pt modelId="{6F493105-FCBB-4273-B2FB-B55C99BB1283}" type="pres">
      <dgm:prSet presAssocID="{6C4D0DE1-29D8-49A9-B8F8-5C5CCFF2E735}" presName="hierChild5" presStyleCnt="0"/>
      <dgm:spPr/>
    </dgm:pt>
    <dgm:pt modelId="{885F9A08-DF08-440B-847A-97B7814E88E4}" type="pres">
      <dgm:prSet presAssocID="{4F881FF0-437E-4840-ACC0-E5565FD4FAF6}" presName="Name37" presStyleLbl="parChTrans1D2" presStyleIdx="3" presStyleCnt="8"/>
      <dgm:spPr/>
    </dgm:pt>
    <dgm:pt modelId="{B86FB71F-2704-414B-9270-9BCB35A43C0C}" type="pres">
      <dgm:prSet presAssocID="{09F997FA-6F9E-476B-835B-52CC9D66238A}" presName="hierRoot2" presStyleCnt="0">
        <dgm:presLayoutVars>
          <dgm:hierBranch val="init"/>
        </dgm:presLayoutVars>
      </dgm:prSet>
      <dgm:spPr/>
    </dgm:pt>
    <dgm:pt modelId="{F4D39471-F7D0-4517-B296-C38B981D86F9}" type="pres">
      <dgm:prSet presAssocID="{09F997FA-6F9E-476B-835B-52CC9D66238A}" presName="rootComposite" presStyleCnt="0"/>
      <dgm:spPr/>
    </dgm:pt>
    <dgm:pt modelId="{95FE43F8-03DE-47C5-9CD3-D74711DEA947}" type="pres">
      <dgm:prSet presAssocID="{09F997FA-6F9E-476B-835B-52CC9D66238A}" presName="rootText" presStyleLbl="node2" presStyleIdx="3" presStyleCnt="7">
        <dgm:presLayoutVars>
          <dgm:chPref val="3"/>
        </dgm:presLayoutVars>
      </dgm:prSet>
      <dgm:spPr/>
    </dgm:pt>
    <dgm:pt modelId="{01F56A72-B86C-4410-8888-42A427B218CA}" type="pres">
      <dgm:prSet presAssocID="{09F997FA-6F9E-476B-835B-52CC9D66238A}" presName="rootConnector" presStyleLbl="node2" presStyleIdx="3" presStyleCnt="7"/>
      <dgm:spPr/>
    </dgm:pt>
    <dgm:pt modelId="{4B9A3095-A0D5-4895-86B5-3C117D4581EC}" type="pres">
      <dgm:prSet presAssocID="{09F997FA-6F9E-476B-835B-52CC9D66238A}" presName="hierChild4" presStyleCnt="0"/>
      <dgm:spPr/>
    </dgm:pt>
    <dgm:pt modelId="{AF71B219-393F-4DDC-9AB0-EAEADB81039C}" type="pres">
      <dgm:prSet presAssocID="{09F997FA-6F9E-476B-835B-52CC9D66238A}" presName="hierChild5" presStyleCnt="0"/>
      <dgm:spPr/>
    </dgm:pt>
    <dgm:pt modelId="{21315AD4-2BE3-41CC-9A98-2D49553684E6}" type="pres">
      <dgm:prSet presAssocID="{0CDBD1B1-3289-4851-AA4F-7ACE74171CD7}" presName="Name37" presStyleLbl="parChTrans1D2" presStyleIdx="4" presStyleCnt="8"/>
      <dgm:spPr/>
    </dgm:pt>
    <dgm:pt modelId="{51397554-6DE8-4C2D-AD26-DCC233BE3CCB}" type="pres">
      <dgm:prSet presAssocID="{08AB1D9A-A3AD-43A4-BF9C-32E8FF213311}" presName="hierRoot2" presStyleCnt="0">
        <dgm:presLayoutVars>
          <dgm:hierBranch val="init"/>
        </dgm:presLayoutVars>
      </dgm:prSet>
      <dgm:spPr/>
    </dgm:pt>
    <dgm:pt modelId="{3CF0F84E-1665-44BA-BCA8-251E3FC3025E}" type="pres">
      <dgm:prSet presAssocID="{08AB1D9A-A3AD-43A4-BF9C-32E8FF213311}" presName="rootComposite" presStyleCnt="0"/>
      <dgm:spPr/>
    </dgm:pt>
    <dgm:pt modelId="{FE34BE92-20B2-43E1-B38A-3A7C9C662B85}" type="pres">
      <dgm:prSet presAssocID="{08AB1D9A-A3AD-43A4-BF9C-32E8FF213311}" presName="rootText" presStyleLbl="node2" presStyleIdx="4" presStyleCnt="7">
        <dgm:presLayoutVars>
          <dgm:chPref val="3"/>
        </dgm:presLayoutVars>
      </dgm:prSet>
      <dgm:spPr/>
    </dgm:pt>
    <dgm:pt modelId="{5A4BC90A-A1F5-435B-AAE3-94E8F878985A}" type="pres">
      <dgm:prSet presAssocID="{08AB1D9A-A3AD-43A4-BF9C-32E8FF213311}" presName="rootConnector" presStyleLbl="node2" presStyleIdx="4" presStyleCnt="7"/>
      <dgm:spPr/>
    </dgm:pt>
    <dgm:pt modelId="{1A9A9163-AE58-4E52-9D62-FF4A6DF102E8}" type="pres">
      <dgm:prSet presAssocID="{08AB1D9A-A3AD-43A4-BF9C-32E8FF213311}" presName="hierChild4" presStyleCnt="0"/>
      <dgm:spPr/>
    </dgm:pt>
    <dgm:pt modelId="{26124181-CF0A-4CA0-9A9A-6E79143C43E9}" type="pres">
      <dgm:prSet presAssocID="{08AB1D9A-A3AD-43A4-BF9C-32E8FF213311}" presName="hierChild5" presStyleCnt="0"/>
      <dgm:spPr/>
    </dgm:pt>
    <dgm:pt modelId="{7AC1F2C1-662C-40CC-970C-381BB9E253F8}" type="pres">
      <dgm:prSet presAssocID="{A15B53F3-FB2B-4E2C-9E2C-5D7C8668F811}" presName="Name37" presStyleLbl="parChTrans1D2" presStyleIdx="5" presStyleCnt="8"/>
      <dgm:spPr/>
    </dgm:pt>
    <dgm:pt modelId="{71A6AAD9-D0E9-416B-9557-94A75DE309DB}" type="pres">
      <dgm:prSet presAssocID="{D4213751-06BB-4665-ADB4-E0644C3F40F8}" presName="hierRoot2" presStyleCnt="0">
        <dgm:presLayoutVars>
          <dgm:hierBranch val="init"/>
        </dgm:presLayoutVars>
      </dgm:prSet>
      <dgm:spPr/>
    </dgm:pt>
    <dgm:pt modelId="{E9056005-676F-4367-8754-38CCFDC90682}" type="pres">
      <dgm:prSet presAssocID="{D4213751-06BB-4665-ADB4-E0644C3F40F8}" presName="rootComposite" presStyleCnt="0"/>
      <dgm:spPr/>
    </dgm:pt>
    <dgm:pt modelId="{5326DB66-9AD6-47BB-B04E-A4D1152DF610}" type="pres">
      <dgm:prSet presAssocID="{D4213751-06BB-4665-ADB4-E0644C3F40F8}" presName="rootText" presStyleLbl="node2" presStyleIdx="5" presStyleCnt="7">
        <dgm:presLayoutVars>
          <dgm:chPref val="3"/>
        </dgm:presLayoutVars>
      </dgm:prSet>
      <dgm:spPr/>
    </dgm:pt>
    <dgm:pt modelId="{9921E089-A754-4653-A7D2-6D2C29B28379}" type="pres">
      <dgm:prSet presAssocID="{D4213751-06BB-4665-ADB4-E0644C3F40F8}" presName="rootConnector" presStyleLbl="node2" presStyleIdx="5" presStyleCnt="7"/>
      <dgm:spPr/>
    </dgm:pt>
    <dgm:pt modelId="{492EDAB1-559C-45B1-95BF-01B517257DB3}" type="pres">
      <dgm:prSet presAssocID="{D4213751-06BB-4665-ADB4-E0644C3F40F8}" presName="hierChild4" presStyleCnt="0"/>
      <dgm:spPr/>
    </dgm:pt>
    <dgm:pt modelId="{8B67EA8D-1C4F-48C1-8109-13375D4CCD10}" type="pres">
      <dgm:prSet presAssocID="{D4213751-06BB-4665-ADB4-E0644C3F40F8}" presName="hierChild5" presStyleCnt="0"/>
      <dgm:spPr/>
    </dgm:pt>
    <dgm:pt modelId="{BD215092-2F09-487F-9698-15B7C1822D94}" type="pres">
      <dgm:prSet presAssocID="{626EA7DF-EBBF-47A7-A618-AD618A3D4820}" presName="Name37" presStyleLbl="parChTrans1D2" presStyleIdx="6" presStyleCnt="8"/>
      <dgm:spPr/>
    </dgm:pt>
    <dgm:pt modelId="{9F5A67CA-FBA7-4056-9436-75756EEEAE5A}" type="pres">
      <dgm:prSet presAssocID="{7E39C6FD-4588-4960-9597-F99E9A36B4C4}" presName="hierRoot2" presStyleCnt="0">
        <dgm:presLayoutVars>
          <dgm:hierBranch val="init"/>
        </dgm:presLayoutVars>
      </dgm:prSet>
      <dgm:spPr/>
    </dgm:pt>
    <dgm:pt modelId="{43F0ECB5-8674-44E5-B797-ED37ADAF7917}" type="pres">
      <dgm:prSet presAssocID="{7E39C6FD-4588-4960-9597-F99E9A36B4C4}" presName="rootComposite" presStyleCnt="0"/>
      <dgm:spPr/>
    </dgm:pt>
    <dgm:pt modelId="{F22C15EE-E19A-4246-B52F-B9D50C824131}" type="pres">
      <dgm:prSet presAssocID="{7E39C6FD-4588-4960-9597-F99E9A36B4C4}" presName="rootText" presStyleLbl="node2" presStyleIdx="6" presStyleCnt="7">
        <dgm:presLayoutVars>
          <dgm:chPref val="3"/>
        </dgm:presLayoutVars>
      </dgm:prSet>
      <dgm:spPr/>
    </dgm:pt>
    <dgm:pt modelId="{24C7D9E8-837D-43C6-AEF3-A3F9E3C85714}" type="pres">
      <dgm:prSet presAssocID="{7E39C6FD-4588-4960-9597-F99E9A36B4C4}" presName="rootConnector" presStyleLbl="node2" presStyleIdx="6" presStyleCnt="7"/>
      <dgm:spPr/>
    </dgm:pt>
    <dgm:pt modelId="{416EE368-8CD8-4C89-BC06-96C034E617C3}" type="pres">
      <dgm:prSet presAssocID="{7E39C6FD-4588-4960-9597-F99E9A36B4C4}" presName="hierChild4" presStyleCnt="0"/>
      <dgm:spPr/>
    </dgm:pt>
    <dgm:pt modelId="{9742A904-6D99-4D0A-9CD2-96A8E0CED006}" type="pres">
      <dgm:prSet presAssocID="{7E39C6FD-4588-4960-9597-F99E9A36B4C4}" presName="hierChild5" presStyleCnt="0"/>
      <dgm:spPr/>
    </dgm:pt>
    <dgm:pt modelId="{46F08D34-6258-4C42-AC48-AE7E24859A60}" type="pres">
      <dgm:prSet presAssocID="{561C667B-84C6-4E59-A5E9-B6CEB3E42C42}" presName="hierChild3" presStyleCnt="0"/>
      <dgm:spPr/>
    </dgm:pt>
    <dgm:pt modelId="{4E220A0C-CB63-4974-A8C5-2376645DB810}" type="pres">
      <dgm:prSet presAssocID="{46CCA229-2779-458E-A1D5-006F9EA95007}" presName="Name111" presStyleLbl="parChTrans1D2" presStyleIdx="7" presStyleCnt="8"/>
      <dgm:spPr/>
    </dgm:pt>
    <dgm:pt modelId="{D16AED29-3494-4F3C-9CAA-CFB086F9E0F8}" type="pres">
      <dgm:prSet presAssocID="{ACD53190-1FD2-425A-A84A-E5A4E6736B54}" presName="hierRoot3" presStyleCnt="0">
        <dgm:presLayoutVars>
          <dgm:hierBranch val="init"/>
        </dgm:presLayoutVars>
      </dgm:prSet>
      <dgm:spPr/>
    </dgm:pt>
    <dgm:pt modelId="{0C4B91E3-EF05-40EA-8B9B-E041A9C8A1C1}" type="pres">
      <dgm:prSet presAssocID="{ACD53190-1FD2-425A-A84A-E5A4E6736B54}" presName="rootComposite3" presStyleCnt="0"/>
      <dgm:spPr/>
    </dgm:pt>
    <dgm:pt modelId="{91B4A5ED-7FE3-480D-B5CE-F7751F90CD69}" type="pres">
      <dgm:prSet presAssocID="{ACD53190-1FD2-425A-A84A-E5A4E6736B54}" presName="rootText3" presStyleLbl="asst1" presStyleIdx="0" presStyleCnt="1" custScaleX="94254" custScaleY="142087">
        <dgm:presLayoutVars>
          <dgm:chPref val="3"/>
        </dgm:presLayoutVars>
      </dgm:prSet>
      <dgm:spPr/>
    </dgm:pt>
    <dgm:pt modelId="{38A0BEB1-FD7E-4FCA-BBAE-78E9A58F61EF}" type="pres">
      <dgm:prSet presAssocID="{ACD53190-1FD2-425A-A84A-E5A4E6736B54}" presName="rootConnector3" presStyleLbl="asst1" presStyleIdx="0" presStyleCnt="1"/>
      <dgm:spPr/>
    </dgm:pt>
    <dgm:pt modelId="{CB1AC35D-6819-4235-A65A-894A6343C990}" type="pres">
      <dgm:prSet presAssocID="{ACD53190-1FD2-425A-A84A-E5A4E6736B54}" presName="hierChild6" presStyleCnt="0"/>
      <dgm:spPr/>
    </dgm:pt>
    <dgm:pt modelId="{89494E74-63B7-4CAB-8703-1D86B96B1088}" type="pres">
      <dgm:prSet presAssocID="{ACD53190-1FD2-425A-A84A-E5A4E6736B54}" presName="hierChild7" presStyleCnt="0"/>
      <dgm:spPr/>
    </dgm:pt>
  </dgm:ptLst>
  <dgm:cxnLst>
    <dgm:cxn modelId="{9009FE05-4DA4-455D-A0D0-EE5436A6FA32}" type="presOf" srcId="{08AB1D9A-A3AD-43A4-BF9C-32E8FF213311}" destId="{5A4BC90A-A1F5-435B-AAE3-94E8F878985A}" srcOrd="1" destOrd="0" presId="urn:microsoft.com/office/officeart/2005/8/layout/orgChart1"/>
    <dgm:cxn modelId="{DE4E370D-125A-47EA-8EA4-D194BB1CA916}" type="presOf" srcId="{28AD6290-DC32-474F-83C1-40039DB0FF5A}" destId="{34ACB11F-B9BB-4540-98C4-B3FEEF65B84D}" srcOrd="0" destOrd="0" presId="urn:microsoft.com/office/officeart/2005/8/layout/orgChart1"/>
    <dgm:cxn modelId="{676D8D1A-850A-45BE-BFA3-E7BC5D174CEE}" type="presOf" srcId="{ACD53190-1FD2-425A-A84A-E5A4E6736B54}" destId="{38A0BEB1-FD7E-4FCA-BBAE-78E9A58F61EF}" srcOrd="1" destOrd="0" presId="urn:microsoft.com/office/officeart/2005/8/layout/orgChart1"/>
    <dgm:cxn modelId="{F7D5744B-13D7-4630-A3D0-BCBD360DDBEC}" type="presOf" srcId="{0CDBD1B1-3289-4851-AA4F-7ACE74171CD7}" destId="{21315AD4-2BE3-41CC-9A98-2D49553684E6}" srcOrd="0" destOrd="0" presId="urn:microsoft.com/office/officeart/2005/8/layout/orgChart1"/>
    <dgm:cxn modelId="{27056052-3CC9-4887-B2A9-E16F624DFB91}" type="presOf" srcId="{1D1F6CE8-FBE9-4AC8-9F2A-94AB25E0B073}" destId="{260A5D2A-28FB-4E1B-AA27-F859E273AB96}" srcOrd="0" destOrd="0" presId="urn:microsoft.com/office/officeart/2005/8/layout/orgChart1"/>
    <dgm:cxn modelId="{E9BC8C55-44C2-4DEE-870F-453B1723EC07}" srcId="{561C667B-84C6-4E59-A5E9-B6CEB3E42C42}" destId="{D4213751-06BB-4665-ADB4-E0644C3F40F8}" srcOrd="6" destOrd="0" parTransId="{A15B53F3-FB2B-4E2C-9E2C-5D7C8668F811}" sibTransId="{5E04EC07-79E5-4436-9C0A-CA39FF4E8777}"/>
    <dgm:cxn modelId="{0CDCD556-0052-43B6-A088-88BA8DD4D9A7}" type="presOf" srcId="{09F997FA-6F9E-476B-835B-52CC9D66238A}" destId="{95FE43F8-03DE-47C5-9CD3-D74711DEA947}" srcOrd="0" destOrd="0" presId="urn:microsoft.com/office/officeart/2005/8/layout/orgChart1"/>
    <dgm:cxn modelId="{8086CB62-9ED7-4CD7-8080-310DEB0B1FAB}" type="presOf" srcId="{46CCA229-2779-458E-A1D5-006F9EA95007}" destId="{4E220A0C-CB63-4974-A8C5-2376645DB810}" srcOrd="0" destOrd="0" presId="urn:microsoft.com/office/officeart/2005/8/layout/orgChart1"/>
    <dgm:cxn modelId="{CBE40467-8F6D-4B0F-BC08-3AD16C1F9D6A}" srcId="{561C667B-84C6-4E59-A5E9-B6CEB3E42C42}" destId="{7E39C6FD-4588-4960-9597-F99E9A36B4C4}" srcOrd="7" destOrd="0" parTransId="{626EA7DF-EBBF-47A7-A618-AD618A3D4820}" sibTransId="{6B27106D-E4FD-42BC-8919-75236EFAE142}"/>
    <dgm:cxn modelId="{7D386C6A-5444-4297-898F-81807505624A}" type="presOf" srcId="{28896409-C6EE-413C-BB3C-7BD92A579906}" destId="{34FCCD5A-2D92-4EBD-B8B8-F8B8E259EDAC}" srcOrd="0" destOrd="0" presId="urn:microsoft.com/office/officeart/2005/8/layout/orgChart1"/>
    <dgm:cxn modelId="{C0FFF26C-A4B5-490B-9100-9B9379ABEC17}" type="presOf" srcId="{ACD53190-1FD2-425A-A84A-E5A4E6736B54}" destId="{91B4A5ED-7FE3-480D-B5CE-F7751F90CD69}" srcOrd="0" destOrd="0" presId="urn:microsoft.com/office/officeart/2005/8/layout/orgChart1"/>
    <dgm:cxn modelId="{F5306A6F-860E-44C8-99AC-5D955C2A0727}" type="presOf" srcId="{6C4D0DE1-29D8-49A9-B8F8-5C5CCFF2E735}" destId="{30B2B8E8-A96C-4F95-B6D3-7E7A46337532}" srcOrd="1" destOrd="0" presId="urn:microsoft.com/office/officeart/2005/8/layout/orgChart1"/>
    <dgm:cxn modelId="{50DD7071-D1FF-423E-B4A5-094557555236}" type="presOf" srcId="{09F997FA-6F9E-476B-835B-52CC9D66238A}" destId="{01F56A72-B86C-4410-8888-42A427B218CA}" srcOrd="1" destOrd="0" presId="urn:microsoft.com/office/officeart/2005/8/layout/orgChart1"/>
    <dgm:cxn modelId="{B38D2A75-C825-4ED2-ABEB-F8DC9D2116F8}" srcId="{561C667B-84C6-4E59-A5E9-B6CEB3E42C42}" destId="{08AB1D9A-A3AD-43A4-BF9C-32E8FF213311}" srcOrd="5" destOrd="0" parTransId="{0CDBD1B1-3289-4851-AA4F-7ACE74171CD7}" sibTransId="{3FBF567D-9235-43EE-8D8A-BA25C508C3CA}"/>
    <dgm:cxn modelId="{9A62A078-9141-473F-8272-DAC7EED7515F}" type="presOf" srcId="{D4213751-06BB-4665-ADB4-E0644C3F40F8}" destId="{5326DB66-9AD6-47BB-B04E-A4D1152DF610}" srcOrd="0" destOrd="0" presId="urn:microsoft.com/office/officeart/2005/8/layout/orgChart1"/>
    <dgm:cxn modelId="{87CFEF7B-4396-4BD7-AC34-1228FA607F5B}" type="presOf" srcId="{561C667B-84C6-4E59-A5E9-B6CEB3E42C42}" destId="{A6C7B50F-0444-4C79-BCBD-DB1D7586895F}" srcOrd="1" destOrd="0" presId="urn:microsoft.com/office/officeart/2005/8/layout/orgChart1"/>
    <dgm:cxn modelId="{DEC84D7C-B7DF-4299-A919-A2158E33B498}" type="presOf" srcId="{1D1F6CE8-FBE9-4AC8-9F2A-94AB25E0B073}" destId="{C5EC89F5-A587-4A55-BDA2-0D589FF73980}" srcOrd="1" destOrd="0" presId="urn:microsoft.com/office/officeart/2005/8/layout/orgChart1"/>
    <dgm:cxn modelId="{B0C6337D-8A86-4D21-B686-A77C9B4E4E0E}" type="presOf" srcId="{DD914354-707D-475C-845D-BD435A04A26B}" destId="{04D18D6E-0286-45DD-91E0-3C2E55D2DC79}" srcOrd="0" destOrd="0" presId="urn:microsoft.com/office/officeart/2005/8/layout/orgChart1"/>
    <dgm:cxn modelId="{529E427D-CE77-4351-A3A7-57BD3C83B587}" type="presOf" srcId="{7E39C6FD-4588-4960-9597-F99E9A36B4C4}" destId="{F22C15EE-E19A-4246-B52F-B9D50C824131}" srcOrd="0" destOrd="0" presId="urn:microsoft.com/office/officeart/2005/8/layout/orgChart1"/>
    <dgm:cxn modelId="{87A30989-D4A8-4868-A0C2-6671EDA6B739}" type="presOf" srcId="{626EA7DF-EBBF-47A7-A618-AD618A3D4820}" destId="{BD215092-2F09-487F-9698-15B7C1822D94}" srcOrd="0" destOrd="0" presId="urn:microsoft.com/office/officeart/2005/8/layout/orgChart1"/>
    <dgm:cxn modelId="{85B24A8A-B08A-4BD6-BB3D-285FB44152F7}" srcId="{561C667B-84C6-4E59-A5E9-B6CEB3E42C42}" destId="{1D1F6CE8-FBE9-4AC8-9F2A-94AB25E0B073}" srcOrd="2" destOrd="0" parTransId="{28896409-C6EE-413C-BB3C-7BD92A579906}" sibTransId="{09AC57E3-575A-4397-84A6-CF0D1ABBC62C}"/>
    <dgm:cxn modelId="{BCB8B08A-2E2F-45FF-BC06-EBEB525A183D}" srcId="{561C667B-84C6-4E59-A5E9-B6CEB3E42C42}" destId="{ACD53190-1FD2-425A-A84A-E5A4E6736B54}" srcOrd="0" destOrd="0" parTransId="{46CCA229-2779-458E-A1D5-006F9EA95007}" sibTransId="{5B5B6AC3-B881-4FC3-A1D9-F25F795DB28A}"/>
    <dgm:cxn modelId="{124C2591-E175-49C0-B5B9-E0521D40DE65}" srcId="{561C667B-84C6-4E59-A5E9-B6CEB3E42C42}" destId="{09F997FA-6F9E-476B-835B-52CC9D66238A}" srcOrd="4" destOrd="0" parTransId="{4F881FF0-437E-4840-ACC0-E5565FD4FAF6}" sibTransId="{047E3963-ECDE-43EB-A640-AE5F088019D1}"/>
    <dgm:cxn modelId="{A4412791-8C66-49D7-A34F-322C59E13B9A}" type="presOf" srcId="{9A6B96D3-7F0C-474A-BC5C-75F57F37F475}" destId="{81C6A59D-2210-4613-8671-C75A4B16FABB}" srcOrd="0" destOrd="0" presId="urn:microsoft.com/office/officeart/2005/8/layout/orgChart1"/>
    <dgm:cxn modelId="{CB97619A-C30C-4739-A01E-DD6DF8AA740E}" srcId="{561C667B-84C6-4E59-A5E9-B6CEB3E42C42}" destId="{6C4D0DE1-29D8-49A9-B8F8-5C5CCFF2E735}" srcOrd="3" destOrd="0" parTransId="{DD914354-707D-475C-845D-BD435A04A26B}" sibTransId="{9912D193-9F88-4EA4-9ECF-E29D2C1B389B}"/>
    <dgm:cxn modelId="{487A0FA8-91FB-4CE3-B1F2-31296F40D532}" type="presOf" srcId="{08AB1D9A-A3AD-43A4-BF9C-32E8FF213311}" destId="{FE34BE92-20B2-43E1-B38A-3A7C9C662B85}" srcOrd="0" destOrd="0" presId="urn:microsoft.com/office/officeart/2005/8/layout/orgChart1"/>
    <dgm:cxn modelId="{32027FAC-5262-40C5-9AC0-EC39CC0A0C51}" srcId="{5AEF4C45-A3B9-415F-8D07-5B920E956AE1}" destId="{561C667B-84C6-4E59-A5E9-B6CEB3E42C42}" srcOrd="0" destOrd="0" parTransId="{0280D470-AA21-4852-BC3A-E7A1C2213F8C}" sibTransId="{BB9374AA-DEF6-4F39-A709-3388B03A5E02}"/>
    <dgm:cxn modelId="{060C51B3-E1C1-45EB-8DFC-FB27A78274E5}" srcId="{561C667B-84C6-4E59-A5E9-B6CEB3E42C42}" destId="{9A6B96D3-7F0C-474A-BC5C-75F57F37F475}" srcOrd="1" destOrd="0" parTransId="{28AD6290-DC32-474F-83C1-40039DB0FF5A}" sibTransId="{F0CF9E04-3ED7-45F6-AE8E-C5F744A7CFB2}"/>
    <dgm:cxn modelId="{4BB9B8B5-0D95-426B-B16D-227E1BAC6D50}" type="presOf" srcId="{6C4D0DE1-29D8-49A9-B8F8-5C5CCFF2E735}" destId="{161CB763-8A89-4060-9FF2-583565A3E636}" srcOrd="0" destOrd="0" presId="urn:microsoft.com/office/officeart/2005/8/layout/orgChart1"/>
    <dgm:cxn modelId="{317276B8-CBD4-40C5-999F-CA18BA56D1E7}" type="presOf" srcId="{9A6B96D3-7F0C-474A-BC5C-75F57F37F475}" destId="{DC44DA47-99AB-4844-A0B1-3F54D69E4AE0}" srcOrd="1" destOrd="0" presId="urn:microsoft.com/office/officeart/2005/8/layout/orgChart1"/>
    <dgm:cxn modelId="{38CF76BB-F188-4FF2-A754-C56D3078A8C0}" type="presOf" srcId="{7E39C6FD-4588-4960-9597-F99E9A36B4C4}" destId="{24C7D9E8-837D-43C6-AEF3-A3F9E3C85714}" srcOrd="1" destOrd="0" presId="urn:microsoft.com/office/officeart/2005/8/layout/orgChart1"/>
    <dgm:cxn modelId="{97A128C7-86D1-4FFC-8BC9-432CF3F34B57}" type="presOf" srcId="{561C667B-84C6-4E59-A5E9-B6CEB3E42C42}" destId="{D5D6DFDA-DAD3-4C79-AB65-2948DCF3ECE9}" srcOrd="0" destOrd="0" presId="urn:microsoft.com/office/officeart/2005/8/layout/orgChart1"/>
    <dgm:cxn modelId="{3299B3CD-A120-45CA-AEF6-1F250C2E7D42}" type="presOf" srcId="{5AEF4C45-A3B9-415F-8D07-5B920E956AE1}" destId="{71B1C4FB-174D-4261-A3DB-E8798F1770BA}" srcOrd="0" destOrd="0" presId="urn:microsoft.com/office/officeart/2005/8/layout/orgChart1"/>
    <dgm:cxn modelId="{57EA5CD0-F9D1-4879-8259-EDE0C3882011}" type="presOf" srcId="{D4213751-06BB-4665-ADB4-E0644C3F40F8}" destId="{9921E089-A754-4653-A7D2-6D2C29B28379}" srcOrd="1" destOrd="0" presId="urn:microsoft.com/office/officeart/2005/8/layout/orgChart1"/>
    <dgm:cxn modelId="{2ACF07E2-0B07-4308-A5F6-18ACB72A8B8A}" type="presOf" srcId="{4F881FF0-437E-4840-ACC0-E5565FD4FAF6}" destId="{885F9A08-DF08-440B-847A-97B7814E88E4}" srcOrd="0" destOrd="0" presId="urn:microsoft.com/office/officeart/2005/8/layout/orgChart1"/>
    <dgm:cxn modelId="{E2EBC1EC-37D2-4A8E-9FE8-E5ED744A80C8}" type="presOf" srcId="{A15B53F3-FB2B-4E2C-9E2C-5D7C8668F811}" destId="{7AC1F2C1-662C-40CC-970C-381BB9E253F8}" srcOrd="0" destOrd="0" presId="urn:microsoft.com/office/officeart/2005/8/layout/orgChart1"/>
    <dgm:cxn modelId="{838CE21F-196A-4492-9497-FA2F3DA63DC4}" type="presParOf" srcId="{71B1C4FB-174D-4261-A3DB-E8798F1770BA}" destId="{CB59F3B9-6B02-423A-85A4-AEBFDFD1DA9F}" srcOrd="0" destOrd="0" presId="urn:microsoft.com/office/officeart/2005/8/layout/orgChart1"/>
    <dgm:cxn modelId="{DBE99FF1-1AF5-49E7-86AC-23A629ABB23D}" type="presParOf" srcId="{CB59F3B9-6B02-423A-85A4-AEBFDFD1DA9F}" destId="{9CCBD342-D3F5-471B-B0CB-7889FDD7FC3A}" srcOrd="0" destOrd="0" presId="urn:microsoft.com/office/officeart/2005/8/layout/orgChart1"/>
    <dgm:cxn modelId="{BA08C111-930B-4151-BC63-51BCF80720E2}" type="presParOf" srcId="{9CCBD342-D3F5-471B-B0CB-7889FDD7FC3A}" destId="{D5D6DFDA-DAD3-4C79-AB65-2948DCF3ECE9}" srcOrd="0" destOrd="0" presId="urn:microsoft.com/office/officeart/2005/8/layout/orgChart1"/>
    <dgm:cxn modelId="{DE536C4D-B48B-489E-BA6E-EBF630DE33C7}" type="presParOf" srcId="{9CCBD342-D3F5-471B-B0CB-7889FDD7FC3A}" destId="{A6C7B50F-0444-4C79-BCBD-DB1D7586895F}" srcOrd="1" destOrd="0" presId="urn:microsoft.com/office/officeart/2005/8/layout/orgChart1"/>
    <dgm:cxn modelId="{64CB9E4B-EFF9-479F-BA47-DCE20A8A9FCD}" type="presParOf" srcId="{CB59F3B9-6B02-423A-85A4-AEBFDFD1DA9F}" destId="{7D2BD5A7-078D-40A5-A98F-CFE771F6E605}" srcOrd="1" destOrd="0" presId="urn:microsoft.com/office/officeart/2005/8/layout/orgChart1"/>
    <dgm:cxn modelId="{AA9D9E50-5A57-413D-A414-3013B12CE19B}" type="presParOf" srcId="{7D2BD5A7-078D-40A5-A98F-CFE771F6E605}" destId="{34ACB11F-B9BB-4540-98C4-B3FEEF65B84D}" srcOrd="0" destOrd="0" presId="urn:microsoft.com/office/officeart/2005/8/layout/orgChart1"/>
    <dgm:cxn modelId="{A9A699DF-DA57-4749-9724-85E864F22F94}" type="presParOf" srcId="{7D2BD5A7-078D-40A5-A98F-CFE771F6E605}" destId="{E3DF543C-6934-42B1-8122-AC41A1239796}" srcOrd="1" destOrd="0" presId="urn:microsoft.com/office/officeart/2005/8/layout/orgChart1"/>
    <dgm:cxn modelId="{383FDE09-A2EB-4F30-9AD5-A5A67FCACB7A}" type="presParOf" srcId="{E3DF543C-6934-42B1-8122-AC41A1239796}" destId="{C0DE0956-A59A-4EA1-837C-C5FC7DF9E45E}" srcOrd="0" destOrd="0" presId="urn:microsoft.com/office/officeart/2005/8/layout/orgChart1"/>
    <dgm:cxn modelId="{8A03F7D7-C2DF-47C6-9226-A8EE99E3A2B5}" type="presParOf" srcId="{C0DE0956-A59A-4EA1-837C-C5FC7DF9E45E}" destId="{81C6A59D-2210-4613-8671-C75A4B16FABB}" srcOrd="0" destOrd="0" presId="urn:microsoft.com/office/officeart/2005/8/layout/orgChart1"/>
    <dgm:cxn modelId="{3F37A6FE-A3E2-4114-B33C-45EF00E1FA84}" type="presParOf" srcId="{C0DE0956-A59A-4EA1-837C-C5FC7DF9E45E}" destId="{DC44DA47-99AB-4844-A0B1-3F54D69E4AE0}" srcOrd="1" destOrd="0" presId="urn:microsoft.com/office/officeart/2005/8/layout/orgChart1"/>
    <dgm:cxn modelId="{6ACEDE95-E3C6-4901-9DE4-9E49D7B6DAD1}" type="presParOf" srcId="{E3DF543C-6934-42B1-8122-AC41A1239796}" destId="{F21D1202-EAA9-47A6-B176-1334ABE78E9C}" srcOrd="1" destOrd="0" presId="urn:microsoft.com/office/officeart/2005/8/layout/orgChart1"/>
    <dgm:cxn modelId="{88EDE64D-E49C-41F9-AEE8-6F125BDB3F9A}" type="presParOf" srcId="{E3DF543C-6934-42B1-8122-AC41A1239796}" destId="{DEE4E3B0-1E84-4A21-9A12-5BBB662D9299}" srcOrd="2" destOrd="0" presId="urn:microsoft.com/office/officeart/2005/8/layout/orgChart1"/>
    <dgm:cxn modelId="{142A0D6B-9768-46A9-8AE3-F317C52DDC2F}" type="presParOf" srcId="{7D2BD5A7-078D-40A5-A98F-CFE771F6E605}" destId="{34FCCD5A-2D92-4EBD-B8B8-F8B8E259EDAC}" srcOrd="2" destOrd="0" presId="urn:microsoft.com/office/officeart/2005/8/layout/orgChart1"/>
    <dgm:cxn modelId="{3AE7388D-E000-44BE-B97D-7CC760577F14}" type="presParOf" srcId="{7D2BD5A7-078D-40A5-A98F-CFE771F6E605}" destId="{BA992042-E188-4FE8-9B5A-E1571DC911C3}" srcOrd="3" destOrd="0" presId="urn:microsoft.com/office/officeart/2005/8/layout/orgChart1"/>
    <dgm:cxn modelId="{7D9FB28E-4D17-48CE-AB67-E4C0F1C4D51D}" type="presParOf" srcId="{BA992042-E188-4FE8-9B5A-E1571DC911C3}" destId="{830076EF-6120-492D-B1EE-902D5D087F84}" srcOrd="0" destOrd="0" presId="urn:microsoft.com/office/officeart/2005/8/layout/orgChart1"/>
    <dgm:cxn modelId="{7B0FE640-F1A0-4230-8B49-A6C653F5C1F5}" type="presParOf" srcId="{830076EF-6120-492D-B1EE-902D5D087F84}" destId="{260A5D2A-28FB-4E1B-AA27-F859E273AB96}" srcOrd="0" destOrd="0" presId="urn:microsoft.com/office/officeart/2005/8/layout/orgChart1"/>
    <dgm:cxn modelId="{4B0DBA55-1914-4D30-A8E2-164B6F717ADF}" type="presParOf" srcId="{830076EF-6120-492D-B1EE-902D5D087F84}" destId="{C5EC89F5-A587-4A55-BDA2-0D589FF73980}" srcOrd="1" destOrd="0" presId="urn:microsoft.com/office/officeart/2005/8/layout/orgChart1"/>
    <dgm:cxn modelId="{4A4C2490-F3DC-4D12-BEAD-5B043ADA7855}" type="presParOf" srcId="{BA992042-E188-4FE8-9B5A-E1571DC911C3}" destId="{D5C0DB23-1841-4FFB-BF91-9B30BA87A38A}" srcOrd="1" destOrd="0" presId="urn:microsoft.com/office/officeart/2005/8/layout/orgChart1"/>
    <dgm:cxn modelId="{658076AF-3AEA-49CA-9499-CA5284AA9FA0}" type="presParOf" srcId="{BA992042-E188-4FE8-9B5A-E1571DC911C3}" destId="{0E7170D6-D412-4C9B-B309-B76F6D7BCBD3}" srcOrd="2" destOrd="0" presId="urn:microsoft.com/office/officeart/2005/8/layout/orgChart1"/>
    <dgm:cxn modelId="{4F894027-5CB5-4C3E-B10C-4C3F9EBB089D}" type="presParOf" srcId="{7D2BD5A7-078D-40A5-A98F-CFE771F6E605}" destId="{04D18D6E-0286-45DD-91E0-3C2E55D2DC79}" srcOrd="4" destOrd="0" presId="urn:microsoft.com/office/officeart/2005/8/layout/orgChart1"/>
    <dgm:cxn modelId="{58CAE8C8-CC6F-4C28-97AD-FD18CA24A1B9}" type="presParOf" srcId="{7D2BD5A7-078D-40A5-A98F-CFE771F6E605}" destId="{00FB608F-B92E-4EC8-9C76-92A816F775B9}" srcOrd="5" destOrd="0" presId="urn:microsoft.com/office/officeart/2005/8/layout/orgChart1"/>
    <dgm:cxn modelId="{AAABEE48-1198-4429-9E13-7C0718C01CC1}" type="presParOf" srcId="{00FB608F-B92E-4EC8-9C76-92A816F775B9}" destId="{9071F239-C93C-47A5-97E3-630B6F4A9503}" srcOrd="0" destOrd="0" presId="urn:microsoft.com/office/officeart/2005/8/layout/orgChart1"/>
    <dgm:cxn modelId="{6CC8B703-A48F-4A35-AA93-C32A0C708B1E}" type="presParOf" srcId="{9071F239-C93C-47A5-97E3-630B6F4A9503}" destId="{161CB763-8A89-4060-9FF2-583565A3E636}" srcOrd="0" destOrd="0" presId="urn:microsoft.com/office/officeart/2005/8/layout/orgChart1"/>
    <dgm:cxn modelId="{4A31F8F6-0EE7-46DD-BF92-027593FB3166}" type="presParOf" srcId="{9071F239-C93C-47A5-97E3-630B6F4A9503}" destId="{30B2B8E8-A96C-4F95-B6D3-7E7A46337532}" srcOrd="1" destOrd="0" presId="urn:microsoft.com/office/officeart/2005/8/layout/orgChart1"/>
    <dgm:cxn modelId="{1106C7CD-2D3F-41D3-88FE-7061DB590FB8}" type="presParOf" srcId="{00FB608F-B92E-4EC8-9C76-92A816F775B9}" destId="{9F98DFDB-C5F3-4E2E-BFDA-F8D10E0D51CF}" srcOrd="1" destOrd="0" presId="urn:microsoft.com/office/officeart/2005/8/layout/orgChart1"/>
    <dgm:cxn modelId="{1AA12B35-4C79-4E96-A7BA-46534B3B0532}" type="presParOf" srcId="{00FB608F-B92E-4EC8-9C76-92A816F775B9}" destId="{6F493105-FCBB-4273-B2FB-B55C99BB1283}" srcOrd="2" destOrd="0" presId="urn:microsoft.com/office/officeart/2005/8/layout/orgChart1"/>
    <dgm:cxn modelId="{AF299FAD-897E-4DA5-BC53-5CCEE0ABE449}" type="presParOf" srcId="{7D2BD5A7-078D-40A5-A98F-CFE771F6E605}" destId="{885F9A08-DF08-440B-847A-97B7814E88E4}" srcOrd="6" destOrd="0" presId="urn:microsoft.com/office/officeart/2005/8/layout/orgChart1"/>
    <dgm:cxn modelId="{F1102E62-2256-49C0-A2B6-CCA17C7909E9}" type="presParOf" srcId="{7D2BD5A7-078D-40A5-A98F-CFE771F6E605}" destId="{B86FB71F-2704-414B-9270-9BCB35A43C0C}" srcOrd="7" destOrd="0" presId="urn:microsoft.com/office/officeart/2005/8/layout/orgChart1"/>
    <dgm:cxn modelId="{465ABAC6-EB87-492B-937A-920222D9BE5D}" type="presParOf" srcId="{B86FB71F-2704-414B-9270-9BCB35A43C0C}" destId="{F4D39471-F7D0-4517-B296-C38B981D86F9}" srcOrd="0" destOrd="0" presId="urn:microsoft.com/office/officeart/2005/8/layout/orgChart1"/>
    <dgm:cxn modelId="{2F8D49EF-D5C4-4B82-A0BB-149A26C9D034}" type="presParOf" srcId="{F4D39471-F7D0-4517-B296-C38B981D86F9}" destId="{95FE43F8-03DE-47C5-9CD3-D74711DEA947}" srcOrd="0" destOrd="0" presId="urn:microsoft.com/office/officeart/2005/8/layout/orgChart1"/>
    <dgm:cxn modelId="{1F83AEBB-130A-45AF-A37B-28FD0797BCB4}" type="presParOf" srcId="{F4D39471-F7D0-4517-B296-C38B981D86F9}" destId="{01F56A72-B86C-4410-8888-42A427B218CA}" srcOrd="1" destOrd="0" presId="urn:microsoft.com/office/officeart/2005/8/layout/orgChart1"/>
    <dgm:cxn modelId="{FC6BF09C-302D-4010-A29F-3F67D8E427B9}" type="presParOf" srcId="{B86FB71F-2704-414B-9270-9BCB35A43C0C}" destId="{4B9A3095-A0D5-4895-86B5-3C117D4581EC}" srcOrd="1" destOrd="0" presId="urn:microsoft.com/office/officeart/2005/8/layout/orgChart1"/>
    <dgm:cxn modelId="{CEA16ED5-3403-4A38-A76B-FEC7FA216BF2}" type="presParOf" srcId="{B86FB71F-2704-414B-9270-9BCB35A43C0C}" destId="{AF71B219-393F-4DDC-9AB0-EAEADB81039C}" srcOrd="2" destOrd="0" presId="urn:microsoft.com/office/officeart/2005/8/layout/orgChart1"/>
    <dgm:cxn modelId="{D8D0F935-73D3-42E3-82C4-C949DC8C13DE}" type="presParOf" srcId="{7D2BD5A7-078D-40A5-A98F-CFE771F6E605}" destId="{21315AD4-2BE3-41CC-9A98-2D49553684E6}" srcOrd="8" destOrd="0" presId="urn:microsoft.com/office/officeart/2005/8/layout/orgChart1"/>
    <dgm:cxn modelId="{458578EA-2B8A-469C-9D10-4B8D4FCD9D0B}" type="presParOf" srcId="{7D2BD5A7-078D-40A5-A98F-CFE771F6E605}" destId="{51397554-6DE8-4C2D-AD26-DCC233BE3CCB}" srcOrd="9" destOrd="0" presId="urn:microsoft.com/office/officeart/2005/8/layout/orgChart1"/>
    <dgm:cxn modelId="{53C01634-1C56-4421-A411-F046E7DAC641}" type="presParOf" srcId="{51397554-6DE8-4C2D-AD26-DCC233BE3CCB}" destId="{3CF0F84E-1665-44BA-BCA8-251E3FC3025E}" srcOrd="0" destOrd="0" presId="urn:microsoft.com/office/officeart/2005/8/layout/orgChart1"/>
    <dgm:cxn modelId="{764C8389-72E0-4EC6-8D3F-E193E9D53FA3}" type="presParOf" srcId="{3CF0F84E-1665-44BA-BCA8-251E3FC3025E}" destId="{FE34BE92-20B2-43E1-B38A-3A7C9C662B85}" srcOrd="0" destOrd="0" presId="urn:microsoft.com/office/officeart/2005/8/layout/orgChart1"/>
    <dgm:cxn modelId="{C4DC32F8-B916-465A-9DA4-6CF1D9890274}" type="presParOf" srcId="{3CF0F84E-1665-44BA-BCA8-251E3FC3025E}" destId="{5A4BC90A-A1F5-435B-AAE3-94E8F878985A}" srcOrd="1" destOrd="0" presId="urn:microsoft.com/office/officeart/2005/8/layout/orgChart1"/>
    <dgm:cxn modelId="{FB8011B5-7943-488C-BDAB-647F1299AA4A}" type="presParOf" srcId="{51397554-6DE8-4C2D-AD26-DCC233BE3CCB}" destId="{1A9A9163-AE58-4E52-9D62-FF4A6DF102E8}" srcOrd="1" destOrd="0" presId="urn:microsoft.com/office/officeart/2005/8/layout/orgChart1"/>
    <dgm:cxn modelId="{88C0FF03-C6D4-4845-8990-9150DDC9A6CA}" type="presParOf" srcId="{51397554-6DE8-4C2D-AD26-DCC233BE3CCB}" destId="{26124181-CF0A-4CA0-9A9A-6E79143C43E9}" srcOrd="2" destOrd="0" presId="urn:microsoft.com/office/officeart/2005/8/layout/orgChart1"/>
    <dgm:cxn modelId="{E36AA266-EAC2-4168-B67D-B46EB6CC851D}" type="presParOf" srcId="{7D2BD5A7-078D-40A5-A98F-CFE771F6E605}" destId="{7AC1F2C1-662C-40CC-970C-381BB9E253F8}" srcOrd="10" destOrd="0" presId="urn:microsoft.com/office/officeart/2005/8/layout/orgChart1"/>
    <dgm:cxn modelId="{232972B6-8754-4FBA-97F9-73A678CFD11C}" type="presParOf" srcId="{7D2BD5A7-078D-40A5-A98F-CFE771F6E605}" destId="{71A6AAD9-D0E9-416B-9557-94A75DE309DB}" srcOrd="11" destOrd="0" presId="urn:microsoft.com/office/officeart/2005/8/layout/orgChart1"/>
    <dgm:cxn modelId="{456B1094-AD2A-455B-BA15-129013ECD1D1}" type="presParOf" srcId="{71A6AAD9-D0E9-416B-9557-94A75DE309DB}" destId="{E9056005-676F-4367-8754-38CCFDC90682}" srcOrd="0" destOrd="0" presId="urn:microsoft.com/office/officeart/2005/8/layout/orgChart1"/>
    <dgm:cxn modelId="{3ACB3131-AE0D-4C30-B5A9-56C60B0E5564}" type="presParOf" srcId="{E9056005-676F-4367-8754-38CCFDC90682}" destId="{5326DB66-9AD6-47BB-B04E-A4D1152DF610}" srcOrd="0" destOrd="0" presId="urn:microsoft.com/office/officeart/2005/8/layout/orgChart1"/>
    <dgm:cxn modelId="{AE8A2F95-15F3-4780-BD0D-EC6E73B7FB3C}" type="presParOf" srcId="{E9056005-676F-4367-8754-38CCFDC90682}" destId="{9921E089-A754-4653-A7D2-6D2C29B28379}" srcOrd="1" destOrd="0" presId="urn:microsoft.com/office/officeart/2005/8/layout/orgChart1"/>
    <dgm:cxn modelId="{5A32768B-DE24-4BCD-8969-E78610241801}" type="presParOf" srcId="{71A6AAD9-D0E9-416B-9557-94A75DE309DB}" destId="{492EDAB1-559C-45B1-95BF-01B517257DB3}" srcOrd="1" destOrd="0" presId="urn:microsoft.com/office/officeart/2005/8/layout/orgChart1"/>
    <dgm:cxn modelId="{1BDA1E2B-1F24-43ED-A3DD-783758C2F41E}" type="presParOf" srcId="{71A6AAD9-D0E9-416B-9557-94A75DE309DB}" destId="{8B67EA8D-1C4F-48C1-8109-13375D4CCD10}" srcOrd="2" destOrd="0" presId="urn:microsoft.com/office/officeart/2005/8/layout/orgChart1"/>
    <dgm:cxn modelId="{9FA68E36-A3BE-4E8B-BD4A-397919393F74}" type="presParOf" srcId="{7D2BD5A7-078D-40A5-A98F-CFE771F6E605}" destId="{BD215092-2F09-487F-9698-15B7C1822D94}" srcOrd="12" destOrd="0" presId="urn:microsoft.com/office/officeart/2005/8/layout/orgChart1"/>
    <dgm:cxn modelId="{96C3D854-DE6F-46BE-8985-9723092F8149}" type="presParOf" srcId="{7D2BD5A7-078D-40A5-A98F-CFE771F6E605}" destId="{9F5A67CA-FBA7-4056-9436-75756EEEAE5A}" srcOrd="13" destOrd="0" presId="urn:microsoft.com/office/officeart/2005/8/layout/orgChart1"/>
    <dgm:cxn modelId="{DC39C8F9-6F7E-415E-9E80-30C3C8B55A66}" type="presParOf" srcId="{9F5A67CA-FBA7-4056-9436-75756EEEAE5A}" destId="{43F0ECB5-8674-44E5-B797-ED37ADAF7917}" srcOrd="0" destOrd="0" presId="urn:microsoft.com/office/officeart/2005/8/layout/orgChart1"/>
    <dgm:cxn modelId="{6AD4780E-C1A1-4415-B359-423B12B23BCD}" type="presParOf" srcId="{43F0ECB5-8674-44E5-B797-ED37ADAF7917}" destId="{F22C15EE-E19A-4246-B52F-B9D50C824131}" srcOrd="0" destOrd="0" presId="urn:microsoft.com/office/officeart/2005/8/layout/orgChart1"/>
    <dgm:cxn modelId="{C5D71EED-CC6E-4BAC-8FC7-76936A7259FD}" type="presParOf" srcId="{43F0ECB5-8674-44E5-B797-ED37ADAF7917}" destId="{24C7D9E8-837D-43C6-AEF3-A3F9E3C85714}" srcOrd="1" destOrd="0" presId="urn:microsoft.com/office/officeart/2005/8/layout/orgChart1"/>
    <dgm:cxn modelId="{4F85BDA7-7522-48A2-9FA6-778ED8BB322B}" type="presParOf" srcId="{9F5A67CA-FBA7-4056-9436-75756EEEAE5A}" destId="{416EE368-8CD8-4C89-BC06-96C034E617C3}" srcOrd="1" destOrd="0" presId="urn:microsoft.com/office/officeart/2005/8/layout/orgChart1"/>
    <dgm:cxn modelId="{7A327328-AF87-45A2-90BB-91318BA97907}" type="presParOf" srcId="{9F5A67CA-FBA7-4056-9436-75756EEEAE5A}" destId="{9742A904-6D99-4D0A-9CD2-96A8E0CED006}" srcOrd="2" destOrd="0" presId="urn:microsoft.com/office/officeart/2005/8/layout/orgChart1"/>
    <dgm:cxn modelId="{ED7729EB-1523-4A54-B56B-EB45A20FF13E}" type="presParOf" srcId="{CB59F3B9-6B02-423A-85A4-AEBFDFD1DA9F}" destId="{46F08D34-6258-4C42-AC48-AE7E24859A60}" srcOrd="2" destOrd="0" presId="urn:microsoft.com/office/officeart/2005/8/layout/orgChart1"/>
    <dgm:cxn modelId="{8F2D2323-65CB-406E-9EE0-B2B8217C5F22}" type="presParOf" srcId="{46F08D34-6258-4C42-AC48-AE7E24859A60}" destId="{4E220A0C-CB63-4974-A8C5-2376645DB810}" srcOrd="0" destOrd="0" presId="urn:microsoft.com/office/officeart/2005/8/layout/orgChart1"/>
    <dgm:cxn modelId="{96F60B34-4B8F-42CF-819D-88F596457A23}" type="presParOf" srcId="{46F08D34-6258-4C42-AC48-AE7E24859A60}" destId="{D16AED29-3494-4F3C-9CAA-CFB086F9E0F8}" srcOrd="1" destOrd="0" presId="urn:microsoft.com/office/officeart/2005/8/layout/orgChart1"/>
    <dgm:cxn modelId="{EFD527E6-A2B7-44E9-885A-715696201551}" type="presParOf" srcId="{D16AED29-3494-4F3C-9CAA-CFB086F9E0F8}" destId="{0C4B91E3-EF05-40EA-8B9B-E041A9C8A1C1}" srcOrd="0" destOrd="0" presId="urn:microsoft.com/office/officeart/2005/8/layout/orgChart1"/>
    <dgm:cxn modelId="{782FABE9-C56A-41A4-9C75-820794826575}" type="presParOf" srcId="{0C4B91E3-EF05-40EA-8B9B-E041A9C8A1C1}" destId="{91B4A5ED-7FE3-480D-B5CE-F7751F90CD69}" srcOrd="0" destOrd="0" presId="urn:microsoft.com/office/officeart/2005/8/layout/orgChart1"/>
    <dgm:cxn modelId="{D903CB68-65B9-47CC-8B30-8B51F423114F}" type="presParOf" srcId="{0C4B91E3-EF05-40EA-8B9B-E041A9C8A1C1}" destId="{38A0BEB1-FD7E-4FCA-BBAE-78E9A58F61EF}" srcOrd="1" destOrd="0" presId="urn:microsoft.com/office/officeart/2005/8/layout/orgChart1"/>
    <dgm:cxn modelId="{86A4A906-1A15-4A60-9122-473953520877}" type="presParOf" srcId="{D16AED29-3494-4F3C-9CAA-CFB086F9E0F8}" destId="{CB1AC35D-6819-4235-A65A-894A6343C990}" srcOrd="1" destOrd="0" presId="urn:microsoft.com/office/officeart/2005/8/layout/orgChart1"/>
    <dgm:cxn modelId="{FC5F0446-EF94-4B48-BE81-21010CEBA28E}" type="presParOf" srcId="{D16AED29-3494-4F3C-9CAA-CFB086F9E0F8}" destId="{89494E74-63B7-4CAB-8703-1D86B96B108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72FB113-8129-4FB2-B69E-E2E44BB8E4BA}" type="doc">
      <dgm:prSet loTypeId="urn:microsoft.com/office/officeart/2009/3/layout/CircleRelationship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782B5D35-B6F2-4505-B106-71424EC36B1D}">
      <dgm:prSet phldrT="[Texto]" custT="1"/>
      <dgm:spPr/>
      <dgm:t>
        <a:bodyPr/>
        <a:lstStyle/>
        <a:p>
          <a:r>
            <a:rPr lang="es-MX" sz="2800" dirty="0"/>
            <a:t>Ejecución </a:t>
          </a:r>
        </a:p>
        <a:p>
          <a:r>
            <a:rPr lang="es-MX" sz="2800" dirty="0"/>
            <a:t>del Presupuesto</a:t>
          </a:r>
          <a:endParaRPr lang="es-CL" sz="2800" dirty="0"/>
        </a:p>
      </dgm:t>
    </dgm:pt>
    <dgm:pt modelId="{919ABC0F-BB03-453F-9D5D-80CA27BD64E5}" type="parTrans" cxnId="{FD3352AF-55C0-4BB2-B61E-FFC9DFCDD2D7}">
      <dgm:prSet/>
      <dgm:spPr/>
      <dgm:t>
        <a:bodyPr/>
        <a:lstStyle/>
        <a:p>
          <a:endParaRPr lang="es-CL" sz="2400"/>
        </a:p>
      </dgm:t>
    </dgm:pt>
    <dgm:pt modelId="{49137F61-DEC0-45BC-B6E8-508E2B9980FC}" type="sibTrans" cxnId="{FD3352AF-55C0-4BB2-B61E-FFC9DFCDD2D7}">
      <dgm:prSet/>
      <dgm:spPr/>
      <dgm:t>
        <a:bodyPr/>
        <a:lstStyle/>
        <a:p>
          <a:endParaRPr lang="es-CL" sz="2400"/>
        </a:p>
      </dgm:t>
    </dgm:pt>
    <dgm:pt modelId="{417D07AE-1A5E-4A26-8263-4B67CB5EB6C3}">
      <dgm:prSet phldrT="[Texto]" custT="1"/>
      <dgm:spPr/>
      <dgm:t>
        <a:bodyPr/>
        <a:lstStyle/>
        <a:p>
          <a:r>
            <a:rPr lang="es-MX" sz="2400" dirty="0"/>
            <a:t>Déficit Subtítulo 21 Dólar</a:t>
          </a:r>
          <a:endParaRPr lang="es-CL" sz="2400" dirty="0"/>
        </a:p>
      </dgm:t>
    </dgm:pt>
    <dgm:pt modelId="{627B6B91-E18E-4F97-8FA4-FFAF9DB065E7}" type="parTrans" cxnId="{09FB175E-47AB-4B92-89FF-2AD624ED4476}">
      <dgm:prSet/>
      <dgm:spPr/>
      <dgm:t>
        <a:bodyPr/>
        <a:lstStyle/>
        <a:p>
          <a:endParaRPr lang="es-CL" sz="2400"/>
        </a:p>
      </dgm:t>
    </dgm:pt>
    <dgm:pt modelId="{CC8652B9-D11F-4020-8159-5334332FD5D3}" type="sibTrans" cxnId="{09FB175E-47AB-4B92-89FF-2AD624ED4476}">
      <dgm:prSet/>
      <dgm:spPr/>
      <dgm:t>
        <a:bodyPr/>
        <a:lstStyle/>
        <a:p>
          <a:endParaRPr lang="es-CL" sz="2400"/>
        </a:p>
      </dgm:t>
    </dgm:pt>
    <dgm:pt modelId="{3547AA7C-E0DE-427F-85B7-C7FDCC451FD0}">
      <dgm:prSet phldrT="[Texto]" custT="1"/>
      <dgm:spPr/>
      <dgm:t>
        <a:bodyPr/>
        <a:lstStyle/>
        <a:p>
          <a:r>
            <a:rPr lang="es-MX" sz="2300" dirty="0"/>
            <a:t>Formulación Presupuesto año 2027</a:t>
          </a:r>
          <a:endParaRPr lang="es-CL" sz="2300" dirty="0"/>
        </a:p>
      </dgm:t>
    </dgm:pt>
    <dgm:pt modelId="{A8E2DACA-B8B4-4184-A441-69F8208E0B99}" type="parTrans" cxnId="{D87DA6B0-EE35-4B3E-90CC-138BDFB8C661}">
      <dgm:prSet/>
      <dgm:spPr/>
      <dgm:t>
        <a:bodyPr/>
        <a:lstStyle/>
        <a:p>
          <a:endParaRPr lang="es-CL" sz="2400"/>
        </a:p>
      </dgm:t>
    </dgm:pt>
    <dgm:pt modelId="{7B9DEF12-380D-4064-84D5-DAE009BD0991}" type="sibTrans" cxnId="{D87DA6B0-EE35-4B3E-90CC-138BDFB8C661}">
      <dgm:prSet/>
      <dgm:spPr/>
      <dgm:t>
        <a:bodyPr/>
        <a:lstStyle/>
        <a:p>
          <a:endParaRPr lang="es-CL" sz="2400"/>
        </a:p>
      </dgm:t>
    </dgm:pt>
    <dgm:pt modelId="{BE754390-12DE-4C72-9334-1A4A081C5EDC}">
      <dgm:prSet phldrT="[Texto]" custT="1"/>
      <dgm:spPr>
        <a:solidFill>
          <a:srgbClr val="E6BA00"/>
        </a:solidFill>
      </dgm:spPr>
      <dgm:t>
        <a:bodyPr/>
        <a:lstStyle/>
        <a:p>
          <a:r>
            <a:rPr lang="es-MX" sz="2400" dirty="0"/>
            <a:t>Proyección Dotaciones 2027</a:t>
          </a:r>
          <a:endParaRPr lang="es-CL" sz="2400" dirty="0"/>
        </a:p>
      </dgm:t>
    </dgm:pt>
    <dgm:pt modelId="{D83D0568-806A-47D2-89A4-170BC0D50D2A}" type="parTrans" cxnId="{4EB799BC-0087-4958-A4BA-0C660FCF0030}">
      <dgm:prSet/>
      <dgm:spPr/>
      <dgm:t>
        <a:bodyPr/>
        <a:lstStyle/>
        <a:p>
          <a:endParaRPr lang="es-CL" sz="2400"/>
        </a:p>
      </dgm:t>
    </dgm:pt>
    <dgm:pt modelId="{516E6661-1085-49CC-B1C7-5D19BB8894F3}" type="sibTrans" cxnId="{4EB799BC-0087-4958-A4BA-0C660FCF0030}">
      <dgm:prSet/>
      <dgm:spPr/>
      <dgm:t>
        <a:bodyPr/>
        <a:lstStyle/>
        <a:p>
          <a:endParaRPr lang="es-CL" sz="2400"/>
        </a:p>
      </dgm:t>
    </dgm:pt>
    <dgm:pt modelId="{DBB5BA7B-50A4-4A56-A550-7C2A611D5A1F}">
      <dgm:prSet phldrT="[Texto]" custT="1"/>
      <dgm:spPr/>
      <dgm:t>
        <a:bodyPr/>
        <a:lstStyle/>
        <a:p>
          <a:r>
            <a:rPr lang="es-MX" sz="3200" dirty="0"/>
            <a:t>Ajuste </a:t>
          </a:r>
        </a:p>
        <a:p>
          <a:r>
            <a:rPr lang="es-MX" sz="3200" dirty="0"/>
            <a:t>Fiscal</a:t>
          </a:r>
          <a:endParaRPr lang="es-CL" sz="3200" dirty="0"/>
        </a:p>
      </dgm:t>
    </dgm:pt>
    <dgm:pt modelId="{4B971580-C668-45F7-8C05-0F6CC7C85A9B}" type="parTrans" cxnId="{BF1BB81E-88BF-4157-B650-717E062DB2B9}">
      <dgm:prSet/>
      <dgm:spPr/>
      <dgm:t>
        <a:bodyPr/>
        <a:lstStyle/>
        <a:p>
          <a:endParaRPr lang="es-CL" sz="2400"/>
        </a:p>
      </dgm:t>
    </dgm:pt>
    <dgm:pt modelId="{BB20E9BC-18E3-4852-9621-EF18B96AEE3A}" type="sibTrans" cxnId="{BF1BB81E-88BF-4157-B650-717E062DB2B9}">
      <dgm:prSet/>
      <dgm:spPr/>
      <dgm:t>
        <a:bodyPr/>
        <a:lstStyle/>
        <a:p>
          <a:endParaRPr lang="es-CL" sz="2400"/>
        </a:p>
      </dgm:t>
    </dgm:pt>
    <dgm:pt modelId="{49534F11-8214-42B3-B288-83E32EFBB6B4}" type="pres">
      <dgm:prSet presAssocID="{672FB113-8129-4FB2-B69E-E2E44BB8E4BA}" presName="Name0" presStyleCnt="0">
        <dgm:presLayoutVars>
          <dgm:chMax val="1"/>
          <dgm:chPref val="1"/>
        </dgm:presLayoutVars>
      </dgm:prSet>
      <dgm:spPr/>
    </dgm:pt>
    <dgm:pt modelId="{1BDADC01-DEA1-4452-AEB3-E85B8DA6A151}" type="pres">
      <dgm:prSet presAssocID="{782B5D35-B6F2-4505-B106-71424EC36B1D}" presName="Parent" presStyleLbl="node0" presStyleIdx="0" presStyleCnt="1" custScaleX="87829" custScaleY="85699" custLinFactNeighborX="25126" custLinFactNeighborY="9480">
        <dgm:presLayoutVars>
          <dgm:chMax val="5"/>
          <dgm:chPref val="5"/>
        </dgm:presLayoutVars>
      </dgm:prSet>
      <dgm:spPr/>
    </dgm:pt>
    <dgm:pt modelId="{91A93EF5-6A75-4370-A0D5-B0610A0A5CB4}" type="pres">
      <dgm:prSet presAssocID="{782B5D35-B6F2-4505-B106-71424EC36B1D}" presName="Accent1" presStyleLbl="node1" presStyleIdx="0" presStyleCnt="17" custLinFactX="-470057" custLinFactY="558981" custLinFactNeighborX="-500000" custLinFactNeighborY="600000"/>
      <dgm:spPr/>
    </dgm:pt>
    <dgm:pt modelId="{FBA3C6E6-248C-456C-B29B-1B2A6E565E77}" type="pres">
      <dgm:prSet presAssocID="{782B5D35-B6F2-4505-B106-71424EC36B1D}" presName="Accent2" presStyleLbl="node1" presStyleIdx="1" presStyleCnt="17" custLinFactY="-29127" custLinFactNeighborX="58479" custLinFactNeighborY="-100000"/>
      <dgm:spPr/>
    </dgm:pt>
    <dgm:pt modelId="{ABD9B136-F126-44A2-B459-6C82D1EBB83C}" type="pres">
      <dgm:prSet presAssocID="{782B5D35-B6F2-4505-B106-71424EC36B1D}" presName="Accent3" presStyleLbl="node1" presStyleIdx="2" presStyleCnt="17" custLinFactX="29373" custLinFactNeighborX="100000" custLinFactNeighborY="55901"/>
      <dgm:spPr/>
    </dgm:pt>
    <dgm:pt modelId="{85533DA6-2E86-4AA4-AFCD-C1D9C1E025A9}" type="pres">
      <dgm:prSet presAssocID="{782B5D35-B6F2-4505-B106-71424EC36B1D}" presName="Accent4" presStyleLbl="node1" presStyleIdx="3" presStyleCnt="17" custLinFactX="200000" custLinFactY="-44888" custLinFactNeighborX="287343" custLinFactNeighborY="-100000"/>
      <dgm:spPr/>
    </dgm:pt>
    <dgm:pt modelId="{A0D7ACF0-E151-49AD-8220-127261833018}" type="pres">
      <dgm:prSet presAssocID="{782B5D35-B6F2-4505-B106-71424EC36B1D}" presName="Accent5" presStyleLbl="node1" presStyleIdx="4" presStyleCnt="17" custLinFactX="-32313" custLinFactY="8859" custLinFactNeighborX="-100000" custLinFactNeighborY="100000"/>
      <dgm:spPr/>
    </dgm:pt>
    <dgm:pt modelId="{B42170FD-05E4-442C-AB18-5A3EE78F58E1}" type="pres">
      <dgm:prSet presAssocID="{782B5D35-B6F2-4505-B106-71424EC36B1D}" presName="Accent6" presStyleLbl="node1" presStyleIdx="5" presStyleCnt="17" custLinFactX="-502752" custLinFactY="-300000" custLinFactNeighborX="-600000" custLinFactNeighborY="-349174"/>
      <dgm:spPr/>
    </dgm:pt>
    <dgm:pt modelId="{06A06F48-6BBB-43E2-8008-CCFB362FD99A}" type="pres">
      <dgm:prSet presAssocID="{BE754390-12DE-4C72-9334-1A4A081C5EDC}" presName="Child1" presStyleLbl="node1" presStyleIdx="6" presStyleCnt="17" custScaleX="169740" custScaleY="168716" custLinFactNeighborX="-90595" custLinFactNeighborY="-7775">
        <dgm:presLayoutVars>
          <dgm:chMax val="0"/>
          <dgm:chPref val="0"/>
        </dgm:presLayoutVars>
      </dgm:prSet>
      <dgm:spPr/>
    </dgm:pt>
    <dgm:pt modelId="{11BAED9B-11CC-4139-ADFB-483155129D41}" type="pres">
      <dgm:prSet presAssocID="{BE754390-12DE-4C72-9334-1A4A081C5EDC}" presName="Accent7" presStyleCnt="0"/>
      <dgm:spPr/>
    </dgm:pt>
    <dgm:pt modelId="{10B960F9-2B9C-43C4-94D1-F22CB319196B}" type="pres">
      <dgm:prSet presAssocID="{BE754390-12DE-4C72-9334-1A4A081C5EDC}" presName="AccentHold1" presStyleLbl="node1" presStyleIdx="7" presStyleCnt="17" custLinFactX="-51371" custLinFactNeighborX="-100000" custLinFactNeighborY="-27686"/>
      <dgm:spPr/>
    </dgm:pt>
    <dgm:pt modelId="{F40ED0ED-D0E9-4142-9E95-37747012B4AF}" type="pres">
      <dgm:prSet presAssocID="{BE754390-12DE-4C72-9334-1A4A081C5EDC}" presName="Accent8" presStyleCnt="0"/>
      <dgm:spPr/>
    </dgm:pt>
    <dgm:pt modelId="{1794BF55-6104-44BC-849A-A1D2F415EAD5}" type="pres">
      <dgm:prSet presAssocID="{BE754390-12DE-4C72-9334-1A4A081C5EDC}" presName="AccentHold2" presStyleLbl="node1" presStyleIdx="8" presStyleCnt="17" custLinFactNeighborX="-36222" custLinFactNeighborY="-62339"/>
      <dgm:spPr/>
    </dgm:pt>
    <dgm:pt modelId="{D27964D7-0998-40ED-9723-3A677DA33195}" type="pres">
      <dgm:prSet presAssocID="{417D07AE-1A5E-4A26-8263-4B67CB5EB6C3}" presName="Child2" presStyleLbl="node1" presStyleIdx="9" presStyleCnt="17" custScaleX="146451" custScaleY="143467" custLinFactX="38462" custLinFactNeighborX="100000" custLinFactNeighborY="30512">
        <dgm:presLayoutVars>
          <dgm:chMax val="0"/>
          <dgm:chPref val="0"/>
        </dgm:presLayoutVars>
      </dgm:prSet>
      <dgm:spPr/>
    </dgm:pt>
    <dgm:pt modelId="{10B0E30F-17A3-40D7-A7D4-0CFE08275A37}" type="pres">
      <dgm:prSet presAssocID="{417D07AE-1A5E-4A26-8263-4B67CB5EB6C3}" presName="Accent9" presStyleCnt="0"/>
      <dgm:spPr/>
    </dgm:pt>
    <dgm:pt modelId="{1C7F5A62-8CCC-49C8-9965-F9D5DE8E07EE}" type="pres">
      <dgm:prSet presAssocID="{417D07AE-1A5E-4A26-8263-4B67CB5EB6C3}" presName="AccentHold1" presStyleLbl="node1" presStyleIdx="10" presStyleCnt="17" custLinFactNeighborX="49747" custLinFactNeighborY="-77379"/>
      <dgm:spPr/>
    </dgm:pt>
    <dgm:pt modelId="{EA50154C-A3F2-4C8F-BCC0-E56578A3CB10}" type="pres">
      <dgm:prSet presAssocID="{417D07AE-1A5E-4A26-8263-4B67CB5EB6C3}" presName="Accent10" presStyleCnt="0"/>
      <dgm:spPr/>
    </dgm:pt>
    <dgm:pt modelId="{8B0D2E7A-661E-4DD6-8B80-6CDF29CE940B}" type="pres">
      <dgm:prSet presAssocID="{417D07AE-1A5E-4A26-8263-4B67CB5EB6C3}" presName="AccentHold2" presStyleLbl="node1" presStyleIdx="11" presStyleCnt="17" custLinFactX="-37708" custLinFactY="-167438" custLinFactNeighborX="-100000" custLinFactNeighborY="-200000"/>
      <dgm:spPr/>
    </dgm:pt>
    <dgm:pt modelId="{94E3468F-4217-4BB8-9FBF-9CF58D3909F2}" type="pres">
      <dgm:prSet presAssocID="{417D07AE-1A5E-4A26-8263-4B67CB5EB6C3}" presName="Accent11" presStyleCnt="0"/>
      <dgm:spPr/>
    </dgm:pt>
    <dgm:pt modelId="{279CDBF6-13AD-458D-BAC8-9AFF1826A7B1}" type="pres">
      <dgm:prSet presAssocID="{417D07AE-1A5E-4A26-8263-4B67CB5EB6C3}" presName="AccentHold3" presStyleLbl="node1" presStyleIdx="12" presStyleCnt="17" custLinFactX="649456" custLinFactY="-467313" custLinFactNeighborX="700000" custLinFactNeighborY="-500000"/>
      <dgm:spPr/>
    </dgm:pt>
    <dgm:pt modelId="{235DF952-D45C-4F12-9CB3-322F9EF3F57C}" type="pres">
      <dgm:prSet presAssocID="{3547AA7C-E0DE-427F-85B7-C7FDCC451FD0}" presName="Child3" presStyleLbl="node1" presStyleIdx="13" presStyleCnt="17" custScaleX="177805" custScaleY="170283" custLinFactNeighborX="41006" custLinFactNeighborY="52667">
        <dgm:presLayoutVars>
          <dgm:chMax val="0"/>
          <dgm:chPref val="0"/>
        </dgm:presLayoutVars>
      </dgm:prSet>
      <dgm:spPr/>
    </dgm:pt>
    <dgm:pt modelId="{AF4E3382-8CD3-4CEB-BC37-1CDCE19A908D}" type="pres">
      <dgm:prSet presAssocID="{3547AA7C-E0DE-427F-85B7-C7FDCC451FD0}" presName="Accent12" presStyleCnt="0"/>
      <dgm:spPr/>
    </dgm:pt>
    <dgm:pt modelId="{1F5DA5BC-AFA7-49A5-B8C2-C7BEB28F990C}" type="pres">
      <dgm:prSet presAssocID="{3547AA7C-E0DE-427F-85B7-C7FDCC451FD0}" presName="AccentHold1" presStyleLbl="node1" presStyleIdx="14" presStyleCnt="17" custLinFactX="100000" custLinFactY="57949" custLinFactNeighborX="147179" custLinFactNeighborY="100000"/>
      <dgm:spPr/>
    </dgm:pt>
    <dgm:pt modelId="{AB425879-2493-4159-AB39-70B7D0EFDD24}" type="pres">
      <dgm:prSet presAssocID="{DBB5BA7B-50A4-4A56-A550-7C2A611D5A1F}" presName="Child4" presStyleLbl="node1" presStyleIdx="15" presStyleCnt="17" custScaleX="145452" custScaleY="143953" custLinFactNeighborX="-93218" custLinFactNeighborY="-25512">
        <dgm:presLayoutVars>
          <dgm:chMax val="0"/>
          <dgm:chPref val="0"/>
        </dgm:presLayoutVars>
      </dgm:prSet>
      <dgm:spPr/>
    </dgm:pt>
    <dgm:pt modelId="{731C83C1-31EA-4B9E-91BB-21C4D46E3996}" type="pres">
      <dgm:prSet presAssocID="{DBB5BA7B-50A4-4A56-A550-7C2A611D5A1F}" presName="Accent13" presStyleCnt="0"/>
      <dgm:spPr/>
    </dgm:pt>
    <dgm:pt modelId="{68F58564-F394-4B9D-8248-FF0170CA07CA}" type="pres">
      <dgm:prSet presAssocID="{DBB5BA7B-50A4-4A56-A550-7C2A611D5A1F}" presName="AccentHold1" presStyleLbl="node1" presStyleIdx="16" presStyleCnt="17" custLinFactX="200000" custLinFactY="100000" custLinFactNeighborX="231942" custLinFactNeighborY="177534"/>
      <dgm:spPr/>
    </dgm:pt>
  </dgm:ptLst>
  <dgm:cxnLst>
    <dgm:cxn modelId="{BF1BB81E-88BF-4157-B650-717E062DB2B9}" srcId="{782B5D35-B6F2-4505-B106-71424EC36B1D}" destId="{DBB5BA7B-50A4-4A56-A550-7C2A611D5A1F}" srcOrd="3" destOrd="0" parTransId="{4B971580-C668-45F7-8C05-0F6CC7C85A9B}" sibTransId="{BB20E9BC-18E3-4852-9621-EF18B96AEE3A}"/>
    <dgm:cxn modelId="{2EA73126-7AE2-4C55-ABA1-DD3EB70BBAEA}" type="presOf" srcId="{3547AA7C-E0DE-427F-85B7-C7FDCC451FD0}" destId="{235DF952-D45C-4F12-9CB3-322F9EF3F57C}" srcOrd="0" destOrd="0" presId="urn:microsoft.com/office/officeart/2009/3/layout/CircleRelationship"/>
    <dgm:cxn modelId="{09FB175E-47AB-4B92-89FF-2AD624ED4476}" srcId="{782B5D35-B6F2-4505-B106-71424EC36B1D}" destId="{417D07AE-1A5E-4A26-8263-4B67CB5EB6C3}" srcOrd="1" destOrd="0" parTransId="{627B6B91-E18E-4F97-8FA4-FFAF9DB065E7}" sibTransId="{CC8652B9-D11F-4020-8159-5334332FD5D3}"/>
    <dgm:cxn modelId="{FD3352AF-55C0-4BB2-B61E-FFC9DFCDD2D7}" srcId="{672FB113-8129-4FB2-B69E-E2E44BB8E4BA}" destId="{782B5D35-B6F2-4505-B106-71424EC36B1D}" srcOrd="0" destOrd="0" parTransId="{919ABC0F-BB03-453F-9D5D-80CA27BD64E5}" sibTransId="{49137F61-DEC0-45BC-B6E8-508E2B9980FC}"/>
    <dgm:cxn modelId="{799E75AF-AADD-419F-87D6-DD7A97CE8BBA}" type="presOf" srcId="{DBB5BA7B-50A4-4A56-A550-7C2A611D5A1F}" destId="{AB425879-2493-4159-AB39-70B7D0EFDD24}" srcOrd="0" destOrd="0" presId="urn:microsoft.com/office/officeart/2009/3/layout/CircleRelationship"/>
    <dgm:cxn modelId="{D87DA6B0-EE35-4B3E-90CC-138BDFB8C661}" srcId="{782B5D35-B6F2-4505-B106-71424EC36B1D}" destId="{3547AA7C-E0DE-427F-85B7-C7FDCC451FD0}" srcOrd="2" destOrd="0" parTransId="{A8E2DACA-B8B4-4184-A441-69F8208E0B99}" sibTransId="{7B9DEF12-380D-4064-84D5-DAE009BD0991}"/>
    <dgm:cxn modelId="{4EB799BC-0087-4958-A4BA-0C660FCF0030}" srcId="{782B5D35-B6F2-4505-B106-71424EC36B1D}" destId="{BE754390-12DE-4C72-9334-1A4A081C5EDC}" srcOrd="0" destOrd="0" parTransId="{D83D0568-806A-47D2-89A4-170BC0D50D2A}" sibTransId="{516E6661-1085-49CC-B1C7-5D19BB8894F3}"/>
    <dgm:cxn modelId="{75DAB9DC-9474-48E1-A71C-5A51A10D3E6E}" type="presOf" srcId="{672FB113-8129-4FB2-B69E-E2E44BB8E4BA}" destId="{49534F11-8214-42B3-B288-83E32EFBB6B4}" srcOrd="0" destOrd="0" presId="urn:microsoft.com/office/officeart/2009/3/layout/CircleRelationship"/>
    <dgm:cxn modelId="{9ACE8DE9-0A86-4F11-BDDC-DF38F3D7E5DA}" type="presOf" srcId="{417D07AE-1A5E-4A26-8263-4B67CB5EB6C3}" destId="{D27964D7-0998-40ED-9723-3A677DA33195}" srcOrd="0" destOrd="0" presId="urn:microsoft.com/office/officeart/2009/3/layout/CircleRelationship"/>
    <dgm:cxn modelId="{0D3CA9EF-2415-4391-8D20-4D1A810E8E46}" type="presOf" srcId="{782B5D35-B6F2-4505-B106-71424EC36B1D}" destId="{1BDADC01-DEA1-4452-AEB3-E85B8DA6A151}" srcOrd="0" destOrd="0" presId="urn:microsoft.com/office/officeart/2009/3/layout/CircleRelationship"/>
    <dgm:cxn modelId="{43A48EF4-0493-4E85-A1CE-DCC0923BC813}" type="presOf" srcId="{BE754390-12DE-4C72-9334-1A4A081C5EDC}" destId="{06A06F48-6BBB-43E2-8008-CCFB362FD99A}" srcOrd="0" destOrd="0" presId="urn:microsoft.com/office/officeart/2009/3/layout/CircleRelationship"/>
    <dgm:cxn modelId="{55BAC480-6DE6-4160-9973-1AD2F6F0A867}" type="presParOf" srcId="{49534F11-8214-42B3-B288-83E32EFBB6B4}" destId="{1BDADC01-DEA1-4452-AEB3-E85B8DA6A151}" srcOrd="0" destOrd="0" presId="urn:microsoft.com/office/officeart/2009/3/layout/CircleRelationship"/>
    <dgm:cxn modelId="{EFF05CCA-F74A-465F-A93D-930BA1E7C9C6}" type="presParOf" srcId="{49534F11-8214-42B3-B288-83E32EFBB6B4}" destId="{91A93EF5-6A75-4370-A0D5-B0610A0A5CB4}" srcOrd="1" destOrd="0" presId="urn:microsoft.com/office/officeart/2009/3/layout/CircleRelationship"/>
    <dgm:cxn modelId="{F9A30EAA-B831-493A-B69C-0584B5A70854}" type="presParOf" srcId="{49534F11-8214-42B3-B288-83E32EFBB6B4}" destId="{FBA3C6E6-248C-456C-B29B-1B2A6E565E77}" srcOrd="2" destOrd="0" presId="urn:microsoft.com/office/officeart/2009/3/layout/CircleRelationship"/>
    <dgm:cxn modelId="{FAA79F5D-CD78-4A4D-86D8-B014849DDF06}" type="presParOf" srcId="{49534F11-8214-42B3-B288-83E32EFBB6B4}" destId="{ABD9B136-F126-44A2-B459-6C82D1EBB83C}" srcOrd="3" destOrd="0" presId="urn:microsoft.com/office/officeart/2009/3/layout/CircleRelationship"/>
    <dgm:cxn modelId="{BE1560AF-BE4B-444E-802F-FA68DD788AA2}" type="presParOf" srcId="{49534F11-8214-42B3-B288-83E32EFBB6B4}" destId="{85533DA6-2E86-4AA4-AFCD-C1D9C1E025A9}" srcOrd="4" destOrd="0" presId="urn:microsoft.com/office/officeart/2009/3/layout/CircleRelationship"/>
    <dgm:cxn modelId="{772AB3EE-BEEA-40D5-9CF6-E51A1E6155CC}" type="presParOf" srcId="{49534F11-8214-42B3-B288-83E32EFBB6B4}" destId="{A0D7ACF0-E151-49AD-8220-127261833018}" srcOrd="5" destOrd="0" presId="urn:microsoft.com/office/officeart/2009/3/layout/CircleRelationship"/>
    <dgm:cxn modelId="{D146CF14-B6E5-4551-9D19-6CEE4200F2F7}" type="presParOf" srcId="{49534F11-8214-42B3-B288-83E32EFBB6B4}" destId="{B42170FD-05E4-442C-AB18-5A3EE78F58E1}" srcOrd="6" destOrd="0" presId="urn:microsoft.com/office/officeart/2009/3/layout/CircleRelationship"/>
    <dgm:cxn modelId="{C43BBE75-D0AF-4815-AEB4-79FB1EEE8ED6}" type="presParOf" srcId="{49534F11-8214-42B3-B288-83E32EFBB6B4}" destId="{06A06F48-6BBB-43E2-8008-CCFB362FD99A}" srcOrd="7" destOrd="0" presId="urn:microsoft.com/office/officeart/2009/3/layout/CircleRelationship"/>
    <dgm:cxn modelId="{08E41621-336E-41D4-B8FC-0289AC6DEAB7}" type="presParOf" srcId="{49534F11-8214-42B3-B288-83E32EFBB6B4}" destId="{11BAED9B-11CC-4139-ADFB-483155129D41}" srcOrd="8" destOrd="0" presId="urn:microsoft.com/office/officeart/2009/3/layout/CircleRelationship"/>
    <dgm:cxn modelId="{2979E692-B6E7-404F-A7BF-CB1F918773A3}" type="presParOf" srcId="{11BAED9B-11CC-4139-ADFB-483155129D41}" destId="{10B960F9-2B9C-43C4-94D1-F22CB319196B}" srcOrd="0" destOrd="0" presId="urn:microsoft.com/office/officeart/2009/3/layout/CircleRelationship"/>
    <dgm:cxn modelId="{AC3577E2-4779-419E-8178-70CB5556A3DA}" type="presParOf" srcId="{49534F11-8214-42B3-B288-83E32EFBB6B4}" destId="{F40ED0ED-D0E9-4142-9E95-37747012B4AF}" srcOrd="9" destOrd="0" presId="urn:microsoft.com/office/officeart/2009/3/layout/CircleRelationship"/>
    <dgm:cxn modelId="{413C546A-5F81-4D7E-B88D-DB1A2C1D3E69}" type="presParOf" srcId="{F40ED0ED-D0E9-4142-9E95-37747012B4AF}" destId="{1794BF55-6104-44BC-849A-A1D2F415EAD5}" srcOrd="0" destOrd="0" presId="urn:microsoft.com/office/officeart/2009/3/layout/CircleRelationship"/>
    <dgm:cxn modelId="{C80D9571-D1FE-4E65-BA19-1C1E556302D2}" type="presParOf" srcId="{49534F11-8214-42B3-B288-83E32EFBB6B4}" destId="{D27964D7-0998-40ED-9723-3A677DA33195}" srcOrd="10" destOrd="0" presId="urn:microsoft.com/office/officeart/2009/3/layout/CircleRelationship"/>
    <dgm:cxn modelId="{9534D263-43A0-438E-9BBC-5D6C43407930}" type="presParOf" srcId="{49534F11-8214-42B3-B288-83E32EFBB6B4}" destId="{10B0E30F-17A3-40D7-A7D4-0CFE08275A37}" srcOrd="11" destOrd="0" presId="urn:microsoft.com/office/officeart/2009/3/layout/CircleRelationship"/>
    <dgm:cxn modelId="{5867EA22-0546-4A71-AA2C-D8B19B20262C}" type="presParOf" srcId="{10B0E30F-17A3-40D7-A7D4-0CFE08275A37}" destId="{1C7F5A62-8CCC-49C8-9965-F9D5DE8E07EE}" srcOrd="0" destOrd="0" presId="urn:microsoft.com/office/officeart/2009/3/layout/CircleRelationship"/>
    <dgm:cxn modelId="{4EA549ED-4385-40AF-BC1F-96FDE2534A17}" type="presParOf" srcId="{49534F11-8214-42B3-B288-83E32EFBB6B4}" destId="{EA50154C-A3F2-4C8F-BCC0-E56578A3CB10}" srcOrd="12" destOrd="0" presId="urn:microsoft.com/office/officeart/2009/3/layout/CircleRelationship"/>
    <dgm:cxn modelId="{63D4D2DA-519E-4256-95F4-51071E3225AA}" type="presParOf" srcId="{EA50154C-A3F2-4C8F-BCC0-E56578A3CB10}" destId="{8B0D2E7A-661E-4DD6-8B80-6CDF29CE940B}" srcOrd="0" destOrd="0" presId="urn:microsoft.com/office/officeart/2009/3/layout/CircleRelationship"/>
    <dgm:cxn modelId="{896C6F87-0890-48DE-9B4D-73316170048B}" type="presParOf" srcId="{49534F11-8214-42B3-B288-83E32EFBB6B4}" destId="{94E3468F-4217-4BB8-9FBF-9CF58D3909F2}" srcOrd="13" destOrd="0" presId="urn:microsoft.com/office/officeart/2009/3/layout/CircleRelationship"/>
    <dgm:cxn modelId="{C285F26F-4C4D-437E-B898-EFBCF9F3FD6A}" type="presParOf" srcId="{94E3468F-4217-4BB8-9FBF-9CF58D3909F2}" destId="{279CDBF6-13AD-458D-BAC8-9AFF1826A7B1}" srcOrd="0" destOrd="0" presId="urn:microsoft.com/office/officeart/2009/3/layout/CircleRelationship"/>
    <dgm:cxn modelId="{060421A9-C48B-4764-8632-90BDA80A8721}" type="presParOf" srcId="{49534F11-8214-42B3-B288-83E32EFBB6B4}" destId="{235DF952-D45C-4F12-9CB3-322F9EF3F57C}" srcOrd="14" destOrd="0" presId="urn:microsoft.com/office/officeart/2009/3/layout/CircleRelationship"/>
    <dgm:cxn modelId="{9DC34096-98EB-4C2B-9D93-E2B057DD2BDF}" type="presParOf" srcId="{49534F11-8214-42B3-B288-83E32EFBB6B4}" destId="{AF4E3382-8CD3-4CEB-BC37-1CDCE19A908D}" srcOrd="15" destOrd="0" presId="urn:microsoft.com/office/officeart/2009/3/layout/CircleRelationship"/>
    <dgm:cxn modelId="{9E3FA09A-609C-499D-993C-5E4FA619EED1}" type="presParOf" srcId="{AF4E3382-8CD3-4CEB-BC37-1CDCE19A908D}" destId="{1F5DA5BC-AFA7-49A5-B8C2-C7BEB28F990C}" srcOrd="0" destOrd="0" presId="urn:microsoft.com/office/officeart/2009/3/layout/CircleRelationship"/>
    <dgm:cxn modelId="{7651A097-8E76-432B-8EA3-F0B5B8F626DD}" type="presParOf" srcId="{49534F11-8214-42B3-B288-83E32EFBB6B4}" destId="{AB425879-2493-4159-AB39-70B7D0EFDD24}" srcOrd="16" destOrd="0" presId="urn:microsoft.com/office/officeart/2009/3/layout/CircleRelationship"/>
    <dgm:cxn modelId="{936D5C86-3950-4F46-A302-101D82D3128C}" type="presParOf" srcId="{49534F11-8214-42B3-B288-83E32EFBB6B4}" destId="{731C83C1-31EA-4B9E-91BB-21C4D46E3996}" srcOrd="17" destOrd="0" presId="urn:microsoft.com/office/officeart/2009/3/layout/CircleRelationship"/>
    <dgm:cxn modelId="{8EB7EE25-B199-479B-80C7-C24979A1CE01}" type="presParOf" srcId="{731C83C1-31EA-4B9E-91BB-21C4D46E3996}" destId="{68F58564-F394-4B9D-8248-FF0170CA07CA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B8242C2-146D-45C7-AA48-11EAE52D5FA6}" type="doc">
      <dgm:prSet loTypeId="urn:microsoft.com/office/officeart/2005/8/layout/gear1" loCatId="process" qsTypeId="urn:microsoft.com/office/officeart/2005/8/quickstyle/3d2" qsCatId="3D" csTypeId="urn:microsoft.com/office/officeart/2005/8/colors/colorful1#1" csCatId="colorful" phldr="1"/>
      <dgm:spPr/>
    </dgm:pt>
    <dgm:pt modelId="{C747AC81-AB29-4D3F-A83D-D60340FFEC35}">
      <dgm:prSet phldrT="[Texto]"/>
      <dgm:spPr>
        <a:xfrm>
          <a:off x="1729732" y="1839892"/>
          <a:ext cx="2114118" cy="2114118"/>
        </a:xfrm>
        <a:prstGeom prst="gear9">
          <a:avLst/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CÁLCULO DE SUELDO</a:t>
          </a:r>
        </a:p>
      </dgm:t>
    </dgm:pt>
    <dgm:pt modelId="{F14CA6F9-1C0D-4A99-93CD-59A8121D93AB}" type="parTrans" cxnId="{4C5F733C-5485-4133-A30F-1BF3ACE579BA}">
      <dgm:prSet/>
      <dgm:spPr/>
      <dgm:t>
        <a:bodyPr/>
        <a:lstStyle/>
        <a:p>
          <a:endParaRPr lang="es-CL"/>
        </a:p>
      </dgm:t>
    </dgm:pt>
    <dgm:pt modelId="{1770BDA7-48E4-4C88-8B5A-7535BA8B2970}" type="sibTrans" cxnId="{4C5F733C-5485-4133-A30F-1BF3ACE579BA}">
      <dgm:prSet/>
      <dgm:spPr>
        <a:xfrm>
          <a:off x="1553325" y="1433730"/>
          <a:ext cx="2706071" cy="2706071"/>
        </a:xfrm>
        <a:prstGeom prst="circularArrow">
          <a:avLst>
            <a:gd name="adj1" fmla="val 4688"/>
            <a:gd name="adj2" fmla="val 299029"/>
            <a:gd name="adj3" fmla="val 2507320"/>
            <a:gd name="adj4" fmla="val 15880464"/>
            <a:gd name="adj5" fmla="val 5469"/>
          </a:avLst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72C6BC64-C237-49E0-9D8E-73A6D4C42372}">
      <dgm:prSet phldrT="[Texto]"/>
      <dgm:spPr>
        <a:xfrm>
          <a:off x="499700" y="1340106"/>
          <a:ext cx="1537540" cy="1537540"/>
        </a:xfrm>
        <a:prstGeom prst="gear6">
          <a:avLst/>
        </a:prstGeom>
        <a:solidFill>
          <a:srgbClr val="1F497D">
            <a:lumMod val="20000"/>
            <a:lumOff val="8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SISPER</a:t>
          </a:r>
        </a:p>
      </dgm:t>
    </dgm:pt>
    <dgm:pt modelId="{094BFDDB-9852-4143-8FF1-63A5D2814E4A}" type="parTrans" cxnId="{EF647DE5-DC8D-42D3-9309-A6011E0CD884}">
      <dgm:prSet/>
      <dgm:spPr/>
      <dgm:t>
        <a:bodyPr/>
        <a:lstStyle/>
        <a:p>
          <a:endParaRPr lang="es-CL"/>
        </a:p>
      </dgm:t>
    </dgm:pt>
    <dgm:pt modelId="{3D8D512E-70C9-4F06-BA0B-E171CDAACABF}" type="sibTrans" cxnId="{EF647DE5-DC8D-42D3-9309-A6011E0CD884}">
      <dgm:prSet/>
      <dgm:spPr>
        <a:xfrm>
          <a:off x="1065605" y="43139"/>
          <a:ext cx="1966129" cy="196612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29821C7E-37A0-44E6-968B-88DF96BB38A7}">
      <dgm:prSet phldrT="[Texto]"/>
      <dgm:spPr>
        <a:xfrm rot="20700000">
          <a:off x="1360880" y="279360"/>
          <a:ext cx="1506475" cy="1506475"/>
        </a:xfrm>
        <a:prstGeom prst="gear6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SISREM</a:t>
          </a:r>
        </a:p>
      </dgm:t>
    </dgm:pt>
    <dgm:pt modelId="{9DD7FC8F-5521-4353-8D61-5FF2293916D2}" type="parTrans" cxnId="{C8F86753-DC2A-4403-B65D-D3D007CEB7A0}">
      <dgm:prSet/>
      <dgm:spPr/>
      <dgm:t>
        <a:bodyPr/>
        <a:lstStyle/>
        <a:p>
          <a:endParaRPr lang="es-CL"/>
        </a:p>
      </dgm:t>
    </dgm:pt>
    <dgm:pt modelId="{60A8BD14-D716-4839-A964-E126109A063B}" type="sibTrans" cxnId="{C8F86753-DC2A-4403-B65D-D3D007CEB7A0}">
      <dgm:prSet/>
      <dgm:spPr>
        <a:xfrm rot="1871824">
          <a:off x="167897" y="1072499"/>
          <a:ext cx="2119883" cy="211988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9BBB5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60771F56-8E55-4A9A-BF7A-6CD6E22E3BC4}" type="pres">
      <dgm:prSet presAssocID="{9B8242C2-146D-45C7-AA48-11EAE52D5FA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13A56BA-9697-4C76-9181-F0C177194DC2}" type="pres">
      <dgm:prSet presAssocID="{C747AC81-AB29-4D3F-A83D-D60340FFEC35}" presName="gear1" presStyleLbl="node1" presStyleIdx="0" presStyleCnt="3" custLinFactNeighborY="4">
        <dgm:presLayoutVars>
          <dgm:chMax val="1"/>
          <dgm:bulletEnabled val="1"/>
        </dgm:presLayoutVars>
      </dgm:prSet>
      <dgm:spPr/>
    </dgm:pt>
    <dgm:pt modelId="{074ACD26-39DB-400A-B7BB-65804F373E21}" type="pres">
      <dgm:prSet presAssocID="{C747AC81-AB29-4D3F-A83D-D60340FFEC35}" presName="gear1srcNode" presStyleLbl="node1" presStyleIdx="0" presStyleCnt="3"/>
      <dgm:spPr/>
    </dgm:pt>
    <dgm:pt modelId="{FED446FF-0901-46AC-81EF-07FCF3D21870}" type="pres">
      <dgm:prSet presAssocID="{C747AC81-AB29-4D3F-A83D-D60340FFEC35}" presName="gear1dstNode" presStyleLbl="node1" presStyleIdx="0" presStyleCnt="3"/>
      <dgm:spPr/>
    </dgm:pt>
    <dgm:pt modelId="{F4ECEC7C-BF26-40E3-8A9A-715DF7760DC3}" type="pres">
      <dgm:prSet presAssocID="{72C6BC64-C237-49E0-9D8E-73A6D4C4237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6E314F1-58B2-475B-A60C-E567129F86B7}" type="pres">
      <dgm:prSet presAssocID="{72C6BC64-C237-49E0-9D8E-73A6D4C42372}" presName="gear2srcNode" presStyleLbl="node1" presStyleIdx="1" presStyleCnt="3"/>
      <dgm:spPr/>
    </dgm:pt>
    <dgm:pt modelId="{AD4ED39E-C7E3-4E92-A46B-E0D65A2A08E1}" type="pres">
      <dgm:prSet presAssocID="{72C6BC64-C237-49E0-9D8E-73A6D4C42372}" presName="gear2dstNode" presStyleLbl="node1" presStyleIdx="1" presStyleCnt="3"/>
      <dgm:spPr/>
    </dgm:pt>
    <dgm:pt modelId="{5C66734A-5217-4660-BE09-61F809E2558C}" type="pres">
      <dgm:prSet presAssocID="{29821C7E-37A0-44E6-968B-88DF96BB38A7}" presName="gear3" presStyleLbl="node1" presStyleIdx="2" presStyleCnt="3"/>
      <dgm:spPr/>
    </dgm:pt>
    <dgm:pt modelId="{CA2FE6B7-9118-47A0-9D63-612238A1794C}" type="pres">
      <dgm:prSet presAssocID="{29821C7E-37A0-44E6-968B-88DF96BB38A7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06D12D06-992F-4618-A779-3C8963311BDF}" type="pres">
      <dgm:prSet presAssocID="{29821C7E-37A0-44E6-968B-88DF96BB38A7}" presName="gear3srcNode" presStyleLbl="node1" presStyleIdx="2" presStyleCnt="3"/>
      <dgm:spPr/>
    </dgm:pt>
    <dgm:pt modelId="{4A6C4FC8-73A8-4A50-9AFB-AEEEFCF242F3}" type="pres">
      <dgm:prSet presAssocID="{29821C7E-37A0-44E6-968B-88DF96BB38A7}" presName="gear3dstNode" presStyleLbl="node1" presStyleIdx="2" presStyleCnt="3"/>
      <dgm:spPr/>
    </dgm:pt>
    <dgm:pt modelId="{26C47431-E7A3-4956-AB45-261F75B070A1}" type="pres">
      <dgm:prSet presAssocID="{1770BDA7-48E4-4C88-8B5A-7535BA8B2970}" presName="connector1" presStyleLbl="sibTrans2D1" presStyleIdx="0" presStyleCnt="3" custLinFactNeighborX="-371" custLinFactNeighborY="-3297"/>
      <dgm:spPr/>
    </dgm:pt>
    <dgm:pt modelId="{FC9D9F19-994D-4679-9086-7D73CC679F6C}" type="pres">
      <dgm:prSet presAssocID="{3D8D512E-70C9-4F06-BA0B-E171CDAACABF}" presName="connector2" presStyleLbl="sibTrans2D1" presStyleIdx="1" presStyleCnt="3" custLinFactNeighborX="42632" custLinFactNeighborY="-48739"/>
      <dgm:spPr/>
    </dgm:pt>
    <dgm:pt modelId="{7F594A5A-2BDD-4114-93A4-67D83F96C258}" type="pres">
      <dgm:prSet presAssocID="{60A8BD14-D716-4839-A964-E126109A063B}" presName="connector3" presStyleLbl="sibTrans2D1" presStyleIdx="2" presStyleCnt="3" custAng="1871824" custLinFactNeighborX="-39838" custLinFactNeighborY="52909"/>
      <dgm:spPr/>
    </dgm:pt>
  </dgm:ptLst>
  <dgm:cxnLst>
    <dgm:cxn modelId="{A19DE809-7D8F-463F-B651-A03A64A3888C}" type="presOf" srcId="{29821C7E-37A0-44E6-968B-88DF96BB38A7}" destId="{06D12D06-992F-4618-A779-3C8963311BDF}" srcOrd="2" destOrd="0" presId="urn:microsoft.com/office/officeart/2005/8/layout/gear1"/>
    <dgm:cxn modelId="{2E114616-2959-4C27-8656-ABD83837AF4F}" type="presOf" srcId="{9B8242C2-146D-45C7-AA48-11EAE52D5FA6}" destId="{60771F56-8E55-4A9A-BF7A-6CD6E22E3BC4}" srcOrd="0" destOrd="0" presId="urn:microsoft.com/office/officeart/2005/8/layout/gear1"/>
    <dgm:cxn modelId="{A9839924-1267-49B9-9421-8830A82DC8B5}" type="presOf" srcId="{72C6BC64-C237-49E0-9D8E-73A6D4C42372}" destId="{86E314F1-58B2-475B-A60C-E567129F86B7}" srcOrd="1" destOrd="0" presId="urn:microsoft.com/office/officeart/2005/8/layout/gear1"/>
    <dgm:cxn modelId="{22B85131-4C4D-4350-8C9B-25E41E3D65A4}" type="presOf" srcId="{72C6BC64-C237-49E0-9D8E-73A6D4C42372}" destId="{AD4ED39E-C7E3-4E92-A46B-E0D65A2A08E1}" srcOrd="2" destOrd="0" presId="urn:microsoft.com/office/officeart/2005/8/layout/gear1"/>
    <dgm:cxn modelId="{216B4537-F1C1-407A-9581-F2C8B88AB80B}" type="presOf" srcId="{29821C7E-37A0-44E6-968B-88DF96BB38A7}" destId="{5C66734A-5217-4660-BE09-61F809E2558C}" srcOrd="0" destOrd="0" presId="urn:microsoft.com/office/officeart/2005/8/layout/gear1"/>
    <dgm:cxn modelId="{8CBF9A37-AA95-4E4C-A18B-E54868522433}" type="presOf" srcId="{29821C7E-37A0-44E6-968B-88DF96BB38A7}" destId="{CA2FE6B7-9118-47A0-9D63-612238A1794C}" srcOrd="1" destOrd="0" presId="urn:microsoft.com/office/officeart/2005/8/layout/gear1"/>
    <dgm:cxn modelId="{2C8BFE3A-D34D-4D98-9AE1-61AD973A61F2}" type="presOf" srcId="{60A8BD14-D716-4839-A964-E126109A063B}" destId="{7F594A5A-2BDD-4114-93A4-67D83F96C258}" srcOrd="0" destOrd="0" presId="urn:microsoft.com/office/officeart/2005/8/layout/gear1"/>
    <dgm:cxn modelId="{4C5F733C-5485-4133-A30F-1BF3ACE579BA}" srcId="{9B8242C2-146D-45C7-AA48-11EAE52D5FA6}" destId="{C747AC81-AB29-4D3F-A83D-D60340FFEC35}" srcOrd="0" destOrd="0" parTransId="{F14CA6F9-1C0D-4A99-93CD-59A8121D93AB}" sibTransId="{1770BDA7-48E4-4C88-8B5A-7535BA8B2970}"/>
    <dgm:cxn modelId="{4AC3B13E-70EE-4211-84F5-0F5F9BCADC91}" type="presOf" srcId="{C747AC81-AB29-4D3F-A83D-D60340FFEC35}" destId="{074ACD26-39DB-400A-B7BB-65804F373E21}" srcOrd="1" destOrd="0" presId="urn:microsoft.com/office/officeart/2005/8/layout/gear1"/>
    <dgm:cxn modelId="{C8F86753-DC2A-4403-B65D-D3D007CEB7A0}" srcId="{9B8242C2-146D-45C7-AA48-11EAE52D5FA6}" destId="{29821C7E-37A0-44E6-968B-88DF96BB38A7}" srcOrd="2" destOrd="0" parTransId="{9DD7FC8F-5521-4353-8D61-5FF2293916D2}" sibTransId="{60A8BD14-D716-4839-A964-E126109A063B}"/>
    <dgm:cxn modelId="{F82DF55B-05C2-49DD-8730-ADB7C5F5168E}" type="presOf" srcId="{C747AC81-AB29-4D3F-A83D-D60340FFEC35}" destId="{F13A56BA-9697-4C76-9181-F0C177194DC2}" srcOrd="0" destOrd="0" presId="urn:microsoft.com/office/officeart/2005/8/layout/gear1"/>
    <dgm:cxn modelId="{ACE50960-0522-4BD3-AC74-C4F857540579}" type="presOf" srcId="{3D8D512E-70C9-4F06-BA0B-E171CDAACABF}" destId="{FC9D9F19-994D-4679-9086-7D73CC679F6C}" srcOrd="0" destOrd="0" presId="urn:microsoft.com/office/officeart/2005/8/layout/gear1"/>
    <dgm:cxn modelId="{6686866A-C451-4A86-87BD-887B9834B481}" type="presOf" srcId="{C747AC81-AB29-4D3F-A83D-D60340FFEC35}" destId="{FED446FF-0901-46AC-81EF-07FCF3D21870}" srcOrd="2" destOrd="0" presId="urn:microsoft.com/office/officeart/2005/8/layout/gear1"/>
    <dgm:cxn modelId="{A548E5AB-FC44-4797-AEA6-06A34226F6D9}" type="presOf" srcId="{1770BDA7-48E4-4C88-8B5A-7535BA8B2970}" destId="{26C47431-E7A3-4956-AB45-261F75B070A1}" srcOrd="0" destOrd="0" presId="urn:microsoft.com/office/officeart/2005/8/layout/gear1"/>
    <dgm:cxn modelId="{602DFEB3-83C5-45DA-96B6-D721A3A7F5DF}" type="presOf" srcId="{72C6BC64-C237-49E0-9D8E-73A6D4C42372}" destId="{F4ECEC7C-BF26-40E3-8A9A-715DF7760DC3}" srcOrd="0" destOrd="0" presId="urn:microsoft.com/office/officeart/2005/8/layout/gear1"/>
    <dgm:cxn modelId="{DDCF49C0-D93B-4C9C-83EA-4485427DFAC4}" type="presOf" srcId="{29821C7E-37A0-44E6-968B-88DF96BB38A7}" destId="{4A6C4FC8-73A8-4A50-9AFB-AEEEFCF242F3}" srcOrd="3" destOrd="0" presId="urn:microsoft.com/office/officeart/2005/8/layout/gear1"/>
    <dgm:cxn modelId="{EF647DE5-DC8D-42D3-9309-A6011E0CD884}" srcId="{9B8242C2-146D-45C7-AA48-11EAE52D5FA6}" destId="{72C6BC64-C237-49E0-9D8E-73A6D4C42372}" srcOrd="1" destOrd="0" parTransId="{094BFDDB-9852-4143-8FF1-63A5D2814E4A}" sibTransId="{3D8D512E-70C9-4F06-BA0B-E171CDAACABF}"/>
    <dgm:cxn modelId="{1E417427-00C5-4638-831F-4AFCE9E0888A}" type="presParOf" srcId="{60771F56-8E55-4A9A-BF7A-6CD6E22E3BC4}" destId="{F13A56BA-9697-4C76-9181-F0C177194DC2}" srcOrd="0" destOrd="0" presId="urn:microsoft.com/office/officeart/2005/8/layout/gear1"/>
    <dgm:cxn modelId="{F594E0B0-1D34-40A1-B606-39DAB481C769}" type="presParOf" srcId="{60771F56-8E55-4A9A-BF7A-6CD6E22E3BC4}" destId="{074ACD26-39DB-400A-B7BB-65804F373E21}" srcOrd="1" destOrd="0" presId="urn:microsoft.com/office/officeart/2005/8/layout/gear1"/>
    <dgm:cxn modelId="{DF3887D7-1B45-44FE-BDDD-B0D1152648A9}" type="presParOf" srcId="{60771F56-8E55-4A9A-BF7A-6CD6E22E3BC4}" destId="{FED446FF-0901-46AC-81EF-07FCF3D21870}" srcOrd="2" destOrd="0" presId="urn:microsoft.com/office/officeart/2005/8/layout/gear1"/>
    <dgm:cxn modelId="{44D6FBE1-D63F-41BC-A903-6DCEB51401C2}" type="presParOf" srcId="{60771F56-8E55-4A9A-BF7A-6CD6E22E3BC4}" destId="{F4ECEC7C-BF26-40E3-8A9A-715DF7760DC3}" srcOrd="3" destOrd="0" presId="urn:microsoft.com/office/officeart/2005/8/layout/gear1"/>
    <dgm:cxn modelId="{AC78B070-8A2E-494E-A1CC-885729CED9D2}" type="presParOf" srcId="{60771F56-8E55-4A9A-BF7A-6CD6E22E3BC4}" destId="{86E314F1-58B2-475B-A60C-E567129F86B7}" srcOrd="4" destOrd="0" presId="urn:microsoft.com/office/officeart/2005/8/layout/gear1"/>
    <dgm:cxn modelId="{DBE212C6-9F27-423D-85B5-9124F98BC3DF}" type="presParOf" srcId="{60771F56-8E55-4A9A-BF7A-6CD6E22E3BC4}" destId="{AD4ED39E-C7E3-4E92-A46B-E0D65A2A08E1}" srcOrd="5" destOrd="0" presId="urn:microsoft.com/office/officeart/2005/8/layout/gear1"/>
    <dgm:cxn modelId="{A9AC6EB5-082B-4D86-8C88-56117472E60A}" type="presParOf" srcId="{60771F56-8E55-4A9A-BF7A-6CD6E22E3BC4}" destId="{5C66734A-5217-4660-BE09-61F809E2558C}" srcOrd="6" destOrd="0" presId="urn:microsoft.com/office/officeart/2005/8/layout/gear1"/>
    <dgm:cxn modelId="{C1869352-77F1-4B3E-9524-818F4A86BF28}" type="presParOf" srcId="{60771F56-8E55-4A9A-BF7A-6CD6E22E3BC4}" destId="{CA2FE6B7-9118-47A0-9D63-612238A1794C}" srcOrd="7" destOrd="0" presId="urn:microsoft.com/office/officeart/2005/8/layout/gear1"/>
    <dgm:cxn modelId="{960E60ED-BE8E-496D-9F2D-C9CB687472A4}" type="presParOf" srcId="{60771F56-8E55-4A9A-BF7A-6CD6E22E3BC4}" destId="{06D12D06-992F-4618-A779-3C8963311BDF}" srcOrd="8" destOrd="0" presId="urn:microsoft.com/office/officeart/2005/8/layout/gear1"/>
    <dgm:cxn modelId="{0828B559-F8B5-4894-BF70-699B807048BA}" type="presParOf" srcId="{60771F56-8E55-4A9A-BF7A-6CD6E22E3BC4}" destId="{4A6C4FC8-73A8-4A50-9AFB-AEEEFCF242F3}" srcOrd="9" destOrd="0" presId="urn:microsoft.com/office/officeart/2005/8/layout/gear1"/>
    <dgm:cxn modelId="{8D86E882-DDCD-432A-8BD7-E2AE91AAAF5E}" type="presParOf" srcId="{60771F56-8E55-4A9A-BF7A-6CD6E22E3BC4}" destId="{26C47431-E7A3-4956-AB45-261F75B070A1}" srcOrd="10" destOrd="0" presId="urn:microsoft.com/office/officeart/2005/8/layout/gear1"/>
    <dgm:cxn modelId="{C2D30989-1250-4750-A5C7-A3BA95569E09}" type="presParOf" srcId="{60771F56-8E55-4A9A-BF7A-6CD6E22E3BC4}" destId="{FC9D9F19-994D-4679-9086-7D73CC679F6C}" srcOrd="11" destOrd="0" presId="urn:microsoft.com/office/officeart/2005/8/layout/gear1"/>
    <dgm:cxn modelId="{4546584A-05CC-42DA-85E9-A3234B01EBAC}" type="presParOf" srcId="{60771F56-8E55-4A9A-BF7A-6CD6E22E3BC4}" destId="{7F594A5A-2BDD-4114-93A4-67D83F96C25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20A0C-CB63-4974-A8C5-2376645DB810}">
      <dsp:nvSpPr>
        <dsp:cNvPr id="0" name=""/>
        <dsp:cNvSpPr/>
      </dsp:nvSpPr>
      <dsp:spPr>
        <a:xfrm>
          <a:off x="5906363" y="2696374"/>
          <a:ext cx="153996" cy="564071"/>
        </a:xfrm>
        <a:custGeom>
          <a:avLst/>
          <a:gdLst/>
          <a:ahLst/>
          <a:cxnLst/>
          <a:rect l="0" t="0" r="0" b="0"/>
          <a:pathLst>
            <a:path>
              <a:moveTo>
                <a:pt x="153996" y="0"/>
              </a:moveTo>
              <a:lnTo>
                <a:pt x="153996" y="564071"/>
              </a:lnTo>
              <a:lnTo>
                <a:pt x="0" y="5640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215092-2F09-487F-9698-15B7C1822D94}">
      <dsp:nvSpPr>
        <dsp:cNvPr id="0" name=""/>
        <dsp:cNvSpPr/>
      </dsp:nvSpPr>
      <dsp:spPr>
        <a:xfrm>
          <a:off x="6060360" y="2696374"/>
          <a:ext cx="5323880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5323880" y="1239041"/>
              </a:lnTo>
              <a:lnTo>
                <a:pt x="532388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1F2C1-662C-40CC-970C-381BB9E253F8}">
      <dsp:nvSpPr>
        <dsp:cNvPr id="0" name=""/>
        <dsp:cNvSpPr/>
      </dsp:nvSpPr>
      <dsp:spPr>
        <a:xfrm>
          <a:off x="6060360" y="2696374"/>
          <a:ext cx="3549253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3549253" y="1239041"/>
              </a:lnTo>
              <a:lnTo>
                <a:pt x="3549253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15AD4-2BE3-41CC-9A98-2D49553684E6}">
      <dsp:nvSpPr>
        <dsp:cNvPr id="0" name=""/>
        <dsp:cNvSpPr/>
      </dsp:nvSpPr>
      <dsp:spPr>
        <a:xfrm>
          <a:off x="6060360" y="2696374"/>
          <a:ext cx="1774626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1774626" y="1239041"/>
              </a:lnTo>
              <a:lnTo>
                <a:pt x="1774626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F9A08-DF08-440B-847A-97B7814E88E4}">
      <dsp:nvSpPr>
        <dsp:cNvPr id="0" name=""/>
        <dsp:cNvSpPr/>
      </dsp:nvSpPr>
      <dsp:spPr>
        <a:xfrm>
          <a:off x="6014640" y="2696374"/>
          <a:ext cx="91440" cy="13930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D18D6E-0286-45DD-91E0-3C2E55D2DC79}">
      <dsp:nvSpPr>
        <dsp:cNvPr id="0" name=""/>
        <dsp:cNvSpPr/>
      </dsp:nvSpPr>
      <dsp:spPr>
        <a:xfrm>
          <a:off x="4285733" y="2696374"/>
          <a:ext cx="1774626" cy="1393038"/>
        </a:xfrm>
        <a:custGeom>
          <a:avLst/>
          <a:gdLst/>
          <a:ahLst/>
          <a:cxnLst/>
          <a:rect l="0" t="0" r="0" b="0"/>
          <a:pathLst>
            <a:path>
              <a:moveTo>
                <a:pt x="1774626" y="0"/>
              </a:moveTo>
              <a:lnTo>
                <a:pt x="1774626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FCCD5A-2D92-4EBD-B8B8-F8B8E259EDAC}">
      <dsp:nvSpPr>
        <dsp:cNvPr id="0" name=""/>
        <dsp:cNvSpPr/>
      </dsp:nvSpPr>
      <dsp:spPr>
        <a:xfrm>
          <a:off x="2511106" y="2696374"/>
          <a:ext cx="3549253" cy="1393038"/>
        </a:xfrm>
        <a:custGeom>
          <a:avLst/>
          <a:gdLst/>
          <a:ahLst/>
          <a:cxnLst/>
          <a:rect l="0" t="0" r="0" b="0"/>
          <a:pathLst>
            <a:path>
              <a:moveTo>
                <a:pt x="3549253" y="0"/>
              </a:moveTo>
              <a:lnTo>
                <a:pt x="3549253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ACB11F-B9BB-4540-98C4-B3FEEF65B84D}">
      <dsp:nvSpPr>
        <dsp:cNvPr id="0" name=""/>
        <dsp:cNvSpPr/>
      </dsp:nvSpPr>
      <dsp:spPr>
        <a:xfrm>
          <a:off x="736479" y="2696374"/>
          <a:ext cx="5323880" cy="1393038"/>
        </a:xfrm>
        <a:custGeom>
          <a:avLst/>
          <a:gdLst/>
          <a:ahLst/>
          <a:cxnLst/>
          <a:rect l="0" t="0" r="0" b="0"/>
          <a:pathLst>
            <a:path>
              <a:moveTo>
                <a:pt x="5323880" y="0"/>
              </a:moveTo>
              <a:lnTo>
                <a:pt x="5323880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D6DFDA-DAD3-4C79-AB65-2948DCF3ECE9}">
      <dsp:nvSpPr>
        <dsp:cNvPr id="0" name=""/>
        <dsp:cNvSpPr/>
      </dsp:nvSpPr>
      <dsp:spPr>
        <a:xfrm>
          <a:off x="5327043" y="1512126"/>
          <a:ext cx="1466633" cy="11842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kern="1200" dirty="0"/>
            <a:t>JEFE DEPTO. FINANZAS Y REMUNERACIONES.</a:t>
          </a:r>
        </a:p>
      </dsp:txBody>
      <dsp:txXfrm>
        <a:off x="5327043" y="1512126"/>
        <a:ext cx="1466633" cy="1184248"/>
      </dsp:txXfrm>
    </dsp:sp>
    <dsp:sp modelId="{81C6A59D-2210-4613-8671-C75A4B16FABB}">
      <dsp:nvSpPr>
        <dsp:cNvPr id="0" name=""/>
        <dsp:cNvSpPr/>
      </dsp:nvSpPr>
      <dsp:spPr>
        <a:xfrm>
          <a:off x="3162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REMUNERACIONES</a:t>
          </a:r>
        </a:p>
      </dsp:txBody>
      <dsp:txXfrm>
        <a:off x="3162" y="4089412"/>
        <a:ext cx="1466633" cy="733316"/>
      </dsp:txXfrm>
    </dsp:sp>
    <dsp:sp modelId="{260A5D2A-28FB-4E1B-AA27-F859E273AB96}">
      <dsp:nvSpPr>
        <dsp:cNvPr id="0" name=""/>
        <dsp:cNvSpPr/>
      </dsp:nvSpPr>
      <dsp:spPr>
        <a:xfrm>
          <a:off x="1777789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FINANZAS</a:t>
          </a:r>
        </a:p>
      </dsp:txBody>
      <dsp:txXfrm>
        <a:off x="1777789" y="4089412"/>
        <a:ext cx="1466633" cy="733316"/>
      </dsp:txXfrm>
    </dsp:sp>
    <dsp:sp modelId="{161CB763-8A89-4060-9FF2-583565A3E636}">
      <dsp:nvSpPr>
        <dsp:cNvPr id="0" name=""/>
        <dsp:cNvSpPr/>
      </dsp:nvSpPr>
      <dsp:spPr>
        <a:xfrm>
          <a:off x="3552416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PASAJES Y FLETES</a:t>
          </a:r>
        </a:p>
      </dsp:txBody>
      <dsp:txXfrm>
        <a:off x="3552416" y="4089412"/>
        <a:ext cx="1466633" cy="733316"/>
      </dsp:txXfrm>
    </dsp:sp>
    <dsp:sp modelId="{95FE43F8-03DE-47C5-9CD3-D74711DEA947}">
      <dsp:nvSpPr>
        <dsp:cNvPr id="0" name=""/>
        <dsp:cNvSpPr/>
      </dsp:nvSpPr>
      <dsp:spPr>
        <a:xfrm>
          <a:off x="5327043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RECUPERACIÓN LM</a:t>
          </a:r>
        </a:p>
      </dsp:txBody>
      <dsp:txXfrm>
        <a:off x="5327043" y="4089412"/>
        <a:ext cx="1466633" cy="733316"/>
      </dsp:txXfrm>
    </dsp:sp>
    <dsp:sp modelId="{FE34BE92-20B2-43E1-B38A-3A7C9C662B85}">
      <dsp:nvSpPr>
        <dsp:cNvPr id="0" name=""/>
        <dsp:cNvSpPr/>
      </dsp:nvSpPr>
      <dsp:spPr>
        <a:xfrm>
          <a:off x="7101669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CONTABILIDAD</a:t>
          </a:r>
        </a:p>
      </dsp:txBody>
      <dsp:txXfrm>
        <a:off x="7101669" y="4089412"/>
        <a:ext cx="1466633" cy="733316"/>
      </dsp:txXfrm>
    </dsp:sp>
    <dsp:sp modelId="{5326DB66-9AD6-47BB-B04E-A4D1152DF610}">
      <dsp:nvSpPr>
        <dsp:cNvPr id="0" name=""/>
        <dsp:cNvSpPr/>
      </dsp:nvSpPr>
      <dsp:spPr>
        <a:xfrm>
          <a:off x="8876296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TESORERÍA</a:t>
          </a:r>
        </a:p>
      </dsp:txBody>
      <dsp:txXfrm>
        <a:off x="8876296" y="4089412"/>
        <a:ext cx="1466633" cy="733316"/>
      </dsp:txXfrm>
    </dsp:sp>
    <dsp:sp modelId="{F22C15EE-E19A-4246-B52F-B9D50C824131}">
      <dsp:nvSpPr>
        <dsp:cNvPr id="0" name=""/>
        <dsp:cNvSpPr/>
      </dsp:nvSpPr>
      <dsp:spPr>
        <a:xfrm>
          <a:off x="10650923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COBRANZA</a:t>
          </a:r>
        </a:p>
      </dsp:txBody>
      <dsp:txXfrm>
        <a:off x="10650923" y="4089412"/>
        <a:ext cx="1466633" cy="733316"/>
      </dsp:txXfrm>
    </dsp:sp>
    <dsp:sp modelId="{91B4A5ED-7FE3-480D-B5CE-F7751F90CD69}">
      <dsp:nvSpPr>
        <dsp:cNvPr id="0" name=""/>
        <dsp:cNvSpPr/>
      </dsp:nvSpPr>
      <dsp:spPr>
        <a:xfrm>
          <a:off x="4524002" y="2739471"/>
          <a:ext cx="1382360" cy="10419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SUBJEFE DEPTO. FINANZAS Y REMUNERACIONES.</a:t>
          </a:r>
        </a:p>
      </dsp:txBody>
      <dsp:txXfrm>
        <a:off x="4524002" y="2739471"/>
        <a:ext cx="1382360" cy="10419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ADC01-DEA1-4452-AEB3-E85B8DA6A151}">
      <dsp:nvSpPr>
        <dsp:cNvPr id="0" name=""/>
        <dsp:cNvSpPr/>
      </dsp:nvSpPr>
      <dsp:spPr>
        <a:xfrm>
          <a:off x="4048507" y="639244"/>
          <a:ext cx="2892652" cy="282265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/>
            <a:t>Ejecución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/>
            <a:t>del Presupuesto</a:t>
          </a:r>
          <a:endParaRPr lang="es-CL" sz="2800" kern="1200" dirty="0"/>
        </a:p>
      </dsp:txBody>
      <dsp:txXfrm>
        <a:off x="4472126" y="1052612"/>
        <a:ext cx="2045414" cy="1995917"/>
      </dsp:txXfrm>
    </dsp:sp>
    <dsp:sp modelId="{91A93EF5-6A75-4370-A0D5-B0610A0A5CB4}">
      <dsp:nvSpPr>
        <dsp:cNvPr id="0" name=""/>
        <dsp:cNvSpPr/>
      </dsp:nvSpPr>
      <dsp:spPr>
        <a:xfrm>
          <a:off x="1347988" y="4189551"/>
          <a:ext cx="366170" cy="36656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A3C6E6-248C-456C-B29B-1B2A6E565E77}">
      <dsp:nvSpPr>
        <dsp:cNvPr id="0" name=""/>
        <dsp:cNvSpPr/>
      </dsp:nvSpPr>
      <dsp:spPr>
        <a:xfrm>
          <a:off x="4188531" y="2797838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D9B136-F126-44A2-B459-6C82D1EBB83C}">
      <dsp:nvSpPr>
        <dsp:cNvPr id="0" name=""/>
        <dsp:cNvSpPr/>
      </dsp:nvSpPr>
      <dsp:spPr>
        <a:xfrm>
          <a:off x="6869690" y="1576356"/>
          <a:ext cx="265507" cy="26534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533DA6-2E86-4AA4-AFCD-C1D9C1E025A9}">
      <dsp:nvSpPr>
        <dsp:cNvPr id="0" name=""/>
        <dsp:cNvSpPr/>
      </dsp:nvSpPr>
      <dsp:spPr>
        <a:xfrm>
          <a:off x="7041940" y="2891407"/>
          <a:ext cx="366170" cy="36656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0D7ACF0-E151-49AD-8220-127261833018}">
      <dsp:nvSpPr>
        <dsp:cNvPr id="0" name=""/>
        <dsp:cNvSpPr/>
      </dsp:nvSpPr>
      <dsp:spPr>
        <a:xfrm>
          <a:off x="3756279" y="750342"/>
          <a:ext cx="265507" cy="2653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2170FD-05E4-442C-AB18-5A3EE78F58E1}">
      <dsp:nvSpPr>
        <dsp:cNvPr id="0" name=""/>
        <dsp:cNvSpPr/>
      </dsp:nvSpPr>
      <dsp:spPr>
        <a:xfrm>
          <a:off x="343988" y="258290"/>
          <a:ext cx="265507" cy="2653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A06F48-6BBB-43E2-8008-CCFB362FD99A}">
      <dsp:nvSpPr>
        <dsp:cNvPr id="0" name=""/>
        <dsp:cNvSpPr/>
      </dsp:nvSpPr>
      <dsp:spPr>
        <a:xfrm>
          <a:off x="310951" y="121401"/>
          <a:ext cx="2272854" cy="2259099"/>
        </a:xfrm>
        <a:prstGeom prst="ellipse">
          <a:avLst/>
        </a:prstGeom>
        <a:solidFill>
          <a:srgbClr val="E6BA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/>
            <a:t>Proyección Dotaciones 2027</a:t>
          </a:r>
          <a:endParaRPr lang="es-CL" sz="2400" kern="1200" dirty="0"/>
        </a:p>
      </dsp:txBody>
      <dsp:txXfrm>
        <a:off x="643803" y="452238"/>
        <a:ext cx="1607150" cy="1597425"/>
      </dsp:txXfrm>
    </dsp:sp>
    <dsp:sp modelId="{10B960F9-2B9C-43C4-94D1-F22CB319196B}">
      <dsp:nvSpPr>
        <dsp:cNvPr id="0" name=""/>
        <dsp:cNvSpPr/>
      </dsp:nvSpPr>
      <dsp:spPr>
        <a:xfrm>
          <a:off x="3975549" y="371799"/>
          <a:ext cx="366170" cy="36656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794BF55-6104-44BC-849A-A1D2F415EAD5}">
      <dsp:nvSpPr>
        <dsp:cNvPr id="0" name=""/>
        <dsp:cNvSpPr/>
      </dsp:nvSpPr>
      <dsp:spPr>
        <a:xfrm>
          <a:off x="1877471" y="2003756"/>
          <a:ext cx="662078" cy="66237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7964D7-0998-40ED-9723-3A677DA33195}">
      <dsp:nvSpPr>
        <dsp:cNvPr id="0" name=""/>
        <dsp:cNvSpPr/>
      </dsp:nvSpPr>
      <dsp:spPr>
        <a:xfrm>
          <a:off x="8195571" y="173161"/>
          <a:ext cx="1961009" cy="1921016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/>
            <a:t>Déficit Subtítulo 21 Dólar</a:t>
          </a:r>
          <a:endParaRPr lang="es-CL" sz="2400" kern="1200" dirty="0"/>
        </a:p>
      </dsp:txBody>
      <dsp:txXfrm>
        <a:off x="8482754" y="454487"/>
        <a:ext cx="1386643" cy="1358364"/>
      </dsp:txXfrm>
    </dsp:sp>
    <dsp:sp modelId="{1C7F5A62-8CCC-49C8-9965-F9D5DE8E07EE}">
      <dsp:nvSpPr>
        <dsp:cNvPr id="0" name=""/>
        <dsp:cNvSpPr/>
      </dsp:nvSpPr>
      <dsp:spPr>
        <a:xfrm>
          <a:off x="6236791" y="696740"/>
          <a:ext cx="366170" cy="36656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0D2E7A-661E-4DD6-8B80-6CDF29CE940B}">
      <dsp:nvSpPr>
        <dsp:cNvPr id="0" name=""/>
        <dsp:cNvSpPr/>
      </dsp:nvSpPr>
      <dsp:spPr>
        <a:xfrm>
          <a:off x="1499669" y="2229869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9CDBF6-13AD-458D-BAC8-9AFF1826A7B1}">
      <dsp:nvSpPr>
        <dsp:cNvPr id="0" name=""/>
        <dsp:cNvSpPr/>
      </dsp:nvSpPr>
      <dsp:spPr>
        <a:xfrm>
          <a:off x="8093810" y="260280"/>
          <a:ext cx="265507" cy="26534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5DF952-D45C-4F12-9CB3-322F9EF3F57C}">
      <dsp:nvSpPr>
        <dsp:cNvPr id="0" name=""/>
        <dsp:cNvSpPr/>
      </dsp:nvSpPr>
      <dsp:spPr>
        <a:xfrm>
          <a:off x="7310347" y="2604657"/>
          <a:ext cx="2380846" cy="2280081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Formulación Presupuesto año 2027</a:t>
          </a:r>
          <a:endParaRPr lang="es-CL" sz="2300" kern="1200" dirty="0"/>
        </a:p>
      </dsp:txBody>
      <dsp:txXfrm>
        <a:off x="7659014" y="2938567"/>
        <a:ext cx="1683512" cy="1612261"/>
      </dsp:txXfrm>
    </dsp:sp>
    <dsp:sp modelId="{1F5DA5BC-AFA7-49A5-B8C2-C7BEB28F990C}">
      <dsp:nvSpPr>
        <dsp:cNvPr id="0" name=""/>
        <dsp:cNvSpPr/>
      </dsp:nvSpPr>
      <dsp:spPr>
        <a:xfrm>
          <a:off x="7560804" y="2742416"/>
          <a:ext cx="265507" cy="2653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425879-2493-4159-AB39-70B7D0EFDD24}">
      <dsp:nvSpPr>
        <dsp:cNvPr id="0" name=""/>
        <dsp:cNvSpPr/>
      </dsp:nvSpPr>
      <dsp:spPr>
        <a:xfrm>
          <a:off x="1886231" y="2880008"/>
          <a:ext cx="1947632" cy="192752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/>
            <a:t>Ajuste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/>
            <a:t>Fiscal</a:t>
          </a:r>
          <a:endParaRPr lang="es-CL" sz="3200" kern="1200" dirty="0"/>
        </a:p>
      </dsp:txBody>
      <dsp:txXfrm>
        <a:off x="2171455" y="3162287"/>
        <a:ext cx="1377184" cy="1362966"/>
      </dsp:txXfrm>
    </dsp:sp>
    <dsp:sp modelId="{68F58564-F394-4B9D-8248-FF0170CA07CA}">
      <dsp:nvSpPr>
        <dsp:cNvPr id="0" name=""/>
        <dsp:cNvSpPr/>
      </dsp:nvSpPr>
      <dsp:spPr>
        <a:xfrm>
          <a:off x="5781378" y="4207085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rgbClr val="FFC000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3A56BA-9697-4C76-9181-F0C177194DC2}">
      <dsp:nvSpPr>
        <dsp:cNvPr id="0" name=""/>
        <dsp:cNvSpPr/>
      </dsp:nvSpPr>
      <dsp:spPr>
        <a:xfrm>
          <a:off x="1729732" y="1839892"/>
          <a:ext cx="2114118" cy="2114118"/>
        </a:xfrm>
        <a:prstGeom prst="gear9">
          <a:avLst/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CÁLCULO DE SUELDO</a:t>
          </a:r>
        </a:p>
      </dsp:txBody>
      <dsp:txXfrm>
        <a:off x="2154764" y="2335114"/>
        <a:ext cx="1264054" cy="1086700"/>
      </dsp:txXfrm>
    </dsp:sp>
    <dsp:sp modelId="{F4ECEC7C-BF26-40E3-8A9A-715DF7760DC3}">
      <dsp:nvSpPr>
        <dsp:cNvPr id="0" name=""/>
        <dsp:cNvSpPr/>
      </dsp:nvSpPr>
      <dsp:spPr>
        <a:xfrm>
          <a:off x="499700" y="1340106"/>
          <a:ext cx="1537540" cy="1537540"/>
        </a:xfrm>
        <a:prstGeom prst="gear6">
          <a:avLst/>
        </a:prstGeom>
        <a:solidFill>
          <a:srgbClr val="1F497D">
            <a:lumMod val="20000"/>
            <a:lumOff val="8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SISPER</a:t>
          </a:r>
        </a:p>
      </dsp:txBody>
      <dsp:txXfrm>
        <a:off x="886780" y="1729526"/>
        <a:ext cx="763380" cy="758700"/>
      </dsp:txXfrm>
    </dsp:sp>
    <dsp:sp modelId="{5C66734A-5217-4660-BE09-61F809E2558C}">
      <dsp:nvSpPr>
        <dsp:cNvPr id="0" name=""/>
        <dsp:cNvSpPr/>
      </dsp:nvSpPr>
      <dsp:spPr>
        <a:xfrm rot="20700000">
          <a:off x="1360880" y="279360"/>
          <a:ext cx="1506475" cy="1506475"/>
        </a:xfrm>
        <a:prstGeom prst="gear6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SISREM</a:t>
          </a:r>
        </a:p>
      </dsp:txBody>
      <dsp:txXfrm rot="-20700000">
        <a:off x="1904188" y="823956"/>
        <a:ext cx="419859" cy="417285"/>
      </dsp:txXfrm>
    </dsp:sp>
    <dsp:sp modelId="{26C47431-E7A3-4956-AB45-261F75B070A1}">
      <dsp:nvSpPr>
        <dsp:cNvPr id="0" name=""/>
        <dsp:cNvSpPr/>
      </dsp:nvSpPr>
      <dsp:spPr>
        <a:xfrm>
          <a:off x="1553325" y="1433730"/>
          <a:ext cx="2706071" cy="2706071"/>
        </a:xfrm>
        <a:prstGeom prst="circularArrow">
          <a:avLst>
            <a:gd name="adj1" fmla="val 4688"/>
            <a:gd name="adj2" fmla="val 299029"/>
            <a:gd name="adj3" fmla="val 2507320"/>
            <a:gd name="adj4" fmla="val 15880464"/>
            <a:gd name="adj5" fmla="val 5469"/>
          </a:avLst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9D9F19-994D-4679-9086-7D73CC679F6C}">
      <dsp:nvSpPr>
        <dsp:cNvPr id="0" name=""/>
        <dsp:cNvSpPr/>
      </dsp:nvSpPr>
      <dsp:spPr>
        <a:xfrm>
          <a:off x="1065605" y="43139"/>
          <a:ext cx="1966129" cy="196612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594A5A-2BDD-4114-93A4-67D83F96C258}">
      <dsp:nvSpPr>
        <dsp:cNvPr id="0" name=""/>
        <dsp:cNvSpPr/>
      </dsp:nvSpPr>
      <dsp:spPr>
        <a:xfrm rot="1871824">
          <a:off x="167897" y="1072499"/>
          <a:ext cx="2119883" cy="211988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9BBB5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s-CL" sz="1800" b="0" strike="noStrike" spc="-1">
                <a:solidFill>
                  <a:srgbClr val="000000"/>
                </a:solidFill>
                <a:latin typeface="Calibri"/>
              </a:rPr>
              <a:t>Pulse para desplazar la diapositiva</a:t>
            </a: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es-ES" sz="2000" b="0" strike="noStrike" spc="-1">
                <a:solidFill>
                  <a:srgbClr val="000000"/>
                </a:solidFill>
                <a:latin typeface="Arial"/>
              </a:rPr>
              <a:t>Pulse para editar el formato de las notas</a:t>
            </a:r>
          </a:p>
        </p:txBody>
      </p:sp>
      <p:sp>
        <p:nvSpPr>
          <p:cNvPr id="16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&lt;cabecera&gt;</a:t>
            </a:r>
          </a:p>
        </p:txBody>
      </p:sp>
      <p:sp>
        <p:nvSpPr>
          <p:cNvPr id="167" name="PlaceHolder 4"/>
          <p:cNvSpPr>
            <a:spLocks noGrp="1"/>
          </p:cNvSpPr>
          <p:nvPr>
            <p:ph type="dt" idx="13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&lt;fecha/hora&gt;</a:t>
            </a:r>
          </a:p>
        </p:txBody>
      </p:sp>
      <p:sp>
        <p:nvSpPr>
          <p:cNvPr id="168" name="PlaceHolder 5"/>
          <p:cNvSpPr>
            <a:spLocks noGrp="1"/>
          </p:cNvSpPr>
          <p:nvPr>
            <p:ph type="ftr" idx="14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&lt;pie de página&gt;</a:t>
            </a:r>
          </a:p>
        </p:txBody>
      </p:sp>
      <p:sp>
        <p:nvSpPr>
          <p:cNvPr id="169" name="PlaceHolder 6"/>
          <p:cNvSpPr>
            <a:spLocks noGrp="1"/>
          </p:cNvSpPr>
          <p:nvPr>
            <p:ph type="sldNum" idx="15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D1C4AEC5-048C-4DD9-8C0F-F3C7C5CB8130}" type="slidenum"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‹Nº›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5979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76975-858B-F369-CB1B-E5AA16F41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45229BD-8604-FCA6-7AA0-4237124D0B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92F78D5-F0D9-9FC2-7892-76C0AD7D70E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43E5D01B-4264-F63E-79AE-E9CE10529A6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41637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85B17-B682-B2CC-79A1-320B7E5D9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0B257FC-4CF4-D02B-A589-2A2E5B407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200C4BF-7C0F-D137-708A-513DC6A38877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0C57959E-77D3-3FB8-0EEA-C17D2AC98C7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23126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/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/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55783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F993E-05AB-DAA2-CDA5-637032D55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383650D-E9BD-3FEC-16CC-795E738347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FC65D8E-9A6F-43AA-3E1D-8C1BB834A341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EDDB1E85-69A9-40DE-F365-8554A6D9F96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23026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97ED6-47F2-C6B3-C06D-E1A5C141E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09480131-D0B9-779B-7FA9-A70F076657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6A41E35-2FDA-AADE-F2DD-A36C68E7771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A34E832-51A7-5A03-22CA-928CC5F6D5F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8962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394C4-E61C-2887-84A3-9107853E6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2F6BB80-AD0B-9BF0-A962-532F35C0EE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E3E1ABC7-CF3F-D593-7E27-1AF71020BFE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40A0459B-70A8-87B0-7E63-AFDF2630867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B1D648FA-242C-4455-9F96-CFE25955C873}" type="slidenum">
              <a:rPr lang="es-CL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es-ES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6070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B6780-50E1-D6A2-FFE5-928BB8FD3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2BEDD46-B050-F28D-35B4-FB2EF450C9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BF7F852-58E8-48B7-7B43-66DF267970F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DD15AC3-E029-3A4E-C179-ECF512F4BA80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47751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ABB57-3CD9-354A-D4C4-54096D0A6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03BF739A-112C-0EC1-EBA2-E3B3ECB72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2865F5F0-34BF-1D49-1147-BC9E2B54D678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6D33FFC5-C302-A37A-1CA6-6CA0748DA07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B1D648FA-242C-4455-9F96-CFE25955C873}" type="slidenum">
              <a:rPr lang="es-CL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13</a:t>
            </a:fld>
            <a:endParaRPr lang="es-ES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2113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A112A-18C3-E421-AA1A-C2E01BA64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34E6B836-F53B-F32B-0F52-3A15FE6530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53A538B-0126-AC9B-5A96-78DADE803D4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FFF2788-E58C-D63B-7221-A9263458D68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5923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A844F-9AC3-8738-1B7F-E0CB7E2E9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4193EE9F-89B8-5F9D-38AC-861BF999B0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46908CD-FE38-2F36-C889-6297D595E392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5509D01-FCFE-0A48-3A4E-C604D4EBDEF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2777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46BA7-47A4-53FB-CC78-E14AA5DCD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397DFDB-9CDA-2DE8-D15A-4A055D1CF4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4833A83-AB85-F0F8-1062-527B5C10303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E8E9270-4C00-AB43-7217-6A2B43E5844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9377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235FD-5553-AD0F-106F-164072516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EB53181-802D-7AAB-7CEC-21E87665B7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245A6C7-CF3A-FD24-067F-77757D9016BA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BF2EFBA-648E-9305-CD4E-524ABB283E5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80525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FCFD2-C4CC-13E3-10DA-BA156C986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9A48673A-E759-ED0F-9CD7-3F03275BDE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554EAC4-D628-F4B8-A096-DB8ADA99CA7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8822EA0-1EEF-B60F-F337-E4465FC74785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96890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39B77-31F3-4C8F-D5D1-E1FF68EE9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7B1CDC7F-B3B2-378F-9A57-F0DB66B82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8169FCA-3E13-D2F5-F05D-804CD0A73B0B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D5581215-BF1C-DEDF-AF5F-3BDCC70F3D3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08810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66BD8-56EF-B8BE-375D-1C170212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9252F789-F001-89A3-5B4B-5ACB78BB4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7632E25B-7667-4A41-BF58-0242A1CDEBB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9F84621-0354-E1DE-C265-F5D88EAEC65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13015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67A4E-BD4D-A9A2-D81D-4F179F4F1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FED16D5-9EF4-2EFE-E492-0D4623C563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0E0537A-5F0D-37FE-477F-6E4C6902370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2968A51-2345-19FE-6CFA-DEB9CD9054F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301553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2D803-B980-E55C-BC24-B6ED8D126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D9F5528-6F9A-A88A-4324-25B5D2B620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49C030-A145-A027-7F5F-B1C822FAC71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1528BFD-7132-EE6C-B74F-B10A600F37C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507493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18504-916F-631A-FC94-C94C364BB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6B334AA4-D72B-B63D-5045-09A7826774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C52C9451-3D6F-A805-0581-91781436CFA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DD2A03FE-BA60-4CD5-2347-07CA2FA905E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00531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7FE36-F3E5-83EB-ACEB-863B19FA0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158C097-E9AC-DF9F-D919-5A158F6649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D83D69E-A93C-D464-FD33-EC55ADF3067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CEDF584-17C2-8614-3EEC-F1791A05B33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87344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E4ECF-F7A8-ED7D-3ABC-25DF6E7FB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7719B80F-DD85-F2D2-658C-B7D022A46F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215EF56-3028-6A92-7B92-18CC5D2D0CA7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7E594A26-D80F-B2B7-0D62-871088ECF48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70153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BA072-036F-CD1A-B7AE-ECAE78171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3005617-4943-758D-BFEC-A953A8D6F3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11184EF-8BB6-EFF0-7492-3EF0E34BF645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55DB3A4-206E-ECD6-E97D-5CB076BB7138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20455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A2AE9-C894-CDBE-73A1-E8EA11962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692B8F0-1E06-98C5-18AF-9D20FF450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2FD9618-AD26-9025-301B-F427F6EB0B30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56761E6-BF7D-A812-C48F-D169D6B02BB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8898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185A6-0084-824B-6D3B-E045B8544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2C74ADD-A159-F36B-D704-746405C519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F2FD1E0-0875-93CE-B3A2-8D563714B44C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515E233-09A9-EB43-948D-64D749555DC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983598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D8A25-40FE-2A70-2A75-8F24E8D7F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33C09E92-78E7-DE4F-43C7-559AC44BD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4D7F06A-8B2B-176B-F70F-DC79EBDBCB6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C81FA230-C331-99DE-2184-410DCCED510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09783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A88CA-C211-680E-C6D8-14E4B3D65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6EA564CE-4E38-6A63-733C-E963A613D3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1C46AB1-BB13-0DF3-18DE-EBD687EB3428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48B3D98-4387-2560-D8A7-5A8BFFC8ABEE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62028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6D3A2-9AF5-32BF-C6EB-F0B913562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07B248C-6D56-4CD7-76D9-B1CCA231B9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00DCF4B-03D2-BC35-8D42-131860BDBBF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8BA9A82-D271-987F-46EE-095E75BBBC2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276249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13873-5385-7024-C898-867CD743F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B2E0695-3612-B667-4A10-B0C1CC3962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7AEBB4F-9ACF-BD28-6632-00515898B8EA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42E6AA9-C35A-EE18-31BE-A2B5218FF640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948074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BDD8E-A9B0-B432-CAA3-D3B4FCA7B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A7EB22C-128E-D0D2-05F7-FE79C1BD4C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5AFBC72-0533-CD92-4CF4-16791111F96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E8922CE-AC05-953C-F7ED-E834BE18FCC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40543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9CC04-8BE2-8AE3-192C-CECF631CD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A3710439-FF9A-B31F-FDFC-5A0CCEA3B8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2D27F81-7A36-F243-6195-66C4D895BF5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6422A46A-E487-6C39-B5A4-B6ECAC80DD35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70050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08F0A-8535-9B61-3D32-AE25205BF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3D3FFDB-D51B-E00A-AD9D-53C038784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94FF9A-05A9-7C59-5749-9E0C357ED0C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C309598-A807-C5AB-4F19-184CCF6CE91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39776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09165-0475-7A34-DB3D-F7577C56A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2663CF2-DE1B-0FE0-B2AB-2681991F2B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9704B38-F9C1-24BD-89F5-86ACD3E6461F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E85BF27A-DFE7-74E9-0D6F-3437683DF41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0911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43002-5547-8517-C4A9-FF57269E0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4342A9A-40DD-90BB-9FE5-A760E5414C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37EB76-AEF7-0B4D-ACE8-CF0236496A5B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31C97D2C-C286-D2A4-5DFA-B97A553E8D1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3939638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B6445-8A52-3185-2D2B-5E3D612A1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8C831EC-3EB9-E5D6-5475-23BEA39823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C681B5E4-5B14-C7C1-743C-DF4C47012632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DA3DDB5-56AE-FC7E-C38E-C0F71416636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46743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39B01-3A08-49BA-287E-5D403416F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203DC82-1C68-5B0F-C149-F2479A9AED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1822D77-25BE-4BCB-F3AD-F9B97FE92CF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039C7D92-F4B1-1FD3-E92E-88057832151E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69375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08EA7-51F7-77E8-C0F1-8508F90E5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9255B91-6046-5BBB-9BF7-DBFE7CB335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3B5311F-F54E-01F2-8878-6AA5CC65379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6D4E757-3EB9-BCF3-EF1C-0409DB22A21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955742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62691-5A49-AF60-8037-E2AE8BD44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13E22DC3-81C3-BC3A-E3CA-8772438BF1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C3F6CD7-997F-9650-3091-0F59D25CAC5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CCCD5E1F-8680-81FF-7CA7-04DBD1B464A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254553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707BC-97B2-EA10-28BA-B70FCF4AE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4904C706-6FA2-B40F-8679-82468DF865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E66C23F-D7C4-8C0E-EB9B-97FCA6A0B37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68D97D2-8A70-E95F-B5DE-998211F5638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8974687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2F961-2D80-591F-379E-1112ADE17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DB94D8FC-6A05-7BC9-5926-BC19275F2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28146B7-CF8B-1AC5-1A11-BA233D500FE6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9681C3F-35B5-683E-9FBB-54AB894F4FA8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87036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5BC47-A218-A43A-0700-6C6CD43D5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A8B39A2F-1BDA-C7AF-7676-03D9F67102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DE7B219-8302-B8AE-2EEC-CF9181382AA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49460F3-B661-2031-82A9-E481AAB3E7B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1726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12DDEFF-99C2-4F07-A13D-69CAA39C68F2}" type="slidenum"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377112E-7BF3-4545-AA5B-3B2CAE973E9D}" type="slidenum">
              <a:t>‹Nº›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D76058A-2C06-4935-907F-E66B18AACCDD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24B489A-FC66-461F-A9AC-119A53C79FA1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6342DB3-43E1-42D7-BCE3-996A3F3DDD93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914400" y="2130480"/>
            <a:ext cx="10362960" cy="6813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E0F661F-94D9-48DD-87A4-4362537AA2BE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31A73E1-4E60-48ED-A703-E4E7004B6D38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E781B72-8AF1-40E7-A45D-EC98592F258D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A6E3AC0-7880-4B27-9ACF-A4F31E64176A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A460A9C-488A-4BCE-A354-EAB77B64A90B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B9BAC5F-C693-4C16-AC3C-4A611C549AF9}" type="slidenum"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B8E8A2D-8117-487F-A617-491E150336AE}" type="slidenum"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2080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57977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72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1562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90153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2243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652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75412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5359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23959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24982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7207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377112E-7BF3-4545-AA5B-3B2CAE973E9D}" type="slidenum">
              <a:t>‹Nº›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46769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s-ES" sz="5200" b="0" strike="noStrike" spc="-1">
                <a:solidFill>
                  <a:srgbClr val="000000"/>
                </a:solidFill>
                <a:latin typeface="Calibri"/>
              </a:rPr>
              <a:t>Haga clic para modificar el estilo de título del patrón</a:t>
            </a:r>
            <a:endParaRPr lang="es-CL" sz="5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s-ES" sz="1400" b="0" strike="noStrike" spc="-1">
                <a:solidFill>
                  <a:srgbClr val="8B8B8B"/>
                </a:solidFill>
                <a:latin typeface="Calibri"/>
              </a:rPr>
              <a:t>&lt;fecha/hora&gt;</a:t>
            </a:r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ct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&lt;pie de página&gt;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4D6A2F1-95AA-4610-8D9A-CFCB15589A22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‹Nº›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800" b="0" strike="noStrike" spc="-1">
                <a:solidFill>
                  <a:srgbClr val="000000"/>
                </a:solidFill>
                <a:latin typeface="Calibri"/>
              </a:rPr>
              <a:t>Pulse para editar el formato de texto del esquema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900" b="0" strike="noStrike" spc="-1">
                <a:solidFill>
                  <a:srgbClr val="000000"/>
                </a:solidFill>
                <a:latin typeface="Calibri"/>
              </a:rPr>
              <a:t>Segundo nivel del 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solidFill>
                  <a:srgbClr val="000000"/>
                </a:solidFill>
                <a:latin typeface="Calibri"/>
              </a:rPr>
              <a:t>Tercer nivel del 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400" b="0" strike="noStrike" spc="-1">
                <a:solidFill>
                  <a:srgbClr val="000000"/>
                </a:solidFill>
                <a:latin typeface="Calibri"/>
              </a:rPr>
              <a:t>Cuarto nivel del 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Quinto nivel del 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Sexto nivel del 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335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Colors" Target="../diagrams/colors3.xml"/><Relationship Id="rId18" Type="http://schemas.openxmlformats.org/officeDocument/2006/relationships/image" Target="../media/image15.png"/><Relationship Id="rId3" Type="http://schemas.openxmlformats.org/officeDocument/2006/relationships/image" Target="../media/image7.jpg"/><Relationship Id="rId21" Type="http://schemas.openxmlformats.org/officeDocument/2006/relationships/image" Target="../media/image18.png"/><Relationship Id="rId7" Type="http://schemas.openxmlformats.org/officeDocument/2006/relationships/image" Target="../media/image11.jpeg"/><Relationship Id="rId12" Type="http://schemas.openxmlformats.org/officeDocument/2006/relationships/diagramQuickStyle" Target="../diagrams/quickStyle3.xml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diagramLayout" Target="../diagrams/layout3.xml"/><Relationship Id="rId5" Type="http://schemas.openxmlformats.org/officeDocument/2006/relationships/image" Target="../media/image9.jpe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10" Type="http://schemas.openxmlformats.org/officeDocument/2006/relationships/diagramData" Target="../diagrams/data3.xml"/><Relationship Id="rId19" Type="http://schemas.openxmlformats.org/officeDocument/2006/relationships/image" Target="../media/image16.png"/><Relationship Id="rId4" Type="http://schemas.openxmlformats.org/officeDocument/2006/relationships/image" Target="../media/image8.jpeg"/><Relationship Id="rId9" Type="http://schemas.openxmlformats.org/officeDocument/2006/relationships/image" Target="../media/image4.png"/><Relationship Id="rId14" Type="http://schemas.microsoft.com/office/2007/relationships/diagramDrawing" Target="../diagrams/drawing3.xml"/><Relationship Id="rId22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4.png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chart" Target="../charts/chart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4.png"/><Relationship Id="rId9" Type="http://schemas.microsoft.com/office/2007/relationships/diagramDrawing" Target="../diagrams/drawin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7.xml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11" Type="http://schemas.openxmlformats.org/officeDocument/2006/relationships/slide" Target="slide3.xml"/><Relationship Id="rId5" Type="http://schemas.openxmlformats.org/officeDocument/2006/relationships/diagramData" Target="../diagrams/data7.xml"/><Relationship Id="rId10" Type="http://schemas.openxmlformats.org/officeDocument/2006/relationships/slide" Target="slide7.xml"/><Relationship Id="rId4" Type="http://schemas.openxmlformats.org/officeDocument/2006/relationships/image" Target="../media/image4.png"/><Relationship Id="rId9" Type="http://schemas.microsoft.com/office/2007/relationships/diagramDrawing" Target="../diagrams/drawin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4.png"/><Relationship Id="rId9" Type="http://schemas.microsoft.com/office/2007/relationships/diagramDrawing" Target="../diagrams/drawin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4.png"/><Relationship Id="rId9" Type="http://schemas.microsoft.com/office/2007/relationships/diagramDrawing" Target="../diagrams/drawing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4.png"/><Relationship Id="rId9" Type="http://schemas.microsoft.com/office/2007/relationships/diagramDrawing" Target="../diagrams/drawing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4.png"/><Relationship Id="rId9" Type="http://schemas.microsoft.com/office/2007/relationships/diagramDrawing" Target="../diagrams/drawing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4.png"/><Relationship Id="rId9" Type="http://schemas.microsoft.com/office/2007/relationships/diagramDrawing" Target="../diagrams/drawing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ción de 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45" t="5259" r="15945" b="19456"/>
          <a:stretch/>
        </p:blipFill>
        <p:spPr>
          <a:xfrm>
            <a:off x="6096000" y="0"/>
            <a:ext cx="6096000" cy="636385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41244" y="442251"/>
            <a:ext cx="4263218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ARMADA DE CHILE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DIRECCIÓN GENERAL DEL PERSONAL 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 LA ARMADA</a:t>
            </a:r>
            <a:endParaRPr lang="es-CL" sz="2000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62671" y="2771257"/>
            <a:ext cx="822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36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DEPARTAMENTO DE FINANZAS Y REMUNERACIONES</a:t>
            </a:r>
          </a:p>
        </p:txBody>
      </p:sp>
      <p:pic>
        <p:nvPicPr>
          <p:cNvPr id="8" name="Picture 3" descr="C:\Users\jacosta\Desktop\Expo Planes\Escudo Direcper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310" y="0"/>
            <a:ext cx="1213665" cy="172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211842" y="5806240"/>
            <a:ext cx="3670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Valparaíso, 30 de abril de 2026</a:t>
            </a:r>
            <a:endParaRPr lang="es-CL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187297" y="5606041"/>
            <a:ext cx="2768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dirty="0"/>
              <a:t>CN AB JOHAN PEÑA GAETE</a:t>
            </a:r>
          </a:p>
          <a:p>
            <a:pPr algn="ctr"/>
            <a:r>
              <a:rPr lang="es-MX" sz="1200" dirty="0"/>
              <a:t>CELULAR: 9 53438117</a:t>
            </a:r>
          </a:p>
          <a:p>
            <a:pPr algn="ctr"/>
            <a:r>
              <a:rPr lang="es-MX" sz="1200" dirty="0"/>
              <a:t>jpenag@armada.cl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209246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CA290-3244-7E86-FE59-6392ED710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2979DCF9-B871-79EB-EA10-7C7D49D78F3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469C51D-A4AD-E6FC-5882-8A0D262B7B9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B37FAEB-7C72-542F-5110-88FF762F19F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7A17B68-BD07-AD4A-745B-DBB22F7B22F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910EB50-05AB-72EB-9A8A-A7AA18F4499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B8B4117-63BC-CEF1-7BF8-7BB90F1F5AE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F38DC98B-A39F-68DA-76BB-6A3C87882CA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BA70FA5-0D91-E810-AF59-06CFE7BCDC47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DCB822DB-C268-F8E5-FA04-B09071B5A8E6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92E5950-9CA7-E96C-008B-DE3E570D743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F2ECEFCC-0BB4-0D55-7171-EAB389A20DED}"/>
              </a:ext>
            </a:extLst>
          </p:cNvPr>
          <p:cNvGraphicFramePr/>
          <p:nvPr/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8044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09961-A752-6F30-A282-F9ACF997F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93B6E7E-C149-7E32-5493-629DA9BF7E4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849A710-08AB-8554-5C75-63A7C7139F7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FA86F2C1-4881-A2E6-C29F-73A7155C89DC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3053615-6026-CBB6-21C1-063258A9FC1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9AE1DB4-E038-B36D-FE67-52A02CE6FCB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7DF8BEE-5754-9905-3571-057798764595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109D996-EF36-990D-BD62-C4D0FDDC16F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DD7FCE0-5EB6-F3EE-8F8F-88408F5E73B1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57297B0-9FDC-28A4-E828-66CDFC83E9B2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6CFBEA6-9271-0B38-29E1-B35C805C19C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17041571-BAD1-9DF0-40D4-44B8F36E18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2406222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319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Content Placeholder 17" descr="A picture containing water, outdoor, river, mountain&#10;&#10;Description automatically generated">
            <a:extLst>
              <a:ext uri="{FF2B5EF4-FFF2-40B4-BE49-F238E27FC236}">
                <a16:creationId xmlns:a16="http://schemas.microsoft.com/office/drawing/2014/main" id="{E5C05402-3C7E-B599-2C6A-2FE7F4D14C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0" b="1"/>
          <a:stretch/>
        </p:blipFill>
        <p:spPr>
          <a:xfrm>
            <a:off x="27247" y="1008043"/>
            <a:ext cx="3255403" cy="1154044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24" name="Picture 5" descr="A submarine in the water&#10;&#10;Description automatically generated with low confidence">
            <a:extLst>
              <a:ext uri="{FF2B5EF4-FFF2-40B4-BE49-F238E27FC236}">
                <a16:creationId xmlns:a16="http://schemas.microsoft.com/office/drawing/2014/main" id="{4BD7D660-9CE1-120D-53D5-98032AF475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9" r="-3" b="3460"/>
          <a:stretch/>
        </p:blipFill>
        <p:spPr>
          <a:xfrm>
            <a:off x="4006974" y="1050485"/>
            <a:ext cx="3765783" cy="1111602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25" name="Picture 8" descr="A picture containing water, sky, outdoor, plane&#10;&#10;Description automatically generated">
            <a:extLst>
              <a:ext uri="{FF2B5EF4-FFF2-40B4-BE49-F238E27FC236}">
                <a16:creationId xmlns:a16="http://schemas.microsoft.com/office/drawing/2014/main" id="{3A9887B5-4ABA-85A7-23A6-046115E6D4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5" r="2957" b="-2"/>
          <a:stretch/>
        </p:blipFill>
        <p:spPr>
          <a:xfrm>
            <a:off x="1841486" y="1018635"/>
            <a:ext cx="3393943" cy="1143452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26" name="Picture 7" descr="A picture containing outdoor, snow, nature, slope&#10;&#10;Description automatically generated">
            <a:extLst>
              <a:ext uri="{FF2B5EF4-FFF2-40B4-BE49-F238E27FC236}">
                <a16:creationId xmlns:a16="http://schemas.microsoft.com/office/drawing/2014/main" id="{CAF3D067-F64F-D623-D603-4E77E728A8A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3" r="2" b="3966"/>
          <a:stretch/>
        </p:blipFill>
        <p:spPr>
          <a:xfrm>
            <a:off x="8584210" y="997079"/>
            <a:ext cx="3607790" cy="1165008"/>
          </a:xfrm>
          <a:custGeom>
            <a:avLst/>
            <a:gdLst/>
            <a:ahLst/>
            <a:cxnLst/>
            <a:rect l="l" t="t" r="r" b="b"/>
            <a:pathLst>
              <a:path w="6838950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791200" y="0"/>
                </a:lnTo>
                <a:lnTo>
                  <a:pt x="6838950" y="0"/>
                </a:lnTo>
                <a:lnTo>
                  <a:pt x="6838950" y="4197911"/>
                </a:lnTo>
                <a:lnTo>
                  <a:pt x="0" y="4197911"/>
                </a:lnTo>
                <a:close/>
              </a:path>
            </a:pathLst>
          </a:cu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71" y="987536"/>
            <a:ext cx="2466603" cy="1174551"/>
          </a:xfrm>
          <a:prstGeom prst="flowChartInputOutput">
            <a:avLst/>
          </a:prstGeom>
        </p:spPr>
      </p:pic>
      <p:grpSp>
        <p:nvGrpSpPr>
          <p:cNvPr id="186" name="2 Grupo"/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/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DEPTO. </a:t>
              </a:r>
              <a:r>
                <a:rPr lang="es-MX" sz="3300" b="1" spc="-1" dirty="0">
                  <a:solidFill>
                    <a:srgbClr val="FFFFFF"/>
                  </a:solidFill>
                  <a:latin typeface="Calibri"/>
                </a:rPr>
                <a:t>FINANZAS </a:t>
              </a:r>
              <a:r>
                <a:rPr kumimoji="0" lang="es-MX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Y REMUNERACIONES</a:t>
              </a:r>
              <a:endParaRPr kumimoji="0" lang="es-CL" sz="33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88" name="Proceso alternativo 5"/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/>
            <p:cNvPicPr/>
            <p:nvPr/>
          </p:nvPicPr>
          <p:blipFill>
            <a:blip r:embed="rId8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/>
            <p:cNvPicPr/>
            <p:nvPr/>
          </p:nvPicPr>
          <p:blipFill>
            <a:blip r:embed="rId9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/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/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/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/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/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1A541994-B78C-424A-B64C-7661091FEB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0510284"/>
              </p:ext>
            </p:extLst>
          </p:nvPr>
        </p:nvGraphicFramePr>
        <p:xfrm>
          <a:off x="71280" y="346539"/>
          <a:ext cx="12120720" cy="6069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1842ABEE-7629-45E9-99EC-A1999763EDD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10986" y="2106522"/>
            <a:ext cx="705585" cy="93954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CA3F85D-F465-41A3-A920-819130B9BAD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96907" y="3199889"/>
            <a:ext cx="680576" cy="90624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8949839-8DDA-4AB1-B81B-292FBC3C3AD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62904" y="5286682"/>
            <a:ext cx="705585" cy="93954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966D6FB-EA53-48FA-9429-E9C502A4D05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91704" y="5295231"/>
            <a:ext cx="705585" cy="93954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11B85B5-CAFE-4EC1-BD98-B5D1FD5BD70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94713" y="5307383"/>
            <a:ext cx="705585" cy="93954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7CE1EB6-59AC-401C-A411-4C9DB84B21B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706907" y="5315929"/>
            <a:ext cx="705585" cy="93954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5535D68-CFA0-40A3-B0EE-84D91570A97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282519" y="5315930"/>
            <a:ext cx="705585" cy="93954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9FD1454-C56E-4060-99A1-D4B39C3ED1C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148585" y="5328737"/>
            <a:ext cx="705586" cy="93954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3804483-1AAA-49E3-B663-084EE5321F01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11507" y="5303108"/>
            <a:ext cx="705585" cy="93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8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FE8D4-420B-2C24-66C8-0E5BDD568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0EB64E9-9203-BD42-1180-FD04301A7D1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E572D3E-F203-259A-6D9E-D036C56DCFD4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D7087F6-C906-6A81-4D50-7250E5467DE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C0ADA82-942C-F6F1-349B-169DAF22A8C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D013B7B-87C0-C58D-87D2-25B25F12ED1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1CEE991-F4CE-3C36-A458-BBA6752F7F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17" t="16878" r="616" b="14507"/>
          <a:stretch>
            <a:fillRect/>
          </a:stretch>
        </p:blipFill>
        <p:spPr>
          <a:xfrm>
            <a:off x="1030257" y="978754"/>
            <a:ext cx="10123300" cy="5290670"/>
          </a:xfrm>
          <a:prstGeom prst="rect">
            <a:avLst/>
          </a:prstGeom>
        </p:spPr>
      </p:pic>
      <p:grpSp>
        <p:nvGrpSpPr>
          <p:cNvPr id="186" name="2 Grupo">
            <a:extLst>
              <a:ext uri="{FF2B5EF4-FFF2-40B4-BE49-F238E27FC236}">
                <a16:creationId xmlns:a16="http://schemas.microsoft.com/office/drawing/2014/main" id="{2C1DF5E1-FFD8-F88E-DB11-268E8C1701CC}"/>
              </a:ext>
            </a:extLst>
          </p:cNvPr>
          <p:cNvGrpSpPr/>
          <p:nvPr/>
        </p:nvGrpSpPr>
        <p:grpSpPr>
          <a:xfrm>
            <a:off x="-21960" y="-27000"/>
            <a:ext cx="12213720" cy="106616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6B72DE7-2850-3E0B-2621-9006C32FAF4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FUNCIONES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4D8764C-40ED-336C-DBE9-88A667C8728D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8AA027D-BCA2-DF10-9AD6-6907CE656B8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2824ECC-13C4-80A8-14F3-6D502A974C20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2218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6210A-7187-52F1-748B-043151767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4197C2D-5590-4781-783B-4231C087A09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175F97C4-ACC1-1E78-C4BF-1EC9606A3C5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1CCBCCF0-991A-BD82-FD36-73D58799CD9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8009E4A1-9D72-C37A-11C2-BF2729BCC03F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B67DC797-D1AF-22FB-201E-AC3C31629FE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50ECDE7-7357-BA38-2EE0-97BFFD3C1A55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3E8E284-13A5-0991-AC1F-305A8B045AFD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BDC0622-E377-044D-539A-2E84166F678D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CAA25C7A-833E-1A3F-625A-8EA7FED9B8C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E16AAFAD-D324-6DEB-8347-434F3C08895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3CFA6B1A-17CD-2165-2B5C-A9DBD76674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3611935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7960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C7FE4-06A0-E88D-DDDF-0A0588CDF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DFEF412-0D22-0D47-9E8E-0811DA0294C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714FAC90-6EF5-4BEF-32DA-375021B6181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s-CL" sz="3300" b="1" strike="noStrike" spc="-1" dirty="0">
                  <a:solidFill>
                    <a:srgbClr val="FFFFFF"/>
                  </a:solidFill>
                  <a:latin typeface="Calibri"/>
                </a:rPr>
                <a:t>DIVISIÓN FINANZAS</a:t>
              </a:r>
              <a:endParaRPr lang="es-ES" sz="3300" b="0" strike="noStrike" spc="-1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95AF4BD-2272-3142-4EB7-1601C38D32F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2100" b="0" strike="noStrike" spc="-1">
                <a:solidFill>
                  <a:srgbClr val="FFFFFF"/>
                </a:solidFill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44ECFB0-2F4D-80E0-2633-F40EC789EFE5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B8C0CC0D-88FC-244D-3458-299BC59EFA1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4AFCF1C-A816-8DE3-9093-7404A2E8F59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33B6C9F5-E06A-4E70-87BF-B6D27B43B302}" type="slidenum">
              <a:rPr lang="es-CL" sz="1200" b="0" strike="noStrike" spc="-1">
                <a:solidFill>
                  <a:srgbClr val="8B8B8B"/>
                </a:solidFill>
                <a:latin typeface="Arial"/>
              </a:rPr>
              <a:t>7</a:t>
            </a:fld>
            <a:endParaRPr lang="es-ES" sz="12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A1E6B5F3-19E6-3BF8-E1C5-20C02ABBB78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3144A26-438F-C8A1-38C8-3CC07DD8969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   P A T R I O T I S M O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HONOR		LEALTAD		VALENTÍA		INTEGRIDAD		DEBER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314A45B-8658-0BB8-73D4-E9F0862E2A5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3B1F18E-8DD9-3823-C496-7B8F14A47AE2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2391DA5-A448-431C-8171-47B69A06E0A5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7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3DF245D-E0CD-FE21-DBFD-74B17BB791A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6"/>
          <a:stretch/>
        </p:blipFill>
        <p:spPr>
          <a:xfrm>
            <a:off x="1137684" y="1595266"/>
            <a:ext cx="10082259" cy="4642588"/>
          </a:xfrm>
          <a:prstGeom prst="rect">
            <a:avLst/>
          </a:prstGeom>
        </p:spPr>
      </p:pic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9F10E5BB-A7FD-54CA-31FD-29B1560B4893}"/>
              </a:ext>
            </a:extLst>
          </p:cNvPr>
          <p:cNvSpPr/>
          <p:nvPr/>
        </p:nvSpPr>
        <p:spPr>
          <a:xfrm>
            <a:off x="1828800" y="1071419"/>
            <a:ext cx="3140364" cy="44422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TEMAS PRINCIPALES</a:t>
            </a:r>
            <a:endParaRPr lang="es-CL" dirty="0"/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01F5D46-30B7-8B2A-4B1A-B9888BDCC129}"/>
              </a:ext>
            </a:extLst>
          </p:cNvPr>
          <p:cNvSpPr/>
          <p:nvPr/>
        </p:nvSpPr>
        <p:spPr>
          <a:xfrm>
            <a:off x="7084291" y="1071419"/>
            <a:ext cx="3140364" cy="44422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PROCESOS ASOCIADOS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9941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19498" y="120073"/>
            <a:ext cx="7971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DE RECURSOS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" t="12234" r="2335" b="8226"/>
          <a:stretch/>
        </p:blipFill>
        <p:spPr>
          <a:xfrm>
            <a:off x="5735269" y="1677898"/>
            <a:ext cx="6284904" cy="2860275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203200" y="1614518"/>
            <a:ext cx="5191760" cy="3023981"/>
            <a:chOff x="257694" y="1153640"/>
            <a:chExt cx="5147852" cy="2986100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694" y="1153640"/>
              <a:ext cx="5147852" cy="2986100"/>
            </a:xfrm>
            <a:prstGeom prst="rect">
              <a:avLst/>
            </a:prstGeom>
          </p:spPr>
        </p:pic>
        <p:sp>
          <p:nvSpPr>
            <p:cNvPr id="2" name="Rectángulo redondeado 1"/>
            <p:cNvSpPr/>
            <p:nvPr/>
          </p:nvSpPr>
          <p:spPr>
            <a:xfrm>
              <a:off x="257694" y="1790698"/>
              <a:ext cx="4023361" cy="257695"/>
            </a:xfrm>
            <a:prstGeom prst="roundRect">
              <a:avLst/>
            </a:prstGeom>
            <a:noFill/>
            <a:ln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ángulo redondeado 5"/>
            <p:cNvSpPr/>
            <p:nvPr/>
          </p:nvSpPr>
          <p:spPr>
            <a:xfrm>
              <a:off x="3620193" y="2219499"/>
              <a:ext cx="1417320" cy="79802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Armada de Chile 12,22% del M.D.N.</a:t>
              </a:r>
              <a:endParaRPr kumimoji="0" lang="es-CL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7" name="Gráfico 6"/>
          <p:cNvGraphicFramePr>
            <a:graphicFrameLocks/>
          </p:cNvGraphicFramePr>
          <p:nvPr/>
        </p:nvGraphicFramePr>
        <p:xfrm>
          <a:off x="849743" y="4609612"/>
          <a:ext cx="3536572" cy="1704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/>
        </p:nvGraphicFramePr>
        <p:xfrm>
          <a:off x="4183149" y="4608946"/>
          <a:ext cx="3529214" cy="1701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/>
        </p:nvGraphicFramePr>
        <p:xfrm>
          <a:off x="7549803" y="4617487"/>
          <a:ext cx="3529215" cy="1704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" name="CuadroTexto 10"/>
          <p:cNvSpPr txBox="1"/>
          <p:nvPr/>
        </p:nvSpPr>
        <p:spPr>
          <a:xfrm>
            <a:off x="1112055" y="4703151"/>
            <a:ext cx="369332" cy="175432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EJECUCIÓN AÑO 2025 </a:t>
            </a:r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redondeado 11"/>
          <p:cNvSpPr/>
          <p:nvPr/>
        </p:nvSpPr>
        <p:spPr>
          <a:xfrm>
            <a:off x="2685009" y="1096640"/>
            <a:ext cx="3433156" cy="39069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AFL (PESOS – DÓLAR)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redondeado 12"/>
          <p:cNvSpPr/>
          <p:nvPr/>
        </p:nvSpPr>
        <p:spPr>
          <a:xfrm>
            <a:off x="6259481" y="1106039"/>
            <a:ext cx="3433156" cy="39069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FO.R.A. (eventualmente)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09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396539" y="120073"/>
            <a:ext cx="9385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PRINCIPALES TEMAS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123749" y="1076971"/>
            <a:ext cx="4340861" cy="4914658"/>
            <a:chOff x="73506" y="1095444"/>
            <a:chExt cx="4340861" cy="4914658"/>
          </a:xfrm>
        </p:grpSpPr>
        <p:sp>
          <p:nvSpPr>
            <p:cNvPr id="6" name="Rectángulo redondeado 5"/>
            <p:cNvSpPr/>
            <p:nvPr/>
          </p:nvSpPr>
          <p:spPr>
            <a:xfrm>
              <a:off x="737593" y="2467235"/>
              <a:ext cx="2939622" cy="1882783"/>
            </a:xfrm>
            <a:prstGeom prst="roundRect">
              <a:avLst/>
            </a:prstGeom>
            <a:ln w="28575"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Dotaciones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Cuotas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Ingresos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C.U.A.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Servicio Militar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Beneficios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Gratificaciones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Aporte Familiar Permanente</a:t>
              </a:r>
              <a:endPara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06" y="1095444"/>
              <a:ext cx="4267796" cy="1371791"/>
            </a:xfrm>
            <a:prstGeom prst="rect">
              <a:avLst/>
            </a:prstGeom>
            <a:ln w="28575">
              <a:noFill/>
            </a:ln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7045" y="4308453"/>
              <a:ext cx="4277322" cy="1467055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20" name="Rectángulo redondeado 19"/>
            <p:cNvSpPr/>
            <p:nvPr/>
          </p:nvSpPr>
          <p:spPr>
            <a:xfrm>
              <a:off x="137046" y="1187056"/>
              <a:ext cx="4128972" cy="4823046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upo 24"/>
          <p:cNvGrpSpPr/>
          <p:nvPr/>
        </p:nvGrpSpPr>
        <p:grpSpPr>
          <a:xfrm>
            <a:off x="4513810" y="1222906"/>
            <a:ext cx="7473798" cy="2204709"/>
            <a:chOff x="4663440" y="1156402"/>
            <a:chExt cx="7473798" cy="2204709"/>
          </a:xfrm>
        </p:grpSpPr>
        <p:grpSp>
          <p:nvGrpSpPr>
            <p:cNvPr id="14" name="Grupo 13"/>
            <p:cNvGrpSpPr/>
            <p:nvPr/>
          </p:nvGrpSpPr>
          <p:grpSpPr>
            <a:xfrm>
              <a:off x="4757395" y="1295357"/>
              <a:ext cx="7371529" cy="1880105"/>
              <a:chOff x="4757395" y="1295357"/>
              <a:chExt cx="7371529" cy="1880105"/>
            </a:xfrm>
          </p:grpSpPr>
          <p:grpSp>
            <p:nvGrpSpPr>
              <p:cNvPr id="8" name="Grupo 7"/>
              <p:cNvGrpSpPr/>
              <p:nvPr/>
            </p:nvGrpSpPr>
            <p:grpSpPr>
              <a:xfrm>
                <a:off x="4757395" y="1905042"/>
                <a:ext cx="6767791" cy="1270420"/>
                <a:chOff x="7656449" y="448838"/>
                <a:chExt cx="6767791" cy="1270420"/>
              </a:xfrm>
            </p:grpSpPr>
            <p:sp>
              <p:nvSpPr>
                <p:cNvPr id="10" name="Rectángulo redondeado 9"/>
                <p:cNvSpPr/>
                <p:nvPr/>
              </p:nvSpPr>
              <p:spPr>
                <a:xfrm>
                  <a:off x="7656449" y="448838"/>
                  <a:ext cx="2649558" cy="1270420"/>
                </a:xfrm>
                <a:prstGeom prst="round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Comisiones Institucionales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Puestos en el Extranjero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Gratificaciones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Proyecciones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Formulación Pptaria.</a:t>
                  </a:r>
                  <a:endParaRPr kumimoji="0" lang="es-C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Rectángulo redondeado 12"/>
                <p:cNvSpPr/>
                <p:nvPr/>
              </p:nvSpPr>
              <p:spPr>
                <a:xfrm>
                  <a:off x="11094834" y="477946"/>
                  <a:ext cx="3329406" cy="721779"/>
                </a:xfrm>
                <a:prstGeom prst="round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Informes Cumplimiento Ley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Modificaciones Presupuestarias.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Control Ejecución</a:t>
                  </a:r>
                  <a:endParaRPr kumimoji="0" lang="es-C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12" name="Imagen 1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46072" y="1295357"/>
                <a:ext cx="7182852" cy="609685"/>
              </a:xfrm>
              <a:prstGeom prst="rect">
                <a:avLst/>
              </a:prstGeom>
            </p:spPr>
          </p:pic>
        </p:grpSp>
        <p:sp>
          <p:nvSpPr>
            <p:cNvPr id="21" name="Rectángulo redondeado 20"/>
            <p:cNvSpPr/>
            <p:nvPr/>
          </p:nvSpPr>
          <p:spPr>
            <a:xfrm>
              <a:off x="4663440" y="1156402"/>
              <a:ext cx="2826332" cy="2204709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ángulo redondeado 21"/>
            <p:cNvSpPr/>
            <p:nvPr/>
          </p:nvSpPr>
          <p:spPr>
            <a:xfrm>
              <a:off x="7583728" y="1156402"/>
              <a:ext cx="4553510" cy="2204709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3" name="Imagen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345" y="4109751"/>
            <a:ext cx="1743318" cy="1105054"/>
          </a:xfrm>
          <a:prstGeom prst="rect">
            <a:avLst/>
          </a:prstGeom>
        </p:spPr>
      </p:pic>
      <p:sp>
        <p:nvSpPr>
          <p:cNvPr id="24" name="Rectángulo redondeado 23"/>
          <p:cNvSpPr/>
          <p:nvPr/>
        </p:nvSpPr>
        <p:spPr>
          <a:xfrm>
            <a:off x="7340142" y="4374109"/>
            <a:ext cx="2939622" cy="91469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como Mando Administrador de la formulación y ejecución Presupuestaria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27" name="Rectángulo redondeado 26"/>
          <p:cNvSpPr/>
          <p:nvPr/>
        </p:nvSpPr>
        <p:spPr>
          <a:xfrm>
            <a:off x="5258946" y="4109750"/>
            <a:ext cx="5190152" cy="1393275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35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980902" y="120073"/>
            <a:ext cx="1019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SITUACIONES ACTUALES RELEVANTES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Diagrama 1"/>
          <p:cNvGraphicFramePr/>
          <p:nvPr/>
        </p:nvGraphicFramePr>
        <p:xfrm>
          <a:off x="980902" y="1209964"/>
          <a:ext cx="10666153" cy="4913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6577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980902" y="120073"/>
            <a:ext cx="1019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PRINCIPALES DESAFÍOS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10" y="1057472"/>
            <a:ext cx="9631680" cy="525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D8803-F451-A4E3-5305-7791D3766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EABE7F47-45F9-7182-CF1D-D2F8F5FDB4F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25771E5-4B2B-D950-8927-532FCBF3348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A35ED1A-5CE9-61AA-40FF-3BB1529BC4C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0D7B3065-6F5F-A379-17D4-8EC3293DC70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4B6D722-2C49-4F89-4ED5-89AAF4E3A918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63B4926-4141-355D-F3C3-3092FCE9C0A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8F343641-4D5A-CA43-8382-198BCDDBD74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9FD9C71-9AA7-A2FA-5823-DF363B978D54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E5BC6FE-3BD7-AAEC-55B5-8DC2576C04E7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CAACC3B3-6BA2-510B-BDF2-7C9FADC70EB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DC6271A7-F5CB-03F1-39DC-D58F9EB338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8575669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6118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B764C-EDCF-8B44-826A-551294DA3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144725D-B13F-805E-6B8D-56CBCE281AF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6E74C0A-C5C9-4C2F-87E3-C56BC382018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s-CL" sz="3300" b="1" strike="noStrike" spc="-1" dirty="0">
                  <a:solidFill>
                    <a:srgbClr val="FFFFFF"/>
                  </a:solidFill>
                  <a:latin typeface="Calibri"/>
                </a:rPr>
                <a:t>DIVISIÓN REMUNERACIONES</a:t>
              </a:r>
              <a:endParaRPr lang="es-ES" sz="3300" b="0" strike="noStrike" spc="-1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B1EA48B-31A4-65F9-33B3-C1A2B0D68099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2100" b="0" strike="noStrike" spc="-1">
                <a:solidFill>
                  <a:srgbClr val="FFFFFF"/>
                </a:solidFill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EFF8904-6AC1-F9FA-CAEE-D1D807836E5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3EE586E-DB58-1298-4ADE-D6E08F17660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8172AE5-6E2B-607F-328F-4E24AE4FEC8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33B6C9F5-E06A-4E70-87BF-B6D27B43B302}" type="slidenum">
              <a:rPr lang="es-CL" sz="1200" b="0" strike="noStrike" spc="-1">
                <a:solidFill>
                  <a:srgbClr val="8B8B8B"/>
                </a:solidFill>
                <a:latin typeface="Arial"/>
              </a:rPr>
              <a:t>13</a:t>
            </a:fld>
            <a:endParaRPr lang="es-ES" sz="12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C06DB20-4943-757F-E18B-8D31025F444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61876CE-D953-8756-33EB-0DE6DB279DE2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   P A T R I O T I S M O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HONOR		LEALTAD		VALENTÍA		INTEGRIDAD		DEBER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68D41E4-7382-22B3-451B-FD3E4FA612B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A73AD94F-B63D-8B12-5731-01037827FD08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2391DA5-A448-431C-8171-47B69A06E0A5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13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C47E450D-3639-9254-4DFF-4F3900193F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F0A66A0-A916-C406-2870-2D856B28CC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268"/>
          <a:stretch>
            <a:fillRect/>
          </a:stretch>
        </p:blipFill>
        <p:spPr>
          <a:xfrm>
            <a:off x="781756" y="1056095"/>
            <a:ext cx="10555888" cy="520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2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32E59A-3DFF-D5D1-5430-2C1BDA0FA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5D520AA-8DED-35C1-2BEB-2F9BC494606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25A38FAE-0E5C-26DE-D798-71DC924445C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PARTICIPANTES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2182EFD-D259-B450-3489-4D146CCC2109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F1EC86AF-495A-F144-2C6E-2F081500F59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FA36415-0E79-7932-064E-EF6E60256F1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9EB2E82-42CD-0F13-C2F8-ADF8DB9BB43D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7FF6EFC-3CF0-D622-B694-1DE76B4655A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E57E564-6F17-B2BC-C351-60A540123C4A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752A70C-0352-D416-4D0F-980FF3D25DF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B8CFEF-E8D9-A6D4-FBD4-F2F56EA02DC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2004A5A5-8C68-BE9B-2891-EB3AE5E71C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ED77D975-721B-CF7B-35EB-CFE849EE71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F9FBC0E-44DE-5A56-285C-D47D609068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963"/>
          <a:stretch>
            <a:fillRect/>
          </a:stretch>
        </p:blipFill>
        <p:spPr>
          <a:xfrm>
            <a:off x="0" y="1013040"/>
            <a:ext cx="12191759" cy="526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3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76118-ABEA-40A7-0B51-3880618E3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6395145-ED6D-7726-A7C0-3ACECE4965CE}"/>
              </a:ext>
            </a:extLst>
          </p:cNvPr>
          <p:cNvGrpSpPr/>
          <p:nvPr/>
        </p:nvGrpSpPr>
        <p:grpSpPr>
          <a:xfrm>
            <a:off x="-21960" y="-27000"/>
            <a:ext cx="12213720" cy="9254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7C78334-7BBE-1196-6829-633314070DB8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9EF1F12-2D0C-EAE7-058C-3A646326FB72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3DDF2E1-1354-D1FD-F007-A4D288B2CF98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BBAA439-12A4-52E4-F037-F0371D84F54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408F27A-943B-4CB0-0264-6FA7D3E6C7A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6007675-BAEA-4C58-B8B3-E4543D258A7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349FD56F-54D4-EB74-EAC7-9246ECF40A4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4C0F0DE-7F3E-383D-7C92-BD2C86188F1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61269F7-6554-8CE4-B4D8-4A28F699EE6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968A94DE-473C-D296-5676-9DDCA8B982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8B733BB9-53F0-F262-8081-45C6CA8112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0343ED0-01AE-12B0-AA2F-25FDD487353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819"/>
          <a:stretch>
            <a:fillRect/>
          </a:stretch>
        </p:blipFill>
        <p:spPr>
          <a:xfrm>
            <a:off x="0" y="898400"/>
            <a:ext cx="12191760" cy="537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0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165D972-9F2C-9437-41BB-5745A5E39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02491FEB-039C-D4A2-BC90-36BDCB0F165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15E611F-CCD6-98ED-D8A7-6C1E242241B4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DIV. REMUNERACIONES –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FEE1893-D592-B2A1-6F04-243AAABDFF1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F68B757-CB09-5F8B-6382-02548B22830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03018FC-FB84-651C-D9FD-3DC7CF421E2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E5E93E1-661C-EEDE-3E72-4E39EFF5E0B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69D5CC39-04D7-8FB3-5D2B-CE1A1C71EAB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23745AB-75F1-289D-B944-8CCDB930C50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5F5DE6E1-825B-577E-E2D2-473F3210540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CE44AA7F-1B16-F365-A7DA-3279BDE20E7D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4419A4A9-52DA-8B65-8C45-E715553CE6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481271B5-2B0F-5EC9-9A0D-B7A35D9D46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51" name="1 Diagrama">
            <a:extLst>
              <a:ext uri="{FF2B5EF4-FFF2-40B4-BE49-F238E27FC236}">
                <a16:creationId xmlns:a16="http://schemas.microsoft.com/office/drawing/2014/main" id="{00C7E2EE-752F-063F-FED6-46CEEAEAABBE}"/>
              </a:ext>
            </a:extLst>
          </p:cNvPr>
          <p:cNvGraphicFramePr/>
          <p:nvPr/>
        </p:nvGraphicFramePr>
        <p:xfrm>
          <a:off x="3466566" y="1131176"/>
          <a:ext cx="384385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52" name="Grupo 51">
            <a:extLst>
              <a:ext uri="{FF2B5EF4-FFF2-40B4-BE49-F238E27FC236}">
                <a16:creationId xmlns:a16="http://schemas.microsoft.com/office/drawing/2014/main" id="{0330156D-D5B9-573A-6934-55CED29FA46B}"/>
              </a:ext>
            </a:extLst>
          </p:cNvPr>
          <p:cNvGrpSpPr/>
          <p:nvPr/>
        </p:nvGrpSpPr>
        <p:grpSpPr>
          <a:xfrm>
            <a:off x="9052782" y="1231810"/>
            <a:ext cx="1686643" cy="1373610"/>
            <a:chOff x="1678170" y="3068190"/>
            <a:chExt cx="1686643" cy="1373610"/>
          </a:xfrm>
        </p:grpSpPr>
        <p:sp>
          <p:nvSpPr>
            <p:cNvPr id="53" name="CuadroTexto 6">
              <a:extLst>
                <a:ext uri="{FF2B5EF4-FFF2-40B4-BE49-F238E27FC236}">
                  <a16:creationId xmlns:a16="http://schemas.microsoft.com/office/drawing/2014/main" id="{C14FBA0B-1F39-D560-6E7A-4719C553D480}"/>
                </a:ext>
              </a:extLst>
            </p:cNvPr>
            <p:cNvSpPr txBox="1"/>
            <p:nvPr/>
          </p:nvSpPr>
          <p:spPr>
            <a:xfrm>
              <a:off x="1678170" y="3318045"/>
              <a:ext cx="1686642" cy="1123755"/>
            </a:xfrm>
            <a:prstGeom prst="rect">
              <a:avLst/>
            </a:prstGeom>
            <a:solidFill>
              <a:srgbClr val="9BBB59"/>
            </a:solidFill>
            <a:ln w="9525"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BIENESTAR 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Descuentos varios.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HOSPITALES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Atenciones médicas.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DIRECABAS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Vestuario naval.</a:t>
              </a:r>
            </a:p>
          </p:txBody>
        </p:sp>
        <p:sp>
          <p:nvSpPr>
            <p:cNvPr id="54" name="43 CuadroTexto">
              <a:extLst>
                <a:ext uri="{FF2B5EF4-FFF2-40B4-BE49-F238E27FC236}">
                  <a16:creationId xmlns:a16="http://schemas.microsoft.com/office/drawing/2014/main" id="{5EF4BF25-3C36-22A4-3E3E-1F18DFDC4F2C}"/>
                </a:ext>
              </a:extLst>
            </p:cNvPr>
            <p:cNvSpPr txBox="1"/>
            <p:nvPr/>
          </p:nvSpPr>
          <p:spPr>
            <a:xfrm>
              <a:off x="1678170" y="3068190"/>
              <a:ext cx="1686643" cy="246506"/>
            </a:xfrm>
            <a:prstGeom prst="rect">
              <a:avLst/>
            </a:prstGeom>
            <a:solidFill>
              <a:srgbClr val="9BBB59"/>
            </a:solidFill>
            <a:ln w="9525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tIns="0" bIns="0"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DESCUENTOS</a:t>
              </a:r>
            </a:p>
          </p:txBody>
        </p:sp>
      </p:grpSp>
      <p:sp>
        <p:nvSpPr>
          <p:cNvPr id="55" name="CuadroTexto 13">
            <a:extLst>
              <a:ext uri="{FF2B5EF4-FFF2-40B4-BE49-F238E27FC236}">
                <a16:creationId xmlns:a16="http://schemas.microsoft.com/office/drawing/2014/main" id="{C82AA96D-1202-46DE-44C2-DB50D62E308D}"/>
              </a:ext>
            </a:extLst>
          </p:cNvPr>
          <p:cNvSpPr txBox="1"/>
          <p:nvPr/>
        </p:nvSpPr>
        <p:spPr>
          <a:xfrm>
            <a:off x="7896200" y="3811167"/>
            <a:ext cx="1409713" cy="646331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PAGOS INSTITUCIONES RELACIONADAS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6" name="CuadroTexto 13">
            <a:extLst>
              <a:ext uri="{FF2B5EF4-FFF2-40B4-BE49-F238E27FC236}">
                <a16:creationId xmlns:a16="http://schemas.microsoft.com/office/drawing/2014/main" id="{22A1AF32-BA79-7931-478D-B28382D17007}"/>
              </a:ext>
            </a:extLst>
          </p:cNvPr>
          <p:cNvSpPr txBox="1"/>
          <p:nvPr/>
        </p:nvSpPr>
        <p:spPr>
          <a:xfrm>
            <a:off x="7906789" y="3059785"/>
            <a:ext cx="1388534" cy="46166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PAGO SUELDO A SERVIDORES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7" name="CuadroTexto 5">
            <a:extLst>
              <a:ext uri="{FF2B5EF4-FFF2-40B4-BE49-F238E27FC236}">
                <a16:creationId xmlns:a16="http://schemas.microsoft.com/office/drawing/2014/main" id="{131ED34A-C4DD-4CAE-DFC2-D785D6356021}"/>
              </a:ext>
            </a:extLst>
          </p:cNvPr>
          <p:cNvSpPr txBox="1"/>
          <p:nvPr/>
        </p:nvSpPr>
        <p:spPr>
          <a:xfrm>
            <a:off x="6739721" y="1118019"/>
            <a:ext cx="1978025" cy="438150"/>
          </a:xfrm>
          <a:prstGeom prst="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36000" rIns="36000">
            <a:spAutoFit/>
          </a:bodyPr>
          <a:lstStyle/>
          <a:p>
            <a:pPr marL="0" marR="0" lvl="0" indent="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MANDOS OPERATIVOS-D.INT.A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Gratificaciones.</a:t>
            </a:r>
          </a:p>
        </p:txBody>
      </p:sp>
      <p:grpSp>
        <p:nvGrpSpPr>
          <p:cNvPr id="58" name="Grupo 57">
            <a:extLst>
              <a:ext uri="{FF2B5EF4-FFF2-40B4-BE49-F238E27FC236}">
                <a16:creationId xmlns:a16="http://schemas.microsoft.com/office/drawing/2014/main" id="{ACBF83CF-D68E-EDB7-AE83-9D1D6693B279}"/>
              </a:ext>
            </a:extLst>
          </p:cNvPr>
          <p:cNvGrpSpPr/>
          <p:nvPr/>
        </p:nvGrpSpPr>
        <p:grpSpPr>
          <a:xfrm>
            <a:off x="407368" y="1052736"/>
            <a:ext cx="1997950" cy="4723265"/>
            <a:chOff x="8418530" y="1320172"/>
            <a:chExt cx="1997950" cy="4723265"/>
          </a:xfrm>
        </p:grpSpPr>
        <p:sp>
          <p:nvSpPr>
            <p:cNvPr id="59" name="CuadroTexto 3">
              <a:extLst>
                <a:ext uri="{FF2B5EF4-FFF2-40B4-BE49-F238E27FC236}">
                  <a16:creationId xmlns:a16="http://schemas.microsoft.com/office/drawing/2014/main" id="{06135D10-6410-EB06-468C-6E2A66773647}"/>
                </a:ext>
              </a:extLst>
            </p:cNvPr>
            <p:cNvSpPr txBox="1"/>
            <p:nvPr/>
          </p:nvSpPr>
          <p:spPr>
            <a:xfrm>
              <a:off x="8418532" y="1320172"/>
              <a:ext cx="1997947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Depto. I Oficiales y EE.CC.</a:t>
              </a:r>
              <a:endParaRPr kumimoji="0" lang="es-CL" sz="11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Nombramientos.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Especialización.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Ascensos.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Destinaciones.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Gratificaciones</a:t>
              </a:r>
            </a:p>
          </p:txBody>
        </p:sp>
        <p:sp>
          <p:nvSpPr>
            <p:cNvPr id="60" name="CuadroTexto 4">
              <a:extLst>
                <a:ext uri="{FF2B5EF4-FFF2-40B4-BE49-F238E27FC236}">
                  <a16:creationId xmlns:a16="http://schemas.microsoft.com/office/drawing/2014/main" id="{5C459B63-436E-5F2D-6237-EF3D71D80F1E}"/>
                </a:ext>
              </a:extLst>
            </p:cNvPr>
            <p:cNvSpPr txBox="1"/>
            <p:nvPr/>
          </p:nvSpPr>
          <p:spPr>
            <a:xfrm>
              <a:off x="8418532" y="2970607"/>
              <a:ext cx="1997947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Depto. II Gente de Mar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Nombramientos.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Especialización.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Ascensos.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Destinaciones.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Gratificaciones.</a:t>
              </a:r>
            </a:p>
          </p:txBody>
        </p:sp>
        <p:sp>
          <p:nvSpPr>
            <p:cNvPr id="61" name="CuadroTexto 5">
              <a:extLst>
                <a:ext uri="{FF2B5EF4-FFF2-40B4-BE49-F238E27FC236}">
                  <a16:creationId xmlns:a16="http://schemas.microsoft.com/office/drawing/2014/main" id="{2AE0CBB3-9A5D-D6F4-F6A6-6C40D9BB1DF4}"/>
                </a:ext>
              </a:extLst>
            </p:cNvPr>
            <p:cNvSpPr txBox="1"/>
            <p:nvPr/>
          </p:nvSpPr>
          <p:spPr>
            <a:xfrm>
              <a:off x="8418530" y="4437480"/>
              <a:ext cx="1997948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Depto</a:t>
              </a: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 III </a:t>
              </a:r>
              <a:r>
                <a:rPr kumimoji="0" lang="es-CL" sz="1100" b="1" i="0" u="sng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Benef</a:t>
              </a: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. y Retiros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Sueldo Superior.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Ssdo</a:t>
              </a: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. Nocivo.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Términos de contrato.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Trienios.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Asignación Máquina.</a:t>
              </a:r>
            </a:p>
          </p:txBody>
        </p:sp>
        <p:sp>
          <p:nvSpPr>
            <p:cNvPr id="62" name="34 CuadroTexto">
              <a:extLst>
                <a:ext uri="{FF2B5EF4-FFF2-40B4-BE49-F238E27FC236}">
                  <a16:creationId xmlns:a16="http://schemas.microsoft.com/office/drawing/2014/main" id="{07CC1B0B-34DA-E01F-6016-72780A6BB9A2}"/>
                </a:ext>
              </a:extLst>
            </p:cNvPr>
            <p:cNvSpPr txBox="1"/>
            <p:nvPr/>
          </p:nvSpPr>
          <p:spPr>
            <a:xfrm>
              <a:off x="8418531" y="2394582"/>
              <a:ext cx="1997948" cy="461665"/>
            </a:xfrm>
            <a:prstGeom prst="rect">
              <a:avLst/>
            </a:prstGeom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</a:rPr>
                <a:t>Oficiales, EE.CC., PAC, MEDLEY</a:t>
              </a:r>
            </a:p>
          </p:txBody>
        </p:sp>
        <p:sp>
          <p:nvSpPr>
            <p:cNvPr id="63" name="35 CuadroTexto">
              <a:extLst>
                <a:ext uri="{FF2B5EF4-FFF2-40B4-BE49-F238E27FC236}">
                  <a16:creationId xmlns:a16="http://schemas.microsoft.com/office/drawing/2014/main" id="{60F21A50-4802-6536-1F32-6CFEB0293046}"/>
                </a:ext>
              </a:extLst>
            </p:cNvPr>
            <p:cNvSpPr txBox="1"/>
            <p:nvPr/>
          </p:nvSpPr>
          <p:spPr>
            <a:xfrm>
              <a:off x="8418532" y="4049411"/>
              <a:ext cx="1997947" cy="276999"/>
            </a:xfrm>
            <a:prstGeom prst="rect">
              <a:avLst/>
            </a:prstGeom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</a:rPr>
                <a:t>G.M., O.T., Jornal</a:t>
              </a:r>
            </a:p>
          </p:txBody>
        </p:sp>
        <p:sp>
          <p:nvSpPr>
            <p:cNvPr id="128" name="CuadroTexto 5">
              <a:extLst>
                <a:ext uri="{FF2B5EF4-FFF2-40B4-BE49-F238E27FC236}">
                  <a16:creationId xmlns:a16="http://schemas.microsoft.com/office/drawing/2014/main" id="{EF300E30-D477-A718-D6D0-69FA99A9D96B}"/>
                </a:ext>
              </a:extLst>
            </p:cNvPr>
            <p:cNvSpPr txBox="1"/>
            <p:nvPr/>
          </p:nvSpPr>
          <p:spPr>
            <a:xfrm>
              <a:off x="8418532" y="5612550"/>
              <a:ext cx="1997948" cy="430887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Dirección Bienestar Armada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Casa Fiscal</a:t>
              </a:r>
            </a:p>
          </p:txBody>
        </p:sp>
        <p:sp>
          <p:nvSpPr>
            <p:cNvPr id="129" name="Text Box 62">
              <a:hlinkClick r:id="rId10" action="ppaction://hlinksldjump"/>
              <a:extLst>
                <a:ext uri="{FF2B5EF4-FFF2-40B4-BE49-F238E27FC236}">
                  <a16:creationId xmlns:a16="http://schemas.microsoft.com/office/drawing/2014/main" id="{7EF107F7-0929-EAAA-4135-322F51F0D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53415" y="3429000"/>
              <a:ext cx="647700" cy="274638"/>
            </a:xfrm>
            <a:prstGeom prst="rect">
              <a:avLst/>
            </a:prstGeom>
            <a:gradFill rotWithShape="1">
              <a:gsLst>
                <a:gs pos="0">
                  <a:srgbClr val="4F81BD"/>
                </a:gs>
                <a:gs pos="50000">
                  <a:srgbClr val="EEECE1"/>
                </a:gs>
                <a:gs pos="100000">
                  <a:srgbClr val="4F81B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GM</a:t>
              </a:r>
              <a:endParaRPr kumimoji="0" lang="es-E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0" name="Text Box 63">
              <a:hlinkClick r:id="rId11" action="ppaction://hlinksldjump"/>
              <a:extLst>
                <a:ext uri="{FF2B5EF4-FFF2-40B4-BE49-F238E27FC236}">
                  <a16:creationId xmlns:a16="http://schemas.microsoft.com/office/drawing/2014/main" id="{CD8E2FD3-1A57-7B32-FFFF-D5CC9669DB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24853" y="4724400"/>
              <a:ext cx="647700" cy="274638"/>
            </a:xfrm>
            <a:prstGeom prst="rect">
              <a:avLst/>
            </a:prstGeom>
            <a:gradFill rotWithShape="1">
              <a:gsLst>
                <a:gs pos="0">
                  <a:srgbClr val="4F81BD"/>
                </a:gs>
                <a:gs pos="50000">
                  <a:srgbClr val="EEECE1"/>
                </a:gs>
                <a:gs pos="100000">
                  <a:srgbClr val="4F81B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BEN.</a:t>
              </a:r>
              <a:endParaRPr kumimoji="0" lang="es-ES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131" name="CuadroTexto 13">
            <a:hlinkClick r:id="" action="ppaction://noaction"/>
            <a:extLst>
              <a:ext uri="{FF2B5EF4-FFF2-40B4-BE49-F238E27FC236}">
                <a16:creationId xmlns:a16="http://schemas.microsoft.com/office/drawing/2014/main" id="{1178A978-06DF-78C6-1C08-7F6AC8CBA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2369" y="5195681"/>
            <a:ext cx="2046287" cy="274638"/>
          </a:xfrm>
          <a:prstGeom prst="rect">
            <a:avLst/>
          </a:prstGeom>
          <a:gradFill rotWithShape="1">
            <a:gsLst>
              <a:gs pos="0">
                <a:srgbClr val="4F81BD"/>
              </a:gs>
              <a:gs pos="50000">
                <a:srgbClr val="EEECE1"/>
              </a:gs>
              <a:gs pos="100000">
                <a:srgbClr val="4F81B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 panose="020B0604020202020204" pitchFamily="34" charset="0"/>
              </a:rPr>
              <a:t>UCI DGPA</a:t>
            </a:r>
          </a:p>
        </p:txBody>
      </p:sp>
      <p:sp>
        <p:nvSpPr>
          <p:cNvPr id="132" name="Flecha a la derecha con bandas 131">
            <a:extLst>
              <a:ext uri="{FF2B5EF4-FFF2-40B4-BE49-F238E27FC236}">
                <a16:creationId xmlns:a16="http://schemas.microsoft.com/office/drawing/2014/main" id="{147118B9-4556-69C5-D4A6-F46C90F6449B}"/>
              </a:ext>
            </a:extLst>
          </p:cNvPr>
          <p:cNvSpPr/>
          <p:nvPr/>
        </p:nvSpPr>
        <p:spPr>
          <a:xfrm>
            <a:off x="2567608" y="2997387"/>
            <a:ext cx="1152128" cy="525589"/>
          </a:xfrm>
          <a:prstGeom prst="stripedRightArrow">
            <a:avLst/>
          </a:prstGeom>
          <a:solidFill>
            <a:srgbClr val="4BACC6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Flecha a la derecha con bandas 132">
            <a:extLst>
              <a:ext uri="{FF2B5EF4-FFF2-40B4-BE49-F238E27FC236}">
                <a16:creationId xmlns:a16="http://schemas.microsoft.com/office/drawing/2014/main" id="{D06C0499-79E0-5709-97EB-B31769F2568D}"/>
              </a:ext>
            </a:extLst>
          </p:cNvPr>
          <p:cNvSpPr/>
          <p:nvPr/>
        </p:nvSpPr>
        <p:spPr>
          <a:xfrm rot="10800000">
            <a:off x="6384030" y="1829396"/>
            <a:ext cx="1891577" cy="441079"/>
          </a:xfrm>
          <a:prstGeom prst="stripedRightArrow">
            <a:avLst/>
          </a:prstGeom>
          <a:solidFill>
            <a:srgbClr val="92D05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CuadroTexto 13">
            <a:extLst>
              <a:ext uri="{FF2B5EF4-FFF2-40B4-BE49-F238E27FC236}">
                <a16:creationId xmlns:a16="http://schemas.microsoft.com/office/drawing/2014/main" id="{A78F54CF-9AF2-76D0-D281-81B81C00F1CB}"/>
              </a:ext>
            </a:extLst>
          </p:cNvPr>
          <p:cNvSpPr txBox="1"/>
          <p:nvPr/>
        </p:nvSpPr>
        <p:spPr>
          <a:xfrm>
            <a:off x="9820034" y="2780928"/>
            <a:ext cx="1388534" cy="46166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PAPELETAS AL SERVIDOR 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5" name="CuadroTexto 13">
            <a:extLst>
              <a:ext uri="{FF2B5EF4-FFF2-40B4-BE49-F238E27FC236}">
                <a16:creationId xmlns:a16="http://schemas.microsoft.com/office/drawing/2014/main" id="{4BC1486C-BF10-4827-052D-2E9BF285220B}"/>
              </a:ext>
            </a:extLst>
          </p:cNvPr>
          <p:cNvSpPr txBox="1"/>
          <p:nvPr/>
        </p:nvSpPr>
        <p:spPr>
          <a:xfrm>
            <a:off x="9840416" y="3356992"/>
            <a:ext cx="1388534" cy="646331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RELACIÓN ALCANCE LÍQUIDO POR REPARTICIÓN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6" name="Flecha a la derecha con bandas 8">
            <a:extLst>
              <a:ext uri="{FF2B5EF4-FFF2-40B4-BE49-F238E27FC236}">
                <a16:creationId xmlns:a16="http://schemas.microsoft.com/office/drawing/2014/main" id="{8B67F68A-2501-5D57-0645-8099608F8D5E}"/>
              </a:ext>
            </a:extLst>
          </p:cNvPr>
          <p:cNvSpPr/>
          <p:nvPr/>
        </p:nvSpPr>
        <p:spPr>
          <a:xfrm>
            <a:off x="9408368" y="3140968"/>
            <a:ext cx="360040" cy="216024"/>
          </a:xfrm>
          <a:prstGeom prst="stripedRightArrow">
            <a:avLst/>
          </a:prstGeom>
          <a:solidFill>
            <a:srgbClr val="4BACC6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CuadroTexto 5">
            <a:extLst>
              <a:ext uri="{FF2B5EF4-FFF2-40B4-BE49-F238E27FC236}">
                <a16:creationId xmlns:a16="http://schemas.microsoft.com/office/drawing/2014/main" id="{9ACBF7D5-32EB-6C58-6BB2-0C053088D306}"/>
              </a:ext>
            </a:extLst>
          </p:cNvPr>
          <p:cNvSpPr txBox="1"/>
          <p:nvPr/>
        </p:nvSpPr>
        <p:spPr>
          <a:xfrm>
            <a:off x="415533" y="5843075"/>
            <a:ext cx="1997948" cy="60016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L="0" marR="0" lvl="0" indent="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Dirección Educación Armada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Profesores Civiles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Profesores Militares</a:t>
            </a:r>
          </a:p>
        </p:txBody>
      </p:sp>
      <p:pic>
        <p:nvPicPr>
          <p:cNvPr id="138" name="Imagen 137">
            <a:extLst>
              <a:ext uri="{FF2B5EF4-FFF2-40B4-BE49-F238E27FC236}">
                <a16:creationId xmlns:a16="http://schemas.microsoft.com/office/drawing/2014/main" id="{72B3930A-01E9-DE4C-F5D9-DC9BE2185E5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9739" y="5408356"/>
            <a:ext cx="7440581" cy="1033035"/>
          </a:xfrm>
          <a:prstGeom prst="rect">
            <a:avLst/>
          </a:prstGeom>
        </p:spPr>
      </p:pic>
      <p:sp>
        <p:nvSpPr>
          <p:cNvPr id="139" name="CuadroTexto 138">
            <a:extLst>
              <a:ext uri="{FF2B5EF4-FFF2-40B4-BE49-F238E27FC236}">
                <a16:creationId xmlns:a16="http://schemas.microsoft.com/office/drawing/2014/main" id="{4E42185D-D308-C960-A6D7-EA67DFFD4BE0}"/>
              </a:ext>
            </a:extLst>
          </p:cNvPr>
          <p:cNvSpPr txBox="1"/>
          <p:nvPr/>
        </p:nvSpPr>
        <p:spPr>
          <a:xfrm>
            <a:off x="9889770" y="5306298"/>
            <a:ext cx="1737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49"/>
            <a:r>
              <a:rPr lang="es-CL" dirty="0">
                <a:solidFill>
                  <a:prstClr val="black"/>
                </a:solidFill>
                <a:latin typeface="Calibri"/>
              </a:rPr>
              <a:t>PROCESO CONTRA EL TIEMPO</a:t>
            </a:r>
          </a:p>
        </p:txBody>
      </p:sp>
    </p:spTree>
    <p:extLst>
      <p:ext uri="{BB962C8B-B14F-4D97-AF65-F5344CB8AC3E}">
        <p14:creationId xmlns:p14="http://schemas.microsoft.com/office/powerpoint/2010/main" val="245074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82BD07C-04EE-8C36-11EE-C961E8A81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96B0DB5-E7D1-AB63-F26D-EA236EBEC98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25BD928-AFA9-6972-969A-0DEAFA06F65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40275E7-5F83-51E9-F1D8-A99D51449D25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CC709534-8C2F-ABB6-C544-FFB4BF5808D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6C8FE77-7B6C-BF27-74DA-8AD93BC95104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B45910E0-FA9F-7B18-3829-850DEF895A0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13A5BD1-BE39-C196-42BB-675A5CC5352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2C9B5F5-3DF2-F243-DF7F-9FA2CCE8199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7E10A1F-A03A-D1E7-9BF0-BAC710F02A5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A674CFD-E2CE-1F7D-4B47-18BA398EB9A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C80AEEE8-A3E7-532E-1A95-CE30FD20B9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B2EE0D95-CAC8-8392-6A02-A35F3C357E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" name="Text Box 46">
            <a:extLst>
              <a:ext uri="{FF2B5EF4-FFF2-40B4-BE49-F238E27FC236}">
                <a16:creationId xmlns:a16="http://schemas.microsoft.com/office/drawing/2014/main" id="{B90ED98F-8367-8DEE-965B-1549AB0AB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1759573"/>
            <a:ext cx="215900" cy="229267"/>
          </a:xfrm>
          <a:prstGeom prst="rect">
            <a:avLst/>
          </a:prstGeom>
          <a:solidFill>
            <a:srgbClr val="FF0000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050" dirty="0">
                <a:cs typeface="Times New Roman" pitchFamily="18" charset="0"/>
              </a:rPr>
              <a:t>1</a:t>
            </a:r>
            <a:endParaRPr lang="es-CL" sz="1400" dirty="0"/>
          </a:p>
        </p:txBody>
      </p:sp>
      <p:sp>
        <p:nvSpPr>
          <p:cNvPr id="6" name="AutoShape 388">
            <a:extLst>
              <a:ext uri="{FF2B5EF4-FFF2-40B4-BE49-F238E27FC236}">
                <a16:creationId xmlns:a16="http://schemas.microsoft.com/office/drawing/2014/main" id="{D9D537FD-C8EE-D1F5-5298-11E219127B7C}"/>
              </a:ext>
            </a:extLst>
          </p:cNvPr>
          <p:cNvSpPr>
            <a:spLocks/>
          </p:cNvSpPr>
          <p:nvPr/>
        </p:nvSpPr>
        <p:spPr bwMode="auto">
          <a:xfrm rot="-5400000">
            <a:off x="2044973" y="2727176"/>
            <a:ext cx="396875" cy="360363"/>
          </a:xfrm>
          <a:prstGeom prst="leftBrace">
            <a:avLst>
              <a:gd name="adj1" fmla="val 4176"/>
              <a:gd name="adj2" fmla="val 50000"/>
            </a:avLst>
          </a:prstGeom>
          <a:noFill/>
          <a:ln w="25400" algn="ctr">
            <a:solidFill>
              <a:srgbClr val="8064A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7" name="AutoShape 390">
            <a:extLst>
              <a:ext uri="{FF2B5EF4-FFF2-40B4-BE49-F238E27FC236}">
                <a16:creationId xmlns:a16="http://schemas.microsoft.com/office/drawing/2014/main" id="{AE988ED6-C9C0-2767-EC45-E6FE7BA7082F}"/>
              </a:ext>
            </a:extLst>
          </p:cNvPr>
          <p:cNvSpPr>
            <a:spLocks/>
          </p:cNvSpPr>
          <p:nvPr/>
        </p:nvSpPr>
        <p:spPr bwMode="auto">
          <a:xfrm rot="-5400000">
            <a:off x="1739578" y="2744862"/>
            <a:ext cx="215900" cy="144016"/>
          </a:xfrm>
          <a:prstGeom prst="leftBrace">
            <a:avLst>
              <a:gd name="adj1" fmla="val 6245"/>
              <a:gd name="adj2" fmla="val 50000"/>
            </a:avLst>
          </a:prstGeom>
          <a:noFill/>
          <a:ln w="25400" algn="ctr">
            <a:solidFill>
              <a:srgbClr val="9BBB59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8" name="AutoShape 391">
            <a:extLst>
              <a:ext uri="{FF2B5EF4-FFF2-40B4-BE49-F238E27FC236}">
                <a16:creationId xmlns:a16="http://schemas.microsoft.com/office/drawing/2014/main" id="{63794E36-5F2A-7696-F0EA-CF9D796AA6C0}"/>
              </a:ext>
            </a:extLst>
          </p:cNvPr>
          <p:cNvSpPr>
            <a:spLocks/>
          </p:cNvSpPr>
          <p:nvPr/>
        </p:nvSpPr>
        <p:spPr bwMode="auto">
          <a:xfrm rot="-5400000">
            <a:off x="2528938" y="2669927"/>
            <a:ext cx="293687" cy="360363"/>
          </a:xfrm>
          <a:prstGeom prst="leftBrace">
            <a:avLst>
              <a:gd name="adj1" fmla="val 5226"/>
              <a:gd name="adj2" fmla="val 50000"/>
            </a:avLst>
          </a:prstGeom>
          <a:noFill/>
          <a:ln w="25400" algn="ctr">
            <a:solidFill>
              <a:srgbClr val="F7964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9" name="AutoShape 392">
            <a:extLst>
              <a:ext uri="{FF2B5EF4-FFF2-40B4-BE49-F238E27FC236}">
                <a16:creationId xmlns:a16="http://schemas.microsoft.com/office/drawing/2014/main" id="{D902D411-4783-B198-08D2-75B76AC958D0}"/>
              </a:ext>
            </a:extLst>
          </p:cNvPr>
          <p:cNvSpPr>
            <a:spLocks/>
          </p:cNvSpPr>
          <p:nvPr/>
        </p:nvSpPr>
        <p:spPr bwMode="auto">
          <a:xfrm rot="-5400000">
            <a:off x="2955980" y="2672364"/>
            <a:ext cx="511175" cy="440272"/>
          </a:xfrm>
          <a:prstGeom prst="leftBrace">
            <a:avLst>
              <a:gd name="adj1" fmla="val 5380"/>
              <a:gd name="adj2" fmla="val 50000"/>
            </a:avLst>
          </a:prstGeom>
          <a:noFill/>
          <a:ln w="25400" algn="ctr">
            <a:solidFill>
              <a:srgbClr val="4BACC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0" name="AutoShape 393">
            <a:extLst>
              <a:ext uri="{FF2B5EF4-FFF2-40B4-BE49-F238E27FC236}">
                <a16:creationId xmlns:a16="http://schemas.microsoft.com/office/drawing/2014/main" id="{8756ABBA-9D61-2A3C-B87F-EAEC68F17559}"/>
              </a:ext>
            </a:extLst>
          </p:cNvPr>
          <p:cNvSpPr>
            <a:spLocks/>
          </p:cNvSpPr>
          <p:nvPr/>
        </p:nvSpPr>
        <p:spPr bwMode="auto">
          <a:xfrm rot="5400000">
            <a:off x="3737794" y="1757471"/>
            <a:ext cx="395287" cy="720725"/>
          </a:xfrm>
          <a:prstGeom prst="leftBrace">
            <a:avLst>
              <a:gd name="adj1" fmla="val 9285"/>
              <a:gd name="adj2" fmla="val 50000"/>
            </a:avLst>
          </a:prstGeom>
          <a:noFill/>
          <a:ln w="25400" algn="ctr">
            <a:solidFill>
              <a:srgbClr val="0070C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1" name="Text Box 46">
            <a:extLst>
              <a:ext uri="{FF2B5EF4-FFF2-40B4-BE49-F238E27FC236}">
                <a16:creationId xmlns:a16="http://schemas.microsoft.com/office/drawing/2014/main" id="{2F9292AA-A2A9-4A5A-FFF3-0FF48C00E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684" y="3140968"/>
            <a:ext cx="215900" cy="229268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3</a:t>
            </a:r>
            <a:endParaRPr lang="es-CL" sz="1100" dirty="0"/>
          </a:p>
        </p:txBody>
      </p:sp>
      <p:sp>
        <p:nvSpPr>
          <p:cNvPr id="12" name="Text Box 46">
            <a:extLst>
              <a:ext uri="{FF2B5EF4-FFF2-40B4-BE49-F238E27FC236}">
                <a16:creationId xmlns:a16="http://schemas.microsoft.com/office/drawing/2014/main" id="{64690B3A-5581-9E47-12A8-FC4FDE68F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645" y="2924944"/>
            <a:ext cx="215899" cy="22926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2</a:t>
            </a:r>
            <a:endParaRPr lang="es-CL" sz="1100" dirty="0"/>
          </a:p>
        </p:txBody>
      </p:sp>
      <p:sp>
        <p:nvSpPr>
          <p:cNvPr id="13" name="Text Box 46">
            <a:extLst>
              <a:ext uri="{FF2B5EF4-FFF2-40B4-BE49-F238E27FC236}">
                <a16:creationId xmlns:a16="http://schemas.microsoft.com/office/drawing/2014/main" id="{AC87F95E-7031-628A-E7A4-9D9CFAD03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797" y="3140968"/>
            <a:ext cx="215899" cy="229268"/>
          </a:xfrm>
          <a:prstGeom prst="rect">
            <a:avLst/>
          </a:prstGeom>
          <a:solidFill>
            <a:srgbClr val="0099FF"/>
          </a:solidFill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5</a:t>
            </a:r>
            <a:endParaRPr lang="es-CL" sz="1100" dirty="0"/>
          </a:p>
        </p:txBody>
      </p:sp>
      <p:sp>
        <p:nvSpPr>
          <p:cNvPr id="14" name="Text Box 46">
            <a:extLst>
              <a:ext uri="{FF2B5EF4-FFF2-40B4-BE49-F238E27FC236}">
                <a16:creationId xmlns:a16="http://schemas.microsoft.com/office/drawing/2014/main" id="{5243990C-EDFB-9B05-7D49-B6A56D465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731" y="2996952"/>
            <a:ext cx="215901" cy="229269"/>
          </a:xfrm>
          <a:prstGeom prst="rect">
            <a:avLst/>
          </a:prstGeom>
          <a:solidFill>
            <a:srgbClr val="FF66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4</a:t>
            </a:r>
            <a:endParaRPr lang="es-CL" sz="1100" dirty="0"/>
          </a:p>
        </p:txBody>
      </p:sp>
      <p:sp>
        <p:nvSpPr>
          <p:cNvPr id="15" name="Text Box 46">
            <a:extLst>
              <a:ext uri="{FF2B5EF4-FFF2-40B4-BE49-F238E27FC236}">
                <a16:creationId xmlns:a16="http://schemas.microsoft.com/office/drawing/2014/main" id="{C900D0CF-42D5-0F18-BDDF-A3616522D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877" y="1687564"/>
            <a:ext cx="215899" cy="22926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/>
              <a:t>6</a:t>
            </a:r>
          </a:p>
        </p:txBody>
      </p:sp>
      <p:sp>
        <p:nvSpPr>
          <p:cNvPr id="16" name="AutoShape 389">
            <a:extLst>
              <a:ext uri="{FF2B5EF4-FFF2-40B4-BE49-F238E27FC236}">
                <a16:creationId xmlns:a16="http://schemas.microsoft.com/office/drawing/2014/main" id="{2DBC89CD-AF16-7A29-61CB-4F1817176A34}"/>
              </a:ext>
            </a:extLst>
          </p:cNvPr>
          <p:cNvSpPr>
            <a:spLocks/>
          </p:cNvSpPr>
          <p:nvPr/>
        </p:nvSpPr>
        <p:spPr bwMode="auto">
          <a:xfrm rot="5400000">
            <a:off x="4914081" y="1661430"/>
            <a:ext cx="347663" cy="1008063"/>
          </a:xfrm>
          <a:prstGeom prst="leftBrace">
            <a:avLst>
              <a:gd name="adj1" fmla="val 14226"/>
              <a:gd name="adj2" fmla="val 50000"/>
            </a:avLst>
          </a:prstGeom>
          <a:noFill/>
          <a:ln w="25400" algn="ctr">
            <a:solidFill>
              <a:srgbClr val="FF006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7" name="Text Box 46">
            <a:extLst>
              <a:ext uri="{FF2B5EF4-FFF2-40B4-BE49-F238E27FC236}">
                <a16:creationId xmlns:a16="http://schemas.microsoft.com/office/drawing/2014/main" id="{774A1037-AD18-4780-14FA-9BAFBF7D5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004" y="1700808"/>
            <a:ext cx="215900" cy="229267"/>
          </a:xfrm>
          <a:prstGeom prst="rect">
            <a:avLst/>
          </a:prstGeom>
          <a:solidFill>
            <a:srgbClr val="FF0066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rgbClr val="FFFFFF"/>
                </a:solidFill>
              </a:rPr>
              <a:t>7</a:t>
            </a:r>
          </a:p>
          <a:p>
            <a:pPr algn="ctr">
              <a:defRPr/>
            </a:pPr>
            <a:endParaRPr lang="es-CL" sz="1100" dirty="0">
              <a:solidFill>
                <a:srgbClr val="FFFFFF"/>
              </a:solidFill>
            </a:endParaRPr>
          </a:p>
          <a:p>
            <a:pPr algn="ctr">
              <a:defRPr/>
            </a:pPr>
            <a:endParaRPr lang="es-CL" sz="1100" dirty="0">
              <a:solidFill>
                <a:srgbClr val="FFFFFF"/>
              </a:solidFill>
            </a:endParaRPr>
          </a:p>
        </p:txBody>
      </p:sp>
      <p:sp>
        <p:nvSpPr>
          <p:cNvPr id="18" name="AutoShape 390">
            <a:extLst>
              <a:ext uri="{FF2B5EF4-FFF2-40B4-BE49-F238E27FC236}">
                <a16:creationId xmlns:a16="http://schemas.microsoft.com/office/drawing/2014/main" id="{B5D8E7A8-93BB-333C-5BD8-C024C402C4A3}"/>
              </a:ext>
            </a:extLst>
          </p:cNvPr>
          <p:cNvSpPr>
            <a:spLocks/>
          </p:cNvSpPr>
          <p:nvPr/>
        </p:nvSpPr>
        <p:spPr bwMode="auto">
          <a:xfrm rot="-5400000">
            <a:off x="5915942" y="2456731"/>
            <a:ext cx="215900" cy="576263"/>
          </a:xfrm>
          <a:prstGeom prst="leftBrace">
            <a:avLst>
              <a:gd name="adj1" fmla="val 16670"/>
              <a:gd name="adj2" fmla="val 50000"/>
            </a:avLst>
          </a:prstGeom>
          <a:noFill/>
          <a:ln w="25400" algn="ctr">
            <a:solidFill>
              <a:schemeClr val="tx2">
                <a:lumMod val="60000"/>
                <a:lumOff val="40000"/>
              </a:schemeClr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9" name="Text Box 46">
            <a:extLst>
              <a:ext uri="{FF2B5EF4-FFF2-40B4-BE49-F238E27FC236}">
                <a16:creationId xmlns:a16="http://schemas.microsoft.com/office/drawing/2014/main" id="{7B14C844-565E-A32F-4A0E-541058F8A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9976" y="2852936"/>
            <a:ext cx="215899" cy="22926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0" name="AutoShape 388">
            <a:extLst>
              <a:ext uri="{FF2B5EF4-FFF2-40B4-BE49-F238E27FC236}">
                <a16:creationId xmlns:a16="http://schemas.microsoft.com/office/drawing/2014/main" id="{0A9B28E7-12B1-03E3-A7EA-DA9EB6937F74}"/>
              </a:ext>
            </a:extLst>
          </p:cNvPr>
          <p:cNvSpPr>
            <a:spLocks/>
          </p:cNvSpPr>
          <p:nvPr/>
        </p:nvSpPr>
        <p:spPr bwMode="auto">
          <a:xfrm rot="-5400000">
            <a:off x="8077803" y="1127159"/>
            <a:ext cx="396875" cy="3560398"/>
          </a:xfrm>
          <a:prstGeom prst="leftBrace">
            <a:avLst>
              <a:gd name="adj1" fmla="val 37884"/>
              <a:gd name="adj2" fmla="val 50000"/>
            </a:avLst>
          </a:prstGeom>
          <a:noFill/>
          <a:ln w="25400" algn="ctr">
            <a:solidFill>
              <a:srgbClr val="186AEE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821CB5FB-D0C4-E2EF-FBFE-A3A6F8EAE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4356" y="3140968"/>
            <a:ext cx="215900" cy="229269"/>
          </a:xfrm>
          <a:prstGeom prst="rect">
            <a:avLst/>
          </a:prstGeom>
          <a:solidFill>
            <a:srgbClr val="186AEE"/>
          </a:solidFill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rgbClr val="FFFFFF"/>
                </a:solidFill>
              </a:rPr>
              <a:t>9</a:t>
            </a:r>
          </a:p>
        </p:txBody>
      </p:sp>
      <p:graphicFrame>
        <p:nvGraphicFramePr>
          <p:cNvPr id="22" name="Group 376">
            <a:extLst>
              <a:ext uri="{FF2B5EF4-FFF2-40B4-BE49-F238E27FC236}">
                <a16:creationId xmlns:a16="http://schemas.microsoft.com/office/drawing/2014/main" id="{2F3B93E1-1610-48F0-AF5F-ED2C463E2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20813"/>
              </p:ext>
            </p:extLst>
          </p:nvPr>
        </p:nvGraphicFramePr>
        <p:xfrm>
          <a:off x="984445" y="2350835"/>
          <a:ext cx="9144003" cy="451104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54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341762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</a:tblGrid>
              <a:tr h="2860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" name="AutoShape 389">
            <a:extLst>
              <a:ext uri="{FF2B5EF4-FFF2-40B4-BE49-F238E27FC236}">
                <a16:creationId xmlns:a16="http://schemas.microsoft.com/office/drawing/2014/main" id="{D1EDA8C7-941A-B79C-7D60-24BA067CCECA}"/>
              </a:ext>
            </a:extLst>
          </p:cNvPr>
          <p:cNvSpPr>
            <a:spLocks/>
          </p:cNvSpPr>
          <p:nvPr/>
        </p:nvSpPr>
        <p:spPr bwMode="auto">
          <a:xfrm rot="5400000">
            <a:off x="1169541" y="1877330"/>
            <a:ext cx="347663" cy="576263"/>
          </a:xfrm>
          <a:prstGeom prst="leftBrace">
            <a:avLst>
              <a:gd name="adj1" fmla="val 9492"/>
              <a:gd name="adj2" fmla="val 50000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24" name="47 Rectángulo">
            <a:extLst>
              <a:ext uri="{FF2B5EF4-FFF2-40B4-BE49-F238E27FC236}">
                <a16:creationId xmlns:a16="http://schemas.microsoft.com/office/drawing/2014/main" id="{15AD43EE-CD20-5ABC-CA7C-C1CC6E613CC6}"/>
              </a:ext>
            </a:extLst>
          </p:cNvPr>
          <p:cNvSpPr/>
          <p:nvPr/>
        </p:nvSpPr>
        <p:spPr>
          <a:xfrm>
            <a:off x="692393" y="3653215"/>
            <a:ext cx="107321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L" b="1" dirty="0"/>
              <a:t>1.- </a:t>
            </a:r>
            <a:r>
              <a:rPr lang="es-ES" altLang="es-CL" dirty="0"/>
              <a:t>Preparación y revisión de datos ingresados en SISPER (del 1 – 3)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2.- </a:t>
            </a:r>
            <a:r>
              <a:rPr lang="es-ES" altLang="es-CL" dirty="0"/>
              <a:t>Cierre proceso SISPER (4)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3.- </a:t>
            </a:r>
            <a:r>
              <a:rPr lang="es-ES" altLang="es-CL" dirty="0"/>
              <a:t>Revisión Complementario en SISREM (del 5 –6)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4.- </a:t>
            </a:r>
            <a:r>
              <a:rPr lang="es-ES" altLang="es-CL" dirty="0"/>
              <a:t>Revisión Sueldo Normal en SISREM (del 7 – 8)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5.- </a:t>
            </a:r>
            <a:r>
              <a:rPr lang="es-ES" altLang="es-CL" dirty="0"/>
              <a:t>Revisión y cuadratura de Cuentas Corrientes y </a:t>
            </a:r>
            <a:r>
              <a:rPr lang="es-ES" altLang="es-CL" dirty="0" err="1"/>
              <a:t>Previred</a:t>
            </a:r>
            <a:r>
              <a:rPr lang="es-ES" altLang="es-CL" dirty="0"/>
              <a:t> (del 9– 10)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6.- </a:t>
            </a:r>
            <a:r>
              <a:rPr lang="es-ES" altLang="es-CL" dirty="0"/>
              <a:t>Confección de Resoluciones de sueldo y/o Retenciones (del 11 – 13)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7.- </a:t>
            </a:r>
            <a:r>
              <a:rPr lang="es-ES" altLang="es-CL" dirty="0"/>
              <a:t>Proceso de Cambio de Residencia (del 14 – 17)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8.- </a:t>
            </a:r>
            <a:r>
              <a:rPr lang="es-ES" altLang="es-CL" dirty="0"/>
              <a:t>Proceso de Anticipo de Sueldo (18 - 19)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9.- </a:t>
            </a:r>
            <a:r>
              <a:rPr lang="es-ES" altLang="es-CL" dirty="0"/>
              <a:t>Ingreso de Gratificaciones (del 20 – 31)</a:t>
            </a:r>
          </a:p>
        </p:txBody>
      </p:sp>
    </p:spTree>
    <p:extLst>
      <p:ext uri="{BB962C8B-B14F-4D97-AF65-F5344CB8AC3E}">
        <p14:creationId xmlns:p14="http://schemas.microsoft.com/office/powerpoint/2010/main" val="10836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F4E92-ACB3-0E40-8352-A0A442EB3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151B2D6-85F1-1A13-4FBC-ED99ACCB862B}"/>
              </a:ext>
            </a:extLst>
          </p:cNvPr>
          <p:cNvGrpSpPr/>
          <p:nvPr/>
        </p:nvGrpSpPr>
        <p:grpSpPr>
          <a:xfrm>
            <a:off x="-21960" y="-27000"/>
            <a:ext cx="12213720" cy="85644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C92FEE5D-4686-9A1C-E546-19BF74DAAD7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42B302E2-5006-54D1-2DE0-0ADF7282785A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24C9ABAA-44E6-E05C-E1F1-DF2FEA8FD39B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7F631057-8806-C043-AC49-254F877DC29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9A58F67-A334-FFF4-4201-DF0B1C730B7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54711D39-E12D-3974-4771-8C1CDE534A7B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DF1606B6-991A-5066-8EFD-BE91F76E353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D13E15CC-C8D2-7617-FAD3-7878E990383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303E78A5-B266-2575-45EB-51AC4303558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6FB7ECAE-34BD-22CE-25B2-8A31EF9B7BB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4199229E-A985-77EA-7992-E41ABCF803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C289335-AB8A-37FF-F327-B0357B82376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941"/>
          <a:stretch>
            <a:fillRect/>
          </a:stretch>
        </p:blipFill>
        <p:spPr>
          <a:xfrm>
            <a:off x="-21960" y="836280"/>
            <a:ext cx="12213960" cy="545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5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B5679-2FF8-FC0D-ED34-F7E93FFE4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227F9483-A468-655F-2E56-F7D79C10673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28F33FA-EC7F-3869-7172-BEFEE0FC031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71E71891-FD33-44BE-CC42-027C47517976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29ED5E6-F1A8-2C30-9EDA-C22F0437289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5AD2876E-8126-3514-2932-736AB38F02F5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1D72D5B-37B6-BEEF-805C-116EF18E3637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52FDE93-9A29-1FB1-FE8A-33D319532C4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EAB07CB0-1AE5-B99D-C213-740E2BE68437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0A11680-22F3-EA39-9231-6AB2FDAA5B6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BF5B6DD-2C81-FBCA-82D0-E8DCB9573E63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672A08A7-947B-B439-0D5F-6D523FEF12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357837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025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1B9C0-F91C-1CF1-EC68-51202A8B9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F2B53DC1-BEA0-480A-9EA4-14151FB49FB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0AB75E39-67B0-0A83-4CD3-6C1719E84CE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PASAJES Y FLETES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66212DC-3FF6-8D2E-F731-A9DEB03F425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FA983E3-3036-CF58-4DED-005F96E6F3B5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C1B0926-D69E-1B24-F49A-8D635402BA8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D17A864-DED4-BC7E-973E-D7D3239E46A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C60A855-4E8A-2F98-54D2-C6067FC3FF5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44EBA82B-4E0F-C8E4-19CE-DB07100CCBA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25CFF0CC-8DD9-5663-1DDE-880FA9A13EC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EFFB3DE-824C-292F-E6D5-D9395D52104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F8638E8C-EB3C-EDEA-6D2F-27D36701331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ABFCDA9-6F44-9744-0C27-988414F41CB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79" b="17161"/>
          <a:stretch>
            <a:fillRect/>
          </a:stretch>
        </p:blipFill>
        <p:spPr>
          <a:xfrm>
            <a:off x="903510" y="1150301"/>
            <a:ext cx="10362780" cy="477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2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3CF50-637E-2046-0768-56EDA67AE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13E44D0D-CA3B-FF78-6738-03ECA6A842DB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9A5E6A4-243D-6859-B56E-29D1BA2ADF1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MARCO PRESUPUESTARIO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C9F3F083-BAAB-0DE1-2599-26AA6A0954D5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C37CF56-E8E5-3490-4F8F-858CE45BDFD3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ADF82AB-F913-E3B0-2A80-34C94834F145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102A648-8567-6F46-2B39-A4F22AA9C1D4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EE6BE0D-1D7F-30E4-A7C6-B3945C3D024C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5C50C8A-F3E4-84A5-2C49-48831008173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9026968-C723-A62F-299C-AF222FD25D7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EB2FB40-1504-0243-79EE-54FFE404031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BD0CE86-7765-227F-C22E-0C1CD4CD0D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536" b="18114"/>
          <a:stretch>
            <a:fillRect/>
          </a:stretch>
        </p:blipFill>
        <p:spPr>
          <a:xfrm>
            <a:off x="633510" y="1129680"/>
            <a:ext cx="10852380" cy="494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8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0E998-6AE9-D7D0-BCAA-C5B6D2F36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41FD8464-5D34-F342-EC2A-F894137C558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E289A78-DECF-F7C8-FE62-1982945C251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OPERATORIA OPERACIÓN TRANSBORDO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1667EF1-9685-C2D9-5526-B403D04E518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D7F11CF-AE7C-E7EF-D830-F3366B09957A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038F967-D37E-85E5-BC1A-B48A003EEA3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92179036-C2CA-7BE3-5D60-6860315F8980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FDFC587-1AD4-BD2C-5BB3-1732F0EF5D8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EF488F8-E0D2-C13C-D0D0-276B0DA339D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0C870BD-856B-DEDC-06CC-3FF315C31C0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14545990-26A0-1121-60D8-9966C17037F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C4CE819-9D50-CD6C-4212-D0C333F596B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8" t="13502" r="-288" b="5438"/>
          <a:stretch>
            <a:fillRect/>
          </a:stretch>
        </p:blipFill>
        <p:spPr>
          <a:xfrm>
            <a:off x="1057186" y="1018357"/>
            <a:ext cx="10009235" cy="520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9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EA95E-47F2-C6C2-548A-78D1610A1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4AC9C226-F9B1-8B65-9C8B-1CA23FED09A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A447D501-3603-3295-3D70-2D7D560E2CC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BENEFICIOS AL PERSONAL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80AB898D-C609-9CAD-BE41-BB906775274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566B1A0-EBB6-BDD5-3D0E-81364F68F71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21381DF-7651-FE30-E208-949B054C3D4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EA9B77C9-01A6-F770-B457-F1D2D302751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9B68185-B0A1-C776-E248-9F70A1465232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32FDE39-A816-35B6-78A2-90A25ED3C17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8EDFCCF1-B546-5EF3-7F82-D8AC10381B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56900188-5AA3-2FFC-D306-CAC77204E98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0D284C8-1A66-39DB-F76E-2C45A3BCEC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4959" b="7599"/>
          <a:stretch>
            <a:fillRect/>
          </a:stretch>
        </p:blipFill>
        <p:spPr>
          <a:xfrm>
            <a:off x="985971" y="1039561"/>
            <a:ext cx="10147458" cy="523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3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76B22-E98D-36E8-2D12-1FD1F53F4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3A1F25D-A9BC-D584-77B8-D0EB6E94ABD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F35517F-44DE-5637-8710-4991B196756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BENEFICIOS AL PERSONAL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823FEF2-E401-5329-1CA7-7CDC191B9C5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73FFBB3C-74BA-8B2D-3188-E4E0CEC0E6C9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44A7CC9C-3B2D-550C-BA1D-AF78CAF32EFB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239D1869-A153-7D98-473E-E38BB525AB9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ABE6261A-DD96-4B1C-7E4A-C372825356CD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39EEC54D-9D3D-FFE2-F27E-E8734F05592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64D759B4-37F9-66C1-2CBC-F7D55749204B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D187CD32-61F5-B146-0EBA-C5EB40DC6259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2A26272-86AD-D431-B14F-66139947F4B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836" b="5931"/>
          <a:stretch>
            <a:fillRect/>
          </a:stretch>
        </p:blipFill>
        <p:spPr>
          <a:xfrm>
            <a:off x="1339702" y="1016671"/>
            <a:ext cx="9681398" cy="524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24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69192-D12D-57CA-2C4A-46A5AEC61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8E2EFCD-F222-1057-3F41-D038FE68AACD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79272BD-BD29-D2A1-C7C8-31B94E83F81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FDF8ECE-B7B7-A9B2-EDAE-146EF52B825F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D29D0FC-8A77-C913-1A9A-94E20EB54C93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8E96E36-5DB4-F459-8793-089EE4F194E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12F74BD9-D250-C498-B6EF-103840940B4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9E71B19-70E0-4BEC-0F65-FABDD1DE051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ADE4749-79D2-2C2B-00C2-E38CFB14A39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A0CA6C9-51F1-D53A-D6CF-708A64A4882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A18593AA-8E17-4D62-9E08-15D8C3EDED17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2F81712-E0D7-6039-C0A3-F9A9D999ED2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27" t="15826" r="1061" b="7579"/>
          <a:stretch>
            <a:fillRect/>
          </a:stretch>
        </p:blipFill>
        <p:spPr>
          <a:xfrm>
            <a:off x="1520456" y="1140480"/>
            <a:ext cx="9175897" cy="480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6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C2D65-F9A6-8B59-079A-7F818905C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07F0DAD-2858-3579-CA86-AD56093A3EA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5EBEE6A-9308-696F-01FF-A345DDB5500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54EEFCD4-70E6-4B73-859E-6E44F5E4D330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0BE4E51-182C-3792-DB56-69D53911839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DC0F3A9-D2D6-A15F-048F-602D8D9665F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557C8CF-175B-DBF8-BF19-DA15C3A80300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E8B7258E-EED8-F225-372F-3EF6C80BE93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C5966EC3-0926-F6BC-0A12-17BF6877D81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E0A6085E-5D25-E887-1899-65FF84EB575C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29DC31-B83C-08ED-82CC-D4E6CF51F35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24D5AA9-B6E8-DCA1-6807-56B1B851EF3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226" b="8105"/>
          <a:stretch>
            <a:fillRect/>
          </a:stretch>
        </p:blipFill>
        <p:spPr>
          <a:xfrm>
            <a:off x="1113136" y="1140480"/>
            <a:ext cx="9615115" cy="485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0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8BC6A-F4BF-E282-84C8-8EAEBA2A4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534FB96-9B5F-E330-8CD1-2E49E85568E0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41D994F-1F00-91EE-AEDD-128BF9C9814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8436B21C-2662-6767-89F7-D331A66DA81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CC89949F-CCE8-35FF-386F-9653726AB8A4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CDD2946-6523-AECB-7873-E9067374A96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AB53234-91F0-5B5A-4902-EC34619B66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5EAE313-EE27-8261-8DA6-F30DD2BE92B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F9874A9C-CD26-9335-2FC2-3DEF9ADD9481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3EC9C2D-CBB5-AE0D-64D8-787F57067F9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A1CF48C-D6ED-0DBF-B750-A22DDBFB782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4566CE51-515E-CADF-ADEE-48798B559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6217640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7593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3ADF4-6A35-CE1A-3611-D7F8ED1E06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2EA8474-15FA-4AAE-FB1B-32EA5E03E4D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EF3C3306-A091-D1DE-BCAB-776E689AC12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COBRO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4961EE9-3A67-DDC7-C7AB-C927BD6B52B0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83B2DC4-CF3C-2BD0-50C2-BA4C3B9ADA6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E71F755-049F-B631-045E-EF88E3EDC484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C7CB5C48-2478-AE4D-40A9-4509A4B1614B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FDCB881-0595-4D5E-3F49-A539A83E4EA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6BD6AFEE-E385-C825-AC48-96D196F1F3F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1DF9FAB-AE31-ACE0-6D8D-F1B34F8FE2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203009FB-446A-A76A-4A60-EC5AA2CC3DA0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46E56B9-0FC0-A416-249B-FFA1F094771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17" t="16659" r="1611" b="6965"/>
          <a:stretch>
            <a:fillRect/>
          </a:stretch>
        </p:blipFill>
        <p:spPr>
          <a:xfrm>
            <a:off x="1258547" y="1083423"/>
            <a:ext cx="9602305" cy="504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2FF87-B4A4-0460-45A3-BC93091A5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381129A-71FA-4B75-E8E3-3089F5F7529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AFF1D641-7E18-E7DB-F4D9-3E53DFB73BA4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FUNCIONES PRINCIPALES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C74FD7A-FCB6-9CAF-F457-3CD32D5A7BD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F4F7765-3ED5-26ED-F0B3-F809671757B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932EC1A6-225E-7023-3A21-4BB5A509EA0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C5BC2B4-380B-5077-1A38-0FCF44690FE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9B3406C-6304-8988-FE97-E0D765BA053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2A1633F-FB66-91D6-FC40-0B68736BD8F4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5D95EB5-5EBD-5DFC-CAF1-68B534ABF96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E7704F1-1A25-0616-A1F6-B27FF1FE2D9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9DD9C6A-28C8-2BFD-86CA-279AFF39CC9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27" t="19110" r="1978" b="4716"/>
          <a:stretch>
            <a:fillRect/>
          </a:stretch>
        </p:blipFill>
        <p:spPr>
          <a:xfrm>
            <a:off x="1233376" y="1131480"/>
            <a:ext cx="9367283" cy="491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4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F15C5-E3E6-239E-8591-DD6F6A51A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90490F9-7205-C5F4-04BD-4D7B7668241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4E2ADB3-CD41-C83E-0D01-D03BC0463D5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1C5A021-3560-E918-B720-36F3CB71942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7B55334-8C58-CCB4-87C7-9A0DC64BE1DB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A256CAC-78E9-4FAB-19D7-767E3C66722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88E1E91D-B978-6A9F-FB4F-C9A9D239561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36B39A8-628F-7F75-D3C3-3A47C8D6CAA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ABAB988-3CA0-B894-961D-96457B021F4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9579728-2204-CF46-D135-48754B433CCF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391B6A19-8615-0AA8-788A-42D1265DBA39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7091F39-6EDD-6CDF-4BBE-8E6AB7DCC84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97" t="23099" r="3831" b="5678"/>
          <a:stretch>
            <a:fillRect/>
          </a:stretch>
        </p:blipFill>
        <p:spPr>
          <a:xfrm>
            <a:off x="1345847" y="1254825"/>
            <a:ext cx="9020897" cy="451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04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DD299-0540-84D1-CFDC-C651D60A5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FA1488C-9B19-D101-A685-662993F7397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9C1CF87-38A5-AE4D-1DBD-2A676F36F9B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AF025BC0-1EC7-0022-DC8B-656BC908795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8E4AF88-E346-4F51-1BEC-908A489932D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BACA820-464D-AE8F-A7BD-9242EDEA980D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1446BECB-3719-1037-D391-5628B0DD456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4447C4C7-B256-199F-7131-AC75AD3881B0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5C33CD5-F461-12FA-C25A-3F0FA167C4B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B8CBB9E1-D4B6-7B7E-38B8-54AD35B944EB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100BD1-E92B-0BBD-05A9-8F16F7DC0056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F8936B8-377C-574F-7106-7AB407047A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4358117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352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5E5BE-62C3-A79C-F1C8-54BDE0DA1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AEF7DC8-012B-F13B-DEE7-7241FC746D2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B153A45-145D-7572-4A8E-6A306CD38EE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CONTABILIDAD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72F44ED7-8189-7AA7-7C49-49F84452AE3F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53882005-DB75-71A8-F302-B480D849FBF8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9AD49B30-BFD1-F31F-1AAF-974F343F90C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2559797-2238-71D6-3122-E28A8D6F97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7EE4FAF-6A07-DBB0-C581-86E3A07D34C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E9210FB8-0DFA-A872-98FD-EEBDCAA11EC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33FFB7B-3FD8-85C5-4952-5713FB95333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84E417-A888-FC8C-C4FB-A67C91B97A9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38B5B00-CC2C-5DF8-8BB7-B3F25D7115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21" t="17144" r="1125" b="8792"/>
          <a:stretch>
            <a:fillRect/>
          </a:stretch>
        </p:blipFill>
        <p:spPr>
          <a:xfrm>
            <a:off x="1717987" y="1140480"/>
            <a:ext cx="8325293" cy="472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7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9F533-5F77-6996-F892-130FAC85C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F108A18D-BEB4-B5B1-756A-EACC53CDEA9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1D388B0-4325-2B9D-563D-7CFEF91AE8C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lvl="0" algn="ctr">
                <a:defRPr/>
              </a:pPr>
              <a:r>
                <a:rPr lang="es-CL" sz="3300" b="1" spc="-1" dirty="0">
                  <a:solidFill>
                    <a:srgbClr val="FFFFFF"/>
                  </a:solidFill>
                  <a:latin typeface="Calibri"/>
                </a:rPr>
                <a:t>FUNCIONES PRINCIPALES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B1B6922-67A8-DBB0-084C-5E1BDDAF1FBA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141E488-EFC8-D815-5007-784ACBA2D754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75D544A9-C4AD-C248-72F1-0F679C2CCFBD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9CBE3F82-29A5-B504-D54E-A6DC9AE38F03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51A0C8FB-A340-B649-DB1D-CF2E2DBC9F5C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F930823-4E96-8759-EB2B-15F4A3AF30E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5F70D96A-BB28-2A2E-5007-D6799219AEDA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4274474-1C33-4D9F-E5C8-09B8C107F52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62FDB99-894F-16FF-B3A6-7AE18DC1C45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53" t="26758" r="1493" b="9807"/>
          <a:stretch>
            <a:fillRect/>
          </a:stretch>
        </p:blipFill>
        <p:spPr>
          <a:xfrm>
            <a:off x="1080034" y="1098104"/>
            <a:ext cx="10142871" cy="495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23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9D6C4-7093-1027-16ED-6CA87CF70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B3507F3-ED4D-B5BB-0335-EF10BD8D8255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1DFA8D5-2A9C-D65C-1F59-6FAC14346DD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3E86C97-7E84-A39D-C77D-01DED3B0A66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C611CCA-8093-CB34-813F-F15F36B3149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BCA3BD8-64CD-40D9-8E81-B1C88D37946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3F1BD07-6C37-E9B2-534C-E14942EC19F1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074861F-EBA4-AC6F-D6AA-EBAD162345A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837BFCB-9C62-2D9E-AF66-56B6C918177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49D8ADB-15D6-39BE-816C-5BC1A063FDB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4816048-EB3B-A5C6-31A8-55F8928FFAC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40BAEC7-7BC5-1205-3601-53F4564DE51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80" t="15577" r="624" b="10482"/>
          <a:stretch>
            <a:fillRect/>
          </a:stretch>
        </p:blipFill>
        <p:spPr>
          <a:xfrm>
            <a:off x="1079534" y="1233686"/>
            <a:ext cx="9882633" cy="497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75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3E774-AA0A-41F3-DCBE-162E758B7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61407F32-6F88-11A3-DC1B-4DEFBAC61E4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74DD214-2857-8305-B5F2-A69A21C189B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42748332-89EC-F1C1-3DFA-5B639F2F512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78F8070-9E47-B6DC-B53F-2981BE20752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DB9DC7C-511B-3FD9-DE3D-E45BCAD803B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27E58A0D-C02A-9EE0-A541-73B16D388BCB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D845384-94B9-F521-82BC-61F43A2A1C57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D57F459-7E8C-CF9A-4926-C6D9D3663E2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0B9AA51-1473-EFEC-5987-E3BA5C14D3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F46BB7A-A415-54F3-DED4-900DB710471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4DB9EFCF-22EE-8A90-CFD3-E215D53182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541065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6997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53F6C-2D6A-E52B-1A1C-00735A71D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3EBE2F2-1AFB-D297-E365-08987DF9433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5F5B515-E267-978A-C6C2-A7B260F329B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TESORERÍA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FFA9CB0-EC21-868C-985A-0EC471366C6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9F0417E-3BCA-1FF8-542B-CFEE522D3B4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8DA5E09-3428-CC14-1BAC-1B1805FEB88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1A24B5A-C0B0-116E-EC46-F3976EE59B37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B4385D6-A369-E0D1-41E1-6FE82E5DA25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AF7BA486-6250-84E0-889C-4CEEF036EEB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95E78F69-5BE8-1C12-FEF4-4E296BA2488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2AC37DD4-FDEB-B36F-F423-E78F19EAF64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52EE856-45B2-96FB-BC37-C3216AB3D2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58" t="16562" r="1249" b="11726"/>
          <a:stretch>
            <a:fillRect/>
          </a:stretch>
        </p:blipFill>
        <p:spPr>
          <a:xfrm>
            <a:off x="1477336" y="1035253"/>
            <a:ext cx="9237328" cy="51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32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D148C-A2C0-092D-5BC9-205B95E65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FEF1956-2CAD-DD01-9EDA-74062D37C21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4020E42-3688-5DEB-F512-C2E974D12F8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SITUACIONES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1AE01A3-A640-B208-37EB-47B052B89E5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0ED9B1D-D4E7-7B1D-A7AB-1969CE8DD8E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7CBDB46-EB4D-DE5D-4865-E60AFFB68A1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599F6FE-D5A9-EF07-090B-FC53EC00D9E4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B98CD7D-5B05-1ADB-6AC5-23913E6A59A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FBD34304-4807-93DA-02F2-FB7AE6F77A7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6324BF1-7FE1-76A8-B613-D622D5B425C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9CB30A4-3608-9767-54F6-BD3F77C17652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6C003A1-846C-EF32-6AA4-8883C6CE1B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57" t="16909" r="833" b="11254"/>
          <a:stretch>
            <a:fillRect/>
          </a:stretch>
        </p:blipFill>
        <p:spPr>
          <a:xfrm>
            <a:off x="1251360" y="1201925"/>
            <a:ext cx="9923459" cy="486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34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BE263-0C0D-200A-E685-269931249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A6BF1F6-A2AD-65B4-AD7F-390E7D9A380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3C8CFE2-5745-6185-D629-374FD7C961D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DBB8480-26E5-3CA1-65E5-E002FF5EB78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3132BEF-A561-0630-5D26-18D6022A634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36DA172-25CC-A90F-31A8-6CB58ADA563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E8ADB1A0-9727-31B3-4F97-96F5B3FC9BDD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E41E2B4-2C35-9859-418E-726811470F5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42D246F3-0833-BEA8-3A63-BB3A37B6713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B323718E-299A-02F0-EB7B-BA2C66CD486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EBFE656-767B-071B-4F99-C9A2B004A5EE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7115F90-25CD-16BA-FA4E-93ECF6964C0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1" t="17003" r="975" b="8456"/>
          <a:stretch>
            <a:fillRect/>
          </a:stretch>
        </p:blipFill>
        <p:spPr>
          <a:xfrm>
            <a:off x="1041991" y="1013040"/>
            <a:ext cx="9728791" cy="492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6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3D920-3D9F-ABF6-FBA0-DFCAF0FB2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92D6F22-D2AA-B199-B471-E63FECD7650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4CB4DA9-D614-22D8-8F69-5A8AA8E27A7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F1EB02AE-6636-8966-41C5-0D9961036D9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75D2814D-0DCD-E389-F154-9BB6FA901D3A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D2E7D116-F423-F7F6-0473-EE84F3690A6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70F89387-F608-21D0-3A32-9FC62076E55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F9CBBF24-4008-15B8-66F1-B0F73298BB1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522022C-76DD-2729-17E8-93B42A0C697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6EE7485-8979-C607-9B46-2E8241739C2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D256A3F-C96F-1255-5E15-F0BEB6AD24F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900F3474-261F-95A7-215A-91BF122BC6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743122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25723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E40BD-790B-3F3B-4154-3BE72361E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CA42B22-E22E-44C7-8F0B-947157B8E58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94CF3467-34F6-3B71-6DAD-9BF6F364C7CB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RECUPERACIÓN DE LICENCIAS MÉDICAS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1503F06-6248-C4DE-ECB3-CAF5303D8AA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1140180-4C47-1DA8-8FCE-8F29B915A0A2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0ED9119-116D-15F8-9013-D056E2C668F8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9E92967-31D4-7A7D-12CD-E72300411F4E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3FCC02A-7B2B-712D-8653-DD839195C8B7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CA9D0E21-CB9B-890C-2A1A-F14C619214C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B6B33E4-F6BE-AA5E-86DB-9FC3087C44C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5F1736D8-B266-321A-093D-2AB08B62A9C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2819853-4572-D038-025F-BC35E683FC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17" t="24366" r="1317" b="12573"/>
          <a:stretch>
            <a:fillRect/>
          </a:stretch>
        </p:blipFill>
        <p:spPr>
          <a:xfrm>
            <a:off x="991645" y="1177046"/>
            <a:ext cx="10136110" cy="491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4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29D6D-EEC8-BC33-ACAF-0EB05B48B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E09A883-9441-FAA0-1B3B-16304B0CF3F5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4B54FB6-A60A-453E-C9EB-EABFFC0340C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lvl="0" algn="ctr">
                <a:defRPr/>
              </a:pPr>
              <a:r>
                <a:rPr lang="es-CL" sz="3300" b="1" spc="-1" dirty="0">
                  <a:solidFill>
                    <a:srgbClr val="FFFFFF"/>
                  </a:solidFill>
                  <a:latin typeface="Calibri"/>
                </a:rPr>
                <a:t>DIVISIÓN RECUPERACIÓN DE LICENCIAS MÉDICAS</a:t>
              </a:r>
              <a:endParaRPr lang="es-ES" sz="3300" spc="-1" dirty="0">
                <a:solidFill>
                  <a:srgbClr val="FFFFFF"/>
                </a:solidFill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8C16858-2D2A-140F-7261-7DE4319C5E9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5C4E0B1-18BF-FA85-A2C5-19D1598B271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4FC1D99-BFE6-E0A1-8B4F-3D574FC5889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37234252-0BD2-9E69-2921-FA8066E6D9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2E5392A8-548E-50E4-1A41-EBF9DA2F2FD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07161DC-F88D-C4C4-10A8-164E6DF25B9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2FF5EE6-64C6-59C2-6BA2-6082F7CD334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A89CCB7-2C2A-66FD-9F97-29C3CFC6EB08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3C981CF-B44C-EE9A-0587-B751AFF037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74" t="21720" r="1160" b="12960"/>
          <a:stretch>
            <a:fillRect/>
          </a:stretch>
        </p:blipFill>
        <p:spPr>
          <a:xfrm>
            <a:off x="903768" y="1140480"/>
            <a:ext cx="10289732" cy="456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08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9FBC3-672F-F1A4-4D36-F35A3CDFC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A7B81A7-E97E-902E-2A13-1E32E3DDF35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79D53F6B-CD92-1C65-D5FB-B10178BB1D0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SITUACIONES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D2E9F6D9-F6F6-B773-B900-0D4863E5EA18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4480F53-A8A4-1BA4-245B-7AB09C6A979F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50936CE8-78B6-F7B9-6FCF-915B9CBD1EA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847480A7-B79E-9A47-B60B-5E137070B9B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5CBDC2D-C6BC-38CC-80E6-5C60ED59021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19F8307-5731-EE44-74A3-05DA3766DA9A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8E8B513-EEF6-EBBD-D3CC-1B4249ED210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8265A763-893C-9F27-58E3-4851096CDCFA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8DD55D2-D758-0681-1A87-FC6ECAF165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06" t="21646" r="1068" b="11662"/>
          <a:stretch>
            <a:fillRect/>
          </a:stretch>
        </p:blipFill>
        <p:spPr>
          <a:xfrm>
            <a:off x="953649" y="1119362"/>
            <a:ext cx="9955356" cy="509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D9C4A-BE41-D17D-F7FC-8DAB690D5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5F700F7-7CA3-445F-7345-8DFB53852A9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FFD428C-126A-B440-DE34-F9DDD5092C8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93AEA03-4E93-8DB6-3FD0-4EC0FDEB733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F6FE51C-0401-C262-70CF-78A2E307F2D2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DE51C07-C427-4123-4C26-E8F7FB7710F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8F647EA-667F-A0BD-4C3C-03D48B68F7B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8583876-B5C1-B9F2-B507-A194EC5DEF8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D82C542-2F85-F608-7B3A-8CC03BE0A3A2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12FFE9B-1517-D73D-C132-3AE6CF4535E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E5D6F3F-BEF8-F68C-1F69-15D1579E27D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3C35814-352B-1620-EE0E-40A0F7EAF9F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27" t="23945" r="754" b="9239"/>
          <a:stretch>
            <a:fillRect/>
          </a:stretch>
        </p:blipFill>
        <p:spPr>
          <a:xfrm>
            <a:off x="1129868" y="1154451"/>
            <a:ext cx="9859663" cy="503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52754-3078-49B9-B777-947244DE5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EF7A3736-75D3-BC8A-015D-6EF60773588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137D1FE0-3418-C620-CE78-479F1CA6C063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TRAMITACIÓN DE LICENCIAS MÉDICAS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9C1D562-9AFB-75B2-4426-50022B17E31C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5278D96E-8EC3-AE2F-DBBD-32901050867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8B89EEA-4F14-D1B2-CBAC-9754714D042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30181118-BEFC-6AC6-AAB4-D35E11DDBDA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A825CCA-2D03-EB28-101D-82BF8C4DCED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322DBBE-759F-3AC8-D721-7A0F96C2EE4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DA5D3C8-9363-A72F-B67C-E47C3C09370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5B2159B-90F3-6642-DB0D-A1AC5BC106F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F819EAD-3140-7C13-D223-669B4DE7F05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55" t="14166" r="1250" b="12493"/>
          <a:stretch>
            <a:fillRect/>
          </a:stretch>
        </p:blipFill>
        <p:spPr>
          <a:xfrm>
            <a:off x="1101650" y="1063036"/>
            <a:ext cx="9988460" cy="500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5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C678D-2547-7889-464E-CCAD61C99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ción de imagen 6">
            <a:extLst>
              <a:ext uri="{FF2B5EF4-FFF2-40B4-BE49-F238E27FC236}">
                <a16:creationId xmlns:a16="http://schemas.microsoft.com/office/drawing/2014/main" id="{A7603673-8B8B-BB3A-1A2A-B7BE6C1696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45" t="5259" r="15945" b="19456"/>
          <a:stretch/>
        </p:blipFill>
        <p:spPr>
          <a:xfrm>
            <a:off x="6096000" y="0"/>
            <a:ext cx="6096000" cy="6363855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9BE9C68-37F8-B4A6-FA1D-BA5DECCA92ED}"/>
              </a:ext>
            </a:extLst>
          </p:cNvPr>
          <p:cNvSpPr/>
          <p:nvPr/>
        </p:nvSpPr>
        <p:spPr>
          <a:xfrm>
            <a:off x="2841244" y="442251"/>
            <a:ext cx="4263218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ARMADA DE CHILE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DIRECCIÓN GENERAL DEL PERSONAL 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 LA ARMADA</a:t>
            </a:r>
            <a:endParaRPr lang="es-CL" sz="2000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3673AE4-1EED-94F5-871B-1BA9327959F8}"/>
              </a:ext>
            </a:extLst>
          </p:cNvPr>
          <p:cNvSpPr/>
          <p:nvPr/>
        </p:nvSpPr>
        <p:spPr>
          <a:xfrm>
            <a:off x="862671" y="2771257"/>
            <a:ext cx="822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36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DEPARTAMENTO DE FINANZAS Y REMUNERACIONES</a:t>
            </a:r>
          </a:p>
        </p:txBody>
      </p:sp>
      <p:pic>
        <p:nvPicPr>
          <p:cNvPr id="8" name="Picture 3" descr="C:\Users\jacosta\Desktop\Expo Planes\Escudo Direcpers.png">
            <a:extLst>
              <a:ext uri="{FF2B5EF4-FFF2-40B4-BE49-F238E27FC236}">
                <a16:creationId xmlns:a16="http://schemas.microsoft.com/office/drawing/2014/main" id="{46ED562D-CF16-4C67-FF19-EC7981232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310" y="0"/>
            <a:ext cx="1213665" cy="172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2B897C8-AA68-6E6D-C9D8-5DBA4678AA47}"/>
              </a:ext>
            </a:extLst>
          </p:cNvPr>
          <p:cNvSpPr/>
          <p:nvPr/>
        </p:nvSpPr>
        <p:spPr>
          <a:xfrm>
            <a:off x="211842" y="5806240"/>
            <a:ext cx="3670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Valparaíso, 30 de abril de 2026</a:t>
            </a:r>
            <a:endParaRPr lang="es-CL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E1E9967-7C43-0337-C15A-AAEA2731513D}"/>
              </a:ext>
            </a:extLst>
          </p:cNvPr>
          <p:cNvSpPr txBox="1"/>
          <p:nvPr/>
        </p:nvSpPr>
        <p:spPr>
          <a:xfrm>
            <a:off x="5187297" y="5606041"/>
            <a:ext cx="2768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dirty="0"/>
              <a:t>CN AB JOHAN PEÑA GAETE</a:t>
            </a:r>
          </a:p>
          <a:p>
            <a:pPr algn="ctr"/>
            <a:r>
              <a:rPr lang="es-MX" sz="1200" dirty="0"/>
              <a:t>CELULAR: 9 53438117</a:t>
            </a:r>
          </a:p>
          <a:p>
            <a:pPr algn="ctr"/>
            <a:r>
              <a:rPr lang="es-MX" sz="1200" dirty="0"/>
              <a:t>jpenag@armada.cl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370513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icina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F841E39-51D1-9A41-9F2D-C533B41BB700}">
  <we:reference id="wa200005566" version="3.0.1.2" store="es-ES" storeType="OMEX"/>
  <we:alternateReferences>
    <we:reference id="wa200005566" version="3.0.1.2" store="wa200005566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36451</TotalTime>
  <Words>2562</Words>
  <Application>Microsoft Macintosh PowerPoint</Application>
  <PresentationFormat>Panorámica</PresentationFormat>
  <Paragraphs>501</Paragraphs>
  <Slides>45</Slides>
  <Notes>39</Notes>
  <HiddenSlides>2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4" baseType="lpstr">
      <vt:lpstr>Arial</vt:lpstr>
      <vt:lpstr>Calibri</vt:lpstr>
      <vt:lpstr>Calibri Light</vt:lpstr>
      <vt:lpstr>Symbol</vt:lpstr>
      <vt:lpstr>Tahoma</vt:lpstr>
      <vt:lpstr>Times New Roman</vt:lpstr>
      <vt:lpstr>Wingdings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Acosta Leiva, Jonathan</dc:creator>
  <cp:lastModifiedBy>andres soto gamin</cp:lastModifiedBy>
  <cp:revision>2063</cp:revision>
  <cp:lastPrinted>2023-03-13T14:09:25Z</cp:lastPrinted>
  <dcterms:created xsi:type="dcterms:W3CDTF">2015-03-04T13:15:16Z</dcterms:created>
  <dcterms:modified xsi:type="dcterms:W3CDTF">2026-05-05T03:42:56Z</dcterms:modified>
  <dc:language>es-ES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HiddenSlides">
    <vt:i4>8</vt:i4>
  </property>
  <property fmtid="{D5CDD505-2E9C-101B-9397-08002B2CF9AE}" pid="3" name="Notes">
    <vt:i4>57</vt:i4>
  </property>
  <property fmtid="{D5CDD505-2E9C-101B-9397-08002B2CF9AE}" pid="4" name="PresentationFormat">
    <vt:lpwstr>Panorámica</vt:lpwstr>
  </property>
  <property fmtid="{D5CDD505-2E9C-101B-9397-08002B2CF9AE}" pid="5" name="Slides">
    <vt:i4>57</vt:i4>
  </property>
</Properties>
</file>