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62" r:id="rId5"/>
    <p:sldId id="265" r:id="rId6"/>
    <p:sldId id="266" r:id="rId7"/>
    <p:sldId id="267" r:id="rId8"/>
    <p:sldId id="263" r:id="rId9"/>
    <p:sldId id="264" r:id="rId10"/>
    <p:sldId id="268" r:id="rId11"/>
    <p:sldId id="259" r:id="rId12"/>
    <p:sldId id="270" r:id="rId13"/>
    <p:sldId id="272" r:id="rId14"/>
    <p:sldId id="260" r:id="rId15"/>
    <p:sldId id="271" r:id="rId16"/>
    <p:sldId id="261" r:id="rId17"/>
    <p:sldId id="269" r:id="rId18"/>
    <p:sldId id="273" r:id="rId1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8"/>
    <p:restoredTop sz="95361"/>
  </p:normalViewPr>
  <p:slideViewPr>
    <p:cSldViewPr snapToGrid="0">
      <p:cViewPr varScale="1">
        <p:scale>
          <a:sx n="100" d="100"/>
          <a:sy n="100" d="100"/>
        </p:scale>
        <p:origin x="464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E6DC45-A42B-9340-B57C-420A8C12BFDD}" type="doc">
      <dgm:prSet loTypeId="urn:microsoft.com/office/officeart/2009/3/layout/Descending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DAEC455C-9142-5749-99D0-6EEDF607F0C1}">
      <dgm:prSet phldrT="[Texto]"/>
      <dgm:spPr/>
      <dgm:t>
        <a:bodyPr/>
        <a:lstStyle/>
        <a:p>
          <a:r>
            <a:rPr lang="es-ES" dirty="0"/>
            <a:t>INFORMACIÓN</a:t>
          </a:r>
        </a:p>
      </dgm:t>
    </dgm:pt>
    <dgm:pt modelId="{1CB05A9C-FB48-5844-B5F2-77F53E701F5B}" type="parTrans" cxnId="{F47E15DA-48B4-814B-B14F-83A495EEFCDD}">
      <dgm:prSet/>
      <dgm:spPr/>
      <dgm:t>
        <a:bodyPr/>
        <a:lstStyle/>
        <a:p>
          <a:endParaRPr lang="es-ES"/>
        </a:p>
      </dgm:t>
    </dgm:pt>
    <dgm:pt modelId="{9F5DAC53-DA6D-5D4B-BED5-DB90AF27099C}" type="sibTrans" cxnId="{F47E15DA-48B4-814B-B14F-83A495EEFCDD}">
      <dgm:prSet/>
      <dgm:spPr/>
      <dgm:t>
        <a:bodyPr/>
        <a:lstStyle/>
        <a:p>
          <a:endParaRPr lang="es-ES"/>
        </a:p>
      </dgm:t>
    </dgm:pt>
    <dgm:pt modelId="{3C6ACBA0-45CD-E642-8329-8DEC1DDF5140}">
      <dgm:prSet phldrT="[Texto]"/>
      <dgm:spPr/>
      <dgm:t>
        <a:bodyPr/>
        <a:lstStyle/>
        <a:p>
          <a:r>
            <a:rPr lang="es-ES" dirty="0"/>
            <a:t>OPERADORES</a:t>
          </a:r>
        </a:p>
      </dgm:t>
    </dgm:pt>
    <dgm:pt modelId="{B29D7BB7-785C-B142-BC34-273DFEBFAFB0}" type="parTrans" cxnId="{D62006C1-E738-5140-8C7E-AA54F3C68661}">
      <dgm:prSet/>
      <dgm:spPr/>
      <dgm:t>
        <a:bodyPr/>
        <a:lstStyle/>
        <a:p>
          <a:endParaRPr lang="es-ES"/>
        </a:p>
      </dgm:t>
    </dgm:pt>
    <dgm:pt modelId="{B12CF9EA-01AE-224A-B99A-0033EFEBA912}" type="sibTrans" cxnId="{D62006C1-E738-5140-8C7E-AA54F3C68661}">
      <dgm:prSet/>
      <dgm:spPr/>
      <dgm:t>
        <a:bodyPr/>
        <a:lstStyle/>
        <a:p>
          <a:endParaRPr lang="es-ES"/>
        </a:p>
      </dgm:t>
    </dgm:pt>
    <dgm:pt modelId="{8A478261-4E77-C74B-B4E6-F8D447FAE904}">
      <dgm:prSet phldrT="[Texto]"/>
      <dgm:spPr/>
      <dgm:t>
        <a:bodyPr/>
        <a:lstStyle/>
        <a:p>
          <a:r>
            <a:rPr lang="es-ES" dirty="0"/>
            <a:t>NUEVA INFORMACIÓN</a:t>
          </a:r>
        </a:p>
      </dgm:t>
    </dgm:pt>
    <dgm:pt modelId="{1A0211F1-69E9-044D-B4A8-F647ECC71C88}" type="parTrans" cxnId="{0A2D2E59-EFE4-2140-88C2-D3D5A1CACA80}">
      <dgm:prSet/>
      <dgm:spPr/>
      <dgm:t>
        <a:bodyPr/>
        <a:lstStyle/>
        <a:p>
          <a:endParaRPr lang="es-ES"/>
        </a:p>
      </dgm:t>
    </dgm:pt>
    <dgm:pt modelId="{1D539E5A-B6D9-4145-ABAD-BA81F3CA28FA}" type="sibTrans" cxnId="{0A2D2E59-EFE4-2140-88C2-D3D5A1CACA80}">
      <dgm:prSet/>
      <dgm:spPr/>
      <dgm:t>
        <a:bodyPr/>
        <a:lstStyle/>
        <a:p>
          <a:endParaRPr lang="es-ES"/>
        </a:p>
      </dgm:t>
    </dgm:pt>
    <dgm:pt modelId="{EE94734E-E091-A14C-B126-E0D60F58395C}">
      <dgm:prSet phldrT="[Texto]"/>
      <dgm:spPr/>
      <dgm:t>
        <a:bodyPr/>
        <a:lstStyle/>
        <a:p>
          <a:r>
            <a:rPr lang="es-ES" b="1" dirty="0"/>
            <a:t>RESULTADO</a:t>
          </a:r>
        </a:p>
      </dgm:t>
    </dgm:pt>
    <dgm:pt modelId="{D6B422FE-5565-484A-B0AD-DCD4AD9E8314}" type="parTrans" cxnId="{879AAAE7-035D-1D45-8990-302258BFF5E4}">
      <dgm:prSet/>
      <dgm:spPr/>
      <dgm:t>
        <a:bodyPr/>
        <a:lstStyle/>
        <a:p>
          <a:endParaRPr lang="es-ES"/>
        </a:p>
      </dgm:t>
    </dgm:pt>
    <dgm:pt modelId="{A2F7D77F-2BE4-8F4E-8D8C-A3F961D87C61}" type="sibTrans" cxnId="{879AAAE7-035D-1D45-8990-302258BFF5E4}">
      <dgm:prSet/>
      <dgm:spPr/>
      <dgm:t>
        <a:bodyPr/>
        <a:lstStyle/>
        <a:p>
          <a:endParaRPr lang="es-ES"/>
        </a:p>
      </dgm:t>
    </dgm:pt>
    <dgm:pt modelId="{9F8125B5-EAFB-764F-A169-A56161E73F85}" type="pres">
      <dgm:prSet presAssocID="{FAE6DC45-A42B-9340-B57C-420A8C12BFDD}" presName="Name0" presStyleCnt="0">
        <dgm:presLayoutVars>
          <dgm:chMax val="7"/>
          <dgm:chPref val="5"/>
        </dgm:presLayoutVars>
      </dgm:prSet>
      <dgm:spPr/>
    </dgm:pt>
    <dgm:pt modelId="{7D42F55A-87CE-154C-BFBE-D387614EE5CB}" type="pres">
      <dgm:prSet presAssocID="{FAE6DC45-A42B-9340-B57C-420A8C12BFDD}" presName="arrowNode" presStyleLbl="node1" presStyleIdx="0" presStyleCnt="1"/>
      <dgm:spPr/>
    </dgm:pt>
    <dgm:pt modelId="{D31EF7B6-B01A-A544-A382-D01D8F4FE870}" type="pres">
      <dgm:prSet presAssocID="{DAEC455C-9142-5749-99D0-6EEDF607F0C1}" presName="txNode1" presStyleLbl="revTx" presStyleIdx="0" presStyleCnt="4">
        <dgm:presLayoutVars>
          <dgm:bulletEnabled val="1"/>
        </dgm:presLayoutVars>
      </dgm:prSet>
      <dgm:spPr/>
    </dgm:pt>
    <dgm:pt modelId="{EC17A8B9-9931-7E49-BF20-156F27FF5A64}" type="pres">
      <dgm:prSet presAssocID="{3C6ACBA0-45CD-E642-8329-8DEC1DDF5140}" presName="txNode2" presStyleLbl="revTx" presStyleIdx="1" presStyleCnt="4">
        <dgm:presLayoutVars>
          <dgm:bulletEnabled val="1"/>
        </dgm:presLayoutVars>
      </dgm:prSet>
      <dgm:spPr/>
    </dgm:pt>
    <dgm:pt modelId="{FAE3FEC4-4DD9-1A42-945F-A9D97439BBB7}" type="pres">
      <dgm:prSet presAssocID="{B12CF9EA-01AE-224A-B99A-0033EFEBA912}" presName="dotNode2" presStyleCnt="0"/>
      <dgm:spPr/>
    </dgm:pt>
    <dgm:pt modelId="{D803B165-DE47-FA47-894C-332CB289D538}" type="pres">
      <dgm:prSet presAssocID="{B12CF9EA-01AE-224A-B99A-0033EFEBA912}" presName="dotRepeatNode" presStyleLbl="fgShp" presStyleIdx="0" presStyleCnt="2"/>
      <dgm:spPr/>
    </dgm:pt>
    <dgm:pt modelId="{2EEF6161-F2C7-0844-8DA3-4CF15F113B79}" type="pres">
      <dgm:prSet presAssocID="{8A478261-4E77-C74B-B4E6-F8D447FAE904}" presName="txNode3" presStyleLbl="revTx" presStyleIdx="2" presStyleCnt="4">
        <dgm:presLayoutVars>
          <dgm:bulletEnabled val="1"/>
        </dgm:presLayoutVars>
      </dgm:prSet>
      <dgm:spPr/>
    </dgm:pt>
    <dgm:pt modelId="{8DAD66A1-06AA-214D-A5C7-C454C24386BE}" type="pres">
      <dgm:prSet presAssocID="{1D539E5A-B6D9-4145-ABAD-BA81F3CA28FA}" presName="dotNode3" presStyleCnt="0"/>
      <dgm:spPr/>
    </dgm:pt>
    <dgm:pt modelId="{5AF6093A-8BD6-DD4A-B7E5-9C38089FDCEA}" type="pres">
      <dgm:prSet presAssocID="{1D539E5A-B6D9-4145-ABAD-BA81F3CA28FA}" presName="dotRepeatNode" presStyleLbl="fgShp" presStyleIdx="1" presStyleCnt="2"/>
      <dgm:spPr/>
    </dgm:pt>
    <dgm:pt modelId="{68BA9D97-8D93-B949-9675-F96744CC561A}" type="pres">
      <dgm:prSet presAssocID="{EE94734E-E091-A14C-B126-E0D60F58395C}" presName="txNode4" presStyleLbl="revTx" presStyleIdx="3" presStyleCnt="4">
        <dgm:presLayoutVars>
          <dgm:bulletEnabled val="1"/>
        </dgm:presLayoutVars>
      </dgm:prSet>
      <dgm:spPr/>
    </dgm:pt>
  </dgm:ptLst>
  <dgm:cxnLst>
    <dgm:cxn modelId="{7894E61A-8BFE-F949-9969-737355D0F9DA}" type="presOf" srcId="{FAE6DC45-A42B-9340-B57C-420A8C12BFDD}" destId="{9F8125B5-EAFB-764F-A169-A56161E73F85}" srcOrd="0" destOrd="0" presId="urn:microsoft.com/office/officeart/2009/3/layout/DescendingProcess"/>
    <dgm:cxn modelId="{3E48EF2E-679B-7140-BA08-2853BA0E395E}" type="presOf" srcId="{8A478261-4E77-C74B-B4E6-F8D447FAE904}" destId="{2EEF6161-F2C7-0844-8DA3-4CF15F113B79}" srcOrd="0" destOrd="0" presId="urn:microsoft.com/office/officeart/2009/3/layout/DescendingProcess"/>
    <dgm:cxn modelId="{44F7633F-D79D-334A-B80C-C6BE3830474A}" type="presOf" srcId="{EE94734E-E091-A14C-B126-E0D60F58395C}" destId="{68BA9D97-8D93-B949-9675-F96744CC561A}" srcOrd="0" destOrd="0" presId="urn:microsoft.com/office/officeart/2009/3/layout/DescendingProcess"/>
    <dgm:cxn modelId="{63CB2452-688F-684D-A8F7-30772C834FD2}" type="presOf" srcId="{DAEC455C-9142-5749-99D0-6EEDF607F0C1}" destId="{D31EF7B6-B01A-A544-A382-D01D8F4FE870}" srcOrd="0" destOrd="0" presId="urn:microsoft.com/office/officeart/2009/3/layout/DescendingProcess"/>
    <dgm:cxn modelId="{0A2D2E59-EFE4-2140-88C2-D3D5A1CACA80}" srcId="{FAE6DC45-A42B-9340-B57C-420A8C12BFDD}" destId="{8A478261-4E77-C74B-B4E6-F8D447FAE904}" srcOrd="2" destOrd="0" parTransId="{1A0211F1-69E9-044D-B4A8-F647ECC71C88}" sibTransId="{1D539E5A-B6D9-4145-ABAD-BA81F3CA28FA}"/>
    <dgm:cxn modelId="{90DE425D-7170-AD48-B356-80C4A290BEFE}" type="presOf" srcId="{B12CF9EA-01AE-224A-B99A-0033EFEBA912}" destId="{D803B165-DE47-FA47-894C-332CB289D538}" srcOrd="0" destOrd="0" presId="urn:microsoft.com/office/officeart/2009/3/layout/DescendingProcess"/>
    <dgm:cxn modelId="{E2CFBE69-417C-7646-9732-81077EEEDA1E}" type="presOf" srcId="{1D539E5A-B6D9-4145-ABAD-BA81F3CA28FA}" destId="{5AF6093A-8BD6-DD4A-B7E5-9C38089FDCEA}" srcOrd="0" destOrd="0" presId="urn:microsoft.com/office/officeart/2009/3/layout/DescendingProcess"/>
    <dgm:cxn modelId="{D62006C1-E738-5140-8C7E-AA54F3C68661}" srcId="{FAE6DC45-A42B-9340-B57C-420A8C12BFDD}" destId="{3C6ACBA0-45CD-E642-8329-8DEC1DDF5140}" srcOrd="1" destOrd="0" parTransId="{B29D7BB7-785C-B142-BC34-273DFEBFAFB0}" sibTransId="{B12CF9EA-01AE-224A-B99A-0033EFEBA912}"/>
    <dgm:cxn modelId="{A53809C7-694C-4340-BF81-57BDF7F4EA1F}" type="presOf" srcId="{3C6ACBA0-45CD-E642-8329-8DEC1DDF5140}" destId="{EC17A8B9-9931-7E49-BF20-156F27FF5A64}" srcOrd="0" destOrd="0" presId="urn:microsoft.com/office/officeart/2009/3/layout/DescendingProcess"/>
    <dgm:cxn modelId="{F47E15DA-48B4-814B-B14F-83A495EEFCDD}" srcId="{FAE6DC45-A42B-9340-B57C-420A8C12BFDD}" destId="{DAEC455C-9142-5749-99D0-6EEDF607F0C1}" srcOrd="0" destOrd="0" parTransId="{1CB05A9C-FB48-5844-B5F2-77F53E701F5B}" sibTransId="{9F5DAC53-DA6D-5D4B-BED5-DB90AF27099C}"/>
    <dgm:cxn modelId="{879AAAE7-035D-1D45-8990-302258BFF5E4}" srcId="{FAE6DC45-A42B-9340-B57C-420A8C12BFDD}" destId="{EE94734E-E091-A14C-B126-E0D60F58395C}" srcOrd="3" destOrd="0" parTransId="{D6B422FE-5565-484A-B0AD-DCD4AD9E8314}" sibTransId="{A2F7D77F-2BE4-8F4E-8D8C-A3F961D87C61}"/>
    <dgm:cxn modelId="{959DDE10-174B-6348-B25A-D0996DFB4045}" type="presParOf" srcId="{9F8125B5-EAFB-764F-A169-A56161E73F85}" destId="{7D42F55A-87CE-154C-BFBE-D387614EE5CB}" srcOrd="0" destOrd="0" presId="urn:microsoft.com/office/officeart/2009/3/layout/DescendingProcess"/>
    <dgm:cxn modelId="{1C4B6673-289C-BC44-90C8-86551ADC6B69}" type="presParOf" srcId="{9F8125B5-EAFB-764F-A169-A56161E73F85}" destId="{D31EF7B6-B01A-A544-A382-D01D8F4FE870}" srcOrd="1" destOrd="0" presId="urn:microsoft.com/office/officeart/2009/3/layout/DescendingProcess"/>
    <dgm:cxn modelId="{52F5D51C-1B77-E549-A6CE-0FDDC1AFF17C}" type="presParOf" srcId="{9F8125B5-EAFB-764F-A169-A56161E73F85}" destId="{EC17A8B9-9931-7E49-BF20-156F27FF5A64}" srcOrd="2" destOrd="0" presId="urn:microsoft.com/office/officeart/2009/3/layout/DescendingProcess"/>
    <dgm:cxn modelId="{95203683-5D4F-BA4F-8E95-D03660185234}" type="presParOf" srcId="{9F8125B5-EAFB-764F-A169-A56161E73F85}" destId="{FAE3FEC4-4DD9-1A42-945F-A9D97439BBB7}" srcOrd="3" destOrd="0" presId="urn:microsoft.com/office/officeart/2009/3/layout/DescendingProcess"/>
    <dgm:cxn modelId="{9FAD4765-C9CB-594F-B65E-468CB05B25E8}" type="presParOf" srcId="{FAE3FEC4-4DD9-1A42-945F-A9D97439BBB7}" destId="{D803B165-DE47-FA47-894C-332CB289D538}" srcOrd="0" destOrd="0" presId="urn:microsoft.com/office/officeart/2009/3/layout/DescendingProcess"/>
    <dgm:cxn modelId="{ECA3D6C2-96CC-4147-87A4-820C2F075FA0}" type="presParOf" srcId="{9F8125B5-EAFB-764F-A169-A56161E73F85}" destId="{2EEF6161-F2C7-0844-8DA3-4CF15F113B79}" srcOrd="4" destOrd="0" presId="urn:microsoft.com/office/officeart/2009/3/layout/DescendingProcess"/>
    <dgm:cxn modelId="{8CF6C6AC-33BC-3341-BD59-9096337C10F2}" type="presParOf" srcId="{9F8125B5-EAFB-764F-A169-A56161E73F85}" destId="{8DAD66A1-06AA-214D-A5C7-C454C24386BE}" srcOrd="5" destOrd="0" presId="urn:microsoft.com/office/officeart/2009/3/layout/DescendingProcess"/>
    <dgm:cxn modelId="{911977A0-6E27-BD40-B75C-B757B0EFCDA9}" type="presParOf" srcId="{8DAD66A1-06AA-214D-A5C7-C454C24386BE}" destId="{5AF6093A-8BD6-DD4A-B7E5-9C38089FDCEA}" srcOrd="0" destOrd="0" presId="urn:microsoft.com/office/officeart/2009/3/layout/DescendingProcess"/>
    <dgm:cxn modelId="{B4D0D4D4-C9F9-4642-B864-31D105DA402C}" type="presParOf" srcId="{9F8125B5-EAFB-764F-A169-A56161E73F85}" destId="{68BA9D97-8D93-B949-9675-F96744CC561A}" srcOrd="6" destOrd="0" presId="urn:microsoft.com/office/officeart/2009/3/layout/Descending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B9CCD5-AC65-3F47-9076-7276482D07C7}" type="doc">
      <dgm:prSet loTypeId="urn:microsoft.com/office/officeart/2005/8/layout/target1" loCatId="" qsTypeId="urn:microsoft.com/office/officeart/2005/8/quickstyle/simple1" qsCatId="simple" csTypeId="urn:microsoft.com/office/officeart/2005/8/colors/accent1_2" csCatId="accent1" phldr="1"/>
      <dgm:spPr/>
    </dgm:pt>
    <dgm:pt modelId="{685ED9E8-B1DA-964A-A2CC-DCF4D7420944}">
      <dgm:prSet phldrT="[Texto]" custT="1"/>
      <dgm:spPr/>
      <dgm:t>
        <a:bodyPr/>
        <a:lstStyle/>
        <a:p>
          <a:r>
            <a:rPr lang="es-ES" sz="2400" dirty="0"/>
            <a:t>PROCESOS</a:t>
          </a:r>
        </a:p>
      </dgm:t>
    </dgm:pt>
    <dgm:pt modelId="{664A753E-9FBE-4E46-A7A1-8E8B92FBCC45}" type="parTrans" cxnId="{FB0DDA4E-B215-934A-8E33-6D6BD23D0F61}">
      <dgm:prSet/>
      <dgm:spPr/>
      <dgm:t>
        <a:bodyPr/>
        <a:lstStyle/>
        <a:p>
          <a:endParaRPr lang="es-ES" sz="3200"/>
        </a:p>
      </dgm:t>
    </dgm:pt>
    <dgm:pt modelId="{EC1311B7-8EC9-8448-8964-19EBBCF3926E}" type="sibTrans" cxnId="{FB0DDA4E-B215-934A-8E33-6D6BD23D0F61}">
      <dgm:prSet/>
      <dgm:spPr/>
      <dgm:t>
        <a:bodyPr/>
        <a:lstStyle/>
        <a:p>
          <a:endParaRPr lang="es-ES" sz="3200"/>
        </a:p>
      </dgm:t>
    </dgm:pt>
    <dgm:pt modelId="{341C3E79-DFDF-BA4B-88E9-2B4232791435}">
      <dgm:prSet phldrT="[Texto]" custT="1"/>
      <dgm:spPr/>
      <dgm:t>
        <a:bodyPr/>
        <a:lstStyle/>
        <a:p>
          <a:r>
            <a:rPr lang="es-ES" sz="2400" dirty="0"/>
            <a:t>SIA</a:t>
          </a:r>
        </a:p>
      </dgm:t>
    </dgm:pt>
    <dgm:pt modelId="{955BAFFE-F08C-3145-B20B-CD8E4C76C29E}" type="parTrans" cxnId="{8288C410-419E-0748-B384-342079AB614A}">
      <dgm:prSet/>
      <dgm:spPr/>
      <dgm:t>
        <a:bodyPr/>
        <a:lstStyle/>
        <a:p>
          <a:endParaRPr lang="es-ES" sz="3200"/>
        </a:p>
      </dgm:t>
    </dgm:pt>
    <dgm:pt modelId="{6626582B-8361-064A-BD52-FD74F713F45B}" type="sibTrans" cxnId="{8288C410-419E-0748-B384-342079AB614A}">
      <dgm:prSet/>
      <dgm:spPr/>
      <dgm:t>
        <a:bodyPr/>
        <a:lstStyle/>
        <a:p>
          <a:endParaRPr lang="es-ES" sz="3200"/>
        </a:p>
      </dgm:t>
    </dgm:pt>
    <dgm:pt modelId="{0E7166BF-3F6B-084E-9239-7C33FA6CCD68}">
      <dgm:prSet phldrT="[Texto]" custT="1"/>
      <dgm:spPr/>
      <dgm:t>
        <a:bodyPr/>
        <a:lstStyle/>
        <a:p>
          <a:r>
            <a:rPr lang="es-ES" sz="2400" dirty="0"/>
            <a:t>ERP</a:t>
          </a:r>
        </a:p>
        <a:p>
          <a:r>
            <a:rPr lang="es-ES" sz="2400" dirty="0"/>
            <a:t>Enterprise </a:t>
          </a:r>
          <a:r>
            <a:rPr lang="es-ES" sz="2400" dirty="0" err="1"/>
            <a:t>Resource</a:t>
          </a:r>
          <a:r>
            <a:rPr lang="es-ES" sz="2400" dirty="0"/>
            <a:t> </a:t>
          </a:r>
          <a:r>
            <a:rPr lang="es-ES" sz="2400" dirty="0" err="1"/>
            <a:t>Planning</a:t>
          </a:r>
          <a:endParaRPr lang="es-ES" sz="2400" dirty="0"/>
        </a:p>
      </dgm:t>
    </dgm:pt>
    <dgm:pt modelId="{89D5A6DE-D948-0945-B017-B5B4BCA5C655}" type="parTrans" cxnId="{DB66577F-6D64-0543-ABE0-B7D111A4A630}">
      <dgm:prSet/>
      <dgm:spPr/>
      <dgm:t>
        <a:bodyPr/>
        <a:lstStyle/>
        <a:p>
          <a:endParaRPr lang="es-ES" sz="3200"/>
        </a:p>
      </dgm:t>
    </dgm:pt>
    <dgm:pt modelId="{7E21D998-97ED-D54A-BE4C-67930E2A987B}" type="sibTrans" cxnId="{DB66577F-6D64-0543-ABE0-B7D111A4A630}">
      <dgm:prSet/>
      <dgm:spPr/>
      <dgm:t>
        <a:bodyPr/>
        <a:lstStyle/>
        <a:p>
          <a:endParaRPr lang="es-ES" sz="3200"/>
        </a:p>
      </dgm:t>
    </dgm:pt>
    <dgm:pt modelId="{1B8C2752-A09C-0E40-B226-7ABA08972195}" type="pres">
      <dgm:prSet presAssocID="{25B9CCD5-AC65-3F47-9076-7276482D07C7}" presName="composite" presStyleCnt="0">
        <dgm:presLayoutVars>
          <dgm:chMax val="5"/>
          <dgm:dir/>
          <dgm:resizeHandles val="exact"/>
        </dgm:presLayoutVars>
      </dgm:prSet>
      <dgm:spPr/>
    </dgm:pt>
    <dgm:pt modelId="{B265D231-1527-3B4C-91E8-9709AF4706FF}" type="pres">
      <dgm:prSet presAssocID="{685ED9E8-B1DA-964A-A2CC-DCF4D7420944}" presName="circle1" presStyleLbl="lnNode1" presStyleIdx="0" presStyleCnt="3"/>
      <dgm:spPr>
        <a:solidFill>
          <a:srgbClr val="FF0000"/>
        </a:solidFill>
      </dgm:spPr>
    </dgm:pt>
    <dgm:pt modelId="{6205CB76-66DF-9045-8231-9D322005DA77}" type="pres">
      <dgm:prSet presAssocID="{685ED9E8-B1DA-964A-A2CC-DCF4D7420944}" presName="text1" presStyleLbl="revTx" presStyleIdx="0" presStyleCnt="3">
        <dgm:presLayoutVars>
          <dgm:bulletEnabled val="1"/>
        </dgm:presLayoutVars>
      </dgm:prSet>
      <dgm:spPr/>
    </dgm:pt>
    <dgm:pt modelId="{9DEC4289-D62A-9C42-BAF5-7D66186AEE84}" type="pres">
      <dgm:prSet presAssocID="{685ED9E8-B1DA-964A-A2CC-DCF4D7420944}" presName="line1" presStyleLbl="callout" presStyleIdx="0" presStyleCnt="6"/>
      <dgm:spPr/>
    </dgm:pt>
    <dgm:pt modelId="{B9E298C9-D9A7-7F48-A1A1-25B235AD11D0}" type="pres">
      <dgm:prSet presAssocID="{685ED9E8-B1DA-964A-A2CC-DCF4D7420944}" presName="d1" presStyleLbl="callout" presStyleIdx="1" presStyleCnt="6"/>
      <dgm:spPr/>
    </dgm:pt>
    <dgm:pt modelId="{4237932F-CE6A-CD4E-A26E-DE600164FA5D}" type="pres">
      <dgm:prSet presAssocID="{341C3E79-DFDF-BA4B-88E9-2B4232791435}" presName="circle2" presStyleLbl="lnNode1" presStyleIdx="1" presStyleCnt="3"/>
      <dgm:spPr>
        <a:solidFill>
          <a:schemeClr val="bg1"/>
        </a:solidFill>
      </dgm:spPr>
    </dgm:pt>
    <dgm:pt modelId="{6581A2CB-0A5B-5D46-A93E-C874FEC27C15}" type="pres">
      <dgm:prSet presAssocID="{341C3E79-DFDF-BA4B-88E9-2B4232791435}" presName="text2" presStyleLbl="revTx" presStyleIdx="1" presStyleCnt="3">
        <dgm:presLayoutVars>
          <dgm:bulletEnabled val="1"/>
        </dgm:presLayoutVars>
      </dgm:prSet>
      <dgm:spPr/>
    </dgm:pt>
    <dgm:pt modelId="{E0E5C4DB-3A00-394D-BF14-8A2AE4038B9F}" type="pres">
      <dgm:prSet presAssocID="{341C3E79-DFDF-BA4B-88E9-2B4232791435}" presName="line2" presStyleLbl="callout" presStyleIdx="2" presStyleCnt="6"/>
      <dgm:spPr/>
    </dgm:pt>
    <dgm:pt modelId="{F0373E6E-3EA4-014E-8EEF-2ED2BF2AFCC9}" type="pres">
      <dgm:prSet presAssocID="{341C3E79-DFDF-BA4B-88E9-2B4232791435}" presName="d2" presStyleLbl="callout" presStyleIdx="3" presStyleCnt="6"/>
      <dgm:spPr/>
    </dgm:pt>
    <dgm:pt modelId="{5024E4AE-29FA-D347-AC94-104AAC2C6014}" type="pres">
      <dgm:prSet presAssocID="{0E7166BF-3F6B-084E-9239-7C33FA6CCD68}" presName="circle3" presStyleLbl="lnNode1" presStyleIdx="2" presStyleCnt="3"/>
      <dgm:spPr/>
    </dgm:pt>
    <dgm:pt modelId="{7BCEB647-4BD5-CC4E-8A9C-C475AF9462AA}" type="pres">
      <dgm:prSet presAssocID="{0E7166BF-3F6B-084E-9239-7C33FA6CCD68}" presName="text3" presStyleLbl="revTx" presStyleIdx="2" presStyleCnt="3" custScaleX="206501" custLinFactNeighborX="54346" custLinFactNeighborY="-6986">
        <dgm:presLayoutVars>
          <dgm:bulletEnabled val="1"/>
        </dgm:presLayoutVars>
      </dgm:prSet>
      <dgm:spPr/>
    </dgm:pt>
    <dgm:pt modelId="{1D72D192-92BF-E141-BBEC-A59A88B960F2}" type="pres">
      <dgm:prSet presAssocID="{0E7166BF-3F6B-084E-9239-7C33FA6CCD68}" presName="line3" presStyleLbl="callout" presStyleIdx="4" presStyleCnt="6"/>
      <dgm:spPr/>
    </dgm:pt>
    <dgm:pt modelId="{A12B19F2-68C2-854F-B8E8-18F7D50CFC9D}" type="pres">
      <dgm:prSet presAssocID="{0E7166BF-3F6B-084E-9239-7C33FA6CCD68}" presName="d3" presStyleLbl="callout" presStyleIdx="5" presStyleCnt="6"/>
      <dgm:spPr/>
    </dgm:pt>
  </dgm:ptLst>
  <dgm:cxnLst>
    <dgm:cxn modelId="{8288C410-419E-0748-B384-342079AB614A}" srcId="{25B9CCD5-AC65-3F47-9076-7276482D07C7}" destId="{341C3E79-DFDF-BA4B-88E9-2B4232791435}" srcOrd="1" destOrd="0" parTransId="{955BAFFE-F08C-3145-B20B-CD8E4C76C29E}" sibTransId="{6626582B-8361-064A-BD52-FD74F713F45B}"/>
    <dgm:cxn modelId="{FB0DDA4E-B215-934A-8E33-6D6BD23D0F61}" srcId="{25B9CCD5-AC65-3F47-9076-7276482D07C7}" destId="{685ED9E8-B1DA-964A-A2CC-DCF4D7420944}" srcOrd="0" destOrd="0" parTransId="{664A753E-9FBE-4E46-A7A1-8E8B92FBCC45}" sibTransId="{EC1311B7-8EC9-8448-8964-19EBBCF3926E}"/>
    <dgm:cxn modelId="{C3C9B469-4EAC-924D-87F2-198C241FDC13}" type="presOf" srcId="{685ED9E8-B1DA-964A-A2CC-DCF4D7420944}" destId="{6205CB76-66DF-9045-8231-9D322005DA77}" srcOrd="0" destOrd="0" presId="urn:microsoft.com/office/officeart/2005/8/layout/target1"/>
    <dgm:cxn modelId="{DB66577F-6D64-0543-ABE0-B7D111A4A630}" srcId="{25B9CCD5-AC65-3F47-9076-7276482D07C7}" destId="{0E7166BF-3F6B-084E-9239-7C33FA6CCD68}" srcOrd="2" destOrd="0" parTransId="{89D5A6DE-D948-0945-B017-B5B4BCA5C655}" sibTransId="{7E21D998-97ED-D54A-BE4C-67930E2A987B}"/>
    <dgm:cxn modelId="{3D260782-5188-8A4D-94A8-19DE1976AB27}" type="presOf" srcId="{341C3E79-DFDF-BA4B-88E9-2B4232791435}" destId="{6581A2CB-0A5B-5D46-A93E-C874FEC27C15}" srcOrd="0" destOrd="0" presId="urn:microsoft.com/office/officeart/2005/8/layout/target1"/>
    <dgm:cxn modelId="{EFF9D487-5504-C448-AF26-E251AEB4866C}" type="presOf" srcId="{0E7166BF-3F6B-084E-9239-7C33FA6CCD68}" destId="{7BCEB647-4BD5-CC4E-8A9C-C475AF9462AA}" srcOrd="0" destOrd="0" presId="urn:microsoft.com/office/officeart/2005/8/layout/target1"/>
    <dgm:cxn modelId="{0884A9ED-BB93-E848-A2A1-B6312FF8DF54}" type="presOf" srcId="{25B9CCD5-AC65-3F47-9076-7276482D07C7}" destId="{1B8C2752-A09C-0E40-B226-7ABA08972195}" srcOrd="0" destOrd="0" presId="urn:microsoft.com/office/officeart/2005/8/layout/target1"/>
    <dgm:cxn modelId="{D9CDE38A-7215-844F-ABEE-4E63ABFE1B40}" type="presParOf" srcId="{1B8C2752-A09C-0E40-B226-7ABA08972195}" destId="{B265D231-1527-3B4C-91E8-9709AF4706FF}" srcOrd="0" destOrd="0" presId="urn:microsoft.com/office/officeart/2005/8/layout/target1"/>
    <dgm:cxn modelId="{CBC0B7BD-27E1-5C4E-8DD7-22433D54420D}" type="presParOf" srcId="{1B8C2752-A09C-0E40-B226-7ABA08972195}" destId="{6205CB76-66DF-9045-8231-9D322005DA77}" srcOrd="1" destOrd="0" presId="urn:microsoft.com/office/officeart/2005/8/layout/target1"/>
    <dgm:cxn modelId="{7E57D9E5-1845-B040-903D-A6653AEA00B4}" type="presParOf" srcId="{1B8C2752-A09C-0E40-B226-7ABA08972195}" destId="{9DEC4289-D62A-9C42-BAF5-7D66186AEE84}" srcOrd="2" destOrd="0" presId="urn:microsoft.com/office/officeart/2005/8/layout/target1"/>
    <dgm:cxn modelId="{16E3875D-E66E-6A45-9912-983485D1EEFD}" type="presParOf" srcId="{1B8C2752-A09C-0E40-B226-7ABA08972195}" destId="{B9E298C9-D9A7-7F48-A1A1-25B235AD11D0}" srcOrd="3" destOrd="0" presId="urn:microsoft.com/office/officeart/2005/8/layout/target1"/>
    <dgm:cxn modelId="{60300DCC-8F39-2A4C-9460-0173678B1B36}" type="presParOf" srcId="{1B8C2752-A09C-0E40-B226-7ABA08972195}" destId="{4237932F-CE6A-CD4E-A26E-DE600164FA5D}" srcOrd="4" destOrd="0" presId="urn:microsoft.com/office/officeart/2005/8/layout/target1"/>
    <dgm:cxn modelId="{4B24142A-D664-494D-8337-0E9CB8AC8E53}" type="presParOf" srcId="{1B8C2752-A09C-0E40-B226-7ABA08972195}" destId="{6581A2CB-0A5B-5D46-A93E-C874FEC27C15}" srcOrd="5" destOrd="0" presId="urn:microsoft.com/office/officeart/2005/8/layout/target1"/>
    <dgm:cxn modelId="{36A1F336-B77F-264D-AB33-6604D9E6FDE7}" type="presParOf" srcId="{1B8C2752-A09C-0E40-B226-7ABA08972195}" destId="{E0E5C4DB-3A00-394D-BF14-8A2AE4038B9F}" srcOrd="6" destOrd="0" presId="urn:microsoft.com/office/officeart/2005/8/layout/target1"/>
    <dgm:cxn modelId="{5DDE995B-FDFA-3447-8105-3CF57B36B881}" type="presParOf" srcId="{1B8C2752-A09C-0E40-B226-7ABA08972195}" destId="{F0373E6E-3EA4-014E-8EEF-2ED2BF2AFCC9}" srcOrd="7" destOrd="0" presId="urn:microsoft.com/office/officeart/2005/8/layout/target1"/>
    <dgm:cxn modelId="{D8FC77E5-2CA7-EF45-9354-F535F362FDDC}" type="presParOf" srcId="{1B8C2752-A09C-0E40-B226-7ABA08972195}" destId="{5024E4AE-29FA-D347-AC94-104AAC2C6014}" srcOrd="8" destOrd="0" presId="urn:microsoft.com/office/officeart/2005/8/layout/target1"/>
    <dgm:cxn modelId="{8F1ECA68-3ED9-3F40-B609-21AD79F60DFA}" type="presParOf" srcId="{1B8C2752-A09C-0E40-B226-7ABA08972195}" destId="{7BCEB647-4BD5-CC4E-8A9C-C475AF9462AA}" srcOrd="9" destOrd="0" presId="urn:microsoft.com/office/officeart/2005/8/layout/target1"/>
    <dgm:cxn modelId="{2C38F57A-A3D6-4345-8B8B-E03CE7C3D88B}" type="presParOf" srcId="{1B8C2752-A09C-0E40-B226-7ABA08972195}" destId="{1D72D192-92BF-E141-BBEC-A59A88B960F2}" srcOrd="10" destOrd="0" presId="urn:microsoft.com/office/officeart/2005/8/layout/target1"/>
    <dgm:cxn modelId="{F083E055-5066-F347-AD61-CE92C96EA1AB}" type="presParOf" srcId="{1B8C2752-A09C-0E40-B226-7ABA08972195}" destId="{A12B19F2-68C2-854F-B8E8-18F7D50CFC9D}" srcOrd="11" destOrd="0" presId="urn:microsoft.com/office/officeart/2005/8/layout/target1"/>
  </dgm:cxnLst>
  <dgm:bg>
    <a:solidFill>
      <a:schemeClr val="bg1"/>
    </a:solidFill>
  </dgm:bg>
  <dgm:whole>
    <a:ln>
      <a:solidFill>
        <a:srgbClr val="0070C0"/>
      </a:solidFill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297C39-B1E4-7B4C-BA66-71D181E1CCE1}" type="doc">
      <dgm:prSet loTypeId="urn:microsoft.com/office/officeart/2005/8/layout/funnel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A8D94317-ACE1-0048-827E-7F6FB2A7F4E0}">
      <dgm:prSet phldrT="[Texto]"/>
      <dgm:spPr/>
      <dgm:t>
        <a:bodyPr/>
        <a:lstStyle/>
        <a:p>
          <a:r>
            <a:rPr lang="es-ES" dirty="0"/>
            <a:t>ENTRADA</a:t>
          </a:r>
        </a:p>
      </dgm:t>
    </dgm:pt>
    <dgm:pt modelId="{2862A73B-803E-C941-AE83-C722715F13D9}" type="parTrans" cxnId="{92C04519-C49C-8044-B85E-75B12F839BFB}">
      <dgm:prSet/>
      <dgm:spPr/>
      <dgm:t>
        <a:bodyPr/>
        <a:lstStyle/>
        <a:p>
          <a:endParaRPr lang="es-ES"/>
        </a:p>
      </dgm:t>
    </dgm:pt>
    <dgm:pt modelId="{004B90D5-78BA-A344-BF5A-9BE11E7225A2}" type="sibTrans" cxnId="{92C04519-C49C-8044-B85E-75B12F839BFB}">
      <dgm:prSet/>
      <dgm:spPr/>
      <dgm:t>
        <a:bodyPr/>
        <a:lstStyle/>
        <a:p>
          <a:endParaRPr lang="es-ES"/>
        </a:p>
      </dgm:t>
    </dgm:pt>
    <dgm:pt modelId="{EB487866-3EB9-5545-A3E6-930F6ADC4F0F}">
      <dgm:prSet phldrT="[Texto]"/>
      <dgm:spPr/>
      <dgm:t>
        <a:bodyPr/>
        <a:lstStyle/>
        <a:p>
          <a:r>
            <a:rPr lang="es-ES" dirty="0"/>
            <a:t>PROCESAMIENTO</a:t>
          </a:r>
        </a:p>
      </dgm:t>
    </dgm:pt>
    <dgm:pt modelId="{187E83F8-DA6D-1745-87C8-57041A5C80F1}" type="parTrans" cxnId="{0810C312-571B-8C44-8CD1-ACF8A0DFE260}">
      <dgm:prSet/>
      <dgm:spPr/>
      <dgm:t>
        <a:bodyPr/>
        <a:lstStyle/>
        <a:p>
          <a:endParaRPr lang="es-ES"/>
        </a:p>
      </dgm:t>
    </dgm:pt>
    <dgm:pt modelId="{B663E3D1-91CA-5344-8069-731BFD83D197}" type="sibTrans" cxnId="{0810C312-571B-8C44-8CD1-ACF8A0DFE260}">
      <dgm:prSet/>
      <dgm:spPr/>
      <dgm:t>
        <a:bodyPr/>
        <a:lstStyle/>
        <a:p>
          <a:endParaRPr lang="es-ES"/>
        </a:p>
      </dgm:t>
    </dgm:pt>
    <dgm:pt modelId="{922661D9-525C-8645-9A56-AE689A820E34}">
      <dgm:prSet phldrT="[Texto]" phldr="1"/>
      <dgm:spPr/>
      <dgm:t>
        <a:bodyPr/>
        <a:lstStyle/>
        <a:p>
          <a:endParaRPr lang="es-ES"/>
        </a:p>
      </dgm:t>
    </dgm:pt>
    <dgm:pt modelId="{170BF383-50A7-B14A-8420-2BD53A756291}" type="parTrans" cxnId="{B4B3A263-4BE2-D645-9FCA-867AE00C0C91}">
      <dgm:prSet/>
      <dgm:spPr/>
      <dgm:t>
        <a:bodyPr/>
        <a:lstStyle/>
        <a:p>
          <a:endParaRPr lang="es-ES"/>
        </a:p>
      </dgm:t>
    </dgm:pt>
    <dgm:pt modelId="{469B0C81-054E-2D43-96C5-A62A135E594F}" type="sibTrans" cxnId="{B4B3A263-4BE2-D645-9FCA-867AE00C0C91}">
      <dgm:prSet/>
      <dgm:spPr/>
      <dgm:t>
        <a:bodyPr/>
        <a:lstStyle/>
        <a:p>
          <a:endParaRPr lang="es-ES"/>
        </a:p>
      </dgm:t>
    </dgm:pt>
    <dgm:pt modelId="{D093784E-3527-A44B-9B8B-0C1270C566F0}">
      <dgm:prSet phldrT="[Texto]"/>
      <dgm:spPr/>
      <dgm:t>
        <a:bodyPr/>
        <a:lstStyle/>
        <a:p>
          <a:r>
            <a:rPr lang="es-ES" b="1" dirty="0"/>
            <a:t>SALIDA - RESULTADO</a:t>
          </a:r>
        </a:p>
      </dgm:t>
    </dgm:pt>
    <dgm:pt modelId="{B3CE2E7D-F62D-5C4F-80C9-F1BC69EDEB8F}" type="sibTrans" cxnId="{DC585301-766A-E543-A809-6059FD2930F6}">
      <dgm:prSet/>
      <dgm:spPr/>
      <dgm:t>
        <a:bodyPr/>
        <a:lstStyle/>
        <a:p>
          <a:endParaRPr lang="es-ES"/>
        </a:p>
      </dgm:t>
    </dgm:pt>
    <dgm:pt modelId="{A6DF368B-E909-344A-94C9-E5CCDC91D353}" type="parTrans" cxnId="{DC585301-766A-E543-A809-6059FD2930F6}">
      <dgm:prSet/>
      <dgm:spPr/>
      <dgm:t>
        <a:bodyPr/>
        <a:lstStyle/>
        <a:p>
          <a:endParaRPr lang="es-ES"/>
        </a:p>
      </dgm:t>
    </dgm:pt>
    <dgm:pt modelId="{333EC543-8BEC-9243-B905-5CFC2691B05A}">
      <dgm:prSet phldrT="[Texto]"/>
      <dgm:spPr/>
      <dgm:t>
        <a:bodyPr/>
        <a:lstStyle/>
        <a:p>
          <a:r>
            <a:rPr lang="es-ES" dirty="0"/>
            <a:t>ALMACENAMIENTO</a:t>
          </a:r>
        </a:p>
      </dgm:t>
    </dgm:pt>
    <dgm:pt modelId="{F22EC4FE-412F-5847-BFE5-45F0EF8119DA}" type="parTrans" cxnId="{E8D59EEE-E11D-CD4E-9238-B167ADE4FB11}">
      <dgm:prSet/>
      <dgm:spPr/>
      <dgm:t>
        <a:bodyPr/>
        <a:lstStyle/>
        <a:p>
          <a:endParaRPr lang="es-ES"/>
        </a:p>
      </dgm:t>
    </dgm:pt>
    <dgm:pt modelId="{B0CE654A-616F-584B-87AC-E267E53921D5}" type="sibTrans" cxnId="{E8D59EEE-E11D-CD4E-9238-B167ADE4FB11}">
      <dgm:prSet/>
      <dgm:spPr/>
      <dgm:t>
        <a:bodyPr/>
        <a:lstStyle/>
        <a:p>
          <a:endParaRPr lang="es-ES"/>
        </a:p>
      </dgm:t>
    </dgm:pt>
    <dgm:pt modelId="{82AFAF38-C704-BF43-AB92-6C4BDDD7C36B}" type="pres">
      <dgm:prSet presAssocID="{BE297C39-B1E4-7B4C-BA66-71D181E1CCE1}" presName="Name0" presStyleCnt="0">
        <dgm:presLayoutVars>
          <dgm:chMax val="4"/>
          <dgm:resizeHandles val="exact"/>
        </dgm:presLayoutVars>
      </dgm:prSet>
      <dgm:spPr/>
    </dgm:pt>
    <dgm:pt modelId="{13F795C4-88BE-AD46-98EF-D347A2835A4E}" type="pres">
      <dgm:prSet presAssocID="{BE297C39-B1E4-7B4C-BA66-71D181E1CCE1}" presName="ellipse" presStyleLbl="trBgShp" presStyleIdx="0" presStyleCnt="1"/>
      <dgm:spPr/>
    </dgm:pt>
    <dgm:pt modelId="{31B2EE70-3FCF-CB41-89CA-DBDED85A9C83}" type="pres">
      <dgm:prSet presAssocID="{BE297C39-B1E4-7B4C-BA66-71D181E1CCE1}" presName="arrow1" presStyleLbl="fgShp" presStyleIdx="0" presStyleCnt="1"/>
      <dgm:spPr/>
    </dgm:pt>
    <dgm:pt modelId="{178D743E-CB7C-E94B-A913-A307B6FCF99B}" type="pres">
      <dgm:prSet presAssocID="{BE297C39-B1E4-7B4C-BA66-71D181E1CCE1}" presName="rectangle" presStyleLbl="revTx" presStyleIdx="0" presStyleCnt="1">
        <dgm:presLayoutVars>
          <dgm:bulletEnabled val="1"/>
        </dgm:presLayoutVars>
      </dgm:prSet>
      <dgm:spPr/>
    </dgm:pt>
    <dgm:pt modelId="{BBD6202B-25AC-3348-B109-6FB665CF7655}" type="pres">
      <dgm:prSet presAssocID="{333EC543-8BEC-9243-B905-5CFC2691B05A}" presName="item1" presStyleLbl="node1" presStyleIdx="0" presStyleCnt="3">
        <dgm:presLayoutVars>
          <dgm:bulletEnabled val="1"/>
        </dgm:presLayoutVars>
      </dgm:prSet>
      <dgm:spPr/>
    </dgm:pt>
    <dgm:pt modelId="{4CF07469-06FB-6B43-9AE8-8633101C3E6F}" type="pres">
      <dgm:prSet presAssocID="{EB487866-3EB9-5545-A3E6-930F6ADC4F0F}" presName="item2" presStyleLbl="node1" presStyleIdx="1" presStyleCnt="3">
        <dgm:presLayoutVars>
          <dgm:bulletEnabled val="1"/>
        </dgm:presLayoutVars>
      </dgm:prSet>
      <dgm:spPr/>
    </dgm:pt>
    <dgm:pt modelId="{67AF0F54-6D44-9043-8244-A8AAF90B3B56}" type="pres">
      <dgm:prSet presAssocID="{D093784E-3527-A44B-9B8B-0C1270C566F0}" presName="item3" presStyleLbl="node1" presStyleIdx="2" presStyleCnt="3">
        <dgm:presLayoutVars>
          <dgm:bulletEnabled val="1"/>
        </dgm:presLayoutVars>
      </dgm:prSet>
      <dgm:spPr/>
    </dgm:pt>
    <dgm:pt modelId="{EF4A9945-D4D9-2043-A589-CB3E881A4D92}" type="pres">
      <dgm:prSet presAssocID="{BE297C39-B1E4-7B4C-BA66-71D181E1CCE1}" presName="funnel" presStyleLbl="trAlignAcc1" presStyleIdx="0" presStyleCnt="1"/>
      <dgm:spPr/>
    </dgm:pt>
  </dgm:ptLst>
  <dgm:cxnLst>
    <dgm:cxn modelId="{DC585301-766A-E543-A809-6059FD2930F6}" srcId="{BE297C39-B1E4-7B4C-BA66-71D181E1CCE1}" destId="{D093784E-3527-A44B-9B8B-0C1270C566F0}" srcOrd="3" destOrd="0" parTransId="{A6DF368B-E909-344A-94C9-E5CCDC91D353}" sibTransId="{B3CE2E7D-F62D-5C4F-80C9-F1BC69EDEB8F}"/>
    <dgm:cxn modelId="{1951E202-FDFF-D447-A6B0-DE3222EA7C37}" type="presOf" srcId="{333EC543-8BEC-9243-B905-5CFC2691B05A}" destId="{4CF07469-06FB-6B43-9AE8-8633101C3E6F}" srcOrd="0" destOrd="0" presId="urn:microsoft.com/office/officeart/2005/8/layout/funnel1"/>
    <dgm:cxn modelId="{0810C312-571B-8C44-8CD1-ACF8A0DFE260}" srcId="{BE297C39-B1E4-7B4C-BA66-71D181E1CCE1}" destId="{EB487866-3EB9-5545-A3E6-930F6ADC4F0F}" srcOrd="2" destOrd="0" parTransId="{187E83F8-DA6D-1745-87C8-57041A5C80F1}" sibTransId="{B663E3D1-91CA-5344-8069-731BFD83D197}"/>
    <dgm:cxn modelId="{92C04519-C49C-8044-B85E-75B12F839BFB}" srcId="{BE297C39-B1E4-7B4C-BA66-71D181E1CCE1}" destId="{A8D94317-ACE1-0048-827E-7F6FB2A7F4E0}" srcOrd="0" destOrd="0" parTransId="{2862A73B-803E-C941-AE83-C722715F13D9}" sibTransId="{004B90D5-78BA-A344-BF5A-9BE11E7225A2}"/>
    <dgm:cxn modelId="{C079DB30-FEA5-C045-996D-448387F8D14E}" type="presOf" srcId="{EB487866-3EB9-5545-A3E6-930F6ADC4F0F}" destId="{BBD6202B-25AC-3348-B109-6FB665CF7655}" srcOrd="0" destOrd="0" presId="urn:microsoft.com/office/officeart/2005/8/layout/funnel1"/>
    <dgm:cxn modelId="{5C107455-B5AE-7545-8EC6-7D4A7FE3EA37}" type="presOf" srcId="{BE297C39-B1E4-7B4C-BA66-71D181E1CCE1}" destId="{82AFAF38-C704-BF43-AB92-6C4BDDD7C36B}" srcOrd="0" destOrd="0" presId="urn:microsoft.com/office/officeart/2005/8/layout/funnel1"/>
    <dgm:cxn modelId="{B4B3A263-4BE2-D645-9FCA-867AE00C0C91}" srcId="{BE297C39-B1E4-7B4C-BA66-71D181E1CCE1}" destId="{922661D9-525C-8645-9A56-AE689A820E34}" srcOrd="4" destOrd="0" parTransId="{170BF383-50A7-B14A-8420-2BD53A756291}" sibTransId="{469B0C81-054E-2D43-96C5-A62A135E594F}"/>
    <dgm:cxn modelId="{FB003B8F-7F57-0F4F-88BE-63217E37D395}" type="presOf" srcId="{A8D94317-ACE1-0048-827E-7F6FB2A7F4E0}" destId="{67AF0F54-6D44-9043-8244-A8AAF90B3B56}" srcOrd="0" destOrd="0" presId="urn:microsoft.com/office/officeart/2005/8/layout/funnel1"/>
    <dgm:cxn modelId="{C76847B9-DC32-2241-8641-2D18B88AF33F}" type="presOf" srcId="{D093784E-3527-A44B-9B8B-0C1270C566F0}" destId="{178D743E-CB7C-E94B-A913-A307B6FCF99B}" srcOrd="0" destOrd="0" presId="urn:microsoft.com/office/officeart/2005/8/layout/funnel1"/>
    <dgm:cxn modelId="{E8D59EEE-E11D-CD4E-9238-B167ADE4FB11}" srcId="{BE297C39-B1E4-7B4C-BA66-71D181E1CCE1}" destId="{333EC543-8BEC-9243-B905-5CFC2691B05A}" srcOrd="1" destOrd="0" parTransId="{F22EC4FE-412F-5847-BFE5-45F0EF8119DA}" sibTransId="{B0CE654A-616F-584B-87AC-E267E53921D5}"/>
    <dgm:cxn modelId="{1CFCFB96-74EB-874F-A1E1-3E857F757C20}" type="presParOf" srcId="{82AFAF38-C704-BF43-AB92-6C4BDDD7C36B}" destId="{13F795C4-88BE-AD46-98EF-D347A2835A4E}" srcOrd="0" destOrd="0" presId="urn:microsoft.com/office/officeart/2005/8/layout/funnel1"/>
    <dgm:cxn modelId="{8B1BB0B5-DE00-2D41-9B7D-0D3F36FE50A1}" type="presParOf" srcId="{82AFAF38-C704-BF43-AB92-6C4BDDD7C36B}" destId="{31B2EE70-3FCF-CB41-89CA-DBDED85A9C83}" srcOrd="1" destOrd="0" presId="urn:microsoft.com/office/officeart/2005/8/layout/funnel1"/>
    <dgm:cxn modelId="{32EFFAAC-9C28-ED4E-A6B7-B7B534B5235D}" type="presParOf" srcId="{82AFAF38-C704-BF43-AB92-6C4BDDD7C36B}" destId="{178D743E-CB7C-E94B-A913-A307B6FCF99B}" srcOrd="2" destOrd="0" presId="urn:microsoft.com/office/officeart/2005/8/layout/funnel1"/>
    <dgm:cxn modelId="{87776541-9248-2943-8F7D-4AB6E38DB03E}" type="presParOf" srcId="{82AFAF38-C704-BF43-AB92-6C4BDDD7C36B}" destId="{BBD6202B-25AC-3348-B109-6FB665CF7655}" srcOrd="3" destOrd="0" presId="urn:microsoft.com/office/officeart/2005/8/layout/funnel1"/>
    <dgm:cxn modelId="{E058EE87-4BB2-0240-B476-6122AA7CFF0F}" type="presParOf" srcId="{82AFAF38-C704-BF43-AB92-6C4BDDD7C36B}" destId="{4CF07469-06FB-6B43-9AE8-8633101C3E6F}" srcOrd="4" destOrd="0" presId="urn:microsoft.com/office/officeart/2005/8/layout/funnel1"/>
    <dgm:cxn modelId="{1594CA16-8BFB-B445-AB79-89E3AF4E7B44}" type="presParOf" srcId="{82AFAF38-C704-BF43-AB92-6C4BDDD7C36B}" destId="{67AF0F54-6D44-9043-8244-A8AAF90B3B56}" srcOrd="5" destOrd="0" presId="urn:microsoft.com/office/officeart/2005/8/layout/funnel1"/>
    <dgm:cxn modelId="{346363BD-1BF3-5848-AC14-FDA0E3EC4C7B}" type="presParOf" srcId="{82AFAF38-C704-BF43-AB92-6C4BDDD7C36B}" destId="{EF4A9945-D4D9-2043-A589-CB3E881A4D92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42F55A-87CE-154C-BFBE-D387614EE5CB}">
      <dsp:nvSpPr>
        <dsp:cNvPr id="0" name=""/>
        <dsp:cNvSpPr/>
      </dsp:nvSpPr>
      <dsp:spPr>
        <a:xfrm rot="4396374">
          <a:off x="1851711" y="894536"/>
          <a:ext cx="3880641" cy="2706263"/>
        </a:xfrm>
        <a:prstGeom prst="swooshArrow">
          <a:avLst>
            <a:gd name="adj1" fmla="val 16310"/>
            <a:gd name="adj2" fmla="val 313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03B165-DE47-FA47-894C-332CB289D538}">
      <dsp:nvSpPr>
        <dsp:cNvPr id="0" name=""/>
        <dsp:cNvSpPr/>
      </dsp:nvSpPr>
      <dsp:spPr>
        <a:xfrm>
          <a:off x="3471065" y="1368380"/>
          <a:ext cx="97998" cy="97998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F6093A-8BD6-DD4A-B7E5-9C38089FDCEA}">
      <dsp:nvSpPr>
        <dsp:cNvPr id="0" name=""/>
        <dsp:cNvSpPr/>
      </dsp:nvSpPr>
      <dsp:spPr>
        <a:xfrm>
          <a:off x="4324549" y="2200467"/>
          <a:ext cx="97998" cy="97998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1EF7B6-B01A-A544-A382-D01D8F4FE870}">
      <dsp:nvSpPr>
        <dsp:cNvPr id="0" name=""/>
        <dsp:cNvSpPr/>
      </dsp:nvSpPr>
      <dsp:spPr>
        <a:xfrm>
          <a:off x="1591564" y="0"/>
          <a:ext cx="1829602" cy="7192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b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200" kern="1200" dirty="0"/>
            <a:t>INFORMACIÓN</a:t>
          </a:r>
        </a:p>
      </dsp:txBody>
      <dsp:txXfrm>
        <a:off x="1591564" y="0"/>
        <a:ext cx="1829602" cy="719253"/>
      </dsp:txXfrm>
    </dsp:sp>
    <dsp:sp modelId="{EC17A8B9-9931-7E49-BF20-156F27FF5A64}">
      <dsp:nvSpPr>
        <dsp:cNvPr id="0" name=""/>
        <dsp:cNvSpPr/>
      </dsp:nvSpPr>
      <dsp:spPr>
        <a:xfrm>
          <a:off x="4014551" y="1057752"/>
          <a:ext cx="2521884" cy="7192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200" kern="1200" dirty="0"/>
            <a:t>OPERADORES</a:t>
          </a:r>
        </a:p>
      </dsp:txBody>
      <dsp:txXfrm>
        <a:off x="4014551" y="1057752"/>
        <a:ext cx="2521884" cy="719253"/>
      </dsp:txXfrm>
    </dsp:sp>
    <dsp:sp modelId="{2EEF6161-F2C7-0844-8DA3-4CF15F113B79}">
      <dsp:nvSpPr>
        <dsp:cNvPr id="0" name=""/>
        <dsp:cNvSpPr/>
      </dsp:nvSpPr>
      <dsp:spPr>
        <a:xfrm>
          <a:off x="1591564" y="1889839"/>
          <a:ext cx="2472435" cy="7192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200" kern="1200" dirty="0"/>
            <a:t>NUEVA INFORMACIÓN</a:t>
          </a:r>
        </a:p>
      </dsp:txBody>
      <dsp:txXfrm>
        <a:off x="1591564" y="1889839"/>
        <a:ext cx="2472435" cy="719253"/>
      </dsp:txXfrm>
    </dsp:sp>
    <dsp:sp modelId="{68BA9D97-8D93-B949-9675-F96744CC561A}">
      <dsp:nvSpPr>
        <dsp:cNvPr id="0" name=""/>
        <dsp:cNvSpPr/>
      </dsp:nvSpPr>
      <dsp:spPr>
        <a:xfrm>
          <a:off x="4064000" y="3776083"/>
          <a:ext cx="2472435" cy="7192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200" b="1" kern="1200" dirty="0"/>
            <a:t>RESULTADO</a:t>
          </a:r>
        </a:p>
      </dsp:txBody>
      <dsp:txXfrm>
        <a:off x="4064000" y="3776083"/>
        <a:ext cx="2472435" cy="7192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24E4AE-29FA-D347-AC94-104AAC2C6014}">
      <dsp:nvSpPr>
        <dsp:cNvPr id="0" name=""/>
        <dsp:cNvSpPr/>
      </dsp:nvSpPr>
      <dsp:spPr>
        <a:xfrm>
          <a:off x="1462683" y="1086643"/>
          <a:ext cx="3259931" cy="32599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37932F-CE6A-CD4E-A26E-DE600164FA5D}">
      <dsp:nvSpPr>
        <dsp:cNvPr id="0" name=""/>
        <dsp:cNvSpPr/>
      </dsp:nvSpPr>
      <dsp:spPr>
        <a:xfrm>
          <a:off x="2114669" y="1738630"/>
          <a:ext cx="1955958" cy="1955958"/>
        </a:xfrm>
        <a:prstGeom prst="ellipse">
          <a:avLst/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65D231-1527-3B4C-91E8-9709AF4706FF}">
      <dsp:nvSpPr>
        <dsp:cNvPr id="0" name=""/>
        <dsp:cNvSpPr/>
      </dsp:nvSpPr>
      <dsp:spPr>
        <a:xfrm>
          <a:off x="2766656" y="2390616"/>
          <a:ext cx="651986" cy="651986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05CB76-66DF-9045-8231-9D322005DA77}">
      <dsp:nvSpPr>
        <dsp:cNvPr id="0" name=""/>
        <dsp:cNvSpPr/>
      </dsp:nvSpPr>
      <dsp:spPr>
        <a:xfrm>
          <a:off x="5265936" y="0"/>
          <a:ext cx="1629965" cy="9508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PROCESOS</a:t>
          </a:r>
        </a:p>
      </dsp:txBody>
      <dsp:txXfrm>
        <a:off x="5265936" y="0"/>
        <a:ext cx="1629965" cy="950813"/>
      </dsp:txXfrm>
    </dsp:sp>
    <dsp:sp modelId="{9DEC4289-D62A-9C42-BAF5-7D66186AEE84}">
      <dsp:nvSpPr>
        <dsp:cNvPr id="0" name=""/>
        <dsp:cNvSpPr/>
      </dsp:nvSpPr>
      <dsp:spPr>
        <a:xfrm>
          <a:off x="4858445" y="475406"/>
          <a:ext cx="407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E298C9-D9A7-7F48-A1A1-25B235AD11D0}">
      <dsp:nvSpPr>
        <dsp:cNvPr id="0" name=""/>
        <dsp:cNvSpPr/>
      </dsp:nvSpPr>
      <dsp:spPr>
        <a:xfrm rot="5400000">
          <a:off x="2854402" y="714196"/>
          <a:ext cx="2240659" cy="1764166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81A2CB-0A5B-5D46-A93E-C874FEC27C15}">
      <dsp:nvSpPr>
        <dsp:cNvPr id="0" name=""/>
        <dsp:cNvSpPr/>
      </dsp:nvSpPr>
      <dsp:spPr>
        <a:xfrm>
          <a:off x="5265936" y="950813"/>
          <a:ext cx="1629965" cy="9508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SIA</a:t>
          </a:r>
        </a:p>
      </dsp:txBody>
      <dsp:txXfrm>
        <a:off x="5265936" y="950813"/>
        <a:ext cx="1629965" cy="950813"/>
      </dsp:txXfrm>
    </dsp:sp>
    <dsp:sp modelId="{E0E5C4DB-3A00-394D-BF14-8A2AE4038B9F}">
      <dsp:nvSpPr>
        <dsp:cNvPr id="0" name=""/>
        <dsp:cNvSpPr/>
      </dsp:nvSpPr>
      <dsp:spPr>
        <a:xfrm>
          <a:off x="4858445" y="1426219"/>
          <a:ext cx="407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373E6E-3EA4-014E-8EEF-2ED2BF2AFCC9}">
      <dsp:nvSpPr>
        <dsp:cNvPr id="0" name=""/>
        <dsp:cNvSpPr/>
      </dsp:nvSpPr>
      <dsp:spPr>
        <a:xfrm rot="5400000">
          <a:off x="3335351" y="1650177"/>
          <a:ext cx="1746019" cy="1296909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CEB647-4BD5-CC4E-8A9C-C475AF9462AA}">
      <dsp:nvSpPr>
        <dsp:cNvPr id="0" name=""/>
        <dsp:cNvSpPr/>
      </dsp:nvSpPr>
      <dsp:spPr>
        <a:xfrm>
          <a:off x="5283793" y="1835202"/>
          <a:ext cx="3365895" cy="9508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ERP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Enterprise </a:t>
          </a:r>
          <a:r>
            <a:rPr lang="es-ES" sz="2400" kern="1200" dirty="0" err="1"/>
            <a:t>Resource</a:t>
          </a:r>
          <a:r>
            <a:rPr lang="es-ES" sz="2400" kern="1200" dirty="0"/>
            <a:t> </a:t>
          </a:r>
          <a:r>
            <a:rPr lang="es-ES" sz="2400" kern="1200" dirty="0" err="1"/>
            <a:t>Planning</a:t>
          </a:r>
          <a:endParaRPr lang="es-ES" sz="2400" kern="1200" dirty="0"/>
        </a:p>
      </dsp:txBody>
      <dsp:txXfrm>
        <a:off x="5283793" y="1835202"/>
        <a:ext cx="3365895" cy="950813"/>
      </dsp:txXfrm>
    </dsp:sp>
    <dsp:sp modelId="{1D72D192-92BF-E141-BBEC-A59A88B960F2}">
      <dsp:nvSpPr>
        <dsp:cNvPr id="0" name=""/>
        <dsp:cNvSpPr/>
      </dsp:nvSpPr>
      <dsp:spPr>
        <a:xfrm>
          <a:off x="4858445" y="2377033"/>
          <a:ext cx="40749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2B19F2-68C2-854F-B8E8-18F7D50CFC9D}">
      <dsp:nvSpPr>
        <dsp:cNvPr id="0" name=""/>
        <dsp:cNvSpPr/>
      </dsp:nvSpPr>
      <dsp:spPr>
        <a:xfrm rot="5400000">
          <a:off x="3816897" y="2585397"/>
          <a:ext cx="1247467" cy="829652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F795C4-88BE-AD46-98EF-D347A2835A4E}">
      <dsp:nvSpPr>
        <dsp:cNvPr id="0" name=""/>
        <dsp:cNvSpPr/>
      </dsp:nvSpPr>
      <dsp:spPr>
        <a:xfrm>
          <a:off x="1599877" y="193648"/>
          <a:ext cx="3843178" cy="1334685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B2EE70-3FCF-CB41-89CA-DBDED85A9C83}">
      <dsp:nvSpPr>
        <dsp:cNvPr id="0" name=""/>
        <dsp:cNvSpPr/>
      </dsp:nvSpPr>
      <dsp:spPr>
        <a:xfrm>
          <a:off x="3155023" y="3461839"/>
          <a:ext cx="744802" cy="476673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8D743E-CB7C-E94B-A913-A307B6FCF99B}">
      <dsp:nvSpPr>
        <dsp:cNvPr id="0" name=""/>
        <dsp:cNvSpPr/>
      </dsp:nvSpPr>
      <dsp:spPr>
        <a:xfrm>
          <a:off x="1739900" y="3843178"/>
          <a:ext cx="3575049" cy="893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b="1" kern="1200" dirty="0"/>
            <a:t>SALIDA - RESULTADO</a:t>
          </a:r>
        </a:p>
      </dsp:txBody>
      <dsp:txXfrm>
        <a:off x="1739900" y="3843178"/>
        <a:ext cx="3575049" cy="893762"/>
      </dsp:txXfrm>
    </dsp:sp>
    <dsp:sp modelId="{BBD6202B-25AC-3348-B109-6FB665CF7655}">
      <dsp:nvSpPr>
        <dsp:cNvPr id="0" name=""/>
        <dsp:cNvSpPr/>
      </dsp:nvSpPr>
      <dsp:spPr>
        <a:xfrm>
          <a:off x="2997125" y="1631414"/>
          <a:ext cx="1340643" cy="13406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PROCESAMIENTO</a:t>
          </a:r>
        </a:p>
      </dsp:txBody>
      <dsp:txXfrm>
        <a:off x="3193458" y="1827747"/>
        <a:ext cx="947977" cy="947977"/>
      </dsp:txXfrm>
    </dsp:sp>
    <dsp:sp modelId="{4CF07469-06FB-6B43-9AE8-8633101C3E6F}">
      <dsp:nvSpPr>
        <dsp:cNvPr id="0" name=""/>
        <dsp:cNvSpPr/>
      </dsp:nvSpPr>
      <dsp:spPr>
        <a:xfrm>
          <a:off x="2037820" y="625633"/>
          <a:ext cx="1340643" cy="13406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ALMACENAMIENTO</a:t>
          </a:r>
        </a:p>
      </dsp:txBody>
      <dsp:txXfrm>
        <a:off x="2234153" y="821966"/>
        <a:ext cx="947977" cy="947977"/>
      </dsp:txXfrm>
    </dsp:sp>
    <dsp:sp modelId="{67AF0F54-6D44-9043-8244-A8AAF90B3B56}">
      <dsp:nvSpPr>
        <dsp:cNvPr id="0" name=""/>
        <dsp:cNvSpPr/>
      </dsp:nvSpPr>
      <dsp:spPr>
        <a:xfrm>
          <a:off x="3408256" y="301495"/>
          <a:ext cx="1340643" cy="13406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ENTRADA</a:t>
          </a:r>
        </a:p>
      </dsp:txBody>
      <dsp:txXfrm>
        <a:off x="3604589" y="497828"/>
        <a:ext cx="947977" cy="947977"/>
      </dsp:txXfrm>
    </dsp:sp>
    <dsp:sp modelId="{EF4A9945-D4D9-2043-A589-CB3E881A4D92}">
      <dsp:nvSpPr>
        <dsp:cNvPr id="0" name=""/>
        <dsp:cNvSpPr/>
      </dsp:nvSpPr>
      <dsp:spPr>
        <a:xfrm>
          <a:off x="1441979" y="29792"/>
          <a:ext cx="4170891" cy="3336713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CEAAF0-FBE3-F441-BFD8-E5FCFE556DEE}" type="datetimeFigureOut">
              <a:rPr lang="es-CL" smtClean="0"/>
              <a:t>17-02-26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BF7227-8250-564E-BC4B-E6AC72C2EA2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601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2AD0A5-BAF3-1D00-6099-8909FD9F5E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B6A7E57-0A10-2110-B7E3-D527621D90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1855CB5-3740-EBE8-6444-56991F63B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A163-87DC-F74A-91CE-49C746613B90}" type="datetimeFigureOut">
              <a:rPr lang="es-CL" smtClean="0"/>
              <a:t>17-02-26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BC787F-0F1F-6525-F44C-85CE7FFEE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A3B1A37-6A31-D936-B18E-CC15A426F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E999-E869-364A-8C76-493A566D00F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5158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FA3689-74A7-809E-5D1B-B3BA4F0CA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39CA0F0-E6B9-DA5C-864D-9D76AA52FF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7F3656-D864-0CFB-95AD-0EEEE1F87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A163-87DC-F74A-91CE-49C746613B90}" type="datetimeFigureOut">
              <a:rPr lang="es-CL" smtClean="0"/>
              <a:t>17-02-26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8B6D852-49D5-56AE-E8F0-5D42A25F0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CD9F4CF-C980-FB2A-EBC7-A10AC3D41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E999-E869-364A-8C76-493A566D00F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5757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191B80-B7A3-A77E-1B1A-D5C617382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9509D13-7614-1C42-DBE8-35F50E08D0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84FEA9-5902-3352-ECBC-8E2DC5202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A163-87DC-F74A-91CE-49C746613B90}" type="datetimeFigureOut">
              <a:rPr lang="es-CL" smtClean="0"/>
              <a:t>17-02-26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0651243-F144-F56B-26A9-86B519047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687BFB2-1B55-D743-C9FD-E504F0FE7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E999-E869-364A-8C76-493A566D00F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5116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526550-A943-92A6-1EC5-17A78252A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0A9DCDB-1648-FDCB-83F2-8A68CE6C1B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E922B81-A8FF-6C73-8BA9-EFF26131D3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3541E94-E7E3-DF55-89AB-1869E8DCA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A163-87DC-F74A-91CE-49C746613B90}" type="datetimeFigureOut">
              <a:rPr lang="es-CL" smtClean="0"/>
              <a:t>17-02-26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A935670-F46B-ECE9-4614-90B214014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FB2285B-9D6A-C8A1-36B8-BCF15E762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E999-E869-364A-8C76-493A566D00F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9776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ECAF4E-B713-3C04-078F-90AF0E93F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B19547E-8F47-7C93-10E2-D3727C3B1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A7747C9-9CFD-33CF-6797-5DB153D000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7355722-9E09-B7F8-84C7-BF2EC5707F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04844FB-6E83-6DB2-51B1-46DF4469ED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8B10DAD-DFD0-BE76-FCDE-7C391E276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A163-87DC-F74A-91CE-49C746613B90}" type="datetimeFigureOut">
              <a:rPr lang="es-CL" smtClean="0"/>
              <a:t>17-02-26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BD26F68-4C42-CEF9-F342-736EC8621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D61D120-E560-D4FC-9AA8-671C3F412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E999-E869-364A-8C76-493A566D00F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260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AE007C-C253-5601-12B7-F391D62B7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AA491D8-993D-77CF-5A00-E414AFB5E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A163-87DC-F74A-91CE-49C746613B90}" type="datetimeFigureOut">
              <a:rPr lang="es-CL" smtClean="0"/>
              <a:t>17-02-26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C951631-2D11-A0C8-B8DA-25AA7AB95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F68A3F3-C413-6915-CF2E-75F7E0025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E999-E869-364A-8C76-493A566D00F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27780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C5E60D9-D8E7-6E04-7747-5D244676B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A163-87DC-F74A-91CE-49C746613B90}" type="datetimeFigureOut">
              <a:rPr lang="es-CL" smtClean="0"/>
              <a:t>17-02-26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4B848D1-6919-6085-E1D0-68D80A5E3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DDC4513-C5E5-4AE6-EB29-96056D860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E999-E869-364A-8C76-493A566D00F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02866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486011-00DF-C657-F8CF-5A3C431A7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B000C19-6D36-5778-76A7-8BF38524B4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FE761D0-373B-D1B7-3194-F17E372BA4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35E477B-24C5-E375-4199-50DDFF4C7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A163-87DC-F74A-91CE-49C746613B90}" type="datetimeFigureOut">
              <a:rPr lang="es-CL" smtClean="0"/>
              <a:t>17-02-26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6C81572-CFA0-F65A-C594-0E139FA70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8637B5B-126B-7156-5A99-4E6B9AC98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E999-E869-364A-8C76-493A566D00F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87934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C34C4A-791D-4CA0-C139-29B80EC2B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622B198-E806-5437-A00B-970FE6C778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41E9277-7678-1062-C093-DC56C30545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F49DF17-A05A-FC3F-B247-703D7E332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A163-87DC-F74A-91CE-49C746613B90}" type="datetimeFigureOut">
              <a:rPr lang="es-CL" smtClean="0"/>
              <a:t>17-02-26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1B972A6-1C2D-7C49-192E-DDE6C252A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779B87E-5F92-DAE4-537A-B67BE5DC8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E999-E869-364A-8C76-493A566D00F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32909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814E4D-7277-A81D-239B-66723AF2F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2DEB79D-9F08-9F68-F21A-D8D5CCB69C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2C41B1D-9B60-71CD-2DCC-44CCE5F5C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A163-87DC-F74A-91CE-49C746613B90}" type="datetimeFigureOut">
              <a:rPr lang="es-CL" smtClean="0"/>
              <a:t>17-02-26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3204952-D9AF-0F71-0559-1CA0F6FA7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920AC40-507E-6CE3-0289-A79471864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E999-E869-364A-8C76-493A566D00F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9079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165D4DE-3B6B-9F21-F849-64BD4451EA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201497C-72D3-83D7-9C1B-8A06A12A9B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43F229-7737-4D35-FA10-67466007C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A163-87DC-F74A-91CE-49C746613B90}" type="datetimeFigureOut">
              <a:rPr lang="es-CL" smtClean="0"/>
              <a:t>17-02-26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4A9508-B1ED-17A8-DBC2-741ACA9A1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171BCD-0FD7-BB8D-415E-C86D076CF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E999-E869-364A-8C76-493A566D00F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2025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854F3D6-29B6-1DE1-55D8-140C2FBB5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11BA31B-D929-97C3-DF9A-B60C0AAD91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23D08C1-C97A-956C-BA91-54E0AD46E4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4A163-87DC-F74A-91CE-49C746613B90}" type="datetimeFigureOut">
              <a:rPr lang="es-CL" smtClean="0"/>
              <a:t>17-02-26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0655F5A-CA1A-2247-3634-F50414E803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50C1A3-FCA0-E550-FD60-455A100610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DE999-E869-364A-8C76-493A566D00F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7472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Sistemas de Información Logística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ts val="2480"/>
              </a:lnSpc>
              <a:spcBef>
                <a:spcPts val="0"/>
              </a:spcBef>
            </a:pPr>
            <a:r>
              <a:rPr lang="es-CL" dirty="0"/>
              <a:t>UT Nº1</a:t>
            </a:r>
          </a:p>
          <a:p>
            <a:pPr>
              <a:lnSpc>
                <a:spcPts val="2480"/>
              </a:lnSpc>
              <a:spcBef>
                <a:spcPts val="0"/>
              </a:spcBef>
            </a:pPr>
            <a:r>
              <a:rPr lang="es-CL" dirty="0"/>
              <a:t>Sistemas de Información Administrativa</a:t>
            </a:r>
          </a:p>
          <a:p>
            <a:endParaRPr lang="es-C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135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+mn-lt"/>
              </a:rPr>
              <a:t>Temario UT Nº1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Introducción a la Asignatura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Información como Recurso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Estructura de los Sistemas de Información Administrativa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Resumen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8076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+mn-lt"/>
              </a:rPr>
              <a:t>Introducción a la Asignatura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 De qué se trata? </a:t>
            </a:r>
            <a:r>
              <a:rPr lang="es-CL" sz="4000" dirty="0">
                <a:sym typeface="Wingdings" pitchFamily="2" charset="2"/>
              </a:rPr>
              <a:t> Programa de asignatura:</a:t>
            </a:r>
            <a:endParaRPr lang="es-CL" sz="4000" dirty="0"/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 Comprensión de los principales </a:t>
            </a:r>
            <a:r>
              <a:rPr lang="es-CL" sz="3600" b="1" dirty="0"/>
              <a:t>conceptos y de la terminología </a:t>
            </a:r>
            <a:r>
              <a:rPr lang="es-CL" sz="3600" dirty="0"/>
              <a:t>utilizada por los distintos Sistemas Logísticos Institucionales (SLI), logrando </a:t>
            </a:r>
            <a:r>
              <a:rPr lang="es-CL" sz="3600" b="1" dirty="0"/>
              <a:t>RACIONAMIENTO LÓGICO </a:t>
            </a:r>
            <a:r>
              <a:rPr lang="es-CL" sz="3600" dirty="0"/>
              <a:t>de estos mismos.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998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+mn-lt"/>
              </a:rPr>
              <a:t>Introducción a la Asignatura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De qué se tratará? </a:t>
            </a:r>
            <a:r>
              <a:rPr lang="es-CL" sz="4000" dirty="0">
                <a:sym typeface="Wingdings" pitchFamily="2" charset="2"/>
              </a:rPr>
              <a:t> Interpretación del Profesor del Programa de asignatura:</a:t>
            </a:r>
            <a:endParaRPr lang="es-CL" sz="4000" dirty="0"/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 Comprensión y dominio de los principales conceptos y Sistemas Logísticos Institucionales (SLI), logrando </a:t>
            </a:r>
            <a:r>
              <a:rPr lang="es-CL" sz="3600" b="1" dirty="0"/>
              <a:t>RACIONAR LÓGICAMENTE Y EN SUS PROPIAS PALABRAS SU: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CL" sz="3200" dirty="0"/>
              <a:t>Necesidad de origen.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CL" sz="3200" dirty="0"/>
              <a:t>Normativa asociada.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CL" sz="3200" dirty="0"/>
              <a:t>Diseño.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CL" sz="3200" dirty="0"/>
              <a:t>Utilidad deseada en el servicio.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CL" sz="3200" dirty="0"/>
              <a:t>Real utilidad en el servicio para un OFABAS del grado de GAMA – T2.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CL" sz="3200" dirty="0"/>
              <a:t>OPERACIÓN DE LOS MISMOS COMO SUS AYUDANTES LOS OPERARÁN DIARIAMENTE, CON EL PROPÓSITO DE IDENTIFACAR CORRECTO USO, ASÍ TAMBIÉN COMO ERRORES.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840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+mn-lt"/>
              </a:rPr>
              <a:t>Introducción a la Asignatura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Qué espera el </a:t>
            </a:r>
            <a:r>
              <a:rPr lang="es-CL" sz="4000" dirty="0">
                <a:sym typeface="Wingdings" pitchFamily="2" charset="2"/>
              </a:rPr>
              <a:t>Profesor de los alumnos?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>
                <a:sym typeface="Wingdings" pitchFamily="2" charset="2"/>
              </a:rPr>
              <a:t> Generalidades:</a:t>
            </a:r>
            <a:endParaRPr lang="es-CL" sz="3600" dirty="0"/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CL" sz="3200" dirty="0"/>
              <a:t>Respeto en fechas y acuerdos que se logren.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CL" sz="3200" dirty="0"/>
              <a:t>Puntualidad en la entrega de trabajos y tareas asignadas, las cuales sin previo aviso serán controladas.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CL" sz="3200" dirty="0"/>
              <a:t>Honestidad a toda prueba.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3429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+mn-lt"/>
              </a:rPr>
              <a:t>Introducción a la Asignatura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Qué espera el </a:t>
            </a:r>
            <a:r>
              <a:rPr lang="es-CL" sz="4000" dirty="0">
                <a:sym typeface="Wingdings" pitchFamily="2" charset="2"/>
              </a:rPr>
              <a:t>Profesor de los alumnos?</a:t>
            </a:r>
            <a:endParaRPr lang="es-CL" sz="4000" dirty="0"/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 Respecto a la Asignatura: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CL" sz="3200" dirty="0"/>
              <a:t>Explicar lo aprendido en sus propias palabras… como en un carrete con un amigo paisa… CON PISCOLA EN MANO.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CL" sz="3200" dirty="0" err="1"/>
              <a:t>Memorizadores</a:t>
            </a:r>
            <a:r>
              <a:rPr lang="es-CL" sz="3200" dirty="0"/>
              <a:t> de definiciones = CHANTAS (hay ciertas y reducidas excepciones)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CL" sz="3200" dirty="0"/>
              <a:t>Si no conoce la definición, da lo mismo siempre y cuando pueda explicarlo.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293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+mn-lt"/>
              </a:rPr>
              <a:t>Introducción a la Asignatura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Qué espera el </a:t>
            </a:r>
            <a:r>
              <a:rPr lang="es-CL" sz="4000" dirty="0">
                <a:sym typeface="Wingdings" pitchFamily="2" charset="2"/>
              </a:rPr>
              <a:t>Profesor de los alumnos?</a:t>
            </a:r>
            <a:endParaRPr lang="es-CL" sz="4000" dirty="0"/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 Respecto a la Asignatura:</a:t>
            </a:r>
          </a:p>
          <a:p>
            <a:pPr lvl="2" algn="just">
              <a:lnSpc>
                <a:spcPct val="100000"/>
              </a:lnSpc>
              <a:spcBef>
                <a:spcPts val="0"/>
              </a:spcBef>
            </a:pPr>
            <a:r>
              <a:rPr lang="es-CL" sz="3200" dirty="0"/>
              <a:t>Lo único que siempre que hay que memorizar es donde está la normativa… cosa de buscarla y despejar dudas.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1998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+mn-lt"/>
              </a:rPr>
              <a:t>Introducción a la Asignatura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8397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Unidades Temáticas</a:t>
            </a:r>
            <a:r>
              <a:rPr lang="es-CL" sz="4000" dirty="0">
                <a:sym typeface="Wingdings" pitchFamily="2" charset="2"/>
              </a:rPr>
              <a:t>:</a:t>
            </a:r>
            <a:endParaRPr lang="es-CL" sz="4000" dirty="0"/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Nº1:	Sistemas de Información Logística		(6-3-0 = 9)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Nº2:	Estructura y Filosofía de SALINO		(6-3-0 = 9)	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Nº3:	Sub Sistema de Mantenimiento SALINO 	(6-3-2 =11)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Nº4:	Sub Sistema de Materiales SALINO 		(10-10-2 = 22)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Nº5:	Sistema Automatizado de Víveres		(6-3-0 = 9)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Nº6:	Mercado Público					(6-3-0 = 9)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Nº7:	Sistema de Catalogación Naval			(6-3-2 = 11)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Nº8:	Sistema Institucional de Vestuario		(6-0-0 = 6)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Nº9:	Sistema de Contabilidad General		(5-3-0 = 8)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3600" dirty="0"/>
              <a:t>Nº10:	Sistema de Ejecución y Control Presupuestario (3-3-2 =8)	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1082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+mn-lt"/>
              </a:rPr>
              <a:t>Introducción a la Asignatura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300" y="1253330"/>
            <a:ext cx="10515600" cy="4918869"/>
          </a:xfrm>
        </p:spPr>
        <p:txBody>
          <a:bodyPr>
            <a:normAutofit fontScale="92500"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1800" dirty="0"/>
              <a:t>Unidades Temáticas, pero en realidad que vamos a hacer</a:t>
            </a:r>
            <a:r>
              <a:rPr lang="es-CL" sz="1800" dirty="0">
                <a:sym typeface="Wingdings" pitchFamily="2" charset="2"/>
              </a:rPr>
              <a:t>:</a:t>
            </a:r>
            <a:endParaRPr lang="es-CL" sz="1800" dirty="0"/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1600" dirty="0"/>
              <a:t>Nº1:	Sistemas de Información Logística:</a:t>
            </a:r>
          </a:p>
          <a:p>
            <a:pPr lvl="4" algn="just">
              <a:lnSpc>
                <a:spcPct val="100000"/>
              </a:lnSpc>
              <a:spcBef>
                <a:spcPts val="0"/>
              </a:spcBef>
            </a:pPr>
            <a:r>
              <a:rPr lang="es-CL" sz="1400" dirty="0"/>
              <a:t>Una o dos clases máximo.	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1600" dirty="0"/>
              <a:t>Nº2:	Estructura y Filosofía de SALINO:</a:t>
            </a:r>
          </a:p>
          <a:p>
            <a:pPr lvl="4" algn="just">
              <a:lnSpc>
                <a:spcPct val="100000"/>
              </a:lnSpc>
              <a:spcBef>
                <a:spcPts val="0"/>
              </a:spcBef>
            </a:pPr>
            <a:r>
              <a:rPr lang="es-CL" sz="1400" dirty="0"/>
              <a:t>Una o dos clases máximo. 	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1600" dirty="0"/>
              <a:t>Nº3:	Sub Sistema de Mantenimiento SALINO</a:t>
            </a:r>
          </a:p>
          <a:p>
            <a:pPr lvl="4" algn="just">
              <a:lnSpc>
                <a:spcPct val="100000"/>
              </a:lnSpc>
              <a:spcBef>
                <a:spcPts val="0"/>
              </a:spcBef>
            </a:pPr>
            <a:r>
              <a:rPr lang="es-CL" sz="1400" dirty="0"/>
              <a:t>Será muy somero. Influye a Mayordomo General y los distritos en SALINO.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1600" dirty="0"/>
              <a:t>Nº4:	Sub Sistema de Materiales SALINO </a:t>
            </a:r>
          </a:p>
          <a:p>
            <a:pPr lvl="4" algn="just">
              <a:lnSpc>
                <a:spcPct val="100000"/>
              </a:lnSpc>
              <a:spcBef>
                <a:spcPts val="0"/>
              </a:spcBef>
            </a:pPr>
            <a:r>
              <a:rPr lang="es-CL" sz="1400" dirty="0"/>
              <a:t>Aquí mucho énfasis al cargo materiales y control del crédito de materiales.	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1600" dirty="0"/>
              <a:t>Nº5:	Sistema automatizado de Víveres</a:t>
            </a:r>
          </a:p>
          <a:p>
            <a:pPr lvl="4" algn="just">
              <a:lnSpc>
                <a:spcPct val="100000"/>
              </a:lnSpc>
              <a:spcBef>
                <a:spcPts val="0"/>
              </a:spcBef>
            </a:pPr>
            <a:r>
              <a:rPr lang="es-CL" sz="1400" dirty="0"/>
              <a:t>Desde como funciona víveres, hasta la pega del maestre de víveres y ciertos bonus </a:t>
            </a:r>
            <a:r>
              <a:rPr lang="es-CL" sz="1400" dirty="0" err="1"/>
              <a:t>track</a:t>
            </a:r>
            <a:r>
              <a:rPr lang="es-CL" sz="1400" dirty="0"/>
              <a:t> de administración gastronómica.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1600" dirty="0"/>
              <a:t>Nº6:	Mercado Público</a:t>
            </a:r>
          </a:p>
          <a:p>
            <a:pPr lvl="4" algn="just">
              <a:lnSpc>
                <a:spcPct val="100000"/>
              </a:lnSpc>
              <a:spcBef>
                <a:spcPts val="0"/>
              </a:spcBef>
            </a:pPr>
            <a:r>
              <a:rPr lang="es-CL" sz="1400" dirty="0"/>
              <a:t>Efectuaremos la acreditación de competencias en Mercado Publico, adicional a saber como comprar.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1600" dirty="0"/>
              <a:t>Nº7:	Sistema de Catalogación Naval</a:t>
            </a:r>
          </a:p>
          <a:p>
            <a:pPr lvl="4" algn="just">
              <a:lnSpc>
                <a:spcPct val="100000"/>
              </a:lnSpc>
              <a:spcBef>
                <a:spcPts val="0"/>
              </a:spcBef>
            </a:pPr>
            <a:r>
              <a:rPr lang="es-CL" sz="1400" dirty="0"/>
              <a:t>Será muy somero. Influye al Ingeniero más que al AB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1600" dirty="0"/>
              <a:t>Nº8:	Sistema Institucional de Vestuario</a:t>
            </a:r>
          </a:p>
          <a:p>
            <a:pPr lvl="4" algn="just">
              <a:lnSpc>
                <a:spcPct val="100000"/>
              </a:lnSpc>
              <a:spcBef>
                <a:spcPts val="0"/>
              </a:spcBef>
            </a:pPr>
            <a:r>
              <a:rPr lang="es-CL" sz="1400" dirty="0"/>
              <a:t>Es lo mismo que materiales; sin embargo; veremos la reglamentación y como funcionan los almacenes de vestuario.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1600" dirty="0"/>
              <a:t>Nº9:	Sistema de Contabilidad General</a:t>
            </a:r>
          </a:p>
          <a:p>
            <a:pPr lvl="4" algn="just">
              <a:lnSpc>
                <a:spcPct val="100000"/>
              </a:lnSpc>
              <a:spcBef>
                <a:spcPts val="0"/>
              </a:spcBef>
            </a:pPr>
            <a:r>
              <a:rPr lang="es-CL" sz="1400" dirty="0"/>
              <a:t>Fondos internos y su sistema</a:t>
            </a:r>
          </a:p>
          <a:p>
            <a:pPr lvl="4" algn="just">
              <a:lnSpc>
                <a:spcPct val="100000"/>
              </a:lnSpc>
              <a:spcBef>
                <a:spcPts val="0"/>
              </a:spcBef>
            </a:pPr>
            <a:r>
              <a:rPr lang="es-CL" sz="1400" dirty="0"/>
              <a:t>CGU, más en términos de estructura que dedos a la tecla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1600" dirty="0"/>
              <a:t>Nº10:	Sistema de Ejecución y Control Presupuestario</a:t>
            </a:r>
          </a:p>
          <a:p>
            <a:pPr lvl="4" algn="just">
              <a:lnSpc>
                <a:spcPct val="100000"/>
              </a:lnSpc>
              <a:spcBef>
                <a:spcPts val="0"/>
              </a:spcBef>
            </a:pPr>
            <a:r>
              <a:rPr lang="es-CL" sz="1400" dirty="0"/>
              <a:t>Estructura y dominio con dedos a las teclas.	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145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+mn-lt"/>
              </a:rPr>
              <a:t>Introducción a la Asignatura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F5ABCE0-1366-E8AC-187B-A0067B1AB3C7}"/>
              </a:ext>
            </a:extLst>
          </p:cNvPr>
          <p:cNvSpPr/>
          <p:nvPr/>
        </p:nvSpPr>
        <p:spPr>
          <a:xfrm>
            <a:off x="661986" y="2638782"/>
            <a:ext cx="10729913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s-CL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PRUEBA DE DIAGNÓSTICO: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s-CL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VAMOS A VER QUE SABEN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s-CL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Y DONDE ESTAN PARADOS</a:t>
            </a:r>
          </a:p>
          <a:p>
            <a:pPr algn="ctr"/>
            <a:endParaRPr lang="es-ES" sz="5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3643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b="1" dirty="0">
                <a:latin typeface="+mn-lt"/>
              </a:rPr>
              <a:t>Información como Recurso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Qué es un sistema?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2800" b="0" i="0" dirty="0">
                <a:solidFill>
                  <a:srgbClr val="1F1F1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Conjunto de reglas o principios sobre una materia racionalmente enlazados entre sí.</a:t>
            </a: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2800" b="0" i="0" dirty="0">
                <a:solidFill>
                  <a:srgbClr val="001D35"/>
                </a:solidFill>
                <a:effectLst/>
                <a:latin typeface="Google Sans"/>
              </a:rPr>
              <a:t>Un sistema digital es un </a:t>
            </a:r>
            <a:r>
              <a:rPr lang="es-CL" sz="2800" dirty="0"/>
              <a:t>conjunto de dispositivos que manipulan información digitalizada o cantidades físicas</a:t>
            </a:r>
            <a:r>
              <a:rPr lang="es-CL" sz="2800" dirty="0">
                <a:solidFill>
                  <a:srgbClr val="1F1F1F"/>
                </a:solidFill>
                <a:latin typeface="Arial" panose="020B0604020202020204" pitchFamily="34" charset="0"/>
              </a:rPr>
              <a:t>.</a:t>
            </a:r>
            <a:endParaRPr lang="es-CL" sz="36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5632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b="1" dirty="0">
                <a:latin typeface="+mn-lt"/>
              </a:rPr>
              <a:t>Información como Recurso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Qué necesitamos en entonces?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s-CL" sz="4000" dirty="0"/>
          </a:p>
          <a:p>
            <a:pPr marL="457200" lvl="1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s-CL" sz="2800" b="0" i="0" dirty="0">
              <a:solidFill>
                <a:srgbClr val="001D35"/>
              </a:solidFill>
              <a:effectLst/>
              <a:latin typeface="Google Sans"/>
            </a:endParaRPr>
          </a:p>
          <a:p>
            <a:pPr lvl="1" algn="just">
              <a:lnSpc>
                <a:spcPct val="100000"/>
              </a:lnSpc>
              <a:spcBef>
                <a:spcPts val="0"/>
              </a:spcBef>
            </a:pPr>
            <a:r>
              <a:rPr lang="es-CL" sz="2800" b="0" i="0" dirty="0">
                <a:solidFill>
                  <a:srgbClr val="001D35"/>
                </a:solidFill>
                <a:effectLst/>
                <a:latin typeface="Google Sans"/>
              </a:rPr>
              <a:t>El flujo de información es el </a:t>
            </a:r>
            <a:r>
              <a:rPr lang="es-CL" sz="2800" dirty="0"/>
              <a:t>intercambio de información entre personas, procesos y sistemas</a:t>
            </a:r>
            <a:r>
              <a:rPr lang="es-CL" sz="2800" b="0" i="0" dirty="0">
                <a:solidFill>
                  <a:srgbClr val="001D35"/>
                </a:solidFill>
                <a:effectLst/>
                <a:latin typeface="Google Sans"/>
              </a:rPr>
              <a:t>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FA76B07-4F19-82B8-4F50-0440A55ED796}"/>
              </a:ext>
            </a:extLst>
          </p:cNvPr>
          <p:cNvSpPr/>
          <p:nvPr/>
        </p:nvSpPr>
        <p:spPr>
          <a:xfrm>
            <a:off x="4300957" y="2505670"/>
            <a:ext cx="35900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Información</a:t>
            </a:r>
          </a:p>
        </p:txBody>
      </p:sp>
    </p:spTree>
    <p:extLst>
      <p:ext uri="{BB962C8B-B14F-4D97-AF65-F5344CB8AC3E}">
        <p14:creationId xmlns:p14="http://schemas.microsoft.com/office/powerpoint/2010/main" val="2452113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b="1" dirty="0">
                <a:latin typeface="+mn-lt"/>
              </a:rPr>
              <a:t>Información como Recurso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FA76B07-4F19-82B8-4F50-0440A55ED796}"/>
              </a:ext>
            </a:extLst>
          </p:cNvPr>
          <p:cNvSpPr/>
          <p:nvPr/>
        </p:nvSpPr>
        <p:spPr>
          <a:xfrm>
            <a:off x="1081376" y="1507049"/>
            <a:ext cx="31037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Necesidad</a:t>
            </a: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A8702C84-AB01-AF8E-394B-01A3ED3B8E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04383401"/>
              </p:ext>
            </p:extLst>
          </p:nvPr>
        </p:nvGraphicFramePr>
        <p:xfrm>
          <a:off x="2898274" y="1346397"/>
          <a:ext cx="8128000" cy="4495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Rectángulo 8">
            <a:extLst>
              <a:ext uri="{FF2B5EF4-FFF2-40B4-BE49-F238E27FC236}">
                <a16:creationId xmlns:a16="http://schemas.microsoft.com/office/drawing/2014/main" id="{CA9920C8-B544-3828-5EBD-7AFFC401406C}"/>
              </a:ext>
            </a:extLst>
          </p:cNvPr>
          <p:cNvSpPr/>
          <p:nvPr/>
        </p:nvSpPr>
        <p:spPr>
          <a:xfrm rot="2788208">
            <a:off x="2734096" y="4017408"/>
            <a:ext cx="513563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Sistema de Información Administrativa</a:t>
            </a:r>
            <a:endParaRPr lang="es-ES" sz="24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3846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b="1" dirty="0">
                <a:latin typeface="+mn-lt"/>
              </a:rPr>
              <a:t>Estructura de los Sistemas de Información Administrativa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fontAlgn="ctr"/>
            <a:r>
              <a:rPr lang="es-CL" sz="2800" b="0" i="0" dirty="0">
                <a:solidFill>
                  <a:srgbClr val="001D35"/>
                </a:solidFill>
                <a:effectLst/>
                <a:latin typeface="Google Sans"/>
              </a:rPr>
              <a:t>Qué es un Sistema de Información Administrativa (SIA):</a:t>
            </a:r>
          </a:p>
          <a:p>
            <a:pPr lvl="1" algn="just" fontAlgn="ctr"/>
            <a:r>
              <a:rPr lang="es-CL" b="0" i="0" dirty="0">
                <a:solidFill>
                  <a:srgbClr val="001D35"/>
                </a:solidFill>
                <a:effectLst/>
                <a:latin typeface="Google Sans"/>
              </a:rPr>
              <a:t>Un sistema de información administrativa (SIA) es un software que ayuda a administrar la información de una empresa. También se le conoce como Management </a:t>
            </a:r>
            <a:r>
              <a:rPr lang="es-CL" b="0" i="0" dirty="0" err="1">
                <a:solidFill>
                  <a:srgbClr val="001D35"/>
                </a:solidFill>
                <a:effectLst/>
                <a:latin typeface="Google Sans"/>
              </a:rPr>
              <a:t>Information</a:t>
            </a:r>
            <a:r>
              <a:rPr lang="es-CL" b="0" i="0" dirty="0">
                <a:solidFill>
                  <a:srgbClr val="001D35"/>
                </a:solidFill>
                <a:effectLst/>
                <a:latin typeface="Google Sans"/>
              </a:rPr>
              <a:t> </a:t>
            </a:r>
            <a:r>
              <a:rPr lang="es-CL" b="0" i="0" dirty="0" err="1">
                <a:solidFill>
                  <a:srgbClr val="001D35"/>
                </a:solidFill>
                <a:effectLst/>
                <a:latin typeface="Google Sans"/>
              </a:rPr>
              <a:t>System</a:t>
            </a:r>
            <a:r>
              <a:rPr lang="es-CL" b="0" i="0" dirty="0">
                <a:solidFill>
                  <a:srgbClr val="001D35"/>
                </a:solidFill>
                <a:effectLst/>
                <a:latin typeface="Google Sans"/>
              </a:rPr>
              <a:t> (MIS). </a:t>
            </a:r>
          </a:p>
          <a:p>
            <a:pPr lvl="1" algn="just"/>
            <a:r>
              <a:rPr lang="es-CL" b="0" i="0" dirty="0">
                <a:solidFill>
                  <a:srgbClr val="001D35"/>
                </a:solidFill>
                <a:effectLst/>
                <a:latin typeface="Google Sans"/>
              </a:rPr>
              <a:t>El SIA tiene como objetivo: Optimizar y digitalizar las operaciones administrativas, Automatizar tareas repetitivas, Integrar las diferentes áreas de la empresa, Simplificar el seguimiento y cumplimiento de metas. 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8C535F39-4579-EFFC-A0A6-2665B666F0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5388976"/>
              </p:ext>
            </p:extLst>
          </p:nvPr>
        </p:nvGraphicFramePr>
        <p:xfrm>
          <a:off x="1560511" y="1690688"/>
          <a:ext cx="9226551" cy="43465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69711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b="1" dirty="0">
                <a:latin typeface="+mn-lt"/>
              </a:rPr>
              <a:t>Estructura de los Sistemas de Información Administrativa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id="{8C72BE1D-A07F-3D8A-F83E-B4114BB608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1288026"/>
              </p:ext>
            </p:extLst>
          </p:nvPr>
        </p:nvGraphicFramePr>
        <p:xfrm>
          <a:off x="3932237" y="1405467"/>
          <a:ext cx="7054850" cy="4766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Rectángulo 10">
            <a:extLst>
              <a:ext uri="{FF2B5EF4-FFF2-40B4-BE49-F238E27FC236}">
                <a16:creationId xmlns:a16="http://schemas.microsoft.com/office/drawing/2014/main" id="{D52213B3-3DD6-9AC0-23F1-8E01D625D4E8}"/>
              </a:ext>
            </a:extLst>
          </p:cNvPr>
          <p:cNvSpPr/>
          <p:nvPr/>
        </p:nvSpPr>
        <p:spPr>
          <a:xfrm>
            <a:off x="650676" y="1959561"/>
            <a:ext cx="544532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4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Información: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Normativa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Procesos: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es-E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Que resultado espero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es-ES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No Negociables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es-E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Reportes</a:t>
            </a:r>
            <a:endParaRPr lang="es-E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Realidad de operadores: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es-E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Que se ajuste a ellos</a:t>
            </a:r>
          </a:p>
        </p:txBody>
      </p:sp>
      <p:sp>
        <p:nvSpPr>
          <p:cNvPr id="12" name="Flecha en U 11">
            <a:extLst>
              <a:ext uri="{FF2B5EF4-FFF2-40B4-BE49-F238E27FC236}">
                <a16:creationId xmlns:a16="http://schemas.microsoft.com/office/drawing/2014/main" id="{765D2FBC-3110-95A6-77DC-7648FCBB4FF6}"/>
              </a:ext>
            </a:extLst>
          </p:cNvPr>
          <p:cNvSpPr/>
          <p:nvPr/>
        </p:nvSpPr>
        <p:spPr>
          <a:xfrm>
            <a:off x="4600575" y="1214438"/>
            <a:ext cx="2859087" cy="914400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941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b="1" dirty="0">
                <a:latin typeface="+mn-lt"/>
              </a:rPr>
              <a:t>Resumen UT Nº1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 La importancia de la Información, los resultados esperados y como diseñarla.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 Vimos que era un SIA y un ERP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 Como debo diseñar un SIA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s-CL" sz="4000" dirty="0"/>
              <a:t> Prueba de diagnóstico con nota 1,0, lo que implica que nos falta información para poder aplicarla. Sobre esto… 2 preguntas: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766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1100" y="1106805"/>
            <a:ext cx="9829800" cy="3475037"/>
          </a:xfrm>
        </p:spPr>
        <p:txBody>
          <a:bodyPr>
            <a:normAutofit/>
          </a:bodyPr>
          <a:lstStyle/>
          <a:p>
            <a:r>
              <a:rPr lang="es-CL" dirty="0"/>
              <a:t>¿Qué espera de la asignatura?</a:t>
            </a:r>
            <a:br>
              <a:rPr lang="es-CL" dirty="0"/>
            </a:br>
            <a:br>
              <a:rPr lang="es-CL" dirty="0"/>
            </a:br>
            <a:r>
              <a:rPr lang="es-CL" dirty="0"/>
              <a:t>¿Dónde se ve débil?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861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75FBB-B776-07CB-713E-CB50D58E3C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Sistemas de Información Logística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0AB1877-13EC-498A-4E2D-5D22F095D3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ts val="2480"/>
              </a:lnSpc>
              <a:spcBef>
                <a:spcPts val="0"/>
              </a:spcBef>
            </a:pPr>
            <a:r>
              <a:rPr lang="es-CL" dirty="0"/>
              <a:t>UT Nº1</a:t>
            </a:r>
          </a:p>
          <a:p>
            <a:pPr>
              <a:lnSpc>
                <a:spcPts val="2480"/>
              </a:lnSpc>
              <a:spcBef>
                <a:spcPts val="0"/>
              </a:spcBef>
            </a:pPr>
            <a:r>
              <a:rPr lang="es-CL" dirty="0"/>
              <a:t>Sistemas de Información Administrativa</a:t>
            </a:r>
          </a:p>
          <a:p>
            <a:endParaRPr lang="es-C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D95040-52E0-5E71-2E40-A2B6AE08C177}"/>
              </a:ext>
            </a:extLst>
          </p:cNvPr>
          <p:cNvSpPr txBox="1"/>
          <p:nvPr/>
        </p:nvSpPr>
        <p:spPr>
          <a:xfrm>
            <a:off x="0" y="6172200"/>
            <a:ext cx="12192000" cy="58477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HONOR			LEALTAD		               VALENTÍA			INTEGRIDAD		DEBER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6B6A847C-AEB9-589C-7EE1-1003BDF2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1025"/>
            <a:ext cx="573087" cy="9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n foto_00000001">
            <a:extLst>
              <a:ext uri="{FF2B5EF4-FFF2-40B4-BE49-F238E27FC236}">
                <a16:creationId xmlns:a16="http://schemas.microsoft.com/office/drawing/2014/main" id="{38C4F308-1E50-CB01-BE64-05079443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900" y="0"/>
            <a:ext cx="800100" cy="110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7617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1299</Words>
  <Application>Microsoft Macintosh PowerPoint</Application>
  <PresentationFormat>Panorámica</PresentationFormat>
  <Paragraphs>158</Paragraphs>
  <Slides>18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Google Sans</vt:lpstr>
      <vt:lpstr>Times New Roman</vt:lpstr>
      <vt:lpstr>Tema de Office</vt:lpstr>
      <vt:lpstr>Sistemas de Información Logística</vt:lpstr>
      <vt:lpstr>Temario UT Nº1</vt:lpstr>
      <vt:lpstr>Introducción a la Asignatura</vt:lpstr>
      <vt:lpstr>Introducción a la Asignatura</vt:lpstr>
      <vt:lpstr>Introducción a la Asignatura</vt:lpstr>
      <vt:lpstr>Introducción a la Asignatura</vt:lpstr>
      <vt:lpstr>Introducción a la Asignatura</vt:lpstr>
      <vt:lpstr>Introducción a la Asignatura</vt:lpstr>
      <vt:lpstr>Introducción a la Asignatura</vt:lpstr>
      <vt:lpstr>Introducción a la Asignatura</vt:lpstr>
      <vt:lpstr>Información como Recurso</vt:lpstr>
      <vt:lpstr>Información como Recurso</vt:lpstr>
      <vt:lpstr>Información como Recurso</vt:lpstr>
      <vt:lpstr>Estructura de los Sistemas de Información Administrativa</vt:lpstr>
      <vt:lpstr>Estructura de los Sistemas de Información Administrativa</vt:lpstr>
      <vt:lpstr>Resumen UT Nº1</vt:lpstr>
      <vt:lpstr>¿Qué espera de la asignatura?  ¿Dónde se ve débil?</vt:lpstr>
      <vt:lpstr>Sistemas de Información Logística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Carrera de un Oficial de Abastecimiento</dc:title>
  <dc:creator>Microsoft Office User</dc:creator>
  <cp:lastModifiedBy>Microsoft Office User</cp:lastModifiedBy>
  <cp:revision>28</cp:revision>
  <dcterms:created xsi:type="dcterms:W3CDTF">2024-12-22T23:36:13Z</dcterms:created>
  <dcterms:modified xsi:type="dcterms:W3CDTF">2026-02-17T23:04:53Z</dcterms:modified>
</cp:coreProperties>
</file>