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82" r:id="rId3"/>
    <p:sldId id="1389" r:id="rId4"/>
    <p:sldId id="1391" r:id="rId5"/>
    <p:sldId id="355" r:id="rId6"/>
    <p:sldId id="357" r:id="rId7"/>
    <p:sldId id="358" r:id="rId8"/>
    <p:sldId id="1392" r:id="rId9"/>
    <p:sldId id="1393" r:id="rId10"/>
    <p:sldId id="337" r:id="rId11"/>
    <p:sldId id="365" r:id="rId12"/>
    <p:sldId id="1400" r:id="rId13"/>
    <p:sldId id="1323" r:id="rId14"/>
    <p:sldId id="1354" r:id="rId15"/>
    <p:sldId id="342" r:id="rId16"/>
    <p:sldId id="1394" r:id="rId17"/>
    <p:sldId id="263" r:id="rId18"/>
    <p:sldId id="353" r:id="rId19"/>
    <p:sldId id="280" r:id="rId20"/>
    <p:sldId id="366" r:id="rId21"/>
    <p:sldId id="267" r:id="rId22"/>
    <p:sldId id="268" r:id="rId23"/>
    <p:sldId id="343" r:id="rId24"/>
    <p:sldId id="346" r:id="rId25"/>
    <p:sldId id="269" r:id="rId26"/>
    <p:sldId id="347" r:id="rId27"/>
    <p:sldId id="270" r:id="rId28"/>
    <p:sldId id="348" r:id="rId29"/>
    <p:sldId id="271" r:id="rId30"/>
    <p:sldId id="344" r:id="rId31"/>
    <p:sldId id="349" r:id="rId32"/>
    <p:sldId id="262" r:id="rId33"/>
    <p:sldId id="350" r:id="rId34"/>
    <p:sldId id="279" r:id="rId35"/>
    <p:sldId id="273" r:id="rId36"/>
    <p:sldId id="351" r:id="rId37"/>
    <p:sldId id="277" r:id="rId38"/>
    <p:sldId id="281" r:id="rId39"/>
    <p:sldId id="345" r:id="rId40"/>
    <p:sldId id="352" r:id="rId41"/>
    <p:sldId id="1397" r:id="rId42"/>
    <p:sldId id="1395" r:id="rId43"/>
    <p:sldId id="363" r:id="rId44"/>
    <p:sldId id="1399" r:id="rId4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38" autoAdjust="0"/>
    <p:restoredTop sz="94660"/>
  </p:normalViewPr>
  <p:slideViewPr>
    <p:cSldViewPr snapToGrid="0">
      <p:cViewPr varScale="1">
        <p:scale>
          <a:sx n="79" d="100"/>
          <a:sy n="79" d="100"/>
        </p:scale>
        <p:origin x="8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Relationship Id="rId4" Type="http://schemas.openxmlformats.org/officeDocument/2006/relationships/image" Target="../media/image19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Relationship Id="rId4" Type="http://schemas.openxmlformats.org/officeDocument/2006/relationships/image" Target="../media/image19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4_4">
  <dgm:title val=""/>
  <dgm:desc val=""/>
  <dgm:catLst>
    <dgm:cat type="accent4" pri="11400"/>
  </dgm:catLst>
  <dgm:styleLbl name="node0">
    <dgm:fillClrLst meth="cycle">
      <a:schemeClr val="accent4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4">
        <a:shade val="50000"/>
      </a:schemeClr>
      <a:schemeClr val="accent4">
        <a:tint val="55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4">
        <a:shade val="80000"/>
        <a:alpha val="50000"/>
      </a:schemeClr>
      <a:schemeClr val="accent4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55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3BA720-8E10-4B35-9CF5-8B3F85619CBB}" type="doc">
      <dgm:prSet loTypeId="urn:microsoft.com/office/officeart/2005/8/layout/vList3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s-CL"/>
        </a:p>
      </dgm:t>
    </dgm:pt>
    <dgm:pt modelId="{7A7DC4AF-210B-43DF-BC2F-93A1BB171702}">
      <dgm:prSet/>
      <dgm:spPr/>
      <dgm:t>
        <a:bodyPr/>
        <a:lstStyle/>
        <a:p>
          <a:r>
            <a:rPr lang="es-CL" b="0" dirty="0"/>
            <a:t>ÁREA LOGÍSTICA</a:t>
          </a:r>
        </a:p>
      </dgm:t>
    </dgm:pt>
    <dgm:pt modelId="{EB9EC1BE-DC17-45B4-9FDF-2CD9D07E0705}" type="parTrans" cxnId="{360A5A5D-9683-487C-9EF7-257A4A7B6EF7}">
      <dgm:prSet/>
      <dgm:spPr/>
      <dgm:t>
        <a:bodyPr/>
        <a:lstStyle/>
        <a:p>
          <a:endParaRPr lang="es-CL"/>
        </a:p>
      </dgm:t>
    </dgm:pt>
    <dgm:pt modelId="{92EE26A2-CA23-49E6-8CA2-E0A791BFE665}" type="sibTrans" cxnId="{360A5A5D-9683-487C-9EF7-257A4A7B6EF7}">
      <dgm:prSet/>
      <dgm:spPr/>
      <dgm:t>
        <a:bodyPr/>
        <a:lstStyle/>
        <a:p>
          <a:endParaRPr lang="es-CL"/>
        </a:p>
      </dgm:t>
    </dgm:pt>
    <dgm:pt modelId="{A7F99040-C283-46F8-A386-154491B8EE9C}">
      <dgm:prSet/>
      <dgm:spPr/>
      <dgm:t>
        <a:bodyPr/>
        <a:lstStyle/>
        <a:p>
          <a:r>
            <a:rPr lang="es-CL" b="0" dirty="0"/>
            <a:t>ÁREA DE ADQUISICIONES</a:t>
          </a:r>
        </a:p>
      </dgm:t>
    </dgm:pt>
    <dgm:pt modelId="{6BAA9F72-3F09-4C29-9689-DBA0E56E477D}" type="parTrans" cxnId="{049180A0-C1DD-40C2-A59D-D068BC577BC0}">
      <dgm:prSet/>
      <dgm:spPr/>
      <dgm:t>
        <a:bodyPr/>
        <a:lstStyle/>
        <a:p>
          <a:endParaRPr lang="es-CL"/>
        </a:p>
      </dgm:t>
    </dgm:pt>
    <dgm:pt modelId="{3DCDC1DF-71A5-43FD-88A0-C253F2FD877E}" type="sibTrans" cxnId="{049180A0-C1DD-40C2-A59D-D068BC577BC0}">
      <dgm:prSet/>
      <dgm:spPr/>
      <dgm:t>
        <a:bodyPr/>
        <a:lstStyle/>
        <a:p>
          <a:endParaRPr lang="es-CL"/>
        </a:p>
      </dgm:t>
    </dgm:pt>
    <dgm:pt modelId="{D11BA2E8-0C3F-4BCC-9E43-00528263EA0B}">
      <dgm:prSet/>
      <dgm:spPr/>
      <dgm:t>
        <a:bodyPr/>
        <a:lstStyle/>
        <a:p>
          <a:r>
            <a:rPr lang="es-CL" b="0" dirty="0"/>
            <a:t>ÁREA FINANCIERA</a:t>
          </a:r>
        </a:p>
      </dgm:t>
    </dgm:pt>
    <dgm:pt modelId="{8B367695-7D87-4E84-9F69-19156ED9B72E}" type="parTrans" cxnId="{8056F7A4-C900-4A20-AA73-EAF945BA7CB2}">
      <dgm:prSet/>
      <dgm:spPr/>
      <dgm:t>
        <a:bodyPr/>
        <a:lstStyle/>
        <a:p>
          <a:endParaRPr lang="es-CL"/>
        </a:p>
      </dgm:t>
    </dgm:pt>
    <dgm:pt modelId="{EA1C1524-7DAE-4B22-A72B-A1C5069DE590}" type="sibTrans" cxnId="{8056F7A4-C900-4A20-AA73-EAF945BA7CB2}">
      <dgm:prSet/>
      <dgm:spPr/>
      <dgm:t>
        <a:bodyPr/>
        <a:lstStyle/>
        <a:p>
          <a:endParaRPr lang="es-CL"/>
        </a:p>
      </dgm:t>
    </dgm:pt>
    <dgm:pt modelId="{4172BA2E-2F27-460D-839F-238DE44C12D2}">
      <dgm:prSet/>
      <dgm:spPr/>
      <dgm:t>
        <a:bodyPr/>
        <a:lstStyle/>
        <a:p>
          <a:r>
            <a:rPr lang="es-ES" b="0" dirty="0"/>
            <a:t>AREA BIENESTAR UURR</a:t>
          </a:r>
          <a:endParaRPr lang="es-CL" b="0" dirty="0"/>
        </a:p>
      </dgm:t>
    </dgm:pt>
    <dgm:pt modelId="{9AA7C504-9C07-4A29-9644-CFEA2E821017}" type="parTrans" cxnId="{853CAE2B-3E02-47C3-BF49-3EF5824255B1}">
      <dgm:prSet/>
      <dgm:spPr/>
      <dgm:t>
        <a:bodyPr/>
        <a:lstStyle/>
        <a:p>
          <a:endParaRPr lang="es-CL"/>
        </a:p>
      </dgm:t>
    </dgm:pt>
    <dgm:pt modelId="{9F45828B-944E-4946-A7AF-585C5CA26245}" type="sibTrans" cxnId="{853CAE2B-3E02-47C3-BF49-3EF5824255B1}">
      <dgm:prSet/>
      <dgm:spPr/>
      <dgm:t>
        <a:bodyPr/>
        <a:lstStyle/>
        <a:p>
          <a:endParaRPr lang="es-CL"/>
        </a:p>
      </dgm:t>
    </dgm:pt>
    <dgm:pt modelId="{F0151828-B447-4079-8745-F4C87233A626}" type="pres">
      <dgm:prSet presAssocID="{C63BA720-8E10-4B35-9CF5-8B3F85619CBB}" presName="linearFlow" presStyleCnt="0">
        <dgm:presLayoutVars>
          <dgm:dir/>
          <dgm:resizeHandles val="exact"/>
        </dgm:presLayoutVars>
      </dgm:prSet>
      <dgm:spPr/>
    </dgm:pt>
    <dgm:pt modelId="{C1258552-CE15-4B30-AA09-CF80FE8B43B4}" type="pres">
      <dgm:prSet presAssocID="{7A7DC4AF-210B-43DF-BC2F-93A1BB171702}" presName="composite" presStyleCnt="0"/>
      <dgm:spPr/>
    </dgm:pt>
    <dgm:pt modelId="{8BEF2E5D-4E6E-4FEB-82D0-09C138C05DF6}" type="pres">
      <dgm:prSet presAssocID="{7A7DC4AF-210B-43DF-BC2F-93A1BB171702}" presName="imgShp" presStyleLbl="fgImgPlace1" presStyleIdx="0" presStyleCnt="4"/>
      <dgm:spPr>
        <a:blipFill rotWithShape="1">
          <a:blip xmlns:r="http://schemas.openxmlformats.org/officeDocument/2006/relationships" r:embed="rId1"/>
          <a:srcRect/>
          <a:stretch>
            <a:fillRect l="-26000" r="-26000"/>
          </a:stretch>
        </a:blipFill>
      </dgm:spPr>
    </dgm:pt>
    <dgm:pt modelId="{C06EABFD-20A2-4BB8-ACF0-2DD1AB39EB6B}" type="pres">
      <dgm:prSet presAssocID="{7A7DC4AF-210B-43DF-BC2F-93A1BB171702}" presName="txShp" presStyleLbl="node1" presStyleIdx="0" presStyleCnt="4">
        <dgm:presLayoutVars>
          <dgm:bulletEnabled val="1"/>
        </dgm:presLayoutVars>
      </dgm:prSet>
      <dgm:spPr/>
    </dgm:pt>
    <dgm:pt modelId="{AB7F85E9-81FE-41F1-B9D2-67E1054DAE6A}" type="pres">
      <dgm:prSet presAssocID="{92EE26A2-CA23-49E6-8CA2-E0A791BFE665}" presName="spacing" presStyleCnt="0"/>
      <dgm:spPr/>
    </dgm:pt>
    <dgm:pt modelId="{F6F27F6C-90D2-4046-A7DC-2A72DFE1E395}" type="pres">
      <dgm:prSet presAssocID="{A7F99040-C283-46F8-A386-154491B8EE9C}" presName="composite" presStyleCnt="0"/>
      <dgm:spPr/>
    </dgm:pt>
    <dgm:pt modelId="{43CC4DA8-BCFB-4182-87E7-C80169391990}" type="pres">
      <dgm:prSet presAssocID="{A7F99040-C283-46F8-A386-154491B8EE9C}" presName="imgShp" presStyleLbl="fgImgPlace1" presStyleIdx="1" presStyleCnt="4"/>
      <dgm:spPr>
        <a:blipFill rotWithShape="1">
          <a:blip xmlns:r="http://schemas.openxmlformats.org/officeDocument/2006/relationships" r:embed="rId2"/>
          <a:srcRect/>
          <a:stretch>
            <a:fillRect l="-34000" r="-34000"/>
          </a:stretch>
        </a:blipFill>
      </dgm:spPr>
    </dgm:pt>
    <dgm:pt modelId="{80C92A8A-EF42-4E86-807D-E8DFF67D1D3F}" type="pres">
      <dgm:prSet presAssocID="{A7F99040-C283-46F8-A386-154491B8EE9C}" presName="txShp" presStyleLbl="node1" presStyleIdx="1" presStyleCnt="4">
        <dgm:presLayoutVars>
          <dgm:bulletEnabled val="1"/>
        </dgm:presLayoutVars>
      </dgm:prSet>
      <dgm:spPr/>
    </dgm:pt>
    <dgm:pt modelId="{E94F57D2-D612-4B2F-A52F-04C6A09D1E8E}" type="pres">
      <dgm:prSet presAssocID="{3DCDC1DF-71A5-43FD-88A0-C253F2FD877E}" presName="spacing" presStyleCnt="0"/>
      <dgm:spPr/>
    </dgm:pt>
    <dgm:pt modelId="{305C2A44-A161-4E14-A13C-48AB7F84972B}" type="pres">
      <dgm:prSet presAssocID="{D11BA2E8-0C3F-4BCC-9E43-00528263EA0B}" presName="composite" presStyleCnt="0"/>
      <dgm:spPr/>
    </dgm:pt>
    <dgm:pt modelId="{7C9FA6FE-558C-4031-BE7E-194CD046B18C}" type="pres">
      <dgm:prSet presAssocID="{D11BA2E8-0C3F-4BCC-9E43-00528263EA0B}" presName="imgShp" presStyleLbl="fgImgPlace1" presStyleIdx="2" presStyleCnt="4"/>
      <dgm:spPr>
        <a:blipFill rotWithShape="1">
          <a:blip xmlns:r="http://schemas.openxmlformats.org/officeDocument/2006/relationships" r:embed="rId3"/>
          <a:srcRect/>
          <a:stretch>
            <a:fillRect l="-38000" r="-38000"/>
          </a:stretch>
        </a:blipFill>
      </dgm:spPr>
    </dgm:pt>
    <dgm:pt modelId="{EFB517EF-247C-473C-9836-1053D8B453FE}" type="pres">
      <dgm:prSet presAssocID="{D11BA2E8-0C3F-4BCC-9E43-00528263EA0B}" presName="txShp" presStyleLbl="node1" presStyleIdx="2" presStyleCnt="4">
        <dgm:presLayoutVars>
          <dgm:bulletEnabled val="1"/>
        </dgm:presLayoutVars>
      </dgm:prSet>
      <dgm:spPr/>
    </dgm:pt>
    <dgm:pt modelId="{5CB1FF06-1B41-440F-BB91-6176A01CBEAC}" type="pres">
      <dgm:prSet presAssocID="{EA1C1524-7DAE-4B22-A72B-A1C5069DE590}" presName="spacing" presStyleCnt="0"/>
      <dgm:spPr/>
    </dgm:pt>
    <dgm:pt modelId="{A795CB1C-E48D-4329-82DD-F4DFCD5599B2}" type="pres">
      <dgm:prSet presAssocID="{4172BA2E-2F27-460D-839F-238DE44C12D2}" presName="composite" presStyleCnt="0"/>
      <dgm:spPr/>
    </dgm:pt>
    <dgm:pt modelId="{79DCB452-47B0-4A19-92A1-092202C7ED90}" type="pres">
      <dgm:prSet presAssocID="{4172BA2E-2F27-460D-839F-238DE44C12D2}" presName="imgShp" presStyleLbl="fgImgPlace1" presStyleIdx="3" presStyleCnt="4"/>
      <dgm:spPr>
        <a:blipFill>
          <a:blip xmlns:r="http://schemas.openxmlformats.org/officeDocument/2006/relationships" r:embed="rId4"/>
          <a:srcRect/>
          <a:stretch>
            <a:fillRect l="-39000" r="-39000"/>
          </a:stretch>
        </a:blipFill>
      </dgm:spPr>
    </dgm:pt>
    <dgm:pt modelId="{A114BAF1-E8B9-42E7-B292-5FDC77B56F1A}" type="pres">
      <dgm:prSet presAssocID="{4172BA2E-2F27-460D-839F-238DE44C12D2}" presName="txShp" presStyleLbl="node1" presStyleIdx="3" presStyleCnt="4">
        <dgm:presLayoutVars>
          <dgm:bulletEnabled val="1"/>
        </dgm:presLayoutVars>
      </dgm:prSet>
      <dgm:spPr/>
    </dgm:pt>
  </dgm:ptLst>
  <dgm:cxnLst>
    <dgm:cxn modelId="{AD35BB0A-2DC4-4C31-BA18-02A1D0E77E34}" type="presOf" srcId="{7A7DC4AF-210B-43DF-BC2F-93A1BB171702}" destId="{C06EABFD-20A2-4BB8-ACF0-2DD1AB39EB6B}" srcOrd="0" destOrd="0" presId="urn:microsoft.com/office/officeart/2005/8/layout/vList3"/>
    <dgm:cxn modelId="{853CAE2B-3E02-47C3-BF49-3EF5824255B1}" srcId="{C63BA720-8E10-4B35-9CF5-8B3F85619CBB}" destId="{4172BA2E-2F27-460D-839F-238DE44C12D2}" srcOrd="3" destOrd="0" parTransId="{9AA7C504-9C07-4A29-9644-CFEA2E821017}" sibTransId="{9F45828B-944E-4946-A7AF-585C5CA26245}"/>
    <dgm:cxn modelId="{360A5A5D-9683-487C-9EF7-257A4A7B6EF7}" srcId="{C63BA720-8E10-4B35-9CF5-8B3F85619CBB}" destId="{7A7DC4AF-210B-43DF-BC2F-93A1BB171702}" srcOrd="0" destOrd="0" parTransId="{EB9EC1BE-DC17-45B4-9FDF-2CD9D07E0705}" sibTransId="{92EE26A2-CA23-49E6-8CA2-E0A791BFE665}"/>
    <dgm:cxn modelId="{F4E6407A-CA9A-4EA0-A470-E68FE829C49B}" type="presOf" srcId="{A7F99040-C283-46F8-A386-154491B8EE9C}" destId="{80C92A8A-EF42-4E86-807D-E8DFF67D1D3F}" srcOrd="0" destOrd="0" presId="urn:microsoft.com/office/officeart/2005/8/layout/vList3"/>
    <dgm:cxn modelId="{42D48F8F-297A-413A-8409-2C1E505C7853}" type="presOf" srcId="{D11BA2E8-0C3F-4BCC-9E43-00528263EA0B}" destId="{EFB517EF-247C-473C-9836-1053D8B453FE}" srcOrd="0" destOrd="0" presId="urn:microsoft.com/office/officeart/2005/8/layout/vList3"/>
    <dgm:cxn modelId="{049180A0-C1DD-40C2-A59D-D068BC577BC0}" srcId="{C63BA720-8E10-4B35-9CF5-8B3F85619CBB}" destId="{A7F99040-C283-46F8-A386-154491B8EE9C}" srcOrd="1" destOrd="0" parTransId="{6BAA9F72-3F09-4C29-9689-DBA0E56E477D}" sibTransId="{3DCDC1DF-71A5-43FD-88A0-C253F2FD877E}"/>
    <dgm:cxn modelId="{8056F7A4-C900-4A20-AA73-EAF945BA7CB2}" srcId="{C63BA720-8E10-4B35-9CF5-8B3F85619CBB}" destId="{D11BA2E8-0C3F-4BCC-9E43-00528263EA0B}" srcOrd="2" destOrd="0" parTransId="{8B367695-7D87-4E84-9F69-19156ED9B72E}" sibTransId="{EA1C1524-7DAE-4B22-A72B-A1C5069DE590}"/>
    <dgm:cxn modelId="{473F7FB5-A47E-415A-A27A-2032A02CD35D}" type="presOf" srcId="{4172BA2E-2F27-460D-839F-238DE44C12D2}" destId="{A114BAF1-E8B9-42E7-B292-5FDC77B56F1A}" srcOrd="0" destOrd="0" presId="urn:microsoft.com/office/officeart/2005/8/layout/vList3"/>
    <dgm:cxn modelId="{9AFEBACA-0FE6-455F-8A18-9268862A8352}" type="presOf" srcId="{C63BA720-8E10-4B35-9CF5-8B3F85619CBB}" destId="{F0151828-B447-4079-8745-F4C87233A626}" srcOrd="0" destOrd="0" presId="urn:microsoft.com/office/officeart/2005/8/layout/vList3"/>
    <dgm:cxn modelId="{747FB3AD-6D2F-431A-9EF6-FA36C6D2FA48}" type="presParOf" srcId="{F0151828-B447-4079-8745-F4C87233A626}" destId="{C1258552-CE15-4B30-AA09-CF80FE8B43B4}" srcOrd="0" destOrd="0" presId="urn:microsoft.com/office/officeart/2005/8/layout/vList3"/>
    <dgm:cxn modelId="{E96D4E9C-A8DA-482B-867A-8B6B5D4CF555}" type="presParOf" srcId="{C1258552-CE15-4B30-AA09-CF80FE8B43B4}" destId="{8BEF2E5D-4E6E-4FEB-82D0-09C138C05DF6}" srcOrd="0" destOrd="0" presId="urn:microsoft.com/office/officeart/2005/8/layout/vList3"/>
    <dgm:cxn modelId="{E633D282-7ABF-4A43-BE5F-2C785D5B9295}" type="presParOf" srcId="{C1258552-CE15-4B30-AA09-CF80FE8B43B4}" destId="{C06EABFD-20A2-4BB8-ACF0-2DD1AB39EB6B}" srcOrd="1" destOrd="0" presId="urn:microsoft.com/office/officeart/2005/8/layout/vList3"/>
    <dgm:cxn modelId="{362A18DD-18C5-4343-BA4E-45FEB9B4B538}" type="presParOf" srcId="{F0151828-B447-4079-8745-F4C87233A626}" destId="{AB7F85E9-81FE-41F1-B9D2-67E1054DAE6A}" srcOrd="1" destOrd="0" presId="urn:microsoft.com/office/officeart/2005/8/layout/vList3"/>
    <dgm:cxn modelId="{80668430-A901-4DB6-949C-9F360B3A3008}" type="presParOf" srcId="{F0151828-B447-4079-8745-F4C87233A626}" destId="{F6F27F6C-90D2-4046-A7DC-2A72DFE1E395}" srcOrd="2" destOrd="0" presId="urn:microsoft.com/office/officeart/2005/8/layout/vList3"/>
    <dgm:cxn modelId="{0D2A405D-C397-4907-86E9-6209C9A0EAD6}" type="presParOf" srcId="{F6F27F6C-90D2-4046-A7DC-2A72DFE1E395}" destId="{43CC4DA8-BCFB-4182-87E7-C80169391990}" srcOrd="0" destOrd="0" presId="urn:microsoft.com/office/officeart/2005/8/layout/vList3"/>
    <dgm:cxn modelId="{B7D49520-47B3-45A8-BB09-A7BA48BE352C}" type="presParOf" srcId="{F6F27F6C-90D2-4046-A7DC-2A72DFE1E395}" destId="{80C92A8A-EF42-4E86-807D-E8DFF67D1D3F}" srcOrd="1" destOrd="0" presId="urn:microsoft.com/office/officeart/2005/8/layout/vList3"/>
    <dgm:cxn modelId="{51BA330B-0B74-4D4C-B582-3C68D3AD142E}" type="presParOf" srcId="{F0151828-B447-4079-8745-F4C87233A626}" destId="{E94F57D2-D612-4B2F-A52F-04C6A09D1E8E}" srcOrd="3" destOrd="0" presId="urn:microsoft.com/office/officeart/2005/8/layout/vList3"/>
    <dgm:cxn modelId="{FB48AA91-5B1E-45C8-AE48-3FE69AC56C25}" type="presParOf" srcId="{F0151828-B447-4079-8745-F4C87233A626}" destId="{305C2A44-A161-4E14-A13C-48AB7F84972B}" srcOrd="4" destOrd="0" presId="urn:microsoft.com/office/officeart/2005/8/layout/vList3"/>
    <dgm:cxn modelId="{B566C0CA-6C86-47A0-8E2A-63FF37BC0972}" type="presParOf" srcId="{305C2A44-A161-4E14-A13C-48AB7F84972B}" destId="{7C9FA6FE-558C-4031-BE7E-194CD046B18C}" srcOrd="0" destOrd="0" presId="urn:microsoft.com/office/officeart/2005/8/layout/vList3"/>
    <dgm:cxn modelId="{2C991A9E-46D3-4D15-B857-101B5698F8A1}" type="presParOf" srcId="{305C2A44-A161-4E14-A13C-48AB7F84972B}" destId="{EFB517EF-247C-473C-9836-1053D8B453FE}" srcOrd="1" destOrd="0" presId="urn:microsoft.com/office/officeart/2005/8/layout/vList3"/>
    <dgm:cxn modelId="{AE321631-2046-4422-A18A-CA32A7414B31}" type="presParOf" srcId="{F0151828-B447-4079-8745-F4C87233A626}" destId="{5CB1FF06-1B41-440F-BB91-6176A01CBEAC}" srcOrd="5" destOrd="0" presId="urn:microsoft.com/office/officeart/2005/8/layout/vList3"/>
    <dgm:cxn modelId="{75F26FA0-90ED-4562-8EA9-488429FC7013}" type="presParOf" srcId="{F0151828-B447-4079-8745-F4C87233A626}" destId="{A795CB1C-E48D-4329-82DD-F4DFCD5599B2}" srcOrd="6" destOrd="0" presId="urn:microsoft.com/office/officeart/2005/8/layout/vList3"/>
    <dgm:cxn modelId="{BE16E32F-56A2-486C-B1A2-CB45D3AEA75D}" type="presParOf" srcId="{A795CB1C-E48D-4329-82DD-F4DFCD5599B2}" destId="{79DCB452-47B0-4A19-92A1-092202C7ED90}" srcOrd="0" destOrd="0" presId="urn:microsoft.com/office/officeart/2005/8/layout/vList3"/>
    <dgm:cxn modelId="{127971A1-EEA8-418B-9941-41604047EC5D}" type="presParOf" srcId="{A795CB1C-E48D-4329-82DD-F4DFCD5599B2}" destId="{A114BAF1-E8B9-42E7-B292-5FDC77B56F1A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8737679-990E-41FE-B4AB-8C5F7376BE47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/>
      <dgm:spPr/>
      <dgm:t>
        <a:bodyPr/>
        <a:lstStyle/>
        <a:p>
          <a:endParaRPr lang="es-CL"/>
        </a:p>
      </dgm:t>
    </dgm:pt>
    <dgm:pt modelId="{05817E17-470E-4BA3-8A96-77D4583E5DDC}">
      <dgm:prSet/>
      <dgm:spPr/>
      <dgm:t>
        <a:bodyPr/>
        <a:lstStyle/>
        <a:p>
          <a:pPr algn="ctr"/>
          <a:r>
            <a:rPr lang="es-CL" b="1" dirty="0"/>
            <a:t>ÁREA LOGÍSTICA</a:t>
          </a:r>
          <a:endParaRPr lang="es-CL" dirty="0"/>
        </a:p>
      </dgm:t>
    </dgm:pt>
    <dgm:pt modelId="{E554A45E-20BF-448A-BD93-ABD02F9B9365}" type="parTrans" cxnId="{85E6166F-1B39-4782-837C-DA4CC9D462EA}">
      <dgm:prSet/>
      <dgm:spPr/>
      <dgm:t>
        <a:bodyPr/>
        <a:lstStyle/>
        <a:p>
          <a:endParaRPr lang="es-CL"/>
        </a:p>
      </dgm:t>
    </dgm:pt>
    <dgm:pt modelId="{A0241856-BA78-451A-B792-BB8D9E5377ED}" type="sibTrans" cxnId="{85E6166F-1B39-4782-837C-DA4CC9D462EA}">
      <dgm:prSet/>
      <dgm:spPr/>
      <dgm:t>
        <a:bodyPr/>
        <a:lstStyle/>
        <a:p>
          <a:endParaRPr lang="es-CL"/>
        </a:p>
      </dgm:t>
    </dgm:pt>
    <dgm:pt modelId="{A4B3C923-1E44-4E38-AF3E-EABF87441653}" type="pres">
      <dgm:prSet presAssocID="{B8737679-990E-41FE-B4AB-8C5F7376BE47}" presName="linear" presStyleCnt="0">
        <dgm:presLayoutVars>
          <dgm:animLvl val="lvl"/>
          <dgm:resizeHandles val="exact"/>
        </dgm:presLayoutVars>
      </dgm:prSet>
      <dgm:spPr/>
    </dgm:pt>
    <dgm:pt modelId="{556FDBB3-539B-438D-A3DA-18CE89FA771B}" type="pres">
      <dgm:prSet presAssocID="{05817E17-470E-4BA3-8A96-77D4583E5DDC}" presName="parentText" presStyleLbl="node1" presStyleIdx="0" presStyleCnt="1" custLinFactY="-63927" custLinFactNeighborX="-5720" custLinFactNeighborY="-100000">
        <dgm:presLayoutVars>
          <dgm:chMax val="0"/>
          <dgm:bulletEnabled val="1"/>
        </dgm:presLayoutVars>
      </dgm:prSet>
      <dgm:spPr/>
    </dgm:pt>
  </dgm:ptLst>
  <dgm:cxnLst>
    <dgm:cxn modelId="{85E6166F-1B39-4782-837C-DA4CC9D462EA}" srcId="{B8737679-990E-41FE-B4AB-8C5F7376BE47}" destId="{05817E17-470E-4BA3-8A96-77D4583E5DDC}" srcOrd="0" destOrd="0" parTransId="{E554A45E-20BF-448A-BD93-ABD02F9B9365}" sibTransId="{A0241856-BA78-451A-B792-BB8D9E5377ED}"/>
    <dgm:cxn modelId="{2EDBB59F-4D8C-4817-A2AB-71B7D20EB461}" type="presOf" srcId="{B8737679-990E-41FE-B4AB-8C5F7376BE47}" destId="{A4B3C923-1E44-4E38-AF3E-EABF87441653}" srcOrd="0" destOrd="0" presId="urn:microsoft.com/office/officeart/2005/8/layout/vList2"/>
    <dgm:cxn modelId="{3815A9DF-38B3-4B01-B069-5E9517747D91}" type="presOf" srcId="{05817E17-470E-4BA3-8A96-77D4583E5DDC}" destId="{556FDBB3-539B-438D-A3DA-18CE89FA771B}" srcOrd="0" destOrd="0" presId="urn:microsoft.com/office/officeart/2005/8/layout/vList2"/>
    <dgm:cxn modelId="{EF67880A-27AF-41F8-AE48-46A25D051F79}" type="presParOf" srcId="{A4B3C923-1E44-4E38-AF3E-EABF87441653}" destId="{556FDBB3-539B-438D-A3DA-18CE89FA771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703640-E02E-4045-86FD-A313DC8912CF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1260FA6-F821-4185-B4A5-DD4F0EF22CE0}">
      <dgm:prSet custT="1"/>
      <dgm:spPr/>
      <dgm:t>
        <a:bodyPr/>
        <a:lstStyle/>
        <a:p>
          <a:r>
            <a:rPr lang="es-CL" sz="1800" dirty="0" err="1"/>
            <a:t>Catalogacion</a:t>
          </a:r>
          <a:endParaRPr lang="es-CL" sz="1800" dirty="0"/>
        </a:p>
      </dgm:t>
    </dgm:pt>
    <dgm:pt modelId="{DD314035-415C-492A-9235-24B0EDEF3CEB}" type="parTrans" cxnId="{1DA90486-F1F1-4F92-ABAE-9938673F6935}">
      <dgm:prSet/>
      <dgm:spPr/>
      <dgm:t>
        <a:bodyPr/>
        <a:lstStyle/>
        <a:p>
          <a:endParaRPr lang="es-CL" sz="1800"/>
        </a:p>
      </dgm:t>
    </dgm:pt>
    <dgm:pt modelId="{877D8947-6C1A-472E-9E5F-3574B31AA886}" type="sibTrans" cxnId="{1DA90486-F1F1-4F92-ABAE-9938673F6935}">
      <dgm:prSet/>
      <dgm:spPr/>
      <dgm:t>
        <a:bodyPr/>
        <a:lstStyle/>
        <a:p>
          <a:endParaRPr lang="es-CL" sz="1800"/>
        </a:p>
      </dgm:t>
    </dgm:pt>
    <dgm:pt modelId="{6F6A6446-0F91-44EA-A98A-41D0DFF67CC4}">
      <dgm:prSet custT="1"/>
      <dgm:spPr/>
      <dgm:t>
        <a:bodyPr/>
        <a:lstStyle/>
        <a:p>
          <a:r>
            <a:rPr lang="es-CL" sz="1800" dirty="0"/>
            <a:t>Control de Inventario</a:t>
          </a:r>
        </a:p>
      </dgm:t>
    </dgm:pt>
    <dgm:pt modelId="{C6F40ABB-E5A8-4B2F-B120-BF08F3B767C1}" type="parTrans" cxnId="{9C6214ED-47FC-4259-B9B3-8DB20B57C1AB}">
      <dgm:prSet/>
      <dgm:spPr/>
      <dgm:t>
        <a:bodyPr/>
        <a:lstStyle/>
        <a:p>
          <a:endParaRPr lang="es-CL" sz="1800"/>
        </a:p>
      </dgm:t>
    </dgm:pt>
    <dgm:pt modelId="{05986990-DD76-4AB9-BBA8-C9956364FE98}" type="sibTrans" cxnId="{9C6214ED-47FC-4259-B9B3-8DB20B57C1AB}">
      <dgm:prSet/>
      <dgm:spPr/>
      <dgm:t>
        <a:bodyPr/>
        <a:lstStyle/>
        <a:p>
          <a:endParaRPr lang="es-CL" sz="1800"/>
        </a:p>
      </dgm:t>
    </dgm:pt>
    <dgm:pt modelId="{E8A463A4-ECC8-4C19-B1A1-A0312F5FD7E0}">
      <dgm:prSet custT="1"/>
      <dgm:spPr/>
      <dgm:t>
        <a:bodyPr/>
        <a:lstStyle/>
        <a:p>
          <a:r>
            <a:rPr lang="es-CL" sz="1800" b="0" dirty="0">
              <a:solidFill>
                <a:schemeClr val="bg1"/>
              </a:solidFill>
            </a:rPr>
            <a:t>Obtención</a:t>
          </a:r>
        </a:p>
      </dgm:t>
    </dgm:pt>
    <dgm:pt modelId="{07D410D5-6B07-41B5-B098-AB97BCB24C89}" type="parTrans" cxnId="{D41EA186-6317-4E44-B7DA-13AD73914688}">
      <dgm:prSet/>
      <dgm:spPr/>
      <dgm:t>
        <a:bodyPr/>
        <a:lstStyle/>
        <a:p>
          <a:endParaRPr lang="es-CL" sz="1800"/>
        </a:p>
      </dgm:t>
    </dgm:pt>
    <dgm:pt modelId="{2373C1C9-D25B-4917-82C6-F82BA034599C}" type="sibTrans" cxnId="{D41EA186-6317-4E44-B7DA-13AD73914688}">
      <dgm:prSet/>
      <dgm:spPr/>
      <dgm:t>
        <a:bodyPr/>
        <a:lstStyle/>
        <a:p>
          <a:endParaRPr lang="es-CL" sz="1800"/>
        </a:p>
      </dgm:t>
    </dgm:pt>
    <dgm:pt modelId="{95F1BB26-B65A-4FC3-A177-8BBFF7594C79}">
      <dgm:prSet custT="1"/>
      <dgm:spPr/>
      <dgm:t>
        <a:bodyPr/>
        <a:lstStyle/>
        <a:p>
          <a:r>
            <a:rPr lang="es-CL" sz="1800" dirty="0"/>
            <a:t>Almacenamiento</a:t>
          </a:r>
        </a:p>
      </dgm:t>
    </dgm:pt>
    <dgm:pt modelId="{81A3EC1D-4F35-4B07-AA28-95A907403EEB}" type="parTrans" cxnId="{A52FEC47-DB1E-41E0-92EE-F5E94ECD2227}">
      <dgm:prSet/>
      <dgm:spPr/>
      <dgm:t>
        <a:bodyPr/>
        <a:lstStyle/>
        <a:p>
          <a:endParaRPr lang="es-CL" sz="1800"/>
        </a:p>
      </dgm:t>
    </dgm:pt>
    <dgm:pt modelId="{12AC03DD-F14B-46CB-A4E5-173854942648}" type="sibTrans" cxnId="{A52FEC47-DB1E-41E0-92EE-F5E94ECD2227}">
      <dgm:prSet/>
      <dgm:spPr/>
      <dgm:t>
        <a:bodyPr/>
        <a:lstStyle/>
        <a:p>
          <a:endParaRPr lang="es-CL" sz="1800"/>
        </a:p>
      </dgm:t>
    </dgm:pt>
    <dgm:pt modelId="{287A6FCB-4009-40BA-9E72-4A9AC3EB2470}">
      <dgm:prSet custT="1"/>
      <dgm:spPr/>
      <dgm:t>
        <a:bodyPr/>
        <a:lstStyle/>
        <a:p>
          <a:r>
            <a:rPr lang="es-CL" sz="1800" dirty="0"/>
            <a:t>Transporte </a:t>
          </a:r>
        </a:p>
      </dgm:t>
    </dgm:pt>
    <dgm:pt modelId="{D070F9B8-7AFB-4B75-81E5-C6758C1A04F9}" type="parTrans" cxnId="{481D4A6D-0C09-42D4-85EC-0F18F19DA65B}">
      <dgm:prSet/>
      <dgm:spPr/>
      <dgm:t>
        <a:bodyPr/>
        <a:lstStyle/>
        <a:p>
          <a:endParaRPr lang="es-CL" sz="1800"/>
        </a:p>
      </dgm:t>
    </dgm:pt>
    <dgm:pt modelId="{22A9F096-0546-4922-93DF-EDB3ACBFB267}" type="sibTrans" cxnId="{481D4A6D-0C09-42D4-85EC-0F18F19DA65B}">
      <dgm:prSet/>
      <dgm:spPr/>
      <dgm:t>
        <a:bodyPr/>
        <a:lstStyle/>
        <a:p>
          <a:endParaRPr lang="es-CL" sz="1800"/>
        </a:p>
      </dgm:t>
    </dgm:pt>
    <dgm:pt modelId="{7FF60897-F29D-41FC-B893-6C6326CD578C}">
      <dgm:prSet custT="1"/>
      <dgm:spPr/>
      <dgm:t>
        <a:bodyPr/>
        <a:lstStyle/>
        <a:p>
          <a:r>
            <a:rPr lang="es-CL" sz="1800" dirty="0"/>
            <a:t>Entrega </a:t>
          </a:r>
        </a:p>
      </dgm:t>
    </dgm:pt>
    <dgm:pt modelId="{A1B4EBF4-CDF8-44C4-888E-BF363B62D687}" type="parTrans" cxnId="{02BDAD80-E43C-4226-A765-1FA7AE47F5EC}">
      <dgm:prSet/>
      <dgm:spPr/>
      <dgm:t>
        <a:bodyPr/>
        <a:lstStyle/>
        <a:p>
          <a:endParaRPr lang="es-CL" sz="1800"/>
        </a:p>
      </dgm:t>
    </dgm:pt>
    <dgm:pt modelId="{99AB1B60-775B-403F-B639-0B04E1FCE1F0}" type="sibTrans" cxnId="{02BDAD80-E43C-4226-A765-1FA7AE47F5EC}">
      <dgm:prSet/>
      <dgm:spPr/>
      <dgm:t>
        <a:bodyPr/>
        <a:lstStyle/>
        <a:p>
          <a:endParaRPr lang="es-CL" sz="1800"/>
        </a:p>
      </dgm:t>
    </dgm:pt>
    <dgm:pt modelId="{D8276CB9-9D74-457C-995D-87FA74971E62}">
      <dgm:prSet custT="1"/>
      <dgm:spPr/>
      <dgm:t>
        <a:bodyPr/>
        <a:lstStyle/>
        <a:p>
          <a:r>
            <a:rPr lang="es-CL" sz="1800" dirty="0"/>
            <a:t>Eliminación</a:t>
          </a:r>
        </a:p>
      </dgm:t>
    </dgm:pt>
    <dgm:pt modelId="{CD160175-1712-4F0E-A364-0C1D5A7A762C}" type="parTrans" cxnId="{9030F949-CBFA-47D6-821C-A679F01CF749}">
      <dgm:prSet/>
      <dgm:spPr/>
      <dgm:t>
        <a:bodyPr/>
        <a:lstStyle/>
        <a:p>
          <a:endParaRPr lang="es-CL" sz="1800"/>
        </a:p>
      </dgm:t>
    </dgm:pt>
    <dgm:pt modelId="{5718D5AD-1583-4471-8DBA-1A26FDEB4E9A}" type="sibTrans" cxnId="{9030F949-CBFA-47D6-821C-A679F01CF749}">
      <dgm:prSet/>
      <dgm:spPr/>
      <dgm:t>
        <a:bodyPr/>
        <a:lstStyle/>
        <a:p>
          <a:endParaRPr lang="es-CL" sz="1800"/>
        </a:p>
      </dgm:t>
    </dgm:pt>
    <dgm:pt modelId="{376C757B-491F-41C4-8F0E-4B0758009DD4}" type="pres">
      <dgm:prSet presAssocID="{D0703640-E02E-4045-86FD-A313DC8912CF}" presName="Name0" presStyleCnt="0">
        <dgm:presLayoutVars>
          <dgm:dir/>
          <dgm:resizeHandles val="exact"/>
        </dgm:presLayoutVars>
      </dgm:prSet>
      <dgm:spPr/>
    </dgm:pt>
    <dgm:pt modelId="{39180C40-0D38-484C-8610-A54AB1F02400}" type="pres">
      <dgm:prSet presAssocID="{D0703640-E02E-4045-86FD-A313DC8912CF}" presName="cycle" presStyleCnt="0"/>
      <dgm:spPr/>
    </dgm:pt>
    <dgm:pt modelId="{8EA806D1-8E49-4445-9081-1025473E69CA}" type="pres">
      <dgm:prSet presAssocID="{A1260FA6-F821-4185-B4A5-DD4F0EF22CE0}" presName="nodeFirstNode" presStyleLbl="node1" presStyleIdx="0" presStyleCnt="7" custScaleX="159193">
        <dgm:presLayoutVars>
          <dgm:bulletEnabled val="1"/>
        </dgm:presLayoutVars>
      </dgm:prSet>
      <dgm:spPr/>
    </dgm:pt>
    <dgm:pt modelId="{EFE3B2A7-4D63-4A4D-B58F-6E91F05F237B}" type="pres">
      <dgm:prSet presAssocID="{877D8947-6C1A-472E-9E5F-3574B31AA886}" presName="sibTransFirstNode" presStyleLbl="bgShp" presStyleIdx="0" presStyleCnt="1"/>
      <dgm:spPr/>
    </dgm:pt>
    <dgm:pt modelId="{88F8AB07-D889-47E4-B1F1-AF3C2D5E2DC6}" type="pres">
      <dgm:prSet presAssocID="{6F6A6446-0F91-44EA-A98A-41D0DFF67CC4}" presName="nodeFollowingNodes" presStyleLbl="node1" presStyleIdx="1" presStyleCnt="7">
        <dgm:presLayoutVars>
          <dgm:bulletEnabled val="1"/>
        </dgm:presLayoutVars>
      </dgm:prSet>
      <dgm:spPr/>
    </dgm:pt>
    <dgm:pt modelId="{F36206EB-2BF1-415A-9F12-30613B9AAF3B}" type="pres">
      <dgm:prSet presAssocID="{E8A463A4-ECC8-4C19-B1A1-A0312F5FD7E0}" presName="nodeFollowingNodes" presStyleLbl="node1" presStyleIdx="2" presStyleCnt="7">
        <dgm:presLayoutVars>
          <dgm:bulletEnabled val="1"/>
        </dgm:presLayoutVars>
      </dgm:prSet>
      <dgm:spPr/>
    </dgm:pt>
    <dgm:pt modelId="{430D6120-5B70-40D7-80D0-F7D896F491CE}" type="pres">
      <dgm:prSet presAssocID="{95F1BB26-B65A-4FC3-A177-8BBFF7594C79}" presName="nodeFollowingNodes" presStyleLbl="node1" presStyleIdx="3" presStyleCnt="7" custScaleX="150203" custRadScaleRad="105043" custRadScaleInc="-25392">
        <dgm:presLayoutVars>
          <dgm:bulletEnabled val="1"/>
        </dgm:presLayoutVars>
      </dgm:prSet>
      <dgm:spPr/>
    </dgm:pt>
    <dgm:pt modelId="{1190CD15-B946-4FF8-9663-2614081DD55B}" type="pres">
      <dgm:prSet presAssocID="{287A6FCB-4009-40BA-9E72-4A9AC3EB2470}" presName="nodeFollowingNodes" presStyleLbl="node1" presStyleIdx="4" presStyleCnt="7" custRadScaleRad="95350" custRadScaleInc="19223">
        <dgm:presLayoutVars>
          <dgm:bulletEnabled val="1"/>
        </dgm:presLayoutVars>
      </dgm:prSet>
      <dgm:spPr/>
    </dgm:pt>
    <dgm:pt modelId="{1C942501-AA47-4F06-9EB4-33B2A7FD0FDF}" type="pres">
      <dgm:prSet presAssocID="{7FF60897-F29D-41FC-B893-6C6326CD578C}" presName="nodeFollowingNodes" presStyleLbl="node1" presStyleIdx="5" presStyleCnt="7">
        <dgm:presLayoutVars>
          <dgm:bulletEnabled val="1"/>
        </dgm:presLayoutVars>
      </dgm:prSet>
      <dgm:spPr/>
    </dgm:pt>
    <dgm:pt modelId="{DBB55157-42CF-4047-BFD5-346AF3BB19C7}" type="pres">
      <dgm:prSet presAssocID="{D8276CB9-9D74-457C-995D-87FA74971E62}" presName="nodeFollowingNodes" presStyleLbl="node1" presStyleIdx="6" presStyleCnt="7" custScaleX="127596" custRadScaleRad="100508" custRadScaleInc="-12810">
        <dgm:presLayoutVars>
          <dgm:bulletEnabled val="1"/>
        </dgm:presLayoutVars>
      </dgm:prSet>
      <dgm:spPr/>
    </dgm:pt>
  </dgm:ptLst>
  <dgm:cxnLst>
    <dgm:cxn modelId="{960DE404-F7F8-4AC5-A660-127D333AB7D6}" type="presOf" srcId="{95F1BB26-B65A-4FC3-A177-8BBFF7594C79}" destId="{430D6120-5B70-40D7-80D0-F7D896F491CE}" srcOrd="0" destOrd="0" presId="urn:microsoft.com/office/officeart/2005/8/layout/cycle3"/>
    <dgm:cxn modelId="{909CC40D-806F-47E2-8092-078F8C3EFDDB}" type="presOf" srcId="{A1260FA6-F821-4185-B4A5-DD4F0EF22CE0}" destId="{8EA806D1-8E49-4445-9081-1025473E69CA}" srcOrd="0" destOrd="0" presId="urn:microsoft.com/office/officeart/2005/8/layout/cycle3"/>
    <dgm:cxn modelId="{D4A5AE18-22E6-45C3-BC1C-C9AFF6B211FB}" type="presOf" srcId="{D0703640-E02E-4045-86FD-A313DC8912CF}" destId="{376C757B-491F-41C4-8F0E-4B0758009DD4}" srcOrd="0" destOrd="0" presId="urn:microsoft.com/office/officeart/2005/8/layout/cycle3"/>
    <dgm:cxn modelId="{1538BD27-0F54-4192-A863-CF0F389D3D57}" type="presOf" srcId="{E8A463A4-ECC8-4C19-B1A1-A0312F5FD7E0}" destId="{F36206EB-2BF1-415A-9F12-30613B9AAF3B}" srcOrd="0" destOrd="0" presId="urn:microsoft.com/office/officeart/2005/8/layout/cycle3"/>
    <dgm:cxn modelId="{73CAD460-F0DC-47F1-8E5A-F155584CECDA}" type="presOf" srcId="{D8276CB9-9D74-457C-995D-87FA74971E62}" destId="{DBB55157-42CF-4047-BFD5-346AF3BB19C7}" srcOrd="0" destOrd="0" presId="urn:microsoft.com/office/officeart/2005/8/layout/cycle3"/>
    <dgm:cxn modelId="{A52FEC47-DB1E-41E0-92EE-F5E94ECD2227}" srcId="{D0703640-E02E-4045-86FD-A313DC8912CF}" destId="{95F1BB26-B65A-4FC3-A177-8BBFF7594C79}" srcOrd="3" destOrd="0" parTransId="{81A3EC1D-4F35-4B07-AA28-95A907403EEB}" sibTransId="{12AC03DD-F14B-46CB-A4E5-173854942648}"/>
    <dgm:cxn modelId="{9030F949-CBFA-47D6-821C-A679F01CF749}" srcId="{D0703640-E02E-4045-86FD-A313DC8912CF}" destId="{D8276CB9-9D74-457C-995D-87FA74971E62}" srcOrd="6" destOrd="0" parTransId="{CD160175-1712-4F0E-A364-0C1D5A7A762C}" sibTransId="{5718D5AD-1583-4471-8DBA-1A26FDEB4E9A}"/>
    <dgm:cxn modelId="{481D4A6D-0C09-42D4-85EC-0F18F19DA65B}" srcId="{D0703640-E02E-4045-86FD-A313DC8912CF}" destId="{287A6FCB-4009-40BA-9E72-4A9AC3EB2470}" srcOrd="4" destOrd="0" parTransId="{D070F9B8-7AFB-4B75-81E5-C6758C1A04F9}" sibTransId="{22A9F096-0546-4922-93DF-EDB3ACBFB267}"/>
    <dgm:cxn modelId="{BF54CB7F-361A-4F8E-9765-2D634A3A45C3}" type="presOf" srcId="{877D8947-6C1A-472E-9E5F-3574B31AA886}" destId="{EFE3B2A7-4D63-4A4D-B58F-6E91F05F237B}" srcOrd="0" destOrd="0" presId="urn:microsoft.com/office/officeart/2005/8/layout/cycle3"/>
    <dgm:cxn modelId="{02BDAD80-E43C-4226-A765-1FA7AE47F5EC}" srcId="{D0703640-E02E-4045-86FD-A313DC8912CF}" destId="{7FF60897-F29D-41FC-B893-6C6326CD578C}" srcOrd="5" destOrd="0" parTransId="{A1B4EBF4-CDF8-44C4-888E-BF363B62D687}" sibTransId="{99AB1B60-775B-403F-B639-0B04E1FCE1F0}"/>
    <dgm:cxn modelId="{1DA90486-F1F1-4F92-ABAE-9938673F6935}" srcId="{D0703640-E02E-4045-86FD-A313DC8912CF}" destId="{A1260FA6-F821-4185-B4A5-DD4F0EF22CE0}" srcOrd="0" destOrd="0" parTransId="{DD314035-415C-492A-9235-24B0EDEF3CEB}" sibTransId="{877D8947-6C1A-472E-9E5F-3574B31AA886}"/>
    <dgm:cxn modelId="{D41EA186-6317-4E44-B7DA-13AD73914688}" srcId="{D0703640-E02E-4045-86FD-A313DC8912CF}" destId="{E8A463A4-ECC8-4C19-B1A1-A0312F5FD7E0}" srcOrd="2" destOrd="0" parTransId="{07D410D5-6B07-41B5-B098-AB97BCB24C89}" sibTransId="{2373C1C9-D25B-4917-82C6-F82BA034599C}"/>
    <dgm:cxn modelId="{490D5BA9-E2B7-420B-9366-20AC3AF97D5C}" type="presOf" srcId="{6F6A6446-0F91-44EA-A98A-41D0DFF67CC4}" destId="{88F8AB07-D889-47E4-B1F1-AF3C2D5E2DC6}" srcOrd="0" destOrd="0" presId="urn:microsoft.com/office/officeart/2005/8/layout/cycle3"/>
    <dgm:cxn modelId="{015B06B4-5FA5-48E1-B1DC-7BDABF430BE6}" type="presOf" srcId="{7FF60897-F29D-41FC-B893-6C6326CD578C}" destId="{1C942501-AA47-4F06-9EB4-33B2A7FD0FDF}" srcOrd="0" destOrd="0" presId="urn:microsoft.com/office/officeart/2005/8/layout/cycle3"/>
    <dgm:cxn modelId="{964A64C5-BEAC-4553-BE83-1D83C36EDABE}" type="presOf" srcId="{287A6FCB-4009-40BA-9E72-4A9AC3EB2470}" destId="{1190CD15-B946-4FF8-9663-2614081DD55B}" srcOrd="0" destOrd="0" presId="urn:microsoft.com/office/officeart/2005/8/layout/cycle3"/>
    <dgm:cxn modelId="{9C6214ED-47FC-4259-B9B3-8DB20B57C1AB}" srcId="{D0703640-E02E-4045-86FD-A313DC8912CF}" destId="{6F6A6446-0F91-44EA-A98A-41D0DFF67CC4}" srcOrd="1" destOrd="0" parTransId="{C6F40ABB-E5A8-4B2F-B120-BF08F3B767C1}" sibTransId="{05986990-DD76-4AB9-BBA8-C9956364FE98}"/>
    <dgm:cxn modelId="{F751E334-59CB-41A4-B2F3-5EB281B14F46}" type="presParOf" srcId="{376C757B-491F-41C4-8F0E-4B0758009DD4}" destId="{39180C40-0D38-484C-8610-A54AB1F02400}" srcOrd="0" destOrd="0" presId="urn:microsoft.com/office/officeart/2005/8/layout/cycle3"/>
    <dgm:cxn modelId="{8A4C4843-8B3A-4124-83DF-66D08995509E}" type="presParOf" srcId="{39180C40-0D38-484C-8610-A54AB1F02400}" destId="{8EA806D1-8E49-4445-9081-1025473E69CA}" srcOrd="0" destOrd="0" presId="urn:microsoft.com/office/officeart/2005/8/layout/cycle3"/>
    <dgm:cxn modelId="{7E19A191-0740-4C1E-A50B-5346EEB7BCBE}" type="presParOf" srcId="{39180C40-0D38-484C-8610-A54AB1F02400}" destId="{EFE3B2A7-4D63-4A4D-B58F-6E91F05F237B}" srcOrd="1" destOrd="0" presId="urn:microsoft.com/office/officeart/2005/8/layout/cycle3"/>
    <dgm:cxn modelId="{1D7EA148-0376-42D3-BC30-ED0027B2505B}" type="presParOf" srcId="{39180C40-0D38-484C-8610-A54AB1F02400}" destId="{88F8AB07-D889-47E4-B1F1-AF3C2D5E2DC6}" srcOrd="2" destOrd="0" presId="urn:microsoft.com/office/officeart/2005/8/layout/cycle3"/>
    <dgm:cxn modelId="{D9688219-D76A-4811-B24A-25145BE69CD2}" type="presParOf" srcId="{39180C40-0D38-484C-8610-A54AB1F02400}" destId="{F36206EB-2BF1-415A-9F12-30613B9AAF3B}" srcOrd="3" destOrd="0" presId="urn:microsoft.com/office/officeart/2005/8/layout/cycle3"/>
    <dgm:cxn modelId="{EE24B77D-F196-40CE-B778-9EB4D67A832B}" type="presParOf" srcId="{39180C40-0D38-484C-8610-A54AB1F02400}" destId="{430D6120-5B70-40D7-80D0-F7D896F491CE}" srcOrd="4" destOrd="0" presId="urn:microsoft.com/office/officeart/2005/8/layout/cycle3"/>
    <dgm:cxn modelId="{60F55EB9-1337-4D8E-A43C-B07A8643ACCC}" type="presParOf" srcId="{39180C40-0D38-484C-8610-A54AB1F02400}" destId="{1190CD15-B946-4FF8-9663-2614081DD55B}" srcOrd="5" destOrd="0" presId="urn:microsoft.com/office/officeart/2005/8/layout/cycle3"/>
    <dgm:cxn modelId="{817BF0C8-6BEE-417C-8898-686D0B644445}" type="presParOf" srcId="{39180C40-0D38-484C-8610-A54AB1F02400}" destId="{1C942501-AA47-4F06-9EB4-33B2A7FD0FDF}" srcOrd="6" destOrd="0" presId="urn:microsoft.com/office/officeart/2005/8/layout/cycle3"/>
    <dgm:cxn modelId="{66AF398C-90FC-4EEA-ABC6-D88EF384B8FE}" type="presParOf" srcId="{39180C40-0D38-484C-8610-A54AB1F02400}" destId="{DBB55157-42CF-4047-BFD5-346AF3BB19C7}" srcOrd="7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97B4502-DF87-41E3-85AB-AE306335CC11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/>
      <dgm:spPr/>
      <dgm:t>
        <a:bodyPr/>
        <a:lstStyle/>
        <a:p>
          <a:endParaRPr lang="es-CL"/>
        </a:p>
      </dgm:t>
    </dgm:pt>
    <dgm:pt modelId="{68A8AB9D-634A-4CFC-9770-173826CFE83A}">
      <dgm:prSet/>
      <dgm:spPr/>
      <dgm:t>
        <a:bodyPr/>
        <a:lstStyle/>
        <a:p>
          <a:pPr algn="ctr"/>
          <a:r>
            <a:rPr lang="es-CL" b="1" dirty="0"/>
            <a:t>ÁREA FINANCIERA</a:t>
          </a:r>
          <a:endParaRPr lang="es-CL" dirty="0"/>
        </a:p>
      </dgm:t>
    </dgm:pt>
    <dgm:pt modelId="{1260E604-CC40-41E4-93EF-81D6D583E0F4}" type="parTrans" cxnId="{29BBC497-1B31-4F9E-9B8E-ADBF0CDE972B}">
      <dgm:prSet/>
      <dgm:spPr/>
      <dgm:t>
        <a:bodyPr/>
        <a:lstStyle/>
        <a:p>
          <a:endParaRPr lang="es-CL"/>
        </a:p>
      </dgm:t>
    </dgm:pt>
    <dgm:pt modelId="{09A44B47-9736-478E-ACC4-B8059935568E}" type="sibTrans" cxnId="{29BBC497-1B31-4F9E-9B8E-ADBF0CDE972B}">
      <dgm:prSet/>
      <dgm:spPr/>
      <dgm:t>
        <a:bodyPr/>
        <a:lstStyle/>
        <a:p>
          <a:endParaRPr lang="es-CL"/>
        </a:p>
      </dgm:t>
    </dgm:pt>
    <dgm:pt modelId="{C60C24CE-5557-47D0-9E9E-586170D10118}" type="pres">
      <dgm:prSet presAssocID="{897B4502-DF87-41E3-85AB-AE306335CC11}" presName="linear" presStyleCnt="0">
        <dgm:presLayoutVars>
          <dgm:animLvl val="lvl"/>
          <dgm:resizeHandles val="exact"/>
        </dgm:presLayoutVars>
      </dgm:prSet>
      <dgm:spPr/>
    </dgm:pt>
    <dgm:pt modelId="{DBC66273-FB00-4303-B456-E0C60342446D}" type="pres">
      <dgm:prSet presAssocID="{68A8AB9D-634A-4CFC-9770-173826CFE83A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F077462-9415-4BDF-B722-F426B0AFA430}" type="presOf" srcId="{68A8AB9D-634A-4CFC-9770-173826CFE83A}" destId="{DBC66273-FB00-4303-B456-E0C60342446D}" srcOrd="0" destOrd="0" presId="urn:microsoft.com/office/officeart/2005/8/layout/vList2"/>
    <dgm:cxn modelId="{29BBC497-1B31-4F9E-9B8E-ADBF0CDE972B}" srcId="{897B4502-DF87-41E3-85AB-AE306335CC11}" destId="{68A8AB9D-634A-4CFC-9770-173826CFE83A}" srcOrd="0" destOrd="0" parTransId="{1260E604-CC40-41E4-93EF-81D6D583E0F4}" sibTransId="{09A44B47-9736-478E-ACC4-B8059935568E}"/>
    <dgm:cxn modelId="{2ADD2DAD-20AB-4107-8650-36347D64F516}" type="presOf" srcId="{897B4502-DF87-41E3-85AB-AE306335CC11}" destId="{C60C24CE-5557-47D0-9E9E-586170D10118}" srcOrd="0" destOrd="0" presId="urn:microsoft.com/office/officeart/2005/8/layout/vList2"/>
    <dgm:cxn modelId="{AB54C6EF-4440-4D06-9136-5C8EF88DADDA}" type="presParOf" srcId="{C60C24CE-5557-47D0-9E9E-586170D10118}" destId="{DBC66273-FB00-4303-B456-E0C60342446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2AD176A-65C6-4D7C-A5A7-6266B16EADC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CL"/>
        </a:p>
      </dgm:t>
    </dgm:pt>
    <dgm:pt modelId="{096DA2F8-747F-4790-9192-49939815FC72}">
      <dgm:prSet custT="1"/>
      <dgm:spPr/>
      <dgm:t>
        <a:bodyPr/>
        <a:lstStyle/>
        <a:p>
          <a:pPr algn="just"/>
          <a:r>
            <a:rPr lang="es-ES" sz="2000" dirty="0"/>
            <a:t>Lograr satisfacer las necesidades del quehacer naval y marítimo.</a:t>
          </a:r>
          <a:endParaRPr lang="es-CL" sz="2000" dirty="0"/>
        </a:p>
      </dgm:t>
    </dgm:pt>
    <dgm:pt modelId="{FD8FA96D-984B-4383-B7E9-7369FA293496}" type="parTrans" cxnId="{8460A6CF-CEC9-44A6-AF06-BD3F09D31903}">
      <dgm:prSet/>
      <dgm:spPr/>
      <dgm:t>
        <a:bodyPr/>
        <a:lstStyle/>
        <a:p>
          <a:endParaRPr lang="es-CL"/>
        </a:p>
      </dgm:t>
    </dgm:pt>
    <dgm:pt modelId="{9C1EC4C8-0AA6-4066-9B54-4D94681C5BD7}" type="sibTrans" cxnId="{8460A6CF-CEC9-44A6-AF06-BD3F09D31903}">
      <dgm:prSet/>
      <dgm:spPr/>
      <dgm:t>
        <a:bodyPr/>
        <a:lstStyle/>
        <a:p>
          <a:endParaRPr lang="es-CL"/>
        </a:p>
      </dgm:t>
    </dgm:pt>
    <dgm:pt modelId="{A7B3E5DE-2173-4C32-B1F7-6260A2BBC1DE}" type="pres">
      <dgm:prSet presAssocID="{02AD176A-65C6-4D7C-A5A7-6266B16EADCA}" presName="linear" presStyleCnt="0">
        <dgm:presLayoutVars>
          <dgm:animLvl val="lvl"/>
          <dgm:resizeHandles val="exact"/>
        </dgm:presLayoutVars>
      </dgm:prSet>
      <dgm:spPr/>
    </dgm:pt>
    <dgm:pt modelId="{C20EE604-2CC0-4D8D-AE37-2BECBDEBEAF6}" type="pres">
      <dgm:prSet presAssocID="{096DA2F8-747F-4790-9192-49939815FC72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13D2944B-840E-4AA4-9A56-F90D4F5D31F0}" type="presOf" srcId="{02AD176A-65C6-4D7C-A5A7-6266B16EADCA}" destId="{A7B3E5DE-2173-4C32-B1F7-6260A2BBC1DE}" srcOrd="0" destOrd="0" presId="urn:microsoft.com/office/officeart/2005/8/layout/vList2"/>
    <dgm:cxn modelId="{4FEACE76-7EA9-40C8-AF1C-4342FA0AA762}" type="presOf" srcId="{096DA2F8-747F-4790-9192-49939815FC72}" destId="{C20EE604-2CC0-4D8D-AE37-2BECBDEBEAF6}" srcOrd="0" destOrd="0" presId="urn:microsoft.com/office/officeart/2005/8/layout/vList2"/>
    <dgm:cxn modelId="{8460A6CF-CEC9-44A6-AF06-BD3F09D31903}" srcId="{02AD176A-65C6-4D7C-A5A7-6266B16EADCA}" destId="{096DA2F8-747F-4790-9192-49939815FC72}" srcOrd="0" destOrd="0" parTransId="{FD8FA96D-984B-4383-B7E9-7369FA293496}" sibTransId="{9C1EC4C8-0AA6-4066-9B54-4D94681C5BD7}"/>
    <dgm:cxn modelId="{5E89BFC3-9BB0-4EF4-B197-C77C18CBFD6D}" type="presParOf" srcId="{A7B3E5DE-2173-4C32-B1F7-6260A2BBC1DE}" destId="{C20EE604-2CC0-4D8D-AE37-2BECBDEBEAF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97B4502-DF87-41E3-85AB-AE306335CC11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s-CL"/>
        </a:p>
      </dgm:t>
    </dgm:pt>
    <dgm:pt modelId="{68A8AB9D-634A-4CFC-9770-173826CFE83A}">
      <dgm:prSet/>
      <dgm:spPr/>
      <dgm:t>
        <a:bodyPr/>
        <a:lstStyle/>
        <a:p>
          <a:pPr algn="ctr"/>
          <a:r>
            <a:rPr lang="es-CL" b="1" dirty="0"/>
            <a:t>ÁREA BIENESTAR UU.RR.</a:t>
          </a:r>
          <a:endParaRPr lang="es-CL" dirty="0"/>
        </a:p>
      </dgm:t>
    </dgm:pt>
    <dgm:pt modelId="{1260E604-CC40-41E4-93EF-81D6D583E0F4}" type="parTrans" cxnId="{29BBC497-1B31-4F9E-9B8E-ADBF0CDE972B}">
      <dgm:prSet/>
      <dgm:spPr/>
      <dgm:t>
        <a:bodyPr/>
        <a:lstStyle/>
        <a:p>
          <a:endParaRPr lang="es-CL"/>
        </a:p>
      </dgm:t>
    </dgm:pt>
    <dgm:pt modelId="{09A44B47-9736-478E-ACC4-B8059935568E}" type="sibTrans" cxnId="{29BBC497-1B31-4F9E-9B8E-ADBF0CDE972B}">
      <dgm:prSet/>
      <dgm:spPr/>
      <dgm:t>
        <a:bodyPr/>
        <a:lstStyle/>
        <a:p>
          <a:endParaRPr lang="es-CL"/>
        </a:p>
      </dgm:t>
    </dgm:pt>
    <dgm:pt modelId="{C60C24CE-5557-47D0-9E9E-586170D10118}" type="pres">
      <dgm:prSet presAssocID="{897B4502-DF87-41E3-85AB-AE306335CC11}" presName="linear" presStyleCnt="0">
        <dgm:presLayoutVars>
          <dgm:animLvl val="lvl"/>
          <dgm:resizeHandles val="exact"/>
        </dgm:presLayoutVars>
      </dgm:prSet>
      <dgm:spPr/>
    </dgm:pt>
    <dgm:pt modelId="{DBC66273-FB00-4303-B456-E0C60342446D}" type="pres">
      <dgm:prSet presAssocID="{68A8AB9D-634A-4CFC-9770-173826CFE83A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F077462-9415-4BDF-B722-F426B0AFA430}" type="presOf" srcId="{68A8AB9D-634A-4CFC-9770-173826CFE83A}" destId="{DBC66273-FB00-4303-B456-E0C60342446D}" srcOrd="0" destOrd="0" presId="urn:microsoft.com/office/officeart/2005/8/layout/vList2"/>
    <dgm:cxn modelId="{29BBC497-1B31-4F9E-9B8E-ADBF0CDE972B}" srcId="{897B4502-DF87-41E3-85AB-AE306335CC11}" destId="{68A8AB9D-634A-4CFC-9770-173826CFE83A}" srcOrd="0" destOrd="0" parTransId="{1260E604-CC40-41E4-93EF-81D6D583E0F4}" sibTransId="{09A44B47-9736-478E-ACC4-B8059935568E}"/>
    <dgm:cxn modelId="{2ADD2DAD-20AB-4107-8650-36347D64F516}" type="presOf" srcId="{897B4502-DF87-41E3-85AB-AE306335CC11}" destId="{C60C24CE-5557-47D0-9E9E-586170D10118}" srcOrd="0" destOrd="0" presId="urn:microsoft.com/office/officeart/2005/8/layout/vList2"/>
    <dgm:cxn modelId="{AB54C6EF-4440-4D06-9136-5C8EF88DADDA}" type="presParOf" srcId="{C60C24CE-5557-47D0-9E9E-586170D10118}" destId="{DBC66273-FB00-4303-B456-E0C60342446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18A6AFC-945F-4E87-B6ED-13DD910CDAC5}" type="doc">
      <dgm:prSet loTypeId="urn:microsoft.com/office/officeart/2005/8/layout/vList6" loCatId="list" qsTypeId="urn:microsoft.com/office/officeart/2005/8/quickstyle/simple1" qsCatId="simple" csTypeId="urn:microsoft.com/office/officeart/2005/8/colors/accent4_4" csCatId="accent4" phldr="1"/>
      <dgm:spPr/>
      <dgm:t>
        <a:bodyPr/>
        <a:lstStyle/>
        <a:p>
          <a:endParaRPr lang="es-CL"/>
        </a:p>
      </dgm:t>
    </dgm:pt>
    <dgm:pt modelId="{7B915453-BCD3-481C-BD91-5D12DD602CF2}">
      <dgm:prSet/>
      <dgm:spPr/>
      <dgm:t>
        <a:bodyPr/>
        <a:lstStyle/>
        <a:p>
          <a:r>
            <a:rPr lang="es-CL" dirty="0">
              <a:latin typeface="+mj-lt"/>
            </a:rPr>
            <a:t>Unidades y Reparticiones</a:t>
          </a:r>
        </a:p>
      </dgm:t>
    </dgm:pt>
    <dgm:pt modelId="{3752C1C8-19C0-4D20-B7E3-30C74F53BD7C}" type="parTrans" cxnId="{E97862F6-C6A0-4490-A4AF-A06BB2F69888}">
      <dgm:prSet/>
      <dgm:spPr/>
      <dgm:t>
        <a:bodyPr/>
        <a:lstStyle/>
        <a:p>
          <a:endParaRPr lang="es-CL">
            <a:latin typeface="+mj-lt"/>
          </a:endParaRPr>
        </a:p>
      </dgm:t>
    </dgm:pt>
    <dgm:pt modelId="{83CF8A12-A3D5-45F0-BF5D-2C63E2F99F62}" type="sibTrans" cxnId="{E97862F6-C6A0-4490-A4AF-A06BB2F69888}">
      <dgm:prSet/>
      <dgm:spPr/>
      <dgm:t>
        <a:bodyPr/>
        <a:lstStyle/>
        <a:p>
          <a:endParaRPr lang="es-CL">
            <a:latin typeface="+mj-lt"/>
          </a:endParaRPr>
        </a:p>
      </dgm:t>
    </dgm:pt>
    <dgm:pt modelId="{7D11B578-0019-439F-B99D-3672878CC712}">
      <dgm:prSet custT="1"/>
      <dgm:spPr/>
      <dgm:t>
        <a:bodyPr/>
        <a:lstStyle/>
        <a:p>
          <a:r>
            <a:rPr lang="es-ES" sz="1600" b="1" dirty="0">
              <a:latin typeface="+mj-lt"/>
            </a:rPr>
            <a:t>Jefe </a:t>
          </a:r>
          <a:r>
            <a:rPr lang="es-ES" sz="1600" b="1" dirty="0" err="1">
              <a:latin typeface="+mj-lt"/>
            </a:rPr>
            <a:t>Depto</a:t>
          </a:r>
          <a:r>
            <a:rPr lang="es-ES" sz="1600" b="1" dirty="0">
              <a:latin typeface="+mj-lt"/>
            </a:rPr>
            <a:t> AB y </a:t>
          </a:r>
          <a:r>
            <a:rPr lang="es-ES" sz="1600" b="1" dirty="0" err="1">
              <a:latin typeface="+mj-lt"/>
            </a:rPr>
            <a:t>Fzas</a:t>
          </a:r>
          <a:endParaRPr lang="es-CL" sz="1600" b="1" dirty="0">
            <a:latin typeface="+mj-lt"/>
          </a:endParaRPr>
        </a:p>
      </dgm:t>
    </dgm:pt>
    <dgm:pt modelId="{5E9C575E-19F2-41F4-9E3B-77403DD2C9C6}" type="parTrans" cxnId="{AA85B3B8-6001-40E8-91CA-98716E04C9D7}">
      <dgm:prSet/>
      <dgm:spPr/>
      <dgm:t>
        <a:bodyPr/>
        <a:lstStyle/>
        <a:p>
          <a:endParaRPr lang="es-CL">
            <a:latin typeface="+mj-lt"/>
          </a:endParaRPr>
        </a:p>
      </dgm:t>
    </dgm:pt>
    <dgm:pt modelId="{E21E711B-76AD-4D32-9EFE-8C9798C9E27D}" type="sibTrans" cxnId="{AA85B3B8-6001-40E8-91CA-98716E04C9D7}">
      <dgm:prSet/>
      <dgm:spPr/>
      <dgm:t>
        <a:bodyPr/>
        <a:lstStyle/>
        <a:p>
          <a:endParaRPr lang="es-CL">
            <a:latin typeface="+mj-lt"/>
          </a:endParaRPr>
        </a:p>
      </dgm:t>
    </dgm:pt>
    <dgm:pt modelId="{2A723C56-3030-4855-A57D-026E06DCE491}">
      <dgm:prSet custT="1"/>
      <dgm:spPr/>
      <dgm:t>
        <a:bodyPr/>
        <a:lstStyle/>
        <a:p>
          <a:r>
            <a:rPr lang="es-CL" sz="1600" b="1" dirty="0">
              <a:latin typeface="+mj-lt"/>
            </a:rPr>
            <a:t>Oficial de Materiales.</a:t>
          </a:r>
        </a:p>
      </dgm:t>
    </dgm:pt>
    <dgm:pt modelId="{849BE5AB-58BA-4DDD-B55A-DFEC60922B0C}" type="parTrans" cxnId="{FD2282BC-D6CC-4A22-8E16-03FD43B6DA4D}">
      <dgm:prSet/>
      <dgm:spPr/>
      <dgm:t>
        <a:bodyPr/>
        <a:lstStyle/>
        <a:p>
          <a:endParaRPr lang="es-CL">
            <a:latin typeface="+mj-lt"/>
          </a:endParaRPr>
        </a:p>
      </dgm:t>
    </dgm:pt>
    <dgm:pt modelId="{245AA417-6FBB-45BF-AA3A-5B8C74072500}" type="sibTrans" cxnId="{FD2282BC-D6CC-4A22-8E16-03FD43B6DA4D}">
      <dgm:prSet/>
      <dgm:spPr/>
      <dgm:t>
        <a:bodyPr/>
        <a:lstStyle/>
        <a:p>
          <a:endParaRPr lang="es-CL">
            <a:latin typeface="+mj-lt"/>
          </a:endParaRPr>
        </a:p>
      </dgm:t>
    </dgm:pt>
    <dgm:pt modelId="{758F6776-19F3-4B2F-8E64-E4F4BE8B6A25}">
      <dgm:prSet custT="1"/>
      <dgm:spPr/>
      <dgm:t>
        <a:bodyPr/>
        <a:lstStyle/>
        <a:p>
          <a:r>
            <a:rPr lang="es-CL" sz="1600" b="1" dirty="0">
              <a:latin typeface="+mj-lt"/>
            </a:rPr>
            <a:t>Oficial de Bienestar.</a:t>
          </a:r>
        </a:p>
      </dgm:t>
    </dgm:pt>
    <dgm:pt modelId="{700852FC-3641-4B5C-AAEE-DA95D4D67C09}" type="parTrans" cxnId="{F387EF0C-255C-417F-88CD-0BA0A9A5D8A3}">
      <dgm:prSet/>
      <dgm:spPr/>
      <dgm:t>
        <a:bodyPr/>
        <a:lstStyle/>
        <a:p>
          <a:endParaRPr lang="es-CL">
            <a:latin typeface="+mj-lt"/>
          </a:endParaRPr>
        </a:p>
      </dgm:t>
    </dgm:pt>
    <dgm:pt modelId="{5D612105-C3E9-4BA8-B8F1-4483F7A199AB}" type="sibTrans" cxnId="{F387EF0C-255C-417F-88CD-0BA0A9A5D8A3}">
      <dgm:prSet/>
      <dgm:spPr/>
      <dgm:t>
        <a:bodyPr/>
        <a:lstStyle/>
        <a:p>
          <a:endParaRPr lang="es-CL">
            <a:latin typeface="+mj-lt"/>
          </a:endParaRPr>
        </a:p>
      </dgm:t>
    </dgm:pt>
    <dgm:pt modelId="{7EAAD0C2-ED7E-4B4A-8426-E9E3948C703D}">
      <dgm:prSet custT="1"/>
      <dgm:spPr/>
      <dgm:t>
        <a:bodyPr/>
        <a:lstStyle/>
        <a:p>
          <a:r>
            <a:rPr lang="es-CL" sz="1600" b="1" dirty="0">
              <a:latin typeface="+mj-lt"/>
            </a:rPr>
            <a:t>Oficial Alimentación.</a:t>
          </a:r>
        </a:p>
      </dgm:t>
    </dgm:pt>
    <dgm:pt modelId="{C3F362C1-3B2C-4281-B713-94C93138A15D}" type="parTrans" cxnId="{D71B5D3A-FC8E-498E-B98B-3BB90CCCB2AC}">
      <dgm:prSet/>
      <dgm:spPr/>
      <dgm:t>
        <a:bodyPr/>
        <a:lstStyle/>
        <a:p>
          <a:endParaRPr lang="es-CL">
            <a:latin typeface="+mj-lt"/>
          </a:endParaRPr>
        </a:p>
      </dgm:t>
    </dgm:pt>
    <dgm:pt modelId="{635A4667-C5B7-47BA-93F3-82EF912D4C2E}" type="sibTrans" cxnId="{D71B5D3A-FC8E-498E-B98B-3BB90CCCB2AC}">
      <dgm:prSet/>
      <dgm:spPr/>
      <dgm:t>
        <a:bodyPr/>
        <a:lstStyle/>
        <a:p>
          <a:endParaRPr lang="es-CL">
            <a:latin typeface="+mj-lt"/>
          </a:endParaRPr>
        </a:p>
      </dgm:t>
    </dgm:pt>
    <dgm:pt modelId="{D849FA74-BFED-4589-BD77-9A943E947DB1}">
      <dgm:prSet custT="1"/>
      <dgm:spPr/>
      <dgm:t>
        <a:bodyPr/>
        <a:lstStyle/>
        <a:p>
          <a:r>
            <a:rPr lang="es-ES" sz="1600" b="1" dirty="0">
              <a:latin typeface="+mj-lt"/>
            </a:rPr>
            <a:t>Oficial de Adquisiciones</a:t>
          </a:r>
          <a:endParaRPr lang="es-CL" sz="1600" b="1" dirty="0">
            <a:latin typeface="+mj-lt"/>
          </a:endParaRPr>
        </a:p>
      </dgm:t>
    </dgm:pt>
    <dgm:pt modelId="{D8EC4E78-D86E-4682-8976-993B01C57E2E}" type="parTrans" cxnId="{CC66A345-3369-4A36-9BC0-3A11E24DD2D3}">
      <dgm:prSet/>
      <dgm:spPr/>
      <dgm:t>
        <a:bodyPr/>
        <a:lstStyle/>
        <a:p>
          <a:endParaRPr lang="es-CL">
            <a:latin typeface="+mj-lt"/>
          </a:endParaRPr>
        </a:p>
      </dgm:t>
    </dgm:pt>
    <dgm:pt modelId="{135EA903-9206-4AD3-93F7-F7E94704E548}" type="sibTrans" cxnId="{CC66A345-3369-4A36-9BC0-3A11E24DD2D3}">
      <dgm:prSet/>
      <dgm:spPr/>
      <dgm:t>
        <a:bodyPr/>
        <a:lstStyle/>
        <a:p>
          <a:endParaRPr lang="es-CL">
            <a:latin typeface="+mj-lt"/>
          </a:endParaRPr>
        </a:p>
      </dgm:t>
    </dgm:pt>
    <dgm:pt modelId="{37D2F85E-301B-4187-B934-063830130A43}">
      <dgm:prSet custT="1"/>
      <dgm:spPr>
        <a:solidFill>
          <a:srgbClr val="FFC000">
            <a:shade val="50000"/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95250" tIns="47625" rIns="95250" bIns="47625" numCol="1" spcCol="1270" anchor="ctr" anchorCtr="0"/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 dirty="0">
              <a:solidFill>
                <a:prstClr val="white"/>
              </a:solidFill>
              <a:latin typeface="+mj-lt"/>
              <a:ea typeface="+mn-ea"/>
              <a:cs typeface="+mn-cs"/>
            </a:rPr>
            <a:t>Centros de Abastecimiento</a:t>
          </a:r>
        </a:p>
      </dgm:t>
    </dgm:pt>
    <dgm:pt modelId="{4AA8765C-D701-4641-9EDD-9047BFBA851B}" type="parTrans" cxnId="{ECDDABBD-AD4E-4727-A77B-9ADB56FBD8B2}">
      <dgm:prSet/>
      <dgm:spPr/>
      <dgm:t>
        <a:bodyPr/>
        <a:lstStyle/>
        <a:p>
          <a:endParaRPr lang="es-CL">
            <a:latin typeface="+mj-lt"/>
          </a:endParaRPr>
        </a:p>
      </dgm:t>
    </dgm:pt>
    <dgm:pt modelId="{14EDC249-8872-4D7A-8A47-0CDE129A63EF}" type="sibTrans" cxnId="{ECDDABBD-AD4E-4727-A77B-9ADB56FBD8B2}">
      <dgm:prSet/>
      <dgm:spPr/>
      <dgm:t>
        <a:bodyPr/>
        <a:lstStyle/>
        <a:p>
          <a:endParaRPr lang="es-CL">
            <a:latin typeface="+mj-lt"/>
          </a:endParaRPr>
        </a:p>
      </dgm:t>
    </dgm:pt>
    <dgm:pt modelId="{B0CB4B26-9FCF-42A9-900C-506434D25342}">
      <dgm:prSet/>
      <dgm:spPr/>
      <dgm:t>
        <a:bodyPr/>
        <a:lstStyle/>
        <a:p>
          <a:r>
            <a:rPr lang="es-ES" b="0" dirty="0">
              <a:solidFill>
                <a:schemeClr val="bg1"/>
              </a:solidFill>
              <a:latin typeface="+mj-lt"/>
            </a:rPr>
            <a:t>Dirección Gral. de Finanzas</a:t>
          </a:r>
          <a:endParaRPr lang="es-CL" b="0" dirty="0">
            <a:solidFill>
              <a:schemeClr val="bg1"/>
            </a:solidFill>
            <a:latin typeface="+mj-lt"/>
          </a:endParaRPr>
        </a:p>
      </dgm:t>
    </dgm:pt>
    <dgm:pt modelId="{00B39541-978B-43C3-914E-F5043E0C985A}" type="parTrans" cxnId="{2C5A2C2C-0F27-40E2-924F-5251E7636F2A}">
      <dgm:prSet/>
      <dgm:spPr/>
      <dgm:t>
        <a:bodyPr/>
        <a:lstStyle/>
        <a:p>
          <a:endParaRPr lang="es-CL">
            <a:latin typeface="+mj-lt"/>
          </a:endParaRPr>
        </a:p>
      </dgm:t>
    </dgm:pt>
    <dgm:pt modelId="{F3A60961-FD0F-46DE-930C-A0B02BE26D9D}" type="sibTrans" cxnId="{2C5A2C2C-0F27-40E2-924F-5251E7636F2A}">
      <dgm:prSet/>
      <dgm:spPr/>
      <dgm:t>
        <a:bodyPr/>
        <a:lstStyle/>
        <a:p>
          <a:endParaRPr lang="es-CL">
            <a:latin typeface="+mj-lt"/>
          </a:endParaRPr>
        </a:p>
      </dgm:t>
    </dgm:pt>
    <dgm:pt modelId="{4B917858-F985-42E5-AAF5-9128FC7B4E9B}" type="pres">
      <dgm:prSet presAssocID="{C18A6AFC-945F-4E87-B6ED-13DD910CDAC5}" presName="Name0" presStyleCnt="0">
        <dgm:presLayoutVars>
          <dgm:dir/>
          <dgm:animLvl val="lvl"/>
          <dgm:resizeHandles/>
        </dgm:presLayoutVars>
      </dgm:prSet>
      <dgm:spPr/>
    </dgm:pt>
    <dgm:pt modelId="{B79C4104-E793-4642-9BC8-266CC6A74182}" type="pres">
      <dgm:prSet presAssocID="{7B915453-BCD3-481C-BD91-5D12DD602CF2}" presName="linNode" presStyleCnt="0"/>
      <dgm:spPr/>
    </dgm:pt>
    <dgm:pt modelId="{BCA76024-3B06-4C92-88E0-B36FF161CED0}" type="pres">
      <dgm:prSet presAssocID="{7B915453-BCD3-481C-BD91-5D12DD602CF2}" presName="parentShp" presStyleLbl="node1" presStyleIdx="0" presStyleCnt="3">
        <dgm:presLayoutVars>
          <dgm:bulletEnabled val="1"/>
        </dgm:presLayoutVars>
      </dgm:prSet>
      <dgm:spPr/>
    </dgm:pt>
    <dgm:pt modelId="{496230F9-400E-421E-B99E-D092A8423804}" type="pres">
      <dgm:prSet presAssocID="{7B915453-BCD3-481C-BD91-5D12DD602CF2}" presName="childShp" presStyleLbl="bgAccFollowNode1" presStyleIdx="0" presStyleCnt="3">
        <dgm:presLayoutVars>
          <dgm:bulletEnabled val="1"/>
        </dgm:presLayoutVars>
      </dgm:prSet>
      <dgm:spPr/>
    </dgm:pt>
    <dgm:pt modelId="{2332DEF6-A66A-463F-9304-30434475AF94}" type="pres">
      <dgm:prSet presAssocID="{83CF8A12-A3D5-45F0-BF5D-2C63E2F99F62}" presName="spacing" presStyleCnt="0"/>
      <dgm:spPr/>
    </dgm:pt>
    <dgm:pt modelId="{CAAFE73F-44D1-49CA-9C67-A5F75A23ED99}" type="pres">
      <dgm:prSet presAssocID="{37D2F85E-301B-4187-B934-063830130A43}" presName="linNode" presStyleCnt="0"/>
      <dgm:spPr/>
    </dgm:pt>
    <dgm:pt modelId="{4A598760-25E6-4638-BEA1-E6A5F21892F6}" type="pres">
      <dgm:prSet presAssocID="{37D2F85E-301B-4187-B934-063830130A43}" presName="parentShp" presStyleLbl="node1" presStyleIdx="1" presStyleCnt="3">
        <dgm:presLayoutVars>
          <dgm:bulletEnabled val="1"/>
        </dgm:presLayoutVars>
      </dgm:prSet>
      <dgm:spPr>
        <a:xfrm>
          <a:off x="0" y="2059575"/>
          <a:ext cx="2573672" cy="1871905"/>
        </a:xfrm>
        <a:prstGeom prst="roundRect">
          <a:avLst/>
        </a:prstGeom>
      </dgm:spPr>
    </dgm:pt>
    <dgm:pt modelId="{43C0571E-7C57-4A24-88F9-D068B90A0A5F}" type="pres">
      <dgm:prSet presAssocID="{37D2F85E-301B-4187-B934-063830130A43}" presName="childShp" presStyleLbl="bgAccFollowNode1" presStyleIdx="1" presStyleCnt="3">
        <dgm:presLayoutVars>
          <dgm:bulletEnabled val="1"/>
        </dgm:presLayoutVars>
      </dgm:prSet>
      <dgm:spPr/>
    </dgm:pt>
    <dgm:pt modelId="{093DBFD2-6371-4E09-B958-7D4D5CBF47F5}" type="pres">
      <dgm:prSet presAssocID="{14EDC249-8872-4D7A-8A47-0CDE129A63EF}" presName="spacing" presStyleCnt="0"/>
      <dgm:spPr/>
    </dgm:pt>
    <dgm:pt modelId="{F1A10226-59C1-479F-A1F3-216B5A415AF1}" type="pres">
      <dgm:prSet presAssocID="{B0CB4B26-9FCF-42A9-900C-506434D25342}" presName="linNode" presStyleCnt="0"/>
      <dgm:spPr/>
    </dgm:pt>
    <dgm:pt modelId="{CC9784D1-A51E-43CF-B73E-BC2518CF9779}" type="pres">
      <dgm:prSet presAssocID="{B0CB4B26-9FCF-42A9-900C-506434D25342}" presName="parentShp" presStyleLbl="node1" presStyleIdx="2" presStyleCnt="3">
        <dgm:presLayoutVars>
          <dgm:bulletEnabled val="1"/>
        </dgm:presLayoutVars>
      </dgm:prSet>
      <dgm:spPr/>
    </dgm:pt>
    <dgm:pt modelId="{077044CF-C6EE-4709-84DB-A09AAEA7DECF}" type="pres">
      <dgm:prSet presAssocID="{B0CB4B26-9FCF-42A9-900C-506434D25342}" presName="childShp" presStyleLbl="bgAccFollowNode1" presStyleIdx="2" presStyleCnt="3">
        <dgm:presLayoutVars>
          <dgm:bulletEnabled val="1"/>
        </dgm:presLayoutVars>
      </dgm:prSet>
      <dgm:spPr/>
    </dgm:pt>
  </dgm:ptLst>
  <dgm:cxnLst>
    <dgm:cxn modelId="{93BD590C-1338-4772-871E-9DFA46AD2B92}" type="presOf" srcId="{37D2F85E-301B-4187-B934-063830130A43}" destId="{4A598760-25E6-4638-BEA1-E6A5F21892F6}" srcOrd="0" destOrd="0" presId="urn:microsoft.com/office/officeart/2005/8/layout/vList6"/>
    <dgm:cxn modelId="{F387EF0C-255C-417F-88CD-0BA0A9A5D8A3}" srcId="{7B915453-BCD3-481C-BD91-5D12DD602CF2}" destId="{758F6776-19F3-4B2F-8E64-E4F4BE8B6A25}" srcOrd="3" destOrd="0" parTransId="{700852FC-3641-4B5C-AAEE-DA95D4D67C09}" sibTransId="{5D612105-C3E9-4BA8-B8F1-4483F7A199AB}"/>
    <dgm:cxn modelId="{2C5A2C2C-0F27-40E2-924F-5251E7636F2A}" srcId="{C18A6AFC-945F-4E87-B6ED-13DD910CDAC5}" destId="{B0CB4B26-9FCF-42A9-900C-506434D25342}" srcOrd="2" destOrd="0" parTransId="{00B39541-978B-43C3-914E-F5043E0C985A}" sibTransId="{F3A60961-FD0F-46DE-930C-A0B02BE26D9D}"/>
    <dgm:cxn modelId="{D71B5D3A-FC8E-498E-B98B-3BB90CCCB2AC}" srcId="{7B915453-BCD3-481C-BD91-5D12DD602CF2}" destId="{7EAAD0C2-ED7E-4B4A-8426-E9E3948C703D}" srcOrd="1" destOrd="0" parTransId="{C3F362C1-3B2C-4281-B713-94C93138A15D}" sibTransId="{635A4667-C5B7-47BA-93F3-82EF912D4C2E}"/>
    <dgm:cxn modelId="{92214A5E-D56D-48FB-8AC4-1AE92C11CD22}" type="presOf" srcId="{2A723C56-3030-4855-A57D-026E06DCE491}" destId="{496230F9-400E-421E-B99E-D092A8423804}" srcOrd="0" destOrd="2" presId="urn:microsoft.com/office/officeart/2005/8/layout/vList6"/>
    <dgm:cxn modelId="{CC66A345-3369-4A36-9BC0-3A11E24DD2D3}" srcId="{7B915453-BCD3-481C-BD91-5D12DD602CF2}" destId="{D849FA74-BFED-4589-BD77-9A943E947DB1}" srcOrd="4" destOrd="0" parTransId="{D8EC4E78-D86E-4682-8976-993B01C57E2E}" sibTransId="{135EA903-9206-4AD3-93F7-F7E94704E548}"/>
    <dgm:cxn modelId="{70D4E94B-C0A0-4192-B977-2220237E1AAD}" type="presOf" srcId="{758F6776-19F3-4B2F-8E64-E4F4BE8B6A25}" destId="{496230F9-400E-421E-B99E-D092A8423804}" srcOrd="0" destOrd="3" presId="urn:microsoft.com/office/officeart/2005/8/layout/vList6"/>
    <dgm:cxn modelId="{669B3550-CB08-4C9C-9919-528581F37A4B}" type="presOf" srcId="{7D11B578-0019-439F-B99D-3672878CC712}" destId="{496230F9-400E-421E-B99E-D092A8423804}" srcOrd="0" destOrd="0" presId="urn:microsoft.com/office/officeart/2005/8/layout/vList6"/>
    <dgm:cxn modelId="{D08F0589-0F37-4F8E-9F56-799F4A677BC4}" type="presOf" srcId="{7B915453-BCD3-481C-BD91-5D12DD602CF2}" destId="{BCA76024-3B06-4C92-88E0-B36FF161CED0}" srcOrd="0" destOrd="0" presId="urn:microsoft.com/office/officeart/2005/8/layout/vList6"/>
    <dgm:cxn modelId="{94AD9991-9DFA-493D-A6C2-725148F1DC56}" type="presOf" srcId="{7EAAD0C2-ED7E-4B4A-8426-E9E3948C703D}" destId="{496230F9-400E-421E-B99E-D092A8423804}" srcOrd="0" destOrd="1" presId="urn:microsoft.com/office/officeart/2005/8/layout/vList6"/>
    <dgm:cxn modelId="{3960E5A0-0602-44EA-A070-A54398517B2E}" type="presOf" srcId="{C18A6AFC-945F-4E87-B6ED-13DD910CDAC5}" destId="{4B917858-F985-42E5-AAF5-9128FC7B4E9B}" srcOrd="0" destOrd="0" presId="urn:microsoft.com/office/officeart/2005/8/layout/vList6"/>
    <dgm:cxn modelId="{AA85B3B8-6001-40E8-91CA-98716E04C9D7}" srcId="{7B915453-BCD3-481C-BD91-5D12DD602CF2}" destId="{7D11B578-0019-439F-B99D-3672878CC712}" srcOrd="0" destOrd="0" parTransId="{5E9C575E-19F2-41F4-9E3B-77403DD2C9C6}" sibTransId="{E21E711B-76AD-4D32-9EFE-8C9798C9E27D}"/>
    <dgm:cxn modelId="{FD2282BC-D6CC-4A22-8E16-03FD43B6DA4D}" srcId="{7B915453-BCD3-481C-BD91-5D12DD602CF2}" destId="{2A723C56-3030-4855-A57D-026E06DCE491}" srcOrd="2" destOrd="0" parTransId="{849BE5AB-58BA-4DDD-B55A-DFEC60922B0C}" sibTransId="{245AA417-6FBB-45BF-AA3A-5B8C74072500}"/>
    <dgm:cxn modelId="{ECDDABBD-AD4E-4727-A77B-9ADB56FBD8B2}" srcId="{C18A6AFC-945F-4E87-B6ED-13DD910CDAC5}" destId="{37D2F85E-301B-4187-B934-063830130A43}" srcOrd="1" destOrd="0" parTransId="{4AA8765C-D701-4641-9EDD-9047BFBA851B}" sibTransId="{14EDC249-8872-4D7A-8A47-0CDE129A63EF}"/>
    <dgm:cxn modelId="{DC4689DA-B342-4F3A-9EE8-B4FAD8A386AF}" type="presOf" srcId="{B0CB4B26-9FCF-42A9-900C-506434D25342}" destId="{CC9784D1-A51E-43CF-B73E-BC2518CF9779}" srcOrd="0" destOrd="0" presId="urn:microsoft.com/office/officeart/2005/8/layout/vList6"/>
    <dgm:cxn modelId="{0F6806E0-5F31-40AD-B20B-B5E0F5E8917A}" type="presOf" srcId="{D849FA74-BFED-4589-BD77-9A943E947DB1}" destId="{496230F9-400E-421E-B99E-D092A8423804}" srcOrd="0" destOrd="4" presId="urn:microsoft.com/office/officeart/2005/8/layout/vList6"/>
    <dgm:cxn modelId="{E97862F6-C6A0-4490-A4AF-A06BB2F69888}" srcId="{C18A6AFC-945F-4E87-B6ED-13DD910CDAC5}" destId="{7B915453-BCD3-481C-BD91-5D12DD602CF2}" srcOrd="0" destOrd="0" parTransId="{3752C1C8-19C0-4D20-B7E3-30C74F53BD7C}" sibTransId="{83CF8A12-A3D5-45F0-BF5D-2C63E2F99F62}"/>
    <dgm:cxn modelId="{694E3F25-F1B3-4222-B330-13754E972B8E}" type="presParOf" srcId="{4B917858-F985-42E5-AAF5-9128FC7B4E9B}" destId="{B79C4104-E793-4642-9BC8-266CC6A74182}" srcOrd="0" destOrd="0" presId="urn:microsoft.com/office/officeart/2005/8/layout/vList6"/>
    <dgm:cxn modelId="{54F0BFBF-0910-4A95-B216-5CAEB48E7416}" type="presParOf" srcId="{B79C4104-E793-4642-9BC8-266CC6A74182}" destId="{BCA76024-3B06-4C92-88E0-B36FF161CED0}" srcOrd="0" destOrd="0" presId="urn:microsoft.com/office/officeart/2005/8/layout/vList6"/>
    <dgm:cxn modelId="{06B57DBF-020E-4F60-8500-5CDC18A7DBF7}" type="presParOf" srcId="{B79C4104-E793-4642-9BC8-266CC6A74182}" destId="{496230F9-400E-421E-B99E-D092A8423804}" srcOrd="1" destOrd="0" presId="urn:microsoft.com/office/officeart/2005/8/layout/vList6"/>
    <dgm:cxn modelId="{7DEC8F95-69CE-47A0-93E9-458E612D0A87}" type="presParOf" srcId="{4B917858-F985-42E5-AAF5-9128FC7B4E9B}" destId="{2332DEF6-A66A-463F-9304-30434475AF94}" srcOrd="1" destOrd="0" presId="urn:microsoft.com/office/officeart/2005/8/layout/vList6"/>
    <dgm:cxn modelId="{0AA707F0-26C0-4DFF-81D6-7561C7B99201}" type="presParOf" srcId="{4B917858-F985-42E5-AAF5-9128FC7B4E9B}" destId="{CAAFE73F-44D1-49CA-9C67-A5F75A23ED99}" srcOrd="2" destOrd="0" presId="urn:microsoft.com/office/officeart/2005/8/layout/vList6"/>
    <dgm:cxn modelId="{6E3AED02-2FD5-4437-B05A-037AB8AA6400}" type="presParOf" srcId="{CAAFE73F-44D1-49CA-9C67-A5F75A23ED99}" destId="{4A598760-25E6-4638-BEA1-E6A5F21892F6}" srcOrd="0" destOrd="0" presId="urn:microsoft.com/office/officeart/2005/8/layout/vList6"/>
    <dgm:cxn modelId="{EA51937B-0513-4673-8D0C-E367A556E781}" type="presParOf" srcId="{CAAFE73F-44D1-49CA-9C67-A5F75A23ED99}" destId="{43C0571E-7C57-4A24-88F9-D068B90A0A5F}" srcOrd="1" destOrd="0" presId="urn:microsoft.com/office/officeart/2005/8/layout/vList6"/>
    <dgm:cxn modelId="{E6123971-4A64-4F2D-ACA9-D1810F61A1C4}" type="presParOf" srcId="{4B917858-F985-42E5-AAF5-9128FC7B4E9B}" destId="{093DBFD2-6371-4E09-B958-7D4D5CBF47F5}" srcOrd="3" destOrd="0" presId="urn:microsoft.com/office/officeart/2005/8/layout/vList6"/>
    <dgm:cxn modelId="{B194C8D4-D361-45A8-B234-3076DB836C34}" type="presParOf" srcId="{4B917858-F985-42E5-AAF5-9128FC7B4E9B}" destId="{F1A10226-59C1-479F-A1F3-216B5A415AF1}" srcOrd="4" destOrd="0" presId="urn:microsoft.com/office/officeart/2005/8/layout/vList6"/>
    <dgm:cxn modelId="{33F3C34A-8AD1-4EBC-8CFE-44E4404FA155}" type="presParOf" srcId="{F1A10226-59C1-479F-A1F3-216B5A415AF1}" destId="{CC9784D1-A51E-43CF-B73E-BC2518CF9779}" srcOrd="0" destOrd="0" presId="urn:microsoft.com/office/officeart/2005/8/layout/vList6"/>
    <dgm:cxn modelId="{954375F9-CEBF-41EF-A7D2-6FA7044F964B}" type="presParOf" srcId="{F1A10226-59C1-479F-A1F3-216B5A415AF1}" destId="{077044CF-C6EE-4709-84DB-A09AAEA7DEC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A95A3F1-0CFD-472F-91C4-FEEC9CC21263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BDA1F3B5-FB22-493F-A02B-BE0077DE8BE7}">
      <dgm:prSet/>
      <dgm:spPr/>
      <dgm:t>
        <a:bodyPr/>
        <a:lstStyle/>
        <a:p>
          <a:r>
            <a:rPr lang="es-CL" b="1" dirty="0"/>
            <a:t>Curso y Prueba de acreditación en Mercado Público. (duración de 2 años)</a:t>
          </a:r>
          <a:endParaRPr lang="es-CL" dirty="0"/>
        </a:p>
      </dgm:t>
    </dgm:pt>
    <dgm:pt modelId="{6799B959-DD66-4825-AE66-950AAA8321E7}" type="parTrans" cxnId="{14DCDED5-9704-43B1-8008-3C67716320FF}">
      <dgm:prSet/>
      <dgm:spPr/>
      <dgm:t>
        <a:bodyPr/>
        <a:lstStyle/>
        <a:p>
          <a:endParaRPr lang="es-CL"/>
        </a:p>
      </dgm:t>
    </dgm:pt>
    <dgm:pt modelId="{09EA6489-9954-4C75-97A4-0CD34E147879}" type="sibTrans" cxnId="{14DCDED5-9704-43B1-8008-3C67716320FF}">
      <dgm:prSet/>
      <dgm:spPr/>
      <dgm:t>
        <a:bodyPr/>
        <a:lstStyle/>
        <a:p>
          <a:endParaRPr lang="es-CL"/>
        </a:p>
      </dgm:t>
    </dgm:pt>
    <dgm:pt modelId="{2A6818AF-5B71-4A8C-95E8-B087845F5CD8}">
      <dgm:prSet/>
      <dgm:spPr/>
      <dgm:t>
        <a:bodyPr/>
        <a:lstStyle/>
        <a:p>
          <a:r>
            <a:rPr lang="es-CL" b="1" dirty="0"/>
            <a:t>Curso de Salino Materiales</a:t>
          </a:r>
          <a:endParaRPr lang="es-CL" dirty="0"/>
        </a:p>
      </dgm:t>
    </dgm:pt>
    <dgm:pt modelId="{F419261E-0056-480D-B048-5FF3A6A05849}" type="parTrans" cxnId="{059C7857-52F6-4861-B19C-0E2179BE607E}">
      <dgm:prSet/>
      <dgm:spPr/>
      <dgm:t>
        <a:bodyPr/>
        <a:lstStyle/>
        <a:p>
          <a:endParaRPr lang="es-CL"/>
        </a:p>
      </dgm:t>
    </dgm:pt>
    <dgm:pt modelId="{CCE678C1-9FDB-4AE4-9A87-B9620EFD0056}" type="sibTrans" cxnId="{059C7857-52F6-4861-B19C-0E2179BE607E}">
      <dgm:prSet/>
      <dgm:spPr/>
      <dgm:t>
        <a:bodyPr/>
        <a:lstStyle/>
        <a:p>
          <a:endParaRPr lang="es-CL"/>
        </a:p>
      </dgm:t>
    </dgm:pt>
    <dgm:pt modelId="{EF29166F-8C8B-4F24-B526-4371B28A3B01}">
      <dgm:prSet/>
      <dgm:spPr/>
      <dgm:t>
        <a:bodyPr/>
        <a:lstStyle/>
        <a:p>
          <a:r>
            <a:rPr lang="es-CL" b="1"/>
            <a:t>Curso de Especialidad “Ingeniero en Abastecimiento y Finanzas”</a:t>
          </a:r>
          <a:endParaRPr lang="es-CL"/>
        </a:p>
      </dgm:t>
    </dgm:pt>
    <dgm:pt modelId="{BB0FB8CC-D00E-4F3D-931A-E1C4F68B333F}" type="parTrans" cxnId="{ED22BBF6-F60C-4B73-9D4E-0934128B2BC2}">
      <dgm:prSet/>
      <dgm:spPr/>
      <dgm:t>
        <a:bodyPr/>
        <a:lstStyle/>
        <a:p>
          <a:endParaRPr lang="es-CL"/>
        </a:p>
      </dgm:t>
    </dgm:pt>
    <dgm:pt modelId="{244E0E41-C088-4396-ACC6-339A390EA7F7}" type="sibTrans" cxnId="{ED22BBF6-F60C-4B73-9D4E-0934128B2BC2}">
      <dgm:prSet/>
      <dgm:spPr/>
      <dgm:t>
        <a:bodyPr/>
        <a:lstStyle/>
        <a:p>
          <a:endParaRPr lang="es-CL"/>
        </a:p>
      </dgm:t>
    </dgm:pt>
    <dgm:pt modelId="{188990B8-E980-4E8B-8D69-DE89C7AFCDCC}">
      <dgm:prSet/>
      <dgm:spPr/>
      <dgm:t>
        <a:bodyPr/>
        <a:lstStyle/>
        <a:p>
          <a:r>
            <a:rPr lang="es-CL" b="1" dirty="0"/>
            <a:t>Curso de Catalogación OTAN *</a:t>
          </a:r>
          <a:endParaRPr lang="es-CL" dirty="0"/>
        </a:p>
      </dgm:t>
    </dgm:pt>
    <dgm:pt modelId="{D2498B5E-4F91-4A94-ADA4-27E8DD9A85FE}" type="parTrans" cxnId="{50807FFA-E9F8-4BA5-AC3B-8F3C29203B01}">
      <dgm:prSet/>
      <dgm:spPr/>
      <dgm:t>
        <a:bodyPr/>
        <a:lstStyle/>
        <a:p>
          <a:endParaRPr lang="es-CL"/>
        </a:p>
      </dgm:t>
    </dgm:pt>
    <dgm:pt modelId="{AC770899-1022-49CB-AC10-5735C8257E99}" type="sibTrans" cxnId="{50807FFA-E9F8-4BA5-AC3B-8F3C29203B01}">
      <dgm:prSet/>
      <dgm:spPr/>
      <dgm:t>
        <a:bodyPr/>
        <a:lstStyle/>
        <a:p>
          <a:endParaRPr lang="es-CL"/>
        </a:p>
      </dgm:t>
    </dgm:pt>
    <dgm:pt modelId="{83A9F060-BC88-4C14-AD21-58679AB1C2FF}">
      <dgm:prSet/>
      <dgm:spPr/>
      <dgm:t>
        <a:bodyPr/>
        <a:lstStyle/>
        <a:p>
          <a:r>
            <a:rPr lang="es-CL" b="1"/>
            <a:t>Estado Mayor / MDE </a:t>
          </a:r>
          <a:endParaRPr lang="es-CL"/>
        </a:p>
      </dgm:t>
    </dgm:pt>
    <dgm:pt modelId="{92EB214E-2741-4DCD-A2AD-533FF12872CE}" type="parTrans" cxnId="{9013AC9D-91B1-4391-BEB3-DBE4E1D4A909}">
      <dgm:prSet/>
      <dgm:spPr/>
      <dgm:t>
        <a:bodyPr/>
        <a:lstStyle/>
        <a:p>
          <a:endParaRPr lang="es-CL"/>
        </a:p>
      </dgm:t>
    </dgm:pt>
    <dgm:pt modelId="{75682248-F48F-473E-833D-E357843E5CF4}" type="sibTrans" cxnId="{9013AC9D-91B1-4391-BEB3-DBE4E1D4A909}">
      <dgm:prSet/>
      <dgm:spPr/>
      <dgm:t>
        <a:bodyPr/>
        <a:lstStyle/>
        <a:p>
          <a:endParaRPr lang="es-CL"/>
        </a:p>
      </dgm:t>
    </dgm:pt>
    <dgm:pt modelId="{A543BBA9-007C-4ECC-AF53-1FD144D76C80}" type="pres">
      <dgm:prSet presAssocID="{9A95A3F1-0CFD-472F-91C4-FEEC9CC21263}" presName="vert0" presStyleCnt="0">
        <dgm:presLayoutVars>
          <dgm:dir/>
          <dgm:animOne val="branch"/>
          <dgm:animLvl val="lvl"/>
        </dgm:presLayoutVars>
      </dgm:prSet>
      <dgm:spPr/>
    </dgm:pt>
    <dgm:pt modelId="{460E3125-687E-437C-8B08-E0F3A62AF5E4}" type="pres">
      <dgm:prSet presAssocID="{BDA1F3B5-FB22-493F-A02B-BE0077DE8BE7}" presName="thickLine" presStyleLbl="alignNode1" presStyleIdx="0" presStyleCnt="5" custLinFactNeighborX="-5812" custLinFactNeighborY="-61"/>
      <dgm:spPr/>
    </dgm:pt>
    <dgm:pt modelId="{8E1B438F-508E-4DDC-8CEB-F7889D4B09DD}" type="pres">
      <dgm:prSet presAssocID="{BDA1F3B5-FB22-493F-A02B-BE0077DE8BE7}" presName="horz1" presStyleCnt="0"/>
      <dgm:spPr/>
    </dgm:pt>
    <dgm:pt modelId="{38B9A3D5-73E1-4454-BBC6-C6E3C7AC8763}" type="pres">
      <dgm:prSet presAssocID="{BDA1F3B5-FB22-493F-A02B-BE0077DE8BE7}" presName="tx1" presStyleLbl="revTx" presStyleIdx="0" presStyleCnt="5"/>
      <dgm:spPr/>
    </dgm:pt>
    <dgm:pt modelId="{1C6F5A45-5201-4CAB-B90A-2CF1A0B80945}" type="pres">
      <dgm:prSet presAssocID="{BDA1F3B5-FB22-493F-A02B-BE0077DE8BE7}" presName="vert1" presStyleCnt="0"/>
      <dgm:spPr/>
    </dgm:pt>
    <dgm:pt modelId="{92769B73-270D-4BCF-9158-ADF49E551FC5}" type="pres">
      <dgm:prSet presAssocID="{2A6818AF-5B71-4A8C-95E8-B087845F5CD8}" presName="thickLine" presStyleLbl="alignNode1" presStyleIdx="1" presStyleCnt="5"/>
      <dgm:spPr/>
    </dgm:pt>
    <dgm:pt modelId="{856F7C3F-C4C3-42B3-9CE7-F2830787B666}" type="pres">
      <dgm:prSet presAssocID="{2A6818AF-5B71-4A8C-95E8-B087845F5CD8}" presName="horz1" presStyleCnt="0"/>
      <dgm:spPr/>
    </dgm:pt>
    <dgm:pt modelId="{9B4E9AA3-069C-45C6-808A-DA63B43DBF14}" type="pres">
      <dgm:prSet presAssocID="{2A6818AF-5B71-4A8C-95E8-B087845F5CD8}" presName="tx1" presStyleLbl="revTx" presStyleIdx="1" presStyleCnt="5"/>
      <dgm:spPr/>
    </dgm:pt>
    <dgm:pt modelId="{16D4A2B3-2E63-444D-94F2-3B424BB7EA6C}" type="pres">
      <dgm:prSet presAssocID="{2A6818AF-5B71-4A8C-95E8-B087845F5CD8}" presName="vert1" presStyleCnt="0"/>
      <dgm:spPr/>
    </dgm:pt>
    <dgm:pt modelId="{1D9DD486-5688-454B-8B2B-9CF45AC0A7BE}" type="pres">
      <dgm:prSet presAssocID="{EF29166F-8C8B-4F24-B526-4371B28A3B01}" presName="thickLine" presStyleLbl="alignNode1" presStyleIdx="2" presStyleCnt="5"/>
      <dgm:spPr/>
    </dgm:pt>
    <dgm:pt modelId="{224708E8-273D-4076-B7CE-569F00BE4716}" type="pres">
      <dgm:prSet presAssocID="{EF29166F-8C8B-4F24-B526-4371B28A3B01}" presName="horz1" presStyleCnt="0"/>
      <dgm:spPr/>
    </dgm:pt>
    <dgm:pt modelId="{21C5ED4C-CDF1-43DB-A4B8-D1E14C91A3DF}" type="pres">
      <dgm:prSet presAssocID="{EF29166F-8C8B-4F24-B526-4371B28A3B01}" presName="tx1" presStyleLbl="revTx" presStyleIdx="2" presStyleCnt="5"/>
      <dgm:spPr/>
    </dgm:pt>
    <dgm:pt modelId="{7CF15495-402E-446F-BC69-2C522A436300}" type="pres">
      <dgm:prSet presAssocID="{EF29166F-8C8B-4F24-B526-4371B28A3B01}" presName="vert1" presStyleCnt="0"/>
      <dgm:spPr/>
    </dgm:pt>
    <dgm:pt modelId="{A3DBEB02-839C-4565-89B6-C54BA83930C5}" type="pres">
      <dgm:prSet presAssocID="{188990B8-E980-4E8B-8D69-DE89C7AFCDCC}" presName="thickLine" presStyleLbl="alignNode1" presStyleIdx="3" presStyleCnt="5"/>
      <dgm:spPr/>
    </dgm:pt>
    <dgm:pt modelId="{A04B6C5C-4F8E-4D4C-83F1-F566248F196A}" type="pres">
      <dgm:prSet presAssocID="{188990B8-E980-4E8B-8D69-DE89C7AFCDCC}" presName="horz1" presStyleCnt="0"/>
      <dgm:spPr/>
    </dgm:pt>
    <dgm:pt modelId="{C43F3DAA-C980-49B7-AB9F-06BD580202B2}" type="pres">
      <dgm:prSet presAssocID="{188990B8-E980-4E8B-8D69-DE89C7AFCDCC}" presName="tx1" presStyleLbl="revTx" presStyleIdx="3" presStyleCnt="5"/>
      <dgm:spPr/>
    </dgm:pt>
    <dgm:pt modelId="{D11E8FD6-BC9B-414F-AB94-8CFDFE976ADD}" type="pres">
      <dgm:prSet presAssocID="{188990B8-E980-4E8B-8D69-DE89C7AFCDCC}" presName="vert1" presStyleCnt="0"/>
      <dgm:spPr/>
    </dgm:pt>
    <dgm:pt modelId="{FFB36D12-3BE1-42F6-9491-ED9A3D13313D}" type="pres">
      <dgm:prSet presAssocID="{83A9F060-BC88-4C14-AD21-58679AB1C2FF}" presName="thickLine" presStyleLbl="alignNode1" presStyleIdx="4" presStyleCnt="5"/>
      <dgm:spPr/>
    </dgm:pt>
    <dgm:pt modelId="{CEEC62CC-7F3E-4B58-95FB-75B1BBB3AD6E}" type="pres">
      <dgm:prSet presAssocID="{83A9F060-BC88-4C14-AD21-58679AB1C2FF}" presName="horz1" presStyleCnt="0"/>
      <dgm:spPr/>
    </dgm:pt>
    <dgm:pt modelId="{CC671F9B-AA9C-45B4-BBF9-5B739B400AF2}" type="pres">
      <dgm:prSet presAssocID="{83A9F060-BC88-4C14-AD21-58679AB1C2FF}" presName="tx1" presStyleLbl="revTx" presStyleIdx="4" presStyleCnt="5"/>
      <dgm:spPr/>
    </dgm:pt>
    <dgm:pt modelId="{57B4A6B7-FCE7-4C44-A38F-98233AF37B3E}" type="pres">
      <dgm:prSet presAssocID="{83A9F060-BC88-4C14-AD21-58679AB1C2FF}" presName="vert1" presStyleCnt="0"/>
      <dgm:spPr/>
    </dgm:pt>
  </dgm:ptLst>
  <dgm:cxnLst>
    <dgm:cxn modelId="{CADACA5B-376E-48DF-80A4-9F0CA5A4567D}" type="presOf" srcId="{83A9F060-BC88-4C14-AD21-58679AB1C2FF}" destId="{CC671F9B-AA9C-45B4-BBF9-5B739B400AF2}" srcOrd="0" destOrd="0" presId="urn:microsoft.com/office/officeart/2008/layout/LinedList"/>
    <dgm:cxn modelId="{38AE6F5E-2768-4251-A64D-F6162BDA7242}" type="presOf" srcId="{EF29166F-8C8B-4F24-B526-4371B28A3B01}" destId="{21C5ED4C-CDF1-43DB-A4B8-D1E14C91A3DF}" srcOrd="0" destOrd="0" presId="urn:microsoft.com/office/officeart/2008/layout/LinedList"/>
    <dgm:cxn modelId="{13F27742-BD8C-416A-AEDE-EA6E027C19F3}" type="presOf" srcId="{9A95A3F1-0CFD-472F-91C4-FEEC9CC21263}" destId="{A543BBA9-007C-4ECC-AF53-1FD144D76C80}" srcOrd="0" destOrd="0" presId="urn:microsoft.com/office/officeart/2008/layout/LinedList"/>
    <dgm:cxn modelId="{059C7857-52F6-4861-B19C-0E2179BE607E}" srcId="{9A95A3F1-0CFD-472F-91C4-FEEC9CC21263}" destId="{2A6818AF-5B71-4A8C-95E8-B087845F5CD8}" srcOrd="1" destOrd="0" parTransId="{F419261E-0056-480D-B048-5FF3A6A05849}" sibTransId="{CCE678C1-9FDB-4AE4-9A87-B9620EFD0056}"/>
    <dgm:cxn modelId="{9013AC9D-91B1-4391-BEB3-DBE4E1D4A909}" srcId="{9A95A3F1-0CFD-472F-91C4-FEEC9CC21263}" destId="{83A9F060-BC88-4C14-AD21-58679AB1C2FF}" srcOrd="4" destOrd="0" parTransId="{92EB214E-2741-4DCD-A2AD-533FF12872CE}" sibTransId="{75682248-F48F-473E-833D-E357843E5CF4}"/>
    <dgm:cxn modelId="{FA7185CB-5688-4894-99EA-1469AA524461}" type="presOf" srcId="{188990B8-E980-4E8B-8D69-DE89C7AFCDCC}" destId="{C43F3DAA-C980-49B7-AB9F-06BD580202B2}" srcOrd="0" destOrd="0" presId="urn:microsoft.com/office/officeart/2008/layout/LinedList"/>
    <dgm:cxn modelId="{14DCDED5-9704-43B1-8008-3C67716320FF}" srcId="{9A95A3F1-0CFD-472F-91C4-FEEC9CC21263}" destId="{BDA1F3B5-FB22-493F-A02B-BE0077DE8BE7}" srcOrd="0" destOrd="0" parTransId="{6799B959-DD66-4825-AE66-950AAA8321E7}" sibTransId="{09EA6489-9954-4C75-97A4-0CD34E147879}"/>
    <dgm:cxn modelId="{53C82ADB-476D-43D1-B066-78D7E1080D5E}" type="presOf" srcId="{2A6818AF-5B71-4A8C-95E8-B087845F5CD8}" destId="{9B4E9AA3-069C-45C6-808A-DA63B43DBF14}" srcOrd="0" destOrd="0" presId="urn:microsoft.com/office/officeart/2008/layout/LinedList"/>
    <dgm:cxn modelId="{ED22BBF6-F60C-4B73-9D4E-0934128B2BC2}" srcId="{9A95A3F1-0CFD-472F-91C4-FEEC9CC21263}" destId="{EF29166F-8C8B-4F24-B526-4371B28A3B01}" srcOrd="2" destOrd="0" parTransId="{BB0FB8CC-D00E-4F3D-931A-E1C4F68B333F}" sibTransId="{244E0E41-C088-4396-ACC6-339A390EA7F7}"/>
    <dgm:cxn modelId="{50807FFA-E9F8-4BA5-AC3B-8F3C29203B01}" srcId="{9A95A3F1-0CFD-472F-91C4-FEEC9CC21263}" destId="{188990B8-E980-4E8B-8D69-DE89C7AFCDCC}" srcOrd="3" destOrd="0" parTransId="{D2498B5E-4F91-4A94-ADA4-27E8DD9A85FE}" sibTransId="{AC770899-1022-49CB-AC10-5735C8257E99}"/>
    <dgm:cxn modelId="{B168B2FA-8834-4BE3-A763-A08654A54E7B}" type="presOf" srcId="{BDA1F3B5-FB22-493F-A02B-BE0077DE8BE7}" destId="{38B9A3D5-73E1-4454-BBC6-C6E3C7AC8763}" srcOrd="0" destOrd="0" presId="urn:microsoft.com/office/officeart/2008/layout/LinedList"/>
    <dgm:cxn modelId="{57183B00-0058-474E-B6A1-51ECC20C976C}" type="presParOf" srcId="{A543BBA9-007C-4ECC-AF53-1FD144D76C80}" destId="{460E3125-687E-437C-8B08-E0F3A62AF5E4}" srcOrd="0" destOrd="0" presId="urn:microsoft.com/office/officeart/2008/layout/LinedList"/>
    <dgm:cxn modelId="{C9792B5F-50A8-463C-A5D3-F5BE2D0BCD71}" type="presParOf" srcId="{A543BBA9-007C-4ECC-AF53-1FD144D76C80}" destId="{8E1B438F-508E-4DDC-8CEB-F7889D4B09DD}" srcOrd="1" destOrd="0" presId="urn:microsoft.com/office/officeart/2008/layout/LinedList"/>
    <dgm:cxn modelId="{FF3370B4-B70B-41F8-A969-805BDE3E0581}" type="presParOf" srcId="{8E1B438F-508E-4DDC-8CEB-F7889D4B09DD}" destId="{38B9A3D5-73E1-4454-BBC6-C6E3C7AC8763}" srcOrd="0" destOrd="0" presId="urn:microsoft.com/office/officeart/2008/layout/LinedList"/>
    <dgm:cxn modelId="{0C260730-D1D4-445B-A17D-6D62D3D0DDD6}" type="presParOf" srcId="{8E1B438F-508E-4DDC-8CEB-F7889D4B09DD}" destId="{1C6F5A45-5201-4CAB-B90A-2CF1A0B80945}" srcOrd="1" destOrd="0" presId="urn:microsoft.com/office/officeart/2008/layout/LinedList"/>
    <dgm:cxn modelId="{C4956765-1322-4199-80F3-A78950376530}" type="presParOf" srcId="{A543BBA9-007C-4ECC-AF53-1FD144D76C80}" destId="{92769B73-270D-4BCF-9158-ADF49E551FC5}" srcOrd="2" destOrd="0" presId="urn:microsoft.com/office/officeart/2008/layout/LinedList"/>
    <dgm:cxn modelId="{7F32B028-3D0B-48E4-872D-D4AD91CC2843}" type="presParOf" srcId="{A543BBA9-007C-4ECC-AF53-1FD144D76C80}" destId="{856F7C3F-C4C3-42B3-9CE7-F2830787B666}" srcOrd="3" destOrd="0" presId="urn:microsoft.com/office/officeart/2008/layout/LinedList"/>
    <dgm:cxn modelId="{332F4849-7E18-47D8-AE8E-18F02C4E3E45}" type="presParOf" srcId="{856F7C3F-C4C3-42B3-9CE7-F2830787B666}" destId="{9B4E9AA3-069C-45C6-808A-DA63B43DBF14}" srcOrd="0" destOrd="0" presId="urn:microsoft.com/office/officeart/2008/layout/LinedList"/>
    <dgm:cxn modelId="{00B7D65E-4676-4128-A6CE-FA0FE050BF44}" type="presParOf" srcId="{856F7C3F-C4C3-42B3-9CE7-F2830787B666}" destId="{16D4A2B3-2E63-444D-94F2-3B424BB7EA6C}" srcOrd="1" destOrd="0" presId="urn:microsoft.com/office/officeart/2008/layout/LinedList"/>
    <dgm:cxn modelId="{2C0A7789-00B5-4966-92E7-B6DCA13C4DA0}" type="presParOf" srcId="{A543BBA9-007C-4ECC-AF53-1FD144D76C80}" destId="{1D9DD486-5688-454B-8B2B-9CF45AC0A7BE}" srcOrd="4" destOrd="0" presId="urn:microsoft.com/office/officeart/2008/layout/LinedList"/>
    <dgm:cxn modelId="{2840593B-BF4F-46AF-8D14-3CDD040B7EE6}" type="presParOf" srcId="{A543BBA9-007C-4ECC-AF53-1FD144D76C80}" destId="{224708E8-273D-4076-B7CE-569F00BE4716}" srcOrd="5" destOrd="0" presId="urn:microsoft.com/office/officeart/2008/layout/LinedList"/>
    <dgm:cxn modelId="{F6A1C973-10C4-4F1B-A3DB-416DB52B139C}" type="presParOf" srcId="{224708E8-273D-4076-B7CE-569F00BE4716}" destId="{21C5ED4C-CDF1-43DB-A4B8-D1E14C91A3DF}" srcOrd="0" destOrd="0" presId="urn:microsoft.com/office/officeart/2008/layout/LinedList"/>
    <dgm:cxn modelId="{60CA2D48-F433-43BC-9B23-4C438424D229}" type="presParOf" srcId="{224708E8-273D-4076-B7CE-569F00BE4716}" destId="{7CF15495-402E-446F-BC69-2C522A436300}" srcOrd="1" destOrd="0" presId="urn:microsoft.com/office/officeart/2008/layout/LinedList"/>
    <dgm:cxn modelId="{EAACC288-E84F-477D-81C9-AD5E7A1B39A2}" type="presParOf" srcId="{A543BBA9-007C-4ECC-AF53-1FD144D76C80}" destId="{A3DBEB02-839C-4565-89B6-C54BA83930C5}" srcOrd="6" destOrd="0" presId="urn:microsoft.com/office/officeart/2008/layout/LinedList"/>
    <dgm:cxn modelId="{35B034AA-A968-4146-A9A8-1AB7133DE938}" type="presParOf" srcId="{A543BBA9-007C-4ECC-AF53-1FD144D76C80}" destId="{A04B6C5C-4F8E-4D4C-83F1-F566248F196A}" srcOrd="7" destOrd="0" presId="urn:microsoft.com/office/officeart/2008/layout/LinedList"/>
    <dgm:cxn modelId="{A9E06855-10B3-4CB3-91F1-421617E8DFDD}" type="presParOf" srcId="{A04B6C5C-4F8E-4D4C-83F1-F566248F196A}" destId="{C43F3DAA-C980-49B7-AB9F-06BD580202B2}" srcOrd="0" destOrd="0" presId="urn:microsoft.com/office/officeart/2008/layout/LinedList"/>
    <dgm:cxn modelId="{4A5AE5A6-2B01-4076-9FD0-50CED9552FF5}" type="presParOf" srcId="{A04B6C5C-4F8E-4D4C-83F1-F566248F196A}" destId="{D11E8FD6-BC9B-414F-AB94-8CFDFE976ADD}" srcOrd="1" destOrd="0" presId="urn:microsoft.com/office/officeart/2008/layout/LinedList"/>
    <dgm:cxn modelId="{6CBE651A-1EAA-4AAD-870E-58A75BAFC7BB}" type="presParOf" srcId="{A543BBA9-007C-4ECC-AF53-1FD144D76C80}" destId="{FFB36D12-3BE1-42F6-9491-ED9A3D13313D}" srcOrd="8" destOrd="0" presId="urn:microsoft.com/office/officeart/2008/layout/LinedList"/>
    <dgm:cxn modelId="{F77F3E4B-A4A0-4982-9C31-3B6394C55B04}" type="presParOf" srcId="{A543BBA9-007C-4ECC-AF53-1FD144D76C80}" destId="{CEEC62CC-7F3E-4B58-95FB-75B1BBB3AD6E}" srcOrd="9" destOrd="0" presId="urn:microsoft.com/office/officeart/2008/layout/LinedList"/>
    <dgm:cxn modelId="{EBB9A0EC-A671-4F92-863C-34A3C1F01D7B}" type="presParOf" srcId="{CEEC62CC-7F3E-4B58-95FB-75B1BBB3AD6E}" destId="{CC671F9B-AA9C-45B4-BBF9-5B739B400AF2}" srcOrd="0" destOrd="0" presId="urn:microsoft.com/office/officeart/2008/layout/LinedList"/>
    <dgm:cxn modelId="{96600475-7211-45EA-9BBE-CB3FD3F15F81}" type="presParOf" srcId="{CEEC62CC-7F3E-4B58-95FB-75B1BBB3AD6E}" destId="{57B4A6B7-FCE7-4C44-A38F-98233AF37B3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A95A3F1-0CFD-472F-91C4-FEEC9CC21263}" type="doc">
      <dgm:prSet loTypeId="urn:microsoft.com/office/officeart/2008/layout/LinedList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s-CL"/>
        </a:p>
      </dgm:t>
    </dgm:pt>
    <dgm:pt modelId="{BDA1F3B5-FB22-493F-A02B-BE0077DE8BE7}">
      <dgm:prSet/>
      <dgm:spPr/>
      <dgm:t>
        <a:bodyPr/>
        <a:lstStyle/>
        <a:p>
          <a:r>
            <a:rPr lang="es-CL" b="1" dirty="0" err="1"/>
            <a:t>Foreing</a:t>
          </a:r>
          <a:r>
            <a:rPr lang="es-CL" b="1" dirty="0"/>
            <a:t> </a:t>
          </a:r>
          <a:r>
            <a:rPr lang="es-CL" b="1" dirty="0" err="1"/>
            <a:t>Military</a:t>
          </a:r>
          <a:r>
            <a:rPr lang="es-CL" b="1" dirty="0"/>
            <a:t> </a:t>
          </a:r>
          <a:r>
            <a:rPr lang="es-CL" b="1" dirty="0" err="1"/>
            <a:t>Storeage</a:t>
          </a:r>
          <a:r>
            <a:rPr lang="es-CL" b="1" dirty="0"/>
            <a:t> (FMS) </a:t>
          </a:r>
        </a:p>
        <a:p>
          <a:r>
            <a:rPr lang="es-CL" dirty="0"/>
            <a:t>T1 – CC / 2 años </a:t>
          </a:r>
        </a:p>
      </dgm:t>
    </dgm:pt>
    <dgm:pt modelId="{6799B959-DD66-4825-AE66-950AAA8321E7}" type="parTrans" cxnId="{14DCDED5-9704-43B1-8008-3C67716320FF}">
      <dgm:prSet/>
      <dgm:spPr/>
      <dgm:t>
        <a:bodyPr/>
        <a:lstStyle/>
        <a:p>
          <a:endParaRPr lang="es-CL"/>
        </a:p>
      </dgm:t>
    </dgm:pt>
    <dgm:pt modelId="{09EA6489-9954-4C75-97A4-0CD34E147879}" type="sibTrans" cxnId="{14DCDED5-9704-43B1-8008-3C67716320FF}">
      <dgm:prSet/>
      <dgm:spPr/>
      <dgm:t>
        <a:bodyPr/>
        <a:lstStyle/>
        <a:p>
          <a:endParaRPr lang="es-CL"/>
        </a:p>
      </dgm:t>
    </dgm:pt>
    <dgm:pt modelId="{2A6818AF-5B71-4A8C-95E8-B087845F5CD8}">
      <dgm:prSet/>
      <dgm:spPr/>
      <dgm:t>
        <a:bodyPr/>
        <a:lstStyle/>
        <a:p>
          <a:r>
            <a:rPr lang="es-CL" b="1" dirty="0"/>
            <a:t>Jefe de Adquisiciones (CHILONDON y CHILIARCO)</a:t>
          </a:r>
        </a:p>
        <a:p>
          <a:r>
            <a:rPr lang="es-CL" dirty="0"/>
            <a:t>T1 - CC / 2 años </a:t>
          </a:r>
        </a:p>
      </dgm:t>
    </dgm:pt>
    <dgm:pt modelId="{F419261E-0056-480D-B048-5FF3A6A05849}" type="parTrans" cxnId="{059C7857-52F6-4861-B19C-0E2179BE607E}">
      <dgm:prSet/>
      <dgm:spPr/>
      <dgm:t>
        <a:bodyPr/>
        <a:lstStyle/>
        <a:p>
          <a:endParaRPr lang="es-CL"/>
        </a:p>
      </dgm:t>
    </dgm:pt>
    <dgm:pt modelId="{CCE678C1-9FDB-4AE4-9A87-B9620EFD0056}" type="sibTrans" cxnId="{059C7857-52F6-4861-B19C-0E2179BE607E}">
      <dgm:prSet/>
      <dgm:spPr/>
      <dgm:t>
        <a:bodyPr/>
        <a:lstStyle/>
        <a:p>
          <a:endParaRPr lang="es-CL"/>
        </a:p>
      </dgm:t>
    </dgm:pt>
    <dgm:pt modelId="{EF29166F-8C8B-4F24-B526-4371B28A3B01}">
      <dgm:prSet/>
      <dgm:spPr/>
      <dgm:t>
        <a:bodyPr/>
        <a:lstStyle/>
        <a:p>
          <a:r>
            <a:rPr lang="es-CL" b="1" dirty="0"/>
            <a:t>Jefe de Finanzas (CHILONDON y CHILIARCO)</a:t>
          </a:r>
        </a:p>
        <a:p>
          <a:r>
            <a:rPr lang="es-CL" dirty="0"/>
            <a:t>CC-CF / 2 años </a:t>
          </a:r>
        </a:p>
      </dgm:t>
    </dgm:pt>
    <dgm:pt modelId="{BB0FB8CC-D00E-4F3D-931A-E1C4F68B333F}" type="parTrans" cxnId="{ED22BBF6-F60C-4B73-9D4E-0934128B2BC2}">
      <dgm:prSet/>
      <dgm:spPr/>
      <dgm:t>
        <a:bodyPr/>
        <a:lstStyle/>
        <a:p>
          <a:endParaRPr lang="es-CL"/>
        </a:p>
      </dgm:t>
    </dgm:pt>
    <dgm:pt modelId="{244E0E41-C088-4396-ACC6-339A390EA7F7}" type="sibTrans" cxnId="{ED22BBF6-F60C-4B73-9D4E-0934128B2BC2}">
      <dgm:prSet/>
      <dgm:spPr/>
      <dgm:t>
        <a:bodyPr/>
        <a:lstStyle/>
        <a:p>
          <a:endParaRPr lang="es-CL"/>
        </a:p>
      </dgm:t>
    </dgm:pt>
    <dgm:pt modelId="{A543BBA9-007C-4ECC-AF53-1FD144D76C80}" type="pres">
      <dgm:prSet presAssocID="{9A95A3F1-0CFD-472F-91C4-FEEC9CC21263}" presName="vert0" presStyleCnt="0">
        <dgm:presLayoutVars>
          <dgm:dir/>
          <dgm:animOne val="branch"/>
          <dgm:animLvl val="lvl"/>
        </dgm:presLayoutVars>
      </dgm:prSet>
      <dgm:spPr/>
    </dgm:pt>
    <dgm:pt modelId="{460E3125-687E-437C-8B08-E0F3A62AF5E4}" type="pres">
      <dgm:prSet presAssocID="{BDA1F3B5-FB22-493F-A02B-BE0077DE8BE7}" presName="thickLine" presStyleLbl="alignNode1" presStyleIdx="0" presStyleCnt="3"/>
      <dgm:spPr/>
    </dgm:pt>
    <dgm:pt modelId="{8E1B438F-508E-4DDC-8CEB-F7889D4B09DD}" type="pres">
      <dgm:prSet presAssocID="{BDA1F3B5-FB22-493F-A02B-BE0077DE8BE7}" presName="horz1" presStyleCnt="0"/>
      <dgm:spPr/>
    </dgm:pt>
    <dgm:pt modelId="{38B9A3D5-73E1-4454-BBC6-C6E3C7AC8763}" type="pres">
      <dgm:prSet presAssocID="{BDA1F3B5-FB22-493F-A02B-BE0077DE8BE7}" presName="tx1" presStyleLbl="revTx" presStyleIdx="0" presStyleCnt="3"/>
      <dgm:spPr/>
    </dgm:pt>
    <dgm:pt modelId="{1C6F5A45-5201-4CAB-B90A-2CF1A0B80945}" type="pres">
      <dgm:prSet presAssocID="{BDA1F3B5-FB22-493F-A02B-BE0077DE8BE7}" presName="vert1" presStyleCnt="0"/>
      <dgm:spPr/>
    </dgm:pt>
    <dgm:pt modelId="{92769B73-270D-4BCF-9158-ADF49E551FC5}" type="pres">
      <dgm:prSet presAssocID="{2A6818AF-5B71-4A8C-95E8-B087845F5CD8}" presName="thickLine" presStyleLbl="alignNode1" presStyleIdx="1" presStyleCnt="3"/>
      <dgm:spPr/>
    </dgm:pt>
    <dgm:pt modelId="{856F7C3F-C4C3-42B3-9CE7-F2830787B666}" type="pres">
      <dgm:prSet presAssocID="{2A6818AF-5B71-4A8C-95E8-B087845F5CD8}" presName="horz1" presStyleCnt="0"/>
      <dgm:spPr/>
    </dgm:pt>
    <dgm:pt modelId="{9B4E9AA3-069C-45C6-808A-DA63B43DBF14}" type="pres">
      <dgm:prSet presAssocID="{2A6818AF-5B71-4A8C-95E8-B087845F5CD8}" presName="tx1" presStyleLbl="revTx" presStyleIdx="1" presStyleCnt="3"/>
      <dgm:spPr/>
    </dgm:pt>
    <dgm:pt modelId="{16D4A2B3-2E63-444D-94F2-3B424BB7EA6C}" type="pres">
      <dgm:prSet presAssocID="{2A6818AF-5B71-4A8C-95E8-B087845F5CD8}" presName="vert1" presStyleCnt="0"/>
      <dgm:spPr/>
    </dgm:pt>
    <dgm:pt modelId="{1D9DD486-5688-454B-8B2B-9CF45AC0A7BE}" type="pres">
      <dgm:prSet presAssocID="{EF29166F-8C8B-4F24-B526-4371B28A3B01}" presName="thickLine" presStyleLbl="alignNode1" presStyleIdx="2" presStyleCnt="3"/>
      <dgm:spPr/>
    </dgm:pt>
    <dgm:pt modelId="{224708E8-273D-4076-B7CE-569F00BE4716}" type="pres">
      <dgm:prSet presAssocID="{EF29166F-8C8B-4F24-B526-4371B28A3B01}" presName="horz1" presStyleCnt="0"/>
      <dgm:spPr/>
    </dgm:pt>
    <dgm:pt modelId="{21C5ED4C-CDF1-43DB-A4B8-D1E14C91A3DF}" type="pres">
      <dgm:prSet presAssocID="{EF29166F-8C8B-4F24-B526-4371B28A3B01}" presName="tx1" presStyleLbl="revTx" presStyleIdx="2" presStyleCnt="3"/>
      <dgm:spPr/>
    </dgm:pt>
    <dgm:pt modelId="{7CF15495-402E-446F-BC69-2C522A436300}" type="pres">
      <dgm:prSet presAssocID="{EF29166F-8C8B-4F24-B526-4371B28A3B01}" presName="vert1" presStyleCnt="0"/>
      <dgm:spPr/>
    </dgm:pt>
  </dgm:ptLst>
  <dgm:cxnLst>
    <dgm:cxn modelId="{2B461B22-2DC8-4FF4-87F0-02A5DB7253BF}" type="presOf" srcId="{BDA1F3B5-FB22-493F-A02B-BE0077DE8BE7}" destId="{38B9A3D5-73E1-4454-BBC6-C6E3C7AC8763}" srcOrd="0" destOrd="0" presId="urn:microsoft.com/office/officeart/2008/layout/LinedList"/>
    <dgm:cxn modelId="{059C7857-52F6-4861-B19C-0E2179BE607E}" srcId="{9A95A3F1-0CFD-472F-91C4-FEEC9CC21263}" destId="{2A6818AF-5B71-4A8C-95E8-B087845F5CD8}" srcOrd="1" destOrd="0" parTransId="{F419261E-0056-480D-B048-5FF3A6A05849}" sibTransId="{CCE678C1-9FDB-4AE4-9A87-B9620EFD0056}"/>
    <dgm:cxn modelId="{BC7D967B-21E5-4ECB-95E5-F5C7F9242359}" type="presOf" srcId="{EF29166F-8C8B-4F24-B526-4371B28A3B01}" destId="{21C5ED4C-CDF1-43DB-A4B8-D1E14C91A3DF}" srcOrd="0" destOrd="0" presId="urn:microsoft.com/office/officeart/2008/layout/LinedList"/>
    <dgm:cxn modelId="{14DCDED5-9704-43B1-8008-3C67716320FF}" srcId="{9A95A3F1-0CFD-472F-91C4-FEEC9CC21263}" destId="{BDA1F3B5-FB22-493F-A02B-BE0077DE8BE7}" srcOrd="0" destOrd="0" parTransId="{6799B959-DD66-4825-AE66-950AAA8321E7}" sibTransId="{09EA6489-9954-4C75-97A4-0CD34E147879}"/>
    <dgm:cxn modelId="{26C411F3-B707-4A3E-A659-9628EE709098}" type="presOf" srcId="{2A6818AF-5B71-4A8C-95E8-B087845F5CD8}" destId="{9B4E9AA3-069C-45C6-808A-DA63B43DBF14}" srcOrd="0" destOrd="0" presId="urn:microsoft.com/office/officeart/2008/layout/LinedList"/>
    <dgm:cxn modelId="{ED22BBF6-F60C-4B73-9D4E-0934128B2BC2}" srcId="{9A95A3F1-0CFD-472F-91C4-FEEC9CC21263}" destId="{EF29166F-8C8B-4F24-B526-4371B28A3B01}" srcOrd="2" destOrd="0" parTransId="{BB0FB8CC-D00E-4F3D-931A-E1C4F68B333F}" sibTransId="{244E0E41-C088-4396-ACC6-339A390EA7F7}"/>
    <dgm:cxn modelId="{E0FE0DFF-B220-4FEC-A097-9A26B7588377}" type="presOf" srcId="{9A95A3F1-0CFD-472F-91C4-FEEC9CC21263}" destId="{A543BBA9-007C-4ECC-AF53-1FD144D76C80}" srcOrd="0" destOrd="0" presId="urn:microsoft.com/office/officeart/2008/layout/LinedList"/>
    <dgm:cxn modelId="{6681FD66-67D5-4F00-99DF-AB131400497A}" type="presParOf" srcId="{A543BBA9-007C-4ECC-AF53-1FD144D76C80}" destId="{460E3125-687E-437C-8B08-E0F3A62AF5E4}" srcOrd="0" destOrd="0" presId="urn:microsoft.com/office/officeart/2008/layout/LinedList"/>
    <dgm:cxn modelId="{A7822C17-127C-43EB-9E15-7627BFD29511}" type="presParOf" srcId="{A543BBA9-007C-4ECC-AF53-1FD144D76C80}" destId="{8E1B438F-508E-4DDC-8CEB-F7889D4B09DD}" srcOrd="1" destOrd="0" presId="urn:microsoft.com/office/officeart/2008/layout/LinedList"/>
    <dgm:cxn modelId="{D0FE18E6-2423-41A0-9F6E-D2B30607B48A}" type="presParOf" srcId="{8E1B438F-508E-4DDC-8CEB-F7889D4B09DD}" destId="{38B9A3D5-73E1-4454-BBC6-C6E3C7AC8763}" srcOrd="0" destOrd="0" presId="urn:microsoft.com/office/officeart/2008/layout/LinedList"/>
    <dgm:cxn modelId="{CEAF4D4A-201B-42F1-9A33-BF54DF29D128}" type="presParOf" srcId="{8E1B438F-508E-4DDC-8CEB-F7889D4B09DD}" destId="{1C6F5A45-5201-4CAB-B90A-2CF1A0B80945}" srcOrd="1" destOrd="0" presId="urn:microsoft.com/office/officeart/2008/layout/LinedList"/>
    <dgm:cxn modelId="{3209259D-AF92-4766-B327-02D278406FEB}" type="presParOf" srcId="{A543BBA9-007C-4ECC-AF53-1FD144D76C80}" destId="{92769B73-270D-4BCF-9158-ADF49E551FC5}" srcOrd="2" destOrd="0" presId="urn:microsoft.com/office/officeart/2008/layout/LinedList"/>
    <dgm:cxn modelId="{0832A3B3-B1B9-4D51-A728-2D85FDCC5360}" type="presParOf" srcId="{A543BBA9-007C-4ECC-AF53-1FD144D76C80}" destId="{856F7C3F-C4C3-42B3-9CE7-F2830787B666}" srcOrd="3" destOrd="0" presId="urn:microsoft.com/office/officeart/2008/layout/LinedList"/>
    <dgm:cxn modelId="{20BA36BA-AAEB-478F-84B1-4B744970EDCE}" type="presParOf" srcId="{856F7C3F-C4C3-42B3-9CE7-F2830787B666}" destId="{9B4E9AA3-069C-45C6-808A-DA63B43DBF14}" srcOrd="0" destOrd="0" presId="urn:microsoft.com/office/officeart/2008/layout/LinedList"/>
    <dgm:cxn modelId="{A49FB62F-BB62-4389-9B7C-2D2BA5B4EBE3}" type="presParOf" srcId="{856F7C3F-C4C3-42B3-9CE7-F2830787B666}" destId="{16D4A2B3-2E63-444D-94F2-3B424BB7EA6C}" srcOrd="1" destOrd="0" presId="urn:microsoft.com/office/officeart/2008/layout/LinedList"/>
    <dgm:cxn modelId="{8DEC0AF8-E0C2-4037-9408-6865B8CFB740}" type="presParOf" srcId="{A543BBA9-007C-4ECC-AF53-1FD144D76C80}" destId="{1D9DD486-5688-454B-8B2B-9CF45AC0A7BE}" srcOrd="4" destOrd="0" presId="urn:microsoft.com/office/officeart/2008/layout/LinedList"/>
    <dgm:cxn modelId="{DD678530-9283-4A32-B3B4-5979DC026713}" type="presParOf" srcId="{A543BBA9-007C-4ECC-AF53-1FD144D76C80}" destId="{224708E8-273D-4076-B7CE-569F00BE4716}" srcOrd="5" destOrd="0" presId="urn:microsoft.com/office/officeart/2008/layout/LinedList"/>
    <dgm:cxn modelId="{A915CB69-D0BD-4041-927B-83AE38DCEA5C}" type="presParOf" srcId="{224708E8-273D-4076-B7CE-569F00BE4716}" destId="{21C5ED4C-CDF1-43DB-A4B8-D1E14C91A3DF}" srcOrd="0" destOrd="0" presId="urn:microsoft.com/office/officeart/2008/layout/LinedList"/>
    <dgm:cxn modelId="{27614E59-CCE7-4620-BCA8-C6296B942F47}" type="presParOf" srcId="{224708E8-273D-4076-B7CE-569F00BE4716}" destId="{7CF15495-402E-446F-BC69-2C522A43630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EC4F7D5-218F-427F-B766-FF8465C95B1C}" type="doc">
      <dgm:prSet loTypeId="urn:microsoft.com/office/officeart/2005/8/layout/default" loCatId="list" qsTypeId="urn:microsoft.com/office/officeart/2005/8/quickstyle/simple3" qsCatId="simple" csTypeId="urn:microsoft.com/office/officeart/2005/8/colors/accent0_2" csCatId="mainScheme" phldr="1"/>
      <dgm:spPr/>
      <dgm:t>
        <a:bodyPr/>
        <a:lstStyle/>
        <a:p>
          <a:endParaRPr lang="es-CL"/>
        </a:p>
      </dgm:t>
    </dgm:pt>
    <dgm:pt modelId="{654686EF-8B21-49E9-A351-6B4B634FB95F}">
      <dgm:prSet custT="1"/>
      <dgm:spPr/>
      <dgm:t>
        <a:bodyPr/>
        <a:lstStyle/>
        <a:p>
          <a:r>
            <a:rPr lang="es-CL" sz="1800" b="1" dirty="0"/>
            <a:t>Dinámica</a:t>
          </a:r>
        </a:p>
      </dgm:t>
    </dgm:pt>
    <dgm:pt modelId="{2CF1C244-CF40-4A54-A53C-56F6719ABC64}" type="parTrans" cxnId="{BB987739-3CB1-401D-A37A-84D6C6A81C46}">
      <dgm:prSet/>
      <dgm:spPr/>
      <dgm:t>
        <a:bodyPr/>
        <a:lstStyle/>
        <a:p>
          <a:endParaRPr lang="es-CL"/>
        </a:p>
      </dgm:t>
    </dgm:pt>
    <dgm:pt modelId="{4A505E63-BB0D-476A-BD5A-458DE1CBA223}" type="sibTrans" cxnId="{BB987739-3CB1-401D-A37A-84D6C6A81C46}">
      <dgm:prSet/>
      <dgm:spPr/>
      <dgm:t>
        <a:bodyPr/>
        <a:lstStyle/>
        <a:p>
          <a:endParaRPr lang="es-CL"/>
        </a:p>
      </dgm:t>
    </dgm:pt>
    <dgm:pt modelId="{1D3ED772-A915-4038-9ADE-828E7E741FDB}">
      <dgm:prSet custT="1"/>
      <dgm:spPr/>
      <dgm:t>
        <a:bodyPr/>
        <a:lstStyle/>
        <a:p>
          <a:r>
            <a:rPr lang="es-ES" sz="1800" dirty="0"/>
            <a:t>Siempre presentes </a:t>
          </a:r>
          <a:r>
            <a:rPr lang="es-CL" sz="1800" dirty="0"/>
            <a:t>(Sanidad Naval, Infantería de Marina, Litoral, Buques Escuadra e Independientes, entre otros)</a:t>
          </a:r>
        </a:p>
      </dgm:t>
    </dgm:pt>
    <dgm:pt modelId="{5DD95600-0DBE-4BD2-B787-E1CAEAD54049}" type="parTrans" cxnId="{95A06931-CC3A-40F5-8B7A-68B57CFC9FA7}">
      <dgm:prSet/>
      <dgm:spPr/>
      <dgm:t>
        <a:bodyPr/>
        <a:lstStyle/>
        <a:p>
          <a:endParaRPr lang="es-CL"/>
        </a:p>
      </dgm:t>
    </dgm:pt>
    <dgm:pt modelId="{F6BF2E2C-7D9D-4B83-9D4F-C2E75A7FCE0E}" type="sibTrans" cxnId="{95A06931-CC3A-40F5-8B7A-68B57CFC9FA7}">
      <dgm:prSet/>
      <dgm:spPr/>
      <dgm:t>
        <a:bodyPr/>
        <a:lstStyle/>
        <a:p>
          <a:endParaRPr lang="es-CL"/>
        </a:p>
      </dgm:t>
    </dgm:pt>
    <dgm:pt modelId="{30047EBA-F3BD-414E-8697-8A444EDDEFE5}">
      <dgm:prSet custT="1"/>
      <dgm:spPr/>
      <dgm:t>
        <a:bodyPr/>
        <a:lstStyle/>
        <a:p>
          <a:r>
            <a:rPr lang="es-ES" sz="1800" dirty="0"/>
            <a:t>Necesidades son múltiples y los recursos escasos. </a:t>
          </a:r>
          <a:endParaRPr lang="es-CL" sz="1800" dirty="0"/>
        </a:p>
      </dgm:t>
    </dgm:pt>
    <dgm:pt modelId="{8C6C6D61-9F6C-4AD1-BFAF-E4C801FBCBC5}" type="parTrans" cxnId="{E02C86B9-D3A6-4565-8046-F840BD608A8E}">
      <dgm:prSet/>
      <dgm:spPr/>
      <dgm:t>
        <a:bodyPr/>
        <a:lstStyle/>
        <a:p>
          <a:endParaRPr lang="es-CL"/>
        </a:p>
      </dgm:t>
    </dgm:pt>
    <dgm:pt modelId="{44E02144-0206-4D8C-A15D-989733811E3E}" type="sibTrans" cxnId="{E02C86B9-D3A6-4565-8046-F840BD608A8E}">
      <dgm:prSet/>
      <dgm:spPr/>
      <dgm:t>
        <a:bodyPr/>
        <a:lstStyle/>
        <a:p>
          <a:endParaRPr lang="es-CL"/>
        </a:p>
      </dgm:t>
    </dgm:pt>
    <dgm:pt modelId="{315D39E6-230E-461C-A660-A0F3F23D6AE4}">
      <dgm:prSet custT="1"/>
      <dgm:spPr/>
      <dgm:t>
        <a:bodyPr/>
        <a:lstStyle/>
        <a:p>
          <a:r>
            <a:rPr lang="es-CL" sz="1800" dirty="0"/>
            <a:t>Asesores directos del MANDO. </a:t>
          </a:r>
          <a:endParaRPr lang="es-CL" sz="1800" b="1" dirty="0"/>
        </a:p>
      </dgm:t>
    </dgm:pt>
    <dgm:pt modelId="{B7B1D03E-B3BF-460A-89DE-B99585473966}" type="parTrans" cxnId="{818EA795-E9EA-4549-B274-3F2EB6C8870A}">
      <dgm:prSet/>
      <dgm:spPr/>
      <dgm:t>
        <a:bodyPr/>
        <a:lstStyle/>
        <a:p>
          <a:endParaRPr lang="es-CL"/>
        </a:p>
      </dgm:t>
    </dgm:pt>
    <dgm:pt modelId="{D411C244-D041-4EEF-9776-85C90E7179C5}" type="sibTrans" cxnId="{818EA795-E9EA-4549-B274-3F2EB6C8870A}">
      <dgm:prSet/>
      <dgm:spPr/>
      <dgm:t>
        <a:bodyPr/>
        <a:lstStyle/>
        <a:p>
          <a:endParaRPr lang="es-CL"/>
        </a:p>
      </dgm:t>
    </dgm:pt>
    <dgm:pt modelId="{3A6865D0-FB81-495A-8907-291F0837AA96}">
      <dgm:prSet custT="1"/>
      <dgm:spPr/>
      <dgm:t>
        <a:bodyPr/>
        <a:lstStyle/>
        <a:p>
          <a:r>
            <a:rPr lang="es-ES" sz="1800"/>
            <a:t>Gestiòn</a:t>
          </a:r>
          <a:endParaRPr lang="es-CL" sz="1800" dirty="0"/>
        </a:p>
      </dgm:t>
    </dgm:pt>
    <dgm:pt modelId="{6E7F3123-9799-47A7-8F3F-F9E837E674C2}" type="parTrans" cxnId="{48A0FECE-4847-4407-A9AA-AE95BC56F8F0}">
      <dgm:prSet/>
      <dgm:spPr/>
      <dgm:t>
        <a:bodyPr/>
        <a:lstStyle/>
        <a:p>
          <a:endParaRPr lang="es-CL"/>
        </a:p>
      </dgm:t>
    </dgm:pt>
    <dgm:pt modelId="{10CE3531-C6B5-4679-B58C-BE9A9C0DFCE1}" type="sibTrans" cxnId="{48A0FECE-4847-4407-A9AA-AE95BC56F8F0}">
      <dgm:prSet/>
      <dgm:spPr/>
      <dgm:t>
        <a:bodyPr/>
        <a:lstStyle/>
        <a:p>
          <a:endParaRPr lang="es-CL"/>
        </a:p>
      </dgm:t>
    </dgm:pt>
    <dgm:pt modelId="{AED1DE8F-D5E4-42C6-8D4B-BFB8E37D5103}">
      <dgm:prSet custT="1"/>
      <dgm:spPr/>
      <dgm:t>
        <a:bodyPr/>
        <a:lstStyle/>
        <a:p>
          <a:r>
            <a:rPr lang="es-ES" sz="1800" dirty="0"/>
            <a:t>Grado de Responsabilidad </a:t>
          </a:r>
          <a:endParaRPr lang="es-CL" sz="1800" dirty="0"/>
        </a:p>
      </dgm:t>
    </dgm:pt>
    <dgm:pt modelId="{DF9FFAA3-BB5E-446C-BE79-0D2924A2FEDD}" type="parTrans" cxnId="{CE7C4CB7-F2D0-4156-9F77-626341E67E93}">
      <dgm:prSet/>
      <dgm:spPr/>
    </dgm:pt>
    <dgm:pt modelId="{C6FAC4B6-9A91-4A37-AAA7-906119219358}" type="sibTrans" cxnId="{CE7C4CB7-F2D0-4156-9F77-626341E67E93}">
      <dgm:prSet/>
      <dgm:spPr/>
    </dgm:pt>
    <dgm:pt modelId="{1F2C9C50-D344-44CA-8093-525B9946B84D}" type="pres">
      <dgm:prSet presAssocID="{4EC4F7D5-218F-427F-B766-FF8465C95B1C}" presName="diagram" presStyleCnt="0">
        <dgm:presLayoutVars>
          <dgm:dir/>
          <dgm:resizeHandles val="exact"/>
        </dgm:presLayoutVars>
      </dgm:prSet>
      <dgm:spPr/>
    </dgm:pt>
    <dgm:pt modelId="{E1BE65FE-7D7E-4F7B-BDCF-42911F47C866}" type="pres">
      <dgm:prSet presAssocID="{654686EF-8B21-49E9-A351-6B4B634FB95F}" presName="node" presStyleLbl="node1" presStyleIdx="0" presStyleCnt="6">
        <dgm:presLayoutVars>
          <dgm:bulletEnabled val="1"/>
        </dgm:presLayoutVars>
      </dgm:prSet>
      <dgm:spPr/>
    </dgm:pt>
    <dgm:pt modelId="{70F40147-4D78-45BB-A449-22408853D619}" type="pres">
      <dgm:prSet presAssocID="{4A505E63-BB0D-476A-BD5A-458DE1CBA223}" presName="sibTrans" presStyleCnt="0"/>
      <dgm:spPr/>
    </dgm:pt>
    <dgm:pt modelId="{57ADB0E7-6518-4A78-9CBF-CB7B5F342BBF}" type="pres">
      <dgm:prSet presAssocID="{315D39E6-230E-461C-A660-A0F3F23D6AE4}" presName="node" presStyleLbl="node1" presStyleIdx="1" presStyleCnt="6">
        <dgm:presLayoutVars>
          <dgm:bulletEnabled val="1"/>
        </dgm:presLayoutVars>
      </dgm:prSet>
      <dgm:spPr/>
    </dgm:pt>
    <dgm:pt modelId="{12F8A170-D687-4057-BA57-738E41243605}" type="pres">
      <dgm:prSet presAssocID="{D411C244-D041-4EEF-9776-85C90E7179C5}" presName="sibTrans" presStyleCnt="0"/>
      <dgm:spPr/>
    </dgm:pt>
    <dgm:pt modelId="{53B5B950-785E-4576-A65C-92E05E4C3F80}" type="pres">
      <dgm:prSet presAssocID="{1D3ED772-A915-4038-9ADE-828E7E741FDB}" presName="node" presStyleLbl="node1" presStyleIdx="2" presStyleCnt="6">
        <dgm:presLayoutVars>
          <dgm:bulletEnabled val="1"/>
        </dgm:presLayoutVars>
      </dgm:prSet>
      <dgm:spPr/>
    </dgm:pt>
    <dgm:pt modelId="{36FEBA38-5043-4D33-A9B4-DA89D6731928}" type="pres">
      <dgm:prSet presAssocID="{F6BF2E2C-7D9D-4B83-9D4F-C2E75A7FCE0E}" presName="sibTrans" presStyleCnt="0"/>
      <dgm:spPr/>
    </dgm:pt>
    <dgm:pt modelId="{65E1AA83-2175-4B5D-B214-E5E9E8003CD7}" type="pres">
      <dgm:prSet presAssocID="{30047EBA-F3BD-414E-8697-8A444EDDEFE5}" presName="node" presStyleLbl="node1" presStyleIdx="3" presStyleCnt="6">
        <dgm:presLayoutVars>
          <dgm:bulletEnabled val="1"/>
        </dgm:presLayoutVars>
      </dgm:prSet>
      <dgm:spPr/>
    </dgm:pt>
    <dgm:pt modelId="{5A1EF9E6-628E-4F94-BB73-8E1BF5293B17}" type="pres">
      <dgm:prSet presAssocID="{44E02144-0206-4D8C-A15D-989733811E3E}" presName="sibTrans" presStyleCnt="0"/>
      <dgm:spPr/>
    </dgm:pt>
    <dgm:pt modelId="{05C41F67-235E-40B8-87D9-650BC69D6AFB}" type="pres">
      <dgm:prSet presAssocID="{3A6865D0-FB81-495A-8907-291F0837AA96}" presName="node" presStyleLbl="node1" presStyleIdx="4" presStyleCnt="6" custLinFactNeighborY="-2175">
        <dgm:presLayoutVars>
          <dgm:bulletEnabled val="1"/>
        </dgm:presLayoutVars>
      </dgm:prSet>
      <dgm:spPr/>
    </dgm:pt>
    <dgm:pt modelId="{EFB82217-FDC8-4660-9397-62064407522B}" type="pres">
      <dgm:prSet presAssocID="{10CE3531-C6B5-4679-B58C-BE9A9C0DFCE1}" presName="sibTrans" presStyleCnt="0"/>
      <dgm:spPr/>
    </dgm:pt>
    <dgm:pt modelId="{2452B2DE-CB24-44B8-8258-FFE88545DF51}" type="pres">
      <dgm:prSet presAssocID="{AED1DE8F-D5E4-42C6-8D4B-BFB8E37D5103}" presName="node" presStyleLbl="node1" presStyleIdx="5" presStyleCnt="6">
        <dgm:presLayoutVars>
          <dgm:bulletEnabled val="1"/>
        </dgm:presLayoutVars>
      </dgm:prSet>
      <dgm:spPr/>
    </dgm:pt>
  </dgm:ptLst>
  <dgm:cxnLst>
    <dgm:cxn modelId="{B40A0F2F-5331-4CBF-9C1C-7E0BB8D682CF}" type="presOf" srcId="{654686EF-8B21-49E9-A351-6B4B634FB95F}" destId="{E1BE65FE-7D7E-4F7B-BDCF-42911F47C866}" srcOrd="0" destOrd="0" presId="urn:microsoft.com/office/officeart/2005/8/layout/default"/>
    <dgm:cxn modelId="{95A06931-CC3A-40F5-8B7A-68B57CFC9FA7}" srcId="{4EC4F7D5-218F-427F-B766-FF8465C95B1C}" destId="{1D3ED772-A915-4038-9ADE-828E7E741FDB}" srcOrd="2" destOrd="0" parTransId="{5DD95600-0DBE-4BD2-B787-E1CAEAD54049}" sibTransId="{F6BF2E2C-7D9D-4B83-9D4F-C2E75A7FCE0E}"/>
    <dgm:cxn modelId="{BB987739-3CB1-401D-A37A-84D6C6A81C46}" srcId="{4EC4F7D5-218F-427F-B766-FF8465C95B1C}" destId="{654686EF-8B21-49E9-A351-6B4B634FB95F}" srcOrd="0" destOrd="0" parTransId="{2CF1C244-CF40-4A54-A53C-56F6719ABC64}" sibTransId="{4A505E63-BB0D-476A-BD5A-458DE1CBA223}"/>
    <dgm:cxn modelId="{002EB75C-A07C-4B2B-A2DF-3AFED72AB14F}" type="presOf" srcId="{4EC4F7D5-218F-427F-B766-FF8465C95B1C}" destId="{1F2C9C50-D344-44CA-8093-525B9946B84D}" srcOrd="0" destOrd="0" presId="urn:microsoft.com/office/officeart/2005/8/layout/default"/>
    <dgm:cxn modelId="{FBC72B6A-BF36-483D-A694-2BCD195CAD18}" type="presOf" srcId="{3A6865D0-FB81-495A-8907-291F0837AA96}" destId="{05C41F67-235E-40B8-87D9-650BC69D6AFB}" srcOrd="0" destOrd="0" presId="urn:microsoft.com/office/officeart/2005/8/layout/default"/>
    <dgm:cxn modelId="{9264A577-04C8-429A-9D25-A701179FF371}" type="presOf" srcId="{30047EBA-F3BD-414E-8697-8A444EDDEFE5}" destId="{65E1AA83-2175-4B5D-B214-E5E9E8003CD7}" srcOrd="0" destOrd="0" presId="urn:microsoft.com/office/officeart/2005/8/layout/default"/>
    <dgm:cxn modelId="{9CD39983-0B96-439E-86FE-7F939647EA6E}" type="presOf" srcId="{AED1DE8F-D5E4-42C6-8D4B-BFB8E37D5103}" destId="{2452B2DE-CB24-44B8-8258-FFE88545DF51}" srcOrd="0" destOrd="0" presId="urn:microsoft.com/office/officeart/2005/8/layout/default"/>
    <dgm:cxn modelId="{52ACA091-B434-41BF-BCCD-B1798EE36D34}" type="presOf" srcId="{1D3ED772-A915-4038-9ADE-828E7E741FDB}" destId="{53B5B950-785E-4576-A65C-92E05E4C3F80}" srcOrd="0" destOrd="0" presId="urn:microsoft.com/office/officeart/2005/8/layout/default"/>
    <dgm:cxn modelId="{818EA795-E9EA-4549-B274-3F2EB6C8870A}" srcId="{4EC4F7D5-218F-427F-B766-FF8465C95B1C}" destId="{315D39E6-230E-461C-A660-A0F3F23D6AE4}" srcOrd="1" destOrd="0" parTransId="{B7B1D03E-B3BF-460A-89DE-B99585473966}" sibTransId="{D411C244-D041-4EEF-9776-85C90E7179C5}"/>
    <dgm:cxn modelId="{CE7C4CB7-F2D0-4156-9F77-626341E67E93}" srcId="{4EC4F7D5-218F-427F-B766-FF8465C95B1C}" destId="{AED1DE8F-D5E4-42C6-8D4B-BFB8E37D5103}" srcOrd="5" destOrd="0" parTransId="{DF9FFAA3-BB5E-446C-BE79-0D2924A2FEDD}" sibTransId="{C6FAC4B6-9A91-4A37-AAA7-906119219358}"/>
    <dgm:cxn modelId="{E02C86B9-D3A6-4565-8046-F840BD608A8E}" srcId="{4EC4F7D5-218F-427F-B766-FF8465C95B1C}" destId="{30047EBA-F3BD-414E-8697-8A444EDDEFE5}" srcOrd="3" destOrd="0" parTransId="{8C6C6D61-9F6C-4AD1-BFAF-E4C801FBCBC5}" sibTransId="{44E02144-0206-4D8C-A15D-989733811E3E}"/>
    <dgm:cxn modelId="{48A0FECE-4847-4407-A9AA-AE95BC56F8F0}" srcId="{4EC4F7D5-218F-427F-B766-FF8465C95B1C}" destId="{3A6865D0-FB81-495A-8907-291F0837AA96}" srcOrd="4" destOrd="0" parTransId="{6E7F3123-9799-47A7-8F3F-F9E837E674C2}" sibTransId="{10CE3531-C6B5-4679-B58C-BE9A9C0DFCE1}"/>
    <dgm:cxn modelId="{D080CEE4-50C7-47F3-9881-0A1B97F9941F}" type="presOf" srcId="{315D39E6-230E-461C-A660-A0F3F23D6AE4}" destId="{57ADB0E7-6518-4A78-9CBF-CB7B5F342BBF}" srcOrd="0" destOrd="0" presId="urn:microsoft.com/office/officeart/2005/8/layout/default"/>
    <dgm:cxn modelId="{90818470-74C4-49C2-B22E-32787D85B936}" type="presParOf" srcId="{1F2C9C50-D344-44CA-8093-525B9946B84D}" destId="{E1BE65FE-7D7E-4F7B-BDCF-42911F47C866}" srcOrd="0" destOrd="0" presId="urn:microsoft.com/office/officeart/2005/8/layout/default"/>
    <dgm:cxn modelId="{8BB604B7-FE16-4BBA-84A5-631374BAF9FA}" type="presParOf" srcId="{1F2C9C50-D344-44CA-8093-525B9946B84D}" destId="{70F40147-4D78-45BB-A449-22408853D619}" srcOrd="1" destOrd="0" presId="urn:microsoft.com/office/officeart/2005/8/layout/default"/>
    <dgm:cxn modelId="{890A1F2D-416A-4F1F-833D-9602615BA202}" type="presParOf" srcId="{1F2C9C50-D344-44CA-8093-525B9946B84D}" destId="{57ADB0E7-6518-4A78-9CBF-CB7B5F342BBF}" srcOrd="2" destOrd="0" presId="urn:microsoft.com/office/officeart/2005/8/layout/default"/>
    <dgm:cxn modelId="{E210AAF3-12D9-4AAE-A6BB-4ED9EC9A609E}" type="presParOf" srcId="{1F2C9C50-D344-44CA-8093-525B9946B84D}" destId="{12F8A170-D687-4057-BA57-738E41243605}" srcOrd="3" destOrd="0" presId="urn:microsoft.com/office/officeart/2005/8/layout/default"/>
    <dgm:cxn modelId="{EF897949-129C-44EF-80FB-3FBA9622ACFF}" type="presParOf" srcId="{1F2C9C50-D344-44CA-8093-525B9946B84D}" destId="{53B5B950-785E-4576-A65C-92E05E4C3F80}" srcOrd="4" destOrd="0" presId="urn:microsoft.com/office/officeart/2005/8/layout/default"/>
    <dgm:cxn modelId="{D15A1A31-185B-4D6E-ACDE-52F37387058E}" type="presParOf" srcId="{1F2C9C50-D344-44CA-8093-525B9946B84D}" destId="{36FEBA38-5043-4D33-A9B4-DA89D6731928}" srcOrd="5" destOrd="0" presId="urn:microsoft.com/office/officeart/2005/8/layout/default"/>
    <dgm:cxn modelId="{9EB8EEA4-4BBE-4A6F-BC98-43A136166623}" type="presParOf" srcId="{1F2C9C50-D344-44CA-8093-525B9946B84D}" destId="{65E1AA83-2175-4B5D-B214-E5E9E8003CD7}" srcOrd="6" destOrd="0" presId="urn:microsoft.com/office/officeart/2005/8/layout/default"/>
    <dgm:cxn modelId="{E06633A4-C89F-4FF3-BD23-E0445C6F0C06}" type="presParOf" srcId="{1F2C9C50-D344-44CA-8093-525B9946B84D}" destId="{5A1EF9E6-628E-4F94-BB73-8E1BF5293B17}" srcOrd="7" destOrd="0" presId="urn:microsoft.com/office/officeart/2005/8/layout/default"/>
    <dgm:cxn modelId="{A6EF85EA-CCD3-4399-9DE0-75C0B802D0F3}" type="presParOf" srcId="{1F2C9C50-D344-44CA-8093-525B9946B84D}" destId="{05C41F67-235E-40B8-87D9-650BC69D6AFB}" srcOrd="8" destOrd="0" presId="urn:microsoft.com/office/officeart/2005/8/layout/default"/>
    <dgm:cxn modelId="{5D2D24BC-ED11-4D06-A6C4-05503474A160}" type="presParOf" srcId="{1F2C9C50-D344-44CA-8093-525B9946B84D}" destId="{EFB82217-FDC8-4660-9397-62064407522B}" srcOrd="9" destOrd="0" presId="urn:microsoft.com/office/officeart/2005/8/layout/default"/>
    <dgm:cxn modelId="{0556023B-F602-4D80-A46A-1CDA9DC2BB12}" type="presParOf" srcId="{1F2C9C50-D344-44CA-8093-525B9946B84D}" destId="{2452B2DE-CB24-44B8-8258-FFE88545DF51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8AA863E-0CF6-4263-BE0A-DEE25D23CF69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2EF58490-6547-4364-ADB2-162B173E1A67}">
      <dgm:prSet/>
      <dgm:spPr>
        <a:solidFill>
          <a:srgbClr val="00B050"/>
        </a:solidFill>
      </dgm:spPr>
      <dgm:t>
        <a:bodyPr/>
        <a:lstStyle/>
        <a:p>
          <a:pPr rtl="0"/>
          <a:r>
            <a:rPr lang="es-CL" dirty="0"/>
            <a:t>2010: Ingreso ESNAVAL.</a:t>
          </a:r>
        </a:p>
      </dgm:t>
    </dgm:pt>
    <dgm:pt modelId="{ACE1FABD-8744-4B1C-8E36-32C743442355}" type="parTrans" cxnId="{9AE50F40-D891-4A96-9993-34ADAB93F1CC}">
      <dgm:prSet/>
      <dgm:spPr/>
      <dgm:t>
        <a:bodyPr/>
        <a:lstStyle/>
        <a:p>
          <a:endParaRPr lang="es-CL"/>
        </a:p>
      </dgm:t>
    </dgm:pt>
    <dgm:pt modelId="{9635B753-7C2E-4550-8624-E6BCC0AF4044}" type="sibTrans" cxnId="{9AE50F40-D891-4A96-9993-34ADAB93F1CC}">
      <dgm:prSet/>
      <dgm:spPr/>
      <dgm:t>
        <a:bodyPr/>
        <a:lstStyle/>
        <a:p>
          <a:endParaRPr lang="es-CL"/>
        </a:p>
      </dgm:t>
    </dgm:pt>
    <dgm:pt modelId="{5AEABE4A-89DE-4080-B73E-6E5B58CA2EF0}">
      <dgm:prSet/>
      <dgm:spPr/>
      <dgm:t>
        <a:bodyPr/>
        <a:lstStyle/>
        <a:p>
          <a:pPr rtl="0"/>
          <a:r>
            <a:rPr lang="es-CL" dirty="0"/>
            <a:t>2017: Subteniente AP 41 AQUILES – Oficial de Materiales.</a:t>
          </a:r>
        </a:p>
      </dgm:t>
    </dgm:pt>
    <dgm:pt modelId="{CFE3AC5B-79CA-460B-95E1-55F0949FAB90}" type="sibTrans" cxnId="{5467C97D-0B59-4DB2-A681-0EDD161F1700}">
      <dgm:prSet/>
      <dgm:spPr/>
      <dgm:t>
        <a:bodyPr/>
        <a:lstStyle/>
        <a:p>
          <a:endParaRPr lang="es-CL"/>
        </a:p>
      </dgm:t>
    </dgm:pt>
    <dgm:pt modelId="{F6BD15B9-DFA4-4338-9845-EEF6120A50DE}" type="parTrans" cxnId="{5467C97D-0B59-4DB2-A681-0EDD161F1700}">
      <dgm:prSet/>
      <dgm:spPr/>
      <dgm:t>
        <a:bodyPr/>
        <a:lstStyle/>
        <a:p>
          <a:endParaRPr lang="es-CL"/>
        </a:p>
      </dgm:t>
    </dgm:pt>
    <dgm:pt modelId="{79194938-6929-48FB-9B20-6E2E3231F5E0}">
      <dgm:prSet/>
      <dgm:spPr/>
      <dgm:t>
        <a:bodyPr/>
        <a:lstStyle/>
        <a:p>
          <a:pPr rtl="0"/>
          <a:r>
            <a:rPr lang="es-CL" dirty="0"/>
            <a:t>2015-2016: Subteniente DIRECABAS – Jefe depto. AB y Jefe División País.</a:t>
          </a:r>
        </a:p>
      </dgm:t>
    </dgm:pt>
    <dgm:pt modelId="{8E12E0B7-D180-4AB3-8514-5AD692B900BB}" type="sibTrans" cxnId="{30891A4B-D9BC-4C7E-874E-B6771864FCAB}">
      <dgm:prSet/>
      <dgm:spPr/>
      <dgm:t>
        <a:bodyPr/>
        <a:lstStyle/>
        <a:p>
          <a:endParaRPr lang="es-CL"/>
        </a:p>
      </dgm:t>
    </dgm:pt>
    <dgm:pt modelId="{C1BED2B2-8703-414F-AE67-077A18C75981}" type="parTrans" cxnId="{30891A4B-D9BC-4C7E-874E-B6771864FCAB}">
      <dgm:prSet/>
      <dgm:spPr/>
      <dgm:t>
        <a:bodyPr/>
        <a:lstStyle/>
        <a:p>
          <a:endParaRPr lang="es-CL"/>
        </a:p>
      </dgm:t>
    </dgm:pt>
    <dgm:pt modelId="{78A7FDC5-A515-41A8-BC0F-7A9DD3F97EBA}">
      <dgm:prSet/>
      <dgm:spPr/>
      <dgm:t>
        <a:bodyPr/>
        <a:lstStyle/>
        <a:p>
          <a:pPr rtl="0"/>
          <a:r>
            <a:rPr lang="es-CL" dirty="0"/>
            <a:t>2014: Guardiamarina – Velas Latinoamericana.</a:t>
          </a:r>
        </a:p>
      </dgm:t>
    </dgm:pt>
    <dgm:pt modelId="{63794A8D-882E-4FAD-8E99-0BF3746C399F}" type="sibTrans" cxnId="{7D0EDE9A-6A53-4AD5-B539-B23D4A85627C}">
      <dgm:prSet/>
      <dgm:spPr/>
      <dgm:t>
        <a:bodyPr/>
        <a:lstStyle/>
        <a:p>
          <a:endParaRPr lang="es-CL"/>
        </a:p>
      </dgm:t>
    </dgm:pt>
    <dgm:pt modelId="{20BDC54A-BAC0-4A00-A9DD-1A0771D4BDE0}" type="parTrans" cxnId="{7D0EDE9A-6A53-4AD5-B539-B23D4A85627C}">
      <dgm:prSet/>
      <dgm:spPr/>
      <dgm:t>
        <a:bodyPr/>
        <a:lstStyle/>
        <a:p>
          <a:endParaRPr lang="es-CL"/>
        </a:p>
      </dgm:t>
    </dgm:pt>
    <dgm:pt modelId="{F6016EE1-3507-4D57-868F-A4EDA4C959E0}">
      <dgm:prSet/>
      <dgm:spPr/>
      <dgm:t>
        <a:bodyPr/>
        <a:lstStyle/>
        <a:p>
          <a:pPr rtl="0"/>
          <a:r>
            <a:rPr lang="es-CL" dirty="0"/>
            <a:t>2018: Teniente 2° APOLINAV - 6to Politécnico.</a:t>
          </a:r>
        </a:p>
      </dgm:t>
    </dgm:pt>
    <dgm:pt modelId="{DC2A93A2-3AD6-4793-ABB1-B6DF6F6212D4}" type="parTrans" cxnId="{ACA0E1FB-7B8A-483C-A62C-FF02030FE028}">
      <dgm:prSet/>
      <dgm:spPr/>
      <dgm:t>
        <a:bodyPr/>
        <a:lstStyle/>
        <a:p>
          <a:endParaRPr lang="es-CL"/>
        </a:p>
      </dgm:t>
    </dgm:pt>
    <dgm:pt modelId="{1EC7B430-E09F-4995-A67F-39DFD5224CA4}" type="sibTrans" cxnId="{ACA0E1FB-7B8A-483C-A62C-FF02030FE028}">
      <dgm:prSet/>
      <dgm:spPr/>
      <dgm:t>
        <a:bodyPr/>
        <a:lstStyle/>
        <a:p>
          <a:endParaRPr lang="es-CL"/>
        </a:p>
      </dgm:t>
    </dgm:pt>
    <dgm:pt modelId="{2FAB52B6-BA44-4766-A630-3B7516EA0B57}">
      <dgm:prSet/>
      <dgm:spPr/>
      <dgm:t>
        <a:bodyPr/>
        <a:lstStyle/>
        <a:p>
          <a:pPr rtl="0"/>
          <a:r>
            <a:rPr lang="es-CL" dirty="0"/>
            <a:t>2019: Teniente 2° BEE - Instructora de Guardiamarinas.</a:t>
          </a:r>
        </a:p>
      </dgm:t>
    </dgm:pt>
    <dgm:pt modelId="{4615E2C9-1B2A-42BA-AFB5-BBDED4FC2398}" type="parTrans" cxnId="{19D82E84-9C07-464F-A6B9-66F1F28E6378}">
      <dgm:prSet/>
      <dgm:spPr/>
      <dgm:t>
        <a:bodyPr/>
        <a:lstStyle/>
        <a:p>
          <a:endParaRPr lang="es-CL"/>
        </a:p>
      </dgm:t>
    </dgm:pt>
    <dgm:pt modelId="{82CD6CB5-472C-4DE0-BD27-75A679222CB2}" type="sibTrans" cxnId="{19D82E84-9C07-464F-A6B9-66F1F28E6378}">
      <dgm:prSet/>
      <dgm:spPr/>
      <dgm:t>
        <a:bodyPr/>
        <a:lstStyle/>
        <a:p>
          <a:endParaRPr lang="es-CL"/>
        </a:p>
      </dgm:t>
    </dgm:pt>
    <dgm:pt modelId="{33D71246-6211-4F14-914E-8D49F9E41ED1}">
      <dgm:prSet/>
      <dgm:spPr/>
      <dgm:t>
        <a:bodyPr/>
        <a:lstStyle/>
        <a:p>
          <a:pPr rtl="0"/>
          <a:r>
            <a:rPr lang="es-CL" dirty="0"/>
            <a:t>2020-2022: Teniente 2° FF 06 ALMTE CONDELL – Oficial de Materiales.</a:t>
          </a:r>
        </a:p>
      </dgm:t>
    </dgm:pt>
    <dgm:pt modelId="{5865311E-2F1E-4030-97A7-051103B1D0D0}" type="parTrans" cxnId="{39891D48-6C1A-4964-98F7-291A893950A9}">
      <dgm:prSet/>
      <dgm:spPr/>
      <dgm:t>
        <a:bodyPr/>
        <a:lstStyle/>
        <a:p>
          <a:endParaRPr lang="es-CL"/>
        </a:p>
      </dgm:t>
    </dgm:pt>
    <dgm:pt modelId="{E32E3EC1-361E-4189-AE2D-621BD41FF96B}" type="sibTrans" cxnId="{39891D48-6C1A-4964-98F7-291A893950A9}">
      <dgm:prSet/>
      <dgm:spPr/>
      <dgm:t>
        <a:bodyPr/>
        <a:lstStyle/>
        <a:p>
          <a:endParaRPr lang="es-CL"/>
        </a:p>
      </dgm:t>
    </dgm:pt>
    <dgm:pt modelId="{69F2C5CF-128F-4C4A-A2DA-08703CEC50AC}">
      <dgm:prSet/>
      <dgm:spPr/>
      <dgm:t>
        <a:bodyPr/>
        <a:lstStyle/>
        <a:p>
          <a:pPr rtl="0"/>
          <a:r>
            <a:rPr lang="es-CL" dirty="0"/>
            <a:t>2023-2025: Teniente 1° ESCUELA NAVAL </a:t>
          </a:r>
        </a:p>
      </dgm:t>
    </dgm:pt>
    <dgm:pt modelId="{16A7EB1A-EE80-4F55-BD06-54BC19289D52}" type="parTrans" cxnId="{057AE6F0-89C5-412F-ACF3-7F54A56E93AB}">
      <dgm:prSet/>
      <dgm:spPr/>
      <dgm:t>
        <a:bodyPr/>
        <a:lstStyle/>
        <a:p>
          <a:endParaRPr lang="es-CL"/>
        </a:p>
      </dgm:t>
    </dgm:pt>
    <dgm:pt modelId="{F08660BB-84D1-40EE-98AE-8FFF09773109}" type="sibTrans" cxnId="{057AE6F0-89C5-412F-ACF3-7F54A56E93AB}">
      <dgm:prSet/>
      <dgm:spPr/>
      <dgm:t>
        <a:bodyPr/>
        <a:lstStyle/>
        <a:p>
          <a:endParaRPr lang="es-CL"/>
        </a:p>
      </dgm:t>
    </dgm:pt>
    <dgm:pt modelId="{959253BE-2D0F-4E5B-871E-CEA14F34B5FE}" type="pres">
      <dgm:prSet presAssocID="{68AA863E-0CF6-4263-BE0A-DEE25D23CF69}" presName="linear" presStyleCnt="0">
        <dgm:presLayoutVars>
          <dgm:animLvl val="lvl"/>
          <dgm:resizeHandles val="exact"/>
        </dgm:presLayoutVars>
      </dgm:prSet>
      <dgm:spPr/>
    </dgm:pt>
    <dgm:pt modelId="{E4236617-5831-4EA4-9CA0-FEF5B56DCA30}" type="pres">
      <dgm:prSet presAssocID="{2EF58490-6547-4364-ADB2-162B173E1A67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98C810FF-99EA-44DF-A56F-2B921F841046}" type="pres">
      <dgm:prSet presAssocID="{9635B753-7C2E-4550-8624-E6BCC0AF4044}" presName="spacer" presStyleCnt="0"/>
      <dgm:spPr/>
    </dgm:pt>
    <dgm:pt modelId="{7EE1F28C-E09C-4AC5-835B-363B38C178DA}" type="pres">
      <dgm:prSet presAssocID="{78A7FDC5-A515-41A8-BC0F-7A9DD3F97EBA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EBED8950-8795-435C-866A-AC879471E021}" type="pres">
      <dgm:prSet presAssocID="{63794A8D-882E-4FAD-8E99-0BF3746C399F}" presName="spacer" presStyleCnt="0"/>
      <dgm:spPr/>
    </dgm:pt>
    <dgm:pt modelId="{FC4688DE-BF08-4D8A-8081-1AB8591D6E0C}" type="pres">
      <dgm:prSet presAssocID="{79194938-6929-48FB-9B20-6E2E3231F5E0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BE15DCAC-DCD3-409A-BFF8-1BA534C99F9A}" type="pres">
      <dgm:prSet presAssocID="{8E12E0B7-D180-4AB3-8514-5AD692B900BB}" presName="spacer" presStyleCnt="0"/>
      <dgm:spPr/>
    </dgm:pt>
    <dgm:pt modelId="{A3AA2BC9-6FA6-4EB9-9C32-F559E9C80E50}" type="pres">
      <dgm:prSet presAssocID="{5AEABE4A-89DE-4080-B73E-6E5B58CA2EF0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D55CD320-D6C4-4DB0-AE6E-2EB0501EF8BE}" type="pres">
      <dgm:prSet presAssocID="{CFE3AC5B-79CA-460B-95E1-55F0949FAB90}" presName="spacer" presStyleCnt="0"/>
      <dgm:spPr/>
    </dgm:pt>
    <dgm:pt modelId="{E03FABE4-F43B-475F-88EF-62409A358B82}" type="pres">
      <dgm:prSet presAssocID="{F6016EE1-3507-4D57-868F-A4EDA4C959E0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600AE6BB-E196-440D-A1DC-D846BF3CAF62}" type="pres">
      <dgm:prSet presAssocID="{1EC7B430-E09F-4995-A67F-39DFD5224CA4}" presName="spacer" presStyleCnt="0"/>
      <dgm:spPr/>
    </dgm:pt>
    <dgm:pt modelId="{5CDCF828-52DF-4790-8350-D82A844F7955}" type="pres">
      <dgm:prSet presAssocID="{2FAB52B6-BA44-4766-A630-3B7516EA0B57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8EDDD3E1-FD9F-48D2-86BF-D64E88EE119F}" type="pres">
      <dgm:prSet presAssocID="{82CD6CB5-472C-4DE0-BD27-75A679222CB2}" presName="spacer" presStyleCnt="0"/>
      <dgm:spPr/>
    </dgm:pt>
    <dgm:pt modelId="{63425F39-CB22-4B60-9409-720DDCF3FAD3}" type="pres">
      <dgm:prSet presAssocID="{33D71246-6211-4F14-914E-8D49F9E41ED1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36AB04CE-20A5-4186-A5DD-441D4E984C11}" type="pres">
      <dgm:prSet presAssocID="{E32E3EC1-361E-4189-AE2D-621BD41FF96B}" presName="spacer" presStyleCnt="0"/>
      <dgm:spPr/>
    </dgm:pt>
    <dgm:pt modelId="{AECC1C84-2448-4F24-8F7B-4DFADCA442A1}" type="pres">
      <dgm:prSet presAssocID="{69F2C5CF-128F-4C4A-A2DA-08703CEC50AC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F86E7209-CE80-4285-B829-6280E2185685}" type="presOf" srcId="{79194938-6929-48FB-9B20-6E2E3231F5E0}" destId="{FC4688DE-BF08-4D8A-8081-1AB8591D6E0C}" srcOrd="0" destOrd="0" presId="urn:microsoft.com/office/officeart/2005/8/layout/vList2"/>
    <dgm:cxn modelId="{CDE0A509-731F-4787-9101-893405B68205}" type="presOf" srcId="{69F2C5CF-128F-4C4A-A2DA-08703CEC50AC}" destId="{AECC1C84-2448-4F24-8F7B-4DFADCA442A1}" srcOrd="0" destOrd="0" presId="urn:microsoft.com/office/officeart/2005/8/layout/vList2"/>
    <dgm:cxn modelId="{1104E825-0661-4650-B6EA-5FBBEB565ABE}" type="presOf" srcId="{33D71246-6211-4F14-914E-8D49F9E41ED1}" destId="{63425F39-CB22-4B60-9409-720DDCF3FAD3}" srcOrd="0" destOrd="0" presId="urn:microsoft.com/office/officeart/2005/8/layout/vList2"/>
    <dgm:cxn modelId="{9AE50F40-D891-4A96-9993-34ADAB93F1CC}" srcId="{68AA863E-0CF6-4263-BE0A-DEE25D23CF69}" destId="{2EF58490-6547-4364-ADB2-162B173E1A67}" srcOrd="0" destOrd="0" parTransId="{ACE1FABD-8744-4B1C-8E36-32C743442355}" sibTransId="{9635B753-7C2E-4550-8624-E6BCC0AF4044}"/>
    <dgm:cxn modelId="{B1B9F043-FE8C-4C88-BF7E-2EA28CD3F97F}" type="presOf" srcId="{78A7FDC5-A515-41A8-BC0F-7A9DD3F97EBA}" destId="{7EE1F28C-E09C-4AC5-835B-363B38C178DA}" srcOrd="0" destOrd="0" presId="urn:microsoft.com/office/officeart/2005/8/layout/vList2"/>
    <dgm:cxn modelId="{39891D48-6C1A-4964-98F7-291A893950A9}" srcId="{68AA863E-0CF6-4263-BE0A-DEE25D23CF69}" destId="{33D71246-6211-4F14-914E-8D49F9E41ED1}" srcOrd="6" destOrd="0" parTransId="{5865311E-2F1E-4030-97A7-051103B1D0D0}" sibTransId="{E32E3EC1-361E-4189-AE2D-621BD41FF96B}"/>
    <dgm:cxn modelId="{30891A4B-D9BC-4C7E-874E-B6771864FCAB}" srcId="{68AA863E-0CF6-4263-BE0A-DEE25D23CF69}" destId="{79194938-6929-48FB-9B20-6E2E3231F5E0}" srcOrd="2" destOrd="0" parTransId="{C1BED2B2-8703-414F-AE67-077A18C75981}" sibTransId="{8E12E0B7-D180-4AB3-8514-5AD692B900BB}"/>
    <dgm:cxn modelId="{020FE050-EED3-4CCA-90A8-B5F91846CF89}" type="presOf" srcId="{F6016EE1-3507-4D57-868F-A4EDA4C959E0}" destId="{E03FABE4-F43B-475F-88EF-62409A358B82}" srcOrd="0" destOrd="0" presId="urn:microsoft.com/office/officeart/2005/8/layout/vList2"/>
    <dgm:cxn modelId="{5467C97D-0B59-4DB2-A681-0EDD161F1700}" srcId="{68AA863E-0CF6-4263-BE0A-DEE25D23CF69}" destId="{5AEABE4A-89DE-4080-B73E-6E5B58CA2EF0}" srcOrd="3" destOrd="0" parTransId="{F6BD15B9-DFA4-4338-9845-EEF6120A50DE}" sibTransId="{CFE3AC5B-79CA-460B-95E1-55F0949FAB90}"/>
    <dgm:cxn modelId="{19D82E84-9C07-464F-A6B9-66F1F28E6378}" srcId="{68AA863E-0CF6-4263-BE0A-DEE25D23CF69}" destId="{2FAB52B6-BA44-4766-A630-3B7516EA0B57}" srcOrd="5" destOrd="0" parTransId="{4615E2C9-1B2A-42BA-AFB5-BBDED4FC2398}" sibTransId="{82CD6CB5-472C-4DE0-BD27-75A679222CB2}"/>
    <dgm:cxn modelId="{92EB5D84-8D8D-4BF8-8A8B-94354E2418AD}" type="presOf" srcId="{2FAB52B6-BA44-4766-A630-3B7516EA0B57}" destId="{5CDCF828-52DF-4790-8350-D82A844F7955}" srcOrd="0" destOrd="0" presId="urn:microsoft.com/office/officeart/2005/8/layout/vList2"/>
    <dgm:cxn modelId="{7D0EDE9A-6A53-4AD5-B539-B23D4A85627C}" srcId="{68AA863E-0CF6-4263-BE0A-DEE25D23CF69}" destId="{78A7FDC5-A515-41A8-BC0F-7A9DD3F97EBA}" srcOrd="1" destOrd="0" parTransId="{20BDC54A-BAC0-4A00-A9DD-1A0771D4BDE0}" sibTransId="{63794A8D-882E-4FAD-8E99-0BF3746C399F}"/>
    <dgm:cxn modelId="{DFE9FAAB-70D2-495B-9AF2-F8D127FC3619}" type="presOf" srcId="{5AEABE4A-89DE-4080-B73E-6E5B58CA2EF0}" destId="{A3AA2BC9-6FA6-4EB9-9C32-F559E9C80E50}" srcOrd="0" destOrd="0" presId="urn:microsoft.com/office/officeart/2005/8/layout/vList2"/>
    <dgm:cxn modelId="{1B5FA8CF-C2AA-4967-A52F-A7AF59E82928}" type="presOf" srcId="{2EF58490-6547-4364-ADB2-162B173E1A67}" destId="{E4236617-5831-4EA4-9CA0-FEF5B56DCA30}" srcOrd="0" destOrd="0" presId="urn:microsoft.com/office/officeart/2005/8/layout/vList2"/>
    <dgm:cxn modelId="{F412E8E0-6578-4C6F-9DD9-F1106F10CFB2}" type="presOf" srcId="{68AA863E-0CF6-4263-BE0A-DEE25D23CF69}" destId="{959253BE-2D0F-4E5B-871E-CEA14F34B5FE}" srcOrd="0" destOrd="0" presId="urn:microsoft.com/office/officeart/2005/8/layout/vList2"/>
    <dgm:cxn modelId="{057AE6F0-89C5-412F-ACF3-7F54A56E93AB}" srcId="{68AA863E-0CF6-4263-BE0A-DEE25D23CF69}" destId="{69F2C5CF-128F-4C4A-A2DA-08703CEC50AC}" srcOrd="7" destOrd="0" parTransId="{16A7EB1A-EE80-4F55-BD06-54BC19289D52}" sibTransId="{F08660BB-84D1-40EE-98AE-8FFF09773109}"/>
    <dgm:cxn modelId="{ACA0E1FB-7B8A-483C-A62C-FF02030FE028}" srcId="{68AA863E-0CF6-4263-BE0A-DEE25D23CF69}" destId="{F6016EE1-3507-4D57-868F-A4EDA4C959E0}" srcOrd="4" destOrd="0" parTransId="{DC2A93A2-3AD6-4793-ABB1-B6DF6F6212D4}" sibTransId="{1EC7B430-E09F-4995-A67F-39DFD5224CA4}"/>
    <dgm:cxn modelId="{039075E6-2CBB-48AC-B66A-E436E52FABC0}" type="presParOf" srcId="{959253BE-2D0F-4E5B-871E-CEA14F34B5FE}" destId="{E4236617-5831-4EA4-9CA0-FEF5B56DCA30}" srcOrd="0" destOrd="0" presId="urn:microsoft.com/office/officeart/2005/8/layout/vList2"/>
    <dgm:cxn modelId="{DE3D3D51-9C8F-48E8-BB9C-784AEC548921}" type="presParOf" srcId="{959253BE-2D0F-4E5B-871E-CEA14F34B5FE}" destId="{98C810FF-99EA-44DF-A56F-2B921F841046}" srcOrd="1" destOrd="0" presId="urn:microsoft.com/office/officeart/2005/8/layout/vList2"/>
    <dgm:cxn modelId="{302387E8-2DF2-40C6-A27A-0B3C719B42F3}" type="presParOf" srcId="{959253BE-2D0F-4E5B-871E-CEA14F34B5FE}" destId="{7EE1F28C-E09C-4AC5-835B-363B38C178DA}" srcOrd="2" destOrd="0" presId="urn:microsoft.com/office/officeart/2005/8/layout/vList2"/>
    <dgm:cxn modelId="{75F84938-092C-4F83-9644-41AF6AA7EB9E}" type="presParOf" srcId="{959253BE-2D0F-4E5B-871E-CEA14F34B5FE}" destId="{EBED8950-8795-435C-866A-AC879471E021}" srcOrd="3" destOrd="0" presId="urn:microsoft.com/office/officeart/2005/8/layout/vList2"/>
    <dgm:cxn modelId="{531FE931-4DE1-4F00-9399-625C0F740D96}" type="presParOf" srcId="{959253BE-2D0F-4E5B-871E-CEA14F34B5FE}" destId="{FC4688DE-BF08-4D8A-8081-1AB8591D6E0C}" srcOrd="4" destOrd="0" presId="urn:microsoft.com/office/officeart/2005/8/layout/vList2"/>
    <dgm:cxn modelId="{59AACC91-3B88-48EA-8ACC-A1B79F062425}" type="presParOf" srcId="{959253BE-2D0F-4E5B-871E-CEA14F34B5FE}" destId="{BE15DCAC-DCD3-409A-BFF8-1BA534C99F9A}" srcOrd="5" destOrd="0" presId="urn:microsoft.com/office/officeart/2005/8/layout/vList2"/>
    <dgm:cxn modelId="{ACED3B13-30DF-4F9C-8C81-0DC6C72C3B8B}" type="presParOf" srcId="{959253BE-2D0F-4E5B-871E-CEA14F34B5FE}" destId="{A3AA2BC9-6FA6-4EB9-9C32-F559E9C80E50}" srcOrd="6" destOrd="0" presId="urn:microsoft.com/office/officeart/2005/8/layout/vList2"/>
    <dgm:cxn modelId="{B7E44264-9291-48C3-99AF-834916A71104}" type="presParOf" srcId="{959253BE-2D0F-4E5B-871E-CEA14F34B5FE}" destId="{D55CD320-D6C4-4DB0-AE6E-2EB0501EF8BE}" srcOrd="7" destOrd="0" presId="urn:microsoft.com/office/officeart/2005/8/layout/vList2"/>
    <dgm:cxn modelId="{AC3670F1-9370-49BB-BE37-ED6D8F15BAA1}" type="presParOf" srcId="{959253BE-2D0F-4E5B-871E-CEA14F34B5FE}" destId="{E03FABE4-F43B-475F-88EF-62409A358B82}" srcOrd="8" destOrd="0" presId="urn:microsoft.com/office/officeart/2005/8/layout/vList2"/>
    <dgm:cxn modelId="{6E5B6E8B-FFDE-44AB-8FDD-18BB18666C0F}" type="presParOf" srcId="{959253BE-2D0F-4E5B-871E-CEA14F34B5FE}" destId="{600AE6BB-E196-440D-A1DC-D846BF3CAF62}" srcOrd="9" destOrd="0" presId="urn:microsoft.com/office/officeart/2005/8/layout/vList2"/>
    <dgm:cxn modelId="{69D426B1-9FBE-4C85-8340-CE0E0C907032}" type="presParOf" srcId="{959253BE-2D0F-4E5B-871E-CEA14F34B5FE}" destId="{5CDCF828-52DF-4790-8350-D82A844F7955}" srcOrd="10" destOrd="0" presId="urn:microsoft.com/office/officeart/2005/8/layout/vList2"/>
    <dgm:cxn modelId="{96D49F63-D6F5-4239-9E1E-34A666A972E7}" type="presParOf" srcId="{959253BE-2D0F-4E5B-871E-CEA14F34B5FE}" destId="{8EDDD3E1-FD9F-48D2-86BF-D64E88EE119F}" srcOrd="11" destOrd="0" presId="urn:microsoft.com/office/officeart/2005/8/layout/vList2"/>
    <dgm:cxn modelId="{8AF63CC4-4836-49B9-9752-C223FF47C20A}" type="presParOf" srcId="{959253BE-2D0F-4E5B-871E-CEA14F34B5FE}" destId="{63425F39-CB22-4B60-9409-720DDCF3FAD3}" srcOrd="12" destOrd="0" presId="urn:microsoft.com/office/officeart/2005/8/layout/vList2"/>
    <dgm:cxn modelId="{F6B8F4D1-38C0-457A-AF7C-5AF45B6D354B}" type="presParOf" srcId="{959253BE-2D0F-4E5B-871E-CEA14F34B5FE}" destId="{36AB04CE-20A5-4186-A5DD-441D4E984C11}" srcOrd="13" destOrd="0" presId="urn:microsoft.com/office/officeart/2005/8/layout/vList2"/>
    <dgm:cxn modelId="{0502B4FA-3A44-4388-A27D-17E5215FD550}" type="presParOf" srcId="{959253BE-2D0F-4E5B-871E-CEA14F34B5FE}" destId="{AECC1C84-2448-4F24-8F7B-4DFADCA442A1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8AA863E-0CF6-4263-BE0A-DEE25D23CF69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2EF58490-6547-4364-ADB2-162B173E1A67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400" kern="1200" dirty="0"/>
            <a:t>2010: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Ingreso</a:t>
          </a:r>
          <a:r>
            <a:rPr lang="es-CL" sz="2400" kern="1200" dirty="0"/>
            <a:t> ESNAVAL.</a:t>
          </a:r>
        </a:p>
      </dgm:t>
    </dgm:pt>
    <dgm:pt modelId="{ACE1FABD-8744-4B1C-8E36-32C743442355}" type="parTrans" cxnId="{9AE50F40-D891-4A96-9993-34ADAB93F1CC}">
      <dgm:prSet/>
      <dgm:spPr/>
      <dgm:t>
        <a:bodyPr/>
        <a:lstStyle/>
        <a:p>
          <a:endParaRPr lang="es-CL"/>
        </a:p>
      </dgm:t>
    </dgm:pt>
    <dgm:pt modelId="{9635B753-7C2E-4550-8624-E6BCC0AF4044}" type="sibTrans" cxnId="{9AE50F40-D891-4A96-9993-34ADAB93F1CC}">
      <dgm:prSet/>
      <dgm:spPr/>
      <dgm:t>
        <a:bodyPr/>
        <a:lstStyle/>
        <a:p>
          <a:endParaRPr lang="es-CL"/>
        </a:p>
      </dgm:t>
    </dgm:pt>
    <dgm:pt modelId="{5AEABE4A-89DE-4080-B73E-6E5B58CA2EF0}">
      <dgm:prSet/>
      <dgm:spPr/>
      <dgm:t>
        <a:bodyPr/>
        <a:lstStyle/>
        <a:p>
          <a:pPr rtl="0"/>
          <a:r>
            <a:rPr lang="es-CL" dirty="0"/>
            <a:t>2017: Subteniente AP 41 AQUILES – Oficial de Materiales.</a:t>
          </a:r>
        </a:p>
      </dgm:t>
    </dgm:pt>
    <dgm:pt modelId="{CFE3AC5B-79CA-460B-95E1-55F0949FAB90}" type="sibTrans" cxnId="{5467C97D-0B59-4DB2-A681-0EDD161F1700}">
      <dgm:prSet/>
      <dgm:spPr/>
      <dgm:t>
        <a:bodyPr/>
        <a:lstStyle/>
        <a:p>
          <a:endParaRPr lang="es-CL"/>
        </a:p>
      </dgm:t>
    </dgm:pt>
    <dgm:pt modelId="{F6BD15B9-DFA4-4338-9845-EEF6120A50DE}" type="parTrans" cxnId="{5467C97D-0B59-4DB2-A681-0EDD161F1700}">
      <dgm:prSet/>
      <dgm:spPr/>
      <dgm:t>
        <a:bodyPr/>
        <a:lstStyle/>
        <a:p>
          <a:endParaRPr lang="es-CL"/>
        </a:p>
      </dgm:t>
    </dgm:pt>
    <dgm:pt modelId="{79194938-6929-48FB-9B20-6E2E3231F5E0}">
      <dgm:prSet/>
      <dgm:spPr/>
      <dgm:t>
        <a:bodyPr/>
        <a:lstStyle/>
        <a:p>
          <a:pPr rtl="0"/>
          <a:r>
            <a:rPr lang="es-CL" dirty="0"/>
            <a:t>2015-2016: Subteniente DIRECABAS – Jefe depto. AB y Jefe División País.</a:t>
          </a:r>
        </a:p>
      </dgm:t>
    </dgm:pt>
    <dgm:pt modelId="{8E12E0B7-D180-4AB3-8514-5AD692B900BB}" type="sibTrans" cxnId="{30891A4B-D9BC-4C7E-874E-B6771864FCAB}">
      <dgm:prSet/>
      <dgm:spPr/>
      <dgm:t>
        <a:bodyPr/>
        <a:lstStyle/>
        <a:p>
          <a:endParaRPr lang="es-CL"/>
        </a:p>
      </dgm:t>
    </dgm:pt>
    <dgm:pt modelId="{C1BED2B2-8703-414F-AE67-077A18C75981}" type="parTrans" cxnId="{30891A4B-D9BC-4C7E-874E-B6771864FCAB}">
      <dgm:prSet/>
      <dgm:spPr/>
      <dgm:t>
        <a:bodyPr/>
        <a:lstStyle/>
        <a:p>
          <a:endParaRPr lang="es-CL"/>
        </a:p>
      </dgm:t>
    </dgm:pt>
    <dgm:pt modelId="{78A7FDC5-A515-41A8-BC0F-7A9DD3F97EBA}">
      <dgm:prSet custT="1"/>
      <dgm:spPr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2014: Guardiamarina – Velas Latinoamericana.</a:t>
          </a:r>
        </a:p>
      </dgm:t>
    </dgm:pt>
    <dgm:pt modelId="{63794A8D-882E-4FAD-8E99-0BF3746C399F}" type="sibTrans" cxnId="{7D0EDE9A-6A53-4AD5-B539-B23D4A85627C}">
      <dgm:prSet/>
      <dgm:spPr/>
      <dgm:t>
        <a:bodyPr/>
        <a:lstStyle/>
        <a:p>
          <a:endParaRPr lang="es-CL"/>
        </a:p>
      </dgm:t>
    </dgm:pt>
    <dgm:pt modelId="{20BDC54A-BAC0-4A00-A9DD-1A0771D4BDE0}" type="parTrans" cxnId="{7D0EDE9A-6A53-4AD5-B539-B23D4A85627C}">
      <dgm:prSet/>
      <dgm:spPr/>
      <dgm:t>
        <a:bodyPr/>
        <a:lstStyle/>
        <a:p>
          <a:endParaRPr lang="es-CL"/>
        </a:p>
      </dgm:t>
    </dgm:pt>
    <dgm:pt modelId="{F6016EE1-3507-4D57-868F-A4EDA4C959E0}">
      <dgm:prSet/>
      <dgm:spPr/>
      <dgm:t>
        <a:bodyPr/>
        <a:lstStyle/>
        <a:p>
          <a:pPr rtl="0"/>
          <a:r>
            <a:rPr lang="es-CL" dirty="0"/>
            <a:t>2018: Teniente 2° APOLINAV - 6to Politécnico.</a:t>
          </a:r>
        </a:p>
      </dgm:t>
    </dgm:pt>
    <dgm:pt modelId="{DC2A93A2-3AD6-4793-ABB1-B6DF6F6212D4}" type="parTrans" cxnId="{ACA0E1FB-7B8A-483C-A62C-FF02030FE028}">
      <dgm:prSet/>
      <dgm:spPr/>
      <dgm:t>
        <a:bodyPr/>
        <a:lstStyle/>
        <a:p>
          <a:endParaRPr lang="es-CL"/>
        </a:p>
      </dgm:t>
    </dgm:pt>
    <dgm:pt modelId="{1EC7B430-E09F-4995-A67F-39DFD5224CA4}" type="sibTrans" cxnId="{ACA0E1FB-7B8A-483C-A62C-FF02030FE028}">
      <dgm:prSet/>
      <dgm:spPr/>
      <dgm:t>
        <a:bodyPr/>
        <a:lstStyle/>
        <a:p>
          <a:endParaRPr lang="es-CL"/>
        </a:p>
      </dgm:t>
    </dgm:pt>
    <dgm:pt modelId="{2FAB52B6-BA44-4766-A630-3B7516EA0B57}">
      <dgm:prSet/>
      <dgm:spPr/>
      <dgm:t>
        <a:bodyPr/>
        <a:lstStyle/>
        <a:p>
          <a:pPr rtl="0"/>
          <a:r>
            <a:rPr lang="es-CL" dirty="0"/>
            <a:t>2019: Teniente 2° BEE - Instructora de Guardiamarinas.</a:t>
          </a:r>
        </a:p>
      </dgm:t>
    </dgm:pt>
    <dgm:pt modelId="{4615E2C9-1B2A-42BA-AFB5-BBDED4FC2398}" type="parTrans" cxnId="{19D82E84-9C07-464F-A6B9-66F1F28E6378}">
      <dgm:prSet/>
      <dgm:spPr/>
      <dgm:t>
        <a:bodyPr/>
        <a:lstStyle/>
        <a:p>
          <a:endParaRPr lang="es-CL"/>
        </a:p>
      </dgm:t>
    </dgm:pt>
    <dgm:pt modelId="{82CD6CB5-472C-4DE0-BD27-75A679222CB2}" type="sibTrans" cxnId="{19D82E84-9C07-464F-A6B9-66F1F28E6378}">
      <dgm:prSet/>
      <dgm:spPr/>
      <dgm:t>
        <a:bodyPr/>
        <a:lstStyle/>
        <a:p>
          <a:endParaRPr lang="es-CL"/>
        </a:p>
      </dgm:t>
    </dgm:pt>
    <dgm:pt modelId="{33D71246-6211-4F14-914E-8D49F9E41ED1}">
      <dgm:prSet/>
      <dgm:spPr/>
      <dgm:t>
        <a:bodyPr/>
        <a:lstStyle/>
        <a:p>
          <a:pPr rtl="0"/>
          <a:r>
            <a:rPr lang="es-CL" dirty="0"/>
            <a:t>2020-2022: Teniente 2° FF 06 ALMTE CONDELL – Oficial de Materiales.</a:t>
          </a:r>
        </a:p>
      </dgm:t>
    </dgm:pt>
    <dgm:pt modelId="{5865311E-2F1E-4030-97A7-051103B1D0D0}" type="parTrans" cxnId="{39891D48-6C1A-4964-98F7-291A893950A9}">
      <dgm:prSet/>
      <dgm:spPr/>
      <dgm:t>
        <a:bodyPr/>
        <a:lstStyle/>
        <a:p>
          <a:endParaRPr lang="es-CL"/>
        </a:p>
      </dgm:t>
    </dgm:pt>
    <dgm:pt modelId="{E32E3EC1-361E-4189-AE2D-621BD41FF96B}" type="sibTrans" cxnId="{39891D48-6C1A-4964-98F7-291A893950A9}">
      <dgm:prSet/>
      <dgm:spPr/>
      <dgm:t>
        <a:bodyPr/>
        <a:lstStyle/>
        <a:p>
          <a:endParaRPr lang="es-CL"/>
        </a:p>
      </dgm:t>
    </dgm:pt>
    <dgm:pt modelId="{69F2C5CF-128F-4C4A-A2DA-08703CEC50AC}">
      <dgm:prSet/>
      <dgm:spPr/>
      <dgm:t>
        <a:bodyPr/>
        <a:lstStyle/>
        <a:p>
          <a:pPr rtl="0"/>
          <a:r>
            <a:rPr lang="es-CL" dirty="0"/>
            <a:t>2023-2025: Teniente 1° ESCUELA NAVAL  </a:t>
          </a:r>
        </a:p>
      </dgm:t>
    </dgm:pt>
    <dgm:pt modelId="{16A7EB1A-EE80-4F55-BD06-54BC19289D52}" type="parTrans" cxnId="{057AE6F0-89C5-412F-ACF3-7F54A56E93AB}">
      <dgm:prSet/>
      <dgm:spPr/>
      <dgm:t>
        <a:bodyPr/>
        <a:lstStyle/>
        <a:p>
          <a:endParaRPr lang="es-CL"/>
        </a:p>
      </dgm:t>
    </dgm:pt>
    <dgm:pt modelId="{F08660BB-84D1-40EE-98AE-8FFF09773109}" type="sibTrans" cxnId="{057AE6F0-89C5-412F-ACF3-7F54A56E93AB}">
      <dgm:prSet/>
      <dgm:spPr/>
      <dgm:t>
        <a:bodyPr/>
        <a:lstStyle/>
        <a:p>
          <a:endParaRPr lang="es-CL"/>
        </a:p>
      </dgm:t>
    </dgm:pt>
    <dgm:pt modelId="{959253BE-2D0F-4E5B-871E-CEA14F34B5FE}" type="pres">
      <dgm:prSet presAssocID="{68AA863E-0CF6-4263-BE0A-DEE25D23CF69}" presName="linear" presStyleCnt="0">
        <dgm:presLayoutVars>
          <dgm:animLvl val="lvl"/>
          <dgm:resizeHandles val="exact"/>
        </dgm:presLayoutVars>
      </dgm:prSet>
      <dgm:spPr/>
    </dgm:pt>
    <dgm:pt modelId="{E4236617-5831-4EA4-9CA0-FEF5B56DCA30}" type="pres">
      <dgm:prSet presAssocID="{2EF58490-6547-4364-ADB2-162B173E1A67}" presName="parentText" presStyleLbl="node1" presStyleIdx="0" presStyleCnt="8">
        <dgm:presLayoutVars>
          <dgm:chMax val="0"/>
          <dgm:bulletEnabled val="1"/>
        </dgm:presLayoutVars>
      </dgm:prSet>
      <dgm:spPr>
        <a:xfrm>
          <a:off x="0" y="84301"/>
          <a:ext cx="10515600" cy="575639"/>
        </a:xfrm>
        <a:prstGeom prst="roundRect">
          <a:avLst/>
        </a:prstGeom>
      </dgm:spPr>
    </dgm:pt>
    <dgm:pt modelId="{98C810FF-99EA-44DF-A56F-2B921F841046}" type="pres">
      <dgm:prSet presAssocID="{9635B753-7C2E-4550-8624-E6BCC0AF4044}" presName="spacer" presStyleCnt="0"/>
      <dgm:spPr/>
    </dgm:pt>
    <dgm:pt modelId="{7EE1F28C-E09C-4AC5-835B-363B38C178DA}" type="pres">
      <dgm:prSet presAssocID="{78A7FDC5-A515-41A8-BC0F-7A9DD3F97EBA}" presName="parentText" presStyleLbl="node1" presStyleIdx="1" presStyleCnt="8">
        <dgm:presLayoutVars>
          <dgm:chMax val="0"/>
          <dgm:bulletEnabled val="1"/>
        </dgm:presLayoutVars>
      </dgm:prSet>
      <dgm:spPr>
        <a:xfrm>
          <a:off x="0" y="729061"/>
          <a:ext cx="10515600" cy="575639"/>
        </a:xfrm>
        <a:prstGeom prst="roundRect">
          <a:avLst/>
        </a:prstGeom>
      </dgm:spPr>
    </dgm:pt>
    <dgm:pt modelId="{EBED8950-8795-435C-866A-AC879471E021}" type="pres">
      <dgm:prSet presAssocID="{63794A8D-882E-4FAD-8E99-0BF3746C399F}" presName="spacer" presStyleCnt="0"/>
      <dgm:spPr/>
    </dgm:pt>
    <dgm:pt modelId="{FC4688DE-BF08-4D8A-8081-1AB8591D6E0C}" type="pres">
      <dgm:prSet presAssocID="{79194938-6929-48FB-9B20-6E2E3231F5E0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BE15DCAC-DCD3-409A-BFF8-1BA534C99F9A}" type="pres">
      <dgm:prSet presAssocID="{8E12E0B7-D180-4AB3-8514-5AD692B900BB}" presName="spacer" presStyleCnt="0"/>
      <dgm:spPr/>
    </dgm:pt>
    <dgm:pt modelId="{A3AA2BC9-6FA6-4EB9-9C32-F559E9C80E50}" type="pres">
      <dgm:prSet presAssocID="{5AEABE4A-89DE-4080-B73E-6E5B58CA2EF0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D55CD320-D6C4-4DB0-AE6E-2EB0501EF8BE}" type="pres">
      <dgm:prSet presAssocID="{CFE3AC5B-79CA-460B-95E1-55F0949FAB90}" presName="spacer" presStyleCnt="0"/>
      <dgm:spPr/>
    </dgm:pt>
    <dgm:pt modelId="{E03FABE4-F43B-475F-88EF-62409A358B82}" type="pres">
      <dgm:prSet presAssocID="{F6016EE1-3507-4D57-868F-A4EDA4C959E0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600AE6BB-E196-440D-A1DC-D846BF3CAF62}" type="pres">
      <dgm:prSet presAssocID="{1EC7B430-E09F-4995-A67F-39DFD5224CA4}" presName="spacer" presStyleCnt="0"/>
      <dgm:spPr/>
    </dgm:pt>
    <dgm:pt modelId="{5CDCF828-52DF-4790-8350-D82A844F7955}" type="pres">
      <dgm:prSet presAssocID="{2FAB52B6-BA44-4766-A630-3B7516EA0B57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8EDDD3E1-FD9F-48D2-86BF-D64E88EE119F}" type="pres">
      <dgm:prSet presAssocID="{82CD6CB5-472C-4DE0-BD27-75A679222CB2}" presName="spacer" presStyleCnt="0"/>
      <dgm:spPr/>
    </dgm:pt>
    <dgm:pt modelId="{63425F39-CB22-4B60-9409-720DDCF3FAD3}" type="pres">
      <dgm:prSet presAssocID="{33D71246-6211-4F14-914E-8D49F9E41ED1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36AB04CE-20A5-4186-A5DD-441D4E984C11}" type="pres">
      <dgm:prSet presAssocID="{E32E3EC1-361E-4189-AE2D-621BD41FF96B}" presName="spacer" presStyleCnt="0"/>
      <dgm:spPr/>
    </dgm:pt>
    <dgm:pt modelId="{AECC1C84-2448-4F24-8F7B-4DFADCA442A1}" type="pres">
      <dgm:prSet presAssocID="{69F2C5CF-128F-4C4A-A2DA-08703CEC50AC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F86E7209-CE80-4285-B829-6280E2185685}" type="presOf" srcId="{79194938-6929-48FB-9B20-6E2E3231F5E0}" destId="{FC4688DE-BF08-4D8A-8081-1AB8591D6E0C}" srcOrd="0" destOrd="0" presId="urn:microsoft.com/office/officeart/2005/8/layout/vList2"/>
    <dgm:cxn modelId="{CDE0A509-731F-4787-9101-893405B68205}" type="presOf" srcId="{69F2C5CF-128F-4C4A-A2DA-08703CEC50AC}" destId="{AECC1C84-2448-4F24-8F7B-4DFADCA442A1}" srcOrd="0" destOrd="0" presId="urn:microsoft.com/office/officeart/2005/8/layout/vList2"/>
    <dgm:cxn modelId="{1104E825-0661-4650-B6EA-5FBBEB565ABE}" type="presOf" srcId="{33D71246-6211-4F14-914E-8D49F9E41ED1}" destId="{63425F39-CB22-4B60-9409-720DDCF3FAD3}" srcOrd="0" destOrd="0" presId="urn:microsoft.com/office/officeart/2005/8/layout/vList2"/>
    <dgm:cxn modelId="{9AE50F40-D891-4A96-9993-34ADAB93F1CC}" srcId="{68AA863E-0CF6-4263-BE0A-DEE25D23CF69}" destId="{2EF58490-6547-4364-ADB2-162B173E1A67}" srcOrd="0" destOrd="0" parTransId="{ACE1FABD-8744-4B1C-8E36-32C743442355}" sibTransId="{9635B753-7C2E-4550-8624-E6BCC0AF4044}"/>
    <dgm:cxn modelId="{B1B9F043-FE8C-4C88-BF7E-2EA28CD3F97F}" type="presOf" srcId="{78A7FDC5-A515-41A8-BC0F-7A9DD3F97EBA}" destId="{7EE1F28C-E09C-4AC5-835B-363B38C178DA}" srcOrd="0" destOrd="0" presId="urn:microsoft.com/office/officeart/2005/8/layout/vList2"/>
    <dgm:cxn modelId="{39891D48-6C1A-4964-98F7-291A893950A9}" srcId="{68AA863E-0CF6-4263-BE0A-DEE25D23CF69}" destId="{33D71246-6211-4F14-914E-8D49F9E41ED1}" srcOrd="6" destOrd="0" parTransId="{5865311E-2F1E-4030-97A7-051103B1D0D0}" sibTransId="{E32E3EC1-361E-4189-AE2D-621BD41FF96B}"/>
    <dgm:cxn modelId="{30891A4B-D9BC-4C7E-874E-B6771864FCAB}" srcId="{68AA863E-0CF6-4263-BE0A-DEE25D23CF69}" destId="{79194938-6929-48FB-9B20-6E2E3231F5E0}" srcOrd="2" destOrd="0" parTransId="{C1BED2B2-8703-414F-AE67-077A18C75981}" sibTransId="{8E12E0B7-D180-4AB3-8514-5AD692B900BB}"/>
    <dgm:cxn modelId="{020FE050-EED3-4CCA-90A8-B5F91846CF89}" type="presOf" srcId="{F6016EE1-3507-4D57-868F-A4EDA4C959E0}" destId="{E03FABE4-F43B-475F-88EF-62409A358B82}" srcOrd="0" destOrd="0" presId="urn:microsoft.com/office/officeart/2005/8/layout/vList2"/>
    <dgm:cxn modelId="{5467C97D-0B59-4DB2-A681-0EDD161F1700}" srcId="{68AA863E-0CF6-4263-BE0A-DEE25D23CF69}" destId="{5AEABE4A-89DE-4080-B73E-6E5B58CA2EF0}" srcOrd="3" destOrd="0" parTransId="{F6BD15B9-DFA4-4338-9845-EEF6120A50DE}" sibTransId="{CFE3AC5B-79CA-460B-95E1-55F0949FAB90}"/>
    <dgm:cxn modelId="{19D82E84-9C07-464F-A6B9-66F1F28E6378}" srcId="{68AA863E-0CF6-4263-BE0A-DEE25D23CF69}" destId="{2FAB52B6-BA44-4766-A630-3B7516EA0B57}" srcOrd="5" destOrd="0" parTransId="{4615E2C9-1B2A-42BA-AFB5-BBDED4FC2398}" sibTransId="{82CD6CB5-472C-4DE0-BD27-75A679222CB2}"/>
    <dgm:cxn modelId="{92EB5D84-8D8D-4BF8-8A8B-94354E2418AD}" type="presOf" srcId="{2FAB52B6-BA44-4766-A630-3B7516EA0B57}" destId="{5CDCF828-52DF-4790-8350-D82A844F7955}" srcOrd="0" destOrd="0" presId="urn:microsoft.com/office/officeart/2005/8/layout/vList2"/>
    <dgm:cxn modelId="{7D0EDE9A-6A53-4AD5-B539-B23D4A85627C}" srcId="{68AA863E-0CF6-4263-BE0A-DEE25D23CF69}" destId="{78A7FDC5-A515-41A8-BC0F-7A9DD3F97EBA}" srcOrd="1" destOrd="0" parTransId="{20BDC54A-BAC0-4A00-A9DD-1A0771D4BDE0}" sibTransId="{63794A8D-882E-4FAD-8E99-0BF3746C399F}"/>
    <dgm:cxn modelId="{DFE9FAAB-70D2-495B-9AF2-F8D127FC3619}" type="presOf" srcId="{5AEABE4A-89DE-4080-B73E-6E5B58CA2EF0}" destId="{A3AA2BC9-6FA6-4EB9-9C32-F559E9C80E50}" srcOrd="0" destOrd="0" presId="urn:microsoft.com/office/officeart/2005/8/layout/vList2"/>
    <dgm:cxn modelId="{1B5FA8CF-C2AA-4967-A52F-A7AF59E82928}" type="presOf" srcId="{2EF58490-6547-4364-ADB2-162B173E1A67}" destId="{E4236617-5831-4EA4-9CA0-FEF5B56DCA30}" srcOrd="0" destOrd="0" presId="urn:microsoft.com/office/officeart/2005/8/layout/vList2"/>
    <dgm:cxn modelId="{F412E8E0-6578-4C6F-9DD9-F1106F10CFB2}" type="presOf" srcId="{68AA863E-0CF6-4263-BE0A-DEE25D23CF69}" destId="{959253BE-2D0F-4E5B-871E-CEA14F34B5FE}" srcOrd="0" destOrd="0" presId="urn:microsoft.com/office/officeart/2005/8/layout/vList2"/>
    <dgm:cxn modelId="{057AE6F0-89C5-412F-ACF3-7F54A56E93AB}" srcId="{68AA863E-0CF6-4263-BE0A-DEE25D23CF69}" destId="{69F2C5CF-128F-4C4A-A2DA-08703CEC50AC}" srcOrd="7" destOrd="0" parTransId="{16A7EB1A-EE80-4F55-BD06-54BC19289D52}" sibTransId="{F08660BB-84D1-40EE-98AE-8FFF09773109}"/>
    <dgm:cxn modelId="{ACA0E1FB-7B8A-483C-A62C-FF02030FE028}" srcId="{68AA863E-0CF6-4263-BE0A-DEE25D23CF69}" destId="{F6016EE1-3507-4D57-868F-A4EDA4C959E0}" srcOrd="4" destOrd="0" parTransId="{DC2A93A2-3AD6-4793-ABB1-B6DF6F6212D4}" sibTransId="{1EC7B430-E09F-4995-A67F-39DFD5224CA4}"/>
    <dgm:cxn modelId="{039075E6-2CBB-48AC-B66A-E436E52FABC0}" type="presParOf" srcId="{959253BE-2D0F-4E5B-871E-CEA14F34B5FE}" destId="{E4236617-5831-4EA4-9CA0-FEF5B56DCA30}" srcOrd="0" destOrd="0" presId="urn:microsoft.com/office/officeart/2005/8/layout/vList2"/>
    <dgm:cxn modelId="{DE3D3D51-9C8F-48E8-BB9C-784AEC548921}" type="presParOf" srcId="{959253BE-2D0F-4E5B-871E-CEA14F34B5FE}" destId="{98C810FF-99EA-44DF-A56F-2B921F841046}" srcOrd="1" destOrd="0" presId="urn:microsoft.com/office/officeart/2005/8/layout/vList2"/>
    <dgm:cxn modelId="{302387E8-2DF2-40C6-A27A-0B3C719B42F3}" type="presParOf" srcId="{959253BE-2D0F-4E5B-871E-CEA14F34B5FE}" destId="{7EE1F28C-E09C-4AC5-835B-363B38C178DA}" srcOrd="2" destOrd="0" presId="urn:microsoft.com/office/officeart/2005/8/layout/vList2"/>
    <dgm:cxn modelId="{75F84938-092C-4F83-9644-41AF6AA7EB9E}" type="presParOf" srcId="{959253BE-2D0F-4E5B-871E-CEA14F34B5FE}" destId="{EBED8950-8795-435C-866A-AC879471E021}" srcOrd="3" destOrd="0" presId="urn:microsoft.com/office/officeart/2005/8/layout/vList2"/>
    <dgm:cxn modelId="{531FE931-4DE1-4F00-9399-625C0F740D96}" type="presParOf" srcId="{959253BE-2D0F-4E5B-871E-CEA14F34B5FE}" destId="{FC4688DE-BF08-4D8A-8081-1AB8591D6E0C}" srcOrd="4" destOrd="0" presId="urn:microsoft.com/office/officeart/2005/8/layout/vList2"/>
    <dgm:cxn modelId="{59AACC91-3B88-48EA-8ACC-A1B79F062425}" type="presParOf" srcId="{959253BE-2D0F-4E5B-871E-CEA14F34B5FE}" destId="{BE15DCAC-DCD3-409A-BFF8-1BA534C99F9A}" srcOrd="5" destOrd="0" presId="urn:microsoft.com/office/officeart/2005/8/layout/vList2"/>
    <dgm:cxn modelId="{ACED3B13-30DF-4F9C-8C81-0DC6C72C3B8B}" type="presParOf" srcId="{959253BE-2D0F-4E5B-871E-CEA14F34B5FE}" destId="{A3AA2BC9-6FA6-4EB9-9C32-F559E9C80E50}" srcOrd="6" destOrd="0" presId="urn:microsoft.com/office/officeart/2005/8/layout/vList2"/>
    <dgm:cxn modelId="{B7E44264-9291-48C3-99AF-834916A71104}" type="presParOf" srcId="{959253BE-2D0F-4E5B-871E-CEA14F34B5FE}" destId="{D55CD320-D6C4-4DB0-AE6E-2EB0501EF8BE}" srcOrd="7" destOrd="0" presId="urn:microsoft.com/office/officeart/2005/8/layout/vList2"/>
    <dgm:cxn modelId="{AC3670F1-9370-49BB-BE37-ED6D8F15BAA1}" type="presParOf" srcId="{959253BE-2D0F-4E5B-871E-CEA14F34B5FE}" destId="{E03FABE4-F43B-475F-88EF-62409A358B82}" srcOrd="8" destOrd="0" presId="urn:microsoft.com/office/officeart/2005/8/layout/vList2"/>
    <dgm:cxn modelId="{6E5B6E8B-FFDE-44AB-8FDD-18BB18666C0F}" type="presParOf" srcId="{959253BE-2D0F-4E5B-871E-CEA14F34B5FE}" destId="{600AE6BB-E196-440D-A1DC-D846BF3CAF62}" srcOrd="9" destOrd="0" presId="urn:microsoft.com/office/officeart/2005/8/layout/vList2"/>
    <dgm:cxn modelId="{69D426B1-9FBE-4C85-8340-CE0E0C907032}" type="presParOf" srcId="{959253BE-2D0F-4E5B-871E-CEA14F34B5FE}" destId="{5CDCF828-52DF-4790-8350-D82A844F7955}" srcOrd="10" destOrd="0" presId="urn:microsoft.com/office/officeart/2005/8/layout/vList2"/>
    <dgm:cxn modelId="{96D49F63-D6F5-4239-9E1E-34A666A972E7}" type="presParOf" srcId="{959253BE-2D0F-4E5B-871E-CEA14F34B5FE}" destId="{8EDDD3E1-FD9F-48D2-86BF-D64E88EE119F}" srcOrd="11" destOrd="0" presId="urn:microsoft.com/office/officeart/2005/8/layout/vList2"/>
    <dgm:cxn modelId="{8AF63CC4-4836-49B9-9752-C223FF47C20A}" type="presParOf" srcId="{959253BE-2D0F-4E5B-871E-CEA14F34B5FE}" destId="{63425F39-CB22-4B60-9409-720DDCF3FAD3}" srcOrd="12" destOrd="0" presId="urn:microsoft.com/office/officeart/2005/8/layout/vList2"/>
    <dgm:cxn modelId="{F6B8F4D1-38C0-457A-AF7C-5AF45B6D354B}" type="presParOf" srcId="{959253BE-2D0F-4E5B-871E-CEA14F34B5FE}" destId="{36AB04CE-20A5-4186-A5DD-441D4E984C11}" srcOrd="13" destOrd="0" presId="urn:microsoft.com/office/officeart/2005/8/layout/vList2"/>
    <dgm:cxn modelId="{0502B4FA-3A44-4388-A27D-17E5215FD550}" type="presParOf" srcId="{959253BE-2D0F-4E5B-871E-CEA14F34B5FE}" destId="{AECC1C84-2448-4F24-8F7B-4DFADCA442A1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8AA863E-0CF6-4263-BE0A-DEE25D23CF69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2EF58490-6547-4364-ADB2-162B173E1A67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400" kern="1200" dirty="0"/>
            <a:t>2010: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Ingreso</a:t>
          </a:r>
          <a:r>
            <a:rPr lang="es-CL" sz="2400" kern="1200" dirty="0"/>
            <a:t> ESNAVAL.</a:t>
          </a:r>
        </a:p>
      </dgm:t>
    </dgm:pt>
    <dgm:pt modelId="{ACE1FABD-8744-4B1C-8E36-32C743442355}" type="parTrans" cxnId="{9AE50F40-D891-4A96-9993-34ADAB93F1CC}">
      <dgm:prSet/>
      <dgm:spPr/>
      <dgm:t>
        <a:bodyPr/>
        <a:lstStyle/>
        <a:p>
          <a:endParaRPr lang="es-CL"/>
        </a:p>
      </dgm:t>
    </dgm:pt>
    <dgm:pt modelId="{9635B753-7C2E-4550-8624-E6BCC0AF4044}" type="sibTrans" cxnId="{9AE50F40-D891-4A96-9993-34ADAB93F1CC}">
      <dgm:prSet/>
      <dgm:spPr/>
      <dgm:t>
        <a:bodyPr/>
        <a:lstStyle/>
        <a:p>
          <a:endParaRPr lang="es-CL"/>
        </a:p>
      </dgm:t>
    </dgm:pt>
    <dgm:pt modelId="{5AEABE4A-89DE-4080-B73E-6E5B58CA2EF0}">
      <dgm:prSet/>
      <dgm:spPr/>
      <dgm:t>
        <a:bodyPr/>
        <a:lstStyle/>
        <a:p>
          <a:pPr rtl="0"/>
          <a:r>
            <a:rPr lang="es-CL" dirty="0"/>
            <a:t>2017: Subteniente AP 41 AQUILES – Oficial de Materiales.</a:t>
          </a:r>
        </a:p>
      </dgm:t>
    </dgm:pt>
    <dgm:pt modelId="{CFE3AC5B-79CA-460B-95E1-55F0949FAB90}" type="sibTrans" cxnId="{5467C97D-0B59-4DB2-A681-0EDD161F1700}">
      <dgm:prSet/>
      <dgm:spPr/>
      <dgm:t>
        <a:bodyPr/>
        <a:lstStyle/>
        <a:p>
          <a:endParaRPr lang="es-CL"/>
        </a:p>
      </dgm:t>
    </dgm:pt>
    <dgm:pt modelId="{F6BD15B9-DFA4-4338-9845-EEF6120A50DE}" type="parTrans" cxnId="{5467C97D-0B59-4DB2-A681-0EDD161F1700}">
      <dgm:prSet/>
      <dgm:spPr/>
      <dgm:t>
        <a:bodyPr/>
        <a:lstStyle/>
        <a:p>
          <a:endParaRPr lang="es-CL"/>
        </a:p>
      </dgm:t>
    </dgm:pt>
    <dgm:pt modelId="{79194938-6929-48FB-9B20-6E2E3231F5E0}">
      <dgm:prSet custT="1"/>
      <dgm:spPr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2015-2016: Subteniente DIRECABAS – Jefe depto. AB y Jefe División País.</a:t>
          </a:r>
        </a:p>
      </dgm:t>
    </dgm:pt>
    <dgm:pt modelId="{8E12E0B7-D180-4AB3-8514-5AD692B900BB}" type="sibTrans" cxnId="{30891A4B-D9BC-4C7E-874E-B6771864FCAB}">
      <dgm:prSet/>
      <dgm:spPr/>
      <dgm:t>
        <a:bodyPr/>
        <a:lstStyle/>
        <a:p>
          <a:endParaRPr lang="es-CL"/>
        </a:p>
      </dgm:t>
    </dgm:pt>
    <dgm:pt modelId="{C1BED2B2-8703-414F-AE67-077A18C75981}" type="parTrans" cxnId="{30891A4B-D9BC-4C7E-874E-B6771864FCAB}">
      <dgm:prSet/>
      <dgm:spPr/>
      <dgm:t>
        <a:bodyPr/>
        <a:lstStyle/>
        <a:p>
          <a:endParaRPr lang="es-CL"/>
        </a:p>
      </dgm:t>
    </dgm:pt>
    <dgm:pt modelId="{78A7FDC5-A515-41A8-BC0F-7A9DD3F97EBA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2014: Guardiamarina – Velas Latinoamericana.</a:t>
          </a:r>
        </a:p>
      </dgm:t>
    </dgm:pt>
    <dgm:pt modelId="{63794A8D-882E-4FAD-8E99-0BF3746C399F}" type="sibTrans" cxnId="{7D0EDE9A-6A53-4AD5-B539-B23D4A85627C}">
      <dgm:prSet/>
      <dgm:spPr/>
      <dgm:t>
        <a:bodyPr/>
        <a:lstStyle/>
        <a:p>
          <a:endParaRPr lang="es-CL"/>
        </a:p>
      </dgm:t>
    </dgm:pt>
    <dgm:pt modelId="{20BDC54A-BAC0-4A00-A9DD-1A0771D4BDE0}" type="parTrans" cxnId="{7D0EDE9A-6A53-4AD5-B539-B23D4A85627C}">
      <dgm:prSet/>
      <dgm:spPr/>
      <dgm:t>
        <a:bodyPr/>
        <a:lstStyle/>
        <a:p>
          <a:endParaRPr lang="es-CL"/>
        </a:p>
      </dgm:t>
    </dgm:pt>
    <dgm:pt modelId="{F6016EE1-3507-4D57-868F-A4EDA4C959E0}">
      <dgm:prSet/>
      <dgm:spPr/>
      <dgm:t>
        <a:bodyPr/>
        <a:lstStyle/>
        <a:p>
          <a:pPr rtl="0"/>
          <a:r>
            <a:rPr lang="es-CL" dirty="0"/>
            <a:t>2018: Teniente 2° APOLINAV - 6to Politécnico.</a:t>
          </a:r>
        </a:p>
      </dgm:t>
    </dgm:pt>
    <dgm:pt modelId="{DC2A93A2-3AD6-4793-ABB1-B6DF6F6212D4}" type="parTrans" cxnId="{ACA0E1FB-7B8A-483C-A62C-FF02030FE028}">
      <dgm:prSet/>
      <dgm:spPr/>
      <dgm:t>
        <a:bodyPr/>
        <a:lstStyle/>
        <a:p>
          <a:endParaRPr lang="es-CL"/>
        </a:p>
      </dgm:t>
    </dgm:pt>
    <dgm:pt modelId="{1EC7B430-E09F-4995-A67F-39DFD5224CA4}" type="sibTrans" cxnId="{ACA0E1FB-7B8A-483C-A62C-FF02030FE028}">
      <dgm:prSet/>
      <dgm:spPr/>
      <dgm:t>
        <a:bodyPr/>
        <a:lstStyle/>
        <a:p>
          <a:endParaRPr lang="es-CL"/>
        </a:p>
      </dgm:t>
    </dgm:pt>
    <dgm:pt modelId="{2FAB52B6-BA44-4766-A630-3B7516EA0B57}">
      <dgm:prSet/>
      <dgm:spPr/>
      <dgm:t>
        <a:bodyPr/>
        <a:lstStyle/>
        <a:p>
          <a:pPr rtl="0"/>
          <a:r>
            <a:rPr lang="es-CL" dirty="0"/>
            <a:t>2019: Teniente 2° BEE - Instructora de Guardiamarinas.</a:t>
          </a:r>
        </a:p>
      </dgm:t>
    </dgm:pt>
    <dgm:pt modelId="{4615E2C9-1B2A-42BA-AFB5-BBDED4FC2398}" type="parTrans" cxnId="{19D82E84-9C07-464F-A6B9-66F1F28E6378}">
      <dgm:prSet/>
      <dgm:spPr/>
      <dgm:t>
        <a:bodyPr/>
        <a:lstStyle/>
        <a:p>
          <a:endParaRPr lang="es-CL"/>
        </a:p>
      </dgm:t>
    </dgm:pt>
    <dgm:pt modelId="{82CD6CB5-472C-4DE0-BD27-75A679222CB2}" type="sibTrans" cxnId="{19D82E84-9C07-464F-A6B9-66F1F28E6378}">
      <dgm:prSet/>
      <dgm:spPr/>
      <dgm:t>
        <a:bodyPr/>
        <a:lstStyle/>
        <a:p>
          <a:endParaRPr lang="es-CL"/>
        </a:p>
      </dgm:t>
    </dgm:pt>
    <dgm:pt modelId="{33D71246-6211-4F14-914E-8D49F9E41ED1}">
      <dgm:prSet/>
      <dgm:spPr/>
      <dgm:t>
        <a:bodyPr/>
        <a:lstStyle/>
        <a:p>
          <a:pPr rtl="0"/>
          <a:r>
            <a:rPr lang="es-CL" dirty="0"/>
            <a:t>2020-2022: Teniente 2° FF 06 ALMTE CONDELL – Oficial de Materiales.</a:t>
          </a:r>
        </a:p>
      </dgm:t>
    </dgm:pt>
    <dgm:pt modelId="{5865311E-2F1E-4030-97A7-051103B1D0D0}" type="parTrans" cxnId="{39891D48-6C1A-4964-98F7-291A893950A9}">
      <dgm:prSet/>
      <dgm:spPr/>
      <dgm:t>
        <a:bodyPr/>
        <a:lstStyle/>
        <a:p>
          <a:endParaRPr lang="es-CL"/>
        </a:p>
      </dgm:t>
    </dgm:pt>
    <dgm:pt modelId="{E32E3EC1-361E-4189-AE2D-621BD41FF96B}" type="sibTrans" cxnId="{39891D48-6C1A-4964-98F7-291A893950A9}">
      <dgm:prSet/>
      <dgm:spPr/>
      <dgm:t>
        <a:bodyPr/>
        <a:lstStyle/>
        <a:p>
          <a:endParaRPr lang="es-CL"/>
        </a:p>
      </dgm:t>
    </dgm:pt>
    <dgm:pt modelId="{69F2C5CF-128F-4C4A-A2DA-08703CEC50AC}">
      <dgm:prSet/>
      <dgm:spPr/>
      <dgm:t>
        <a:bodyPr/>
        <a:lstStyle/>
        <a:p>
          <a:pPr rtl="0"/>
          <a:r>
            <a:rPr lang="es-CL" dirty="0"/>
            <a:t>2023-2025: Teniente 1° ESCUELA NAVAL </a:t>
          </a:r>
        </a:p>
      </dgm:t>
    </dgm:pt>
    <dgm:pt modelId="{16A7EB1A-EE80-4F55-BD06-54BC19289D52}" type="parTrans" cxnId="{057AE6F0-89C5-412F-ACF3-7F54A56E93AB}">
      <dgm:prSet/>
      <dgm:spPr/>
      <dgm:t>
        <a:bodyPr/>
        <a:lstStyle/>
        <a:p>
          <a:endParaRPr lang="es-CL"/>
        </a:p>
      </dgm:t>
    </dgm:pt>
    <dgm:pt modelId="{F08660BB-84D1-40EE-98AE-8FFF09773109}" type="sibTrans" cxnId="{057AE6F0-89C5-412F-ACF3-7F54A56E93AB}">
      <dgm:prSet/>
      <dgm:spPr/>
      <dgm:t>
        <a:bodyPr/>
        <a:lstStyle/>
        <a:p>
          <a:endParaRPr lang="es-CL"/>
        </a:p>
      </dgm:t>
    </dgm:pt>
    <dgm:pt modelId="{959253BE-2D0F-4E5B-871E-CEA14F34B5FE}" type="pres">
      <dgm:prSet presAssocID="{68AA863E-0CF6-4263-BE0A-DEE25D23CF69}" presName="linear" presStyleCnt="0">
        <dgm:presLayoutVars>
          <dgm:animLvl val="lvl"/>
          <dgm:resizeHandles val="exact"/>
        </dgm:presLayoutVars>
      </dgm:prSet>
      <dgm:spPr/>
    </dgm:pt>
    <dgm:pt modelId="{E4236617-5831-4EA4-9CA0-FEF5B56DCA30}" type="pres">
      <dgm:prSet presAssocID="{2EF58490-6547-4364-ADB2-162B173E1A67}" presName="parentText" presStyleLbl="node1" presStyleIdx="0" presStyleCnt="8">
        <dgm:presLayoutVars>
          <dgm:chMax val="0"/>
          <dgm:bulletEnabled val="1"/>
        </dgm:presLayoutVars>
      </dgm:prSet>
      <dgm:spPr>
        <a:xfrm>
          <a:off x="0" y="84301"/>
          <a:ext cx="10515600" cy="575639"/>
        </a:xfrm>
        <a:prstGeom prst="roundRect">
          <a:avLst/>
        </a:prstGeom>
      </dgm:spPr>
    </dgm:pt>
    <dgm:pt modelId="{98C810FF-99EA-44DF-A56F-2B921F841046}" type="pres">
      <dgm:prSet presAssocID="{9635B753-7C2E-4550-8624-E6BCC0AF4044}" presName="spacer" presStyleCnt="0"/>
      <dgm:spPr/>
    </dgm:pt>
    <dgm:pt modelId="{7EE1F28C-E09C-4AC5-835B-363B38C178DA}" type="pres">
      <dgm:prSet presAssocID="{78A7FDC5-A515-41A8-BC0F-7A9DD3F97EBA}" presName="parentText" presStyleLbl="node1" presStyleIdx="1" presStyleCnt="8">
        <dgm:presLayoutVars>
          <dgm:chMax val="0"/>
          <dgm:bulletEnabled val="1"/>
        </dgm:presLayoutVars>
      </dgm:prSet>
      <dgm:spPr>
        <a:xfrm>
          <a:off x="0" y="729061"/>
          <a:ext cx="10515600" cy="575639"/>
        </a:xfrm>
        <a:prstGeom prst="roundRect">
          <a:avLst/>
        </a:prstGeom>
      </dgm:spPr>
    </dgm:pt>
    <dgm:pt modelId="{EBED8950-8795-435C-866A-AC879471E021}" type="pres">
      <dgm:prSet presAssocID="{63794A8D-882E-4FAD-8E99-0BF3746C399F}" presName="spacer" presStyleCnt="0"/>
      <dgm:spPr/>
    </dgm:pt>
    <dgm:pt modelId="{FC4688DE-BF08-4D8A-8081-1AB8591D6E0C}" type="pres">
      <dgm:prSet presAssocID="{79194938-6929-48FB-9B20-6E2E3231F5E0}" presName="parentText" presStyleLbl="node1" presStyleIdx="2" presStyleCnt="8">
        <dgm:presLayoutVars>
          <dgm:chMax val="0"/>
          <dgm:bulletEnabled val="1"/>
        </dgm:presLayoutVars>
      </dgm:prSet>
      <dgm:spPr>
        <a:xfrm>
          <a:off x="0" y="1373821"/>
          <a:ext cx="10515600" cy="575639"/>
        </a:xfrm>
        <a:prstGeom prst="roundRect">
          <a:avLst/>
        </a:prstGeom>
      </dgm:spPr>
    </dgm:pt>
    <dgm:pt modelId="{BE15DCAC-DCD3-409A-BFF8-1BA534C99F9A}" type="pres">
      <dgm:prSet presAssocID="{8E12E0B7-D180-4AB3-8514-5AD692B900BB}" presName="spacer" presStyleCnt="0"/>
      <dgm:spPr/>
    </dgm:pt>
    <dgm:pt modelId="{A3AA2BC9-6FA6-4EB9-9C32-F559E9C80E50}" type="pres">
      <dgm:prSet presAssocID="{5AEABE4A-89DE-4080-B73E-6E5B58CA2EF0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D55CD320-D6C4-4DB0-AE6E-2EB0501EF8BE}" type="pres">
      <dgm:prSet presAssocID="{CFE3AC5B-79CA-460B-95E1-55F0949FAB90}" presName="spacer" presStyleCnt="0"/>
      <dgm:spPr/>
    </dgm:pt>
    <dgm:pt modelId="{E03FABE4-F43B-475F-88EF-62409A358B82}" type="pres">
      <dgm:prSet presAssocID="{F6016EE1-3507-4D57-868F-A4EDA4C959E0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600AE6BB-E196-440D-A1DC-D846BF3CAF62}" type="pres">
      <dgm:prSet presAssocID="{1EC7B430-E09F-4995-A67F-39DFD5224CA4}" presName="spacer" presStyleCnt="0"/>
      <dgm:spPr/>
    </dgm:pt>
    <dgm:pt modelId="{5CDCF828-52DF-4790-8350-D82A844F7955}" type="pres">
      <dgm:prSet presAssocID="{2FAB52B6-BA44-4766-A630-3B7516EA0B57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8EDDD3E1-FD9F-48D2-86BF-D64E88EE119F}" type="pres">
      <dgm:prSet presAssocID="{82CD6CB5-472C-4DE0-BD27-75A679222CB2}" presName="spacer" presStyleCnt="0"/>
      <dgm:spPr/>
    </dgm:pt>
    <dgm:pt modelId="{63425F39-CB22-4B60-9409-720DDCF3FAD3}" type="pres">
      <dgm:prSet presAssocID="{33D71246-6211-4F14-914E-8D49F9E41ED1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36AB04CE-20A5-4186-A5DD-441D4E984C11}" type="pres">
      <dgm:prSet presAssocID="{E32E3EC1-361E-4189-AE2D-621BD41FF96B}" presName="spacer" presStyleCnt="0"/>
      <dgm:spPr/>
    </dgm:pt>
    <dgm:pt modelId="{AECC1C84-2448-4F24-8F7B-4DFADCA442A1}" type="pres">
      <dgm:prSet presAssocID="{69F2C5CF-128F-4C4A-A2DA-08703CEC50AC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F86E7209-CE80-4285-B829-6280E2185685}" type="presOf" srcId="{79194938-6929-48FB-9B20-6E2E3231F5E0}" destId="{FC4688DE-BF08-4D8A-8081-1AB8591D6E0C}" srcOrd="0" destOrd="0" presId="urn:microsoft.com/office/officeart/2005/8/layout/vList2"/>
    <dgm:cxn modelId="{CDE0A509-731F-4787-9101-893405B68205}" type="presOf" srcId="{69F2C5CF-128F-4C4A-A2DA-08703CEC50AC}" destId="{AECC1C84-2448-4F24-8F7B-4DFADCA442A1}" srcOrd="0" destOrd="0" presId="urn:microsoft.com/office/officeart/2005/8/layout/vList2"/>
    <dgm:cxn modelId="{1104E825-0661-4650-B6EA-5FBBEB565ABE}" type="presOf" srcId="{33D71246-6211-4F14-914E-8D49F9E41ED1}" destId="{63425F39-CB22-4B60-9409-720DDCF3FAD3}" srcOrd="0" destOrd="0" presId="urn:microsoft.com/office/officeart/2005/8/layout/vList2"/>
    <dgm:cxn modelId="{9AE50F40-D891-4A96-9993-34ADAB93F1CC}" srcId="{68AA863E-0CF6-4263-BE0A-DEE25D23CF69}" destId="{2EF58490-6547-4364-ADB2-162B173E1A67}" srcOrd="0" destOrd="0" parTransId="{ACE1FABD-8744-4B1C-8E36-32C743442355}" sibTransId="{9635B753-7C2E-4550-8624-E6BCC0AF4044}"/>
    <dgm:cxn modelId="{B1B9F043-FE8C-4C88-BF7E-2EA28CD3F97F}" type="presOf" srcId="{78A7FDC5-A515-41A8-BC0F-7A9DD3F97EBA}" destId="{7EE1F28C-E09C-4AC5-835B-363B38C178DA}" srcOrd="0" destOrd="0" presId="urn:microsoft.com/office/officeart/2005/8/layout/vList2"/>
    <dgm:cxn modelId="{39891D48-6C1A-4964-98F7-291A893950A9}" srcId="{68AA863E-0CF6-4263-BE0A-DEE25D23CF69}" destId="{33D71246-6211-4F14-914E-8D49F9E41ED1}" srcOrd="6" destOrd="0" parTransId="{5865311E-2F1E-4030-97A7-051103B1D0D0}" sibTransId="{E32E3EC1-361E-4189-AE2D-621BD41FF96B}"/>
    <dgm:cxn modelId="{30891A4B-D9BC-4C7E-874E-B6771864FCAB}" srcId="{68AA863E-0CF6-4263-BE0A-DEE25D23CF69}" destId="{79194938-6929-48FB-9B20-6E2E3231F5E0}" srcOrd="2" destOrd="0" parTransId="{C1BED2B2-8703-414F-AE67-077A18C75981}" sibTransId="{8E12E0B7-D180-4AB3-8514-5AD692B900BB}"/>
    <dgm:cxn modelId="{020FE050-EED3-4CCA-90A8-B5F91846CF89}" type="presOf" srcId="{F6016EE1-3507-4D57-868F-A4EDA4C959E0}" destId="{E03FABE4-F43B-475F-88EF-62409A358B82}" srcOrd="0" destOrd="0" presId="urn:microsoft.com/office/officeart/2005/8/layout/vList2"/>
    <dgm:cxn modelId="{5467C97D-0B59-4DB2-A681-0EDD161F1700}" srcId="{68AA863E-0CF6-4263-BE0A-DEE25D23CF69}" destId="{5AEABE4A-89DE-4080-B73E-6E5B58CA2EF0}" srcOrd="3" destOrd="0" parTransId="{F6BD15B9-DFA4-4338-9845-EEF6120A50DE}" sibTransId="{CFE3AC5B-79CA-460B-95E1-55F0949FAB90}"/>
    <dgm:cxn modelId="{19D82E84-9C07-464F-A6B9-66F1F28E6378}" srcId="{68AA863E-0CF6-4263-BE0A-DEE25D23CF69}" destId="{2FAB52B6-BA44-4766-A630-3B7516EA0B57}" srcOrd="5" destOrd="0" parTransId="{4615E2C9-1B2A-42BA-AFB5-BBDED4FC2398}" sibTransId="{82CD6CB5-472C-4DE0-BD27-75A679222CB2}"/>
    <dgm:cxn modelId="{92EB5D84-8D8D-4BF8-8A8B-94354E2418AD}" type="presOf" srcId="{2FAB52B6-BA44-4766-A630-3B7516EA0B57}" destId="{5CDCF828-52DF-4790-8350-D82A844F7955}" srcOrd="0" destOrd="0" presId="urn:microsoft.com/office/officeart/2005/8/layout/vList2"/>
    <dgm:cxn modelId="{7D0EDE9A-6A53-4AD5-B539-B23D4A85627C}" srcId="{68AA863E-0CF6-4263-BE0A-DEE25D23CF69}" destId="{78A7FDC5-A515-41A8-BC0F-7A9DD3F97EBA}" srcOrd="1" destOrd="0" parTransId="{20BDC54A-BAC0-4A00-A9DD-1A0771D4BDE0}" sibTransId="{63794A8D-882E-4FAD-8E99-0BF3746C399F}"/>
    <dgm:cxn modelId="{DFE9FAAB-70D2-495B-9AF2-F8D127FC3619}" type="presOf" srcId="{5AEABE4A-89DE-4080-B73E-6E5B58CA2EF0}" destId="{A3AA2BC9-6FA6-4EB9-9C32-F559E9C80E50}" srcOrd="0" destOrd="0" presId="urn:microsoft.com/office/officeart/2005/8/layout/vList2"/>
    <dgm:cxn modelId="{1B5FA8CF-C2AA-4967-A52F-A7AF59E82928}" type="presOf" srcId="{2EF58490-6547-4364-ADB2-162B173E1A67}" destId="{E4236617-5831-4EA4-9CA0-FEF5B56DCA30}" srcOrd="0" destOrd="0" presId="urn:microsoft.com/office/officeart/2005/8/layout/vList2"/>
    <dgm:cxn modelId="{F412E8E0-6578-4C6F-9DD9-F1106F10CFB2}" type="presOf" srcId="{68AA863E-0CF6-4263-BE0A-DEE25D23CF69}" destId="{959253BE-2D0F-4E5B-871E-CEA14F34B5FE}" srcOrd="0" destOrd="0" presId="urn:microsoft.com/office/officeart/2005/8/layout/vList2"/>
    <dgm:cxn modelId="{057AE6F0-89C5-412F-ACF3-7F54A56E93AB}" srcId="{68AA863E-0CF6-4263-BE0A-DEE25D23CF69}" destId="{69F2C5CF-128F-4C4A-A2DA-08703CEC50AC}" srcOrd="7" destOrd="0" parTransId="{16A7EB1A-EE80-4F55-BD06-54BC19289D52}" sibTransId="{F08660BB-84D1-40EE-98AE-8FFF09773109}"/>
    <dgm:cxn modelId="{ACA0E1FB-7B8A-483C-A62C-FF02030FE028}" srcId="{68AA863E-0CF6-4263-BE0A-DEE25D23CF69}" destId="{F6016EE1-3507-4D57-868F-A4EDA4C959E0}" srcOrd="4" destOrd="0" parTransId="{DC2A93A2-3AD6-4793-ABB1-B6DF6F6212D4}" sibTransId="{1EC7B430-E09F-4995-A67F-39DFD5224CA4}"/>
    <dgm:cxn modelId="{039075E6-2CBB-48AC-B66A-E436E52FABC0}" type="presParOf" srcId="{959253BE-2D0F-4E5B-871E-CEA14F34B5FE}" destId="{E4236617-5831-4EA4-9CA0-FEF5B56DCA30}" srcOrd="0" destOrd="0" presId="urn:microsoft.com/office/officeart/2005/8/layout/vList2"/>
    <dgm:cxn modelId="{DE3D3D51-9C8F-48E8-BB9C-784AEC548921}" type="presParOf" srcId="{959253BE-2D0F-4E5B-871E-CEA14F34B5FE}" destId="{98C810FF-99EA-44DF-A56F-2B921F841046}" srcOrd="1" destOrd="0" presId="urn:microsoft.com/office/officeart/2005/8/layout/vList2"/>
    <dgm:cxn modelId="{302387E8-2DF2-40C6-A27A-0B3C719B42F3}" type="presParOf" srcId="{959253BE-2D0F-4E5B-871E-CEA14F34B5FE}" destId="{7EE1F28C-E09C-4AC5-835B-363B38C178DA}" srcOrd="2" destOrd="0" presId="urn:microsoft.com/office/officeart/2005/8/layout/vList2"/>
    <dgm:cxn modelId="{75F84938-092C-4F83-9644-41AF6AA7EB9E}" type="presParOf" srcId="{959253BE-2D0F-4E5B-871E-CEA14F34B5FE}" destId="{EBED8950-8795-435C-866A-AC879471E021}" srcOrd="3" destOrd="0" presId="urn:microsoft.com/office/officeart/2005/8/layout/vList2"/>
    <dgm:cxn modelId="{531FE931-4DE1-4F00-9399-625C0F740D96}" type="presParOf" srcId="{959253BE-2D0F-4E5B-871E-CEA14F34B5FE}" destId="{FC4688DE-BF08-4D8A-8081-1AB8591D6E0C}" srcOrd="4" destOrd="0" presId="urn:microsoft.com/office/officeart/2005/8/layout/vList2"/>
    <dgm:cxn modelId="{59AACC91-3B88-48EA-8ACC-A1B79F062425}" type="presParOf" srcId="{959253BE-2D0F-4E5B-871E-CEA14F34B5FE}" destId="{BE15DCAC-DCD3-409A-BFF8-1BA534C99F9A}" srcOrd="5" destOrd="0" presId="urn:microsoft.com/office/officeart/2005/8/layout/vList2"/>
    <dgm:cxn modelId="{ACED3B13-30DF-4F9C-8C81-0DC6C72C3B8B}" type="presParOf" srcId="{959253BE-2D0F-4E5B-871E-CEA14F34B5FE}" destId="{A3AA2BC9-6FA6-4EB9-9C32-F559E9C80E50}" srcOrd="6" destOrd="0" presId="urn:microsoft.com/office/officeart/2005/8/layout/vList2"/>
    <dgm:cxn modelId="{B7E44264-9291-48C3-99AF-834916A71104}" type="presParOf" srcId="{959253BE-2D0F-4E5B-871E-CEA14F34B5FE}" destId="{D55CD320-D6C4-4DB0-AE6E-2EB0501EF8BE}" srcOrd="7" destOrd="0" presId="urn:microsoft.com/office/officeart/2005/8/layout/vList2"/>
    <dgm:cxn modelId="{AC3670F1-9370-49BB-BE37-ED6D8F15BAA1}" type="presParOf" srcId="{959253BE-2D0F-4E5B-871E-CEA14F34B5FE}" destId="{E03FABE4-F43B-475F-88EF-62409A358B82}" srcOrd="8" destOrd="0" presId="urn:microsoft.com/office/officeart/2005/8/layout/vList2"/>
    <dgm:cxn modelId="{6E5B6E8B-FFDE-44AB-8FDD-18BB18666C0F}" type="presParOf" srcId="{959253BE-2D0F-4E5B-871E-CEA14F34B5FE}" destId="{600AE6BB-E196-440D-A1DC-D846BF3CAF62}" srcOrd="9" destOrd="0" presId="urn:microsoft.com/office/officeart/2005/8/layout/vList2"/>
    <dgm:cxn modelId="{69D426B1-9FBE-4C85-8340-CE0E0C907032}" type="presParOf" srcId="{959253BE-2D0F-4E5B-871E-CEA14F34B5FE}" destId="{5CDCF828-52DF-4790-8350-D82A844F7955}" srcOrd="10" destOrd="0" presId="urn:microsoft.com/office/officeart/2005/8/layout/vList2"/>
    <dgm:cxn modelId="{96D49F63-D6F5-4239-9E1E-34A666A972E7}" type="presParOf" srcId="{959253BE-2D0F-4E5B-871E-CEA14F34B5FE}" destId="{8EDDD3E1-FD9F-48D2-86BF-D64E88EE119F}" srcOrd="11" destOrd="0" presId="urn:microsoft.com/office/officeart/2005/8/layout/vList2"/>
    <dgm:cxn modelId="{8AF63CC4-4836-49B9-9752-C223FF47C20A}" type="presParOf" srcId="{959253BE-2D0F-4E5B-871E-CEA14F34B5FE}" destId="{63425F39-CB22-4B60-9409-720DDCF3FAD3}" srcOrd="12" destOrd="0" presId="urn:microsoft.com/office/officeart/2005/8/layout/vList2"/>
    <dgm:cxn modelId="{F6B8F4D1-38C0-457A-AF7C-5AF45B6D354B}" type="presParOf" srcId="{959253BE-2D0F-4E5B-871E-CEA14F34B5FE}" destId="{36AB04CE-20A5-4186-A5DD-441D4E984C11}" srcOrd="13" destOrd="0" presId="urn:microsoft.com/office/officeart/2005/8/layout/vList2"/>
    <dgm:cxn modelId="{0502B4FA-3A44-4388-A27D-17E5215FD550}" type="presParOf" srcId="{959253BE-2D0F-4E5B-871E-CEA14F34B5FE}" destId="{AECC1C84-2448-4F24-8F7B-4DFADCA442A1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8AA863E-0CF6-4263-BE0A-DEE25D23CF69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2EF58490-6547-4364-ADB2-162B173E1A67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400" kern="1200" dirty="0"/>
            <a:t>2010: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Ingreso</a:t>
          </a:r>
          <a:r>
            <a:rPr lang="es-CL" sz="2400" kern="1200" dirty="0"/>
            <a:t> ESNAVAL.</a:t>
          </a:r>
        </a:p>
      </dgm:t>
    </dgm:pt>
    <dgm:pt modelId="{ACE1FABD-8744-4B1C-8E36-32C743442355}" type="parTrans" cxnId="{9AE50F40-D891-4A96-9993-34ADAB93F1CC}">
      <dgm:prSet/>
      <dgm:spPr/>
      <dgm:t>
        <a:bodyPr/>
        <a:lstStyle/>
        <a:p>
          <a:endParaRPr lang="es-CL"/>
        </a:p>
      </dgm:t>
    </dgm:pt>
    <dgm:pt modelId="{9635B753-7C2E-4550-8624-E6BCC0AF4044}" type="sibTrans" cxnId="{9AE50F40-D891-4A96-9993-34ADAB93F1CC}">
      <dgm:prSet/>
      <dgm:spPr/>
      <dgm:t>
        <a:bodyPr/>
        <a:lstStyle/>
        <a:p>
          <a:endParaRPr lang="es-CL"/>
        </a:p>
      </dgm:t>
    </dgm:pt>
    <dgm:pt modelId="{5AEABE4A-89DE-4080-B73E-6E5B58CA2EF0}">
      <dgm:prSet custT="1"/>
      <dgm:spPr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400" kern="1200" dirty="0"/>
            <a:t>2017: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Subteniente</a:t>
          </a:r>
          <a:r>
            <a:rPr lang="es-CL" sz="2400" kern="1200" dirty="0"/>
            <a:t> AP 41 AQUILES – Oficial de Materiales.</a:t>
          </a:r>
        </a:p>
      </dgm:t>
    </dgm:pt>
    <dgm:pt modelId="{CFE3AC5B-79CA-460B-95E1-55F0949FAB90}" type="sibTrans" cxnId="{5467C97D-0B59-4DB2-A681-0EDD161F1700}">
      <dgm:prSet/>
      <dgm:spPr/>
      <dgm:t>
        <a:bodyPr/>
        <a:lstStyle/>
        <a:p>
          <a:endParaRPr lang="es-CL"/>
        </a:p>
      </dgm:t>
    </dgm:pt>
    <dgm:pt modelId="{F6BD15B9-DFA4-4338-9845-EEF6120A50DE}" type="parTrans" cxnId="{5467C97D-0B59-4DB2-A681-0EDD161F1700}">
      <dgm:prSet/>
      <dgm:spPr/>
      <dgm:t>
        <a:bodyPr/>
        <a:lstStyle/>
        <a:p>
          <a:endParaRPr lang="es-CL"/>
        </a:p>
      </dgm:t>
    </dgm:pt>
    <dgm:pt modelId="{79194938-6929-48FB-9B20-6E2E3231F5E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2015-2016: Subteniente DIRECABAS – Jefe depto. AB y Jefe División País.</a:t>
          </a:r>
        </a:p>
      </dgm:t>
    </dgm:pt>
    <dgm:pt modelId="{8E12E0B7-D180-4AB3-8514-5AD692B900BB}" type="sibTrans" cxnId="{30891A4B-D9BC-4C7E-874E-B6771864FCAB}">
      <dgm:prSet/>
      <dgm:spPr/>
      <dgm:t>
        <a:bodyPr/>
        <a:lstStyle/>
        <a:p>
          <a:endParaRPr lang="es-CL"/>
        </a:p>
      </dgm:t>
    </dgm:pt>
    <dgm:pt modelId="{C1BED2B2-8703-414F-AE67-077A18C75981}" type="parTrans" cxnId="{30891A4B-D9BC-4C7E-874E-B6771864FCAB}">
      <dgm:prSet/>
      <dgm:spPr/>
      <dgm:t>
        <a:bodyPr/>
        <a:lstStyle/>
        <a:p>
          <a:endParaRPr lang="es-CL"/>
        </a:p>
      </dgm:t>
    </dgm:pt>
    <dgm:pt modelId="{78A7FDC5-A515-41A8-BC0F-7A9DD3F97EBA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2014: Guardiamarina – Velas Latinoamericana.</a:t>
          </a:r>
        </a:p>
      </dgm:t>
    </dgm:pt>
    <dgm:pt modelId="{63794A8D-882E-4FAD-8E99-0BF3746C399F}" type="sibTrans" cxnId="{7D0EDE9A-6A53-4AD5-B539-B23D4A85627C}">
      <dgm:prSet/>
      <dgm:spPr/>
      <dgm:t>
        <a:bodyPr/>
        <a:lstStyle/>
        <a:p>
          <a:endParaRPr lang="es-CL"/>
        </a:p>
      </dgm:t>
    </dgm:pt>
    <dgm:pt modelId="{20BDC54A-BAC0-4A00-A9DD-1A0771D4BDE0}" type="parTrans" cxnId="{7D0EDE9A-6A53-4AD5-B539-B23D4A85627C}">
      <dgm:prSet/>
      <dgm:spPr/>
      <dgm:t>
        <a:bodyPr/>
        <a:lstStyle/>
        <a:p>
          <a:endParaRPr lang="es-CL"/>
        </a:p>
      </dgm:t>
    </dgm:pt>
    <dgm:pt modelId="{F6016EE1-3507-4D57-868F-A4EDA4C959E0}">
      <dgm:prSet/>
      <dgm:spPr/>
      <dgm:t>
        <a:bodyPr/>
        <a:lstStyle/>
        <a:p>
          <a:pPr rtl="0"/>
          <a:r>
            <a:rPr lang="es-CL" dirty="0"/>
            <a:t>2018: Teniente 2° APOLINAV - 6to Politécnico.</a:t>
          </a:r>
        </a:p>
      </dgm:t>
    </dgm:pt>
    <dgm:pt modelId="{DC2A93A2-3AD6-4793-ABB1-B6DF6F6212D4}" type="parTrans" cxnId="{ACA0E1FB-7B8A-483C-A62C-FF02030FE028}">
      <dgm:prSet/>
      <dgm:spPr/>
      <dgm:t>
        <a:bodyPr/>
        <a:lstStyle/>
        <a:p>
          <a:endParaRPr lang="es-CL"/>
        </a:p>
      </dgm:t>
    </dgm:pt>
    <dgm:pt modelId="{1EC7B430-E09F-4995-A67F-39DFD5224CA4}" type="sibTrans" cxnId="{ACA0E1FB-7B8A-483C-A62C-FF02030FE028}">
      <dgm:prSet/>
      <dgm:spPr/>
      <dgm:t>
        <a:bodyPr/>
        <a:lstStyle/>
        <a:p>
          <a:endParaRPr lang="es-CL"/>
        </a:p>
      </dgm:t>
    </dgm:pt>
    <dgm:pt modelId="{2FAB52B6-BA44-4766-A630-3B7516EA0B57}">
      <dgm:prSet/>
      <dgm:spPr/>
      <dgm:t>
        <a:bodyPr/>
        <a:lstStyle/>
        <a:p>
          <a:pPr rtl="0"/>
          <a:r>
            <a:rPr lang="es-CL" dirty="0"/>
            <a:t>2019: Teniente 2° BEE - Instructora de Guardiamarinas.</a:t>
          </a:r>
        </a:p>
      </dgm:t>
    </dgm:pt>
    <dgm:pt modelId="{4615E2C9-1B2A-42BA-AFB5-BBDED4FC2398}" type="parTrans" cxnId="{19D82E84-9C07-464F-A6B9-66F1F28E6378}">
      <dgm:prSet/>
      <dgm:spPr/>
      <dgm:t>
        <a:bodyPr/>
        <a:lstStyle/>
        <a:p>
          <a:endParaRPr lang="es-CL"/>
        </a:p>
      </dgm:t>
    </dgm:pt>
    <dgm:pt modelId="{82CD6CB5-472C-4DE0-BD27-75A679222CB2}" type="sibTrans" cxnId="{19D82E84-9C07-464F-A6B9-66F1F28E6378}">
      <dgm:prSet/>
      <dgm:spPr/>
      <dgm:t>
        <a:bodyPr/>
        <a:lstStyle/>
        <a:p>
          <a:endParaRPr lang="es-CL"/>
        </a:p>
      </dgm:t>
    </dgm:pt>
    <dgm:pt modelId="{33D71246-6211-4F14-914E-8D49F9E41ED1}">
      <dgm:prSet/>
      <dgm:spPr/>
      <dgm:t>
        <a:bodyPr/>
        <a:lstStyle/>
        <a:p>
          <a:pPr rtl="0"/>
          <a:r>
            <a:rPr lang="es-CL" dirty="0"/>
            <a:t>2020-2022: Teniente 2° FF 06 ALMTE CONDELL – Oficial de Materiales.</a:t>
          </a:r>
        </a:p>
      </dgm:t>
    </dgm:pt>
    <dgm:pt modelId="{5865311E-2F1E-4030-97A7-051103B1D0D0}" type="parTrans" cxnId="{39891D48-6C1A-4964-98F7-291A893950A9}">
      <dgm:prSet/>
      <dgm:spPr/>
      <dgm:t>
        <a:bodyPr/>
        <a:lstStyle/>
        <a:p>
          <a:endParaRPr lang="es-CL"/>
        </a:p>
      </dgm:t>
    </dgm:pt>
    <dgm:pt modelId="{E32E3EC1-361E-4189-AE2D-621BD41FF96B}" type="sibTrans" cxnId="{39891D48-6C1A-4964-98F7-291A893950A9}">
      <dgm:prSet/>
      <dgm:spPr/>
      <dgm:t>
        <a:bodyPr/>
        <a:lstStyle/>
        <a:p>
          <a:endParaRPr lang="es-CL"/>
        </a:p>
      </dgm:t>
    </dgm:pt>
    <dgm:pt modelId="{69F2C5CF-128F-4C4A-A2DA-08703CEC50AC}">
      <dgm:prSet/>
      <dgm:spPr/>
      <dgm:t>
        <a:bodyPr/>
        <a:lstStyle/>
        <a:p>
          <a:pPr rtl="0"/>
          <a:r>
            <a:rPr lang="es-CL" dirty="0"/>
            <a:t>2023-2025: Teniente 1° ESCUELA NAVAL  </a:t>
          </a:r>
        </a:p>
      </dgm:t>
    </dgm:pt>
    <dgm:pt modelId="{16A7EB1A-EE80-4F55-BD06-54BC19289D52}" type="parTrans" cxnId="{057AE6F0-89C5-412F-ACF3-7F54A56E93AB}">
      <dgm:prSet/>
      <dgm:spPr/>
      <dgm:t>
        <a:bodyPr/>
        <a:lstStyle/>
        <a:p>
          <a:endParaRPr lang="es-CL"/>
        </a:p>
      </dgm:t>
    </dgm:pt>
    <dgm:pt modelId="{F08660BB-84D1-40EE-98AE-8FFF09773109}" type="sibTrans" cxnId="{057AE6F0-89C5-412F-ACF3-7F54A56E93AB}">
      <dgm:prSet/>
      <dgm:spPr/>
      <dgm:t>
        <a:bodyPr/>
        <a:lstStyle/>
        <a:p>
          <a:endParaRPr lang="es-CL"/>
        </a:p>
      </dgm:t>
    </dgm:pt>
    <dgm:pt modelId="{959253BE-2D0F-4E5B-871E-CEA14F34B5FE}" type="pres">
      <dgm:prSet presAssocID="{68AA863E-0CF6-4263-BE0A-DEE25D23CF69}" presName="linear" presStyleCnt="0">
        <dgm:presLayoutVars>
          <dgm:animLvl val="lvl"/>
          <dgm:resizeHandles val="exact"/>
        </dgm:presLayoutVars>
      </dgm:prSet>
      <dgm:spPr/>
    </dgm:pt>
    <dgm:pt modelId="{E4236617-5831-4EA4-9CA0-FEF5B56DCA30}" type="pres">
      <dgm:prSet presAssocID="{2EF58490-6547-4364-ADB2-162B173E1A67}" presName="parentText" presStyleLbl="node1" presStyleIdx="0" presStyleCnt="8">
        <dgm:presLayoutVars>
          <dgm:chMax val="0"/>
          <dgm:bulletEnabled val="1"/>
        </dgm:presLayoutVars>
      </dgm:prSet>
      <dgm:spPr>
        <a:xfrm>
          <a:off x="0" y="84301"/>
          <a:ext cx="10515600" cy="575639"/>
        </a:xfrm>
        <a:prstGeom prst="roundRect">
          <a:avLst/>
        </a:prstGeom>
      </dgm:spPr>
    </dgm:pt>
    <dgm:pt modelId="{98C810FF-99EA-44DF-A56F-2B921F841046}" type="pres">
      <dgm:prSet presAssocID="{9635B753-7C2E-4550-8624-E6BCC0AF4044}" presName="spacer" presStyleCnt="0"/>
      <dgm:spPr/>
    </dgm:pt>
    <dgm:pt modelId="{7EE1F28C-E09C-4AC5-835B-363B38C178DA}" type="pres">
      <dgm:prSet presAssocID="{78A7FDC5-A515-41A8-BC0F-7A9DD3F97EBA}" presName="parentText" presStyleLbl="node1" presStyleIdx="1" presStyleCnt="8">
        <dgm:presLayoutVars>
          <dgm:chMax val="0"/>
          <dgm:bulletEnabled val="1"/>
        </dgm:presLayoutVars>
      </dgm:prSet>
      <dgm:spPr>
        <a:xfrm>
          <a:off x="0" y="729061"/>
          <a:ext cx="10515600" cy="575639"/>
        </a:xfrm>
        <a:prstGeom prst="roundRect">
          <a:avLst/>
        </a:prstGeom>
      </dgm:spPr>
    </dgm:pt>
    <dgm:pt modelId="{EBED8950-8795-435C-866A-AC879471E021}" type="pres">
      <dgm:prSet presAssocID="{63794A8D-882E-4FAD-8E99-0BF3746C399F}" presName="spacer" presStyleCnt="0"/>
      <dgm:spPr/>
    </dgm:pt>
    <dgm:pt modelId="{FC4688DE-BF08-4D8A-8081-1AB8591D6E0C}" type="pres">
      <dgm:prSet presAssocID="{79194938-6929-48FB-9B20-6E2E3231F5E0}" presName="parentText" presStyleLbl="node1" presStyleIdx="2" presStyleCnt="8">
        <dgm:presLayoutVars>
          <dgm:chMax val="0"/>
          <dgm:bulletEnabled val="1"/>
        </dgm:presLayoutVars>
      </dgm:prSet>
      <dgm:spPr>
        <a:xfrm>
          <a:off x="0" y="1373821"/>
          <a:ext cx="10515600" cy="575639"/>
        </a:xfrm>
        <a:prstGeom prst="roundRect">
          <a:avLst/>
        </a:prstGeom>
      </dgm:spPr>
    </dgm:pt>
    <dgm:pt modelId="{BE15DCAC-DCD3-409A-BFF8-1BA534C99F9A}" type="pres">
      <dgm:prSet presAssocID="{8E12E0B7-D180-4AB3-8514-5AD692B900BB}" presName="spacer" presStyleCnt="0"/>
      <dgm:spPr/>
    </dgm:pt>
    <dgm:pt modelId="{A3AA2BC9-6FA6-4EB9-9C32-F559E9C80E50}" type="pres">
      <dgm:prSet presAssocID="{5AEABE4A-89DE-4080-B73E-6E5B58CA2EF0}" presName="parentText" presStyleLbl="node1" presStyleIdx="3" presStyleCnt="8">
        <dgm:presLayoutVars>
          <dgm:chMax val="0"/>
          <dgm:bulletEnabled val="1"/>
        </dgm:presLayoutVars>
      </dgm:prSet>
      <dgm:spPr>
        <a:xfrm>
          <a:off x="0" y="2018581"/>
          <a:ext cx="10515600" cy="575639"/>
        </a:xfrm>
        <a:prstGeom prst="roundRect">
          <a:avLst/>
        </a:prstGeom>
      </dgm:spPr>
    </dgm:pt>
    <dgm:pt modelId="{D55CD320-D6C4-4DB0-AE6E-2EB0501EF8BE}" type="pres">
      <dgm:prSet presAssocID="{CFE3AC5B-79CA-460B-95E1-55F0949FAB90}" presName="spacer" presStyleCnt="0"/>
      <dgm:spPr/>
    </dgm:pt>
    <dgm:pt modelId="{E03FABE4-F43B-475F-88EF-62409A358B82}" type="pres">
      <dgm:prSet presAssocID="{F6016EE1-3507-4D57-868F-A4EDA4C959E0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600AE6BB-E196-440D-A1DC-D846BF3CAF62}" type="pres">
      <dgm:prSet presAssocID="{1EC7B430-E09F-4995-A67F-39DFD5224CA4}" presName="spacer" presStyleCnt="0"/>
      <dgm:spPr/>
    </dgm:pt>
    <dgm:pt modelId="{5CDCF828-52DF-4790-8350-D82A844F7955}" type="pres">
      <dgm:prSet presAssocID="{2FAB52B6-BA44-4766-A630-3B7516EA0B57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8EDDD3E1-FD9F-48D2-86BF-D64E88EE119F}" type="pres">
      <dgm:prSet presAssocID="{82CD6CB5-472C-4DE0-BD27-75A679222CB2}" presName="spacer" presStyleCnt="0"/>
      <dgm:spPr/>
    </dgm:pt>
    <dgm:pt modelId="{63425F39-CB22-4B60-9409-720DDCF3FAD3}" type="pres">
      <dgm:prSet presAssocID="{33D71246-6211-4F14-914E-8D49F9E41ED1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36AB04CE-20A5-4186-A5DD-441D4E984C11}" type="pres">
      <dgm:prSet presAssocID="{E32E3EC1-361E-4189-AE2D-621BD41FF96B}" presName="spacer" presStyleCnt="0"/>
      <dgm:spPr/>
    </dgm:pt>
    <dgm:pt modelId="{AECC1C84-2448-4F24-8F7B-4DFADCA442A1}" type="pres">
      <dgm:prSet presAssocID="{69F2C5CF-128F-4C4A-A2DA-08703CEC50AC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F86E7209-CE80-4285-B829-6280E2185685}" type="presOf" srcId="{79194938-6929-48FB-9B20-6E2E3231F5E0}" destId="{FC4688DE-BF08-4D8A-8081-1AB8591D6E0C}" srcOrd="0" destOrd="0" presId="urn:microsoft.com/office/officeart/2005/8/layout/vList2"/>
    <dgm:cxn modelId="{CDE0A509-731F-4787-9101-893405B68205}" type="presOf" srcId="{69F2C5CF-128F-4C4A-A2DA-08703CEC50AC}" destId="{AECC1C84-2448-4F24-8F7B-4DFADCA442A1}" srcOrd="0" destOrd="0" presId="urn:microsoft.com/office/officeart/2005/8/layout/vList2"/>
    <dgm:cxn modelId="{1104E825-0661-4650-B6EA-5FBBEB565ABE}" type="presOf" srcId="{33D71246-6211-4F14-914E-8D49F9E41ED1}" destId="{63425F39-CB22-4B60-9409-720DDCF3FAD3}" srcOrd="0" destOrd="0" presId="urn:microsoft.com/office/officeart/2005/8/layout/vList2"/>
    <dgm:cxn modelId="{9AE50F40-D891-4A96-9993-34ADAB93F1CC}" srcId="{68AA863E-0CF6-4263-BE0A-DEE25D23CF69}" destId="{2EF58490-6547-4364-ADB2-162B173E1A67}" srcOrd="0" destOrd="0" parTransId="{ACE1FABD-8744-4B1C-8E36-32C743442355}" sibTransId="{9635B753-7C2E-4550-8624-E6BCC0AF4044}"/>
    <dgm:cxn modelId="{B1B9F043-FE8C-4C88-BF7E-2EA28CD3F97F}" type="presOf" srcId="{78A7FDC5-A515-41A8-BC0F-7A9DD3F97EBA}" destId="{7EE1F28C-E09C-4AC5-835B-363B38C178DA}" srcOrd="0" destOrd="0" presId="urn:microsoft.com/office/officeart/2005/8/layout/vList2"/>
    <dgm:cxn modelId="{39891D48-6C1A-4964-98F7-291A893950A9}" srcId="{68AA863E-0CF6-4263-BE0A-DEE25D23CF69}" destId="{33D71246-6211-4F14-914E-8D49F9E41ED1}" srcOrd="6" destOrd="0" parTransId="{5865311E-2F1E-4030-97A7-051103B1D0D0}" sibTransId="{E32E3EC1-361E-4189-AE2D-621BD41FF96B}"/>
    <dgm:cxn modelId="{30891A4B-D9BC-4C7E-874E-B6771864FCAB}" srcId="{68AA863E-0CF6-4263-BE0A-DEE25D23CF69}" destId="{79194938-6929-48FB-9B20-6E2E3231F5E0}" srcOrd="2" destOrd="0" parTransId="{C1BED2B2-8703-414F-AE67-077A18C75981}" sibTransId="{8E12E0B7-D180-4AB3-8514-5AD692B900BB}"/>
    <dgm:cxn modelId="{020FE050-EED3-4CCA-90A8-B5F91846CF89}" type="presOf" srcId="{F6016EE1-3507-4D57-868F-A4EDA4C959E0}" destId="{E03FABE4-F43B-475F-88EF-62409A358B82}" srcOrd="0" destOrd="0" presId="urn:microsoft.com/office/officeart/2005/8/layout/vList2"/>
    <dgm:cxn modelId="{5467C97D-0B59-4DB2-A681-0EDD161F1700}" srcId="{68AA863E-0CF6-4263-BE0A-DEE25D23CF69}" destId="{5AEABE4A-89DE-4080-B73E-6E5B58CA2EF0}" srcOrd="3" destOrd="0" parTransId="{F6BD15B9-DFA4-4338-9845-EEF6120A50DE}" sibTransId="{CFE3AC5B-79CA-460B-95E1-55F0949FAB90}"/>
    <dgm:cxn modelId="{19D82E84-9C07-464F-A6B9-66F1F28E6378}" srcId="{68AA863E-0CF6-4263-BE0A-DEE25D23CF69}" destId="{2FAB52B6-BA44-4766-A630-3B7516EA0B57}" srcOrd="5" destOrd="0" parTransId="{4615E2C9-1B2A-42BA-AFB5-BBDED4FC2398}" sibTransId="{82CD6CB5-472C-4DE0-BD27-75A679222CB2}"/>
    <dgm:cxn modelId="{92EB5D84-8D8D-4BF8-8A8B-94354E2418AD}" type="presOf" srcId="{2FAB52B6-BA44-4766-A630-3B7516EA0B57}" destId="{5CDCF828-52DF-4790-8350-D82A844F7955}" srcOrd="0" destOrd="0" presId="urn:microsoft.com/office/officeart/2005/8/layout/vList2"/>
    <dgm:cxn modelId="{7D0EDE9A-6A53-4AD5-B539-B23D4A85627C}" srcId="{68AA863E-0CF6-4263-BE0A-DEE25D23CF69}" destId="{78A7FDC5-A515-41A8-BC0F-7A9DD3F97EBA}" srcOrd="1" destOrd="0" parTransId="{20BDC54A-BAC0-4A00-A9DD-1A0771D4BDE0}" sibTransId="{63794A8D-882E-4FAD-8E99-0BF3746C399F}"/>
    <dgm:cxn modelId="{DFE9FAAB-70D2-495B-9AF2-F8D127FC3619}" type="presOf" srcId="{5AEABE4A-89DE-4080-B73E-6E5B58CA2EF0}" destId="{A3AA2BC9-6FA6-4EB9-9C32-F559E9C80E50}" srcOrd="0" destOrd="0" presId="urn:microsoft.com/office/officeart/2005/8/layout/vList2"/>
    <dgm:cxn modelId="{1B5FA8CF-C2AA-4967-A52F-A7AF59E82928}" type="presOf" srcId="{2EF58490-6547-4364-ADB2-162B173E1A67}" destId="{E4236617-5831-4EA4-9CA0-FEF5B56DCA30}" srcOrd="0" destOrd="0" presId="urn:microsoft.com/office/officeart/2005/8/layout/vList2"/>
    <dgm:cxn modelId="{F412E8E0-6578-4C6F-9DD9-F1106F10CFB2}" type="presOf" srcId="{68AA863E-0CF6-4263-BE0A-DEE25D23CF69}" destId="{959253BE-2D0F-4E5B-871E-CEA14F34B5FE}" srcOrd="0" destOrd="0" presId="urn:microsoft.com/office/officeart/2005/8/layout/vList2"/>
    <dgm:cxn modelId="{057AE6F0-89C5-412F-ACF3-7F54A56E93AB}" srcId="{68AA863E-0CF6-4263-BE0A-DEE25D23CF69}" destId="{69F2C5CF-128F-4C4A-A2DA-08703CEC50AC}" srcOrd="7" destOrd="0" parTransId="{16A7EB1A-EE80-4F55-BD06-54BC19289D52}" sibTransId="{F08660BB-84D1-40EE-98AE-8FFF09773109}"/>
    <dgm:cxn modelId="{ACA0E1FB-7B8A-483C-A62C-FF02030FE028}" srcId="{68AA863E-0CF6-4263-BE0A-DEE25D23CF69}" destId="{F6016EE1-3507-4D57-868F-A4EDA4C959E0}" srcOrd="4" destOrd="0" parTransId="{DC2A93A2-3AD6-4793-ABB1-B6DF6F6212D4}" sibTransId="{1EC7B430-E09F-4995-A67F-39DFD5224CA4}"/>
    <dgm:cxn modelId="{039075E6-2CBB-48AC-B66A-E436E52FABC0}" type="presParOf" srcId="{959253BE-2D0F-4E5B-871E-CEA14F34B5FE}" destId="{E4236617-5831-4EA4-9CA0-FEF5B56DCA30}" srcOrd="0" destOrd="0" presId="urn:microsoft.com/office/officeart/2005/8/layout/vList2"/>
    <dgm:cxn modelId="{DE3D3D51-9C8F-48E8-BB9C-784AEC548921}" type="presParOf" srcId="{959253BE-2D0F-4E5B-871E-CEA14F34B5FE}" destId="{98C810FF-99EA-44DF-A56F-2B921F841046}" srcOrd="1" destOrd="0" presId="urn:microsoft.com/office/officeart/2005/8/layout/vList2"/>
    <dgm:cxn modelId="{302387E8-2DF2-40C6-A27A-0B3C719B42F3}" type="presParOf" srcId="{959253BE-2D0F-4E5B-871E-CEA14F34B5FE}" destId="{7EE1F28C-E09C-4AC5-835B-363B38C178DA}" srcOrd="2" destOrd="0" presId="urn:microsoft.com/office/officeart/2005/8/layout/vList2"/>
    <dgm:cxn modelId="{75F84938-092C-4F83-9644-41AF6AA7EB9E}" type="presParOf" srcId="{959253BE-2D0F-4E5B-871E-CEA14F34B5FE}" destId="{EBED8950-8795-435C-866A-AC879471E021}" srcOrd="3" destOrd="0" presId="urn:microsoft.com/office/officeart/2005/8/layout/vList2"/>
    <dgm:cxn modelId="{531FE931-4DE1-4F00-9399-625C0F740D96}" type="presParOf" srcId="{959253BE-2D0F-4E5B-871E-CEA14F34B5FE}" destId="{FC4688DE-BF08-4D8A-8081-1AB8591D6E0C}" srcOrd="4" destOrd="0" presId="urn:microsoft.com/office/officeart/2005/8/layout/vList2"/>
    <dgm:cxn modelId="{59AACC91-3B88-48EA-8ACC-A1B79F062425}" type="presParOf" srcId="{959253BE-2D0F-4E5B-871E-CEA14F34B5FE}" destId="{BE15DCAC-DCD3-409A-BFF8-1BA534C99F9A}" srcOrd="5" destOrd="0" presId="urn:microsoft.com/office/officeart/2005/8/layout/vList2"/>
    <dgm:cxn modelId="{ACED3B13-30DF-4F9C-8C81-0DC6C72C3B8B}" type="presParOf" srcId="{959253BE-2D0F-4E5B-871E-CEA14F34B5FE}" destId="{A3AA2BC9-6FA6-4EB9-9C32-F559E9C80E50}" srcOrd="6" destOrd="0" presId="urn:microsoft.com/office/officeart/2005/8/layout/vList2"/>
    <dgm:cxn modelId="{B7E44264-9291-48C3-99AF-834916A71104}" type="presParOf" srcId="{959253BE-2D0F-4E5B-871E-CEA14F34B5FE}" destId="{D55CD320-D6C4-4DB0-AE6E-2EB0501EF8BE}" srcOrd="7" destOrd="0" presId="urn:microsoft.com/office/officeart/2005/8/layout/vList2"/>
    <dgm:cxn modelId="{AC3670F1-9370-49BB-BE37-ED6D8F15BAA1}" type="presParOf" srcId="{959253BE-2D0F-4E5B-871E-CEA14F34B5FE}" destId="{E03FABE4-F43B-475F-88EF-62409A358B82}" srcOrd="8" destOrd="0" presId="urn:microsoft.com/office/officeart/2005/8/layout/vList2"/>
    <dgm:cxn modelId="{6E5B6E8B-FFDE-44AB-8FDD-18BB18666C0F}" type="presParOf" srcId="{959253BE-2D0F-4E5B-871E-CEA14F34B5FE}" destId="{600AE6BB-E196-440D-A1DC-D846BF3CAF62}" srcOrd="9" destOrd="0" presId="urn:microsoft.com/office/officeart/2005/8/layout/vList2"/>
    <dgm:cxn modelId="{69D426B1-9FBE-4C85-8340-CE0E0C907032}" type="presParOf" srcId="{959253BE-2D0F-4E5B-871E-CEA14F34B5FE}" destId="{5CDCF828-52DF-4790-8350-D82A844F7955}" srcOrd="10" destOrd="0" presId="urn:microsoft.com/office/officeart/2005/8/layout/vList2"/>
    <dgm:cxn modelId="{96D49F63-D6F5-4239-9E1E-34A666A972E7}" type="presParOf" srcId="{959253BE-2D0F-4E5B-871E-CEA14F34B5FE}" destId="{8EDDD3E1-FD9F-48D2-86BF-D64E88EE119F}" srcOrd="11" destOrd="0" presId="urn:microsoft.com/office/officeart/2005/8/layout/vList2"/>
    <dgm:cxn modelId="{8AF63CC4-4836-49B9-9752-C223FF47C20A}" type="presParOf" srcId="{959253BE-2D0F-4E5B-871E-CEA14F34B5FE}" destId="{63425F39-CB22-4B60-9409-720DDCF3FAD3}" srcOrd="12" destOrd="0" presId="urn:microsoft.com/office/officeart/2005/8/layout/vList2"/>
    <dgm:cxn modelId="{F6B8F4D1-38C0-457A-AF7C-5AF45B6D354B}" type="presParOf" srcId="{959253BE-2D0F-4E5B-871E-CEA14F34B5FE}" destId="{36AB04CE-20A5-4186-A5DD-441D4E984C11}" srcOrd="13" destOrd="0" presId="urn:microsoft.com/office/officeart/2005/8/layout/vList2"/>
    <dgm:cxn modelId="{0502B4FA-3A44-4388-A27D-17E5215FD550}" type="presParOf" srcId="{959253BE-2D0F-4E5B-871E-CEA14F34B5FE}" destId="{AECC1C84-2448-4F24-8F7B-4DFADCA442A1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8AA863E-0CF6-4263-BE0A-DEE25D23CF69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2EF58490-6547-4364-ADB2-162B173E1A67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400" kern="1200" dirty="0"/>
            <a:t>2010: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Ingreso</a:t>
          </a:r>
          <a:r>
            <a:rPr lang="es-CL" sz="2400" kern="1200" dirty="0"/>
            <a:t> ESNAVAL.</a:t>
          </a:r>
        </a:p>
      </dgm:t>
    </dgm:pt>
    <dgm:pt modelId="{ACE1FABD-8744-4B1C-8E36-32C743442355}" type="parTrans" cxnId="{9AE50F40-D891-4A96-9993-34ADAB93F1CC}">
      <dgm:prSet/>
      <dgm:spPr/>
      <dgm:t>
        <a:bodyPr/>
        <a:lstStyle/>
        <a:p>
          <a:endParaRPr lang="es-CL"/>
        </a:p>
      </dgm:t>
    </dgm:pt>
    <dgm:pt modelId="{9635B753-7C2E-4550-8624-E6BCC0AF4044}" type="sibTrans" cxnId="{9AE50F40-D891-4A96-9993-34ADAB93F1CC}">
      <dgm:prSet/>
      <dgm:spPr/>
      <dgm:t>
        <a:bodyPr/>
        <a:lstStyle/>
        <a:p>
          <a:endParaRPr lang="es-CL"/>
        </a:p>
      </dgm:t>
    </dgm:pt>
    <dgm:pt modelId="{5AEABE4A-89DE-4080-B73E-6E5B58CA2EF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400" kern="1200" dirty="0"/>
            <a:t>2017: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Subteniente</a:t>
          </a:r>
          <a:r>
            <a:rPr lang="es-CL" sz="2400" kern="1200" dirty="0"/>
            <a:t> AP 41 AQUILES – Oficial de Materiales.</a:t>
          </a:r>
        </a:p>
      </dgm:t>
    </dgm:pt>
    <dgm:pt modelId="{CFE3AC5B-79CA-460B-95E1-55F0949FAB90}" type="sibTrans" cxnId="{5467C97D-0B59-4DB2-A681-0EDD161F1700}">
      <dgm:prSet/>
      <dgm:spPr/>
      <dgm:t>
        <a:bodyPr/>
        <a:lstStyle/>
        <a:p>
          <a:endParaRPr lang="es-CL"/>
        </a:p>
      </dgm:t>
    </dgm:pt>
    <dgm:pt modelId="{F6BD15B9-DFA4-4338-9845-EEF6120A50DE}" type="parTrans" cxnId="{5467C97D-0B59-4DB2-A681-0EDD161F1700}">
      <dgm:prSet/>
      <dgm:spPr/>
      <dgm:t>
        <a:bodyPr/>
        <a:lstStyle/>
        <a:p>
          <a:endParaRPr lang="es-CL"/>
        </a:p>
      </dgm:t>
    </dgm:pt>
    <dgm:pt modelId="{79194938-6929-48FB-9B20-6E2E3231F5E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2015-2016: Subteniente DIRECABAS – Jefe depto. AB y Jefe División País.</a:t>
          </a:r>
        </a:p>
      </dgm:t>
    </dgm:pt>
    <dgm:pt modelId="{8E12E0B7-D180-4AB3-8514-5AD692B900BB}" type="sibTrans" cxnId="{30891A4B-D9BC-4C7E-874E-B6771864FCAB}">
      <dgm:prSet/>
      <dgm:spPr/>
      <dgm:t>
        <a:bodyPr/>
        <a:lstStyle/>
        <a:p>
          <a:endParaRPr lang="es-CL"/>
        </a:p>
      </dgm:t>
    </dgm:pt>
    <dgm:pt modelId="{C1BED2B2-8703-414F-AE67-077A18C75981}" type="parTrans" cxnId="{30891A4B-D9BC-4C7E-874E-B6771864FCAB}">
      <dgm:prSet/>
      <dgm:spPr/>
      <dgm:t>
        <a:bodyPr/>
        <a:lstStyle/>
        <a:p>
          <a:endParaRPr lang="es-CL"/>
        </a:p>
      </dgm:t>
    </dgm:pt>
    <dgm:pt modelId="{78A7FDC5-A515-41A8-BC0F-7A9DD3F97EBA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2014: Guardiamarina – Velas Latinoamericana.</a:t>
          </a:r>
        </a:p>
      </dgm:t>
    </dgm:pt>
    <dgm:pt modelId="{63794A8D-882E-4FAD-8E99-0BF3746C399F}" type="sibTrans" cxnId="{7D0EDE9A-6A53-4AD5-B539-B23D4A85627C}">
      <dgm:prSet/>
      <dgm:spPr/>
      <dgm:t>
        <a:bodyPr/>
        <a:lstStyle/>
        <a:p>
          <a:endParaRPr lang="es-CL"/>
        </a:p>
      </dgm:t>
    </dgm:pt>
    <dgm:pt modelId="{20BDC54A-BAC0-4A00-A9DD-1A0771D4BDE0}" type="parTrans" cxnId="{7D0EDE9A-6A53-4AD5-B539-B23D4A85627C}">
      <dgm:prSet/>
      <dgm:spPr/>
      <dgm:t>
        <a:bodyPr/>
        <a:lstStyle/>
        <a:p>
          <a:endParaRPr lang="es-CL"/>
        </a:p>
      </dgm:t>
    </dgm:pt>
    <dgm:pt modelId="{F6016EE1-3507-4D57-868F-A4EDA4C959E0}">
      <dgm:prSet custT="1"/>
      <dgm:spPr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2018: Teniente 2° APOLINAV - 6to Politécnico.</a:t>
          </a:r>
        </a:p>
      </dgm:t>
    </dgm:pt>
    <dgm:pt modelId="{DC2A93A2-3AD6-4793-ABB1-B6DF6F6212D4}" type="parTrans" cxnId="{ACA0E1FB-7B8A-483C-A62C-FF02030FE028}">
      <dgm:prSet/>
      <dgm:spPr/>
      <dgm:t>
        <a:bodyPr/>
        <a:lstStyle/>
        <a:p>
          <a:endParaRPr lang="es-CL"/>
        </a:p>
      </dgm:t>
    </dgm:pt>
    <dgm:pt modelId="{1EC7B430-E09F-4995-A67F-39DFD5224CA4}" type="sibTrans" cxnId="{ACA0E1FB-7B8A-483C-A62C-FF02030FE028}">
      <dgm:prSet/>
      <dgm:spPr/>
      <dgm:t>
        <a:bodyPr/>
        <a:lstStyle/>
        <a:p>
          <a:endParaRPr lang="es-CL"/>
        </a:p>
      </dgm:t>
    </dgm:pt>
    <dgm:pt modelId="{2FAB52B6-BA44-4766-A630-3B7516EA0B57}">
      <dgm:prSet/>
      <dgm:spPr/>
      <dgm:t>
        <a:bodyPr/>
        <a:lstStyle/>
        <a:p>
          <a:pPr rtl="0"/>
          <a:r>
            <a:rPr lang="es-CL" dirty="0"/>
            <a:t>2019: Teniente 2° BEE - Instructora de Guardiamarinas.</a:t>
          </a:r>
        </a:p>
      </dgm:t>
    </dgm:pt>
    <dgm:pt modelId="{4615E2C9-1B2A-42BA-AFB5-BBDED4FC2398}" type="parTrans" cxnId="{19D82E84-9C07-464F-A6B9-66F1F28E6378}">
      <dgm:prSet/>
      <dgm:spPr/>
      <dgm:t>
        <a:bodyPr/>
        <a:lstStyle/>
        <a:p>
          <a:endParaRPr lang="es-CL"/>
        </a:p>
      </dgm:t>
    </dgm:pt>
    <dgm:pt modelId="{82CD6CB5-472C-4DE0-BD27-75A679222CB2}" type="sibTrans" cxnId="{19D82E84-9C07-464F-A6B9-66F1F28E6378}">
      <dgm:prSet/>
      <dgm:spPr/>
      <dgm:t>
        <a:bodyPr/>
        <a:lstStyle/>
        <a:p>
          <a:endParaRPr lang="es-CL"/>
        </a:p>
      </dgm:t>
    </dgm:pt>
    <dgm:pt modelId="{33D71246-6211-4F14-914E-8D49F9E41ED1}">
      <dgm:prSet/>
      <dgm:spPr/>
      <dgm:t>
        <a:bodyPr/>
        <a:lstStyle/>
        <a:p>
          <a:pPr rtl="0"/>
          <a:r>
            <a:rPr lang="es-CL" dirty="0"/>
            <a:t>2020-2022: Teniente 2° FF 06 ALMTE CONDELL – Oficial de Materiales.</a:t>
          </a:r>
        </a:p>
      </dgm:t>
    </dgm:pt>
    <dgm:pt modelId="{5865311E-2F1E-4030-97A7-051103B1D0D0}" type="parTrans" cxnId="{39891D48-6C1A-4964-98F7-291A893950A9}">
      <dgm:prSet/>
      <dgm:spPr/>
      <dgm:t>
        <a:bodyPr/>
        <a:lstStyle/>
        <a:p>
          <a:endParaRPr lang="es-CL"/>
        </a:p>
      </dgm:t>
    </dgm:pt>
    <dgm:pt modelId="{E32E3EC1-361E-4189-AE2D-621BD41FF96B}" type="sibTrans" cxnId="{39891D48-6C1A-4964-98F7-291A893950A9}">
      <dgm:prSet/>
      <dgm:spPr/>
      <dgm:t>
        <a:bodyPr/>
        <a:lstStyle/>
        <a:p>
          <a:endParaRPr lang="es-CL"/>
        </a:p>
      </dgm:t>
    </dgm:pt>
    <dgm:pt modelId="{69F2C5CF-128F-4C4A-A2DA-08703CEC50AC}">
      <dgm:prSet/>
      <dgm:spPr/>
      <dgm:t>
        <a:bodyPr/>
        <a:lstStyle/>
        <a:p>
          <a:pPr rtl="0"/>
          <a:r>
            <a:rPr lang="es-CL" dirty="0"/>
            <a:t>2023-2025: Teniente 1° ESCUELA NAVAL </a:t>
          </a:r>
        </a:p>
      </dgm:t>
    </dgm:pt>
    <dgm:pt modelId="{16A7EB1A-EE80-4F55-BD06-54BC19289D52}" type="parTrans" cxnId="{057AE6F0-89C5-412F-ACF3-7F54A56E93AB}">
      <dgm:prSet/>
      <dgm:spPr/>
      <dgm:t>
        <a:bodyPr/>
        <a:lstStyle/>
        <a:p>
          <a:endParaRPr lang="es-CL"/>
        </a:p>
      </dgm:t>
    </dgm:pt>
    <dgm:pt modelId="{F08660BB-84D1-40EE-98AE-8FFF09773109}" type="sibTrans" cxnId="{057AE6F0-89C5-412F-ACF3-7F54A56E93AB}">
      <dgm:prSet/>
      <dgm:spPr/>
      <dgm:t>
        <a:bodyPr/>
        <a:lstStyle/>
        <a:p>
          <a:endParaRPr lang="es-CL"/>
        </a:p>
      </dgm:t>
    </dgm:pt>
    <dgm:pt modelId="{959253BE-2D0F-4E5B-871E-CEA14F34B5FE}" type="pres">
      <dgm:prSet presAssocID="{68AA863E-0CF6-4263-BE0A-DEE25D23CF69}" presName="linear" presStyleCnt="0">
        <dgm:presLayoutVars>
          <dgm:animLvl val="lvl"/>
          <dgm:resizeHandles val="exact"/>
        </dgm:presLayoutVars>
      </dgm:prSet>
      <dgm:spPr/>
    </dgm:pt>
    <dgm:pt modelId="{E4236617-5831-4EA4-9CA0-FEF5B56DCA30}" type="pres">
      <dgm:prSet presAssocID="{2EF58490-6547-4364-ADB2-162B173E1A67}" presName="parentText" presStyleLbl="node1" presStyleIdx="0" presStyleCnt="8">
        <dgm:presLayoutVars>
          <dgm:chMax val="0"/>
          <dgm:bulletEnabled val="1"/>
        </dgm:presLayoutVars>
      </dgm:prSet>
      <dgm:spPr>
        <a:xfrm>
          <a:off x="0" y="84301"/>
          <a:ext cx="10515600" cy="575639"/>
        </a:xfrm>
        <a:prstGeom prst="roundRect">
          <a:avLst/>
        </a:prstGeom>
      </dgm:spPr>
    </dgm:pt>
    <dgm:pt modelId="{98C810FF-99EA-44DF-A56F-2B921F841046}" type="pres">
      <dgm:prSet presAssocID="{9635B753-7C2E-4550-8624-E6BCC0AF4044}" presName="spacer" presStyleCnt="0"/>
      <dgm:spPr/>
    </dgm:pt>
    <dgm:pt modelId="{7EE1F28C-E09C-4AC5-835B-363B38C178DA}" type="pres">
      <dgm:prSet presAssocID="{78A7FDC5-A515-41A8-BC0F-7A9DD3F97EBA}" presName="parentText" presStyleLbl="node1" presStyleIdx="1" presStyleCnt="8">
        <dgm:presLayoutVars>
          <dgm:chMax val="0"/>
          <dgm:bulletEnabled val="1"/>
        </dgm:presLayoutVars>
      </dgm:prSet>
      <dgm:spPr>
        <a:xfrm>
          <a:off x="0" y="729061"/>
          <a:ext cx="10515600" cy="575639"/>
        </a:xfrm>
        <a:prstGeom prst="roundRect">
          <a:avLst/>
        </a:prstGeom>
      </dgm:spPr>
    </dgm:pt>
    <dgm:pt modelId="{EBED8950-8795-435C-866A-AC879471E021}" type="pres">
      <dgm:prSet presAssocID="{63794A8D-882E-4FAD-8E99-0BF3746C399F}" presName="spacer" presStyleCnt="0"/>
      <dgm:spPr/>
    </dgm:pt>
    <dgm:pt modelId="{FC4688DE-BF08-4D8A-8081-1AB8591D6E0C}" type="pres">
      <dgm:prSet presAssocID="{79194938-6929-48FB-9B20-6E2E3231F5E0}" presName="parentText" presStyleLbl="node1" presStyleIdx="2" presStyleCnt="8">
        <dgm:presLayoutVars>
          <dgm:chMax val="0"/>
          <dgm:bulletEnabled val="1"/>
        </dgm:presLayoutVars>
      </dgm:prSet>
      <dgm:spPr>
        <a:xfrm>
          <a:off x="0" y="1373821"/>
          <a:ext cx="10515600" cy="575639"/>
        </a:xfrm>
        <a:prstGeom prst="roundRect">
          <a:avLst/>
        </a:prstGeom>
      </dgm:spPr>
    </dgm:pt>
    <dgm:pt modelId="{BE15DCAC-DCD3-409A-BFF8-1BA534C99F9A}" type="pres">
      <dgm:prSet presAssocID="{8E12E0B7-D180-4AB3-8514-5AD692B900BB}" presName="spacer" presStyleCnt="0"/>
      <dgm:spPr/>
    </dgm:pt>
    <dgm:pt modelId="{A3AA2BC9-6FA6-4EB9-9C32-F559E9C80E50}" type="pres">
      <dgm:prSet presAssocID="{5AEABE4A-89DE-4080-B73E-6E5B58CA2EF0}" presName="parentText" presStyleLbl="node1" presStyleIdx="3" presStyleCnt="8">
        <dgm:presLayoutVars>
          <dgm:chMax val="0"/>
          <dgm:bulletEnabled val="1"/>
        </dgm:presLayoutVars>
      </dgm:prSet>
      <dgm:spPr>
        <a:xfrm>
          <a:off x="0" y="2018581"/>
          <a:ext cx="10515600" cy="575639"/>
        </a:xfrm>
        <a:prstGeom prst="roundRect">
          <a:avLst/>
        </a:prstGeom>
      </dgm:spPr>
    </dgm:pt>
    <dgm:pt modelId="{D55CD320-D6C4-4DB0-AE6E-2EB0501EF8BE}" type="pres">
      <dgm:prSet presAssocID="{CFE3AC5B-79CA-460B-95E1-55F0949FAB90}" presName="spacer" presStyleCnt="0"/>
      <dgm:spPr/>
    </dgm:pt>
    <dgm:pt modelId="{E03FABE4-F43B-475F-88EF-62409A358B82}" type="pres">
      <dgm:prSet presAssocID="{F6016EE1-3507-4D57-868F-A4EDA4C959E0}" presName="parentText" presStyleLbl="node1" presStyleIdx="4" presStyleCnt="8">
        <dgm:presLayoutVars>
          <dgm:chMax val="0"/>
          <dgm:bulletEnabled val="1"/>
        </dgm:presLayoutVars>
      </dgm:prSet>
      <dgm:spPr>
        <a:xfrm>
          <a:off x="0" y="2663341"/>
          <a:ext cx="10515600" cy="575639"/>
        </a:xfrm>
        <a:prstGeom prst="roundRect">
          <a:avLst/>
        </a:prstGeom>
      </dgm:spPr>
    </dgm:pt>
    <dgm:pt modelId="{600AE6BB-E196-440D-A1DC-D846BF3CAF62}" type="pres">
      <dgm:prSet presAssocID="{1EC7B430-E09F-4995-A67F-39DFD5224CA4}" presName="spacer" presStyleCnt="0"/>
      <dgm:spPr/>
    </dgm:pt>
    <dgm:pt modelId="{5CDCF828-52DF-4790-8350-D82A844F7955}" type="pres">
      <dgm:prSet presAssocID="{2FAB52B6-BA44-4766-A630-3B7516EA0B57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8EDDD3E1-FD9F-48D2-86BF-D64E88EE119F}" type="pres">
      <dgm:prSet presAssocID="{82CD6CB5-472C-4DE0-BD27-75A679222CB2}" presName="spacer" presStyleCnt="0"/>
      <dgm:spPr/>
    </dgm:pt>
    <dgm:pt modelId="{63425F39-CB22-4B60-9409-720DDCF3FAD3}" type="pres">
      <dgm:prSet presAssocID="{33D71246-6211-4F14-914E-8D49F9E41ED1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36AB04CE-20A5-4186-A5DD-441D4E984C11}" type="pres">
      <dgm:prSet presAssocID="{E32E3EC1-361E-4189-AE2D-621BD41FF96B}" presName="spacer" presStyleCnt="0"/>
      <dgm:spPr/>
    </dgm:pt>
    <dgm:pt modelId="{AECC1C84-2448-4F24-8F7B-4DFADCA442A1}" type="pres">
      <dgm:prSet presAssocID="{69F2C5CF-128F-4C4A-A2DA-08703CEC50AC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F86E7209-CE80-4285-B829-6280E2185685}" type="presOf" srcId="{79194938-6929-48FB-9B20-6E2E3231F5E0}" destId="{FC4688DE-BF08-4D8A-8081-1AB8591D6E0C}" srcOrd="0" destOrd="0" presId="urn:microsoft.com/office/officeart/2005/8/layout/vList2"/>
    <dgm:cxn modelId="{CDE0A509-731F-4787-9101-893405B68205}" type="presOf" srcId="{69F2C5CF-128F-4C4A-A2DA-08703CEC50AC}" destId="{AECC1C84-2448-4F24-8F7B-4DFADCA442A1}" srcOrd="0" destOrd="0" presId="urn:microsoft.com/office/officeart/2005/8/layout/vList2"/>
    <dgm:cxn modelId="{1104E825-0661-4650-B6EA-5FBBEB565ABE}" type="presOf" srcId="{33D71246-6211-4F14-914E-8D49F9E41ED1}" destId="{63425F39-CB22-4B60-9409-720DDCF3FAD3}" srcOrd="0" destOrd="0" presId="urn:microsoft.com/office/officeart/2005/8/layout/vList2"/>
    <dgm:cxn modelId="{9AE50F40-D891-4A96-9993-34ADAB93F1CC}" srcId="{68AA863E-0CF6-4263-BE0A-DEE25D23CF69}" destId="{2EF58490-6547-4364-ADB2-162B173E1A67}" srcOrd="0" destOrd="0" parTransId="{ACE1FABD-8744-4B1C-8E36-32C743442355}" sibTransId="{9635B753-7C2E-4550-8624-E6BCC0AF4044}"/>
    <dgm:cxn modelId="{B1B9F043-FE8C-4C88-BF7E-2EA28CD3F97F}" type="presOf" srcId="{78A7FDC5-A515-41A8-BC0F-7A9DD3F97EBA}" destId="{7EE1F28C-E09C-4AC5-835B-363B38C178DA}" srcOrd="0" destOrd="0" presId="urn:microsoft.com/office/officeart/2005/8/layout/vList2"/>
    <dgm:cxn modelId="{39891D48-6C1A-4964-98F7-291A893950A9}" srcId="{68AA863E-0CF6-4263-BE0A-DEE25D23CF69}" destId="{33D71246-6211-4F14-914E-8D49F9E41ED1}" srcOrd="6" destOrd="0" parTransId="{5865311E-2F1E-4030-97A7-051103B1D0D0}" sibTransId="{E32E3EC1-361E-4189-AE2D-621BD41FF96B}"/>
    <dgm:cxn modelId="{30891A4B-D9BC-4C7E-874E-B6771864FCAB}" srcId="{68AA863E-0CF6-4263-BE0A-DEE25D23CF69}" destId="{79194938-6929-48FB-9B20-6E2E3231F5E0}" srcOrd="2" destOrd="0" parTransId="{C1BED2B2-8703-414F-AE67-077A18C75981}" sibTransId="{8E12E0B7-D180-4AB3-8514-5AD692B900BB}"/>
    <dgm:cxn modelId="{020FE050-EED3-4CCA-90A8-B5F91846CF89}" type="presOf" srcId="{F6016EE1-3507-4D57-868F-A4EDA4C959E0}" destId="{E03FABE4-F43B-475F-88EF-62409A358B82}" srcOrd="0" destOrd="0" presId="urn:microsoft.com/office/officeart/2005/8/layout/vList2"/>
    <dgm:cxn modelId="{5467C97D-0B59-4DB2-A681-0EDD161F1700}" srcId="{68AA863E-0CF6-4263-BE0A-DEE25D23CF69}" destId="{5AEABE4A-89DE-4080-B73E-6E5B58CA2EF0}" srcOrd="3" destOrd="0" parTransId="{F6BD15B9-DFA4-4338-9845-EEF6120A50DE}" sibTransId="{CFE3AC5B-79CA-460B-95E1-55F0949FAB90}"/>
    <dgm:cxn modelId="{19D82E84-9C07-464F-A6B9-66F1F28E6378}" srcId="{68AA863E-0CF6-4263-BE0A-DEE25D23CF69}" destId="{2FAB52B6-BA44-4766-A630-3B7516EA0B57}" srcOrd="5" destOrd="0" parTransId="{4615E2C9-1B2A-42BA-AFB5-BBDED4FC2398}" sibTransId="{82CD6CB5-472C-4DE0-BD27-75A679222CB2}"/>
    <dgm:cxn modelId="{92EB5D84-8D8D-4BF8-8A8B-94354E2418AD}" type="presOf" srcId="{2FAB52B6-BA44-4766-A630-3B7516EA0B57}" destId="{5CDCF828-52DF-4790-8350-D82A844F7955}" srcOrd="0" destOrd="0" presId="urn:microsoft.com/office/officeart/2005/8/layout/vList2"/>
    <dgm:cxn modelId="{7D0EDE9A-6A53-4AD5-B539-B23D4A85627C}" srcId="{68AA863E-0CF6-4263-BE0A-DEE25D23CF69}" destId="{78A7FDC5-A515-41A8-BC0F-7A9DD3F97EBA}" srcOrd="1" destOrd="0" parTransId="{20BDC54A-BAC0-4A00-A9DD-1A0771D4BDE0}" sibTransId="{63794A8D-882E-4FAD-8E99-0BF3746C399F}"/>
    <dgm:cxn modelId="{DFE9FAAB-70D2-495B-9AF2-F8D127FC3619}" type="presOf" srcId="{5AEABE4A-89DE-4080-B73E-6E5B58CA2EF0}" destId="{A3AA2BC9-6FA6-4EB9-9C32-F559E9C80E50}" srcOrd="0" destOrd="0" presId="urn:microsoft.com/office/officeart/2005/8/layout/vList2"/>
    <dgm:cxn modelId="{1B5FA8CF-C2AA-4967-A52F-A7AF59E82928}" type="presOf" srcId="{2EF58490-6547-4364-ADB2-162B173E1A67}" destId="{E4236617-5831-4EA4-9CA0-FEF5B56DCA30}" srcOrd="0" destOrd="0" presId="urn:microsoft.com/office/officeart/2005/8/layout/vList2"/>
    <dgm:cxn modelId="{F412E8E0-6578-4C6F-9DD9-F1106F10CFB2}" type="presOf" srcId="{68AA863E-0CF6-4263-BE0A-DEE25D23CF69}" destId="{959253BE-2D0F-4E5B-871E-CEA14F34B5FE}" srcOrd="0" destOrd="0" presId="urn:microsoft.com/office/officeart/2005/8/layout/vList2"/>
    <dgm:cxn modelId="{057AE6F0-89C5-412F-ACF3-7F54A56E93AB}" srcId="{68AA863E-0CF6-4263-BE0A-DEE25D23CF69}" destId="{69F2C5CF-128F-4C4A-A2DA-08703CEC50AC}" srcOrd="7" destOrd="0" parTransId="{16A7EB1A-EE80-4F55-BD06-54BC19289D52}" sibTransId="{F08660BB-84D1-40EE-98AE-8FFF09773109}"/>
    <dgm:cxn modelId="{ACA0E1FB-7B8A-483C-A62C-FF02030FE028}" srcId="{68AA863E-0CF6-4263-BE0A-DEE25D23CF69}" destId="{F6016EE1-3507-4D57-868F-A4EDA4C959E0}" srcOrd="4" destOrd="0" parTransId="{DC2A93A2-3AD6-4793-ABB1-B6DF6F6212D4}" sibTransId="{1EC7B430-E09F-4995-A67F-39DFD5224CA4}"/>
    <dgm:cxn modelId="{039075E6-2CBB-48AC-B66A-E436E52FABC0}" type="presParOf" srcId="{959253BE-2D0F-4E5B-871E-CEA14F34B5FE}" destId="{E4236617-5831-4EA4-9CA0-FEF5B56DCA30}" srcOrd="0" destOrd="0" presId="urn:microsoft.com/office/officeart/2005/8/layout/vList2"/>
    <dgm:cxn modelId="{DE3D3D51-9C8F-48E8-BB9C-784AEC548921}" type="presParOf" srcId="{959253BE-2D0F-4E5B-871E-CEA14F34B5FE}" destId="{98C810FF-99EA-44DF-A56F-2B921F841046}" srcOrd="1" destOrd="0" presId="urn:microsoft.com/office/officeart/2005/8/layout/vList2"/>
    <dgm:cxn modelId="{302387E8-2DF2-40C6-A27A-0B3C719B42F3}" type="presParOf" srcId="{959253BE-2D0F-4E5B-871E-CEA14F34B5FE}" destId="{7EE1F28C-E09C-4AC5-835B-363B38C178DA}" srcOrd="2" destOrd="0" presId="urn:microsoft.com/office/officeart/2005/8/layout/vList2"/>
    <dgm:cxn modelId="{75F84938-092C-4F83-9644-41AF6AA7EB9E}" type="presParOf" srcId="{959253BE-2D0F-4E5B-871E-CEA14F34B5FE}" destId="{EBED8950-8795-435C-866A-AC879471E021}" srcOrd="3" destOrd="0" presId="urn:microsoft.com/office/officeart/2005/8/layout/vList2"/>
    <dgm:cxn modelId="{531FE931-4DE1-4F00-9399-625C0F740D96}" type="presParOf" srcId="{959253BE-2D0F-4E5B-871E-CEA14F34B5FE}" destId="{FC4688DE-BF08-4D8A-8081-1AB8591D6E0C}" srcOrd="4" destOrd="0" presId="urn:microsoft.com/office/officeart/2005/8/layout/vList2"/>
    <dgm:cxn modelId="{59AACC91-3B88-48EA-8ACC-A1B79F062425}" type="presParOf" srcId="{959253BE-2D0F-4E5B-871E-CEA14F34B5FE}" destId="{BE15DCAC-DCD3-409A-BFF8-1BA534C99F9A}" srcOrd="5" destOrd="0" presId="urn:microsoft.com/office/officeart/2005/8/layout/vList2"/>
    <dgm:cxn modelId="{ACED3B13-30DF-4F9C-8C81-0DC6C72C3B8B}" type="presParOf" srcId="{959253BE-2D0F-4E5B-871E-CEA14F34B5FE}" destId="{A3AA2BC9-6FA6-4EB9-9C32-F559E9C80E50}" srcOrd="6" destOrd="0" presId="urn:microsoft.com/office/officeart/2005/8/layout/vList2"/>
    <dgm:cxn modelId="{B7E44264-9291-48C3-99AF-834916A71104}" type="presParOf" srcId="{959253BE-2D0F-4E5B-871E-CEA14F34B5FE}" destId="{D55CD320-D6C4-4DB0-AE6E-2EB0501EF8BE}" srcOrd="7" destOrd="0" presId="urn:microsoft.com/office/officeart/2005/8/layout/vList2"/>
    <dgm:cxn modelId="{AC3670F1-9370-49BB-BE37-ED6D8F15BAA1}" type="presParOf" srcId="{959253BE-2D0F-4E5B-871E-CEA14F34B5FE}" destId="{E03FABE4-F43B-475F-88EF-62409A358B82}" srcOrd="8" destOrd="0" presId="urn:microsoft.com/office/officeart/2005/8/layout/vList2"/>
    <dgm:cxn modelId="{6E5B6E8B-FFDE-44AB-8FDD-18BB18666C0F}" type="presParOf" srcId="{959253BE-2D0F-4E5B-871E-CEA14F34B5FE}" destId="{600AE6BB-E196-440D-A1DC-D846BF3CAF62}" srcOrd="9" destOrd="0" presId="urn:microsoft.com/office/officeart/2005/8/layout/vList2"/>
    <dgm:cxn modelId="{69D426B1-9FBE-4C85-8340-CE0E0C907032}" type="presParOf" srcId="{959253BE-2D0F-4E5B-871E-CEA14F34B5FE}" destId="{5CDCF828-52DF-4790-8350-D82A844F7955}" srcOrd="10" destOrd="0" presId="urn:microsoft.com/office/officeart/2005/8/layout/vList2"/>
    <dgm:cxn modelId="{96D49F63-D6F5-4239-9E1E-34A666A972E7}" type="presParOf" srcId="{959253BE-2D0F-4E5B-871E-CEA14F34B5FE}" destId="{8EDDD3E1-FD9F-48D2-86BF-D64E88EE119F}" srcOrd="11" destOrd="0" presId="urn:microsoft.com/office/officeart/2005/8/layout/vList2"/>
    <dgm:cxn modelId="{8AF63CC4-4836-49B9-9752-C223FF47C20A}" type="presParOf" srcId="{959253BE-2D0F-4E5B-871E-CEA14F34B5FE}" destId="{63425F39-CB22-4B60-9409-720DDCF3FAD3}" srcOrd="12" destOrd="0" presId="urn:microsoft.com/office/officeart/2005/8/layout/vList2"/>
    <dgm:cxn modelId="{F6B8F4D1-38C0-457A-AF7C-5AF45B6D354B}" type="presParOf" srcId="{959253BE-2D0F-4E5B-871E-CEA14F34B5FE}" destId="{36AB04CE-20A5-4186-A5DD-441D4E984C11}" srcOrd="13" destOrd="0" presId="urn:microsoft.com/office/officeart/2005/8/layout/vList2"/>
    <dgm:cxn modelId="{0502B4FA-3A44-4388-A27D-17E5215FD550}" type="presParOf" srcId="{959253BE-2D0F-4E5B-871E-CEA14F34B5FE}" destId="{AECC1C84-2448-4F24-8F7B-4DFADCA442A1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8AA863E-0CF6-4263-BE0A-DEE25D23CF69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2EF58490-6547-4364-ADB2-162B173E1A67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400" kern="1200" dirty="0"/>
            <a:t>2010: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Ingreso</a:t>
          </a:r>
          <a:r>
            <a:rPr lang="es-CL" sz="2400" kern="1200" dirty="0"/>
            <a:t> ESNAVAL.</a:t>
          </a:r>
        </a:p>
      </dgm:t>
    </dgm:pt>
    <dgm:pt modelId="{ACE1FABD-8744-4B1C-8E36-32C743442355}" type="parTrans" cxnId="{9AE50F40-D891-4A96-9993-34ADAB93F1CC}">
      <dgm:prSet/>
      <dgm:spPr/>
      <dgm:t>
        <a:bodyPr/>
        <a:lstStyle/>
        <a:p>
          <a:endParaRPr lang="es-CL"/>
        </a:p>
      </dgm:t>
    </dgm:pt>
    <dgm:pt modelId="{9635B753-7C2E-4550-8624-E6BCC0AF4044}" type="sibTrans" cxnId="{9AE50F40-D891-4A96-9993-34ADAB93F1CC}">
      <dgm:prSet/>
      <dgm:spPr/>
      <dgm:t>
        <a:bodyPr/>
        <a:lstStyle/>
        <a:p>
          <a:endParaRPr lang="es-CL"/>
        </a:p>
      </dgm:t>
    </dgm:pt>
    <dgm:pt modelId="{5AEABE4A-89DE-4080-B73E-6E5B58CA2EF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400" kern="1200" dirty="0"/>
            <a:t>2017: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Subteniente</a:t>
          </a:r>
          <a:r>
            <a:rPr lang="es-CL" sz="2400" kern="1200" dirty="0"/>
            <a:t> AP 41 AQUILES – Oficial de Materiales.</a:t>
          </a:r>
        </a:p>
      </dgm:t>
    </dgm:pt>
    <dgm:pt modelId="{CFE3AC5B-79CA-460B-95E1-55F0949FAB90}" type="sibTrans" cxnId="{5467C97D-0B59-4DB2-A681-0EDD161F1700}">
      <dgm:prSet/>
      <dgm:spPr/>
      <dgm:t>
        <a:bodyPr/>
        <a:lstStyle/>
        <a:p>
          <a:endParaRPr lang="es-CL"/>
        </a:p>
      </dgm:t>
    </dgm:pt>
    <dgm:pt modelId="{F6BD15B9-DFA4-4338-9845-EEF6120A50DE}" type="parTrans" cxnId="{5467C97D-0B59-4DB2-A681-0EDD161F1700}">
      <dgm:prSet/>
      <dgm:spPr/>
      <dgm:t>
        <a:bodyPr/>
        <a:lstStyle/>
        <a:p>
          <a:endParaRPr lang="es-CL"/>
        </a:p>
      </dgm:t>
    </dgm:pt>
    <dgm:pt modelId="{79194938-6929-48FB-9B20-6E2E3231F5E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2015-2016: Subteniente DIRECABAS – Jefe depto. AB y Jefe División País.</a:t>
          </a:r>
        </a:p>
      </dgm:t>
    </dgm:pt>
    <dgm:pt modelId="{8E12E0B7-D180-4AB3-8514-5AD692B900BB}" type="sibTrans" cxnId="{30891A4B-D9BC-4C7E-874E-B6771864FCAB}">
      <dgm:prSet/>
      <dgm:spPr/>
      <dgm:t>
        <a:bodyPr/>
        <a:lstStyle/>
        <a:p>
          <a:endParaRPr lang="es-CL"/>
        </a:p>
      </dgm:t>
    </dgm:pt>
    <dgm:pt modelId="{C1BED2B2-8703-414F-AE67-077A18C75981}" type="parTrans" cxnId="{30891A4B-D9BC-4C7E-874E-B6771864FCAB}">
      <dgm:prSet/>
      <dgm:spPr/>
      <dgm:t>
        <a:bodyPr/>
        <a:lstStyle/>
        <a:p>
          <a:endParaRPr lang="es-CL"/>
        </a:p>
      </dgm:t>
    </dgm:pt>
    <dgm:pt modelId="{78A7FDC5-A515-41A8-BC0F-7A9DD3F97EBA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2014: Guardiamarina – Velas Latinoamericana.</a:t>
          </a:r>
        </a:p>
      </dgm:t>
    </dgm:pt>
    <dgm:pt modelId="{63794A8D-882E-4FAD-8E99-0BF3746C399F}" type="sibTrans" cxnId="{7D0EDE9A-6A53-4AD5-B539-B23D4A85627C}">
      <dgm:prSet/>
      <dgm:spPr/>
      <dgm:t>
        <a:bodyPr/>
        <a:lstStyle/>
        <a:p>
          <a:endParaRPr lang="es-CL"/>
        </a:p>
      </dgm:t>
    </dgm:pt>
    <dgm:pt modelId="{20BDC54A-BAC0-4A00-A9DD-1A0771D4BDE0}" type="parTrans" cxnId="{7D0EDE9A-6A53-4AD5-B539-B23D4A85627C}">
      <dgm:prSet/>
      <dgm:spPr/>
      <dgm:t>
        <a:bodyPr/>
        <a:lstStyle/>
        <a:p>
          <a:endParaRPr lang="es-CL"/>
        </a:p>
      </dgm:t>
    </dgm:pt>
    <dgm:pt modelId="{F6016EE1-3507-4D57-868F-A4EDA4C959E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2018: Teniente 2° APOLINAV - 6to Politécnico.</a:t>
          </a:r>
        </a:p>
      </dgm:t>
    </dgm:pt>
    <dgm:pt modelId="{DC2A93A2-3AD6-4793-ABB1-B6DF6F6212D4}" type="parTrans" cxnId="{ACA0E1FB-7B8A-483C-A62C-FF02030FE028}">
      <dgm:prSet/>
      <dgm:spPr/>
      <dgm:t>
        <a:bodyPr/>
        <a:lstStyle/>
        <a:p>
          <a:endParaRPr lang="es-CL"/>
        </a:p>
      </dgm:t>
    </dgm:pt>
    <dgm:pt modelId="{1EC7B430-E09F-4995-A67F-39DFD5224CA4}" type="sibTrans" cxnId="{ACA0E1FB-7B8A-483C-A62C-FF02030FE028}">
      <dgm:prSet/>
      <dgm:spPr/>
      <dgm:t>
        <a:bodyPr/>
        <a:lstStyle/>
        <a:p>
          <a:endParaRPr lang="es-CL"/>
        </a:p>
      </dgm:t>
    </dgm:pt>
    <dgm:pt modelId="{2FAB52B6-BA44-4766-A630-3B7516EA0B57}">
      <dgm:prSet custT="1"/>
      <dgm:spPr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400" kern="1200" dirty="0"/>
            <a:t>2019: Teniente 2°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BEE</a:t>
          </a:r>
          <a:r>
            <a:rPr lang="es-CL" sz="2400" kern="1200" dirty="0"/>
            <a:t> - Instructora de Guardiamarinas.</a:t>
          </a:r>
        </a:p>
      </dgm:t>
    </dgm:pt>
    <dgm:pt modelId="{4615E2C9-1B2A-42BA-AFB5-BBDED4FC2398}" type="parTrans" cxnId="{19D82E84-9C07-464F-A6B9-66F1F28E6378}">
      <dgm:prSet/>
      <dgm:spPr/>
      <dgm:t>
        <a:bodyPr/>
        <a:lstStyle/>
        <a:p>
          <a:endParaRPr lang="es-CL"/>
        </a:p>
      </dgm:t>
    </dgm:pt>
    <dgm:pt modelId="{82CD6CB5-472C-4DE0-BD27-75A679222CB2}" type="sibTrans" cxnId="{19D82E84-9C07-464F-A6B9-66F1F28E6378}">
      <dgm:prSet/>
      <dgm:spPr/>
      <dgm:t>
        <a:bodyPr/>
        <a:lstStyle/>
        <a:p>
          <a:endParaRPr lang="es-CL"/>
        </a:p>
      </dgm:t>
    </dgm:pt>
    <dgm:pt modelId="{33D71246-6211-4F14-914E-8D49F9E41ED1}">
      <dgm:prSet/>
      <dgm:spPr/>
      <dgm:t>
        <a:bodyPr/>
        <a:lstStyle/>
        <a:p>
          <a:pPr rtl="0"/>
          <a:r>
            <a:rPr lang="es-CL" dirty="0"/>
            <a:t>2020-2022: Teniente 2° FF 06 ALMTE CONDELL – Oficial de Materiales.</a:t>
          </a:r>
        </a:p>
      </dgm:t>
    </dgm:pt>
    <dgm:pt modelId="{5865311E-2F1E-4030-97A7-051103B1D0D0}" type="parTrans" cxnId="{39891D48-6C1A-4964-98F7-291A893950A9}">
      <dgm:prSet/>
      <dgm:spPr/>
      <dgm:t>
        <a:bodyPr/>
        <a:lstStyle/>
        <a:p>
          <a:endParaRPr lang="es-CL"/>
        </a:p>
      </dgm:t>
    </dgm:pt>
    <dgm:pt modelId="{E32E3EC1-361E-4189-AE2D-621BD41FF96B}" type="sibTrans" cxnId="{39891D48-6C1A-4964-98F7-291A893950A9}">
      <dgm:prSet/>
      <dgm:spPr/>
      <dgm:t>
        <a:bodyPr/>
        <a:lstStyle/>
        <a:p>
          <a:endParaRPr lang="es-CL"/>
        </a:p>
      </dgm:t>
    </dgm:pt>
    <dgm:pt modelId="{69F2C5CF-128F-4C4A-A2DA-08703CEC50AC}">
      <dgm:prSet/>
      <dgm:spPr/>
      <dgm:t>
        <a:bodyPr/>
        <a:lstStyle/>
        <a:p>
          <a:pPr rtl="0"/>
          <a:r>
            <a:rPr lang="es-CL" dirty="0"/>
            <a:t>2023-2025: Teniente 1° ESCUELA NAVAL </a:t>
          </a:r>
        </a:p>
      </dgm:t>
    </dgm:pt>
    <dgm:pt modelId="{16A7EB1A-EE80-4F55-BD06-54BC19289D52}" type="parTrans" cxnId="{057AE6F0-89C5-412F-ACF3-7F54A56E93AB}">
      <dgm:prSet/>
      <dgm:spPr/>
      <dgm:t>
        <a:bodyPr/>
        <a:lstStyle/>
        <a:p>
          <a:endParaRPr lang="es-CL"/>
        </a:p>
      </dgm:t>
    </dgm:pt>
    <dgm:pt modelId="{F08660BB-84D1-40EE-98AE-8FFF09773109}" type="sibTrans" cxnId="{057AE6F0-89C5-412F-ACF3-7F54A56E93AB}">
      <dgm:prSet/>
      <dgm:spPr/>
      <dgm:t>
        <a:bodyPr/>
        <a:lstStyle/>
        <a:p>
          <a:endParaRPr lang="es-CL"/>
        </a:p>
      </dgm:t>
    </dgm:pt>
    <dgm:pt modelId="{959253BE-2D0F-4E5B-871E-CEA14F34B5FE}" type="pres">
      <dgm:prSet presAssocID="{68AA863E-0CF6-4263-BE0A-DEE25D23CF69}" presName="linear" presStyleCnt="0">
        <dgm:presLayoutVars>
          <dgm:animLvl val="lvl"/>
          <dgm:resizeHandles val="exact"/>
        </dgm:presLayoutVars>
      </dgm:prSet>
      <dgm:spPr/>
    </dgm:pt>
    <dgm:pt modelId="{E4236617-5831-4EA4-9CA0-FEF5B56DCA30}" type="pres">
      <dgm:prSet presAssocID="{2EF58490-6547-4364-ADB2-162B173E1A67}" presName="parentText" presStyleLbl="node1" presStyleIdx="0" presStyleCnt="8">
        <dgm:presLayoutVars>
          <dgm:chMax val="0"/>
          <dgm:bulletEnabled val="1"/>
        </dgm:presLayoutVars>
      </dgm:prSet>
      <dgm:spPr>
        <a:xfrm>
          <a:off x="0" y="84301"/>
          <a:ext cx="10515600" cy="575639"/>
        </a:xfrm>
        <a:prstGeom prst="roundRect">
          <a:avLst/>
        </a:prstGeom>
      </dgm:spPr>
    </dgm:pt>
    <dgm:pt modelId="{98C810FF-99EA-44DF-A56F-2B921F841046}" type="pres">
      <dgm:prSet presAssocID="{9635B753-7C2E-4550-8624-E6BCC0AF4044}" presName="spacer" presStyleCnt="0"/>
      <dgm:spPr/>
    </dgm:pt>
    <dgm:pt modelId="{7EE1F28C-E09C-4AC5-835B-363B38C178DA}" type="pres">
      <dgm:prSet presAssocID="{78A7FDC5-A515-41A8-BC0F-7A9DD3F97EBA}" presName="parentText" presStyleLbl="node1" presStyleIdx="1" presStyleCnt="8">
        <dgm:presLayoutVars>
          <dgm:chMax val="0"/>
          <dgm:bulletEnabled val="1"/>
        </dgm:presLayoutVars>
      </dgm:prSet>
      <dgm:spPr>
        <a:xfrm>
          <a:off x="0" y="729061"/>
          <a:ext cx="10515600" cy="575639"/>
        </a:xfrm>
        <a:prstGeom prst="roundRect">
          <a:avLst/>
        </a:prstGeom>
      </dgm:spPr>
    </dgm:pt>
    <dgm:pt modelId="{EBED8950-8795-435C-866A-AC879471E021}" type="pres">
      <dgm:prSet presAssocID="{63794A8D-882E-4FAD-8E99-0BF3746C399F}" presName="spacer" presStyleCnt="0"/>
      <dgm:spPr/>
    </dgm:pt>
    <dgm:pt modelId="{FC4688DE-BF08-4D8A-8081-1AB8591D6E0C}" type="pres">
      <dgm:prSet presAssocID="{79194938-6929-48FB-9B20-6E2E3231F5E0}" presName="parentText" presStyleLbl="node1" presStyleIdx="2" presStyleCnt="8">
        <dgm:presLayoutVars>
          <dgm:chMax val="0"/>
          <dgm:bulletEnabled val="1"/>
        </dgm:presLayoutVars>
      </dgm:prSet>
      <dgm:spPr>
        <a:xfrm>
          <a:off x="0" y="1373821"/>
          <a:ext cx="10515600" cy="575639"/>
        </a:xfrm>
        <a:prstGeom prst="roundRect">
          <a:avLst/>
        </a:prstGeom>
      </dgm:spPr>
    </dgm:pt>
    <dgm:pt modelId="{BE15DCAC-DCD3-409A-BFF8-1BA534C99F9A}" type="pres">
      <dgm:prSet presAssocID="{8E12E0B7-D180-4AB3-8514-5AD692B900BB}" presName="spacer" presStyleCnt="0"/>
      <dgm:spPr/>
    </dgm:pt>
    <dgm:pt modelId="{A3AA2BC9-6FA6-4EB9-9C32-F559E9C80E50}" type="pres">
      <dgm:prSet presAssocID="{5AEABE4A-89DE-4080-B73E-6E5B58CA2EF0}" presName="parentText" presStyleLbl="node1" presStyleIdx="3" presStyleCnt="8">
        <dgm:presLayoutVars>
          <dgm:chMax val="0"/>
          <dgm:bulletEnabled val="1"/>
        </dgm:presLayoutVars>
      </dgm:prSet>
      <dgm:spPr>
        <a:xfrm>
          <a:off x="0" y="2018581"/>
          <a:ext cx="10515600" cy="575639"/>
        </a:xfrm>
        <a:prstGeom prst="roundRect">
          <a:avLst/>
        </a:prstGeom>
      </dgm:spPr>
    </dgm:pt>
    <dgm:pt modelId="{D55CD320-D6C4-4DB0-AE6E-2EB0501EF8BE}" type="pres">
      <dgm:prSet presAssocID="{CFE3AC5B-79CA-460B-95E1-55F0949FAB90}" presName="spacer" presStyleCnt="0"/>
      <dgm:spPr/>
    </dgm:pt>
    <dgm:pt modelId="{E03FABE4-F43B-475F-88EF-62409A358B82}" type="pres">
      <dgm:prSet presAssocID="{F6016EE1-3507-4D57-868F-A4EDA4C959E0}" presName="parentText" presStyleLbl="node1" presStyleIdx="4" presStyleCnt="8">
        <dgm:presLayoutVars>
          <dgm:chMax val="0"/>
          <dgm:bulletEnabled val="1"/>
        </dgm:presLayoutVars>
      </dgm:prSet>
      <dgm:spPr>
        <a:xfrm>
          <a:off x="0" y="2663341"/>
          <a:ext cx="10515600" cy="575639"/>
        </a:xfrm>
        <a:prstGeom prst="roundRect">
          <a:avLst/>
        </a:prstGeom>
      </dgm:spPr>
    </dgm:pt>
    <dgm:pt modelId="{600AE6BB-E196-440D-A1DC-D846BF3CAF62}" type="pres">
      <dgm:prSet presAssocID="{1EC7B430-E09F-4995-A67F-39DFD5224CA4}" presName="spacer" presStyleCnt="0"/>
      <dgm:spPr/>
    </dgm:pt>
    <dgm:pt modelId="{5CDCF828-52DF-4790-8350-D82A844F7955}" type="pres">
      <dgm:prSet presAssocID="{2FAB52B6-BA44-4766-A630-3B7516EA0B57}" presName="parentText" presStyleLbl="node1" presStyleIdx="5" presStyleCnt="8">
        <dgm:presLayoutVars>
          <dgm:chMax val="0"/>
          <dgm:bulletEnabled val="1"/>
        </dgm:presLayoutVars>
      </dgm:prSet>
      <dgm:spPr>
        <a:xfrm>
          <a:off x="0" y="3308101"/>
          <a:ext cx="10515600" cy="575639"/>
        </a:xfrm>
        <a:prstGeom prst="roundRect">
          <a:avLst/>
        </a:prstGeom>
      </dgm:spPr>
    </dgm:pt>
    <dgm:pt modelId="{8EDDD3E1-FD9F-48D2-86BF-D64E88EE119F}" type="pres">
      <dgm:prSet presAssocID="{82CD6CB5-472C-4DE0-BD27-75A679222CB2}" presName="spacer" presStyleCnt="0"/>
      <dgm:spPr/>
    </dgm:pt>
    <dgm:pt modelId="{63425F39-CB22-4B60-9409-720DDCF3FAD3}" type="pres">
      <dgm:prSet presAssocID="{33D71246-6211-4F14-914E-8D49F9E41ED1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36AB04CE-20A5-4186-A5DD-441D4E984C11}" type="pres">
      <dgm:prSet presAssocID="{E32E3EC1-361E-4189-AE2D-621BD41FF96B}" presName="spacer" presStyleCnt="0"/>
      <dgm:spPr/>
    </dgm:pt>
    <dgm:pt modelId="{AECC1C84-2448-4F24-8F7B-4DFADCA442A1}" type="pres">
      <dgm:prSet presAssocID="{69F2C5CF-128F-4C4A-A2DA-08703CEC50AC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F86E7209-CE80-4285-B829-6280E2185685}" type="presOf" srcId="{79194938-6929-48FB-9B20-6E2E3231F5E0}" destId="{FC4688DE-BF08-4D8A-8081-1AB8591D6E0C}" srcOrd="0" destOrd="0" presId="urn:microsoft.com/office/officeart/2005/8/layout/vList2"/>
    <dgm:cxn modelId="{CDE0A509-731F-4787-9101-893405B68205}" type="presOf" srcId="{69F2C5CF-128F-4C4A-A2DA-08703CEC50AC}" destId="{AECC1C84-2448-4F24-8F7B-4DFADCA442A1}" srcOrd="0" destOrd="0" presId="urn:microsoft.com/office/officeart/2005/8/layout/vList2"/>
    <dgm:cxn modelId="{1104E825-0661-4650-B6EA-5FBBEB565ABE}" type="presOf" srcId="{33D71246-6211-4F14-914E-8D49F9E41ED1}" destId="{63425F39-CB22-4B60-9409-720DDCF3FAD3}" srcOrd="0" destOrd="0" presId="urn:microsoft.com/office/officeart/2005/8/layout/vList2"/>
    <dgm:cxn modelId="{9AE50F40-D891-4A96-9993-34ADAB93F1CC}" srcId="{68AA863E-0CF6-4263-BE0A-DEE25D23CF69}" destId="{2EF58490-6547-4364-ADB2-162B173E1A67}" srcOrd="0" destOrd="0" parTransId="{ACE1FABD-8744-4B1C-8E36-32C743442355}" sibTransId="{9635B753-7C2E-4550-8624-E6BCC0AF4044}"/>
    <dgm:cxn modelId="{B1B9F043-FE8C-4C88-BF7E-2EA28CD3F97F}" type="presOf" srcId="{78A7FDC5-A515-41A8-BC0F-7A9DD3F97EBA}" destId="{7EE1F28C-E09C-4AC5-835B-363B38C178DA}" srcOrd="0" destOrd="0" presId="urn:microsoft.com/office/officeart/2005/8/layout/vList2"/>
    <dgm:cxn modelId="{39891D48-6C1A-4964-98F7-291A893950A9}" srcId="{68AA863E-0CF6-4263-BE0A-DEE25D23CF69}" destId="{33D71246-6211-4F14-914E-8D49F9E41ED1}" srcOrd="6" destOrd="0" parTransId="{5865311E-2F1E-4030-97A7-051103B1D0D0}" sibTransId="{E32E3EC1-361E-4189-AE2D-621BD41FF96B}"/>
    <dgm:cxn modelId="{30891A4B-D9BC-4C7E-874E-B6771864FCAB}" srcId="{68AA863E-0CF6-4263-BE0A-DEE25D23CF69}" destId="{79194938-6929-48FB-9B20-6E2E3231F5E0}" srcOrd="2" destOrd="0" parTransId="{C1BED2B2-8703-414F-AE67-077A18C75981}" sibTransId="{8E12E0B7-D180-4AB3-8514-5AD692B900BB}"/>
    <dgm:cxn modelId="{020FE050-EED3-4CCA-90A8-B5F91846CF89}" type="presOf" srcId="{F6016EE1-3507-4D57-868F-A4EDA4C959E0}" destId="{E03FABE4-F43B-475F-88EF-62409A358B82}" srcOrd="0" destOrd="0" presId="urn:microsoft.com/office/officeart/2005/8/layout/vList2"/>
    <dgm:cxn modelId="{5467C97D-0B59-4DB2-A681-0EDD161F1700}" srcId="{68AA863E-0CF6-4263-BE0A-DEE25D23CF69}" destId="{5AEABE4A-89DE-4080-B73E-6E5B58CA2EF0}" srcOrd="3" destOrd="0" parTransId="{F6BD15B9-DFA4-4338-9845-EEF6120A50DE}" sibTransId="{CFE3AC5B-79CA-460B-95E1-55F0949FAB90}"/>
    <dgm:cxn modelId="{19D82E84-9C07-464F-A6B9-66F1F28E6378}" srcId="{68AA863E-0CF6-4263-BE0A-DEE25D23CF69}" destId="{2FAB52B6-BA44-4766-A630-3B7516EA0B57}" srcOrd="5" destOrd="0" parTransId="{4615E2C9-1B2A-42BA-AFB5-BBDED4FC2398}" sibTransId="{82CD6CB5-472C-4DE0-BD27-75A679222CB2}"/>
    <dgm:cxn modelId="{92EB5D84-8D8D-4BF8-8A8B-94354E2418AD}" type="presOf" srcId="{2FAB52B6-BA44-4766-A630-3B7516EA0B57}" destId="{5CDCF828-52DF-4790-8350-D82A844F7955}" srcOrd="0" destOrd="0" presId="urn:microsoft.com/office/officeart/2005/8/layout/vList2"/>
    <dgm:cxn modelId="{7D0EDE9A-6A53-4AD5-B539-B23D4A85627C}" srcId="{68AA863E-0CF6-4263-BE0A-DEE25D23CF69}" destId="{78A7FDC5-A515-41A8-BC0F-7A9DD3F97EBA}" srcOrd="1" destOrd="0" parTransId="{20BDC54A-BAC0-4A00-A9DD-1A0771D4BDE0}" sibTransId="{63794A8D-882E-4FAD-8E99-0BF3746C399F}"/>
    <dgm:cxn modelId="{DFE9FAAB-70D2-495B-9AF2-F8D127FC3619}" type="presOf" srcId="{5AEABE4A-89DE-4080-B73E-6E5B58CA2EF0}" destId="{A3AA2BC9-6FA6-4EB9-9C32-F559E9C80E50}" srcOrd="0" destOrd="0" presId="urn:microsoft.com/office/officeart/2005/8/layout/vList2"/>
    <dgm:cxn modelId="{1B5FA8CF-C2AA-4967-A52F-A7AF59E82928}" type="presOf" srcId="{2EF58490-6547-4364-ADB2-162B173E1A67}" destId="{E4236617-5831-4EA4-9CA0-FEF5B56DCA30}" srcOrd="0" destOrd="0" presId="urn:microsoft.com/office/officeart/2005/8/layout/vList2"/>
    <dgm:cxn modelId="{F412E8E0-6578-4C6F-9DD9-F1106F10CFB2}" type="presOf" srcId="{68AA863E-0CF6-4263-BE0A-DEE25D23CF69}" destId="{959253BE-2D0F-4E5B-871E-CEA14F34B5FE}" srcOrd="0" destOrd="0" presId="urn:microsoft.com/office/officeart/2005/8/layout/vList2"/>
    <dgm:cxn modelId="{057AE6F0-89C5-412F-ACF3-7F54A56E93AB}" srcId="{68AA863E-0CF6-4263-BE0A-DEE25D23CF69}" destId="{69F2C5CF-128F-4C4A-A2DA-08703CEC50AC}" srcOrd="7" destOrd="0" parTransId="{16A7EB1A-EE80-4F55-BD06-54BC19289D52}" sibTransId="{F08660BB-84D1-40EE-98AE-8FFF09773109}"/>
    <dgm:cxn modelId="{ACA0E1FB-7B8A-483C-A62C-FF02030FE028}" srcId="{68AA863E-0CF6-4263-BE0A-DEE25D23CF69}" destId="{F6016EE1-3507-4D57-868F-A4EDA4C959E0}" srcOrd="4" destOrd="0" parTransId="{DC2A93A2-3AD6-4793-ABB1-B6DF6F6212D4}" sibTransId="{1EC7B430-E09F-4995-A67F-39DFD5224CA4}"/>
    <dgm:cxn modelId="{039075E6-2CBB-48AC-B66A-E436E52FABC0}" type="presParOf" srcId="{959253BE-2D0F-4E5B-871E-CEA14F34B5FE}" destId="{E4236617-5831-4EA4-9CA0-FEF5B56DCA30}" srcOrd="0" destOrd="0" presId="urn:microsoft.com/office/officeart/2005/8/layout/vList2"/>
    <dgm:cxn modelId="{DE3D3D51-9C8F-48E8-BB9C-784AEC548921}" type="presParOf" srcId="{959253BE-2D0F-4E5B-871E-CEA14F34B5FE}" destId="{98C810FF-99EA-44DF-A56F-2B921F841046}" srcOrd="1" destOrd="0" presId="urn:microsoft.com/office/officeart/2005/8/layout/vList2"/>
    <dgm:cxn modelId="{302387E8-2DF2-40C6-A27A-0B3C719B42F3}" type="presParOf" srcId="{959253BE-2D0F-4E5B-871E-CEA14F34B5FE}" destId="{7EE1F28C-E09C-4AC5-835B-363B38C178DA}" srcOrd="2" destOrd="0" presId="urn:microsoft.com/office/officeart/2005/8/layout/vList2"/>
    <dgm:cxn modelId="{75F84938-092C-4F83-9644-41AF6AA7EB9E}" type="presParOf" srcId="{959253BE-2D0F-4E5B-871E-CEA14F34B5FE}" destId="{EBED8950-8795-435C-866A-AC879471E021}" srcOrd="3" destOrd="0" presId="urn:microsoft.com/office/officeart/2005/8/layout/vList2"/>
    <dgm:cxn modelId="{531FE931-4DE1-4F00-9399-625C0F740D96}" type="presParOf" srcId="{959253BE-2D0F-4E5B-871E-CEA14F34B5FE}" destId="{FC4688DE-BF08-4D8A-8081-1AB8591D6E0C}" srcOrd="4" destOrd="0" presId="urn:microsoft.com/office/officeart/2005/8/layout/vList2"/>
    <dgm:cxn modelId="{59AACC91-3B88-48EA-8ACC-A1B79F062425}" type="presParOf" srcId="{959253BE-2D0F-4E5B-871E-CEA14F34B5FE}" destId="{BE15DCAC-DCD3-409A-BFF8-1BA534C99F9A}" srcOrd="5" destOrd="0" presId="urn:microsoft.com/office/officeart/2005/8/layout/vList2"/>
    <dgm:cxn modelId="{ACED3B13-30DF-4F9C-8C81-0DC6C72C3B8B}" type="presParOf" srcId="{959253BE-2D0F-4E5B-871E-CEA14F34B5FE}" destId="{A3AA2BC9-6FA6-4EB9-9C32-F559E9C80E50}" srcOrd="6" destOrd="0" presId="urn:microsoft.com/office/officeart/2005/8/layout/vList2"/>
    <dgm:cxn modelId="{B7E44264-9291-48C3-99AF-834916A71104}" type="presParOf" srcId="{959253BE-2D0F-4E5B-871E-CEA14F34B5FE}" destId="{D55CD320-D6C4-4DB0-AE6E-2EB0501EF8BE}" srcOrd="7" destOrd="0" presId="urn:microsoft.com/office/officeart/2005/8/layout/vList2"/>
    <dgm:cxn modelId="{AC3670F1-9370-49BB-BE37-ED6D8F15BAA1}" type="presParOf" srcId="{959253BE-2D0F-4E5B-871E-CEA14F34B5FE}" destId="{E03FABE4-F43B-475F-88EF-62409A358B82}" srcOrd="8" destOrd="0" presId="urn:microsoft.com/office/officeart/2005/8/layout/vList2"/>
    <dgm:cxn modelId="{6E5B6E8B-FFDE-44AB-8FDD-18BB18666C0F}" type="presParOf" srcId="{959253BE-2D0F-4E5B-871E-CEA14F34B5FE}" destId="{600AE6BB-E196-440D-A1DC-D846BF3CAF62}" srcOrd="9" destOrd="0" presId="urn:microsoft.com/office/officeart/2005/8/layout/vList2"/>
    <dgm:cxn modelId="{69D426B1-9FBE-4C85-8340-CE0E0C907032}" type="presParOf" srcId="{959253BE-2D0F-4E5B-871E-CEA14F34B5FE}" destId="{5CDCF828-52DF-4790-8350-D82A844F7955}" srcOrd="10" destOrd="0" presId="urn:microsoft.com/office/officeart/2005/8/layout/vList2"/>
    <dgm:cxn modelId="{96D49F63-D6F5-4239-9E1E-34A666A972E7}" type="presParOf" srcId="{959253BE-2D0F-4E5B-871E-CEA14F34B5FE}" destId="{8EDDD3E1-FD9F-48D2-86BF-D64E88EE119F}" srcOrd="11" destOrd="0" presId="urn:microsoft.com/office/officeart/2005/8/layout/vList2"/>
    <dgm:cxn modelId="{8AF63CC4-4836-49B9-9752-C223FF47C20A}" type="presParOf" srcId="{959253BE-2D0F-4E5B-871E-CEA14F34B5FE}" destId="{63425F39-CB22-4B60-9409-720DDCF3FAD3}" srcOrd="12" destOrd="0" presId="urn:microsoft.com/office/officeart/2005/8/layout/vList2"/>
    <dgm:cxn modelId="{F6B8F4D1-38C0-457A-AF7C-5AF45B6D354B}" type="presParOf" srcId="{959253BE-2D0F-4E5B-871E-CEA14F34B5FE}" destId="{36AB04CE-20A5-4186-A5DD-441D4E984C11}" srcOrd="13" destOrd="0" presId="urn:microsoft.com/office/officeart/2005/8/layout/vList2"/>
    <dgm:cxn modelId="{0502B4FA-3A44-4388-A27D-17E5215FD550}" type="presParOf" srcId="{959253BE-2D0F-4E5B-871E-CEA14F34B5FE}" destId="{AECC1C84-2448-4F24-8F7B-4DFADCA442A1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68AA863E-0CF6-4263-BE0A-DEE25D23CF69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2EF58490-6547-4364-ADB2-162B173E1A67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400" kern="1200" dirty="0"/>
            <a:t>2010: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Ingreso</a:t>
          </a:r>
          <a:r>
            <a:rPr lang="es-CL" sz="2400" kern="1200" dirty="0"/>
            <a:t> ESNAVAL.</a:t>
          </a:r>
        </a:p>
      </dgm:t>
    </dgm:pt>
    <dgm:pt modelId="{ACE1FABD-8744-4B1C-8E36-32C743442355}" type="parTrans" cxnId="{9AE50F40-D891-4A96-9993-34ADAB93F1CC}">
      <dgm:prSet/>
      <dgm:spPr/>
      <dgm:t>
        <a:bodyPr/>
        <a:lstStyle/>
        <a:p>
          <a:endParaRPr lang="es-CL"/>
        </a:p>
      </dgm:t>
    </dgm:pt>
    <dgm:pt modelId="{9635B753-7C2E-4550-8624-E6BCC0AF4044}" type="sibTrans" cxnId="{9AE50F40-D891-4A96-9993-34ADAB93F1CC}">
      <dgm:prSet/>
      <dgm:spPr/>
      <dgm:t>
        <a:bodyPr/>
        <a:lstStyle/>
        <a:p>
          <a:endParaRPr lang="es-CL"/>
        </a:p>
      </dgm:t>
    </dgm:pt>
    <dgm:pt modelId="{5AEABE4A-89DE-4080-B73E-6E5B58CA2EF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400" kern="1200" dirty="0"/>
            <a:t>2017: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Subteniente</a:t>
          </a:r>
          <a:r>
            <a:rPr lang="es-CL" sz="2400" kern="1200" dirty="0"/>
            <a:t> AP 41 AQUILES – Oficial de Materiales.</a:t>
          </a:r>
        </a:p>
      </dgm:t>
    </dgm:pt>
    <dgm:pt modelId="{CFE3AC5B-79CA-460B-95E1-55F0949FAB90}" type="sibTrans" cxnId="{5467C97D-0B59-4DB2-A681-0EDD161F1700}">
      <dgm:prSet/>
      <dgm:spPr/>
      <dgm:t>
        <a:bodyPr/>
        <a:lstStyle/>
        <a:p>
          <a:endParaRPr lang="es-CL"/>
        </a:p>
      </dgm:t>
    </dgm:pt>
    <dgm:pt modelId="{F6BD15B9-DFA4-4338-9845-EEF6120A50DE}" type="parTrans" cxnId="{5467C97D-0B59-4DB2-A681-0EDD161F1700}">
      <dgm:prSet/>
      <dgm:spPr/>
      <dgm:t>
        <a:bodyPr/>
        <a:lstStyle/>
        <a:p>
          <a:endParaRPr lang="es-CL"/>
        </a:p>
      </dgm:t>
    </dgm:pt>
    <dgm:pt modelId="{79194938-6929-48FB-9B20-6E2E3231F5E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2015-2016: Subteniente DIRECABAS – Jefe depto. AB y Jefe División País.</a:t>
          </a:r>
        </a:p>
      </dgm:t>
    </dgm:pt>
    <dgm:pt modelId="{8E12E0B7-D180-4AB3-8514-5AD692B900BB}" type="sibTrans" cxnId="{30891A4B-D9BC-4C7E-874E-B6771864FCAB}">
      <dgm:prSet/>
      <dgm:spPr/>
      <dgm:t>
        <a:bodyPr/>
        <a:lstStyle/>
        <a:p>
          <a:endParaRPr lang="es-CL"/>
        </a:p>
      </dgm:t>
    </dgm:pt>
    <dgm:pt modelId="{C1BED2B2-8703-414F-AE67-077A18C75981}" type="parTrans" cxnId="{30891A4B-D9BC-4C7E-874E-B6771864FCAB}">
      <dgm:prSet/>
      <dgm:spPr/>
      <dgm:t>
        <a:bodyPr/>
        <a:lstStyle/>
        <a:p>
          <a:endParaRPr lang="es-CL"/>
        </a:p>
      </dgm:t>
    </dgm:pt>
    <dgm:pt modelId="{78A7FDC5-A515-41A8-BC0F-7A9DD3F97EBA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2014: Guardiamarina – Velas Latinoamericana.</a:t>
          </a:r>
        </a:p>
      </dgm:t>
    </dgm:pt>
    <dgm:pt modelId="{63794A8D-882E-4FAD-8E99-0BF3746C399F}" type="sibTrans" cxnId="{7D0EDE9A-6A53-4AD5-B539-B23D4A85627C}">
      <dgm:prSet/>
      <dgm:spPr/>
      <dgm:t>
        <a:bodyPr/>
        <a:lstStyle/>
        <a:p>
          <a:endParaRPr lang="es-CL"/>
        </a:p>
      </dgm:t>
    </dgm:pt>
    <dgm:pt modelId="{20BDC54A-BAC0-4A00-A9DD-1A0771D4BDE0}" type="parTrans" cxnId="{7D0EDE9A-6A53-4AD5-B539-B23D4A85627C}">
      <dgm:prSet/>
      <dgm:spPr/>
      <dgm:t>
        <a:bodyPr/>
        <a:lstStyle/>
        <a:p>
          <a:endParaRPr lang="es-CL"/>
        </a:p>
      </dgm:t>
    </dgm:pt>
    <dgm:pt modelId="{F6016EE1-3507-4D57-868F-A4EDA4C959E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2018: Teniente 2° APOLINAV - 6to Politécnico.</a:t>
          </a:r>
        </a:p>
      </dgm:t>
    </dgm:pt>
    <dgm:pt modelId="{DC2A93A2-3AD6-4793-ABB1-B6DF6F6212D4}" type="parTrans" cxnId="{ACA0E1FB-7B8A-483C-A62C-FF02030FE028}">
      <dgm:prSet/>
      <dgm:spPr/>
      <dgm:t>
        <a:bodyPr/>
        <a:lstStyle/>
        <a:p>
          <a:endParaRPr lang="es-CL"/>
        </a:p>
      </dgm:t>
    </dgm:pt>
    <dgm:pt modelId="{1EC7B430-E09F-4995-A67F-39DFD5224CA4}" type="sibTrans" cxnId="{ACA0E1FB-7B8A-483C-A62C-FF02030FE028}">
      <dgm:prSet/>
      <dgm:spPr/>
      <dgm:t>
        <a:bodyPr/>
        <a:lstStyle/>
        <a:p>
          <a:endParaRPr lang="es-CL"/>
        </a:p>
      </dgm:t>
    </dgm:pt>
    <dgm:pt modelId="{2FAB52B6-BA44-4766-A630-3B7516EA0B57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2019: Teniente 2° BEE - Instructora de Guardiamarinas.</a:t>
          </a:r>
        </a:p>
      </dgm:t>
    </dgm:pt>
    <dgm:pt modelId="{4615E2C9-1B2A-42BA-AFB5-BBDED4FC2398}" type="parTrans" cxnId="{19D82E84-9C07-464F-A6B9-66F1F28E6378}">
      <dgm:prSet/>
      <dgm:spPr/>
      <dgm:t>
        <a:bodyPr/>
        <a:lstStyle/>
        <a:p>
          <a:endParaRPr lang="es-CL"/>
        </a:p>
      </dgm:t>
    </dgm:pt>
    <dgm:pt modelId="{82CD6CB5-472C-4DE0-BD27-75A679222CB2}" type="sibTrans" cxnId="{19D82E84-9C07-464F-A6B9-66F1F28E6378}">
      <dgm:prSet/>
      <dgm:spPr/>
      <dgm:t>
        <a:bodyPr/>
        <a:lstStyle/>
        <a:p>
          <a:endParaRPr lang="es-CL"/>
        </a:p>
      </dgm:t>
    </dgm:pt>
    <dgm:pt modelId="{33D71246-6211-4F14-914E-8D49F9E41ED1}">
      <dgm:prSet custT="1"/>
      <dgm:spPr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400" kern="1200" dirty="0"/>
            <a:t>2020-2022: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Teniente</a:t>
          </a:r>
          <a:r>
            <a:rPr lang="es-CL" sz="2400" kern="1200" dirty="0"/>
            <a:t> 2° FF 06 ALMTE CONDELL – Oficial de Materiales.</a:t>
          </a:r>
        </a:p>
      </dgm:t>
    </dgm:pt>
    <dgm:pt modelId="{5865311E-2F1E-4030-97A7-051103B1D0D0}" type="parTrans" cxnId="{39891D48-6C1A-4964-98F7-291A893950A9}">
      <dgm:prSet/>
      <dgm:spPr/>
      <dgm:t>
        <a:bodyPr/>
        <a:lstStyle/>
        <a:p>
          <a:endParaRPr lang="es-CL"/>
        </a:p>
      </dgm:t>
    </dgm:pt>
    <dgm:pt modelId="{E32E3EC1-361E-4189-AE2D-621BD41FF96B}" type="sibTrans" cxnId="{39891D48-6C1A-4964-98F7-291A893950A9}">
      <dgm:prSet/>
      <dgm:spPr/>
      <dgm:t>
        <a:bodyPr/>
        <a:lstStyle/>
        <a:p>
          <a:endParaRPr lang="es-CL"/>
        </a:p>
      </dgm:t>
    </dgm:pt>
    <dgm:pt modelId="{69F2C5CF-128F-4C4A-A2DA-08703CEC50AC}">
      <dgm:prSet/>
      <dgm:spPr/>
      <dgm:t>
        <a:bodyPr/>
        <a:lstStyle/>
        <a:p>
          <a:pPr rtl="0"/>
          <a:r>
            <a:rPr lang="es-CL" dirty="0"/>
            <a:t>2023 -2025: Teniente 1° ESCUELA NAVAL </a:t>
          </a:r>
        </a:p>
      </dgm:t>
    </dgm:pt>
    <dgm:pt modelId="{16A7EB1A-EE80-4F55-BD06-54BC19289D52}" type="parTrans" cxnId="{057AE6F0-89C5-412F-ACF3-7F54A56E93AB}">
      <dgm:prSet/>
      <dgm:spPr/>
      <dgm:t>
        <a:bodyPr/>
        <a:lstStyle/>
        <a:p>
          <a:endParaRPr lang="es-CL"/>
        </a:p>
      </dgm:t>
    </dgm:pt>
    <dgm:pt modelId="{F08660BB-84D1-40EE-98AE-8FFF09773109}" type="sibTrans" cxnId="{057AE6F0-89C5-412F-ACF3-7F54A56E93AB}">
      <dgm:prSet/>
      <dgm:spPr/>
      <dgm:t>
        <a:bodyPr/>
        <a:lstStyle/>
        <a:p>
          <a:endParaRPr lang="es-CL"/>
        </a:p>
      </dgm:t>
    </dgm:pt>
    <dgm:pt modelId="{959253BE-2D0F-4E5B-871E-CEA14F34B5FE}" type="pres">
      <dgm:prSet presAssocID="{68AA863E-0CF6-4263-BE0A-DEE25D23CF69}" presName="linear" presStyleCnt="0">
        <dgm:presLayoutVars>
          <dgm:animLvl val="lvl"/>
          <dgm:resizeHandles val="exact"/>
        </dgm:presLayoutVars>
      </dgm:prSet>
      <dgm:spPr/>
    </dgm:pt>
    <dgm:pt modelId="{E4236617-5831-4EA4-9CA0-FEF5B56DCA30}" type="pres">
      <dgm:prSet presAssocID="{2EF58490-6547-4364-ADB2-162B173E1A67}" presName="parentText" presStyleLbl="node1" presStyleIdx="0" presStyleCnt="8" custLinFactNeighborX="4954" custLinFactNeighborY="44303">
        <dgm:presLayoutVars>
          <dgm:chMax val="0"/>
          <dgm:bulletEnabled val="1"/>
        </dgm:presLayoutVars>
      </dgm:prSet>
      <dgm:spPr>
        <a:xfrm>
          <a:off x="0" y="84301"/>
          <a:ext cx="10515600" cy="575639"/>
        </a:xfrm>
        <a:prstGeom prst="roundRect">
          <a:avLst/>
        </a:prstGeom>
      </dgm:spPr>
    </dgm:pt>
    <dgm:pt modelId="{98C810FF-99EA-44DF-A56F-2B921F841046}" type="pres">
      <dgm:prSet presAssocID="{9635B753-7C2E-4550-8624-E6BCC0AF4044}" presName="spacer" presStyleCnt="0"/>
      <dgm:spPr/>
    </dgm:pt>
    <dgm:pt modelId="{7EE1F28C-E09C-4AC5-835B-363B38C178DA}" type="pres">
      <dgm:prSet presAssocID="{78A7FDC5-A515-41A8-BC0F-7A9DD3F97EBA}" presName="parentText" presStyleLbl="node1" presStyleIdx="1" presStyleCnt="8">
        <dgm:presLayoutVars>
          <dgm:chMax val="0"/>
          <dgm:bulletEnabled val="1"/>
        </dgm:presLayoutVars>
      </dgm:prSet>
      <dgm:spPr>
        <a:xfrm>
          <a:off x="0" y="729061"/>
          <a:ext cx="10515600" cy="575639"/>
        </a:xfrm>
        <a:prstGeom prst="roundRect">
          <a:avLst/>
        </a:prstGeom>
      </dgm:spPr>
    </dgm:pt>
    <dgm:pt modelId="{EBED8950-8795-435C-866A-AC879471E021}" type="pres">
      <dgm:prSet presAssocID="{63794A8D-882E-4FAD-8E99-0BF3746C399F}" presName="spacer" presStyleCnt="0"/>
      <dgm:spPr/>
    </dgm:pt>
    <dgm:pt modelId="{FC4688DE-BF08-4D8A-8081-1AB8591D6E0C}" type="pres">
      <dgm:prSet presAssocID="{79194938-6929-48FB-9B20-6E2E3231F5E0}" presName="parentText" presStyleLbl="node1" presStyleIdx="2" presStyleCnt="8">
        <dgm:presLayoutVars>
          <dgm:chMax val="0"/>
          <dgm:bulletEnabled val="1"/>
        </dgm:presLayoutVars>
      </dgm:prSet>
      <dgm:spPr>
        <a:xfrm>
          <a:off x="0" y="1373821"/>
          <a:ext cx="10515600" cy="575639"/>
        </a:xfrm>
        <a:prstGeom prst="roundRect">
          <a:avLst/>
        </a:prstGeom>
      </dgm:spPr>
    </dgm:pt>
    <dgm:pt modelId="{BE15DCAC-DCD3-409A-BFF8-1BA534C99F9A}" type="pres">
      <dgm:prSet presAssocID="{8E12E0B7-D180-4AB3-8514-5AD692B900BB}" presName="spacer" presStyleCnt="0"/>
      <dgm:spPr/>
    </dgm:pt>
    <dgm:pt modelId="{A3AA2BC9-6FA6-4EB9-9C32-F559E9C80E50}" type="pres">
      <dgm:prSet presAssocID="{5AEABE4A-89DE-4080-B73E-6E5B58CA2EF0}" presName="parentText" presStyleLbl="node1" presStyleIdx="3" presStyleCnt="8">
        <dgm:presLayoutVars>
          <dgm:chMax val="0"/>
          <dgm:bulletEnabled val="1"/>
        </dgm:presLayoutVars>
      </dgm:prSet>
      <dgm:spPr>
        <a:xfrm>
          <a:off x="0" y="2018581"/>
          <a:ext cx="10515600" cy="575639"/>
        </a:xfrm>
        <a:prstGeom prst="roundRect">
          <a:avLst/>
        </a:prstGeom>
      </dgm:spPr>
    </dgm:pt>
    <dgm:pt modelId="{D55CD320-D6C4-4DB0-AE6E-2EB0501EF8BE}" type="pres">
      <dgm:prSet presAssocID="{CFE3AC5B-79CA-460B-95E1-55F0949FAB90}" presName="spacer" presStyleCnt="0"/>
      <dgm:spPr/>
    </dgm:pt>
    <dgm:pt modelId="{E03FABE4-F43B-475F-88EF-62409A358B82}" type="pres">
      <dgm:prSet presAssocID="{F6016EE1-3507-4D57-868F-A4EDA4C959E0}" presName="parentText" presStyleLbl="node1" presStyleIdx="4" presStyleCnt="8">
        <dgm:presLayoutVars>
          <dgm:chMax val="0"/>
          <dgm:bulletEnabled val="1"/>
        </dgm:presLayoutVars>
      </dgm:prSet>
      <dgm:spPr>
        <a:xfrm>
          <a:off x="0" y="2663341"/>
          <a:ext cx="10515600" cy="575639"/>
        </a:xfrm>
        <a:prstGeom prst="roundRect">
          <a:avLst/>
        </a:prstGeom>
      </dgm:spPr>
    </dgm:pt>
    <dgm:pt modelId="{600AE6BB-E196-440D-A1DC-D846BF3CAF62}" type="pres">
      <dgm:prSet presAssocID="{1EC7B430-E09F-4995-A67F-39DFD5224CA4}" presName="spacer" presStyleCnt="0"/>
      <dgm:spPr/>
    </dgm:pt>
    <dgm:pt modelId="{5CDCF828-52DF-4790-8350-D82A844F7955}" type="pres">
      <dgm:prSet presAssocID="{2FAB52B6-BA44-4766-A630-3B7516EA0B57}" presName="parentText" presStyleLbl="node1" presStyleIdx="5" presStyleCnt="8">
        <dgm:presLayoutVars>
          <dgm:chMax val="0"/>
          <dgm:bulletEnabled val="1"/>
        </dgm:presLayoutVars>
      </dgm:prSet>
      <dgm:spPr>
        <a:xfrm>
          <a:off x="0" y="3308101"/>
          <a:ext cx="10515600" cy="575639"/>
        </a:xfrm>
        <a:prstGeom prst="roundRect">
          <a:avLst/>
        </a:prstGeom>
      </dgm:spPr>
    </dgm:pt>
    <dgm:pt modelId="{8EDDD3E1-FD9F-48D2-86BF-D64E88EE119F}" type="pres">
      <dgm:prSet presAssocID="{82CD6CB5-472C-4DE0-BD27-75A679222CB2}" presName="spacer" presStyleCnt="0"/>
      <dgm:spPr/>
    </dgm:pt>
    <dgm:pt modelId="{63425F39-CB22-4B60-9409-720DDCF3FAD3}" type="pres">
      <dgm:prSet presAssocID="{33D71246-6211-4F14-914E-8D49F9E41ED1}" presName="parentText" presStyleLbl="node1" presStyleIdx="6" presStyleCnt="8">
        <dgm:presLayoutVars>
          <dgm:chMax val="0"/>
          <dgm:bulletEnabled val="1"/>
        </dgm:presLayoutVars>
      </dgm:prSet>
      <dgm:spPr>
        <a:xfrm>
          <a:off x="0" y="3952861"/>
          <a:ext cx="10515600" cy="575639"/>
        </a:xfrm>
        <a:prstGeom prst="roundRect">
          <a:avLst/>
        </a:prstGeom>
      </dgm:spPr>
    </dgm:pt>
    <dgm:pt modelId="{36AB04CE-20A5-4186-A5DD-441D4E984C11}" type="pres">
      <dgm:prSet presAssocID="{E32E3EC1-361E-4189-AE2D-621BD41FF96B}" presName="spacer" presStyleCnt="0"/>
      <dgm:spPr/>
    </dgm:pt>
    <dgm:pt modelId="{AECC1C84-2448-4F24-8F7B-4DFADCA442A1}" type="pres">
      <dgm:prSet presAssocID="{69F2C5CF-128F-4C4A-A2DA-08703CEC50AC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F86E7209-CE80-4285-B829-6280E2185685}" type="presOf" srcId="{79194938-6929-48FB-9B20-6E2E3231F5E0}" destId="{FC4688DE-BF08-4D8A-8081-1AB8591D6E0C}" srcOrd="0" destOrd="0" presId="urn:microsoft.com/office/officeart/2005/8/layout/vList2"/>
    <dgm:cxn modelId="{CDE0A509-731F-4787-9101-893405B68205}" type="presOf" srcId="{69F2C5CF-128F-4C4A-A2DA-08703CEC50AC}" destId="{AECC1C84-2448-4F24-8F7B-4DFADCA442A1}" srcOrd="0" destOrd="0" presId="urn:microsoft.com/office/officeart/2005/8/layout/vList2"/>
    <dgm:cxn modelId="{1104E825-0661-4650-B6EA-5FBBEB565ABE}" type="presOf" srcId="{33D71246-6211-4F14-914E-8D49F9E41ED1}" destId="{63425F39-CB22-4B60-9409-720DDCF3FAD3}" srcOrd="0" destOrd="0" presId="urn:microsoft.com/office/officeart/2005/8/layout/vList2"/>
    <dgm:cxn modelId="{9AE50F40-D891-4A96-9993-34ADAB93F1CC}" srcId="{68AA863E-0CF6-4263-BE0A-DEE25D23CF69}" destId="{2EF58490-6547-4364-ADB2-162B173E1A67}" srcOrd="0" destOrd="0" parTransId="{ACE1FABD-8744-4B1C-8E36-32C743442355}" sibTransId="{9635B753-7C2E-4550-8624-E6BCC0AF4044}"/>
    <dgm:cxn modelId="{B1B9F043-FE8C-4C88-BF7E-2EA28CD3F97F}" type="presOf" srcId="{78A7FDC5-A515-41A8-BC0F-7A9DD3F97EBA}" destId="{7EE1F28C-E09C-4AC5-835B-363B38C178DA}" srcOrd="0" destOrd="0" presId="urn:microsoft.com/office/officeart/2005/8/layout/vList2"/>
    <dgm:cxn modelId="{39891D48-6C1A-4964-98F7-291A893950A9}" srcId="{68AA863E-0CF6-4263-BE0A-DEE25D23CF69}" destId="{33D71246-6211-4F14-914E-8D49F9E41ED1}" srcOrd="6" destOrd="0" parTransId="{5865311E-2F1E-4030-97A7-051103B1D0D0}" sibTransId="{E32E3EC1-361E-4189-AE2D-621BD41FF96B}"/>
    <dgm:cxn modelId="{30891A4B-D9BC-4C7E-874E-B6771864FCAB}" srcId="{68AA863E-0CF6-4263-BE0A-DEE25D23CF69}" destId="{79194938-6929-48FB-9B20-6E2E3231F5E0}" srcOrd="2" destOrd="0" parTransId="{C1BED2B2-8703-414F-AE67-077A18C75981}" sibTransId="{8E12E0B7-D180-4AB3-8514-5AD692B900BB}"/>
    <dgm:cxn modelId="{020FE050-EED3-4CCA-90A8-B5F91846CF89}" type="presOf" srcId="{F6016EE1-3507-4D57-868F-A4EDA4C959E0}" destId="{E03FABE4-F43B-475F-88EF-62409A358B82}" srcOrd="0" destOrd="0" presId="urn:microsoft.com/office/officeart/2005/8/layout/vList2"/>
    <dgm:cxn modelId="{5467C97D-0B59-4DB2-A681-0EDD161F1700}" srcId="{68AA863E-0CF6-4263-BE0A-DEE25D23CF69}" destId="{5AEABE4A-89DE-4080-B73E-6E5B58CA2EF0}" srcOrd="3" destOrd="0" parTransId="{F6BD15B9-DFA4-4338-9845-EEF6120A50DE}" sibTransId="{CFE3AC5B-79CA-460B-95E1-55F0949FAB90}"/>
    <dgm:cxn modelId="{19D82E84-9C07-464F-A6B9-66F1F28E6378}" srcId="{68AA863E-0CF6-4263-BE0A-DEE25D23CF69}" destId="{2FAB52B6-BA44-4766-A630-3B7516EA0B57}" srcOrd="5" destOrd="0" parTransId="{4615E2C9-1B2A-42BA-AFB5-BBDED4FC2398}" sibTransId="{82CD6CB5-472C-4DE0-BD27-75A679222CB2}"/>
    <dgm:cxn modelId="{92EB5D84-8D8D-4BF8-8A8B-94354E2418AD}" type="presOf" srcId="{2FAB52B6-BA44-4766-A630-3B7516EA0B57}" destId="{5CDCF828-52DF-4790-8350-D82A844F7955}" srcOrd="0" destOrd="0" presId="urn:microsoft.com/office/officeart/2005/8/layout/vList2"/>
    <dgm:cxn modelId="{7D0EDE9A-6A53-4AD5-B539-B23D4A85627C}" srcId="{68AA863E-0CF6-4263-BE0A-DEE25D23CF69}" destId="{78A7FDC5-A515-41A8-BC0F-7A9DD3F97EBA}" srcOrd="1" destOrd="0" parTransId="{20BDC54A-BAC0-4A00-A9DD-1A0771D4BDE0}" sibTransId="{63794A8D-882E-4FAD-8E99-0BF3746C399F}"/>
    <dgm:cxn modelId="{DFE9FAAB-70D2-495B-9AF2-F8D127FC3619}" type="presOf" srcId="{5AEABE4A-89DE-4080-B73E-6E5B58CA2EF0}" destId="{A3AA2BC9-6FA6-4EB9-9C32-F559E9C80E50}" srcOrd="0" destOrd="0" presId="urn:microsoft.com/office/officeart/2005/8/layout/vList2"/>
    <dgm:cxn modelId="{1B5FA8CF-C2AA-4967-A52F-A7AF59E82928}" type="presOf" srcId="{2EF58490-6547-4364-ADB2-162B173E1A67}" destId="{E4236617-5831-4EA4-9CA0-FEF5B56DCA30}" srcOrd="0" destOrd="0" presId="urn:microsoft.com/office/officeart/2005/8/layout/vList2"/>
    <dgm:cxn modelId="{F412E8E0-6578-4C6F-9DD9-F1106F10CFB2}" type="presOf" srcId="{68AA863E-0CF6-4263-BE0A-DEE25D23CF69}" destId="{959253BE-2D0F-4E5B-871E-CEA14F34B5FE}" srcOrd="0" destOrd="0" presId="urn:microsoft.com/office/officeart/2005/8/layout/vList2"/>
    <dgm:cxn modelId="{057AE6F0-89C5-412F-ACF3-7F54A56E93AB}" srcId="{68AA863E-0CF6-4263-BE0A-DEE25D23CF69}" destId="{69F2C5CF-128F-4C4A-A2DA-08703CEC50AC}" srcOrd="7" destOrd="0" parTransId="{16A7EB1A-EE80-4F55-BD06-54BC19289D52}" sibTransId="{F08660BB-84D1-40EE-98AE-8FFF09773109}"/>
    <dgm:cxn modelId="{ACA0E1FB-7B8A-483C-A62C-FF02030FE028}" srcId="{68AA863E-0CF6-4263-BE0A-DEE25D23CF69}" destId="{F6016EE1-3507-4D57-868F-A4EDA4C959E0}" srcOrd="4" destOrd="0" parTransId="{DC2A93A2-3AD6-4793-ABB1-B6DF6F6212D4}" sibTransId="{1EC7B430-E09F-4995-A67F-39DFD5224CA4}"/>
    <dgm:cxn modelId="{039075E6-2CBB-48AC-B66A-E436E52FABC0}" type="presParOf" srcId="{959253BE-2D0F-4E5B-871E-CEA14F34B5FE}" destId="{E4236617-5831-4EA4-9CA0-FEF5B56DCA30}" srcOrd="0" destOrd="0" presId="urn:microsoft.com/office/officeart/2005/8/layout/vList2"/>
    <dgm:cxn modelId="{DE3D3D51-9C8F-48E8-BB9C-784AEC548921}" type="presParOf" srcId="{959253BE-2D0F-4E5B-871E-CEA14F34B5FE}" destId="{98C810FF-99EA-44DF-A56F-2B921F841046}" srcOrd="1" destOrd="0" presId="urn:microsoft.com/office/officeart/2005/8/layout/vList2"/>
    <dgm:cxn modelId="{302387E8-2DF2-40C6-A27A-0B3C719B42F3}" type="presParOf" srcId="{959253BE-2D0F-4E5B-871E-CEA14F34B5FE}" destId="{7EE1F28C-E09C-4AC5-835B-363B38C178DA}" srcOrd="2" destOrd="0" presId="urn:microsoft.com/office/officeart/2005/8/layout/vList2"/>
    <dgm:cxn modelId="{75F84938-092C-4F83-9644-41AF6AA7EB9E}" type="presParOf" srcId="{959253BE-2D0F-4E5B-871E-CEA14F34B5FE}" destId="{EBED8950-8795-435C-866A-AC879471E021}" srcOrd="3" destOrd="0" presId="urn:microsoft.com/office/officeart/2005/8/layout/vList2"/>
    <dgm:cxn modelId="{531FE931-4DE1-4F00-9399-625C0F740D96}" type="presParOf" srcId="{959253BE-2D0F-4E5B-871E-CEA14F34B5FE}" destId="{FC4688DE-BF08-4D8A-8081-1AB8591D6E0C}" srcOrd="4" destOrd="0" presId="urn:microsoft.com/office/officeart/2005/8/layout/vList2"/>
    <dgm:cxn modelId="{59AACC91-3B88-48EA-8ACC-A1B79F062425}" type="presParOf" srcId="{959253BE-2D0F-4E5B-871E-CEA14F34B5FE}" destId="{BE15DCAC-DCD3-409A-BFF8-1BA534C99F9A}" srcOrd="5" destOrd="0" presId="urn:microsoft.com/office/officeart/2005/8/layout/vList2"/>
    <dgm:cxn modelId="{ACED3B13-30DF-4F9C-8C81-0DC6C72C3B8B}" type="presParOf" srcId="{959253BE-2D0F-4E5B-871E-CEA14F34B5FE}" destId="{A3AA2BC9-6FA6-4EB9-9C32-F559E9C80E50}" srcOrd="6" destOrd="0" presId="urn:microsoft.com/office/officeart/2005/8/layout/vList2"/>
    <dgm:cxn modelId="{B7E44264-9291-48C3-99AF-834916A71104}" type="presParOf" srcId="{959253BE-2D0F-4E5B-871E-CEA14F34B5FE}" destId="{D55CD320-D6C4-4DB0-AE6E-2EB0501EF8BE}" srcOrd="7" destOrd="0" presId="urn:microsoft.com/office/officeart/2005/8/layout/vList2"/>
    <dgm:cxn modelId="{AC3670F1-9370-49BB-BE37-ED6D8F15BAA1}" type="presParOf" srcId="{959253BE-2D0F-4E5B-871E-CEA14F34B5FE}" destId="{E03FABE4-F43B-475F-88EF-62409A358B82}" srcOrd="8" destOrd="0" presId="urn:microsoft.com/office/officeart/2005/8/layout/vList2"/>
    <dgm:cxn modelId="{6E5B6E8B-FFDE-44AB-8FDD-18BB18666C0F}" type="presParOf" srcId="{959253BE-2D0F-4E5B-871E-CEA14F34B5FE}" destId="{600AE6BB-E196-440D-A1DC-D846BF3CAF62}" srcOrd="9" destOrd="0" presId="urn:microsoft.com/office/officeart/2005/8/layout/vList2"/>
    <dgm:cxn modelId="{69D426B1-9FBE-4C85-8340-CE0E0C907032}" type="presParOf" srcId="{959253BE-2D0F-4E5B-871E-CEA14F34B5FE}" destId="{5CDCF828-52DF-4790-8350-D82A844F7955}" srcOrd="10" destOrd="0" presId="urn:microsoft.com/office/officeart/2005/8/layout/vList2"/>
    <dgm:cxn modelId="{96D49F63-D6F5-4239-9E1E-34A666A972E7}" type="presParOf" srcId="{959253BE-2D0F-4E5B-871E-CEA14F34B5FE}" destId="{8EDDD3E1-FD9F-48D2-86BF-D64E88EE119F}" srcOrd="11" destOrd="0" presId="urn:microsoft.com/office/officeart/2005/8/layout/vList2"/>
    <dgm:cxn modelId="{8AF63CC4-4836-49B9-9752-C223FF47C20A}" type="presParOf" srcId="{959253BE-2D0F-4E5B-871E-CEA14F34B5FE}" destId="{63425F39-CB22-4B60-9409-720DDCF3FAD3}" srcOrd="12" destOrd="0" presId="urn:microsoft.com/office/officeart/2005/8/layout/vList2"/>
    <dgm:cxn modelId="{F6B8F4D1-38C0-457A-AF7C-5AF45B6D354B}" type="presParOf" srcId="{959253BE-2D0F-4E5B-871E-CEA14F34B5FE}" destId="{36AB04CE-20A5-4186-A5DD-441D4E984C11}" srcOrd="13" destOrd="0" presId="urn:microsoft.com/office/officeart/2005/8/layout/vList2"/>
    <dgm:cxn modelId="{0502B4FA-3A44-4388-A27D-17E5215FD550}" type="presParOf" srcId="{959253BE-2D0F-4E5B-871E-CEA14F34B5FE}" destId="{AECC1C84-2448-4F24-8F7B-4DFADCA442A1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68AA863E-0CF6-4263-BE0A-DEE25D23CF69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2EF58490-6547-4364-ADB2-162B173E1A67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400" kern="1200" dirty="0"/>
            <a:t>2010: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Ingreso</a:t>
          </a:r>
          <a:r>
            <a:rPr lang="es-CL" sz="2400" kern="1200" dirty="0"/>
            <a:t> ESNAVAL.</a:t>
          </a:r>
        </a:p>
      </dgm:t>
    </dgm:pt>
    <dgm:pt modelId="{ACE1FABD-8744-4B1C-8E36-32C743442355}" type="parTrans" cxnId="{9AE50F40-D891-4A96-9993-34ADAB93F1CC}">
      <dgm:prSet/>
      <dgm:spPr/>
      <dgm:t>
        <a:bodyPr/>
        <a:lstStyle/>
        <a:p>
          <a:endParaRPr lang="es-CL"/>
        </a:p>
      </dgm:t>
    </dgm:pt>
    <dgm:pt modelId="{9635B753-7C2E-4550-8624-E6BCC0AF4044}" type="sibTrans" cxnId="{9AE50F40-D891-4A96-9993-34ADAB93F1CC}">
      <dgm:prSet/>
      <dgm:spPr/>
      <dgm:t>
        <a:bodyPr/>
        <a:lstStyle/>
        <a:p>
          <a:endParaRPr lang="es-CL"/>
        </a:p>
      </dgm:t>
    </dgm:pt>
    <dgm:pt modelId="{5AEABE4A-89DE-4080-B73E-6E5B58CA2EF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400" kern="1200" dirty="0"/>
            <a:t>2017: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Subteniente</a:t>
          </a:r>
          <a:r>
            <a:rPr lang="es-CL" sz="2400" kern="1200" dirty="0"/>
            <a:t> AP 41 AQUILES – Oficial de Materiales.</a:t>
          </a:r>
        </a:p>
      </dgm:t>
    </dgm:pt>
    <dgm:pt modelId="{CFE3AC5B-79CA-460B-95E1-55F0949FAB90}" type="sibTrans" cxnId="{5467C97D-0B59-4DB2-A681-0EDD161F1700}">
      <dgm:prSet/>
      <dgm:spPr/>
      <dgm:t>
        <a:bodyPr/>
        <a:lstStyle/>
        <a:p>
          <a:endParaRPr lang="es-CL"/>
        </a:p>
      </dgm:t>
    </dgm:pt>
    <dgm:pt modelId="{F6BD15B9-DFA4-4338-9845-EEF6120A50DE}" type="parTrans" cxnId="{5467C97D-0B59-4DB2-A681-0EDD161F1700}">
      <dgm:prSet/>
      <dgm:spPr/>
      <dgm:t>
        <a:bodyPr/>
        <a:lstStyle/>
        <a:p>
          <a:endParaRPr lang="es-CL"/>
        </a:p>
      </dgm:t>
    </dgm:pt>
    <dgm:pt modelId="{79194938-6929-48FB-9B20-6E2E3231F5E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2015-2016: Subteniente DIRECABAS – Jefe depto. AB y Jefe División País.</a:t>
          </a:r>
        </a:p>
      </dgm:t>
    </dgm:pt>
    <dgm:pt modelId="{8E12E0B7-D180-4AB3-8514-5AD692B900BB}" type="sibTrans" cxnId="{30891A4B-D9BC-4C7E-874E-B6771864FCAB}">
      <dgm:prSet/>
      <dgm:spPr/>
      <dgm:t>
        <a:bodyPr/>
        <a:lstStyle/>
        <a:p>
          <a:endParaRPr lang="es-CL"/>
        </a:p>
      </dgm:t>
    </dgm:pt>
    <dgm:pt modelId="{C1BED2B2-8703-414F-AE67-077A18C75981}" type="parTrans" cxnId="{30891A4B-D9BC-4C7E-874E-B6771864FCAB}">
      <dgm:prSet/>
      <dgm:spPr/>
      <dgm:t>
        <a:bodyPr/>
        <a:lstStyle/>
        <a:p>
          <a:endParaRPr lang="es-CL"/>
        </a:p>
      </dgm:t>
    </dgm:pt>
    <dgm:pt modelId="{78A7FDC5-A515-41A8-BC0F-7A9DD3F97EBA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2014: Guardiamarina – Velas Latinoamericana.</a:t>
          </a:r>
        </a:p>
      </dgm:t>
    </dgm:pt>
    <dgm:pt modelId="{63794A8D-882E-4FAD-8E99-0BF3746C399F}" type="sibTrans" cxnId="{7D0EDE9A-6A53-4AD5-B539-B23D4A85627C}">
      <dgm:prSet/>
      <dgm:spPr/>
      <dgm:t>
        <a:bodyPr/>
        <a:lstStyle/>
        <a:p>
          <a:endParaRPr lang="es-CL"/>
        </a:p>
      </dgm:t>
    </dgm:pt>
    <dgm:pt modelId="{20BDC54A-BAC0-4A00-A9DD-1A0771D4BDE0}" type="parTrans" cxnId="{7D0EDE9A-6A53-4AD5-B539-B23D4A85627C}">
      <dgm:prSet/>
      <dgm:spPr/>
      <dgm:t>
        <a:bodyPr/>
        <a:lstStyle/>
        <a:p>
          <a:endParaRPr lang="es-CL"/>
        </a:p>
      </dgm:t>
    </dgm:pt>
    <dgm:pt modelId="{F6016EE1-3507-4D57-868F-A4EDA4C959E0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2018: Teniente 2° APOLINAV - 6to Politécnico.</a:t>
          </a:r>
        </a:p>
      </dgm:t>
    </dgm:pt>
    <dgm:pt modelId="{DC2A93A2-3AD6-4793-ABB1-B6DF6F6212D4}" type="parTrans" cxnId="{ACA0E1FB-7B8A-483C-A62C-FF02030FE028}">
      <dgm:prSet/>
      <dgm:spPr/>
      <dgm:t>
        <a:bodyPr/>
        <a:lstStyle/>
        <a:p>
          <a:endParaRPr lang="es-CL"/>
        </a:p>
      </dgm:t>
    </dgm:pt>
    <dgm:pt modelId="{1EC7B430-E09F-4995-A67F-39DFD5224CA4}" type="sibTrans" cxnId="{ACA0E1FB-7B8A-483C-A62C-FF02030FE028}">
      <dgm:prSet/>
      <dgm:spPr/>
      <dgm:t>
        <a:bodyPr/>
        <a:lstStyle/>
        <a:p>
          <a:endParaRPr lang="es-CL"/>
        </a:p>
      </dgm:t>
    </dgm:pt>
    <dgm:pt modelId="{2FAB52B6-BA44-4766-A630-3B7516EA0B57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2019: Teniente 2° BEE - Instructora de Guardiamarinas.</a:t>
          </a:r>
        </a:p>
      </dgm:t>
    </dgm:pt>
    <dgm:pt modelId="{4615E2C9-1B2A-42BA-AFB5-BBDED4FC2398}" type="parTrans" cxnId="{19D82E84-9C07-464F-A6B9-66F1F28E6378}">
      <dgm:prSet/>
      <dgm:spPr/>
      <dgm:t>
        <a:bodyPr/>
        <a:lstStyle/>
        <a:p>
          <a:endParaRPr lang="es-CL"/>
        </a:p>
      </dgm:t>
    </dgm:pt>
    <dgm:pt modelId="{82CD6CB5-472C-4DE0-BD27-75A679222CB2}" type="sibTrans" cxnId="{19D82E84-9C07-464F-A6B9-66F1F28E6378}">
      <dgm:prSet/>
      <dgm:spPr/>
      <dgm:t>
        <a:bodyPr/>
        <a:lstStyle/>
        <a:p>
          <a:endParaRPr lang="es-CL"/>
        </a:p>
      </dgm:t>
    </dgm:pt>
    <dgm:pt modelId="{33D71246-6211-4F14-914E-8D49F9E41ED1}">
      <dgm:prSet custT="1"/>
      <dgm:spPr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2020-2022: Teniente 2° FF 06 ALMTE CONDELL – Oficial de Materiales.</a:t>
          </a:r>
        </a:p>
      </dgm:t>
    </dgm:pt>
    <dgm:pt modelId="{5865311E-2F1E-4030-97A7-051103B1D0D0}" type="parTrans" cxnId="{39891D48-6C1A-4964-98F7-291A893950A9}">
      <dgm:prSet/>
      <dgm:spPr/>
      <dgm:t>
        <a:bodyPr/>
        <a:lstStyle/>
        <a:p>
          <a:endParaRPr lang="es-CL"/>
        </a:p>
      </dgm:t>
    </dgm:pt>
    <dgm:pt modelId="{E32E3EC1-361E-4189-AE2D-621BD41FF96B}" type="sibTrans" cxnId="{39891D48-6C1A-4964-98F7-291A893950A9}">
      <dgm:prSet/>
      <dgm:spPr/>
      <dgm:t>
        <a:bodyPr/>
        <a:lstStyle/>
        <a:p>
          <a:endParaRPr lang="es-CL"/>
        </a:p>
      </dgm:t>
    </dgm:pt>
    <dgm:pt modelId="{69F2C5CF-128F-4C4A-A2DA-08703CEC50AC}">
      <dgm:prSet custT="1"/>
      <dgm:spPr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CL" sz="2400" b="1" dirty="0">
              <a:latin typeface="+mj-lt"/>
            </a:rPr>
            <a:t>2023: Teniente 1° ESCUELA NAVAL – Oficial de Alimentación. </a:t>
          </a:r>
        </a:p>
      </dgm:t>
    </dgm:pt>
    <dgm:pt modelId="{16A7EB1A-EE80-4F55-BD06-54BC19289D52}" type="parTrans" cxnId="{057AE6F0-89C5-412F-ACF3-7F54A56E93AB}">
      <dgm:prSet/>
      <dgm:spPr/>
      <dgm:t>
        <a:bodyPr/>
        <a:lstStyle/>
        <a:p>
          <a:endParaRPr lang="es-CL"/>
        </a:p>
      </dgm:t>
    </dgm:pt>
    <dgm:pt modelId="{F08660BB-84D1-40EE-98AE-8FFF09773109}" type="sibTrans" cxnId="{057AE6F0-89C5-412F-ACF3-7F54A56E93AB}">
      <dgm:prSet/>
      <dgm:spPr/>
      <dgm:t>
        <a:bodyPr/>
        <a:lstStyle/>
        <a:p>
          <a:endParaRPr lang="es-CL"/>
        </a:p>
      </dgm:t>
    </dgm:pt>
    <dgm:pt modelId="{28A79CA9-5325-4695-9B4D-33BCB758D3E4}">
      <dgm:prSet custT="1"/>
      <dgm:spPr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ES" sz="2400" b="1" dirty="0">
              <a:latin typeface="+mj-lt"/>
            </a:rPr>
            <a:t>2024: </a:t>
          </a:r>
          <a:r>
            <a:rPr lang="es-CL" sz="2400" b="1" dirty="0">
              <a:latin typeface="+mj-lt"/>
            </a:rPr>
            <a:t>Teniente 1° ESCUELA NAVAL – Oficial de Tercera División</a:t>
          </a:r>
        </a:p>
      </dgm:t>
    </dgm:pt>
    <dgm:pt modelId="{733E887C-8180-4070-8788-D2123A94F2C0}" type="parTrans" cxnId="{A61B8632-774D-47E7-9EF2-CB6B81728700}">
      <dgm:prSet/>
      <dgm:spPr/>
      <dgm:t>
        <a:bodyPr/>
        <a:lstStyle/>
        <a:p>
          <a:endParaRPr lang="es-CL"/>
        </a:p>
      </dgm:t>
    </dgm:pt>
    <dgm:pt modelId="{7FF58390-4907-4898-869C-94B0F339A8AD}" type="sibTrans" cxnId="{A61B8632-774D-47E7-9EF2-CB6B81728700}">
      <dgm:prSet/>
      <dgm:spPr/>
      <dgm:t>
        <a:bodyPr/>
        <a:lstStyle/>
        <a:p>
          <a:endParaRPr lang="es-CL"/>
        </a:p>
      </dgm:t>
    </dgm:pt>
    <dgm:pt modelId="{ABB2CD10-53BA-4F68-BF90-6979C32113E8}">
      <dgm:prSet custT="1"/>
      <dgm:spPr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rtl="0"/>
          <a:r>
            <a:rPr lang="es-ES" sz="2400" b="1" dirty="0">
              <a:latin typeface="+mj-lt"/>
            </a:rPr>
            <a:t>2025: </a:t>
          </a:r>
          <a:r>
            <a:rPr lang="es-CL" sz="2400" b="1" dirty="0">
              <a:latin typeface="+mj-lt"/>
            </a:rPr>
            <a:t>Teniente 1° ESCUELA NAVAL – </a:t>
          </a:r>
          <a:r>
            <a:rPr lang="es-CL" sz="2400" b="1">
              <a:latin typeface="+mj-lt"/>
            </a:rPr>
            <a:t>Oficial de la Sexta División</a:t>
          </a:r>
          <a:endParaRPr lang="es-CL" sz="2400" b="1" dirty="0">
            <a:latin typeface="+mj-lt"/>
          </a:endParaRPr>
        </a:p>
      </dgm:t>
    </dgm:pt>
    <dgm:pt modelId="{53A6FE0C-7476-43DB-AA75-DD8EAC357998}" type="parTrans" cxnId="{978E9BC4-5F67-495A-90A2-BD56C5550148}">
      <dgm:prSet/>
      <dgm:spPr/>
      <dgm:t>
        <a:bodyPr/>
        <a:lstStyle/>
        <a:p>
          <a:endParaRPr lang="es-CL"/>
        </a:p>
      </dgm:t>
    </dgm:pt>
    <dgm:pt modelId="{DB409BC4-062B-485A-A679-CCB11AFA29DA}" type="sibTrans" cxnId="{978E9BC4-5F67-495A-90A2-BD56C5550148}">
      <dgm:prSet/>
      <dgm:spPr/>
      <dgm:t>
        <a:bodyPr/>
        <a:lstStyle/>
        <a:p>
          <a:endParaRPr lang="es-CL"/>
        </a:p>
      </dgm:t>
    </dgm:pt>
    <dgm:pt modelId="{959253BE-2D0F-4E5B-871E-CEA14F34B5FE}" type="pres">
      <dgm:prSet presAssocID="{68AA863E-0CF6-4263-BE0A-DEE25D23CF69}" presName="linear" presStyleCnt="0">
        <dgm:presLayoutVars>
          <dgm:animLvl val="lvl"/>
          <dgm:resizeHandles val="exact"/>
        </dgm:presLayoutVars>
      </dgm:prSet>
      <dgm:spPr/>
    </dgm:pt>
    <dgm:pt modelId="{E4236617-5831-4EA4-9CA0-FEF5B56DCA30}" type="pres">
      <dgm:prSet presAssocID="{2EF58490-6547-4364-ADB2-162B173E1A67}" presName="parentText" presStyleLbl="node1" presStyleIdx="0" presStyleCnt="10">
        <dgm:presLayoutVars>
          <dgm:chMax val="0"/>
          <dgm:bulletEnabled val="1"/>
        </dgm:presLayoutVars>
      </dgm:prSet>
      <dgm:spPr>
        <a:xfrm>
          <a:off x="0" y="84301"/>
          <a:ext cx="10515600" cy="575639"/>
        </a:xfrm>
        <a:prstGeom prst="roundRect">
          <a:avLst/>
        </a:prstGeom>
      </dgm:spPr>
    </dgm:pt>
    <dgm:pt modelId="{98C810FF-99EA-44DF-A56F-2B921F841046}" type="pres">
      <dgm:prSet presAssocID="{9635B753-7C2E-4550-8624-E6BCC0AF4044}" presName="spacer" presStyleCnt="0"/>
      <dgm:spPr/>
    </dgm:pt>
    <dgm:pt modelId="{7EE1F28C-E09C-4AC5-835B-363B38C178DA}" type="pres">
      <dgm:prSet presAssocID="{78A7FDC5-A515-41A8-BC0F-7A9DD3F97EBA}" presName="parentText" presStyleLbl="node1" presStyleIdx="1" presStyleCnt="10">
        <dgm:presLayoutVars>
          <dgm:chMax val="0"/>
          <dgm:bulletEnabled val="1"/>
        </dgm:presLayoutVars>
      </dgm:prSet>
      <dgm:spPr>
        <a:xfrm>
          <a:off x="0" y="729061"/>
          <a:ext cx="10515600" cy="575639"/>
        </a:xfrm>
        <a:prstGeom prst="roundRect">
          <a:avLst/>
        </a:prstGeom>
      </dgm:spPr>
    </dgm:pt>
    <dgm:pt modelId="{EBED8950-8795-435C-866A-AC879471E021}" type="pres">
      <dgm:prSet presAssocID="{63794A8D-882E-4FAD-8E99-0BF3746C399F}" presName="spacer" presStyleCnt="0"/>
      <dgm:spPr/>
    </dgm:pt>
    <dgm:pt modelId="{FC4688DE-BF08-4D8A-8081-1AB8591D6E0C}" type="pres">
      <dgm:prSet presAssocID="{79194938-6929-48FB-9B20-6E2E3231F5E0}" presName="parentText" presStyleLbl="node1" presStyleIdx="2" presStyleCnt="10">
        <dgm:presLayoutVars>
          <dgm:chMax val="0"/>
          <dgm:bulletEnabled val="1"/>
        </dgm:presLayoutVars>
      </dgm:prSet>
      <dgm:spPr>
        <a:xfrm>
          <a:off x="0" y="1373821"/>
          <a:ext cx="10515600" cy="575639"/>
        </a:xfrm>
        <a:prstGeom prst="roundRect">
          <a:avLst/>
        </a:prstGeom>
      </dgm:spPr>
    </dgm:pt>
    <dgm:pt modelId="{BE15DCAC-DCD3-409A-BFF8-1BA534C99F9A}" type="pres">
      <dgm:prSet presAssocID="{8E12E0B7-D180-4AB3-8514-5AD692B900BB}" presName="spacer" presStyleCnt="0"/>
      <dgm:spPr/>
    </dgm:pt>
    <dgm:pt modelId="{A3AA2BC9-6FA6-4EB9-9C32-F559E9C80E50}" type="pres">
      <dgm:prSet presAssocID="{5AEABE4A-89DE-4080-B73E-6E5B58CA2EF0}" presName="parentText" presStyleLbl="node1" presStyleIdx="3" presStyleCnt="10">
        <dgm:presLayoutVars>
          <dgm:chMax val="0"/>
          <dgm:bulletEnabled val="1"/>
        </dgm:presLayoutVars>
      </dgm:prSet>
      <dgm:spPr>
        <a:xfrm>
          <a:off x="0" y="2018581"/>
          <a:ext cx="10515600" cy="575639"/>
        </a:xfrm>
        <a:prstGeom prst="roundRect">
          <a:avLst/>
        </a:prstGeom>
      </dgm:spPr>
    </dgm:pt>
    <dgm:pt modelId="{D55CD320-D6C4-4DB0-AE6E-2EB0501EF8BE}" type="pres">
      <dgm:prSet presAssocID="{CFE3AC5B-79CA-460B-95E1-55F0949FAB90}" presName="spacer" presStyleCnt="0"/>
      <dgm:spPr/>
    </dgm:pt>
    <dgm:pt modelId="{E03FABE4-F43B-475F-88EF-62409A358B82}" type="pres">
      <dgm:prSet presAssocID="{F6016EE1-3507-4D57-868F-A4EDA4C959E0}" presName="parentText" presStyleLbl="node1" presStyleIdx="4" presStyleCnt="10">
        <dgm:presLayoutVars>
          <dgm:chMax val="0"/>
          <dgm:bulletEnabled val="1"/>
        </dgm:presLayoutVars>
      </dgm:prSet>
      <dgm:spPr>
        <a:xfrm>
          <a:off x="0" y="2663341"/>
          <a:ext cx="10515600" cy="575639"/>
        </a:xfrm>
        <a:prstGeom prst="roundRect">
          <a:avLst/>
        </a:prstGeom>
      </dgm:spPr>
    </dgm:pt>
    <dgm:pt modelId="{600AE6BB-E196-440D-A1DC-D846BF3CAF62}" type="pres">
      <dgm:prSet presAssocID="{1EC7B430-E09F-4995-A67F-39DFD5224CA4}" presName="spacer" presStyleCnt="0"/>
      <dgm:spPr/>
    </dgm:pt>
    <dgm:pt modelId="{5CDCF828-52DF-4790-8350-D82A844F7955}" type="pres">
      <dgm:prSet presAssocID="{2FAB52B6-BA44-4766-A630-3B7516EA0B57}" presName="parentText" presStyleLbl="node1" presStyleIdx="5" presStyleCnt="10">
        <dgm:presLayoutVars>
          <dgm:chMax val="0"/>
          <dgm:bulletEnabled val="1"/>
        </dgm:presLayoutVars>
      </dgm:prSet>
      <dgm:spPr>
        <a:xfrm>
          <a:off x="0" y="3308101"/>
          <a:ext cx="10515600" cy="575639"/>
        </a:xfrm>
        <a:prstGeom prst="roundRect">
          <a:avLst/>
        </a:prstGeom>
      </dgm:spPr>
    </dgm:pt>
    <dgm:pt modelId="{8EDDD3E1-FD9F-48D2-86BF-D64E88EE119F}" type="pres">
      <dgm:prSet presAssocID="{82CD6CB5-472C-4DE0-BD27-75A679222CB2}" presName="spacer" presStyleCnt="0"/>
      <dgm:spPr/>
    </dgm:pt>
    <dgm:pt modelId="{63425F39-CB22-4B60-9409-720DDCF3FAD3}" type="pres">
      <dgm:prSet presAssocID="{33D71246-6211-4F14-914E-8D49F9E41ED1}" presName="parentText" presStyleLbl="node1" presStyleIdx="6" presStyleCnt="10">
        <dgm:presLayoutVars>
          <dgm:chMax val="0"/>
          <dgm:bulletEnabled val="1"/>
        </dgm:presLayoutVars>
      </dgm:prSet>
      <dgm:spPr>
        <a:xfrm>
          <a:off x="0" y="3952861"/>
          <a:ext cx="10515600" cy="575639"/>
        </a:xfrm>
        <a:prstGeom prst="roundRect">
          <a:avLst/>
        </a:prstGeom>
      </dgm:spPr>
    </dgm:pt>
    <dgm:pt modelId="{36AB04CE-20A5-4186-A5DD-441D4E984C11}" type="pres">
      <dgm:prSet presAssocID="{E32E3EC1-361E-4189-AE2D-621BD41FF96B}" presName="spacer" presStyleCnt="0"/>
      <dgm:spPr/>
    </dgm:pt>
    <dgm:pt modelId="{AECC1C84-2448-4F24-8F7B-4DFADCA442A1}" type="pres">
      <dgm:prSet presAssocID="{69F2C5CF-128F-4C4A-A2DA-08703CEC50AC}" presName="parentText" presStyleLbl="node1" presStyleIdx="7" presStyleCnt="10">
        <dgm:presLayoutVars>
          <dgm:chMax val="0"/>
          <dgm:bulletEnabled val="1"/>
        </dgm:presLayoutVars>
      </dgm:prSet>
      <dgm:spPr>
        <a:xfrm>
          <a:off x="0" y="4597621"/>
          <a:ext cx="10515600" cy="575639"/>
        </a:xfrm>
        <a:prstGeom prst="roundRect">
          <a:avLst/>
        </a:prstGeom>
      </dgm:spPr>
    </dgm:pt>
    <dgm:pt modelId="{545919A1-4CAB-473F-957A-2B91B79BADC1}" type="pres">
      <dgm:prSet presAssocID="{F08660BB-84D1-40EE-98AE-8FFF09773109}" presName="spacer" presStyleCnt="0"/>
      <dgm:spPr/>
    </dgm:pt>
    <dgm:pt modelId="{AD3ADBDC-030D-45F8-AD68-8CB09514DFF2}" type="pres">
      <dgm:prSet presAssocID="{28A79CA9-5325-4695-9B4D-33BCB758D3E4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94F31D83-7D31-4B40-99EA-58BD08891048}" type="pres">
      <dgm:prSet presAssocID="{7FF58390-4907-4898-869C-94B0F339A8AD}" presName="spacer" presStyleCnt="0"/>
      <dgm:spPr/>
    </dgm:pt>
    <dgm:pt modelId="{DA00516E-43D0-4A79-8449-130F9654ED4C}" type="pres">
      <dgm:prSet presAssocID="{ABB2CD10-53BA-4F68-BF90-6979C32113E8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F86E7209-CE80-4285-B829-6280E2185685}" type="presOf" srcId="{79194938-6929-48FB-9B20-6E2E3231F5E0}" destId="{FC4688DE-BF08-4D8A-8081-1AB8591D6E0C}" srcOrd="0" destOrd="0" presId="urn:microsoft.com/office/officeart/2005/8/layout/vList2"/>
    <dgm:cxn modelId="{CDE0A509-731F-4787-9101-893405B68205}" type="presOf" srcId="{69F2C5CF-128F-4C4A-A2DA-08703CEC50AC}" destId="{AECC1C84-2448-4F24-8F7B-4DFADCA442A1}" srcOrd="0" destOrd="0" presId="urn:microsoft.com/office/officeart/2005/8/layout/vList2"/>
    <dgm:cxn modelId="{1104E825-0661-4650-B6EA-5FBBEB565ABE}" type="presOf" srcId="{33D71246-6211-4F14-914E-8D49F9E41ED1}" destId="{63425F39-CB22-4B60-9409-720DDCF3FAD3}" srcOrd="0" destOrd="0" presId="urn:microsoft.com/office/officeart/2005/8/layout/vList2"/>
    <dgm:cxn modelId="{D7D16F2A-16E8-48EE-80FD-51DE756A93B2}" type="presOf" srcId="{28A79CA9-5325-4695-9B4D-33BCB758D3E4}" destId="{AD3ADBDC-030D-45F8-AD68-8CB09514DFF2}" srcOrd="0" destOrd="0" presId="urn:microsoft.com/office/officeart/2005/8/layout/vList2"/>
    <dgm:cxn modelId="{A61B8632-774D-47E7-9EF2-CB6B81728700}" srcId="{68AA863E-0CF6-4263-BE0A-DEE25D23CF69}" destId="{28A79CA9-5325-4695-9B4D-33BCB758D3E4}" srcOrd="8" destOrd="0" parTransId="{733E887C-8180-4070-8788-D2123A94F2C0}" sibTransId="{7FF58390-4907-4898-869C-94B0F339A8AD}"/>
    <dgm:cxn modelId="{9AE50F40-D891-4A96-9993-34ADAB93F1CC}" srcId="{68AA863E-0CF6-4263-BE0A-DEE25D23CF69}" destId="{2EF58490-6547-4364-ADB2-162B173E1A67}" srcOrd="0" destOrd="0" parTransId="{ACE1FABD-8744-4B1C-8E36-32C743442355}" sibTransId="{9635B753-7C2E-4550-8624-E6BCC0AF4044}"/>
    <dgm:cxn modelId="{B1B9F043-FE8C-4C88-BF7E-2EA28CD3F97F}" type="presOf" srcId="{78A7FDC5-A515-41A8-BC0F-7A9DD3F97EBA}" destId="{7EE1F28C-E09C-4AC5-835B-363B38C178DA}" srcOrd="0" destOrd="0" presId="urn:microsoft.com/office/officeart/2005/8/layout/vList2"/>
    <dgm:cxn modelId="{39891D48-6C1A-4964-98F7-291A893950A9}" srcId="{68AA863E-0CF6-4263-BE0A-DEE25D23CF69}" destId="{33D71246-6211-4F14-914E-8D49F9E41ED1}" srcOrd="6" destOrd="0" parTransId="{5865311E-2F1E-4030-97A7-051103B1D0D0}" sibTransId="{E32E3EC1-361E-4189-AE2D-621BD41FF96B}"/>
    <dgm:cxn modelId="{30891A4B-D9BC-4C7E-874E-B6771864FCAB}" srcId="{68AA863E-0CF6-4263-BE0A-DEE25D23CF69}" destId="{79194938-6929-48FB-9B20-6E2E3231F5E0}" srcOrd="2" destOrd="0" parTransId="{C1BED2B2-8703-414F-AE67-077A18C75981}" sibTransId="{8E12E0B7-D180-4AB3-8514-5AD692B900BB}"/>
    <dgm:cxn modelId="{020FE050-EED3-4CCA-90A8-B5F91846CF89}" type="presOf" srcId="{F6016EE1-3507-4D57-868F-A4EDA4C959E0}" destId="{E03FABE4-F43B-475F-88EF-62409A358B82}" srcOrd="0" destOrd="0" presId="urn:microsoft.com/office/officeart/2005/8/layout/vList2"/>
    <dgm:cxn modelId="{5467C97D-0B59-4DB2-A681-0EDD161F1700}" srcId="{68AA863E-0CF6-4263-BE0A-DEE25D23CF69}" destId="{5AEABE4A-89DE-4080-B73E-6E5B58CA2EF0}" srcOrd="3" destOrd="0" parTransId="{F6BD15B9-DFA4-4338-9845-EEF6120A50DE}" sibTransId="{CFE3AC5B-79CA-460B-95E1-55F0949FAB90}"/>
    <dgm:cxn modelId="{19D82E84-9C07-464F-A6B9-66F1F28E6378}" srcId="{68AA863E-0CF6-4263-BE0A-DEE25D23CF69}" destId="{2FAB52B6-BA44-4766-A630-3B7516EA0B57}" srcOrd="5" destOrd="0" parTransId="{4615E2C9-1B2A-42BA-AFB5-BBDED4FC2398}" sibTransId="{82CD6CB5-472C-4DE0-BD27-75A679222CB2}"/>
    <dgm:cxn modelId="{92EB5D84-8D8D-4BF8-8A8B-94354E2418AD}" type="presOf" srcId="{2FAB52B6-BA44-4766-A630-3B7516EA0B57}" destId="{5CDCF828-52DF-4790-8350-D82A844F7955}" srcOrd="0" destOrd="0" presId="urn:microsoft.com/office/officeart/2005/8/layout/vList2"/>
    <dgm:cxn modelId="{7D0EDE9A-6A53-4AD5-B539-B23D4A85627C}" srcId="{68AA863E-0CF6-4263-BE0A-DEE25D23CF69}" destId="{78A7FDC5-A515-41A8-BC0F-7A9DD3F97EBA}" srcOrd="1" destOrd="0" parTransId="{20BDC54A-BAC0-4A00-A9DD-1A0771D4BDE0}" sibTransId="{63794A8D-882E-4FAD-8E99-0BF3746C399F}"/>
    <dgm:cxn modelId="{DFE9FAAB-70D2-495B-9AF2-F8D127FC3619}" type="presOf" srcId="{5AEABE4A-89DE-4080-B73E-6E5B58CA2EF0}" destId="{A3AA2BC9-6FA6-4EB9-9C32-F559E9C80E50}" srcOrd="0" destOrd="0" presId="urn:microsoft.com/office/officeart/2005/8/layout/vList2"/>
    <dgm:cxn modelId="{166081B1-A5E5-4C3D-BBC9-072633449E8A}" type="presOf" srcId="{ABB2CD10-53BA-4F68-BF90-6979C32113E8}" destId="{DA00516E-43D0-4A79-8449-130F9654ED4C}" srcOrd="0" destOrd="0" presId="urn:microsoft.com/office/officeart/2005/8/layout/vList2"/>
    <dgm:cxn modelId="{978E9BC4-5F67-495A-90A2-BD56C5550148}" srcId="{68AA863E-0CF6-4263-BE0A-DEE25D23CF69}" destId="{ABB2CD10-53BA-4F68-BF90-6979C32113E8}" srcOrd="9" destOrd="0" parTransId="{53A6FE0C-7476-43DB-AA75-DD8EAC357998}" sibTransId="{DB409BC4-062B-485A-A679-CCB11AFA29DA}"/>
    <dgm:cxn modelId="{1B5FA8CF-C2AA-4967-A52F-A7AF59E82928}" type="presOf" srcId="{2EF58490-6547-4364-ADB2-162B173E1A67}" destId="{E4236617-5831-4EA4-9CA0-FEF5B56DCA30}" srcOrd="0" destOrd="0" presId="urn:microsoft.com/office/officeart/2005/8/layout/vList2"/>
    <dgm:cxn modelId="{F412E8E0-6578-4C6F-9DD9-F1106F10CFB2}" type="presOf" srcId="{68AA863E-0CF6-4263-BE0A-DEE25D23CF69}" destId="{959253BE-2D0F-4E5B-871E-CEA14F34B5FE}" srcOrd="0" destOrd="0" presId="urn:microsoft.com/office/officeart/2005/8/layout/vList2"/>
    <dgm:cxn modelId="{057AE6F0-89C5-412F-ACF3-7F54A56E93AB}" srcId="{68AA863E-0CF6-4263-BE0A-DEE25D23CF69}" destId="{69F2C5CF-128F-4C4A-A2DA-08703CEC50AC}" srcOrd="7" destOrd="0" parTransId="{16A7EB1A-EE80-4F55-BD06-54BC19289D52}" sibTransId="{F08660BB-84D1-40EE-98AE-8FFF09773109}"/>
    <dgm:cxn modelId="{ACA0E1FB-7B8A-483C-A62C-FF02030FE028}" srcId="{68AA863E-0CF6-4263-BE0A-DEE25D23CF69}" destId="{F6016EE1-3507-4D57-868F-A4EDA4C959E0}" srcOrd="4" destOrd="0" parTransId="{DC2A93A2-3AD6-4793-ABB1-B6DF6F6212D4}" sibTransId="{1EC7B430-E09F-4995-A67F-39DFD5224CA4}"/>
    <dgm:cxn modelId="{039075E6-2CBB-48AC-B66A-E436E52FABC0}" type="presParOf" srcId="{959253BE-2D0F-4E5B-871E-CEA14F34B5FE}" destId="{E4236617-5831-4EA4-9CA0-FEF5B56DCA30}" srcOrd="0" destOrd="0" presId="urn:microsoft.com/office/officeart/2005/8/layout/vList2"/>
    <dgm:cxn modelId="{DE3D3D51-9C8F-48E8-BB9C-784AEC548921}" type="presParOf" srcId="{959253BE-2D0F-4E5B-871E-CEA14F34B5FE}" destId="{98C810FF-99EA-44DF-A56F-2B921F841046}" srcOrd="1" destOrd="0" presId="urn:microsoft.com/office/officeart/2005/8/layout/vList2"/>
    <dgm:cxn modelId="{302387E8-2DF2-40C6-A27A-0B3C719B42F3}" type="presParOf" srcId="{959253BE-2D0F-4E5B-871E-CEA14F34B5FE}" destId="{7EE1F28C-E09C-4AC5-835B-363B38C178DA}" srcOrd="2" destOrd="0" presId="urn:microsoft.com/office/officeart/2005/8/layout/vList2"/>
    <dgm:cxn modelId="{75F84938-092C-4F83-9644-41AF6AA7EB9E}" type="presParOf" srcId="{959253BE-2D0F-4E5B-871E-CEA14F34B5FE}" destId="{EBED8950-8795-435C-866A-AC879471E021}" srcOrd="3" destOrd="0" presId="urn:microsoft.com/office/officeart/2005/8/layout/vList2"/>
    <dgm:cxn modelId="{531FE931-4DE1-4F00-9399-625C0F740D96}" type="presParOf" srcId="{959253BE-2D0F-4E5B-871E-CEA14F34B5FE}" destId="{FC4688DE-BF08-4D8A-8081-1AB8591D6E0C}" srcOrd="4" destOrd="0" presId="urn:microsoft.com/office/officeart/2005/8/layout/vList2"/>
    <dgm:cxn modelId="{59AACC91-3B88-48EA-8ACC-A1B79F062425}" type="presParOf" srcId="{959253BE-2D0F-4E5B-871E-CEA14F34B5FE}" destId="{BE15DCAC-DCD3-409A-BFF8-1BA534C99F9A}" srcOrd="5" destOrd="0" presId="urn:microsoft.com/office/officeart/2005/8/layout/vList2"/>
    <dgm:cxn modelId="{ACED3B13-30DF-4F9C-8C81-0DC6C72C3B8B}" type="presParOf" srcId="{959253BE-2D0F-4E5B-871E-CEA14F34B5FE}" destId="{A3AA2BC9-6FA6-4EB9-9C32-F559E9C80E50}" srcOrd="6" destOrd="0" presId="urn:microsoft.com/office/officeart/2005/8/layout/vList2"/>
    <dgm:cxn modelId="{B7E44264-9291-48C3-99AF-834916A71104}" type="presParOf" srcId="{959253BE-2D0F-4E5B-871E-CEA14F34B5FE}" destId="{D55CD320-D6C4-4DB0-AE6E-2EB0501EF8BE}" srcOrd="7" destOrd="0" presId="urn:microsoft.com/office/officeart/2005/8/layout/vList2"/>
    <dgm:cxn modelId="{AC3670F1-9370-49BB-BE37-ED6D8F15BAA1}" type="presParOf" srcId="{959253BE-2D0F-4E5B-871E-CEA14F34B5FE}" destId="{E03FABE4-F43B-475F-88EF-62409A358B82}" srcOrd="8" destOrd="0" presId="urn:microsoft.com/office/officeart/2005/8/layout/vList2"/>
    <dgm:cxn modelId="{6E5B6E8B-FFDE-44AB-8FDD-18BB18666C0F}" type="presParOf" srcId="{959253BE-2D0F-4E5B-871E-CEA14F34B5FE}" destId="{600AE6BB-E196-440D-A1DC-D846BF3CAF62}" srcOrd="9" destOrd="0" presId="urn:microsoft.com/office/officeart/2005/8/layout/vList2"/>
    <dgm:cxn modelId="{69D426B1-9FBE-4C85-8340-CE0E0C907032}" type="presParOf" srcId="{959253BE-2D0F-4E5B-871E-CEA14F34B5FE}" destId="{5CDCF828-52DF-4790-8350-D82A844F7955}" srcOrd="10" destOrd="0" presId="urn:microsoft.com/office/officeart/2005/8/layout/vList2"/>
    <dgm:cxn modelId="{96D49F63-D6F5-4239-9E1E-34A666A972E7}" type="presParOf" srcId="{959253BE-2D0F-4E5B-871E-CEA14F34B5FE}" destId="{8EDDD3E1-FD9F-48D2-86BF-D64E88EE119F}" srcOrd="11" destOrd="0" presId="urn:microsoft.com/office/officeart/2005/8/layout/vList2"/>
    <dgm:cxn modelId="{8AF63CC4-4836-49B9-9752-C223FF47C20A}" type="presParOf" srcId="{959253BE-2D0F-4E5B-871E-CEA14F34B5FE}" destId="{63425F39-CB22-4B60-9409-720DDCF3FAD3}" srcOrd="12" destOrd="0" presId="urn:microsoft.com/office/officeart/2005/8/layout/vList2"/>
    <dgm:cxn modelId="{F6B8F4D1-38C0-457A-AF7C-5AF45B6D354B}" type="presParOf" srcId="{959253BE-2D0F-4E5B-871E-CEA14F34B5FE}" destId="{36AB04CE-20A5-4186-A5DD-441D4E984C11}" srcOrd="13" destOrd="0" presId="urn:microsoft.com/office/officeart/2005/8/layout/vList2"/>
    <dgm:cxn modelId="{0502B4FA-3A44-4388-A27D-17E5215FD550}" type="presParOf" srcId="{959253BE-2D0F-4E5B-871E-CEA14F34B5FE}" destId="{AECC1C84-2448-4F24-8F7B-4DFADCA442A1}" srcOrd="14" destOrd="0" presId="urn:microsoft.com/office/officeart/2005/8/layout/vList2"/>
    <dgm:cxn modelId="{3C9F6F73-29FB-47A4-B643-CE8AB8619244}" type="presParOf" srcId="{959253BE-2D0F-4E5B-871E-CEA14F34B5FE}" destId="{545919A1-4CAB-473F-957A-2B91B79BADC1}" srcOrd="15" destOrd="0" presId="urn:microsoft.com/office/officeart/2005/8/layout/vList2"/>
    <dgm:cxn modelId="{85723258-D03F-4789-8965-2D626F212A4B}" type="presParOf" srcId="{959253BE-2D0F-4E5B-871E-CEA14F34B5FE}" destId="{AD3ADBDC-030D-45F8-AD68-8CB09514DFF2}" srcOrd="16" destOrd="0" presId="urn:microsoft.com/office/officeart/2005/8/layout/vList2"/>
    <dgm:cxn modelId="{1B1384EE-4FA2-4C03-A907-AEDF734B49F0}" type="presParOf" srcId="{959253BE-2D0F-4E5B-871E-CEA14F34B5FE}" destId="{94F31D83-7D31-4B40-99EA-58BD08891048}" srcOrd="17" destOrd="0" presId="urn:microsoft.com/office/officeart/2005/8/layout/vList2"/>
    <dgm:cxn modelId="{556992A3-1EEA-4AA6-B55A-4CC258ECF270}" type="presParOf" srcId="{959253BE-2D0F-4E5B-871E-CEA14F34B5FE}" destId="{DA00516E-43D0-4A79-8449-130F9654ED4C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8417DFB-1056-4B8D-9927-9F43E6DBE00E}" type="doc">
      <dgm:prSet loTypeId="urn:microsoft.com/office/officeart/2005/8/layout/vList2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es-CL"/>
        </a:p>
      </dgm:t>
    </dgm:pt>
    <dgm:pt modelId="{1ED2E249-AFFE-49B1-B005-309BA96CDE6B}" type="pres">
      <dgm:prSet presAssocID="{88417DFB-1056-4B8D-9927-9F43E6DBE00E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EB969792-746A-48D1-8AD2-12DA87B05853}" type="presOf" srcId="{88417DFB-1056-4B8D-9927-9F43E6DBE00E}" destId="{1ED2E249-AFFE-49B1-B005-309BA96CDE6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6EABFD-20A2-4BB8-ACF0-2DD1AB39EB6B}">
      <dsp:nvSpPr>
        <dsp:cNvPr id="0" name=""/>
        <dsp:cNvSpPr/>
      </dsp:nvSpPr>
      <dsp:spPr>
        <a:xfrm rot="10800000">
          <a:off x="1622536" y="3608"/>
          <a:ext cx="5119374" cy="1332280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7499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100" b="0" kern="1200" dirty="0"/>
            <a:t>ÁREA LOGÍSTICA</a:t>
          </a:r>
        </a:p>
      </dsp:txBody>
      <dsp:txXfrm rot="10800000">
        <a:off x="1955606" y="3608"/>
        <a:ext cx="4786304" cy="1332280"/>
      </dsp:txXfrm>
    </dsp:sp>
    <dsp:sp modelId="{8BEF2E5D-4E6E-4FEB-82D0-09C138C05DF6}">
      <dsp:nvSpPr>
        <dsp:cNvPr id="0" name=""/>
        <dsp:cNvSpPr/>
      </dsp:nvSpPr>
      <dsp:spPr>
        <a:xfrm>
          <a:off x="956396" y="3608"/>
          <a:ext cx="1332280" cy="1332280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l="-26000" r="-26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C92A8A-EF42-4E86-807D-E8DFF67D1D3F}">
      <dsp:nvSpPr>
        <dsp:cNvPr id="0" name=""/>
        <dsp:cNvSpPr/>
      </dsp:nvSpPr>
      <dsp:spPr>
        <a:xfrm rot="10800000">
          <a:off x="1622536" y="1733585"/>
          <a:ext cx="5119374" cy="1332280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7499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100" b="0" kern="1200" dirty="0"/>
            <a:t>ÁREA DE ADQUISICIONES</a:t>
          </a:r>
        </a:p>
      </dsp:txBody>
      <dsp:txXfrm rot="10800000">
        <a:off x="1955606" y="1733585"/>
        <a:ext cx="4786304" cy="1332280"/>
      </dsp:txXfrm>
    </dsp:sp>
    <dsp:sp modelId="{43CC4DA8-BCFB-4182-87E7-C80169391990}">
      <dsp:nvSpPr>
        <dsp:cNvPr id="0" name=""/>
        <dsp:cNvSpPr/>
      </dsp:nvSpPr>
      <dsp:spPr>
        <a:xfrm>
          <a:off x="956396" y="1733585"/>
          <a:ext cx="1332280" cy="1332280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34000" r="-34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B517EF-247C-473C-9836-1053D8B453FE}">
      <dsp:nvSpPr>
        <dsp:cNvPr id="0" name=""/>
        <dsp:cNvSpPr/>
      </dsp:nvSpPr>
      <dsp:spPr>
        <a:xfrm rot="10800000">
          <a:off x="1622536" y="3463562"/>
          <a:ext cx="5119374" cy="1332280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7499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100" b="0" kern="1200" dirty="0"/>
            <a:t>ÁREA FINANCIERA</a:t>
          </a:r>
        </a:p>
      </dsp:txBody>
      <dsp:txXfrm rot="10800000">
        <a:off x="1955606" y="3463562"/>
        <a:ext cx="4786304" cy="1332280"/>
      </dsp:txXfrm>
    </dsp:sp>
    <dsp:sp modelId="{7C9FA6FE-558C-4031-BE7E-194CD046B18C}">
      <dsp:nvSpPr>
        <dsp:cNvPr id="0" name=""/>
        <dsp:cNvSpPr/>
      </dsp:nvSpPr>
      <dsp:spPr>
        <a:xfrm>
          <a:off x="956396" y="3463562"/>
          <a:ext cx="1332280" cy="1332280"/>
        </a:xfrm>
        <a:prstGeom prst="ellipse">
          <a:avLst/>
        </a:prstGeom>
        <a:blipFill rotWithShape="1">
          <a:blip xmlns:r="http://schemas.openxmlformats.org/officeDocument/2006/relationships" r:embed="rId3"/>
          <a:srcRect/>
          <a:stretch>
            <a:fillRect l="-38000" r="-38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14BAF1-E8B9-42E7-B292-5FDC77B56F1A}">
      <dsp:nvSpPr>
        <dsp:cNvPr id="0" name=""/>
        <dsp:cNvSpPr/>
      </dsp:nvSpPr>
      <dsp:spPr>
        <a:xfrm rot="10800000">
          <a:off x="1622536" y="5193539"/>
          <a:ext cx="5119374" cy="1332280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7499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100" b="0" kern="1200" dirty="0"/>
            <a:t>AREA BIENESTAR UURR</a:t>
          </a:r>
          <a:endParaRPr lang="es-CL" sz="3100" b="0" kern="1200" dirty="0"/>
        </a:p>
      </dsp:txBody>
      <dsp:txXfrm rot="10800000">
        <a:off x="1955606" y="5193539"/>
        <a:ext cx="4786304" cy="1332280"/>
      </dsp:txXfrm>
    </dsp:sp>
    <dsp:sp modelId="{79DCB452-47B0-4A19-92A1-092202C7ED90}">
      <dsp:nvSpPr>
        <dsp:cNvPr id="0" name=""/>
        <dsp:cNvSpPr/>
      </dsp:nvSpPr>
      <dsp:spPr>
        <a:xfrm>
          <a:off x="956396" y="5193539"/>
          <a:ext cx="1332280" cy="1332280"/>
        </a:xfrm>
        <a:prstGeom prst="ellipse">
          <a:avLst/>
        </a:prstGeom>
        <a:blipFill>
          <a:blip xmlns:r="http://schemas.openxmlformats.org/officeDocument/2006/relationships" r:embed="rId4"/>
          <a:srcRect/>
          <a:stretch>
            <a:fillRect l="-39000" r="-39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6FDBB3-539B-438D-A3DA-18CE89FA771B}">
      <dsp:nvSpPr>
        <dsp:cNvPr id="0" name=""/>
        <dsp:cNvSpPr/>
      </dsp:nvSpPr>
      <dsp:spPr>
        <a:xfrm>
          <a:off x="0" y="0"/>
          <a:ext cx="3015413" cy="104247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700" b="1" kern="1200" dirty="0"/>
            <a:t>ÁREA LOGÍSTICA</a:t>
          </a:r>
          <a:endParaRPr lang="es-CL" sz="2700" kern="1200" dirty="0"/>
        </a:p>
      </dsp:txBody>
      <dsp:txXfrm>
        <a:off x="50889" y="50889"/>
        <a:ext cx="2913635" cy="94069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E3B2A7-4D63-4A4D-B58F-6E91F05F237B}">
      <dsp:nvSpPr>
        <dsp:cNvPr id="0" name=""/>
        <dsp:cNvSpPr/>
      </dsp:nvSpPr>
      <dsp:spPr>
        <a:xfrm>
          <a:off x="1604047" y="-281486"/>
          <a:ext cx="5118815" cy="5118815"/>
        </a:xfrm>
        <a:prstGeom prst="circularArrow">
          <a:avLst>
            <a:gd name="adj1" fmla="val 5544"/>
            <a:gd name="adj2" fmla="val 330680"/>
            <a:gd name="adj3" fmla="val 13609877"/>
            <a:gd name="adj4" fmla="val 17487871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A806D1-8E49-4445-9081-1025473E69CA}">
      <dsp:nvSpPr>
        <dsp:cNvPr id="0" name=""/>
        <dsp:cNvSpPr/>
      </dsp:nvSpPr>
      <dsp:spPr>
        <a:xfrm>
          <a:off x="2880265" y="2157"/>
          <a:ext cx="2566380" cy="8060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kern="1200" dirty="0" err="1"/>
            <a:t>Catalogacion</a:t>
          </a:r>
          <a:endParaRPr lang="es-CL" sz="1800" kern="1200" dirty="0"/>
        </a:p>
      </dsp:txBody>
      <dsp:txXfrm>
        <a:off x="2919614" y="41506"/>
        <a:ext cx="2487682" cy="727361"/>
      </dsp:txXfrm>
    </dsp:sp>
    <dsp:sp modelId="{88F8AB07-D889-47E4-B1F1-AF3C2D5E2DC6}">
      <dsp:nvSpPr>
        <dsp:cNvPr id="0" name=""/>
        <dsp:cNvSpPr/>
      </dsp:nvSpPr>
      <dsp:spPr>
        <a:xfrm>
          <a:off x="5064027" y="824028"/>
          <a:ext cx="1612119" cy="8060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kern="1200" dirty="0"/>
            <a:t>Control de Inventario</a:t>
          </a:r>
        </a:p>
      </dsp:txBody>
      <dsp:txXfrm>
        <a:off x="5103376" y="863377"/>
        <a:ext cx="1533421" cy="727361"/>
      </dsp:txXfrm>
    </dsp:sp>
    <dsp:sp modelId="{F36206EB-2BF1-415A-9F12-30613B9AAF3B}">
      <dsp:nvSpPr>
        <dsp:cNvPr id="0" name=""/>
        <dsp:cNvSpPr/>
      </dsp:nvSpPr>
      <dsp:spPr>
        <a:xfrm>
          <a:off x="5485530" y="2670754"/>
          <a:ext cx="1612119" cy="8060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0" kern="1200" dirty="0">
              <a:solidFill>
                <a:schemeClr val="bg1"/>
              </a:solidFill>
            </a:rPr>
            <a:t>Obtención</a:t>
          </a:r>
        </a:p>
      </dsp:txBody>
      <dsp:txXfrm>
        <a:off x="5524879" y="2710103"/>
        <a:ext cx="1533421" cy="727361"/>
      </dsp:txXfrm>
    </dsp:sp>
    <dsp:sp modelId="{430D6120-5B70-40D7-80D0-F7D896F491CE}">
      <dsp:nvSpPr>
        <dsp:cNvPr id="0" name=""/>
        <dsp:cNvSpPr/>
      </dsp:nvSpPr>
      <dsp:spPr>
        <a:xfrm>
          <a:off x="4337151" y="4012855"/>
          <a:ext cx="2421451" cy="8060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kern="1200" dirty="0"/>
            <a:t>Almacenamiento</a:t>
          </a:r>
        </a:p>
      </dsp:txBody>
      <dsp:txXfrm>
        <a:off x="4376500" y="4052204"/>
        <a:ext cx="2342753" cy="727361"/>
      </dsp:txXfrm>
    </dsp:sp>
    <dsp:sp modelId="{1190CD15-B946-4FF8-9663-2614081DD55B}">
      <dsp:nvSpPr>
        <dsp:cNvPr id="0" name=""/>
        <dsp:cNvSpPr/>
      </dsp:nvSpPr>
      <dsp:spPr>
        <a:xfrm>
          <a:off x="2182556" y="3903105"/>
          <a:ext cx="1612119" cy="8060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kern="1200" dirty="0"/>
            <a:t>Transporte </a:t>
          </a:r>
        </a:p>
      </dsp:txBody>
      <dsp:txXfrm>
        <a:off x="2221905" y="3942454"/>
        <a:ext cx="1533421" cy="727361"/>
      </dsp:txXfrm>
    </dsp:sp>
    <dsp:sp modelId="{1C942501-AA47-4F06-9EB4-33B2A7FD0FDF}">
      <dsp:nvSpPr>
        <dsp:cNvPr id="0" name=""/>
        <dsp:cNvSpPr/>
      </dsp:nvSpPr>
      <dsp:spPr>
        <a:xfrm>
          <a:off x="1229261" y="2670754"/>
          <a:ext cx="1612119" cy="8060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kern="1200" dirty="0"/>
            <a:t>Entrega </a:t>
          </a:r>
        </a:p>
      </dsp:txBody>
      <dsp:txXfrm>
        <a:off x="1268610" y="2710103"/>
        <a:ext cx="1533421" cy="727361"/>
      </dsp:txXfrm>
    </dsp:sp>
    <dsp:sp modelId="{DBB55157-42CF-4047-BFD5-346AF3BB19C7}">
      <dsp:nvSpPr>
        <dsp:cNvPr id="0" name=""/>
        <dsp:cNvSpPr/>
      </dsp:nvSpPr>
      <dsp:spPr>
        <a:xfrm>
          <a:off x="1290936" y="996316"/>
          <a:ext cx="2056999" cy="8060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kern="1200" dirty="0"/>
            <a:t>Eliminación</a:t>
          </a:r>
        </a:p>
      </dsp:txBody>
      <dsp:txXfrm>
        <a:off x="1330285" y="1035665"/>
        <a:ext cx="1978301" cy="72736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C66273-FB00-4303-B456-E0C60342446D}">
      <dsp:nvSpPr>
        <dsp:cNvPr id="0" name=""/>
        <dsp:cNvSpPr/>
      </dsp:nvSpPr>
      <dsp:spPr>
        <a:xfrm>
          <a:off x="0" y="10393"/>
          <a:ext cx="3015413" cy="104247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700" b="1" kern="1200" dirty="0"/>
            <a:t>ÁREA FINANCIERA</a:t>
          </a:r>
          <a:endParaRPr lang="es-CL" sz="2700" kern="1200" dirty="0"/>
        </a:p>
      </dsp:txBody>
      <dsp:txXfrm>
        <a:off x="50889" y="61282"/>
        <a:ext cx="2913635" cy="94069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0EE604-2CC0-4D8D-AE37-2BECBDEBEAF6}">
      <dsp:nvSpPr>
        <dsp:cNvPr id="0" name=""/>
        <dsp:cNvSpPr/>
      </dsp:nvSpPr>
      <dsp:spPr>
        <a:xfrm>
          <a:off x="0" y="164835"/>
          <a:ext cx="3607457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Lograr satisfacer las necesidades del quehacer naval y marítimo.</a:t>
          </a:r>
          <a:endParaRPr lang="es-CL" sz="2000" kern="1200" dirty="0"/>
        </a:p>
      </dsp:txBody>
      <dsp:txXfrm>
        <a:off x="59399" y="224234"/>
        <a:ext cx="3488659" cy="109800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C66273-FB00-4303-B456-E0C60342446D}">
      <dsp:nvSpPr>
        <dsp:cNvPr id="0" name=""/>
        <dsp:cNvSpPr/>
      </dsp:nvSpPr>
      <dsp:spPr>
        <a:xfrm>
          <a:off x="0" y="221087"/>
          <a:ext cx="3382216" cy="104247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700" b="1" kern="1200" dirty="0"/>
            <a:t>ÁREA BIENESTAR UU.RR.</a:t>
          </a:r>
          <a:endParaRPr lang="es-CL" sz="2700" kern="1200" dirty="0"/>
        </a:p>
      </dsp:txBody>
      <dsp:txXfrm>
        <a:off x="50889" y="271976"/>
        <a:ext cx="3280438" cy="94069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6230F9-400E-421E-B99E-D092A8423804}">
      <dsp:nvSpPr>
        <dsp:cNvPr id="0" name=""/>
        <dsp:cNvSpPr/>
      </dsp:nvSpPr>
      <dsp:spPr>
        <a:xfrm>
          <a:off x="2573672" y="0"/>
          <a:ext cx="3860509" cy="1592194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alpha val="90000"/>
            <a:tint val="55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600" b="1" kern="1200" dirty="0">
              <a:latin typeface="+mj-lt"/>
            </a:rPr>
            <a:t>Jefe </a:t>
          </a:r>
          <a:r>
            <a:rPr lang="es-ES" sz="1600" b="1" kern="1200" dirty="0" err="1">
              <a:latin typeface="+mj-lt"/>
            </a:rPr>
            <a:t>Depto</a:t>
          </a:r>
          <a:r>
            <a:rPr lang="es-ES" sz="1600" b="1" kern="1200" dirty="0">
              <a:latin typeface="+mj-lt"/>
            </a:rPr>
            <a:t> AB y </a:t>
          </a:r>
          <a:r>
            <a:rPr lang="es-ES" sz="1600" b="1" kern="1200" dirty="0" err="1">
              <a:latin typeface="+mj-lt"/>
            </a:rPr>
            <a:t>Fzas</a:t>
          </a:r>
          <a:endParaRPr lang="es-CL" sz="1600" b="1" kern="1200" dirty="0">
            <a:latin typeface="+mj-lt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600" b="1" kern="1200" dirty="0">
              <a:latin typeface="+mj-lt"/>
            </a:rPr>
            <a:t>Oficial Alimentación.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600" b="1" kern="1200" dirty="0">
              <a:latin typeface="+mj-lt"/>
            </a:rPr>
            <a:t>Oficial de Materiales.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600" b="1" kern="1200" dirty="0">
              <a:latin typeface="+mj-lt"/>
            </a:rPr>
            <a:t>Oficial de Bienestar.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600" b="1" kern="1200" dirty="0">
              <a:latin typeface="+mj-lt"/>
            </a:rPr>
            <a:t>Oficial de Adquisiciones</a:t>
          </a:r>
          <a:endParaRPr lang="es-CL" sz="1600" b="1" kern="1200" dirty="0">
            <a:latin typeface="+mj-lt"/>
          </a:endParaRPr>
        </a:p>
      </dsp:txBody>
      <dsp:txXfrm>
        <a:off x="2573672" y="199024"/>
        <a:ext cx="3263436" cy="1194146"/>
      </dsp:txXfrm>
    </dsp:sp>
    <dsp:sp modelId="{BCA76024-3B06-4C92-88E0-B36FF161CED0}">
      <dsp:nvSpPr>
        <dsp:cNvPr id="0" name=""/>
        <dsp:cNvSpPr/>
      </dsp:nvSpPr>
      <dsp:spPr>
        <a:xfrm>
          <a:off x="0" y="0"/>
          <a:ext cx="2573672" cy="1592194"/>
        </a:xfrm>
        <a:prstGeom prst="roundRect">
          <a:avLst/>
        </a:prstGeom>
        <a:solidFill>
          <a:schemeClr val="accent4">
            <a:shade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000" kern="1200" dirty="0">
              <a:latin typeface="+mj-lt"/>
            </a:rPr>
            <a:t>Unidades y Reparticiones</a:t>
          </a:r>
        </a:p>
      </dsp:txBody>
      <dsp:txXfrm>
        <a:off x="77725" y="77725"/>
        <a:ext cx="2418222" cy="1436744"/>
      </dsp:txXfrm>
    </dsp:sp>
    <dsp:sp modelId="{43C0571E-7C57-4A24-88F9-D068B90A0A5F}">
      <dsp:nvSpPr>
        <dsp:cNvPr id="0" name=""/>
        <dsp:cNvSpPr/>
      </dsp:nvSpPr>
      <dsp:spPr>
        <a:xfrm>
          <a:off x="2573672" y="1751414"/>
          <a:ext cx="3860509" cy="1592194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alpha val="90000"/>
            <a:tint val="55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598760-25E6-4638-BEA1-E6A5F21892F6}">
      <dsp:nvSpPr>
        <dsp:cNvPr id="0" name=""/>
        <dsp:cNvSpPr/>
      </dsp:nvSpPr>
      <dsp:spPr>
        <a:xfrm>
          <a:off x="0" y="1751414"/>
          <a:ext cx="2573672" cy="1592194"/>
        </a:xfrm>
        <a:prstGeom prst="roundRect">
          <a:avLst/>
        </a:prstGeom>
        <a:solidFill>
          <a:srgbClr val="FFC000">
            <a:shade val="50000"/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 dirty="0">
              <a:solidFill>
                <a:prstClr val="white"/>
              </a:solidFill>
              <a:latin typeface="+mj-lt"/>
              <a:ea typeface="+mn-ea"/>
              <a:cs typeface="+mn-cs"/>
            </a:rPr>
            <a:t>Centros de Abastecimiento</a:t>
          </a:r>
        </a:p>
      </dsp:txBody>
      <dsp:txXfrm>
        <a:off x="77725" y="1829139"/>
        <a:ext cx="2418222" cy="1436744"/>
      </dsp:txXfrm>
    </dsp:sp>
    <dsp:sp modelId="{077044CF-C6EE-4709-84DB-A09AAEA7DECF}">
      <dsp:nvSpPr>
        <dsp:cNvPr id="0" name=""/>
        <dsp:cNvSpPr/>
      </dsp:nvSpPr>
      <dsp:spPr>
        <a:xfrm>
          <a:off x="2573672" y="3502828"/>
          <a:ext cx="3860509" cy="1592194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alpha val="90000"/>
            <a:tint val="55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9784D1-A51E-43CF-B73E-BC2518CF9779}">
      <dsp:nvSpPr>
        <dsp:cNvPr id="0" name=""/>
        <dsp:cNvSpPr/>
      </dsp:nvSpPr>
      <dsp:spPr>
        <a:xfrm>
          <a:off x="0" y="3502828"/>
          <a:ext cx="2573672" cy="1592194"/>
        </a:xfrm>
        <a:prstGeom prst="roundRect">
          <a:avLst/>
        </a:prstGeom>
        <a:solidFill>
          <a:schemeClr val="accent4">
            <a:shade val="50000"/>
            <a:hueOff val="76190"/>
            <a:satOff val="463"/>
            <a:lumOff val="2575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000" b="0" kern="1200" dirty="0">
              <a:solidFill>
                <a:schemeClr val="bg1"/>
              </a:solidFill>
              <a:latin typeface="+mj-lt"/>
            </a:rPr>
            <a:t>Dirección Gral. de Finanzas</a:t>
          </a:r>
          <a:endParaRPr lang="es-CL" sz="3000" b="0" kern="1200" dirty="0">
            <a:solidFill>
              <a:schemeClr val="bg1"/>
            </a:solidFill>
            <a:latin typeface="+mj-lt"/>
          </a:endParaRPr>
        </a:p>
      </dsp:txBody>
      <dsp:txXfrm>
        <a:off x="77725" y="3580553"/>
        <a:ext cx="2418222" cy="143674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0E3125-687E-437C-8B08-E0F3A62AF5E4}">
      <dsp:nvSpPr>
        <dsp:cNvPr id="0" name=""/>
        <dsp:cNvSpPr/>
      </dsp:nvSpPr>
      <dsp:spPr>
        <a:xfrm>
          <a:off x="0" y="0"/>
          <a:ext cx="503912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B9A3D5-73E1-4454-BBC6-C6E3C7AC8763}">
      <dsp:nvSpPr>
        <dsp:cNvPr id="0" name=""/>
        <dsp:cNvSpPr/>
      </dsp:nvSpPr>
      <dsp:spPr>
        <a:xfrm>
          <a:off x="0" y="521"/>
          <a:ext cx="5039123" cy="8546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b="1" kern="1200" dirty="0"/>
            <a:t>Curso y Prueba de acreditación en Mercado Público. (duración de 2 años)</a:t>
          </a:r>
          <a:endParaRPr lang="es-CL" sz="2000" kern="1200" dirty="0"/>
        </a:p>
      </dsp:txBody>
      <dsp:txXfrm>
        <a:off x="0" y="521"/>
        <a:ext cx="5039123" cy="854637"/>
      </dsp:txXfrm>
    </dsp:sp>
    <dsp:sp modelId="{92769B73-270D-4BCF-9158-ADF49E551FC5}">
      <dsp:nvSpPr>
        <dsp:cNvPr id="0" name=""/>
        <dsp:cNvSpPr/>
      </dsp:nvSpPr>
      <dsp:spPr>
        <a:xfrm>
          <a:off x="0" y="855159"/>
          <a:ext cx="503912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4E9AA3-069C-45C6-808A-DA63B43DBF14}">
      <dsp:nvSpPr>
        <dsp:cNvPr id="0" name=""/>
        <dsp:cNvSpPr/>
      </dsp:nvSpPr>
      <dsp:spPr>
        <a:xfrm>
          <a:off x="0" y="855159"/>
          <a:ext cx="5039123" cy="8546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b="1" kern="1200" dirty="0"/>
            <a:t>Curso de Salino Materiales</a:t>
          </a:r>
          <a:endParaRPr lang="es-CL" sz="2000" kern="1200" dirty="0"/>
        </a:p>
      </dsp:txBody>
      <dsp:txXfrm>
        <a:off x="0" y="855159"/>
        <a:ext cx="5039123" cy="854637"/>
      </dsp:txXfrm>
    </dsp:sp>
    <dsp:sp modelId="{1D9DD486-5688-454B-8B2B-9CF45AC0A7BE}">
      <dsp:nvSpPr>
        <dsp:cNvPr id="0" name=""/>
        <dsp:cNvSpPr/>
      </dsp:nvSpPr>
      <dsp:spPr>
        <a:xfrm>
          <a:off x="0" y="1709796"/>
          <a:ext cx="503912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C5ED4C-CDF1-43DB-A4B8-D1E14C91A3DF}">
      <dsp:nvSpPr>
        <dsp:cNvPr id="0" name=""/>
        <dsp:cNvSpPr/>
      </dsp:nvSpPr>
      <dsp:spPr>
        <a:xfrm>
          <a:off x="0" y="1709796"/>
          <a:ext cx="5039123" cy="8546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b="1" kern="1200"/>
            <a:t>Curso de Especialidad “Ingeniero en Abastecimiento y Finanzas”</a:t>
          </a:r>
          <a:endParaRPr lang="es-CL" sz="2000" kern="1200"/>
        </a:p>
      </dsp:txBody>
      <dsp:txXfrm>
        <a:off x="0" y="1709796"/>
        <a:ext cx="5039123" cy="854637"/>
      </dsp:txXfrm>
    </dsp:sp>
    <dsp:sp modelId="{A3DBEB02-839C-4565-89B6-C54BA83930C5}">
      <dsp:nvSpPr>
        <dsp:cNvPr id="0" name=""/>
        <dsp:cNvSpPr/>
      </dsp:nvSpPr>
      <dsp:spPr>
        <a:xfrm>
          <a:off x="0" y="2564433"/>
          <a:ext cx="503912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3F3DAA-C980-49B7-AB9F-06BD580202B2}">
      <dsp:nvSpPr>
        <dsp:cNvPr id="0" name=""/>
        <dsp:cNvSpPr/>
      </dsp:nvSpPr>
      <dsp:spPr>
        <a:xfrm>
          <a:off x="0" y="2564433"/>
          <a:ext cx="5039123" cy="8546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b="1" kern="1200" dirty="0"/>
            <a:t>Curso de Catalogación OTAN *</a:t>
          </a:r>
          <a:endParaRPr lang="es-CL" sz="2000" kern="1200" dirty="0"/>
        </a:p>
      </dsp:txBody>
      <dsp:txXfrm>
        <a:off x="0" y="2564433"/>
        <a:ext cx="5039123" cy="854637"/>
      </dsp:txXfrm>
    </dsp:sp>
    <dsp:sp modelId="{FFB36D12-3BE1-42F6-9491-ED9A3D13313D}">
      <dsp:nvSpPr>
        <dsp:cNvPr id="0" name=""/>
        <dsp:cNvSpPr/>
      </dsp:nvSpPr>
      <dsp:spPr>
        <a:xfrm>
          <a:off x="0" y="3419070"/>
          <a:ext cx="503912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671F9B-AA9C-45B4-BBF9-5B739B400AF2}">
      <dsp:nvSpPr>
        <dsp:cNvPr id="0" name=""/>
        <dsp:cNvSpPr/>
      </dsp:nvSpPr>
      <dsp:spPr>
        <a:xfrm>
          <a:off x="0" y="3419070"/>
          <a:ext cx="5039123" cy="8546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b="1" kern="1200"/>
            <a:t>Estado Mayor / MDE </a:t>
          </a:r>
          <a:endParaRPr lang="es-CL" sz="2000" kern="1200"/>
        </a:p>
      </dsp:txBody>
      <dsp:txXfrm>
        <a:off x="0" y="3419070"/>
        <a:ext cx="5039123" cy="85463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0E3125-687E-437C-8B08-E0F3A62AF5E4}">
      <dsp:nvSpPr>
        <dsp:cNvPr id="0" name=""/>
        <dsp:cNvSpPr/>
      </dsp:nvSpPr>
      <dsp:spPr>
        <a:xfrm>
          <a:off x="0" y="2087"/>
          <a:ext cx="5637114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B9A3D5-73E1-4454-BBC6-C6E3C7AC8763}">
      <dsp:nvSpPr>
        <dsp:cNvPr id="0" name=""/>
        <dsp:cNvSpPr/>
      </dsp:nvSpPr>
      <dsp:spPr>
        <a:xfrm>
          <a:off x="0" y="2087"/>
          <a:ext cx="5637114" cy="14233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600" b="1" kern="1200" dirty="0" err="1"/>
            <a:t>Foreing</a:t>
          </a:r>
          <a:r>
            <a:rPr lang="es-CL" sz="2600" b="1" kern="1200" dirty="0"/>
            <a:t> </a:t>
          </a:r>
          <a:r>
            <a:rPr lang="es-CL" sz="2600" b="1" kern="1200" dirty="0" err="1"/>
            <a:t>Military</a:t>
          </a:r>
          <a:r>
            <a:rPr lang="es-CL" sz="2600" b="1" kern="1200" dirty="0"/>
            <a:t> </a:t>
          </a:r>
          <a:r>
            <a:rPr lang="es-CL" sz="2600" b="1" kern="1200" dirty="0" err="1"/>
            <a:t>Storeage</a:t>
          </a:r>
          <a:r>
            <a:rPr lang="es-CL" sz="2600" b="1" kern="1200" dirty="0"/>
            <a:t> (FMS) </a:t>
          </a:r>
        </a:p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600" kern="1200" dirty="0"/>
            <a:t>T1 – CC / 2 años </a:t>
          </a:r>
        </a:p>
      </dsp:txBody>
      <dsp:txXfrm>
        <a:off x="0" y="2087"/>
        <a:ext cx="5637114" cy="1423351"/>
      </dsp:txXfrm>
    </dsp:sp>
    <dsp:sp modelId="{92769B73-270D-4BCF-9158-ADF49E551FC5}">
      <dsp:nvSpPr>
        <dsp:cNvPr id="0" name=""/>
        <dsp:cNvSpPr/>
      </dsp:nvSpPr>
      <dsp:spPr>
        <a:xfrm>
          <a:off x="0" y="1425439"/>
          <a:ext cx="5637114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4E9AA3-069C-45C6-808A-DA63B43DBF14}">
      <dsp:nvSpPr>
        <dsp:cNvPr id="0" name=""/>
        <dsp:cNvSpPr/>
      </dsp:nvSpPr>
      <dsp:spPr>
        <a:xfrm>
          <a:off x="0" y="1425439"/>
          <a:ext cx="5637114" cy="14233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600" b="1" kern="1200" dirty="0"/>
            <a:t>Jefe de Adquisiciones (CHILONDON y CHILIARCO)</a:t>
          </a:r>
        </a:p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600" kern="1200" dirty="0"/>
            <a:t>T1 - CC / 2 años </a:t>
          </a:r>
        </a:p>
      </dsp:txBody>
      <dsp:txXfrm>
        <a:off x="0" y="1425439"/>
        <a:ext cx="5637114" cy="1423351"/>
      </dsp:txXfrm>
    </dsp:sp>
    <dsp:sp modelId="{1D9DD486-5688-454B-8B2B-9CF45AC0A7BE}">
      <dsp:nvSpPr>
        <dsp:cNvPr id="0" name=""/>
        <dsp:cNvSpPr/>
      </dsp:nvSpPr>
      <dsp:spPr>
        <a:xfrm>
          <a:off x="0" y="2848790"/>
          <a:ext cx="5637114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C5ED4C-CDF1-43DB-A4B8-D1E14C91A3DF}">
      <dsp:nvSpPr>
        <dsp:cNvPr id="0" name=""/>
        <dsp:cNvSpPr/>
      </dsp:nvSpPr>
      <dsp:spPr>
        <a:xfrm>
          <a:off x="0" y="2848790"/>
          <a:ext cx="5637114" cy="14233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600" b="1" kern="1200" dirty="0"/>
            <a:t>Jefe de Finanzas (CHILONDON y CHILIARCO)</a:t>
          </a:r>
        </a:p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600" kern="1200" dirty="0"/>
            <a:t>CC-CF / 2 años </a:t>
          </a:r>
        </a:p>
      </dsp:txBody>
      <dsp:txXfrm>
        <a:off x="0" y="2848790"/>
        <a:ext cx="5637114" cy="142335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BE65FE-7D7E-4F7B-BDCF-42911F47C866}">
      <dsp:nvSpPr>
        <dsp:cNvPr id="0" name=""/>
        <dsp:cNvSpPr/>
      </dsp:nvSpPr>
      <dsp:spPr>
        <a:xfrm>
          <a:off x="876166" y="3129"/>
          <a:ext cx="2981860" cy="1789116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2000"/>
                <a:alpha val="60000"/>
                <a:satMod val="109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b="1" kern="1200" dirty="0"/>
            <a:t>Dinámica</a:t>
          </a:r>
        </a:p>
      </dsp:txBody>
      <dsp:txXfrm>
        <a:off x="876166" y="3129"/>
        <a:ext cx="2981860" cy="1789116"/>
      </dsp:txXfrm>
    </dsp:sp>
    <dsp:sp modelId="{57ADB0E7-6518-4A78-9CBF-CB7B5F342BBF}">
      <dsp:nvSpPr>
        <dsp:cNvPr id="0" name=""/>
        <dsp:cNvSpPr/>
      </dsp:nvSpPr>
      <dsp:spPr>
        <a:xfrm>
          <a:off x="4156213" y="3129"/>
          <a:ext cx="2981860" cy="1789116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2000"/>
                <a:alpha val="60000"/>
                <a:satMod val="109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800" kern="1200" dirty="0"/>
            <a:t>Asesores directos del MANDO. </a:t>
          </a:r>
          <a:endParaRPr lang="es-CL" sz="1800" b="1" kern="1200" dirty="0"/>
        </a:p>
      </dsp:txBody>
      <dsp:txXfrm>
        <a:off x="4156213" y="3129"/>
        <a:ext cx="2981860" cy="1789116"/>
      </dsp:txXfrm>
    </dsp:sp>
    <dsp:sp modelId="{53B5B950-785E-4576-A65C-92E05E4C3F80}">
      <dsp:nvSpPr>
        <dsp:cNvPr id="0" name=""/>
        <dsp:cNvSpPr/>
      </dsp:nvSpPr>
      <dsp:spPr>
        <a:xfrm>
          <a:off x="876166" y="2090431"/>
          <a:ext cx="2981860" cy="1789116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2000"/>
                <a:alpha val="60000"/>
                <a:satMod val="109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Siempre presentes </a:t>
          </a:r>
          <a:r>
            <a:rPr lang="es-CL" sz="1800" kern="1200" dirty="0"/>
            <a:t>(Sanidad Naval, Infantería de Marina, Litoral, Buques Escuadra e Independientes, entre otros)</a:t>
          </a:r>
        </a:p>
      </dsp:txBody>
      <dsp:txXfrm>
        <a:off x="876166" y="2090431"/>
        <a:ext cx="2981860" cy="1789116"/>
      </dsp:txXfrm>
    </dsp:sp>
    <dsp:sp modelId="{65E1AA83-2175-4B5D-B214-E5E9E8003CD7}">
      <dsp:nvSpPr>
        <dsp:cNvPr id="0" name=""/>
        <dsp:cNvSpPr/>
      </dsp:nvSpPr>
      <dsp:spPr>
        <a:xfrm>
          <a:off x="4156213" y="2090431"/>
          <a:ext cx="2981860" cy="1789116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2000"/>
                <a:alpha val="60000"/>
                <a:satMod val="109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Necesidades son múltiples y los recursos escasos. </a:t>
          </a:r>
          <a:endParaRPr lang="es-CL" sz="1800" kern="1200" dirty="0"/>
        </a:p>
      </dsp:txBody>
      <dsp:txXfrm>
        <a:off x="4156213" y="2090431"/>
        <a:ext cx="2981860" cy="1789116"/>
      </dsp:txXfrm>
    </dsp:sp>
    <dsp:sp modelId="{05C41F67-235E-40B8-87D9-650BC69D6AFB}">
      <dsp:nvSpPr>
        <dsp:cNvPr id="0" name=""/>
        <dsp:cNvSpPr/>
      </dsp:nvSpPr>
      <dsp:spPr>
        <a:xfrm>
          <a:off x="876166" y="4138821"/>
          <a:ext cx="2981860" cy="1789116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2000"/>
                <a:alpha val="60000"/>
                <a:satMod val="109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/>
            <a:t>Gestiòn</a:t>
          </a:r>
          <a:endParaRPr lang="es-CL" sz="1800" kern="1200" dirty="0"/>
        </a:p>
      </dsp:txBody>
      <dsp:txXfrm>
        <a:off x="876166" y="4138821"/>
        <a:ext cx="2981860" cy="1789116"/>
      </dsp:txXfrm>
    </dsp:sp>
    <dsp:sp modelId="{2452B2DE-CB24-44B8-8258-FFE88545DF51}">
      <dsp:nvSpPr>
        <dsp:cNvPr id="0" name=""/>
        <dsp:cNvSpPr/>
      </dsp:nvSpPr>
      <dsp:spPr>
        <a:xfrm>
          <a:off x="4156213" y="4177734"/>
          <a:ext cx="2981860" cy="1789116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2000"/>
                <a:alpha val="60000"/>
                <a:satMod val="109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Grado de Responsabilidad </a:t>
          </a:r>
          <a:endParaRPr lang="es-CL" sz="1800" kern="1200" dirty="0"/>
        </a:p>
      </dsp:txBody>
      <dsp:txXfrm>
        <a:off x="4156213" y="4177734"/>
        <a:ext cx="2981860" cy="178911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36617-5831-4EA4-9CA0-FEF5B56DCA30}">
      <dsp:nvSpPr>
        <dsp:cNvPr id="0" name=""/>
        <dsp:cNvSpPr/>
      </dsp:nvSpPr>
      <dsp:spPr>
        <a:xfrm>
          <a:off x="0" y="140580"/>
          <a:ext cx="10515600" cy="561599"/>
        </a:xfrm>
        <a:prstGeom prst="roundRect">
          <a:avLst/>
        </a:prstGeom>
        <a:solidFill>
          <a:srgbClr val="00B050"/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2010: Ingreso ESNAVAL.</a:t>
          </a:r>
        </a:p>
      </dsp:txBody>
      <dsp:txXfrm>
        <a:off x="27415" y="167995"/>
        <a:ext cx="10460770" cy="506769"/>
      </dsp:txXfrm>
    </dsp:sp>
    <dsp:sp modelId="{7EE1F28C-E09C-4AC5-835B-363B38C178DA}">
      <dsp:nvSpPr>
        <dsp:cNvPr id="0" name=""/>
        <dsp:cNvSpPr/>
      </dsp:nvSpPr>
      <dsp:spPr>
        <a:xfrm>
          <a:off x="0" y="771300"/>
          <a:ext cx="10515600" cy="56159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2014: Guardiamarina – Velas Latinoamericana.</a:t>
          </a:r>
        </a:p>
      </dsp:txBody>
      <dsp:txXfrm>
        <a:off x="27415" y="798715"/>
        <a:ext cx="10460770" cy="506769"/>
      </dsp:txXfrm>
    </dsp:sp>
    <dsp:sp modelId="{FC4688DE-BF08-4D8A-8081-1AB8591D6E0C}">
      <dsp:nvSpPr>
        <dsp:cNvPr id="0" name=""/>
        <dsp:cNvSpPr/>
      </dsp:nvSpPr>
      <dsp:spPr>
        <a:xfrm>
          <a:off x="0" y="1402020"/>
          <a:ext cx="10515600" cy="56159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2015-2016: Subteniente DIRECABAS – Jefe depto. AB y Jefe División País.</a:t>
          </a:r>
        </a:p>
      </dsp:txBody>
      <dsp:txXfrm>
        <a:off x="27415" y="1429435"/>
        <a:ext cx="10460770" cy="506769"/>
      </dsp:txXfrm>
    </dsp:sp>
    <dsp:sp modelId="{A3AA2BC9-6FA6-4EB9-9C32-F559E9C80E50}">
      <dsp:nvSpPr>
        <dsp:cNvPr id="0" name=""/>
        <dsp:cNvSpPr/>
      </dsp:nvSpPr>
      <dsp:spPr>
        <a:xfrm>
          <a:off x="0" y="2032740"/>
          <a:ext cx="10515600" cy="56159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2017: Subteniente AP 41 AQUILES – Oficial de Materiales.</a:t>
          </a:r>
        </a:p>
      </dsp:txBody>
      <dsp:txXfrm>
        <a:off x="27415" y="2060155"/>
        <a:ext cx="10460770" cy="506769"/>
      </dsp:txXfrm>
    </dsp:sp>
    <dsp:sp modelId="{E03FABE4-F43B-475F-88EF-62409A358B82}">
      <dsp:nvSpPr>
        <dsp:cNvPr id="0" name=""/>
        <dsp:cNvSpPr/>
      </dsp:nvSpPr>
      <dsp:spPr>
        <a:xfrm>
          <a:off x="0" y="2663460"/>
          <a:ext cx="10515600" cy="56159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2018: Teniente 2° APOLINAV - 6to Politécnico.</a:t>
          </a:r>
        </a:p>
      </dsp:txBody>
      <dsp:txXfrm>
        <a:off x="27415" y="2690875"/>
        <a:ext cx="10460770" cy="506769"/>
      </dsp:txXfrm>
    </dsp:sp>
    <dsp:sp modelId="{5CDCF828-52DF-4790-8350-D82A844F7955}">
      <dsp:nvSpPr>
        <dsp:cNvPr id="0" name=""/>
        <dsp:cNvSpPr/>
      </dsp:nvSpPr>
      <dsp:spPr>
        <a:xfrm>
          <a:off x="0" y="3294180"/>
          <a:ext cx="10515600" cy="56159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2019: Teniente 2° BEE - Instructora de Guardiamarinas.</a:t>
          </a:r>
        </a:p>
      </dsp:txBody>
      <dsp:txXfrm>
        <a:off x="27415" y="3321595"/>
        <a:ext cx="10460770" cy="506769"/>
      </dsp:txXfrm>
    </dsp:sp>
    <dsp:sp modelId="{63425F39-CB22-4B60-9409-720DDCF3FAD3}">
      <dsp:nvSpPr>
        <dsp:cNvPr id="0" name=""/>
        <dsp:cNvSpPr/>
      </dsp:nvSpPr>
      <dsp:spPr>
        <a:xfrm>
          <a:off x="0" y="3924900"/>
          <a:ext cx="10515600" cy="56159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2020-2022: Teniente 2° FF 06 ALMTE CONDELL – Oficial de Materiales.</a:t>
          </a:r>
        </a:p>
      </dsp:txBody>
      <dsp:txXfrm>
        <a:off x="27415" y="3952315"/>
        <a:ext cx="10460770" cy="506769"/>
      </dsp:txXfrm>
    </dsp:sp>
    <dsp:sp modelId="{AECC1C84-2448-4F24-8F7B-4DFADCA442A1}">
      <dsp:nvSpPr>
        <dsp:cNvPr id="0" name=""/>
        <dsp:cNvSpPr/>
      </dsp:nvSpPr>
      <dsp:spPr>
        <a:xfrm>
          <a:off x="0" y="4555620"/>
          <a:ext cx="10515600" cy="56159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2023-2025: Teniente 1° ESCUELA NAVAL </a:t>
          </a:r>
        </a:p>
      </dsp:txBody>
      <dsp:txXfrm>
        <a:off x="27415" y="4583035"/>
        <a:ext cx="10460770" cy="50676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36617-5831-4EA4-9CA0-FEF5B56DCA30}">
      <dsp:nvSpPr>
        <dsp:cNvPr id="0" name=""/>
        <dsp:cNvSpPr/>
      </dsp:nvSpPr>
      <dsp:spPr>
        <a:xfrm>
          <a:off x="0" y="84420"/>
          <a:ext cx="10515600" cy="575639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2010: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Ingreso</a:t>
          </a:r>
          <a:r>
            <a:rPr lang="es-CL" sz="2400" kern="1200" dirty="0"/>
            <a:t> ESNAVAL.</a:t>
          </a:r>
        </a:p>
      </dsp:txBody>
      <dsp:txXfrm>
        <a:off x="28100" y="112520"/>
        <a:ext cx="10459400" cy="519439"/>
      </dsp:txXfrm>
    </dsp:sp>
    <dsp:sp modelId="{7EE1F28C-E09C-4AC5-835B-363B38C178DA}">
      <dsp:nvSpPr>
        <dsp:cNvPr id="0" name=""/>
        <dsp:cNvSpPr/>
      </dsp:nvSpPr>
      <dsp:spPr>
        <a:xfrm>
          <a:off x="0" y="729180"/>
          <a:ext cx="10515600" cy="575639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2014: Guardiamarina – Velas Latinoamericana.</a:t>
          </a:r>
        </a:p>
      </dsp:txBody>
      <dsp:txXfrm>
        <a:off x="28100" y="757280"/>
        <a:ext cx="10459400" cy="519439"/>
      </dsp:txXfrm>
    </dsp:sp>
    <dsp:sp modelId="{FC4688DE-BF08-4D8A-8081-1AB8591D6E0C}">
      <dsp:nvSpPr>
        <dsp:cNvPr id="0" name=""/>
        <dsp:cNvSpPr/>
      </dsp:nvSpPr>
      <dsp:spPr>
        <a:xfrm>
          <a:off x="0" y="1373940"/>
          <a:ext cx="10515600" cy="57563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2015-2016: Subteniente DIRECABAS – Jefe depto. AB y Jefe División País.</a:t>
          </a:r>
        </a:p>
      </dsp:txBody>
      <dsp:txXfrm>
        <a:off x="28100" y="1402040"/>
        <a:ext cx="10459400" cy="519439"/>
      </dsp:txXfrm>
    </dsp:sp>
    <dsp:sp modelId="{A3AA2BC9-6FA6-4EB9-9C32-F559E9C80E50}">
      <dsp:nvSpPr>
        <dsp:cNvPr id="0" name=""/>
        <dsp:cNvSpPr/>
      </dsp:nvSpPr>
      <dsp:spPr>
        <a:xfrm>
          <a:off x="0" y="2018700"/>
          <a:ext cx="10515600" cy="57563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2017: Subteniente AP 41 AQUILES – Oficial de Materiales.</a:t>
          </a:r>
        </a:p>
      </dsp:txBody>
      <dsp:txXfrm>
        <a:off x="28100" y="2046800"/>
        <a:ext cx="10459400" cy="519439"/>
      </dsp:txXfrm>
    </dsp:sp>
    <dsp:sp modelId="{E03FABE4-F43B-475F-88EF-62409A358B82}">
      <dsp:nvSpPr>
        <dsp:cNvPr id="0" name=""/>
        <dsp:cNvSpPr/>
      </dsp:nvSpPr>
      <dsp:spPr>
        <a:xfrm>
          <a:off x="0" y="2663460"/>
          <a:ext cx="10515600" cy="57563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2018: Teniente 2° APOLINAV - 6to Politécnico.</a:t>
          </a:r>
        </a:p>
      </dsp:txBody>
      <dsp:txXfrm>
        <a:off x="28100" y="2691560"/>
        <a:ext cx="10459400" cy="519439"/>
      </dsp:txXfrm>
    </dsp:sp>
    <dsp:sp modelId="{5CDCF828-52DF-4790-8350-D82A844F7955}">
      <dsp:nvSpPr>
        <dsp:cNvPr id="0" name=""/>
        <dsp:cNvSpPr/>
      </dsp:nvSpPr>
      <dsp:spPr>
        <a:xfrm>
          <a:off x="0" y="3308220"/>
          <a:ext cx="10515600" cy="57563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2019: Teniente 2° BEE - Instructora de Guardiamarinas.</a:t>
          </a:r>
        </a:p>
      </dsp:txBody>
      <dsp:txXfrm>
        <a:off x="28100" y="3336320"/>
        <a:ext cx="10459400" cy="519439"/>
      </dsp:txXfrm>
    </dsp:sp>
    <dsp:sp modelId="{63425F39-CB22-4B60-9409-720DDCF3FAD3}">
      <dsp:nvSpPr>
        <dsp:cNvPr id="0" name=""/>
        <dsp:cNvSpPr/>
      </dsp:nvSpPr>
      <dsp:spPr>
        <a:xfrm>
          <a:off x="0" y="3952980"/>
          <a:ext cx="10515600" cy="57563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2020-2022: Teniente 2° FF 06 ALMTE CONDELL – Oficial de Materiales.</a:t>
          </a:r>
        </a:p>
      </dsp:txBody>
      <dsp:txXfrm>
        <a:off x="28100" y="3981080"/>
        <a:ext cx="10459400" cy="519439"/>
      </dsp:txXfrm>
    </dsp:sp>
    <dsp:sp modelId="{AECC1C84-2448-4F24-8F7B-4DFADCA442A1}">
      <dsp:nvSpPr>
        <dsp:cNvPr id="0" name=""/>
        <dsp:cNvSpPr/>
      </dsp:nvSpPr>
      <dsp:spPr>
        <a:xfrm>
          <a:off x="0" y="4597740"/>
          <a:ext cx="10515600" cy="57563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2023-2025: Teniente 1° ESCUELA NAVAL  </a:t>
          </a:r>
        </a:p>
      </dsp:txBody>
      <dsp:txXfrm>
        <a:off x="28100" y="4625840"/>
        <a:ext cx="10459400" cy="51943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36617-5831-4EA4-9CA0-FEF5B56DCA30}">
      <dsp:nvSpPr>
        <dsp:cNvPr id="0" name=""/>
        <dsp:cNvSpPr/>
      </dsp:nvSpPr>
      <dsp:spPr>
        <a:xfrm>
          <a:off x="0" y="36900"/>
          <a:ext cx="10515600" cy="5850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2010: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Ingreso</a:t>
          </a:r>
          <a:r>
            <a:rPr lang="es-CL" sz="2400" kern="1200" dirty="0"/>
            <a:t> ESNAVAL.</a:t>
          </a:r>
        </a:p>
      </dsp:txBody>
      <dsp:txXfrm>
        <a:off x="28557" y="65457"/>
        <a:ext cx="10458486" cy="527886"/>
      </dsp:txXfrm>
    </dsp:sp>
    <dsp:sp modelId="{7EE1F28C-E09C-4AC5-835B-363B38C178DA}">
      <dsp:nvSpPr>
        <dsp:cNvPr id="0" name=""/>
        <dsp:cNvSpPr/>
      </dsp:nvSpPr>
      <dsp:spPr>
        <a:xfrm>
          <a:off x="0" y="693900"/>
          <a:ext cx="10515600" cy="5850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2014: Guardiamarina – Velas Latinoamericana.</a:t>
          </a:r>
        </a:p>
      </dsp:txBody>
      <dsp:txXfrm>
        <a:off x="28557" y="722457"/>
        <a:ext cx="10458486" cy="527886"/>
      </dsp:txXfrm>
    </dsp:sp>
    <dsp:sp modelId="{FC4688DE-BF08-4D8A-8081-1AB8591D6E0C}">
      <dsp:nvSpPr>
        <dsp:cNvPr id="0" name=""/>
        <dsp:cNvSpPr/>
      </dsp:nvSpPr>
      <dsp:spPr>
        <a:xfrm>
          <a:off x="0" y="1350900"/>
          <a:ext cx="10515600" cy="585000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2015-2016: Subteniente DIRECABAS – Jefe depto. AB y Jefe División País.</a:t>
          </a:r>
        </a:p>
      </dsp:txBody>
      <dsp:txXfrm>
        <a:off x="28557" y="1379457"/>
        <a:ext cx="10458486" cy="527886"/>
      </dsp:txXfrm>
    </dsp:sp>
    <dsp:sp modelId="{A3AA2BC9-6FA6-4EB9-9C32-F559E9C80E50}">
      <dsp:nvSpPr>
        <dsp:cNvPr id="0" name=""/>
        <dsp:cNvSpPr/>
      </dsp:nvSpPr>
      <dsp:spPr>
        <a:xfrm>
          <a:off x="0" y="2007900"/>
          <a:ext cx="10515600" cy="5850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 dirty="0"/>
            <a:t>2017: Subteniente AP 41 AQUILES – Oficial de Materiales.</a:t>
          </a:r>
        </a:p>
      </dsp:txBody>
      <dsp:txXfrm>
        <a:off x="28557" y="2036457"/>
        <a:ext cx="10458486" cy="527886"/>
      </dsp:txXfrm>
    </dsp:sp>
    <dsp:sp modelId="{E03FABE4-F43B-475F-88EF-62409A358B82}">
      <dsp:nvSpPr>
        <dsp:cNvPr id="0" name=""/>
        <dsp:cNvSpPr/>
      </dsp:nvSpPr>
      <dsp:spPr>
        <a:xfrm>
          <a:off x="0" y="2664900"/>
          <a:ext cx="10515600" cy="5850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 dirty="0"/>
            <a:t>2018: Teniente 2° APOLINAV - 6to Politécnico.</a:t>
          </a:r>
        </a:p>
      </dsp:txBody>
      <dsp:txXfrm>
        <a:off x="28557" y="2693457"/>
        <a:ext cx="10458486" cy="527886"/>
      </dsp:txXfrm>
    </dsp:sp>
    <dsp:sp modelId="{5CDCF828-52DF-4790-8350-D82A844F7955}">
      <dsp:nvSpPr>
        <dsp:cNvPr id="0" name=""/>
        <dsp:cNvSpPr/>
      </dsp:nvSpPr>
      <dsp:spPr>
        <a:xfrm>
          <a:off x="0" y="3321900"/>
          <a:ext cx="10515600" cy="5850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 dirty="0"/>
            <a:t>2019: Teniente 2° BEE - Instructora de Guardiamarinas.</a:t>
          </a:r>
        </a:p>
      </dsp:txBody>
      <dsp:txXfrm>
        <a:off x="28557" y="3350457"/>
        <a:ext cx="10458486" cy="527886"/>
      </dsp:txXfrm>
    </dsp:sp>
    <dsp:sp modelId="{63425F39-CB22-4B60-9409-720DDCF3FAD3}">
      <dsp:nvSpPr>
        <dsp:cNvPr id="0" name=""/>
        <dsp:cNvSpPr/>
      </dsp:nvSpPr>
      <dsp:spPr>
        <a:xfrm>
          <a:off x="0" y="3978900"/>
          <a:ext cx="10515600" cy="5850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 dirty="0"/>
            <a:t>2020-2022: Teniente 2° FF 06 ALMTE CONDELL – Oficial de Materiales.</a:t>
          </a:r>
        </a:p>
      </dsp:txBody>
      <dsp:txXfrm>
        <a:off x="28557" y="4007457"/>
        <a:ext cx="10458486" cy="527886"/>
      </dsp:txXfrm>
    </dsp:sp>
    <dsp:sp modelId="{AECC1C84-2448-4F24-8F7B-4DFADCA442A1}">
      <dsp:nvSpPr>
        <dsp:cNvPr id="0" name=""/>
        <dsp:cNvSpPr/>
      </dsp:nvSpPr>
      <dsp:spPr>
        <a:xfrm>
          <a:off x="0" y="4635900"/>
          <a:ext cx="10515600" cy="5850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 dirty="0"/>
            <a:t>2023-2025: Teniente 1° ESCUELA NAVAL </a:t>
          </a:r>
        </a:p>
      </dsp:txBody>
      <dsp:txXfrm>
        <a:off x="28557" y="4664457"/>
        <a:ext cx="10458486" cy="52788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36617-5831-4EA4-9CA0-FEF5B56DCA30}">
      <dsp:nvSpPr>
        <dsp:cNvPr id="0" name=""/>
        <dsp:cNvSpPr/>
      </dsp:nvSpPr>
      <dsp:spPr>
        <a:xfrm>
          <a:off x="0" y="36900"/>
          <a:ext cx="10515600" cy="5850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2010: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Ingreso</a:t>
          </a:r>
          <a:r>
            <a:rPr lang="es-CL" sz="2400" kern="1200" dirty="0"/>
            <a:t> ESNAVAL.</a:t>
          </a:r>
        </a:p>
      </dsp:txBody>
      <dsp:txXfrm>
        <a:off x="28557" y="65457"/>
        <a:ext cx="10458486" cy="527886"/>
      </dsp:txXfrm>
    </dsp:sp>
    <dsp:sp modelId="{7EE1F28C-E09C-4AC5-835B-363B38C178DA}">
      <dsp:nvSpPr>
        <dsp:cNvPr id="0" name=""/>
        <dsp:cNvSpPr/>
      </dsp:nvSpPr>
      <dsp:spPr>
        <a:xfrm>
          <a:off x="0" y="693900"/>
          <a:ext cx="10515600" cy="5850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2014: Guardiamarina – Velas Latinoamericana.</a:t>
          </a:r>
        </a:p>
      </dsp:txBody>
      <dsp:txXfrm>
        <a:off x="28557" y="722457"/>
        <a:ext cx="10458486" cy="527886"/>
      </dsp:txXfrm>
    </dsp:sp>
    <dsp:sp modelId="{FC4688DE-BF08-4D8A-8081-1AB8591D6E0C}">
      <dsp:nvSpPr>
        <dsp:cNvPr id="0" name=""/>
        <dsp:cNvSpPr/>
      </dsp:nvSpPr>
      <dsp:spPr>
        <a:xfrm>
          <a:off x="0" y="1350900"/>
          <a:ext cx="10515600" cy="5850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2015-2016: Subteniente DIRECABAS – Jefe depto. AB y Jefe División País.</a:t>
          </a:r>
        </a:p>
      </dsp:txBody>
      <dsp:txXfrm>
        <a:off x="28557" y="1379457"/>
        <a:ext cx="10458486" cy="527886"/>
      </dsp:txXfrm>
    </dsp:sp>
    <dsp:sp modelId="{A3AA2BC9-6FA6-4EB9-9C32-F559E9C80E50}">
      <dsp:nvSpPr>
        <dsp:cNvPr id="0" name=""/>
        <dsp:cNvSpPr/>
      </dsp:nvSpPr>
      <dsp:spPr>
        <a:xfrm>
          <a:off x="0" y="2007900"/>
          <a:ext cx="10515600" cy="585000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2017: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Subteniente</a:t>
          </a:r>
          <a:r>
            <a:rPr lang="es-CL" sz="2400" kern="1200" dirty="0"/>
            <a:t> AP 41 AQUILES – Oficial de Materiales.</a:t>
          </a:r>
        </a:p>
      </dsp:txBody>
      <dsp:txXfrm>
        <a:off x="28557" y="2036457"/>
        <a:ext cx="10458486" cy="527886"/>
      </dsp:txXfrm>
    </dsp:sp>
    <dsp:sp modelId="{E03FABE4-F43B-475F-88EF-62409A358B82}">
      <dsp:nvSpPr>
        <dsp:cNvPr id="0" name=""/>
        <dsp:cNvSpPr/>
      </dsp:nvSpPr>
      <dsp:spPr>
        <a:xfrm>
          <a:off x="0" y="2664900"/>
          <a:ext cx="10515600" cy="5850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 dirty="0"/>
            <a:t>2018: Teniente 2° APOLINAV - 6to Politécnico.</a:t>
          </a:r>
        </a:p>
      </dsp:txBody>
      <dsp:txXfrm>
        <a:off x="28557" y="2693457"/>
        <a:ext cx="10458486" cy="527886"/>
      </dsp:txXfrm>
    </dsp:sp>
    <dsp:sp modelId="{5CDCF828-52DF-4790-8350-D82A844F7955}">
      <dsp:nvSpPr>
        <dsp:cNvPr id="0" name=""/>
        <dsp:cNvSpPr/>
      </dsp:nvSpPr>
      <dsp:spPr>
        <a:xfrm>
          <a:off x="0" y="3321900"/>
          <a:ext cx="10515600" cy="5850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 dirty="0"/>
            <a:t>2019: Teniente 2° BEE - Instructora de Guardiamarinas.</a:t>
          </a:r>
        </a:p>
      </dsp:txBody>
      <dsp:txXfrm>
        <a:off x="28557" y="3350457"/>
        <a:ext cx="10458486" cy="527886"/>
      </dsp:txXfrm>
    </dsp:sp>
    <dsp:sp modelId="{63425F39-CB22-4B60-9409-720DDCF3FAD3}">
      <dsp:nvSpPr>
        <dsp:cNvPr id="0" name=""/>
        <dsp:cNvSpPr/>
      </dsp:nvSpPr>
      <dsp:spPr>
        <a:xfrm>
          <a:off x="0" y="3978900"/>
          <a:ext cx="10515600" cy="5850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 dirty="0"/>
            <a:t>2020-2022: Teniente 2° FF 06 ALMTE CONDELL – Oficial de Materiales.</a:t>
          </a:r>
        </a:p>
      </dsp:txBody>
      <dsp:txXfrm>
        <a:off x="28557" y="4007457"/>
        <a:ext cx="10458486" cy="527886"/>
      </dsp:txXfrm>
    </dsp:sp>
    <dsp:sp modelId="{AECC1C84-2448-4F24-8F7B-4DFADCA442A1}">
      <dsp:nvSpPr>
        <dsp:cNvPr id="0" name=""/>
        <dsp:cNvSpPr/>
      </dsp:nvSpPr>
      <dsp:spPr>
        <a:xfrm>
          <a:off x="0" y="4635900"/>
          <a:ext cx="10515600" cy="5850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 dirty="0"/>
            <a:t>2023-2025: Teniente 1° ESCUELA NAVAL  </a:t>
          </a:r>
        </a:p>
      </dsp:txBody>
      <dsp:txXfrm>
        <a:off x="28557" y="4664457"/>
        <a:ext cx="10458486" cy="52788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36617-5831-4EA4-9CA0-FEF5B56DCA30}">
      <dsp:nvSpPr>
        <dsp:cNvPr id="0" name=""/>
        <dsp:cNvSpPr/>
      </dsp:nvSpPr>
      <dsp:spPr>
        <a:xfrm>
          <a:off x="0" y="36900"/>
          <a:ext cx="10515600" cy="5850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2010: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Ingreso</a:t>
          </a:r>
          <a:r>
            <a:rPr lang="es-CL" sz="2400" kern="1200" dirty="0"/>
            <a:t> ESNAVAL.</a:t>
          </a:r>
        </a:p>
      </dsp:txBody>
      <dsp:txXfrm>
        <a:off x="28557" y="65457"/>
        <a:ext cx="10458486" cy="527886"/>
      </dsp:txXfrm>
    </dsp:sp>
    <dsp:sp modelId="{7EE1F28C-E09C-4AC5-835B-363B38C178DA}">
      <dsp:nvSpPr>
        <dsp:cNvPr id="0" name=""/>
        <dsp:cNvSpPr/>
      </dsp:nvSpPr>
      <dsp:spPr>
        <a:xfrm>
          <a:off x="0" y="693900"/>
          <a:ext cx="10515600" cy="5850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2014: Guardiamarina – Velas Latinoamericana.</a:t>
          </a:r>
        </a:p>
      </dsp:txBody>
      <dsp:txXfrm>
        <a:off x="28557" y="722457"/>
        <a:ext cx="10458486" cy="527886"/>
      </dsp:txXfrm>
    </dsp:sp>
    <dsp:sp modelId="{FC4688DE-BF08-4D8A-8081-1AB8591D6E0C}">
      <dsp:nvSpPr>
        <dsp:cNvPr id="0" name=""/>
        <dsp:cNvSpPr/>
      </dsp:nvSpPr>
      <dsp:spPr>
        <a:xfrm>
          <a:off x="0" y="1350900"/>
          <a:ext cx="10515600" cy="5850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2015-2016: Subteniente DIRECABAS – Jefe depto. AB y Jefe División País.</a:t>
          </a:r>
        </a:p>
      </dsp:txBody>
      <dsp:txXfrm>
        <a:off x="28557" y="1379457"/>
        <a:ext cx="10458486" cy="527886"/>
      </dsp:txXfrm>
    </dsp:sp>
    <dsp:sp modelId="{A3AA2BC9-6FA6-4EB9-9C32-F559E9C80E50}">
      <dsp:nvSpPr>
        <dsp:cNvPr id="0" name=""/>
        <dsp:cNvSpPr/>
      </dsp:nvSpPr>
      <dsp:spPr>
        <a:xfrm>
          <a:off x="0" y="2007900"/>
          <a:ext cx="10515600" cy="5850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2017: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Subteniente</a:t>
          </a:r>
          <a:r>
            <a:rPr lang="es-CL" sz="2400" kern="1200" dirty="0"/>
            <a:t> AP 41 AQUILES – Oficial de Materiales.</a:t>
          </a:r>
        </a:p>
      </dsp:txBody>
      <dsp:txXfrm>
        <a:off x="28557" y="2036457"/>
        <a:ext cx="10458486" cy="527886"/>
      </dsp:txXfrm>
    </dsp:sp>
    <dsp:sp modelId="{E03FABE4-F43B-475F-88EF-62409A358B82}">
      <dsp:nvSpPr>
        <dsp:cNvPr id="0" name=""/>
        <dsp:cNvSpPr/>
      </dsp:nvSpPr>
      <dsp:spPr>
        <a:xfrm>
          <a:off x="0" y="2664900"/>
          <a:ext cx="10515600" cy="585000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2018: Teniente 2° APOLINAV - 6to Politécnico.</a:t>
          </a:r>
        </a:p>
      </dsp:txBody>
      <dsp:txXfrm>
        <a:off x="28557" y="2693457"/>
        <a:ext cx="10458486" cy="527886"/>
      </dsp:txXfrm>
    </dsp:sp>
    <dsp:sp modelId="{5CDCF828-52DF-4790-8350-D82A844F7955}">
      <dsp:nvSpPr>
        <dsp:cNvPr id="0" name=""/>
        <dsp:cNvSpPr/>
      </dsp:nvSpPr>
      <dsp:spPr>
        <a:xfrm>
          <a:off x="0" y="3321900"/>
          <a:ext cx="10515600" cy="5850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 dirty="0"/>
            <a:t>2019: Teniente 2° BEE - Instructora de Guardiamarinas.</a:t>
          </a:r>
        </a:p>
      </dsp:txBody>
      <dsp:txXfrm>
        <a:off x="28557" y="3350457"/>
        <a:ext cx="10458486" cy="527886"/>
      </dsp:txXfrm>
    </dsp:sp>
    <dsp:sp modelId="{63425F39-CB22-4B60-9409-720DDCF3FAD3}">
      <dsp:nvSpPr>
        <dsp:cNvPr id="0" name=""/>
        <dsp:cNvSpPr/>
      </dsp:nvSpPr>
      <dsp:spPr>
        <a:xfrm>
          <a:off x="0" y="3978900"/>
          <a:ext cx="10515600" cy="5850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 dirty="0"/>
            <a:t>2020-2022: Teniente 2° FF 06 ALMTE CONDELL – Oficial de Materiales.</a:t>
          </a:r>
        </a:p>
      </dsp:txBody>
      <dsp:txXfrm>
        <a:off x="28557" y="4007457"/>
        <a:ext cx="10458486" cy="527886"/>
      </dsp:txXfrm>
    </dsp:sp>
    <dsp:sp modelId="{AECC1C84-2448-4F24-8F7B-4DFADCA442A1}">
      <dsp:nvSpPr>
        <dsp:cNvPr id="0" name=""/>
        <dsp:cNvSpPr/>
      </dsp:nvSpPr>
      <dsp:spPr>
        <a:xfrm>
          <a:off x="0" y="4635900"/>
          <a:ext cx="10515600" cy="5850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 dirty="0"/>
            <a:t>2023-2025: Teniente 1° ESCUELA NAVAL </a:t>
          </a:r>
        </a:p>
      </dsp:txBody>
      <dsp:txXfrm>
        <a:off x="28557" y="4664457"/>
        <a:ext cx="10458486" cy="52788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36617-5831-4EA4-9CA0-FEF5B56DCA30}">
      <dsp:nvSpPr>
        <dsp:cNvPr id="0" name=""/>
        <dsp:cNvSpPr/>
      </dsp:nvSpPr>
      <dsp:spPr>
        <a:xfrm>
          <a:off x="0" y="36900"/>
          <a:ext cx="10515600" cy="5850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2010: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Ingreso</a:t>
          </a:r>
          <a:r>
            <a:rPr lang="es-CL" sz="2400" kern="1200" dirty="0"/>
            <a:t> ESNAVAL.</a:t>
          </a:r>
        </a:p>
      </dsp:txBody>
      <dsp:txXfrm>
        <a:off x="28557" y="65457"/>
        <a:ext cx="10458486" cy="527886"/>
      </dsp:txXfrm>
    </dsp:sp>
    <dsp:sp modelId="{7EE1F28C-E09C-4AC5-835B-363B38C178DA}">
      <dsp:nvSpPr>
        <dsp:cNvPr id="0" name=""/>
        <dsp:cNvSpPr/>
      </dsp:nvSpPr>
      <dsp:spPr>
        <a:xfrm>
          <a:off x="0" y="693900"/>
          <a:ext cx="10515600" cy="5850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2014: Guardiamarina – Velas Latinoamericana.</a:t>
          </a:r>
        </a:p>
      </dsp:txBody>
      <dsp:txXfrm>
        <a:off x="28557" y="722457"/>
        <a:ext cx="10458486" cy="527886"/>
      </dsp:txXfrm>
    </dsp:sp>
    <dsp:sp modelId="{FC4688DE-BF08-4D8A-8081-1AB8591D6E0C}">
      <dsp:nvSpPr>
        <dsp:cNvPr id="0" name=""/>
        <dsp:cNvSpPr/>
      </dsp:nvSpPr>
      <dsp:spPr>
        <a:xfrm>
          <a:off x="0" y="1350900"/>
          <a:ext cx="10515600" cy="5850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2015-2016: Subteniente DIRECABAS – Jefe depto. AB y Jefe División País.</a:t>
          </a:r>
        </a:p>
      </dsp:txBody>
      <dsp:txXfrm>
        <a:off x="28557" y="1379457"/>
        <a:ext cx="10458486" cy="527886"/>
      </dsp:txXfrm>
    </dsp:sp>
    <dsp:sp modelId="{A3AA2BC9-6FA6-4EB9-9C32-F559E9C80E50}">
      <dsp:nvSpPr>
        <dsp:cNvPr id="0" name=""/>
        <dsp:cNvSpPr/>
      </dsp:nvSpPr>
      <dsp:spPr>
        <a:xfrm>
          <a:off x="0" y="2007900"/>
          <a:ext cx="10515600" cy="5850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2017: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Subteniente</a:t>
          </a:r>
          <a:r>
            <a:rPr lang="es-CL" sz="2400" kern="1200" dirty="0"/>
            <a:t> AP 41 AQUILES – Oficial de Materiales.</a:t>
          </a:r>
        </a:p>
      </dsp:txBody>
      <dsp:txXfrm>
        <a:off x="28557" y="2036457"/>
        <a:ext cx="10458486" cy="527886"/>
      </dsp:txXfrm>
    </dsp:sp>
    <dsp:sp modelId="{E03FABE4-F43B-475F-88EF-62409A358B82}">
      <dsp:nvSpPr>
        <dsp:cNvPr id="0" name=""/>
        <dsp:cNvSpPr/>
      </dsp:nvSpPr>
      <dsp:spPr>
        <a:xfrm>
          <a:off x="0" y="2664900"/>
          <a:ext cx="10515600" cy="5850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2018: Teniente 2° APOLINAV - 6to Politécnico.</a:t>
          </a:r>
        </a:p>
      </dsp:txBody>
      <dsp:txXfrm>
        <a:off x="28557" y="2693457"/>
        <a:ext cx="10458486" cy="527886"/>
      </dsp:txXfrm>
    </dsp:sp>
    <dsp:sp modelId="{5CDCF828-52DF-4790-8350-D82A844F7955}">
      <dsp:nvSpPr>
        <dsp:cNvPr id="0" name=""/>
        <dsp:cNvSpPr/>
      </dsp:nvSpPr>
      <dsp:spPr>
        <a:xfrm>
          <a:off x="0" y="3321900"/>
          <a:ext cx="10515600" cy="585000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2019: Teniente 2°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BEE</a:t>
          </a:r>
          <a:r>
            <a:rPr lang="es-CL" sz="2400" kern="1200" dirty="0"/>
            <a:t> - Instructora de Guardiamarinas.</a:t>
          </a:r>
        </a:p>
      </dsp:txBody>
      <dsp:txXfrm>
        <a:off x="28557" y="3350457"/>
        <a:ext cx="10458486" cy="527886"/>
      </dsp:txXfrm>
    </dsp:sp>
    <dsp:sp modelId="{63425F39-CB22-4B60-9409-720DDCF3FAD3}">
      <dsp:nvSpPr>
        <dsp:cNvPr id="0" name=""/>
        <dsp:cNvSpPr/>
      </dsp:nvSpPr>
      <dsp:spPr>
        <a:xfrm>
          <a:off x="0" y="3978900"/>
          <a:ext cx="10515600" cy="5850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 dirty="0"/>
            <a:t>2020-2022: Teniente 2° FF 06 ALMTE CONDELL – Oficial de Materiales.</a:t>
          </a:r>
        </a:p>
      </dsp:txBody>
      <dsp:txXfrm>
        <a:off x="28557" y="4007457"/>
        <a:ext cx="10458486" cy="527886"/>
      </dsp:txXfrm>
    </dsp:sp>
    <dsp:sp modelId="{AECC1C84-2448-4F24-8F7B-4DFADCA442A1}">
      <dsp:nvSpPr>
        <dsp:cNvPr id="0" name=""/>
        <dsp:cNvSpPr/>
      </dsp:nvSpPr>
      <dsp:spPr>
        <a:xfrm>
          <a:off x="0" y="4635900"/>
          <a:ext cx="10515600" cy="5850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 dirty="0"/>
            <a:t>2023-2025: Teniente 1° ESCUELA NAVAL </a:t>
          </a:r>
        </a:p>
      </dsp:txBody>
      <dsp:txXfrm>
        <a:off x="28557" y="4664457"/>
        <a:ext cx="10458486" cy="52788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36617-5831-4EA4-9CA0-FEF5B56DCA30}">
      <dsp:nvSpPr>
        <dsp:cNvPr id="0" name=""/>
        <dsp:cNvSpPr/>
      </dsp:nvSpPr>
      <dsp:spPr>
        <a:xfrm>
          <a:off x="0" y="68798"/>
          <a:ext cx="10515600" cy="5850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2010: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Ingreso</a:t>
          </a:r>
          <a:r>
            <a:rPr lang="es-CL" sz="2400" kern="1200" dirty="0"/>
            <a:t> ESNAVAL.</a:t>
          </a:r>
        </a:p>
      </dsp:txBody>
      <dsp:txXfrm>
        <a:off x="28557" y="97355"/>
        <a:ext cx="10458486" cy="527886"/>
      </dsp:txXfrm>
    </dsp:sp>
    <dsp:sp modelId="{7EE1F28C-E09C-4AC5-835B-363B38C178DA}">
      <dsp:nvSpPr>
        <dsp:cNvPr id="0" name=""/>
        <dsp:cNvSpPr/>
      </dsp:nvSpPr>
      <dsp:spPr>
        <a:xfrm>
          <a:off x="0" y="693900"/>
          <a:ext cx="10515600" cy="5850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2014: Guardiamarina – Velas Latinoamericana.</a:t>
          </a:r>
        </a:p>
      </dsp:txBody>
      <dsp:txXfrm>
        <a:off x="28557" y="722457"/>
        <a:ext cx="10458486" cy="527886"/>
      </dsp:txXfrm>
    </dsp:sp>
    <dsp:sp modelId="{FC4688DE-BF08-4D8A-8081-1AB8591D6E0C}">
      <dsp:nvSpPr>
        <dsp:cNvPr id="0" name=""/>
        <dsp:cNvSpPr/>
      </dsp:nvSpPr>
      <dsp:spPr>
        <a:xfrm>
          <a:off x="0" y="1350900"/>
          <a:ext cx="10515600" cy="5850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2015-2016: Subteniente DIRECABAS – Jefe depto. AB y Jefe División País.</a:t>
          </a:r>
        </a:p>
      </dsp:txBody>
      <dsp:txXfrm>
        <a:off x="28557" y="1379457"/>
        <a:ext cx="10458486" cy="527886"/>
      </dsp:txXfrm>
    </dsp:sp>
    <dsp:sp modelId="{A3AA2BC9-6FA6-4EB9-9C32-F559E9C80E50}">
      <dsp:nvSpPr>
        <dsp:cNvPr id="0" name=""/>
        <dsp:cNvSpPr/>
      </dsp:nvSpPr>
      <dsp:spPr>
        <a:xfrm>
          <a:off x="0" y="2007900"/>
          <a:ext cx="10515600" cy="5850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2017: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Subteniente</a:t>
          </a:r>
          <a:r>
            <a:rPr lang="es-CL" sz="2400" kern="1200" dirty="0"/>
            <a:t> AP 41 AQUILES – Oficial de Materiales.</a:t>
          </a:r>
        </a:p>
      </dsp:txBody>
      <dsp:txXfrm>
        <a:off x="28557" y="2036457"/>
        <a:ext cx="10458486" cy="527886"/>
      </dsp:txXfrm>
    </dsp:sp>
    <dsp:sp modelId="{E03FABE4-F43B-475F-88EF-62409A358B82}">
      <dsp:nvSpPr>
        <dsp:cNvPr id="0" name=""/>
        <dsp:cNvSpPr/>
      </dsp:nvSpPr>
      <dsp:spPr>
        <a:xfrm>
          <a:off x="0" y="2664900"/>
          <a:ext cx="10515600" cy="5850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2018: Teniente 2° APOLINAV - 6to Politécnico.</a:t>
          </a:r>
        </a:p>
      </dsp:txBody>
      <dsp:txXfrm>
        <a:off x="28557" y="2693457"/>
        <a:ext cx="10458486" cy="527886"/>
      </dsp:txXfrm>
    </dsp:sp>
    <dsp:sp modelId="{5CDCF828-52DF-4790-8350-D82A844F7955}">
      <dsp:nvSpPr>
        <dsp:cNvPr id="0" name=""/>
        <dsp:cNvSpPr/>
      </dsp:nvSpPr>
      <dsp:spPr>
        <a:xfrm>
          <a:off x="0" y="3321900"/>
          <a:ext cx="10515600" cy="585000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2019: Teniente 2° BEE - Instructora de Guardiamarinas.</a:t>
          </a:r>
        </a:p>
      </dsp:txBody>
      <dsp:txXfrm>
        <a:off x="28557" y="3350457"/>
        <a:ext cx="10458486" cy="527886"/>
      </dsp:txXfrm>
    </dsp:sp>
    <dsp:sp modelId="{63425F39-CB22-4B60-9409-720DDCF3FAD3}">
      <dsp:nvSpPr>
        <dsp:cNvPr id="0" name=""/>
        <dsp:cNvSpPr/>
      </dsp:nvSpPr>
      <dsp:spPr>
        <a:xfrm>
          <a:off x="0" y="3978900"/>
          <a:ext cx="10515600" cy="585000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2020-2022: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Teniente</a:t>
          </a:r>
          <a:r>
            <a:rPr lang="es-CL" sz="2400" kern="1200" dirty="0"/>
            <a:t> 2° FF 06 ALMTE CONDELL – Oficial de Materiales.</a:t>
          </a:r>
        </a:p>
      </dsp:txBody>
      <dsp:txXfrm>
        <a:off x="28557" y="4007457"/>
        <a:ext cx="10458486" cy="527886"/>
      </dsp:txXfrm>
    </dsp:sp>
    <dsp:sp modelId="{AECC1C84-2448-4F24-8F7B-4DFADCA442A1}">
      <dsp:nvSpPr>
        <dsp:cNvPr id="0" name=""/>
        <dsp:cNvSpPr/>
      </dsp:nvSpPr>
      <dsp:spPr>
        <a:xfrm>
          <a:off x="0" y="4635900"/>
          <a:ext cx="10515600" cy="5850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 dirty="0"/>
            <a:t>2023 -2025: Teniente 1° ESCUELA NAVAL </a:t>
          </a:r>
        </a:p>
      </dsp:txBody>
      <dsp:txXfrm>
        <a:off x="28557" y="4664457"/>
        <a:ext cx="10458486" cy="527886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36617-5831-4EA4-9CA0-FEF5B56DCA30}">
      <dsp:nvSpPr>
        <dsp:cNvPr id="0" name=""/>
        <dsp:cNvSpPr/>
      </dsp:nvSpPr>
      <dsp:spPr>
        <a:xfrm>
          <a:off x="0" y="833"/>
          <a:ext cx="10515600" cy="514108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2010: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Ingreso</a:t>
          </a:r>
          <a:r>
            <a:rPr lang="es-CL" sz="2400" kern="1200" dirty="0"/>
            <a:t> ESNAVAL.</a:t>
          </a:r>
        </a:p>
      </dsp:txBody>
      <dsp:txXfrm>
        <a:off x="25097" y="25930"/>
        <a:ext cx="10465406" cy="463914"/>
      </dsp:txXfrm>
    </dsp:sp>
    <dsp:sp modelId="{7EE1F28C-E09C-4AC5-835B-363B38C178DA}">
      <dsp:nvSpPr>
        <dsp:cNvPr id="0" name=""/>
        <dsp:cNvSpPr/>
      </dsp:nvSpPr>
      <dsp:spPr>
        <a:xfrm>
          <a:off x="0" y="527725"/>
          <a:ext cx="10515600" cy="514108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2014: Guardiamarina – Velas Latinoamericana.</a:t>
          </a:r>
        </a:p>
      </dsp:txBody>
      <dsp:txXfrm>
        <a:off x="25097" y="552822"/>
        <a:ext cx="10465406" cy="463914"/>
      </dsp:txXfrm>
    </dsp:sp>
    <dsp:sp modelId="{FC4688DE-BF08-4D8A-8081-1AB8591D6E0C}">
      <dsp:nvSpPr>
        <dsp:cNvPr id="0" name=""/>
        <dsp:cNvSpPr/>
      </dsp:nvSpPr>
      <dsp:spPr>
        <a:xfrm>
          <a:off x="0" y="1054616"/>
          <a:ext cx="10515600" cy="514108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2015-2016: Subteniente DIRECABAS – Jefe depto. AB y Jefe División País.</a:t>
          </a:r>
        </a:p>
      </dsp:txBody>
      <dsp:txXfrm>
        <a:off x="25097" y="1079713"/>
        <a:ext cx="10465406" cy="463914"/>
      </dsp:txXfrm>
    </dsp:sp>
    <dsp:sp modelId="{A3AA2BC9-6FA6-4EB9-9C32-F559E9C80E50}">
      <dsp:nvSpPr>
        <dsp:cNvPr id="0" name=""/>
        <dsp:cNvSpPr/>
      </dsp:nvSpPr>
      <dsp:spPr>
        <a:xfrm>
          <a:off x="0" y="1581508"/>
          <a:ext cx="10515600" cy="514108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2017: </a:t>
          </a: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Subteniente</a:t>
          </a:r>
          <a:r>
            <a:rPr lang="es-CL" sz="2400" kern="1200" dirty="0"/>
            <a:t> AP 41 AQUILES – Oficial de Materiales.</a:t>
          </a:r>
        </a:p>
      </dsp:txBody>
      <dsp:txXfrm>
        <a:off x="25097" y="1606605"/>
        <a:ext cx="10465406" cy="463914"/>
      </dsp:txXfrm>
    </dsp:sp>
    <dsp:sp modelId="{E03FABE4-F43B-475F-88EF-62409A358B82}">
      <dsp:nvSpPr>
        <dsp:cNvPr id="0" name=""/>
        <dsp:cNvSpPr/>
      </dsp:nvSpPr>
      <dsp:spPr>
        <a:xfrm>
          <a:off x="0" y="2108399"/>
          <a:ext cx="10515600" cy="514108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2018: Teniente 2° APOLINAV - 6to Politécnico.</a:t>
          </a:r>
        </a:p>
      </dsp:txBody>
      <dsp:txXfrm>
        <a:off x="25097" y="2133496"/>
        <a:ext cx="10465406" cy="463914"/>
      </dsp:txXfrm>
    </dsp:sp>
    <dsp:sp modelId="{5CDCF828-52DF-4790-8350-D82A844F7955}">
      <dsp:nvSpPr>
        <dsp:cNvPr id="0" name=""/>
        <dsp:cNvSpPr/>
      </dsp:nvSpPr>
      <dsp:spPr>
        <a:xfrm>
          <a:off x="0" y="2635291"/>
          <a:ext cx="10515600" cy="514108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2019: Teniente 2° BEE - Instructora de Guardiamarinas.</a:t>
          </a:r>
        </a:p>
      </dsp:txBody>
      <dsp:txXfrm>
        <a:off x="25097" y="2660388"/>
        <a:ext cx="10465406" cy="463914"/>
      </dsp:txXfrm>
    </dsp:sp>
    <dsp:sp modelId="{63425F39-CB22-4B60-9409-720DDCF3FAD3}">
      <dsp:nvSpPr>
        <dsp:cNvPr id="0" name=""/>
        <dsp:cNvSpPr/>
      </dsp:nvSpPr>
      <dsp:spPr>
        <a:xfrm>
          <a:off x="0" y="3162182"/>
          <a:ext cx="10515600" cy="514108"/>
        </a:xfrm>
        <a:prstGeom prst="roundRect">
          <a:avLst/>
        </a:prstGeom>
        <a:solidFill>
          <a:srgbClr val="44546A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2020-2022: Teniente 2° FF 06 ALMTE CONDELL – Oficial de Materiales.</a:t>
          </a:r>
        </a:p>
      </dsp:txBody>
      <dsp:txXfrm>
        <a:off x="25097" y="3187279"/>
        <a:ext cx="10465406" cy="463914"/>
      </dsp:txXfrm>
    </dsp:sp>
    <dsp:sp modelId="{AECC1C84-2448-4F24-8F7B-4DFADCA442A1}">
      <dsp:nvSpPr>
        <dsp:cNvPr id="0" name=""/>
        <dsp:cNvSpPr/>
      </dsp:nvSpPr>
      <dsp:spPr>
        <a:xfrm>
          <a:off x="0" y="3689074"/>
          <a:ext cx="10515600" cy="514108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1" kern="1200" dirty="0">
              <a:latin typeface="+mj-lt"/>
            </a:rPr>
            <a:t>2023: Teniente 1° ESCUELA NAVAL – Oficial de Alimentación. </a:t>
          </a:r>
        </a:p>
      </dsp:txBody>
      <dsp:txXfrm>
        <a:off x="25097" y="3714171"/>
        <a:ext cx="10465406" cy="463914"/>
      </dsp:txXfrm>
    </dsp:sp>
    <dsp:sp modelId="{AD3ADBDC-030D-45F8-AD68-8CB09514DFF2}">
      <dsp:nvSpPr>
        <dsp:cNvPr id="0" name=""/>
        <dsp:cNvSpPr/>
      </dsp:nvSpPr>
      <dsp:spPr>
        <a:xfrm>
          <a:off x="0" y="4215966"/>
          <a:ext cx="10515600" cy="514108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>
              <a:latin typeface="+mj-lt"/>
            </a:rPr>
            <a:t>2024: </a:t>
          </a:r>
          <a:r>
            <a:rPr lang="es-CL" sz="2400" b="1" kern="1200" dirty="0">
              <a:latin typeface="+mj-lt"/>
            </a:rPr>
            <a:t>Teniente 1° ESCUELA NAVAL – Oficial de Tercera División</a:t>
          </a:r>
        </a:p>
      </dsp:txBody>
      <dsp:txXfrm>
        <a:off x="25097" y="4241063"/>
        <a:ext cx="10465406" cy="463914"/>
      </dsp:txXfrm>
    </dsp:sp>
    <dsp:sp modelId="{DA00516E-43D0-4A79-8449-130F9654ED4C}">
      <dsp:nvSpPr>
        <dsp:cNvPr id="0" name=""/>
        <dsp:cNvSpPr/>
      </dsp:nvSpPr>
      <dsp:spPr>
        <a:xfrm>
          <a:off x="0" y="4742857"/>
          <a:ext cx="10515600" cy="514108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rgbClr val="E7E6E6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>
              <a:latin typeface="+mj-lt"/>
            </a:rPr>
            <a:t>2025: </a:t>
          </a:r>
          <a:r>
            <a:rPr lang="es-CL" sz="2400" b="1" kern="1200" dirty="0">
              <a:latin typeface="+mj-lt"/>
            </a:rPr>
            <a:t>Teniente 1° ESCUELA NAVAL – </a:t>
          </a:r>
          <a:r>
            <a:rPr lang="es-CL" sz="2400" b="1" kern="1200">
              <a:latin typeface="+mj-lt"/>
            </a:rPr>
            <a:t>Oficial de la Sexta División</a:t>
          </a:r>
          <a:endParaRPr lang="es-CL" sz="2400" b="1" kern="1200" dirty="0">
            <a:latin typeface="+mj-lt"/>
          </a:endParaRPr>
        </a:p>
      </dsp:txBody>
      <dsp:txXfrm>
        <a:off x="25097" y="4767954"/>
        <a:ext cx="10465406" cy="463914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94023E12-4E61-47D1-9990-CD3D460DAFA3}" type="datetimeFigureOut">
              <a:rPr lang="es-CL" smtClean="0"/>
              <a:t>11-11-2025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EC6CD377-F023-4D3C-BC84-6C2BE8FF6B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03456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23E12-4E61-47D1-9990-CD3D460DAFA3}" type="datetimeFigureOut">
              <a:rPr lang="es-CL" smtClean="0"/>
              <a:t>11-11-2025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CD377-F023-4D3C-BC84-6C2BE8FF6B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30312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94023E12-4E61-47D1-9990-CD3D460DAFA3}" type="datetimeFigureOut">
              <a:rPr lang="es-CL" smtClean="0"/>
              <a:t>11-11-2025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EC6CD377-F023-4D3C-BC84-6C2BE8FF6B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99795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94023E12-4E61-47D1-9990-CD3D460DAFA3}" type="datetimeFigureOut">
              <a:rPr lang="es-CL" smtClean="0"/>
              <a:t>11-11-2025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EC6CD377-F023-4D3C-BC84-6C2BE8FF6B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42111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94023E12-4E61-47D1-9990-CD3D460DAFA3}" type="datetimeFigureOut">
              <a:rPr lang="es-CL" smtClean="0"/>
              <a:t>11-11-2025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EC6CD377-F023-4D3C-BC84-6C2BE8FF6B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5624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23E12-4E61-47D1-9990-CD3D460DAFA3}" type="datetimeFigureOut">
              <a:rPr lang="es-CL" smtClean="0"/>
              <a:t>11-11-2025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CD377-F023-4D3C-BC84-6C2BE8FF6B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86602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94023E12-4E61-47D1-9990-CD3D460DAFA3}" type="datetimeFigureOut">
              <a:rPr lang="es-CL" smtClean="0"/>
              <a:t>11-11-2025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EC6CD377-F023-4D3C-BC84-6C2BE8FF6B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97317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23E12-4E61-47D1-9990-CD3D460DAFA3}" type="datetimeFigureOut">
              <a:rPr lang="es-CL" smtClean="0"/>
              <a:t>11-11-2025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CD377-F023-4D3C-BC84-6C2BE8FF6B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0710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94023E12-4E61-47D1-9990-CD3D460DAFA3}" type="datetimeFigureOut">
              <a:rPr lang="es-CL" smtClean="0"/>
              <a:t>11-11-2025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EC6CD377-F023-4D3C-BC84-6C2BE8FF6B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9439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23E12-4E61-47D1-9990-CD3D460DAFA3}" type="datetimeFigureOut">
              <a:rPr lang="es-CL" smtClean="0"/>
              <a:t>11-11-2025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CD377-F023-4D3C-BC84-6C2BE8FF6B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02846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94023E12-4E61-47D1-9990-CD3D460DAFA3}" type="datetimeFigureOut">
              <a:rPr lang="es-CL" smtClean="0"/>
              <a:t>11-11-2025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EC6CD377-F023-4D3C-BC84-6C2BE8FF6B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80231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023E12-4E61-47D1-9990-CD3D460DAFA3}" type="datetimeFigureOut">
              <a:rPr lang="es-CL" smtClean="0"/>
              <a:t>11-11-2025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6CD377-F023-4D3C-BC84-6C2BE8FF6B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43408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diagramData" Target="../diagrams/data2.xml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image" Target="../media/image24.png"/><Relationship Id="rId10" Type="http://schemas.openxmlformats.org/officeDocument/2006/relationships/diagramColors" Target="../diagrams/colors3.xml"/><Relationship Id="rId19" Type="http://schemas.openxmlformats.org/officeDocument/2006/relationships/image" Target="../media/image28.png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diagramColors" Target="../diagrams/colors5.xml"/><Relationship Id="rId3" Type="http://schemas.openxmlformats.org/officeDocument/2006/relationships/diagramLayout" Target="../diagrams/layout4.xml"/><Relationship Id="rId7" Type="http://schemas.openxmlformats.org/officeDocument/2006/relationships/image" Target="../media/image29.png"/><Relationship Id="rId12" Type="http://schemas.openxmlformats.org/officeDocument/2006/relationships/diagramQuickStyle" Target="../diagrams/quickStyle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11" Type="http://schemas.openxmlformats.org/officeDocument/2006/relationships/diagramLayout" Target="../diagrams/layout5.xml"/><Relationship Id="rId5" Type="http://schemas.openxmlformats.org/officeDocument/2006/relationships/diagramColors" Target="../diagrams/colors4.xml"/><Relationship Id="rId10" Type="http://schemas.openxmlformats.org/officeDocument/2006/relationships/diagramData" Target="../diagrams/data5.xml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31.png"/><Relationship Id="rId14" Type="http://schemas.microsoft.com/office/2007/relationships/diagramDrawing" Target="../diagrams/drawing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32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10" Type="http://schemas.openxmlformats.org/officeDocument/2006/relationships/image" Target="../media/image35.pn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diagramLayout" Target="../diagrams/layout7.xml"/><Relationship Id="rId7" Type="http://schemas.openxmlformats.org/officeDocument/2006/relationships/image" Target="../media/image36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10" Type="http://schemas.openxmlformats.org/officeDocument/2006/relationships/image" Target="../media/image39.png"/><Relationship Id="rId4" Type="http://schemas.openxmlformats.org/officeDocument/2006/relationships/diagramQuickStyle" Target="../diagrams/quickStyle7.xml"/><Relationship Id="rId9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Relationship Id="rId9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48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g"/><Relationship Id="rId4" Type="http://schemas.openxmlformats.org/officeDocument/2006/relationships/image" Target="../media/image5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jpg"/><Relationship Id="rId4" Type="http://schemas.openxmlformats.org/officeDocument/2006/relationships/image" Target="../media/image6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jpg"/><Relationship Id="rId4" Type="http://schemas.openxmlformats.org/officeDocument/2006/relationships/image" Target="../media/image8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3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g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6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0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B029B82E-722D-45BB-B34F-D4423CBF96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1F7980BB-894F-43B4-B764-9CE95DEF89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07" name="Freeform 5">
              <a:extLst>
                <a:ext uri="{FF2B5EF4-FFF2-40B4-BE49-F238E27FC236}">
                  <a16:creationId xmlns:a16="http://schemas.microsoft.com/office/drawing/2014/main" id="{D6D9E82D-9E8F-4365-8DD3-F87F575AF8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6">
              <a:extLst>
                <a:ext uri="{FF2B5EF4-FFF2-40B4-BE49-F238E27FC236}">
                  <a16:creationId xmlns:a16="http://schemas.microsoft.com/office/drawing/2014/main" id="{1CD7CE6C-6D35-4CDB-8C9B-3749731FB4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7">
              <a:extLst>
                <a:ext uri="{FF2B5EF4-FFF2-40B4-BE49-F238E27FC236}">
                  <a16:creationId xmlns:a16="http://schemas.microsoft.com/office/drawing/2014/main" id="{1D897CC5-D9DC-4B84-8FEE-769DDB3ED7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8">
              <a:extLst>
                <a:ext uri="{FF2B5EF4-FFF2-40B4-BE49-F238E27FC236}">
                  <a16:creationId xmlns:a16="http://schemas.microsoft.com/office/drawing/2014/main" id="{A7F9F68E-05A6-4B4F-A9C4-99F56BA4DE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9">
              <a:extLst>
                <a:ext uri="{FF2B5EF4-FFF2-40B4-BE49-F238E27FC236}">
                  <a16:creationId xmlns:a16="http://schemas.microsoft.com/office/drawing/2014/main" id="{FE459AB8-6C83-4017-AD7E-34DDCC29B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0">
              <a:extLst>
                <a:ext uri="{FF2B5EF4-FFF2-40B4-BE49-F238E27FC236}">
                  <a16:creationId xmlns:a16="http://schemas.microsoft.com/office/drawing/2014/main" id="{7E35D375-D544-4AA6-B2C0-AECF72D6DA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1">
              <a:extLst>
                <a:ext uri="{FF2B5EF4-FFF2-40B4-BE49-F238E27FC236}">
                  <a16:creationId xmlns:a16="http://schemas.microsoft.com/office/drawing/2014/main" id="{330D17F1-A1B0-40BD-8617-EE4D6750C8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2">
              <a:extLst>
                <a:ext uri="{FF2B5EF4-FFF2-40B4-BE49-F238E27FC236}">
                  <a16:creationId xmlns:a16="http://schemas.microsoft.com/office/drawing/2014/main" id="{B66F0F2E-CF96-4F3A-B20B-7A67FED935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3">
              <a:extLst>
                <a:ext uri="{FF2B5EF4-FFF2-40B4-BE49-F238E27FC236}">
                  <a16:creationId xmlns:a16="http://schemas.microsoft.com/office/drawing/2014/main" id="{6A12D58E-271D-4783-99B0-2C1098B90B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4">
              <a:extLst>
                <a:ext uri="{FF2B5EF4-FFF2-40B4-BE49-F238E27FC236}">
                  <a16:creationId xmlns:a16="http://schemas.microsoft.com/office/drawing/2014/main" id="{F9B86422-0052-4CDC-906A-A0991A2900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5">
              <a:extLst>
                <a:ext uri="{FF2B5EF4-FFF2-40B4-BE49-F238E27FC236}">
                  <a16:creationId xmlns:a16="http://schemas.microsoft.com/office/drawing/2014/main" id="{C6847113-CFAE-4362-A26F-0B1D189964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6">
              <a:extLst>
                <a:ext uri="{FF2B5EF4-FFF2-40B4-BE49-F238E27FC236}">
                  <a16:creationId xmlns:a16="http://schemas.microsoft.com/office/drawing/2014/main" id="{2AD566C5-BF8B-4C51-82C6-4633CAE5BD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7">
              <a:extLst>
                <a:ext uri="{FF2B5EF4-FFF2-40B4-BE49-F238E27FC236}">
                  <a16:creationId xmlns:a16="http://schemas.microsoft.com/office/drawing/2014/main" id="{F156CA36-0366-443D-9A53-7806BDE20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18">
              <a:extLst>
                <a:ext uri="{FF2B5EF4-FFF2-40B4-BE49-F238E27FC236}">
                  <a16:creationId xmlns:a16="http://schemas.microsoft.com/office/drawing/2014/main" id="{E854E694-6F0F-4143-B88B-DE4C9E02E0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9">
              <a:extLst>
                <a:ext uri="{FF2B5EF4-FFF2-40B4-BE49-F238E27FC236}">
                  <a16:creationId xmlns:a16="http://schemas.microsoft.com/office/drawing/2014/main" id="{65CBB851-7142-4AAB-8038-999CAB8CE9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20">
              <a:extLst>
                <a:ext uri="{FF2B5EF4-FFF2-40B4-BE49-F238E27FC236}">
                  <a16:creationId xmlns:a16="http://schemas.microsoft.com/office/drawing/2014/main" id="{5560487F-527D-416F-A6A5-16BC6F6264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21">
              <a:extLst>
                <a:ext uri="{FF2B5EF4-FFF2-40B4-BE49-F238E27FC236}">
                  <a16:creationId xmlns:a16="http://schemas.microsoft.com/office/drawing/2014/main" id="{1F3D29D7-04A7-4C39-ABC0-CCFFE39BD3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22">
              <a:extLst>
                <a:ext uri="{FF2B5EF4-FFF2-40B4-BE49-F238E27FC236}">
                  <a16:creationId xmlns:a16="http://schemas.microsoft.com/office/drawing/2014/main" id="{AB11EF01-3B4E-41D2-9E08-0106F319A1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23">
              <a:extLst>
                <a:ext uri="{FF2B5EF4-FFF2-40B4-BE49-F238E27FC236}">
                  <a16:creationId xmlns:a16="http://schemas.microsoft.com/office/drawing/2014/main" id="{9E2C3217-DC0B-4F91-9F62-A04CDEB2F7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6" name="Imagen 5">
            <a:extLst>
              <a:ext uri="{FF2B5EF4-FFF2-40B4-BE49-F238E27FC236}">
                <a16:creationId xmlns:a16="http://schemas.microsoft.com/office/drawing/2014/main" id="{21DD97CB-B8B0-F91F-351A-ACB57E06CCE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897"/>
          <a:stretch>
            <a:fillRect/>
          </a:stretch>
        </p:blipFill>
        <p:spPr>
          <a:xfrm>
            <a:off x="20" y="227"/>
            <a:ext cx="4637303" cy="6858000"/>
          </a:xfrm>
          <a:prstGeom prst="rect">
            <a:avLst/>
          </a:prstGeom>
          <a:ln w="9525">
            <a:noFill/>
          </a:ln>
        </p:spPr>
      </p:pic>
      <p:grpSp>
        <p:nvGrpSpPr>
          <p:cNvPr id="117" name="Group 64">
            <a:extLst>
              <a:ext uri="{FF2B5EF4-FFF2-40B4-BE49-F238E27FC236}">
                <a16:creationId xmlns:a16="http://schemas.microsoft.com/office/drawing/2014/main" id="{F2B7CF55-CC81-4559-9768-354C7462D6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55064" y="1186483"/>
            <a:ext cx="5941686" cy="4477933"/>
            <a:chOff x="807084" y="1186483"/>
            <a:chExt cx="5941686" cy="4477933"/>
          </a:xfrm>
        </p:grpSpPr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9FDAF335-846C-48F5-A261-6D242B1ED9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780" y="1186483"/>
              <a:ext cx="5940295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8" name="Isosceles Triangle 39">
              <a:extLst>
                <a:ext uri="{FF2B5EF4-FFF2-40B4-BE49-F238E27FC236}">
                  <a16:creationId xmlns:a16="http://schemas.microsoft.com/office/drawing/2014/main" id="{598CCBBA-616E-4339-A7DE-6168CEEE50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3574311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0FDCDAE4-2A39-4204-B094-CA4F1493DE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084" y="1991156"/>
              <a:ext cx="5941686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CuadroTexto 4">
            <a:extLst>
              <a:ext uri="{FF2B5EF4-FFF2-40B4-BE49-F238E27FC236}">
                <a16:creationId xmlns:a16="http://schemas.microsoft.com/office/drawing/2014/main" id="{2FAE9A3D-B702-A7F1-495D-05EF56FE979D}"/>
              </a:ext>
            </a:extLst>
          </p:cNvPr>
          <p:cNvSpPr txBox="1"/>
          <p:nvPr/>
        </p:nvSpPr>
        <p:spPr>
          <a:xfrm>
            <a:off x="5543394" y="2075504"/>
            <a:ext cx="5769989" cy="1748729"/>
          </a:xfrm>
          <a:prstGeom prst="rect">
            <a:avLst/>
          </a:prstGeom>
        </p:spPr>
        <p:txBody>
          <a:bodyPr vert="horz" lIns="228600" tIns="228600" rIns="228600" bIns="0" rtlCol="0" anchor="b">
            <a:normAutofit/>
          </a:bodyPr>
          <a:lstStyle/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spc="-150" dirty="0">
                <a:solidFill>
                  <a:srgbClr val="FFFEFF"/>
                </a:solidFill>
                <a:latin typeface="+mj-lt"/>
                <a:ea typeface="+mj-ea"/>
                <a:cs typeface="+mj-cs"/>
              </a:rPr>
              <a:t>OFICIAL DE ABASTECIMIENTO 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86366ED-D17B-096D-5CF8-5FDF5349BD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43396" y="3906266"/>
            <a:ext cx="5769988" cy="1322587"/>
          </a:xfrm>
        </p:spPr>
        <p:txBody>
          <a:bodyPr vert="horz" lIns="91440" tIns="0" rIns="91440" bIns="45720" rtlCol="0">
            <a:normAutofit fontScale="25000" lnSpcReduction="20000"/>
          </a:bodyPr>
          <a:lstStyle/>
          <a:p>
            <a:pPr>
              <a:lnSpc>
                <a:spcPct val="90000"/>
              </a:lnSpc>
            </a:pPr>
            <a:endParaRPr lang="en-US" sz="500" dirty="0"/>
          </a:p>
          <a:p>
            <a:pPr>
              <a:lnSpc>
                <a:spcPct val="90000"/>
              </a:lnSpc>
            </a:pPr>
            <a:endParaRPr lang="en-US" sz="500" dirty="0"/>
          </a:p>
          <a:p>
            <a:pPr>
              <a:lnSpc>
                <a:spcPct val="90000"/>
              </a:lnSpc>
            </a:pPr>
            <a:endParaRPr lang="en-US" sz="500" dirty="0"/>
          </a:p>
          <a:p>
            <a:pPr>
              <a:lnSpc>
                <a:spcPct val="90000"/>
              </a:lnSpc>
            </a:pPr>
            <a:endParaRPr lang="en-US" sz="7200" dirty="0"/>
          </a:p>
          <a:p>
            <a:pPr>
              <a:lnSpc>
                <a:spcPct val="90000"/>
              </a:lnSpc>
            </a:pPr>
            <a:r>
              <a:rPr lang="en-US" sz="7200" dirty="0"/>
              <a:t>T1 AB Constanza Valenzuela </a:t>
            </a:r>
            <a:r>
              <a:rPr lang="en-US" sz="7200" dirty="0" err="1"/>
              <a:t>Farfán</a:t>
            </a:r>
            <a:endParaRPr lang="en-US" sz="7200" dirty="0"/>
          </a:p>
          <a:p>
            <a:pPr>
              <a:lnSpc>
                <a:spcPct val="90000"/>
              </a:lnSpc>
            </a:pPr>
            <a:r>
              <a:rPr lang="en-US" sz="7200" dirty="0" err="1"/>
              <a:t>Noviembre</a:t>
            </a:r>
            <a:r>
              <a:rPr lang="en-US" sz="7200" dirty="0"/>
              <a:t> 2025</a:t>
            </a:r>
          </a:p>
        </p:txBody>
      </p:sp>
    </p:spTree>
    <p:extLst>
      <p:ext uri="{BB962C8B-B14F-4D97-AF65-F5344CB8AC3E}">
        <p14:creationId xmlns:p14="http://schemas.microsoft.com/office/powerpoint/2010/main" val="2560529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7A948A96-CF6D-170F-DABB-07F073006FFC}"/>
              </a:ext>
            </a:extLst>
          </p:cNvPr>
          <p:cNvGrpSpPr/>
          <p:nvPr/>
        </p:nvGrpSpPr>
        <p:grpSpPr>
          <a:xfrm>
            <a:off x="838200" y="209829"/>
            <a:ext cx="4943061" cy="1193670"/>
            <a:chOff x="0" y="426279"/>
            <a:chExt cx="9144000" cy="1535040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5A28DFD8-4F70-560A-8902-8CEE9C43EAC0}"/>
                </a:ext>
              </a:extLst>
            </p:cNvPr>
            <p:cNvSpPr/>
            <p:nvPr/>
          </p:nvSpPr>
          <p:spPr>
            <a:xfrm>
              <a:off x="0" y="426279"/>
              <a:ext cx="9144000" cy="153504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shade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shade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6D50EFF6-AA03-ADB2-F842-2C6B9C6FC710}"/>
                </a:ext>
              </a:extLst>
            </p:cNvPr>
            <p:cNvSpPr txBox="1"/>
            <p:nvPr/>
          </p:nvSpPr>
          <p:spPr>
            <a:xfrm>
              <a:off x="352026" y="602936"/>
              <a:ext cx="8791974" cy="118172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3840" tIns="243840" rIns="243840" bIns="243840" numCol="1" spcCol="1270" anchor="ctr" anchorCtr="0">
              <a:noAutofit/>
            </a:bodyPr>
            <a:lstStyle/>
            <a:p>
              <a:pPr marL="0" lvl="0" indent="0" algn="ctr" defTabSz="2844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L" sz="6400" kern="1200" dirty="0"/>
                <a:t>TEMARIO</a:t>
              </a:r>
            </a:p>
          </p:txBody>
        </p:sp>
      </p:grpSp>
      <p:sp>
        <p:nvSpPr>
          <p:cNvPr id="8" name="3 Rectángulo">
            <a:extLst>
              <a:ext uri="{FF2B5EF4-FFF2-40B4-BE49-F238E27FC236}">
                <a16:creationId xmlns:a16="http://schemas.microsoft.com/office/drawing/2014/main" id="{534720DD-779B-92EC-1F88-43B1BAA43A4E}"/>
              </a:ext>
            </a:extLst>
          </p:cNvPr>
          <p:cNvSpPr/>
          <p:nvPr/>
        </p:nvSpPr>
        <p:spPr>
          <a:xfrm>
            <a:off x="4572000" y="1710489"/>
            <a:ext cx="7425731" cy="3213203"/>
          </a:xfrm>
          <a:prstGeom prst="rect">
            <a:avLst/>
          </a:prstGeom>
          <a:solidFill>
            <a:schemeClr val="tx1"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342900" indent="-457200" algn="just">
              <a:buFont typeface="+mj-lt"/>
              <a:buAutoNum type="arabicPeriod"/>
            </a:pPr>
            <a:r>
              <a:rPr lang="es-ES" sz="2400" b="1" dirty="0">
                <a:solidFill>
                  <a:schemeClr val="bg1"/>
                </a:solidFill>
              </a:rPr>
              <a:t>Dónde estamos </a:t>
            </a:r>
          </a:p>
          <a:p>
            <a:pPr marL="342900" indent="-457200" algn="just">
              <a:buFont typeface="+mj-lt"/>
              <a:buAutoNum type="arabicPeriod"/>
            </a:pPr>
            <a:endParaRPr lang="es-ES" sz="2400" b="1" dirty="0">
              <a:solidFill>
                <a:schemeClr val="bg1"/>
              </a:solidFill>
            </a:endParaRPr>
          </a:p>
          <a:p>
            <a:pPr marL="342900" indent="-457200" algn="just">
              <a:buFont typeface="+mj-lt"/>
              <a:buAutoNum type="arabicPeriod"/>
            </a:pPr>
            <a:r>
              <a:rPr lang="es-ES" sz="2400" b="1" dirty="0">
                <a:solidFill>
                  <a:schemeClr val="bg1"/>
                </a:solidFill>
              </a:rPr>
              <a:t>Áreas de la especialidad de Abastecimiento y Finanzas.</a:t>
            </a:r>
          </a:p>
          <a:p>
            <a:pPr marL="342900" indent="-457200" algn="just">
              <a:buFont typeface="+mj-lt"/>
              <a:buAutoNum type="arabicPeriod"/>
            </a:pPr>
            <a:endParaRPr lang="es-ES" sz="2400" b="1" dirty="0">
              <a:solidFill>
                <a:schemeClr val="bg1"/>
              </a:solidFill>
            </a:endParaRPr>
          </a:p>
          <a:p>
            <a:pPr marL="342900" indent="-457200" algn="just">
              <a:buFont typeface="+mj-lt"/>
              <a:buAutoNum type="arabicPeriod"/>
            </a:pPr>
            <a:r>
              <a:rPr lang="es-ES" sz="2400" b="1" dirty="0">
                <a:solidFill>
                  <a:schemeClr val="bg1"/>
                </a:solidFill>
              </a:rPr>
              <a:t>Desempeño profesional.</a:t>
            </a:r>
          </a:p>
          <a:p>
            <a:pPr marL="342900" indent="-457200" algn="just">
              <a:buFont typeface="+mj-lt"/>
              <a:buAutoNum type="arabicPeriod"/>
            </a:pPr>
            <a:endParaRPr lang="es-ES" sz="2400" b="1" dirty="0">
              <a:solidFill>
                <a:schemeClr val="bg1"/>
              </a:solidFill>
            </a:endParaRPr>
          </a:p>
          <a:p>
            <a:pPr marL="342900" indent="-457200" algn="just">
              <a:buFont typeface="+mj-lt"/>
              <a:buAutoNum type="arabicPeriod"/>
            </a:pPr>
            <a:r>
              <a:rPr lang="es-ES" sz="2400" b="1" dirty="0">
                <a:solidFill>
                  <a:schemeClr val="bg1"/>
                </a:solidFill>
              </a:rPr>
              <a:t>Mi carrera.</a:t>
            </a:r>
          </a:p>
          <a:p>
            <a:pPr marL="342900" indent="-457200" algn="just">
              <a:buFont typeface="+mj-lt"/>
              <a:buAutoNum type="arabicPeriod"/>
            </a:pPr>
            <a:endParaRPr lang="es-ES" sz="2400" b="1" dirty="0">
              <a:solidFill>
                <a:schemeClr val="bg1"/>
              </a:solidFill>
            </a:endParaRPr>
          </a:p>
          <a:p>
            <a:pPr marL="342900" indent="-457200" algn="just">
              <a:buFont typeface="+mj-lt"/>
              <a:buAutoNum type="arabicPeriod"/>
            </a:pPr>
            <a:r>
              <a:rPr lang="es-ES" sz="2400" b="1" dirty="0">
                <a:solidFill>
                  <a:schemeClr val="bg1"/>
                </a:solidFill>
              </a:rPr>
              <a:t>Comentarios finales.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76D9B3C4-DE7F-7EFB-7A10-A8FA0D5D11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2525" y="2528180"/>
            <a:ext cx="1647841" cy="1801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4889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2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924" r="100" b="18095"/>
          <a:stretch/>
        </p:blipFill>
        <p:spPr>
          <a:xfrm>
            <a:off x="-198706" y="-117894"/>
            <a:ext cx="12396737" cy="6978315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3192472" y="4331930"/>
            <a:ext cx="2466923" cy="1000132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es-ES" b="1">
              <a:solidFill>
                <a:prstClr val="white"/>
              </a:solidFill>
              <a:latin typeface="Century Gothic" pitchFamily="34" charset="0"/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3611596" y="515560"/>
            <a:ext cx="4264501" cy="83099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r>
              <a:rPr lang="es-ES" sz="2000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ORGANIZACIÓN</a:t>
            </a:r>
            <a:r>
              <a:rPr lang="es-ES" sz="2400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 </a:t>
            </a: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ADMINISTRATIVA</a:t>
            </a:r>
          </a:p>
        </p:txBody>
      </p:sp>
      <p:sp>
        <p:nvSpPr>
          <p:cNvPr id="39" name="20 Rectángulo"/>
          <p:cNvSpPr/>
          <p:nvPr/>
        </p:nvSpPr>
        <p:spPr>
          <a:xfrm>
            <a:off x="4962595" y="-7558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buClrTx/>
              <a:buFontTx/>
              <a:buNone/>
            </a:pPr>
            <a:r>
              <a:rPr lang="es-ES" sz="2400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MISIÓN Y ORGANIZACIÓN</a:t>
            </a:r>
          </a:p>
        </p:txBody>
      </p:sp>
      <p:cxnSp>
        <p:nvCxnSpPr>
          <p:cNvPr id="35" name="Conector recto 34"/>
          <p:cNvCxnSpPr/>
          <p:nvPr/>
        </p:nvCxnSpPr>
        <p:spPr>
          <a:xfrm>
            <a:off x="1330787" y="522384"/>
            <a:ext cx="9756000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1 Rectángulo"/>
          <p:cNvSpPr/>
          <p:nvPr/>
        </p:nvSpPr>
        <p:spPr>
          <a:xfrm>
            <a:off x="7759325" y="2352359"/>
            <a:ext cx="2049844" cy="788595"/>
          </a:xfrm>
          <a:prstGeom prst="rect">
            <a:avLst/>
          </a:prstGeom>
          <a:solidFill>
            <a:srgbClr val="00206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buClrTx/>
              <a:buFontTx/>
              <a:buNone/>
            </a:pPr>
            <a:r>
              <a:rPr lang="es-CL" sz="2800" b="1" dirty="0">
                <a:solidFill>
                  <a:prstClr val="white"/>
                </a:solidFill>
              </a:rPr>
              <a:t>E.M.G.A.</a:t>
            </a:r>
          </a:p>
        </p:txBody>
      </p:sp>
      <p:grpSp>
        <p:nvGrpSpPr>
          <p:cNvPr id="77" name="Grupo 76"/>
          <p:cNvGrpSpPr/>
          <p:nvPr/>
        </p:nvGrpSpPr>
        <p:grpSpPr>
          <a:xfrm>
            <a:off x="9101981" y="4331008"/>
            <a:ext cx="2690283" cy="2361635"/>
            <a:chOff x="6142524" y="4312542"/>
            <a:chExt cx="2690283" cy="2361634"/>
          </a:xfrm>
        </p:grpSpPr>
        <p:pic>
          <p:nvPicPr>
            <p:cNvPr id="10" name="Picture 7" descr="C:\Documents and Settings\Administrador\Escritorio\Presentación Armada\img\organizacion-06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142524" y="5207616"/>
              <a:ext cx="2690283" cy="146656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</p:pic>
        <p:sp>
          <p:nvSpPr>
            <p:cNvPr id="11" name="10 Rectángulo"/>
            <p:cNvSpPr/>
            <p:nvPr/>
          </p:nvSpPr>
          <p:spPr>
            <a:xfrm>
              <a:off x="6253784" y="4312542"/>
              <a:ext cx="2501317" cy="1000132"/>
            </a:xfrm>
            <a:prstGeom prst="rect">
              <a:avLst/>
            </a:prstGeom>
            <a:solidFill>
              <a:srgbClr val="001841"/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s-ES" b="1">
                <a:solidFill>
                  <a:prstClr val="white"/>
                </a:solidFill>
                <a:latin typeface="Century Gothic" pitchFamily="34" charset="0"/>
              </a:endParaRPr>
            </a:p>
          </p:txBody>
        </p:sp>
        <p:sp>
          <p:nvSpPr>
            <p:cNvPr id="26" name="2 Marcador de contenido"/>
            <p:cNvSpPr txBox="1">
              <a:spLocks/>
            </p:cNvSpPr>
            <p:nvPr/>
          </p:nvSpPr>
          <p:spPr>
            <a:xfrm>
              <a:off x="6267892" y="4316827"/>
              <a:ext cx="2476517" cy="980194"/>
            </a:xfrm>
            <a:prstGeom prst="rect">
              <a:avLst/>
            </a:prstGeom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buClrTx/>
                <a:buFontTx/>
                <a:buNone/>
              </a:pPr>
              <a:r>
                <a:rPr lang="es-ES" sz="1200" b="1" dirty="0">
                  <a:solidFill>
                    <a:prstClr val="white"/>
                  </a:solidFill>
                  <a:latin typeface="Calibri"/>
                </a:rPr>
                <a:t>DIRECCIÓN</a:t>
              </a:r>
            </a:p>
            <a:p>
              <a:pPr algn="ctr">
                <a:buClrTx/>
                <a:buFontTx/>
                <a:buNone/>
              </a:pPr>
              <a:r>
                <a:rPr lang="es-ES" sz="1200" b="1" dirty="0">
                  <a:solidFill>
                    <a:prstClr val="white"/>
                  </a:solidFill>
                  <a:latin typeface="Calibri"/>
                </a:rPr>
                <a:t>GENERAL DE</a:t>
              </a:r>
            </a:p>
            <a:p>
              <a:pPr algn="ctr">
                <a:buClrTx/>
                <a:buFontTx/>
                <a:buNone/>
              </a:pPr>
              <a:r>
                <a:rPr lang="es-ES" sz="1200" b="1" dirty="0">
                  <a:solidFill>
                    <a:prstClr val="white"/>
                  </a:solidFill>
                  <a:latin typeface="Calibri"/>
                </a:rPr>
                <a:t>FINANZAS</a:t>
              </a:r>
            </a:p>
          </p:txBody>
        </p:sp>
      </p:grpSp>
      <p:grpSp>
        <p:nvGrpSpPr>
          <p:cNvPr id="159" name="Grupo 158"/>
          <p:cNvGrpSpPr/>
          <p:nvPr/>
        </p:nvGrpSpPr>
        <p:grpSpPr>
          <a:xfrm>
            <a:off x="8784245" y="3140954"/>
            <a:ext cx="524531" cy="1688253"/>
            <a:chOff x="8784246" y="3140953"/>
            <a:chExt cx="524530" cy="1688253"/>
          </a:xfrm>
        </p:grpSpPr>
        <p:cxnSp>
          <p:nvCxnSpPr>
            <p:cNvPr id="153" name="Conector recto 152"/>
            <p:cNvCxnSpPr>
              <a:stCxn id="32" idx="2"/>
            </p:cNvCxnSpPr>
            <p:nvPr/>
          </p:nvCxnSpPr>
          <p:spPr>
            <a:xfrm>
              <a:off x="8784246" y="3140953"/>
              <a:ext cx="0" cy="1684437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Conector recto 155"/>
            <p:cNvCxnSpPr/>
            <p:nvPr/>
          </p:nvCxnSpPr>
          <p:spPr>
            <a:xfrm>
              <a:off x="8794513" y="4829206"/>
              <a:ext cx="514263" cy="0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Conector recto 157"/>
            <p:cNvCxnSpPr/>
            <p:nvPr/>
          </p:nvCxnSpPr>
          <p:spPr>
            <a:xfrm>
              <a:off x="8794512" y="3770650"/>
              <a:ext cx="514263" cy="0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5" name="Grupo 164"/>
          <p:cNvGrpSpPr/>
          <p:nvPr/>
        </p:nvGrpSpPr>
        <p:grpSpPr>
          <a:xfrm>
            <a:off x="350407" y="1598632"/>
            <a:ext cx="8202463" cy="5094011"/>
            <a:chOff x="293630" y="1598632"/>
            <a:chExt cx="8202462" cy="5094010"/>
          </a:xfrm>
        </p:grpSpPr>
        <p:grpSp>
          <p:nvGrpSpPr>
            <p:cNvPr id="151" name="Grupo 150"/>
            <p:cNvGrpSpPr/>
            <p:nvPr/>
          </p:nvGrpSpPr>
          <p:grpSpPr>
            <a:xfrm>
              <a:off x="293630" y="1598632"/>
              <a:ext cx="8202462" cy="5094010"/>
              <a:chOff x="610004" y="1594347"/>
              <a:chExt cx="8202462" cy="5094010"/>
            </a:xfrm>
          </p:grpSpPr>
          <p:pic>
            <p:nvPicPr>
              <p:cNvPr id="8" name="Picture 6" descr="C:\Documents and Settings\Administrador\Escritorio\Presentación Armada\img\organizacion-05.png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3386872" y="5207616"/>
                <a:ext cx="2673349" cy="1466560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</p:pic>
          <p:sp>
            <p:nvSpPr>
              <p:cNvPr id="25" name="2 Marcador de contenido"/>
              <p:cNvSpPr txBox="1">
                <a:spLocks/>
              </p:cNvSpPr>
              <p:nvPr/>
            </p:nvSpPr>
            <p:spPr>
              <a:xfrm>
                <a:off x="3475072" y="4316827"/>
                <a:ext cx="2476517" cy="980194"/>
              </a:xfrm>
              <a:prstGeom prst="rect">
                <a:avLst/>
              </a:prstGeom>
              <a:ln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vert="horz" lIns="91440" tIns="45720" rIns="91440" bIns="45720" rtlCol="0" anchor="ctr">
                <a:noAutofit/>
              </a:bodyPr>
              <a:lstStyle/>
              <a:p>
                <a:pPr algn="ctr">
                  <a:buClrTx/>
                  <a:buFontTx/>
                  <a:buNone/>
                </a:pPr>
                <a:r>
                  <a:rPr lang="es-ES" sz="1200" b="1" dirty="0">
                    <a:solidFill>
                      <a:prstClr val="white"/>
                    </a:solidFill>
                    <a:latin typeface="Calibri"/>
                  </a:rPr>
                  <a:t>DIRECCIÓN</a:t>
                </a:r>
              </a:p>
              <a:p>
                <a:pPr algn="ctr">
                  <a:buClrTx/>
                  <a:buFontTx/>
                  <a:buNone/>
                </a:pPr>
                <a:r>
                  <a:rPr lang="es-ES" sz="1200" b="1" dirty="0">
                    <a:solidFill>
                      <a:prstClr val="white"/>
                    </a:solidFill>
                    <a:latin typeface="Calibri"/>
                  </a:rPr>
                  <a:t>GENERAL DE LOS</a:t>
                </a:r>
              </a:p>
              <a:p>
                <a:pPr algn="ctr">
                  <a:buClrTx/>
                  <a:buFontTx/>
                  <a:buNone/>
                </a:pPr>
                <a:r>
                  <a:rPr lang="es-ES" sz="1200" b="1" dirty="0">
                    <a:solidFill>
                      <a:prstClr val="white"/>
                    </a:solidFill>
                    <a:latin typeface="Calibri"/>
                  </a:rPr>
                  <a:t>SERVICIOS</a:t>
                </a:r>
              </a:p>
            </p:txBody>
          </p:sp>
          <p:grpSp>
            <p:nvGrpSpPr>
              <p:cNvPr id="101" name="Grupo 100"/>
              <p:cNvGrpSpPr/>
              <p:nvPr/>
            </p:nvGrpSpPr>
            <p:grpSpPr>
              <a:xfrm>
                <a:off x="610004" y="4312542"/>
                <a:ext cx="2681582" cy="2361634"/>
                <a:chOff x="610004" y="4312542"/>
                <a:chExt cx="2681582" cy="2361634"/>
              </a:xfrm>
            </p:grpSpPr>
            <p:pic>
              <p:nvPicPr>
                <p:cNvPr id="7" name="Picture 5" descr="C:\Documents and Settings\Administrador\Escritorio\Presentación Armada\img\organizacion-04.png"/>
                <p:cNvPicPr>
                  <a:picLocks noChangeAspect="1" noChangeArrowheads="1"/>
                </p:cNvPicPr>
                <p:nvPr/>
              </p:nvPicPr>
              <p:blipFill>
                <a:blip r:embed="rId5"/>
                <a:srcRect/>
                <a:stretch>
                  <a:fillRect/>
                </a:stretch>
              </p:blipFill>
              <p:spPr bwMode="auto">
                <a:xfrm>
                  <a:off x="610004" y="5207616"/>
                  <a:ext cx="2681582" cy="1466560"/>
                </a:xfrm>
                <a:prstGeom prst="rect">
                  <a:avLst/>
                </a:prstGeom>
                <a:ln>
                  <a:noFill/>
                </a:ln>
                <a:effectLst>
                  <a:outerShdw blurRad="292100" dist="139700" dir="2700000" algn="tl" rotWithShape="0">
                    <a:srgbClr val="333333">
                      <a:alpha val="65000"/>
                    </a:srgb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</p:pic>
            <p:sp>
              <p:nvSpPr>
                <p:cNvPr id="13" name="12 Rectángulo"/>
                <p:cNvSpPr/>
                <p:nvPr/>
              </p:nvSpPr>
              <p:spPr>
                <a:xfrm>
                  <a:off x="706377" y="4312542"/>
                  <a:ext cx="2521092" cy="1000132"/>
                </a:xfrm>
                <a:prstGeom prst="rect">
                  <a:avLst/>
                </a:prstGeom>
                <a:solidFill>
                  <a:srgbClr val="001841"/>
                </a:solidFill>
                <a:ln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buClrTx/>
                    <a:buFontTx/>
                    <a:buNone/>
                  </a:pPr>
                  <a:endParaRPr lang="es-ES" b="1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endParaRPr>
                </a:p>
              </p:txBody>
            </p:sp>
            <p:sp>
              <p:nvSpPr>
                <p:cNvPr id="24" name="2 Marcador de contenido"/>
                <p:cNvSpPr txBox="1">
                  <a:spLocks/>
                </p:cNvSpPr>
                <p:nvPr/>
              </p:nvSpPr>
              <p:spPr>
                <a:xfrm>
                  <a:off x="695068" y="4316827"/>
                  <a:ext cx="2522807" cy="980194"/>
                </a:xfrm>
                <a:prstGeom prst="rect">
                  <a:avLst/>
                </a:prstGeom>
                <a:ln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txBody>
                <a:bodyPr vert="horz" lIns="91440" tIns="45720" rIns="91440" bIns="45720" rtlCol="0" anchor="ctr">
                  <a:noAutofit/>
                </a:bodyPr>
                <a:lstStyle/>
                <a:p>
                  <a:pPr algn="ctr">
                    <a:buClrTx/>
                    <a:buFontTx/>
                    <a:buNone/>
                  </a:pPr>
                  <a:r>
                    <a:rPr lang="es-ES" sz="1200" b="1" dirty="0"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Calibri"/>
                    </a:rPr>
                    <a:t>DIRECCIÓN</a:t>
                  </a:r>
                </a:p>
                <a:p>
                  <a:pPr algn="ctr">
                    <a:buClrTx/>
                    <a:buFontTx/>
                    <a:buNone/>
                  </a:pPr>
                  <a:r>
                    <a:rPr lang="es-ES" sz="1200" b="1" dirty="0"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Calibri"/>
                    </a:rPr>
                    <a:t>GENERAL DEL</a:t>
                  </a:r>
                </a:p>
                <a:p>
                  <a:pPr algn="ctr">
                    <a:buClrTx/>
                    <a:buFontTx/>
                    <a:buNone/>
                  </a:pPr>
                  <a:r>
                    <a:rPr lang="es-ES" sz="1200" b="1" dirty="0"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Calibri"/>
                    </a:rPr>
                    <a:t>PERSONAL</a:t>
                  </a:r>
                </a:p>
              </p:txBody>
            </p:sp>
          </p:grpSp>
          <p:grpSp>
            <p:nvGrpSpPr>
              <p:cNvPr id="81" name="Grupo 80"/>
              <p:cNvGrpSpPr/>
              <p:nvPr/>
            </p:nvGrpSpPr>
            <p:grpSpPr>
              <a:xfrm>
                <a:off x="6153933" y="4312542"/>
                <a:ext cx="2658533" cy="2375815"/>
                <a:chOff x="6153933" y="4312542"/>
                <a:chExt cx="2658533" cy="2375815"/>
              </a:xfrm>
            </p:grpSpPr>
            <p:sp>
              <p:nvSpPr>
                <p:cNvPr id="14" name="13 Rectángulo"/>
                <p:cNvSpPr/>
                <p:nvPr/>
              </p:nvSpPr>
              <p:spPr>
                <a:xfrm>
                  <a:off x="6208786" y="4312542"/>
                  <a:ext cx="2501317" cy="1000132"/>
                </a:xfrm>
                <a:prstGeom prst="rect">
                  <a:avLst/>
                </a:prstGeom>
                <a:solidFill>
                  <a:srgbClr val="001841"/>
                </a:solidFill>
                <a:ln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buClrTx/>
                    <a:buFontTx/>
                    <a:buNone/>
                  </a:pPr>
                  <a:endParaRPr lang="es-ES" b="1">
                    <a:solidFill>
                      <a:prstClr val="white"/>
                    </a:solidFill>
                    <a:latin typeface="Century Gothic" pitchFamily="34" charset="0"/>
                  </a:endParaRPr>
                </a:p>
              </p:txBody>
            </p:sp>
            <p:grpSp>
              <p:nvGrpSpPr>
                <p:cNvPr id="80" name="Grupo 79"/>
                <p:cNvGrpSpPr/>
                <p:nvPr/>
              </p:nvGrpSpPr>
              <p:grpSpPr>
                <a:xfrm>
                  <a:off x="6153933" y="4331008"/>
                  <a:ext cx="2658533" cy="2357349"/>
                  <a:chOff x="8933148" y="4316827"/>
                  <a:chExt cx="2658533" cy="2357349"/>
                </a:xfrm>
              </p:grpSpPr>
              <p:pic>
                <p:nvPicPr>
                  <p:cNvPr id="9" name="Picture 8" descr="C:\Documents and Settings\Administrador\Escritorio\Presentación Armada\img\organizacion-07.png"/>
                  <p:cNvPicPr>
                    <a:picLocks noChangeAspect="1" noChangeArrowheads="1"/>
                  </p:cNvPicPr>
                  <p:nvPr/>
                </p:nvPicPr>
                <p:blipFill>
                  <a:blip r:embed="rId6"/>
                  <a:srcRect/>
                  <a:stretch>
                    <a:fillRect/>
                  </a:stretch>
                </p:blipFill>
                <p:spPr bwMode="auto">
                  <a:xfrm>
                    <a:off x="8933148" y="5207615"/>
                    <a:ext cx="2658533" cy="1466561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292100" dist="139700" dir="2700000" algn="tl" rotWithShape="0">
                      <a:srgbClr val="333333">
                        <a:alpha val="65000"/>
                      </a:srgbClr>
                    </a:outerShdw>
                  </a:effectLst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</p:pic>
              <p:sp>
                <p:nvSpPr>
                  <p:cNvPr id="27" name="2 Marcador de contenido"/>
                  <p:cNvSpPr txBox="1">
                    <a:spLocks/>
                  </p:cNvSpPr>
                  <p:nvPr/>
                </p:nvSpPr>
                <p:spPr>
                  <a:xfrm>
                    <a:off x="9004880" y="4316827"/>
                    <a:ext cx="2476517" cy="980194"/>
                  </a:xfrm>
                  <a:prstGeom prst="rect">
                    <a:avLst/>
                  </a:prstGeom>
                  <a:ln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txBody>
                  <a:bodyPr vert="horz" lIns="91440" tIns="45720" rIns="91440" bIns="45720" rtlCol="0" anchor="ctr">
                    <a:noAutofit/>
                  </a:bodyPr>
                  <a:lstStyle/>
                  <a:p>
                    <a:pPr algn="ctr">
                      <a:buClrTx/>
                      <a:buFontTx/>
                      <a:buNone/>
                    </a:pPr>
                    <a:r>
                      <a:rPr lang="es-ES" sz="1200" b="1" dirty="0">
                        <a:solidFill>
                          <a:prstClr val="white"/>
                        </a:solidFill>
                        <a:latin typeface="Calibri"/>
                      </a:rPr>
                      <a:t>DIRECCIÓN</a:t>
                    </a:r>
                  </a:p>
                  <a:p>
                    <a:pPr algn="ctr">
                      <a:buClrTx/>
                      <a:buFontTx/>
                      <a:buNone/>
                    </a:pPr>
                    <a:r>
                      <a:rPr lang="es-ES" sz="1200" b="1" dirty="0">
                        <a:solidFill>
                          <a:prstClr val="white"/>
                        </a:solidFill>
                        <a:latin typeface="Calibri"/>
                      </a:rPr>
                      <a:t>GENERAL DEL</a:t>
                    </a:r>
                  </a:p>
                  <a:p>
                    <a:pPr algn="ctr">
                      <a:buClrTx/>
                      <a:buFontTx/>
                      <a:buNone/>
                    </a:pPr>
                    <a:r>
                      <a:rPr lang="es-ES" sz="1200" b="1" dirty="0">
                        <a:solidFill>
                          <a:prstClr val="white"/>
                        </a:solidFill>
                        <a:latin typeface="Calibri"/>
                      </a:rPr>
                      <a:t>TERRITORIO MARÍTIMO</a:t>
                    </a:r>
                  </a:p>
                </p:txBody>
              </p:sp>
            </p:grpSp>
          </p:grpSp>
          <p:grpSp>
            <p:nvGrpSpPr>
              <p:cNvPr id="91" name="Grupo 90"/>
              <p:cNvGrpSpPr/>
              <p:nvPr/>
            </p:nvGrpSpPr>
            <p:grpSpPr>
              <a:xfrm>
                <a:off x="1812237" y="3911650"/>
                <a:ext cx="5583174" cy="399420"/>
                <a:chOff x="1812237" y="3911650"/>
                <a:chExt cx="5583174" cy="399420"/>
              </a:xfrm>
            </p:grpSpPr>
            <p:cxnSp>
              <p:nvCxnSpPr>
                <p:cNvPr id="83" name="Conector recto 82"/>
                <p:cNvCxnSpPr/>
                <p:nvPr/>
              </p:nvCxnSpPr>
              <p:spPr>
                <a:xfrm>
                  <a:off x="1813057" y="3911650"/>
                  <a:ext cx="5582354" cy="2624"/>
                </a:xfrm>
                <a:prstGeom prst="line">
                  <a:avLst/>
                </a:prstGeom>
                <a:ln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5" name="Conector recto 84"/>
                <p:cNvCxnSpPr/>
                <p:nvPr/>
              </p:nvCxnSpPr>
              <p:spPr>
                <a:xfrm>
                  <a:off x="1812237" y="3918040"/>
                  <a:ext cx="0" cy="393030"/>
                </a:xfrm>
                <a:prstGeom prst="line">
                  <a:avLst/>
                </a:prstGeom>
                <a:ln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8" name="Conector recto 87"/>
                <p:cNvCxnSpPr/>
                <p:nvPr/>
              </p:nvCxnSpPr>
              <p:spPr>
                <a:xfrm>
                  <a:off x="4704788" y="3911650"/>
                  <a:ext cx="0" cy="393030"/>
                </a:xfrm>
                <a:prstGeom prst="line">
                  <a:avLst/>
                </a:prstGeom>
                <a:ln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Conector recto 88"/>
                <p:cNvCxnSpPr/>
                <p:nvPr/>
              </p:nvCxnSpPr>
              <p:spPr>
                <a:xfrm>
                  <a:off x="7391357" y="3911650"/>
                  <a:ext cx="0" cy="393030"/>
                </a:xfrm>
                <a:prstGeom prst="line">
                  <a:avLst/>
                </a:prstGeom>
                <a:ln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93" name="Conector recto 92"/>
              <p:cNvCxnSpPr/>
              <p:nvPr/>
            </p:nvCxnSpPr>
            <p:spPr>
              <a:xfrm flipV="1">
                <a:off x="3385951" y="2680955"/>
                <a:ext cx="4686773" cy="18261"/>
              </a:xfrm>
              <a:prstGeom prst="line">
                <a:avLst/>
              </a:prstGeom>
              <a:ln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73" name="Grupo 72"/>
              <p:cNvGrpSpPr/>
              <p:nvPr/>
            </p:nvGrpSpPr>
            <p:grpSpPr>
              <a:xfrm>
                <a:off x="4660340" y="1912879"/>
                <a:ext cx="2868083" cy="1344660"/>
                <a:chOff x="4670418" y="1751771"/>
                <a:chExt cx="2868083" cy="1344660"/>
              </a:xfrm>
            </p:grpSpPr>
            <p:pic>
              <p:nvPicPr>
                <p:cNvPr id="6" name="Picture 4" descr="C:\Documents and Settings\Administrador\Escritorio\Presentación Armada\img\organizacion-03.png"/>
                <p:cNvPicPr>
                  <a:picLocks noChangeAspect="1" noChangeArrowheads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4670418" y="1751771"/>
                  <a:ext cx="2868083" cy="1344660"/>
                </a:xfrm>
                <a:prstGeom prst="rect">
                  <a:avLst/>
                </a:prstGeom>
                <a:noFill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</p:pic>
            <p:sp>
              <p:nvSpPr>
                <p:cNvPr id="18" name="2 Marcador de contenido"/>
                <p:cNvSpPr txBox="1">
                  <a:spLocks/>
                </p:cNvSpPr>
                <p:nvPr/>
              </p:nvSpPr>
              <p:spPr>
                <a:xfrm>
                  <a:off x="4857741" y="1921495"/>
                  <a:ext cx="2571768" cy="428628"/>
                </a:xfrm>
                <a:prstGeom prst="rect">
                  <a:avLst/>
                </a:prstGeom>
              </p:spPr>
              <p:txBody>
                <a:bodyPr vert="horz" lIns="91440" tIns="45720" rIns="91440" bIns="45720" rtlCol="0" anchor="ctr">
                  <a:noAutofit/>
                </a:bodyPr>
                <a:lstStyle/>
                <a:p>
                  <a:pPr algn="ctr">
                    <a:buClrTx/>
                    <a:buFontTx/>
                    <a:buNone/>
                  </a:pPr>
                  <a:r>
                    <a:rPr lang="es-ES" sz="3600" b="1" dirty="0">
                      <a:solidFill>
                        <a:srgbClr val="FFC000"/>
                      </a:solidFill>
                      <a:latin typeface="Calibri"/>
                      <a:cs typeface="Calibri" panose="020F0502020204030204" pitchFamily="34" charset="0"/>
                    </a:rPr>
                    <a:t>C.J.A.</a:t>
                  </a:r>
                </a:p>
              </p:txBody>
            </p:sp>
          </p:grpSp>
          <p:grpSp>
            <p:nvGrpSpPr>
              <p:cNvPr id="130" name="Grupo 129"/>
              <p:cNvGrpSpPr/>
              <p:nvPr/>
            </p:nvGrpSpPr>
            <p:grpSpPr>
              <a:xfrm>
                <a:off x="3441579" y="2026481"/>
                <a:ext cx="691923" cy="1351977"/>
                <a:chOff x="3441579" y="2026481"/>
                <a:chExt cx="691923" cy="1351977"/>
              </a:xfrm>
            </p:grpSpPr>
            <p:cxnSp>
              <p:nvCxnSpPr>
                <p:cNvPr id="108" name="Conector recto 107"/>
                <p:cNvCxnSpPr/>
                <p:nvPr/>
              </p:nvCxnSpPr>
              <p:spPr>
                <a:xfrm>
                  <a:off x="4129562" y="2030767"/>
                  <a:ext cx="3940" cy="1347691"/>
                </a:xfrm>
                <a:prstGeom prst="line">
                  <a:avLst/>
                </a:prstGeom>
                <a:ln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0" name="Conector recto 109"/>
                <p:cNvCxnSpPr/>
                <p:nvPr/>
              </p:nvCxnSpPr>
              <p:spPr>
                <a:xfrm>
                  <a:off x="3441579" y="2026481"/>
                  <a:ext cx="685325" cy="0"/>
                </a:xfrm>
                <a:prstGeom prst="line">
                  <a:avLst/>
                </a:prstGeom>
                <a:ln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1" name="Conector recto 110"/>
                <p:cNvCxnSpPr/>
                <p:nvPr/>
              </p:nvCxnSpPr>
              <p:spPr>
                <a:xfrm>
                  <a:off x="3448177" y="3366821"/>
                  <a:ext cx="685325" cy="1254"/>
                </a:xfrm>
                <a:prstGeom prst="line">
                  <a:avLst/>
                </a:prstGeom>
                <a:ln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6" name="Grupo 75"/>
              <p:cNvGrpSpPr/>
              <p:nvPr/>
            </p:nvGrpSpPr>
            <p:grpSpPr>
              <a:xfrm>
                <a:off x="669217" y="1594347"/>
                <a:ext cx="2906184" cy="864269"/>
                <a:chOff x="543089" y="1543332"/>
                <a:chExt cx="2906184" cy="864269"/>
              </a:xfrm>
            </p:grpSpPr>
            <p:pic>
              <p:nvPicPr>
                <p:cNvPr id="15" name="Picture 3" descr="C:\Documents and Settings\Administrador\Escritorio\Presentación Armada\img\organizacion-02.png"/>
                <p:cNvPicPr>
                  <a:picLocks noChangeAspect="1" noChangeArrowheads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543089" y="1543332"/>
                  <a:ext cx="2906184" cy="864269"/>
                </a:xfrm>
                <a:prstGeom prst="rect">
                  <a:avLst/>
                </a:prstGeom>
                <a:noFill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</p:pic>
            <p:sp>
              <p:nvSpPr>
                <p:cNvPr id="20" name="2 Marcador de contenido"/>
                <p:cNvSpPr txBox="1">
                  <a:spLocks/>
                </p:cNvSpPr>
                <p:nvPr/>
              </p:nvSpPr>
              <p:spPr>
                <a:xfrm>
                  <a:off x="682481" y="1643050"/>
                  <a:ext cx="2667019" cy="570435"/>
                </a:xfrm>
                <a:prstGeom prst="rect">
                  <a:avLst/>
                </a:prstGeom>
                <a:ln>
                  <a:solidFill>
                    <a:schemeClr val="bg1"/>
                  </a:solidFill>
                </a:ln>
              </p:spPr>
              <p:txBody>
                <a:bodyPr vert="horz" lIns="91440" tIns="45720" rIns="91440" bIns="45720" rtlCol="0" anchor="ctr">
                  <a:noAutofit/>
                </a:bodyPr>
                <a:lstStyle/>
                <a:p>
                  <a:pPr algn="ctr">
                    <a:buClrTx/>
                    <a:buFontTx/>
                    <a:buNone/>
                  </a:pPr>
                  <a:r>
                    <a:rPr lang="es-ES" sz="1200" b="1" dirty="0"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Calibri"/>
                      <a:cs typeface="Calibri" panose="020F0502020204030204" pitchFamily="34" charset="0"/>
                    </a:rPr>
                    <a:t>SECRETARÍA</a:t>
                  </a:r>
                </a:p>
                <a:p>
                  <a:pPr algn="ctr">
                    <a:buClrTx/>
                    <a:buFontTx/>
                    <a:buNone/>
                  </a:pPr>
                  <a:r>
                    <a:rPr lang="es-ES" sz="1200" b="1" dirty="0"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Calibri"/>
                      <a:cs typeface="Calibri" panose="020F0502020204030204" pitchFamily="34" charset="0"/>
                    </a:rPr>
                    <a:t>GENERAL</a:t>
                  </a:r>
                </a:p>
              </p:txBody>
            </p:sp>
          </p:grpSp>
          <p:grpSp>
            <p:nvGrpSpPr>
              <p:cNvPr id="133" name="Grupo 132"/>
              <p:cNvGrpSpPr/>
              <p:nvPr/>
            </p:nvGrpSpPr>
            <p:grpSpPr>
              <a:xfrm>
                <a:off x="655744" y="2248458"/>
                <a:ext cx="2906184" cy="864269"/>
                <a:chOff x="543089" y="1543332"/>
                <a:chExt cx="2906184" cy="864269"/>
              </a:xfrm>
            </p:grpSpPr>
            <p:pic>
              <p:nvPicPr>
                <p:cNvPr id="134" name="Picture 3" descr="C:\Documents and Settings\Administrador\Escritorio\Presentación Armada\img\organizacion-02.png"/>
                <p:cNvPicPr>
                  <a:picLocks noChangeAspect="1" noChangeArrowheads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543089" y="1543332"/>
                  <a:ext cx="2906184" cy="864269"/>
                </a:xfrm>
                <a:prstGeom prst="rect">
                  <a:avLst/>
                </a:prstGeom>
                <a:noFill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</p:pic>
            <p:sp>
              <p:nvSpPr>
                <p:cNvPr id="135" name="2 Marcador de contenido"/>
                <p:cNvSpPr txBox="1">
                  <a:spLocks/>
                </p:cNvSpPr>
                <p:nvPr/>
              </p:nvSpPr>
              <p:spPr>
                <a:xfrm>
                  <a:off x="682481" y="1643050"/>
                  <a:ext cx="2667019" cy="570435"/>
                </a:xfrm>
                <a:prstGeom prst="rect">
                  <a:avLst/>
                </a:prstGeom>
                <a:ln>
                  <a:solidFill>
                    <a:schemeClr val="bg1"/>
                  </a:solidFill>
                </a:ln>
              </p:spPr>
              <p:txBody>
                <a:bodyPr vert="horz" lIns="91440" tIns="45720" rIns="91440" bIns="45720" rtlCol="0" anchor="ctr">
                  <a:noAutofit/>
                </a:bodyPr>
                <a:lstStyle/>
                <a:p>
                  <a:pPr algn="ctr">
                    <a:buClrTx/>
                    <a:buFontTx/>
                    <a:buNone/>
                  </a:pPr>
                  <a:r>
                    <a:rPr lang="es-ES" sz="1200" b="1" dirty="0"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Calibri"/>
                      <a:cs typeface="Calibri" panose="020F0502020204030204" pitchFamily="34" charset="0"/>
                    </a:rPr>
                    <a:t>CONTRALOR</a:t>
                  </a:r>
                </a:p>
              </p:txBody>
            </p:sp>
          </p:grpSp>
          <p:grpSp>
            <p:nvGrpSpPr>
              <p:cNvPr id="139" name="Grupo 138"/>
              <p:cNvGrpSpPr/>
              <p:nvPr/>
            </p:nvGrpSpPr>
            <p:grpSpPr>
              <a:xfrm>
                <a:off x="655744" y="2933401"/>
                <a:ext cx="2906184" cy="864269"/>
                <a:chOff x="543089" y="1543332"/>
                <a:chExt cx="2906184" cy="864269"/>
              </a:xfrm>
            </p:grpSpPr>
            <p:pic>
              <p:nvPicPr>
                <p:cNvPr id="140" name="Picture 3" descr="C:\Documents and Settings\Administrador\Escritorio\Presentación Armada\img\organizacion-02.png"/>
                <p:cNvPicPr>
                  <a:picLocks noChangeAspect="1" noChangeArrowheads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543089" y="1543332"/>
                  <a:ext cx="2906184" cy="864269"/>
                </a:xfrm>
                <a:prstGeom prst="rect">
                  <a:avLst/>
                </a:prstGeom>
                <a:noFill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</p:pic>
            <p:sp>
              <p:nvSpPr>
                <p:cNvPr id="141" name="2 Marcador de contenido"/>
                <p:cNvSpPr txBox="1">
                  <a:spLocks/>
                </p:cNvSpPr>
                <p:nvPr/>
              </p:nvSpPr>
              <p:spPr>
                <a:xfrm>
                  <a:off x="682481" y="1643050"/>
                  <a:ext cx="2667019" cy="570435"/>
                </a:xfrm>
                <a:prstGeom prst="rect">
                  <a:avLst/>
                </a:prstGeom>
                <a:ln>
                  <a:solidFill>
                    <a:schemeClr val="bg1"/>
                  </a:solidFill>
                </a:ln>
              </p:spPr>
              <p:txBody>
                <a:bodyPr vert="horz" lIns="91440" tIns="45720" rIns="91440" bIns="45720" rtlCol="0" anchor="ctr">
                  <a:noAutofit/>
                </a:bodyPr>
                <a:lstStyle/>
                <a:p>
                  <a:pPr algn="ctr">
                    <a:buClrTx/>
                    <a:buFontTx/>
                    <a:buNone/>
                  </a:pPr>
                  <a:r>
                    <a:rPr lang="es-ES" sz="1200" b="1" dirty="0"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Calibri"/>
                      <a:cs typeface="Calibri" panose="020F0502020204030204" pitchFamily="34" charset="0"/>
                    </a:rPr>
                    <a:t>AUDITORÍA</a:t>
                  </a:r>
                </a:p>
                <a:p>
                  <a:pPr algn="ctr">
                    <a:buClrTx/>
                    <a:buFontTx/>
                    <a:buNone/>
                  </a:pPr>
                  <a:r>
                    <a:rPr lang="es-ES" sz="1200" b="1" dirty="0"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Calibri"/>
                      <a:cs typeface="Calibri" panose="020F0502020204030204" pitchFamily="34" charset="0"/>
                    </a:rPr>
                    <a:t>GENERAL</a:t>
                  </a:r>
                </a:p>
              </p:txBody>
            </p:sp>
          </p:grpSp>
        </p:grpSp>
        <p:cxnSp>
          <p:nvCxnSpPr>
            <p:cNvPr id="161" name="Conector recto 160"/>
            <p:cNvCxnSpPr/>
            <p:nvPr/>
          </p:nvCxnSpPr>
          <p:spPr>
            <a:xfrm>
              <a:off x="5778007" y="3177172"/>
              <a:ext cx="0" cy="730753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5" name="Grupo 144"/>
          <p:cNvGrpSpPr/>
          <p:nvPr/>
        </p:nvGrpSpPr>
        <p:grpSpPr>
          <a:xfrm>
            <a:off x="9101981" y="3385636"/>
            <a:ext cx="2690283" cy="864269"/>
            <a:chOff x="543089" y="1543332"/>
            <a:chExt cx="2906184" cy="864269"/>
          </a:xfrm>
        </p:grpSpPr>
        <p:pic>
          <p:nvPicPr>
            <p:cNvPr id="146" name="Picture 3" descr="C:\Documents and Settings\Administrador\Escritorio\Presentación Armada\img\organizacion-02.png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543089" y="1543332"/>
              <a:ext cx="2906184" cy="86426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</p:pic>
        <p:sp>
          <p:nvSpPr>
            <p:cNvPr id="147" name="2 Marcador de contenido"/>
            <p:cNvSpPr txBox="1">
              <a:spLocks/>
            </p:cNvSpPr>
            <p:nvPr/>
          </p:nvSpPr>
          <p:spPr>
            <a:xfrm>
              <a:off x="682481" y="1643050"/>
              <a:ext cx="2667019" cy="57043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buClrTx/>
                <a:buFontTx/>
                <a:buNone/>
              </a:pPr>
              <a:r>
                <a:rPr lang="es-ES" sz="12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/>
                  <a:cs typeface="Calibri" panose="020F0502020204030204" pitchFamily="34" charset="0"/>
                </a:rPr>
                <a:t>DIRECCIÓN </a:t>
              </a:r>
            </a:p>
            <a:p>
              <a:pPr algn="ctr">
                <a:buClrTx/>
                <a:buFontTx/>
                <a:buNone/>
              </a:pPr>
              <a:r>
                <a:rPr lang="es-ES" sz="12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/>
                  <a:cs typeface="Calibri" panose="020F0502020204030204" pitchFamily="34" charset="0"/>
                </a:rPr>
                <a:t>DE INTELIGENCIA</a:t>
              </a:r>
            </a:p>
          </p:txBody>
        </p:sp>
      </p:grpSp>
      <p:pic>
        <p:nvPicPr>
          <p:cNvPr id="4" name="Imagen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25261" y="5048449"/>
            <a:ext cx="755971" cy="22557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57876" y="5048449"/>
            <a:ext cx="755971" cy="225572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96997" y="5050418"/>
            <a:ext cx="755971" cy="225572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91464" y="5051497"/>
            <a:ext cx="426757" cy="219475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105948" y="3755812"/>
            <a:ext cx="426757" cy="219475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22644" y="1941575"/>
            <a:ext cx="426757" cy="219475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22644" y="2650901"/>
            <a:ext cx="426757" cy="219475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22644" y="3346351"/>
            <a:ext cx="426757" cy="219475"/>
          </a:xfrm>
          <a:prstGeom prst="rect">
            <a:avLst/>
          </a:prstGeom>
        </p:spPr>
      </p:pic>
      <p:pic>
        <p:nvPicPr>
          <p:cNvPr id="47" name="Imagen 4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375779" y="2775879"/>
            <a:ext cx="816935" cy="262151"/>
          </a:xfrm>
          <a:prstGeom prst="rect">
            <a:avLst/>
          </a:prstGeom>
        </p:spPr>
      </p:pic>
      <p:pic>
        <p:nvPicPr>
          <p:cNvPr id="48" name="Imagen 4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32670" y="2617613"/>
            <a:ext cx="1328769" cy="296172"/>
          </a:xfrm>
          <a:prstGeom prst="rect">
            <a:avLst/>
          </a:prstGeom>
        </p:spPr>
      </p:pic>
      <p:sp>
        <p:nvSpPr>
          <p:cNvPr id="70" name="Rectángulo 69"/>
          <p:cNvSpPr/>
          <p:nvPr/>
        </p:nvSpPr>
        <p:spPr>
          <a:xfrm>
            <a:off x="3205880" y="4337895"/>
            <a:ext cx="2476517" cy="2357349"/>
          </a:xfrm>
          <a:prstGeom prst="rect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pic>
        <p:nvPicPr>
          <p:cNvPr id="71" name="Picture 2" descr="Imagen relacionad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-52279" y="-30393"/>
            <a:ext cx="847753" cy="10855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2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14" cstate="print"/>
          <a:stretch>
            <a:fillRect/>
          </a:stretch>
        </p:blipFill>
        <p:spPr bwMode="auto">
          <a:xfrm>
            <a:off x="10879611" y="-350427"/>
            <a:ext cx="1663429" cy="1662905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126DF8A9-FE51-B088-2634-700D4AAA54DC}"/>
              </a:ext>
            </a:extLst>
          </p:cNvPr>
          <p:cNvSpPr/>
          <p:nvPr/>
        </p:nvSpPr>
        <p:spPr>
          <a:xfrm>
            <a:off x="9223386" y="4316828"/>
            <a:ext cx="2476517" cy="2357349"/>
          </a:xfrm>
          <a:prstGeom prst="rect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</p:spTree>
    <p:extLst>
      <p:ext uri="{BB962C8B-B14F-4D97-AF65-F5344CB8AC3E}">
        <p14:creationId xmlns:p14="http://schemas.microsoft.com/office/powerpoint/2010/main" val="447470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2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924" r="100" b="18095"/>
          <a:stretch/>
        </p:blipFill>
        <p:spPr>
          <a:xfrm>
            <a:off x="-75670" y="-37756"/>
            <a:ext cx="12396737" cy="6978315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4658487" y="1394365"/>
            <a:ext cx="2466923" cy="1000132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es-ES" b="1">
              <a:solidFill>
                <a:prstClr val="white"/>
              </a:solidFill>
              <a:latin typeface="Century Gothic" pitchFamily="34" charset="0"/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3611596" y="515560"/>
            <a:ext cx="4264501" cy="83099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r>
              <a:rPr lang="es-ES" sz="2000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ORGANIZACIÓN</a:t>
            </a:r>
            <a:r>
              <a:rPr lang="es-ES" sz="2400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 </a:t>
            </a: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ADMINISTRATIVA</a:t>
            </a:r>
          </a:p>
        </p:txBody>
      </p:sp>
      <p:sp>
        <p:nvSpPr>
          <p:cNvPr id="39" name="20 Rectángulo"/>
          <p:cNvSpPr/>
          <p:nvPr/>
        </p:nvSpPr>
        <p:spPr>
          <a:xfrm>
            <a:off x="4962595" y="-7558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buClrTx/>
              <a:buFontTx/>
              <a:buNone/>
            </a:pPr>
            <a:r>
              <a:rPr lang="es-ES" sz="2400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MISIÓN Y ORGANIZACIÓN</a:t>
            </a:r>
          </a:p>
        </p:txBody>
      </p:sp>
      <p:cxnSp>
        <p:nvCxnSpPr>
          <p:cNvPr id="35" name="Conector recto 34"/>
          <p:cNvCxnSpPr/>
          <p:nvPr/>
        </p:nvCxnSpPr>
        <p:spPr>
          <a:xfrm>
            <a:off x="1330787" y="522384"/>
            <a:ext cx="9756000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2 Marcador de contenido"/>
          <p:cNvSpPr txBox="1">
            <a:spLocks/>
          </p:cNvSpPr>
          <p:nvPr/>
        </p:nvSpPr>
        <p:spPr>
          <a:xfrm>
            <a:off x="4648892" y="1404333"/>
            <a:ext cx="2476517" cy="980195"/>
          </a:xfrm>
          <a:prstGeom prst="rect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buClrTx/>
              <a:buFontTx/>
              <a:buNone/>
            </a:pPr>
            <a:r>
              <a:rPr lang="es-ES" sz="1200" b="1" dirty="0">
                <a:solidFill>
                  <a:prstClr val="white"/>
                </a:solidFill>
                <a:latin typeface="Calibri"/>
              </a:rPr>
              <a:t>DIRECCIÓN</a:t>
            </a:r>
          </a:p>
          <a:p>
            <a:pPr algn="ctr">
              <a:buClrTx/>
              <a:buFontTx/>
              <a:buNone/>
            </a:pPr>
            <a:r>
              <a:rPr lang="es-ES" sz="1200" b="1" dirty="0">
                <a:solidFill>
                  <a:prstClr val="white"/>
                </a:solidFill>
                <a:latin typeface="Calibri"/>
              </a:rPr>
              <a:t>GENERAL DE LOS</a:t>
            </a:r>
          </a:p>
          <a:p>
            <a:pPr algn="ctr">
              <a:buClrTx/>
              <a:buFontTx/>
              <a:buNone/>
            </a:pPr>
            <a:r>
              <a:rPr lang="es-ES" sz="1200" b="1" dirty="0">
                <a:solidFill>
                  <a:prstClr val="white"/>
                </a:solidFill>
                <a:latin typeface="Calibri"/>
              </a:rPr>
              <a:t>SERVICIOS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9165" y="2124901"/>
            <a:ext cx="755971" cy="225572"/>
          </a:xfrm>
          <a:prstGeom prst="rect">
            <a:avLst/>
          </a:prstGeom>
        </p:spPr>
      </p:pic>
      <p:grpSp>
        <p:nvGrpSpPr>
          <p:cNvPr id="122" name="Grupo 121"/>
          <p:cNvGrpSpPr/>
          <p:nvPr/>
        </p:nvGrpSpPr>
        <p:grpSpPr>
          <a:xfrm>
            <a:off x="2074111" y="3759194"/>
            <a:ext cx="7626079" cy="2357625"/>
            <a:chOff x="2303023" y="1160114"/>
            <a:chExt cx="7626078" cy="2357626"/>
          </a:xfrm>
        </p:grpSpPr>
        <p:grpSp>
          <p:nvGrpSpPr>
            <p:cNvPr id="123" name="Grupo 122"/>
            <p:cNvGrpSpPr/>
            <p:nvPr/>
          </p:nvGrpSpPr>
          <p:grpSpPr>
            <a:xfrm>
              <a:off x="2303023" y="1775016"/>
              <a:ext cx="1344168" cy="446154"/>
              <a:chOff x="3795294" y="-30580"/>
              <a:chExt cx="3121543" cy="660495"/>
            </a:xfrm>
            <a:solidFill>
              <a:srgbClr val="C00000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75" name="Rectángulo redondeado 174"/>
              <p:cNvSpPr/>
              <p:nvPr/>
            </p:nvSpPr>
            <p:spPr>
              <a:xfrm>
                <a:off x="3795294" y="3995"/>
                <a:ext cx="3121543" cy="625920"/>
              </a:xfrm>
              <a:prstGeom prst="roundRect">
                <a:avLst>
                  <a:gd name="adj" fmla="val 10000"/>
                </a:avLst>
              </a:prstGeom>
              <a:grpFill/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  <a:sp3d prstMaterial="plastic">
                <a:bevelT w="127000" h="25400" prst="relaxedInset"/>
              </a:sp3d>
            </p:spPr>
            <p:txBody>
              <a:bodyPr/>
              <a:lstStyle/>
              <a:p>
                <a:endParaRPr lang="es-CL" sz="2400"/>
              </a:p>
            </p:txBody>
          </p:sp>
          <p:sp>
            <p:nvSpPr>
              <p:cNvPr id="176" name="Rectángulo 175"/>
              <p:cNvSpPr/>
              <p:nvPr/>
            </p:nvSpPr>
            <p:spPr>
              <a:xfrm>
                <a:off x="3813628" y="-30580"/>
                <a:ext cx="3084875" cy="642168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5000" dir="5400000" sy="-100000" algn="bl" rotWithShape="0"/>
              </a:effectLst>
              <a:sp3d/>
            </p:spPr>
            <p:txBody>
              <a:bodyPr spcFirstLastPara="0" vert="horz" wrap="square" lIns="68580" tIns="68580" rIns="68580" bIns="68580" numCol="1" spcCol="1270" anchor="ctr" anchorCtr="0">
                <a:noAutofit/>
              </a:bodyPr>
              <a:lstStyle/>
              <a:p>
                <a:pPr algn="ctr" defTabSz="80008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dirty="0">
                    <a:solidFill>
                      <a:schemeClr val="bg1"/>
                    </a:solidFill>
                  </a:rPr>
                  <a:t>DIRISNAV</a:t>
                </a:r>
              </a:p>
            </p:txBody>
          </p:sp>
        </p:grpSp>
        <p:grpSp>
          <p:nvGrpSpPr>
            <p:cNvPr id="124" name="Grupo 123"/>
            <p:cNvGrpSpPr/>
            <p:nvPr/>
          </p:nvGrpSpPr>
          <p:grpSpPr>
            <a:xfrm>
              <a:off x="6212963" y="2412547"/>
              <a:ext cx="1344168" cy="446157"/>
              <a:chOff x="3795294" y="-30584"/>
              <a:chExt cx="3121543" cy="660499"/>
            </a:xfrm>
            <a:solidFill>
              <a:srgbClr val="C00000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73" name="Rectángulo redondeado 172"/>
              <p:cNvSpPr/>
              <p:nvPr/>
            </p:nvSpPr>
            <p:spPr>
              <a:xfrm>
                <a:off x="3795294" y="3995"/>
                <a:ext cx="3121543" cy="625920"/>
              </a:xfrm>
              <a:prstGeom prst="roundRect">
                <a:avLst>
                  <a:gd name="adj" fmla="val 10000"/>
                </a:avLst>
              </a:prstGeom>
              <a:grpFill/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  <a:sp3d prstMaterial="plastic">
                <a:bevelT w="127000" h="25400" prst="relaxedInset"/>
              </a:sp3d>
            </p:spPr>
            <p:txBody>
              <a:bodyPr/>
              <a:lstStyle/>
              <a:p>
                <a:endParaRPr lang="es-CL" sz="2400"/>
              </a:p>
            </p:txBody>
          </p:sp>
          <p:sp>
            <p:nvSpPr>
              <p:cNvPr id="174" name="Rectángulo 173"/>
              <p:cNvSpPr/>
              <p:nvPr/>
            </p:nvSpPr>
            <p:spPr>
              <a:xfrm>
                <a:off x="3813625" y="-30584"/>
                <a:ext cx="3084876" cy="642167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5000" dir="5400000" sy="-100000" algn="bl" rotWithShape="0"/>
              </a:effectLst>
              <a:sp3d/>
            </p:spPr>
            <p:txBody>
              <a:bodyPr spcFirstLastPara="0" vert="horz" wrap="square" lIns="68580" tIns="68580" rIns="68580" bIns="68580" numCol="1" spcCol="1270" anchor="ctr" anchorCtr="0">
                <a:noAutofit/>
              </a:bodyPr>
              <a:lstStyle/>
              <a:p>
                <a:pPr algn="ctr" defTabSz="80008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dirty="0">
                    <a:solidFill>
                      <a:schemeClr val="bg1"/>
                    </a:solidFill>
                  </a:rPr>
                  <a:t>SERVIMADA</a:t>
                </a:r>
              </a:p>
            </p:txBody>
          </p:sp>
        </p:grpSp>
        <p:grpSp>
          <p:nvGrpSpPr>
            <p:cNvPr id="125" name="Grupo 124"/>
            <p:cNvGrpSpPr/>
            <p:nvPr/>
          </p:nvGrpSpPr>
          <p:grpSpPr>
            <a:xfrm>
              <a:off x="4621155" y="2412547"/>
              <a:ext cx="1344168" cy="446157"/>
              <a:chOff x="3795294" y="-30584"/>
              <a:chExt cx="3121543" cy="660499"/>
            </a:xfrm>
            <a:solidFill>
              <a:srgbClr val="C00000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71" name="Rectángulo redondeado 170"/>
              <p:cNvSpPr/>
              <p:nvPr/>
            </p:nvSpPr>
            <p:spPr>
              <a:xfrm>
                <a:off x="3795294" y="3995"/>
                <a:ext cx="3121543" cy="625920"/>
              </a:xfrm>
              <a:prstGeom prst="roundRect">
                <a:avLst>
                  <a:gd name="adj" fmla="val 10000"/>
                </a:avLst>
              </a:prstGeom>
              <a:grpFill/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  <a:sp3d prstMaterial="plastic">
                <a:bevelT w="127000" h="25400" prst="relaxedInset"/>
              </a:sp3d>
            </p:spPr>
            <p:txBody>
              <a:bodyPr/>
              <a:lstStyle/>
              <a:p>
                <a:endParaRPr lang="es-CL" sz="2400"/>
              </a:p>
            </p:txBody>
          </p:sp>
          <p:sp>
            <p:nvSpPr>
              <p:cNvPr id="172" name="Rectángulo 171"/>
              <p:cNvSpPr/>
              <p:nvPr/>
            </p:nvSpPr>
            <p:spPr>
              <a:xfrm>
                <a:off x="3813628" y="-30584"/>
                <a:ext cx="3084876" cy="642167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5000" dir="5400000" sy="-100000" algn="bl" rotWithShape="0"/>
              </a:effectLst>
              <a:sp3d/>
            </p:spPr>
            <p:txBody>
              <a:bodyPr spcFirstLastPara="0" vert="horz" wrap="square" lIns="68580" tIns="68580" rIns="68580" bIns="68580" numCol="1" spcCol="1270" anchor="ctr" anchorCtr="0">
                <a:noAutofit/>
              </a:bodyPr>
              <a:lstStyle/>
              <a:p>
                <a:pPr algn="ctr" defTabSz="80008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dirty="0">
                    <a:solidFill>
                      <a:schemeClr val="bg1"/>
                    </a:solidFill>
                  </a:rPr>
                  <a:t>SERVICONS</a:t>
                </a:r>
              </a:p>
            </p:txBody>
          </p:sp>
        </p:grpSp>
        <p:grpSp>
          <p:nvGrpSpPr>
            <p:cNvPr id="126" name="Grupo 125"/>
            <p:cNvGrpSpPr/>
            <p:nvPr/>
          </p:nvGrpSpPr>
          <p:grpSpPr>
            <a:xfrm>
              <a:off x="3873501" y="1775015"/>
              <a:ext cx="1344168" cy="446155"/>
              <a:chOff x="3795294" y="-30582"/>
              <a:chExt cx="3121543" cy="660497"/>
            </a:xfrm>
            <a:solidFill>
              <a:srgbClr val="C00000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69" name="Rectángulo redondeado 168"/>
              <p:cNvSpPr/>
              <p:nvPr/>
            </p:nvSpPr>
            <p:spPr>
              <a:xfrm>
                <a:off x="3795294" y="3995"/>
                <a:ext cx="3121543" cy="625920"/>
              </a:xfrm>
              <a:prstGeom prst="roundRect">
                <a:avLst>
                  <a:gd name="adj" fmla="val 10000"/>
                </a:avLst>
              </a:prstGeom>
              <a:grpFill/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  <a:sp3d prstMaterial="plastic">
                <a:bevelT w="127000" h="25400" prst="relaxedInset"/>
              </a:sp3d>
            </p:spPr>
            <p:txBody>
              <a:bodyPr/>
              <a:lstStyle/>
              <a:p>
                <a:endParaRPr lang="es-CL" sz="2400"/>
              </a:p>
            </p:txBody>
          </p:sp>
          <p:sp>
            <p:nvSpPr>
              <p:cNvPr id="170" name="Rectángulo 169"/>
              <p:cNvSpPr/>
              <p:nvPr/>
            </p:nvSpPr>
            <p:spPr>
              <a:xfrm>
                <a:off x="3813628" y="-30582"/>
                <a:ext cx="3084876" cy="642167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5000" dir="5400000" sy="-100000" algn="bl" rotWithShape="0"/>
              </a:effectLst>
              <a:sp3d/>
            </p:spPr>
            <p:txBody>
              <a:bodyPr spcFirstLastPara="0" vert="horz" wrap="square" lIns="68580" tIns="68580" rIns="68580" bIns="68580" numCol="1" spcCol="1270" anchor="ctr" anchorCtr="0">
                <a:noAutofit/>
              </a:bodyPr>
              <a:lstStyle/>
              <a:p>
                <a:pPr algn="ctr" defTabSz="80008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dirty="0">
                    <a:solidFill>
                      <a:schemeClr val="bg1"/>
                    </a:solidFill>
                  </a:rPr>
                  <a:t>DRUARM</a:t>
                </a:r>
              </a:p>
            </p:txBody>
          </p:sp>
        </p:grpSp>
        <p:grpSp>
          <p:nvGrpSpPr>
            <p:cNvPr id="127" name="Grupo 126"/>
            <p:cNvGrpSpPr/>
            <p:nvPr/>
          </p:nvGrpSpPr>
          <p:grpSpPr>
            <a:xfrm>
              <a:off x="8584933" y="1766886"/>
              <a:ext cx="1344168" cy="446157"/>
              <a:chOff x="3795294" y="-30584"/>
              <a:chExt cx="3121543" cy="660499"/>
            </a:xfrm>
            <a:solidFill>
              <a:srgbClr val="C00000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67" name="Rectángulo redondeado 166"/>
              <p:cNvSpPr/>
              <p:nvPr/>
            </p:nvSpPr>
            <p:spPr>
              <a:xfrm>
                <a:off x="3795294" y="3995"/>
                <a:ext cx="3121543" cy="625920"/>
              </a:xfrm>
              <a:prstGeom prst="roundRect">
                <a:avLst>
                  <a:gd name="adj" fmla="val 10000"/>
                </a:avLst>
              </a:prstGeom>
              <a:grpFill/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  <a:sp3d prstMaterial="plastic">
                <a:bevelT w="127000" h="25400" prst="relaxedInset"/>
              </a:sp3d>
            </p:spPr>
            <p:txBody>
              <a:bodyPr/>
              <a:lstStyle/>
              <a:p>
                <a:endParaRPr lang="es-CL" sz="2400"/>
              </a:p>
            </p:txBody>
          </p:sp>
          <p:sp>
            <p:nvSpPr>
              <p:cNvPr id="168" name="Rectángulo 167"/>
              <p:cNvSpPr/>
              <p:nvPr/>
            </p:nvSpPr>
            <p:spPr>
              <a:xfrm>
                <a:off x="3813628" y="-30584"/>
                <a:ext cx="3084876" cy="642167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5000" dir="5400000" sy="-100000" algn="bl" rotWithShape="0"/>
              </a:effectLst>
              <a:sp3d/>
            </p:spPr>
            <p:txBody>
              <a:bodyPr spcFirstLastPara="0" vert="horz" wrap="square" lIns="68580" tIns="68580" rIns="68580" bIns="68580" numCol="1" spcCol="1270" anchor="ctr" anchorCtr="0">
                <a:noAutofit/>
              </a:bodyPr>
              <a:lstStyle/>
              <a:p>
                <a:pPr algn="ctr" defTabSz="80008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dirty="0">
                    <a:solidFill>
                      <a:schemeClr val="bg1"/>
                    </a:solidFill>
                  </a:rPr>
                  <a:t>DIRECTELINF</a:t>
                </a:r>
              </a:p>
            </p:txBody>
          </p:sp>
        </p:grpSp>
        <p:grpSp>
          <p:nvGrpSpPr>
            <p:cNvPr id="128" name="Grupo 127"/>
            <p:cNvGrpSpPr/>
            <p:nvPr/>
          </p:nvGrpSpPr>
          <p:grpSpPr>
            <a:xfrm>
              <a:off x="5443979" y="1775015"/>
              <a:ext cx="1344168" cy="446155"/>
              <a:chOff x="3795294" y="-30582"/>
              <a:chExt cx="3121543" cy="660497"/>
            </a:xfrm>
            <a:solidFill>
              <a:srgbClr val="C00000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64" name="Rectángulo redondeado 163"/>
              <p:cNvSpPr/>
              <p:nvPr/>
            </p:nvSpPr>
            <p:spPr>
              <a:xfrm>
                <a:off x="3795294" y="3995"/>
                <a:ext cx="3121543" cy="625920"/>
              </a:xfrm>
              <a:prstGeom prst="roundRect">
                <a:avLst>
                  <a:gd name="adj" fmla="val 10000"/>
                </a:avLst>
              </a:prstGeom>
              <a:grpFill/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  <a:sp3d prstMaterial="plastic">
                <a:bevelT w="127000" h="25400" prst="relaxedInset"/>
              </a:sp3d>
            </p:spPr>
            <p:txBody>
              <a:bodyPr/>
              <a:lstStyle/>
              <a:p>
                <a:endParaRPr lang="es-CL" sz="2400"/>
              </a:p>
            </p:txBody>
          </p:sp>
          <p:sp>
            <p:nvSpPr>
              <p:cNvPr id="166" name="Rectángulo 165"/>
              <p:cNvSpPr/>
              <p:nvPr/>
            </p:nvSpPr>
            <p:spPr>
              <a:xfrm>
                <a:off x="3813628" y="-30582"/>
                <a:ext cx="3084876" cy="642167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5000" dir="5400000" sy="-100000" algn="bl" rotWithShape="0"/>
              </a:effectLst>
              <a:sp3d/>
            </p:spPr>
            <p:txBody>
              <a:bodyPr spcFirstLastPara="0" vert="horz" wrap="square" lIns="68580" tIns="68580" rIns="68580" bIns="68580" numCol="1" spcCol="1270" anchor="ctr" anchorCtr="0">
                <a:noAutofit/>
              </a:bodyPr>
              <a:lstStyle/>
              <a:p>
                <a:pPr algn="ctr" defTabSz="80008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dirty="0">
                    <a:solidFill>
                      <a:schemeClr val="bg1"/>
                    </a:solidFill>
                  </a:rPr>
                  <a:t>DIPRIDA</a:t>
                </a:r>
              </a:p>
            </p:txBody>
          </p:sp>
        </p:grpSp>
        <p:grpSp>
          <p:nvGrpSpPr>
            <p:cNvPr id="129" name="Grupo 128"/>
            <p:cNvGrpSpPr/>
            <p:nvPr/>
          </p:nvGrpSpPr>
          <p:grpSpPr>
            <a:xfrm>
              <a:off x="7014457" y="1784137"/>
              <a:ext cx="1344168" cy="433773"/>
              <a:chOff x="3795294" y="2161"/>
              <a:chExt cx="3121543" cy="642166"/>
            </a:xfrm>
            <a:solidFill>
              <a:srgbClr val="C00000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62" name="Rectángulo redondeado 161"/>
              <p:cNvSpPr/>
              <p:nvPr/>
            </p:nvSpPr>
            <p:spPr>
              <a:xfrm>
                <a:off x="3795294" y="3995"/>
                <a:ext cx="3121543" cy="625920"/>
              </a:xfrm>
              <a:prstGeom prst="roundRect">
                <a:avLst>
                  <a:gd name="adj" fmla="val 10000"/>
                </a:avLst>
              </a:prstGeom>
              <a:grpFill/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  <a:sp3d prstMaterial="plastic">
                <a:bevelT w="127000" h="25400" prst="relaxedInset"/>
              </a:sp3d>
            </p:spPr>
            <p:txBody>
              <a:bodyPr/>
              <a:lstStyle/>
              <a:p>
                <a:endParaRPr lang="es-CL" sz="2400"/>
              </a:p>
            </p:txBody>
          </p:sp>
          <p:sp>
            <p:nvSpPr>
              <p:cNvPr id="163" name="Rectángulo 162"/>
              <p:cNvSpPr/>
              <p:nvPr/>
            </p:nvSpPr>
            <p:spPr>
              <a:xfrm>
                <a:off x="3813625" y="2161"/>
                <a:ext cx="3084876" cy="642166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5000" dir="5400000" sy="-100000" algn="bl" rotWithShape="0"/>
              </a:effectLst>
              <a:sp3d/>
            </p:spPr>
            <p:txBody>
              <a:bodyPr spcFirstLastPara="0" vert="horz" wrap="square" lIns="68580" tIns="68580" rIns="68580" bIns="68580" numCol="1" spcCol="1270" anchor="ctr" anchorCtr="0">
                <a:noAutofit/>
              </a:bodyPr>
              <a:lstStyle/>
              <a:p>
                <a:pPr algn="ctr" defTabSz="80008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dirty="0">
                    <a:solidFill>
                      <a:schemeClr val="bg1"/>
                    </a:solidFill>
                  </a:rPr>
                  <a:t>DIRECABAS</a:t>
                </a:r>
              </a:p>
            </p:txBody>
          </p:sp>
        </p:grpSp>
        <p:grpSp>
          <p:nvGrpSpPr>
            <p:cNvPr id="131" name="Grupo 130"/>
            <p:cNvGrpSpPr/>
            <p:nvPr/>
          </p:nvGrpSpPr>
          <p:grpSpPr>
            <a:xfrm>
              <a:off x="3092070" y="3094941"/>
              <a:ext cx="1344168" cy="422799"/>
              <a:chOff x="3795294" y="3995"/>
              <a:chExt cx="3121543" cy="625920"/>
            </a:xfrm>
            <a:solidFill>
              <a:schemeClr val="accent5">
                <a:lumMod val="75000"/>
              </a:schemeClr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57" name="Rectángulo redondeado 156"/>
              <p:cNvSpPr/>
              <p:nvPr/>
            </p:nvSpPr>
            <p:spPr>
              <a:xfrm>
                <a:off x="3795294" y="3995"/>
                <a:ext cx="3121543" cy="625920"/>
              </a:xfrm>
              <a:prstGeom prst="roundRect">
                <a:avLst>
                  <a:gd name="adj" fmla="val 10000"/>
                </a:avLst>
              </a:prstGeom>
              <a:grpFill/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  <a:sp3d prstMaterial="plastic">
                <a:bevelT w="127000" h="25400" prst="relaxedInset"/>
              </a:sp3d>
            </p:spPr>
            <p:txBody>
              <a:bodyPr/>
              <a:lstStyle/>
              <a:p>
                <a:endParaRPr lang="es-CL" sz="2400"/>
              </a:p>
            </p:txBody>
          </p:sp>
          <p:sp>
            <p:nvSpPr>
              <p:cNvPr id="160" name="Rectángulo 159"/>
              <p:cNvSpPr/>
              <p:nvPr/>
            </p:nvSpPr>
            <p:spPr>
              <a:xfrm>
                <a:off x="3813626" y="22329"/>
                <a:ext cx="3084876" cy="589254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p3d/>
            </p:spPr>
            <p:txBody>
              <a:bodyPr spcFirstLastPara="0" vert="horz" wrap="square" lIns="68580" tIns="68580" rIns="68580" bIns="68580" numCol="1" spcCol="1270" anchor="ctr" anchorCtr="0">
                <a:noAutofit/>
              </a:bodyPr>
              <a:lstStyle/>
              <a:p>
                <a:pPr algn="ctr" defTabSz="80008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defRPr/>
                </a:pPr>
                <a:r>
                  <a:rPr lang="es-CL" sz="1000" b="1" dirty="0">
                    <a:solidFill>
                      <a:schemeClr val="bg1"/>
                    </a:solidFill>
                  </a:rPr>
                  <a:t>CHILIARCO</a:t>
                </a:r>
              </a:p>
            </p:txBody>
          </p:sp>
        </p:grpSp>
        <p:grpSp>
          <p:nvGrpSpPr>
            <p:cNvPr id="132" name="Grupo 131"/>
            <p:cNvGrpSpPr/>
            <p:nvPr/>
          </p:nvGrpSpPr>
          <p:grpSpPr>
            <a:xfrm>
              <a:off x="7839445" y="3086814"/>
              <a:ext cx="1344168" cy="422799"/>
              <a:chOff x="3795294" y="3995"/>
              <a:chExt cx="3121543" cy="625920"/>
            </a:xfrm>
            <a:solidFill>
              <a:schemeClr val="accent5">
                <a:lumMod val="75000"/>
              </a:schemeClr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54" name="Rectángulo redondeado 153"/>
              <p:cNvSpPr/>
              <p:nvPr/>
            </p:nvSpPr>
            <p:spPr>
              <a:xfrm>
                <a:off x="3795294" y="3995"/>
                <a:ext cx="3121543" cy="625920"/>
              </a:xfrm>
              <a:prstGeom prst="roundRect">
                <a:avLst>
                  <a:gd name="adj" fmla="val 10000"/>
                </a:avLst>
              </a:prstGeom>
              <a:grpFill/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  <a:sp3d prstMaterial="plastic">
                <a:bevelT w="127000" h="25400" prst="relaxedInset"/>
              </a:sp3d>
            </p:spPr>
            <p:txBody>
              <a:bodyPr/>
              <a:lstStyle/>
              <a:p>
                <a:endParaRPr lang="es-CL" sz="2400"/>
              </a:p>
            </p:txBody>
          </p:sp>
          <p:sp>
            <p:nvSpPr>
              <p:cNvPr id="155" name="Rectángulo 154"/>
              <p:cNvSpPr/>
              <p:nvPr/>
            </p:nvSpPr>
            <p:spPr>
              <a:xfrm>
                <a:off x="3813627" y="22328"/>
                <a:ext cx="3084877" cy="589254"/>
              </a:xfrm>
              <a:prstGeom prst="rect">
                <a:avLst/>
              </a:prstGeom>
              <a:grpFill/>
              <a:ln>
                <a:noFill/>
              </a:ln>
              <a:effectLst/>
              <a:sp3d/>
            </p:spPr>
            <p:txBody>
              <a:bodyPr spcFirstLastPara="0" vert="horz" wrap="square" lIns="68580" tIns="68580" rIns="68580" bIns="68580" numCol="1" spcCol="1270" anchor="ctr" anchorCtr="0">
                <a:noAutofit/>
              </a:bodyPr>
              <a:lstStyle/>
              <a:p>
                <a:pPr algn="ctr" defTabSz="80008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dirty="0">
                    <a:solidFill>
                      <a:schemeClr val="bg1"/>
                    </a:solidFill>
                  </a:rPr>
                  <a:t>CHILONDON</a:t>
                </a:r>
              </a:p>
            </p:txBody>
          </p:sp>
        </p:grpSp>
        <p:cxnSp>
          <p:nvCxnSpPr>
            <p:cNvPr id="136" name="Conector recto 135"/>
            <p:cNvCxnSpPr/>
            <p:nvPr/>
          </p:nvCxnSpPr>
          <p:spPr>
            <a:xfrm>
              <a:off x="6096000" y="1160114"/>
              <a:ext cx="0" cy="62526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Conector recto 136"/>
            <p:cNvCxnSpPr/>
            <p:nvPr/>
          </p:nvCxnSpPr>
          <p:spPr>
            <a:xfrm flipH="1" flipV="1">
              <a:off x="2975105" y="1477035"/>
              <a:ext cx="6281911" cy="161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Conector recto 137"/>
            <p:cNvCxnSpPr>
              <a:endCxn id="167" idx="0"/>
            </p:cNvCxnSpPr>
            <p:nvPr/>
          </p:nvCxnSpPr>
          <p:spPr>
            <a:xfrm>
              <a:off x="9257016" y="1489283"/>
              <a:ext cx="1" cy="30096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Conector recto 141"/>
            <p:cNvCxnSpPr/>
            <p:nvPr/>
          </p:nvCxnSpPr>
          <p:spPr>
            <a:xfrm flipH="1">
              <a:off x="7717431" y="1487668"/>
              <a:ext cx="1514" cy="28408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Conector recto 142"/>
            <p:cNvCxnSpPr/>
            <p:nvPr/>
          </p:nvCxnSpPr>
          <p:spPr>
            <a:xfrm>
              <a:off x="4494225" y="1485613"/>
              <a:ext cx="1" cy="30096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Conector recto 143"/>
            <p:cNvCxnSpPr/>
            <p:nvPr/>
          </p:nvCxnSpPr>
          <p:spPr>
            <a:xfrm flipH="1">
              <a:off x="5326850" y="1487668"/>
              <a:ext cx="2260" cy="94823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Conector recto 147"/>
            <p:cNvCxnSpPr/>
            <p:nvPr/>
          </p:nvCxnSpPr>
          <p:spPr>
            <a:xfrm>
              <a:off x="2975106" y="1484135"/>
              <a:ext cx="1" cy="30096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Conector recto 148"/>
            <p:cNvCxnSpPr/>
            <p:nvPr/>
          </p:nvCxnSpPr>
          <p:spPr>
            <a:xfrm flipH="1">
              <a:off x="6890478" y="1480859"/>
              <a:ext cx="2655" cy="95504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Conector recto 149"/>
            <p:cNvCxnSpPr/>
            <p:nvPr/>
          </p:nvCxnSpPr>
          <p:spPr>
            <a:xfrm>
              <a:off x="3766718" y="1471718"/>
              <a:ext cx="5467" cy="163560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Conector recto 151"/>
            <p:cNvCxnSpPr/>
            <p:nvPr/>
          </p:nvCxnSpPr>
          <p:spPr>
            <a:xfrm>
              <a:off x="8452092" y="1487668"/>
              <a:ext cx="15325" cy="161153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7" name="Picture 6" descr="C:\Documents and Settings\Administrador\Escritorio\Presentación Armada\img\organizacion-0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50475" y="2352681"/>
            <a:ext cx="2673349" cy="1466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1" name="Rectángulo 50"/>
          <p:cNvSpPr/>
          <p:nvPr/>
        </p:nvSpPr>
        <p:spPr>
          <a:xfrm>
            <a:off x="6774027" y="4380098"/>
            <a:ext cx="1336272" cy="446157"/>
          </a:xfrm>
          <a:prstGeom prst="rect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pic>
        <p:nvPicPr>
          <p:cNvPr id="52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52279" y="-30393"/>
            <a:ext cx="847753" cy="10855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3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10879611" y="-350427"/>
            <a:ext cx="1663429" cy="1662905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22394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ítulo 16">
            <a:extLst>
              <a:ext uri="{FF2B5EF4-FFF2-40B4-BE49-F238E27FC236}">
                <a16:creationId xmlns:a16="http://schemas.microsoft.com/office/drawing/2014/main" id="{E27C2B49-A2A5-8D75-3824-48371CF87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b="1" dirty="0"/>
              <a:t>ÁREAS DE LA ESPECIALIDAD DE ABASTECIMIENTO Y FINANZAS.</a:t>
            </a:r>
            <a:br>
              <a:rPr lang="es-ES" dirty="0"/>
            </a:br>
            <a:endParaRPr lang="es-CL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 vert="horz" lIns="85380" tIns="42691" rIns="85380" bIns="42691" rtlCol="0" anchor="ctr"/>
          <a:lstStyle/>
          <a:p>
            <a:fld id="{A7E4A2FD-F2A7-4300-A4A3-A4F04F17BB7E}" type="slidenum">
              <a:rPr lang="es-CL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5</a:t>
            </a:fld>
            <a:endParaRPr lang="es-CL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AutoShape 3" descr="Ilustración de x en rojo, iconos de la computadora x marca de verificación,  x en rojo, diverso, texto, marca png | Klipartz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s-CL" sz="2400"/>
          </a:p>
        </p:txBody>
      </p:sp>
      <p:graphicFrame>
        <p:nvGraphicFramePr>
          <p:cNvPr id="11" name="Diagrama 10">
            <a:extLst>
              <a:ext uri="{FF2B5EF4-FFF2-40B4-BE49-F238E27FC236}">
                <a16:creationId xmlns:a16="http://schemas.microsoft.com/office/drawing/2014/main" id="{DFCD458F-9A84-6F8D-8405-C8048A654E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90530198"/>
              </p:ext>
            </p:extLst>
          </p:nvPr>
        </p:nvGraphicFramePr>
        <p:xfrm>
          <a:off x="4286259" y="203832"/>
          <a:ext cx="7698308" cy="65294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8" name="Imagen 17">
            <a:extLst>
              <a:ext uri="{FF2B5EF4-FFF2-40B4-BE49-F238E27FC236}">
                <a16:creationId xmlns:a16="http://schemas.microsoft.com/office/drawing/2014/main" id="{8DA2B892-55AB-DDF1-9CB3-D7E1F52233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833" y="2130358"/>
            <a:ext cx="881380" cy="829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1982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 vert="horz" lIns="85380" tIns="42691" rIns="85380" bIns="42691" rtlCol="0" anchor="ctr"/>
          <a:lstStyle/>
          <a:p>
            <a:fld id="{A7E4A2FD-F2A7-4300-A4A3-A4F04F17BB7E}" type="slidenum">
              <a:rPr lang="es-CL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6</a:t>
            </a:fld>
            <a:endParaRPr lang="es-CL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AutoShape 3" descr="Ilustración de x en rojo, iconos de la computadora x marca de verificación,  x en rojo, diverso, texto, marca png | Klipartz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s-CL" sz="2400"/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81D701B4-91A9-9673-52FF-B2BD70DBFCD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45549170"/>
              </p:ext>
            </p:extLst>
          </p:nvPr>
        </p:nvGraphicFramePr>
        <p:xfrm>
          <a:off x="615905" y="411573"/>
          <a:ext cx="3015413" cy="1063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72FE74A7-25B0-EE47-F6D2-1B2482566A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36224980"/>
              </p:ext>
            </p:extLst>
          </p:nvPr>
        </p:nvGraphicFramePr>
        <p:xfrm>
          <a:off x="4924484" y="1776645"/>
          <a:ext cx="8326911" cy="49599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CuadroTexto 7">
            <a:extLst>
              <a:ext uri="{FF2B5EF4-FFF2-40B4-BE49-F238E27FC236}">
                <a16:creationId xmlns:a16="http://schemas.microsoft.com/office/drawing/2014/main" id="{3E161962-714D-D79D-9EDC-CB9156D9429E}"/>
              </a:ext>
            </a:extLst>
          </p:cNvPr>
          <p:cNvSpPr txBox="1"/>
          <p:nvPr/>
        </p:nvSpPr>
        <p:spPr>
          <a:xfrm>
            <a:off x="5600083" y="3628661"/>
            <a:ext cx="623514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 algn="ctr">
              <a:tabLst>
                <a:tab pos="8696325" algn="l"/>
              </a:tabLst>
              <a:defRPr/>
            </a:pPr>
            <a:r>
              <a:rPr lang="es-C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Gestionar la cadena de suministro </a:t>
            </a:r>
          </a:p>
          <a:p>
            <a:pPr lvl="2" algn="ctr">
              <a:tabLst>
                <a:tab pos="8696325" algn="l"/>
              </a:tabLst>
              <a:defRPr/>
            </a:pPr>
            <a:r>
              <a:rPr lang="es-C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Para nuestra flota y fuerzas desplegadas. 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F05E9878-E760-04E1-7698-8A9C3F6F0BA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4983" y="1426841"/>
            <a:ext cx="1077699" cy="2415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898FF586-354B-5295-39C5-827EABFD6B8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3279144"/>
            <a:ext cx="1633575" cy="1569373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8D043E17-048F-909D-0B8C-5D3EFDB8D1B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9547" y="4857641"/>
            <a:ext cx="2057846" cy="188271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78F71351-3B6C-1B8B-0190-C6AA3A5ECDE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268347" y="5220404"/>
            <a:ext cx="3242554" cy="1519947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09826F7A-7590-C6A5-1DF0-94922F9D013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911854" y="3842373"/>
            <a:ext cx="3409950" cy="1343025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1A908A8E-4E69-06E8-4E5F-D478D53F07D1}"/>
              </a:ext>
            </a:extLst>
          </p:cNvPr>
          <p:cNvPicPr>
            <a:picLocks noChangeAspect="1"/>
          </p:cNvPicPr>
          <p:nvPr/>
        </p:nvPicPr>
        <p:blipFill>
          <a:blip r:embed="rId17"/>
          <a:srcRect l="1" t="21073" r="-989" b="20212"/>
          <a:stretch>
            <a:fillRect/>
          </a:stretch>
        </p:blipFill>
        <p:spPr>
          <a:xfrm>
            <a:off x="1274699" y="2287420"/>
            <a:ext cx="1856499" cy="1459688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66040D5A-F24A-6A5F-311B-37A18266DBCC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889624" y="399937"/>
            <a:ext cx="3054361" cy="1166216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866C7947-8222-1FFA-AAD9-5577FC678765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067985" y="1784074"/>
            <a:ext cx="3229931" cy="708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049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EA806D1-8E49-4445-9081-1025473E69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E3B2A7-4D63-4A4D-B58F-6E91F05F2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8F8AB07-D889-47E4-B1F1-AF3C2D5E2D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36206EB-2BF1-415A-9F12-30613B9AAF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30D6120-5B70-40D7-80D0-F7D896F491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90CD15-B946-4FF8-9663-2614081DD5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C942501-AA47-4F06-9EB4-33B2A7FD0F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BB55157-42CF-4047-BFD5-346AF3BB19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/>
        </p:bldSub>
      </p:bldGraphic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 vert="horz" lIns="85380" tIns="42691" rIns="85380" bIns="42691" rtlCol="0" anchor="ctr"/>
          <a:lstStyle/>
          <a:p>
            <a:fld id="{A7E4A2FD-F2A7-4300-A4A3-A4F04F17BB7E}" type="slidenum">
              <a:rPr lang="es-CL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7</a:t>
            </a:fld>
            <a:endParaRPr lang="es-CL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AutoShape 3" descr="Ilustración de x en rojo, iconos de la computadora x marca de verificación,  x en rojo, diverso, texto, marca png | Klipartz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s-CL" sz="2400"/>
          </a:p>
        </p:txBody>
      </p:sp>
      <p:graphicFrame>
        <p:nvGraphicFramePr>
          <p:cNvPr id="12" name="Diagrama 11">
            <a:extLst>
              <a:ext uri="{FF2B5EF4-FFF2-40B4-BE49-F238E27FC236}">
                <a16:creationId xmlns:a16="http://schemas.microsoft.com/office/drawing/2014/main" id="{5ACCECC6-96A9-E6AC-AC72-18E3DA3DA7B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41659240"/>
              </p:ext>
            </p:extLst>
          </p:nvPr>
        </p:nvGraphicFramePr>
        <p:xfrm>
          <a:off x="531505" y="480060"/>
          <a:ext cx="3015413" cy="1063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966" y="1964703"/>
            <a:ext cx="3880937" cy="21921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8D802428-E83F-7BA3-E59A-C9004D7D921E}"/>
              </a:ext>
            </a:extLst>
          </p:cNvPr>
          <p:cNvSpPr txBox="1"/>
          <p:nvPr/>
        </p:nvSpPr>
        <p:spPr>
          <a:xfrm>
            <a:off x="4064438" y="640080"/>
            <a:ext cx="60943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Administra y controla los recursos financieros de la institución, procurando su CORRECTO uso.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028B7CC1-3E9E-141E-095B-4A5243F7CC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3833" y="2091528"/>
            <a:ext cx="2143125" cy="214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FE3E8BB7-A970-7A2E-2BBB-6759C362E9B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71037" y="4234653"/>
            <a:ext cx="3382216" cy="2415869"/>
          </a:xfrm>
          <a:prstGeom prst="rect">
            <a:avLst/>
          </a:prstGeom>
        </p:spPr>
      </p:pic>
      <p:sp>
        <p:nvSpPr>
          <p:cNvPr id="17" name="Flecha: hacia abajo 16">
            <a:extLst>
              <a:ext uri="{FF2B5EF4-FFF2-40B4-BE49-F238E27FC236}">
                <a16:creationId xmlns:a16="http://schemas.microsoft.com/office/drawing/2014/main" id="{9732BB8C-0A49-965D-786A-0C7827677CDD}"/>
              </a:ext>
            </a:extLst>
          </p:cNvPr>
          <p:cNvSpPr/>
          <p:nvPr/>
        </p:nvSpPr>
        <p:spPr>
          <a:xfrm>
            <a:off x="7913407" y="1445737"/>
            <a:ext cx="953310" cy="1132093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aphicFrame>
        <p:nvGraphicFramePr>
          <p:cNvPr id="20" name="Diagrama 19">
            <a:extLst>
              <a:ext uri="{FF2B5EF4-FFF2-40B4-BE49-F238E27FC236}">
                <a16:creationId xmlns:a16="http://schemas.microsoft.com/office/drawing/2014/main" id="{348FB825-6E17-F88D-874C-2D639A2B30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47659694"/>
              </p:ext>
            </p:extLst>
          </p:nvPr>
        </p:nvGraphicFramePr>
        <p:xfrm>
          <a:off x="7168866" y="2515802"/>
          <a:ext cx="3607457" cy="15464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22" name="CuadroTexto 21">
            <a:extLst>
              <a:ext uri="{FF2B5EF4-FFF2-40B4-BE49-F238E27FC236}">
                <a16:creationId xmlns:a16="http://schemas.microsoft.com/office/drawing/2014/main" id="{EB46067A-4473-3550-D708-70FD027BE4E7}"/>
              </a:ext>
            </a:extLst>
          </p:cNvPr>
          <p:cNvSpPr txBox="1"/>
          <p:nvPr/>
        </p:nvSpPr>
        <p:spPr>
          <a:xfrm>
            <a:off x="7251596" y="4062273"/>
            <a:ext cx="4771791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Unidades Escuadra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Buques independientes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Litoral (Gobernaciones y capitanías)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Infantería de Marina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Bienestar Naval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Sanidad Naval (Hospitales y centrales odontológicas)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ASMAR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DDTT</a:t>
            </a:r>
          </a:p>
        </p:txBody>
      </p:sp>
    </p:spTree>
    <p:extLst>
      <p:ext uri="{BB962C8B-B14F-4D97-AF65-F5344CB8AC3E}">
        <p14:creationId xmlns:p14="http://schemas.microsoft.com/office/powerpoint/2010/main" val="2105488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E322B4-4059-B5E5-9E4A-BCE0233F1A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1795875-1767-F3B2-FECF-3AFF64406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vert="horz" lIns="85380" tIns="42691" rIns="85380" bIns="42691" rtlCol="0" anchor="ctr"/>
          <a:lstStyle/>
          <a:p>
            <a:fld id="{A7E4A2FD-F2A7-4300-A4A3-A4F04F17BB7E}" type="slidenum">
              <a:rPr lang="es-CL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8</a:t>
            </a:fld>
            <a:endParaRPr lang="es-CL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AutoShape 3" descr="Ilustración de x en rojo, iconos de la computadora x marca de verificación,  x en rojo, diverso, texto, marca png | Klipartz">
            <a:extLst>
              <a:ext uri="{FF2B5EF4-FFF2-40B4-BE49-F238E27FC236}">
                <a16:creationId xmlns:a16="http://schemas.microsoft.com/office/drawing/2014/main" id="{F2786844-E436-E358-9ABA-388F60CADA4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s-CL" sz="2400"/>
          </a:p>
        </p:txBody>
      </p:sp>
      <p:graphicFrame>
        <p:nvGraphicFramePr>
          <p:cNvPr id="12" name="Diagrama 11">
            <a:extLst>
              <a:ext uri="{FF2B5EF4-FFF2-40B4-BE49-F238E27FC236}">
                <a16:creationId xmlns:a16="http://schemas.microsoft.com/office/drawing/2014/main" id="{9BE76020-2349-85D3-2470-DACF176EB4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60588066"/>
              </p:ext>
            </p:extLst>
          </p:nvPr>
        </p:nvGraphicFramePr>
        <p:xfrm>
          <a:off x="463724" y="402238"/>
          <a:ext cx="3382216" cy="14846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CuadroTexto 10">
            <a:extLst>
              <a:ext uri="{FF2B5EF4-FFF2-40B4-BE49-F238E27FC236}">
                <a16:creationId xmlns:a16="http://schemas.microsoft.com/office/drawing/2014/main" id="{62ACE892-124E-1894-2C22-405A4F07E778}"/>
              </a:ext>
            </a:extLst>
          </p:cNvPr>
          <p:cNvSpPr txBox="1"/>
          <p:nvPr/>
        </p:nvSpPr>
        <p:spPr>
          <a:xfrm>
            <a:off x="4200625" y="821394"/>
            <a:ext cx="609437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Bienestar a los miembros de la dotación</a:t>
            </a:r>
          </a:p>
          <a:p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Servicios asociados</a:t>
            </a:r>
          </a:p>
          <a:p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Actividades de camaradería.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44AF810-2C19-FBB7-C2C6-750BBEE5B4A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16590" y="2377652"/>
            <a:ext cx="3373816" cy="210269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E90EC7FE-7C53-2BF7-823E-6B84289E4A4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90406" y="2377652"/>
            <a:ext cx="1743075" cy="2619375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82C7F6D-1ED5-ACAA-C268-0FC906A9626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33481" y="2377652"/>
            <a:ext cx="1600200" cy="28575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413CF32-63FC-DB52-0EB1-16B1A7E10E7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33681" y="2377652"/>
            <a:ext cx="3012467" cy="2004660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13AF6401-EA16-7758-7AD2-DC46C7FF3082}"/>
              </a:ext>
            </a:extLst>
          </p:cNvPr>
          <p:cNvSpPr txBox="1"/>
          <p:nvPr/>
        </p:nvSpPr>
        <p:spPr>
          <a:xfrm>
            <a:off x="5218344" y="5742495"/>
            <a:ext cx="60943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/>
              <a:t>Transversal en todas las UURR</a:t>
            </a:r>
          </a:p>
        </p:txBody>
      </p:sp>
    </p:spTree>
    <p:extLst>
      <p:ext uri="{BB962C8B-B14F-4D97-AF65-F5344CB8AC3E}">
        <p14:creationId xmlns:p14="http://schemas.microsoft.com/office/powerpoint/2010/main" val="3517340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2853E7-D9A7-854F-9E93-C9603753DE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AFA0506E-1FBD-39F7-6604-683B5C530B3D}"/>
              </a:ext>
            </a:extLst>
          </p:cNvPr>
          <p:cNvGrpSpPr/>
          <p:nvPr/>
        </p:nvGrpSpPr>
        <p:grpSpPr>
          <a:xfrm>
            <a:off x="838200" y="209829"/>
            <a:ext cx="4943061" cy="1193670"/>
            <a:chOff x="0" y="426279"/>
            <a:chExt cx="9144000" cy="1535040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9724064B-8E0A-80A2-DAF8-8D4283569D14}"/>
                </a:ext>
              </a:extLst>
            </p:cNvPr>
            <p:cNvSpPr/>
            <p:nvPr/>
          </p:nvSpPr>
          <p:spPr>
            <a:xfrm>
              <a:off x="0" y="426279"/>
              <a:ext cx="9144000" cy="153504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shade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shade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76F9FA8E-CC70-9255-752E-603069603D6C}"/>
                </a:ext>
              </a:extLst>
            </p:cNvPr>
            <p:cNvSpPr txBox="1"/>
            <p:nvPr/>
          </p:nvSpPr>
          <p:spPr>
            <a:xfrm>
              <a:off x="352026" y="602936"/>
              <a:ext cx="8791974" cy="118172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3840" tIns="243840" rIns="243840" bIns="243840" numCol="1" spcCol="1270" anchor="ctr" anchorCtr="0">
              <a:noAutofit/>
            </a:bodyPr>
            <a:lstStyle/>
            <a:p>
              <a:pPr marL="0" lvl="0" indent="0" algn="ctr" defTabSz="2844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L" sz="6400" kern="1200" dirty="0"/>
                <a:t>TEMARIO</a:t>
              </a:r>
            </a:p>
          </p:txBody>
        </p:sp>
      </p:grpSp>
      <p:sp>
        <p:nvSpPr>
          <p:cNvPr id="8" name="3 Rectángulo">
            <a:extLst>
              <a:ext uri="{FF2B5EF4-FFF2-40B4-BE49-F238E27FC236}">
                <a16:creationId xmlns:a16="http://schemas.microsoft.com/office/drawing/2014/main" id="{F367DFE0-63A3-A200-BF6D-9D874A189CB1}"/>
              </a:ext>
            </a:extLst>
          </p:cNvPr>
          <p:cNvSpPr/>
          <p:nvPr/>
        </p:nvSpPr>
        <p:spPr>
          <a:xfrm>
            <a:off x="4572000" y="1710489"/>
            <a:ext cx="7425731" cy="3213203"/>
          </a:xfrm>
          <a:prstGeom prst="rect">
            <a:avLst/>
          </a:prstGeom>
          <a:solidFill>
            <a:schemeClr val="tx1"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342900" indent="-457200" algn="just">
              <a:buFont typeface="+mj-lt"/>
              <a:buAutoNum type="arabicPeriod"/>
            </a:pPr>
            <a:r>
              <a:rPr lang="es-ES" sz="2400" b="1" dirty="0">
                <a:solidFill>
                  <a:schemeClr val="bg1"/>
                </a:solidFill>
              </a:rPr>
              <a:t>Dónde estamos </a:t>
            </a:r>
          </a:p>
          <a:p>
            <a:pPr marL="342900" indent="-457200" algn="just">
              <a:buFont typeface="+mj-lt"/>
              <a:buAutoNum type="arabicPeriod"/>
            </a:pPr>
            <a:endParaRPr lang="es-ES" sz="2400" b="1" dirty="0">
              <a:solidFill>
                <a:schemeClr val="bg1"/>
              </a:solidFill>
            </a:endParaRPr>
          </a:p>
          <a:p>
            <a:pPr marL="342900" indent="-457200" algn="just">
              <a:buFont typeface="+mj-lt"/>
              <a:buAutoNum type="arabicPeriod"/>
            </a:pPr>
            <a:r>
              <a:rPr lang="es-ES" sz="2400" b="1" dirty="0">
                <a:solidFill>
                  <a:schemeClr val="bg1"/>
                </a:solidFill>
              </a:rPr>
              <a:t>Áreas de la especialidad de Abastecimiento y Finanzas.</a:t>
            </a:r>
          </a:p>
          <a:p>
            <a:pPr marL="342900" indent="-457200" algn="just">
              <a:buFont typeface="+mj-lt"/>
              <a:buAutoNum type="arabicPeriod"/>
            </a:pPr>
            <a:endParaRPr lang="es-ES" sz="2400" b="1" dirty="0">
              <a:solidFill>
                <a:schemeClr val="bg1"/>
              </a:solidFill>
            </a:endParaRPr>
          </a:p>
          <a:p>
            <a:pPr marL="342900" indent="-457200" algn="just">
              <a:buFont typeface="+mj-lt"/>
              <a:buAutoNum type="arabicPeriod"/>
            </a:pPr>
            <a:r>
              <a:rPr lang="es-ES" sz="2400" b="1" dirty="0">
                <a:solidFill>
                  <a:schemeClr val="bg1"/>
                </a:solidFill>
              </a:rPr>
              <a:t>Desempeño profesional.</a:t>
            </a:r>
          </a:p>
          <a:p>
            <a:pPr marL="342900" indent="-457200" algn="just">
              <a:buFont typeface="+mj-lt"/>
              <a:buAutoNum type="arabicPeriod"/>
            </a:pPr>
            <a:endParaRPr lang="es-ES" sz="2400" b="1" dirty="0">
              <a:solidFill>
                <a:schemeClr val="bg1"/>
              </a:solidFill>
            </a:endParaRPr>
          </a:p>
          <a:p>
            <a:pPr marL="342900" indent="-457200" algn="just">
              <a:buFont typeface="+mj-lt"/>
              <a:buAutoNum type="arabicPeriod"/>
            </a:pPr>
            <a:r>
              <a:rPr lang="es-ES" sz="2400" b="1" dirty="0">
                <a:solidFill>
                  <a:schemeClr val="bg1"/>
                </a:solidFill>
              </a:rPr>
              <a:t>Mi carrera.</a:t>
            </a:r>
          </a:p>
          <a:p>
            <a:pPr marL="342900" indent="-457200" algn="just">
              <a:buFont typeface="+mj-lt"/>
              <a:buAutoNum type="arabicPeriod"/>
            </a:pPr>
            <a:endParaRPr lang="es-ES" sz="2400" b="1" dirty="0">
              <a:solidFill>
                <a:schemeClr val="bg1"/>
              </a:solidFill>
            </a:endParaRPr>
          </a:p>
          <a:p>
            <a:pPr marL="342900" indent="-457200" algn="just">
              <a:buFont typeface="+mj-lt"/>
              <a:buAutoNum type="arabicPeriod"/>
            </a:pPr>
            <a:r>
              <a:rPr lang="es-ES" sz="2400" b="1" dirty="0">
                <a:solidFill>
                  <a:schemeClr val="bg1"/>
                </a:solidFill>
              </a:rPr>
              <a:t>Comentarios finales.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266AE85E-AC7C-5A49-0E35-6480BE72BE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2525" y="2528180"/>
            <a:ext cx="1647841" cy="1801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261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9375869" y="6291084"/>
            <a:ext cx="2743200" cy="365125"/>
          </a:xfrm>
        </p:spPr>
        <p:txBody>
          <a:bodyPr vert="horz" lIns="85380" tIns="42691" rIns="85380" bIns="42691" rtlCol="0" anchor="ctr"/>
          <a:lstStyle/>
          <a:p>
            <a:fld id="{A7E4A2FD-F2A7-4300-A4A3-A4F04F17BB7E}" type="slidenum">
              <a:rPr lang="es-CL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10</a:t>
            </a:fld>
            <a:endParaRPr lang="es-CL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AutoShape 3" descr="Ilustración de x en rojo, iconos de la computadora x marca de verificación,  x en rojo, diverso, texto, marca png | Klipartz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s-CL" sz="2400"/>
          </a:p>
        </p:txBody>
      </p:sp>
      <p:graphicFrame>
        <p:nvGraphicFramePr>
          <p:cNvPr id="16" name="Diagrama 15">
            <a:extLst>
              <a:ext uri="{FF2B5EF4-FFF2-40B4-BE49-F238E27FC236}">
                <a16:creationId xmlns:a16="http://schemas.microsoft.com/office/drawing/2014/main" id="{091032C4-4434-DCD8-813B-C54D79F80D2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52043619"/>
              </p:ext>
            </p:extLst>
          </p:nvPr>
        </p:nvGraphicFramePr>
        <p:xfrm>
          <a:off x="5412651" y="1561186"/>
          <a:ext cx="6434182" cy="50950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4" name="Grupo 13">
            <a:extLst>
              <a:ext uri="{FF2B5EF4-FFF2-40B4-BE49-F238E27FC236}">
                <a16:creationId xmlns:a16="http://schemas.microsoft.com/office/drawing/2014/main" id="{F9685F9D-EF7C-D32E-2D45-ABA506612B16}"/>
              </a:ext>
            </a:extLst>
          </p:cNvPr>
          <p:cNvGrpSpPr/>
          <p:nvPr/>
        </p:nvGrpSpPr>
        <p:grpSpPr>
          <a:xfrm>
            <a:off x="750674" y="296809"/>
            <a:ext cx="11096159" cy="979241"/>
            <a:chOff x="0" y="426279"/>
            <a:chExt cx="9144000" cy="1535040"/>
          </a:xfrm>
          <a:solidFill>
            <a:schemeClr val="tx2">
              <a:lumMod val="50000"/>
            </a:schemeClr>
          </a:solidFill>
        </p:grpSpPr>
        <p:sp>
          <p:nvSpPr>
            <p:cNvPr id="17" name="Rectángulo: esquinas redondeadas 16">
              <a:extLst>
                <a:ext uri="{FF2B5EF4-FFF2-40B4-BE49-F238E27FC236}">
                  <a16:creationId xmlns:a16="http://schemas.microsoft.com/office/drawing/2014/main" id="{D0525718-EB71-9ABF-0E4B-449E3ED0BAB8}"/>
                </a:ext>
              </a:extLst>
            </p:cNvPr>
            <p:cNvSpPr/>
            <p:nvPr/>
          </p:nvSpPr>
          <p:spPr>
            <a:xfrm>
              <a:off x="0" y="426279"/>
              <a:ext cx="9144000" cy="153504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shade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shade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18" name="Rectángulo: esquinas redondeadas 4">
              <a:extLst>
                <a:ext uri="{FF2B5EF4-FFF2-40B4-BE49-F238E27FC236}">
                  <a16:creationId xmlns:a16="http://schemas.microsoft.com/office/drawing/2014/main" id="{66050C10-88E1-1381-CA5A-38AA32F2D0F7}"/>
                </a:ext>
              </a:extLst>
            </p:cNvPr>
            <p:cNvSpPr txBox="1"/>
            <p:nvPr/>
          </p:nvSpPr>
          <p:spPr>
            <a:xfrm>
              <a:off x="74934" y="501213"/>
              <a:ext cx="8791974" cy="138092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3840" tIns="243840" rIns="243840" bIns="243840" numCol="1" spcCol="1270" anchor="ctr" anchorCtr="0">
              <a:noAutofit/>
            </a:bodyPr>
            <a:lstStyle/>
            <a:p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8696325" algn="l"/>
                </a:tabLst>
                <a:defRPr/>
              </a:pPr>
              <a:r>
                <a:rPr lang="es-CL" sz="24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DESEMPEÑO PROFESIONAL DEL </a:t>
              </a:r>
              <a:r>
                <a:rPr lang="es-CL" sz="2400" b="1" baseline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OFICIAL ABASTECIMIENTO Y FINANZAS.</a:t>
              </a:r>
              <a:endParaRPr lang="es-CL" sz="2400" b="1" dirty="0">
                <a:solidFill>
                  <a:srgbClr val="FFFF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5" name="Imagen 4">
            <a:extLst>
              <a:ext uri="{FF2B5EF4-FFF2-40B4-BE49-F238E27FC236}">
                <a16:creationId xmlns:a16="http://schemas.microsoft.com/office/drawing/2014/main" id="{90D78D53-B3BA-CA9E-B491-322CC0E1DB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6628" y="1561186"/>
            <a:ext cx="3036071" cy="1091279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B8720939-8E97-6621-15F1-1585BF1BF84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8338" y="2768960"/>
            <a:ext cx="3054361" cy="1164437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B0166F92-2FCF-4376-24C7-8AE1E8AB33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87482" y="4049892"/>
            <a:ext cx="3036071" cy="109737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3C1AD33-F441-EAAE-4AD8-999EE35FAA6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38066" y="5073638"/>
            <a:ext cx="3153194" cy="148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451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 vert="horz" lIns="85380" tIns="42691" rIns="85380" bIns="42691" rtlCol="0" anchor="ctr"/>
          <a:lstStyle/>
          <a:p>
            <a:fld id="{A7E4A2FD-F2A7-4300-A4A3-A4F04F17BB7E}" type="slidenum">
              <a:rPr lang="es-CL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11</a:t>
            </a:fld>
            <a:endParaRPr lang="es-CL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AutoShape 3" descr="Ilustración de x en rojo, iconos de la computadora x marca de verificación,  x en rojo, diverso, texto, marca png | Klipartz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s-CL" sz="2400"/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728827FE-CCBE-3049-9781-887310FF10FD}"/>
              </a:ext>
            </a:extLst>
          </p:cNvPr>
          <p:cNvGrpSpPr/>
          <p:nvPr/>
        </p:nvGrpSpPr>
        <p:grpSpPr>
          <a:xfrm>
            <a:off x="320764" y="222941"/>
            <a:ext cx="4715931" cy="979241"/>
            <a:chOff x="0" y="426279"/>
            <a:chExt cx="9144000" cy="1535040"/>
          </a:xfrm>
          <a:solidFill>
            <a:schemeClr val="tx2">
              <a:lumMod val="50000"/>
            </a:schemeClr>
          </a:solidFill>
        </p:grpSpPr>
        <p:sp>
          <p:nvSpPr>
            <p:cNvPr id="8" name="Rectángulo: esquinas redondeadas 7">
              <a:extLst>
                <a:ext uri="{FF2B5EF4-FFF2-40B4-BE49-F238E27FC236}">
                  <a16:creationId xmlns:a16="http://schemas.microsoft.com/office/drawing/2014/main" id="{0A6EA105-31E8-E449-27FD-708500284921}"/>
                </a:ext>
              </a:extLst>
            </p:cNvPr>
            <p:cNvSpPr/>
            <p:nvPr/>
          </p:nvSpPr>
          <p:spPr>
            <a:xfrm>
              <a:off x="0" y="426279"/>
              <a:ext cx="9144000" cy="153504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shade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shade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10" name="Rectángulo: esquinas redondeadas 4">
              <a:extLst>
                <a:ext uri="{FF2B5EF4-FFF2-40B4-BE49-F238E27FC236}">
                  <a16:creationId xmlns:a16="http://schemas.microsoft.com/office/drawing/2014/main" id="{CA09BEB3-830F-1B9C-1A2B-59CDBC905F8E}"/>
                </a:ext>
              </a:extLst>
            </p:cNvPr>
            <p:cNvSpPr txBox="1"/>
            <p:nvPr/>
          </p:nvSpPr>
          <p:spPr>
            <a:xfrm>
              <a:off x="74934" y="501213"/>
              <a:ext cx="8791974" cy="138092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3840" tIns="243840" rIns="243840" bIns="243840" numCol="1" spcCol="1270" anchor="ctr" anchorCtr="0">
              <a:noAutofit/>
            </a:bodyPr>
            <a:lstStyle/>
            <a:p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8696325" algn="l"/>
                </a:tabLst>
                <a:defRPr/>
              </a:pPr>
              <a:r>
                <a:rPr lang="es-CL" sz="24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ESTUDIOS Y CURSOS</a:t>
              </a:r>
              <a:endParaRPr lang="es-CL" sz="2400" b="1" dirty="0">
                <a:solidFill>
                  <a:srgbClr val="FFFF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56A71DFD-D6BD-FE6B-0CBC-0BC1C436CE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38035796"/>
              </p:ext>
            </p:extLst>
          </p:nvPr>
        </p:nvGraphicFramePr>
        <p:xfrm>
          <a:off x="207433" y="1522136"/>
          <a:ext cx="5039124" cy="4274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1" name="Grupo 10">
            <a:extLst>
              <a:ext uri="{FF2B5EF4-FFF2-40B4-BE49-F238E27FC236}">
                <a16:creationId xmlns:a16="http://schemas.microsoft.com/office/drawing/2014/main" id="{3912DCF0-BC25-CF62-1CA6-A89A11C78F8E}"/>
              </a:ext>
            </a:extLst>
          </p:cNvPr>
          <p:cNvGrpSpPr/>
          <p:nvPr/>
        </p:nvGrpSpPr>
        <p:grpSpPr>
          <a:xfrm>
            <a:off x="6481955" y="270743"/>
            <a:ext cx="5548080" cy="979241"/>
            <a:chOff x="0" y="426279"/>
            <a:chExt cx="9144000" cy="1535040"/>
          </a:xfrm>
          <a:solidFill>
            <a:schemeClr val="tx2">
              <a:lumMod val="50000"/>
            </a:schemeClr>
          </a:solidFill>
        </p:grpSpPr>
        <p:sp>
          <p:nvSpPr>
            <p:cNvPr id="12" name="Rectángulo: esquinas redondeadas 11">
              <a:extLst>
                <a:ext uri="{FF2B5EF4-FFF2-40B4-BE49-F238E27FC236}">
                  <a16:creationId xmlns:a16="http://schemas.microsoft.com/office/drawing/2014/main" id="{FD619254-6B48-CB04-DEDD-BC30D1CC49EA}"/>
                </a:ext>
              </a:extLst>
            </p:cNvPr>
            <p:cNvSpPr/>
            <p:nvPr/>
          </p:nvSpPr>
          <p:spPr>
            <a:xfrm>
              <a:off x="0" y="426279"/>
              <a:ext cx="9144000" cy="153504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shade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shade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13" name="Rectángulo: esquinas redondeadas 4">
              <a:extLst>
                <a:ext uri="{FF2B5EF4-FFF2-40B4-BE49-F238E27FC236}">
                  <a16:creationId xmlns:a16="http://schemas.microsoft.com/office/drawing/2014/main" id="{8EBEBD50-F2FB-B32A-FEA3-9372A9692CB7}"/>
                </a:ext>
              </a:extLst>
            </p:cNvPr>
            <p:cNvSpPr txBox="1"/>
            <p:nvPr/>
          </p:nvSpPr>
          <p:spPr>
            <a:xfrm>
              <a:off x="74934" y="501213"/>
              <a:ext cx="8791974" cy="138092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3840" tIns="243840" rIns="243840" bIns="243840" numCol="1" spcCol="1270" anchor="ctr" anchorCtr="0">
              <a:noAutofit/>
            </a:bodyPr>
            <a:lstStyle/>
            <a:p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8696325" algn="l"/>
                </a:tabLst>
                <a:defRPr/>
              </a:pPr>
              <a:r>
                <a:rPr lang="es-CL" sz="24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PUESTOS EN EL EXTRANJERO</a:t>
              </a:r>
              <a:endParaRPr lang="es-CL" sz="2400" b="1" dirty="0">
                <a:solidFill>
                  <a:srgbClr val="FFFF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14" name="Diagrama 13">
            <a:extLst>
              <a:ext uri="{FF2B5EF4-FFF2-40B4-BE49-F238E27FC236}">
                <a16:creationId xmlns:a16="http://schemas.microsoft.com/office/drawing/2014/main" id="{19A581DD-91A6-CA16-A9BE-A8942850BA4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40258827"/>
              </p:ext>
            </p:extLst>
          </p:nvPr>
        </p:nvGraphicFramePr>
        <p:xfrm>
          <a:off x="6481955" y="1522136"/>
          <a:ext cx="5637114" cy="4274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2044216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6429377"/>
            <a:ext cx="12192000" cy="428625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91440" tIns="45720" rIns="91440" bIns="45720" anchor="ctr"/>
          <a:lstStyle/>
          <a:p>
            <a:pPr algn="ctr" defTabSz="914377">
              <a:defRPr/>
            </a:pPr>
            <a:endParaRPr lang="es-CL" sz="933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236539" y="6642100"/>
            <a:ext cx="79861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40" tIns="45720" rIns="91440" bIns="45720">
            <a:spAutoFit/>
          </a:bodyPr>
          <a:lstStyle/>
          <a:p>
            <a:pPr defTabSz="914377">
              <a:defRPr/>
            </a:pPr>
            <a:r>
              <a:rPr lang="es-CL" altLang="es-CL" sz="1200" b="1" kern="0" dirty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3095626" y="6642100"/>
            <a:ext cx="92845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40" tIns="45720" rIns="91440" bIns="45720">
            <a:spAutoFit/>
          </a:bodyPr>
          <a:lstStyle/>
          <a:p>
            <a:pPr defTabSz="914377">
              <a:defRPr/>
            </a:pPr>
            <a:r>
              <a:rPr lang="es-CL" altLang="es-CL" sz="1200" b="1" kern="0" dirty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5973764" y="6642100"/>
            <a:ext cx="100059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40" tIns="45720" rIns="91440" bIns="45720">
            <a:spAutoFit/>
          </a:bodyPr>
          <a:lstStyle/>
          <a:p>
            <a:pPr defTabSz="914377">
              <a:defRPr/>
            </a:pPr>
            <a:r>
              <a:rPr lang="es-CL" altLang="es-CL" sz="1200" b="1" kern="0" dirty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8453439" y="6642100"/>
            <a:ext cx="124104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40" tIns="45720" rIns="91440" bIns="45720">
            <a:spAutoFit/>
          </a:bodyPr>
          <a:lstStyle/>
          <a:p>
            <a:pPr defTabSz="914377">
              <a:defRPr/>
            </a:pPr>
            <a:r>
              <a:rPr lang="es-CL" altLang="es-CL" sz="1200" b="1" kern="0" dirty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11310939" y="6642100"/>
            <a:ext cx="73289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40" tIns="45720" rIns="91440" bIns="45720">
            <a:spAutoFit/>
          </a:bodyPr>
          <a:lstStyle/>
          <a:p>
            <a:pPr defTabSz="914377">
              <a:defRPr/>
            </a:pPr>
            <a:r>
              <a:rPr lang="es-CL" altLang="es-CL" sz="1200" b="1" kern="0" dirty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5830889" y="6438900"/>
            <a:ext cx="135165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40" tIns="45720" rIns="91440" bIns="45720">
            <a:spAutoFit/>
          </a:bodyPr>
          <a:lstStyle/>
          <a:p>
            <a:pPr defTabSz="914377">
              <a:defRPr/>
            </a:pPr>
            <a:r>
              <a:rPr lang="es-CL" altLang="es-CL" sz="1200" b="1" kern="0" dirty="0">
                <a:solidFill>
                  <a:prstClr val="white"/>
                </a:solidFill>
              </a:rPr>
              <a:t>PATRIOTISMO</a:t>
            </a:r>
          </a:p>
        </p:txBody>
      </p:sp>
      <p:grpSp>
        <p:nvGrpSpPr>
          <p:cNvPr id="47" name="46 Grupo"/>
          <p:cNvGrpSpPr/>
          <p:nvPr/>
        </p:nvGrpSpPr>
        <p:grpSpPr>
          <a:xfrm>
            <a:off x="245993" y="664898"/>
            <a:ext cx="11593488" cy="853717"/>
            <a:chOff x="132312" y="3446070"/>
            <a:chExt cx="8695116" cy="640288"/>
          </a:xfrm>
        </p:grpSpPr>
        <p:sp>
          <p:nvSpPr>
            <p:cNvPr id="96" name="Rounded Rectangle 60">
              <a:extLst>
                <a:ext uri="{FF2B5EF4-FFF2-40B4-BE49-F238E27FC236}">
                  <a16:creationId xmlns:a16="http://schemas.microsoft.com/office/drawing/2014/main" id="{3D72E85D-7F8B-6941-8DE1-FAF2952EC94D}"/>
                </a:ext>
              </a:extLst>
            </p:cNvPr>
            <p:cNvSpPr/>
            <p:nvPr/>
          </p:nvSpPr>
          <p:spPr>
            <a:xfrm>
              <a:off x="379618" y="3559530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463539"/>
              <a:r>
                <a:rPr lang="es-ES_tradnl" sz="2400" dirty="0">
                  <a:solidFill>
                    <a:prstClr val="black"/>
                  </a:solidFill>
                </a:rPr>
                <a:t>      Implementación plataformas sistémicas e innovación tecnológicas</a:t>
              </a:r>
              <a:endParaRPr lang="es-ES_tradnl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9" name="TextBox 15">
              <a:extLst>
                <a:ext uri="{FF2B5EF4-FFF2-40B4-BE49-F238E27FC236}">
                  <a16:creationId xmlns:a16="http://schemas.microsoft.com/office/drawing/2014/main" id="{BEA2D834-F890-7843-9744-AB0A66F8D8C8}"/>
                </a:ext>
              </a:extLst>
            </p:cNvPr>
            <p:cNvSpPr txBox="1"/>
            <p:nvPr/>
          </p:nvSpPr>
          <p:spPr>
            <a:xfrm>
              <a:off x="132312" y="3446070"/>
              <a:ext cx="138548" cy="623248"/>
            </a:xfrm>
            <a:prstGeom prst="rect">
              <a:avLst/>
            </a:prstGeom>
            <a:noFill/>
          </p:spPr>
          <p:txBody>
            <a:bodyPr wrap="none" lIns="91440" tIns="45720" rIns="91440" bIns="45720" rtlCol="0">
              <a:spAutoFit/>
            </a:bodyPr>
            <a:lstStyle/>
            <a:p>
              <a:endParaRPr lang="es-ES_tradnl" sz="4800" dirty="0">
                <a:solidFill>
                  <a:srgbClr val="FFC000">
                    <a:lumMod val="75000"/>
                  </a:srgb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Stencil" pitchFamily="82" charset="77"/>
              </a:endParaRPr>
            </a:p>
          </p:txBody>
        </p:sp>
      </p:grpSp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2279" y="-30393"/>
            <a:ext cx="847753" cy="10855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0879611" y="-350427"/>
            <a:ext cx="1663429" cy="1662905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/>
          <a:srcRect t="11212" b="12301"/>
          <a:stretch/>
        </p:blipFill>
        <p:spPr>
          <a:xfrm>
            <a:off x="1796565" y="1887779"/>
            <a:ext cx="8354399" cy="3594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70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6429377"/>
            <a:ext cx="12192000" cy="428625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91440" tIns="45720" rIns="91440" bIns="45720" anchor="ctr"/>
          <a:lstStyle/>
          <a:p>
            <a:pPr algn="ctr" defTabSz="914377">
              <a:defRPr/>
            </a:pPr>
            <a:endParaRPr lang="es-CL" sz="933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236539" y="6642100"/>
            <a:ext cx="79861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40" tIns="45720" rIns="91440" bIns="45720">
            <a:spAutoFit/>
          </a:bodyPr>
          <a:lstStyle/>
          <a:p>
            <a:pPr defTabSz="914377">
              <a:defRPr/>
            </a:pPr>
            <a:r>
              <a:rPr lang="es-CL" altLang="es-CL" sz="1200" b="1" kern="0" dirty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3095626" y="6642100"/>
            <a:ext cx="92845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40" tIns="45720" rIns="91440" bIns="45720">
            <a:spAutoFit/>
          </a:bodyPr>
          <a:lstStyle/>
          <a:p>
            <a:pPr defTabSz="914377">
              <a:defRPr/>
            </a:pPr>
            <a:r>
              <a:rPr lang="es-CL" altLang="es-CL" sz="1200" b="1" kern="0" dirty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5973764" y="6642100"/>
            <a:ext cx="100059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40" tIns="45720" rIns="91440" bIns="45720">
            <a:spAutoFit/>
          </a:bodyPr>
          <a:lstStyle/>
          <a:p>
            <a:pPr defTabSz="914377">
              <a:defRPr/>
            </a:pPr>
            <a:r>
              <a:rPr lang="es-CL" altLang="es-CL" sz="1200" b="1" kern="0" dirty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8453439" y="6642100"/>
            <a:ext cx="124104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40" tIns="45720" rIns="91440" bIns="45720">
            <a:spAutoFit/>
          </a:bodyPr>
          <a:lstStyle/>
          <a:p>
            <a:pPr defTabSz="914377">
              <a:defRPr/>
            </a:pPr>
            <a:r>
              <a:rPr lang="es-CL" altLang="es-CL" sz="1200" b="1" kern="0" dirty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11310939" y="6642100"/>
            <a:ext cx="73289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40" tIns="45720" rIns="91440" bIns="45720">
            <a:spAutoFit/>
          </a:bodyPr>
          <a:lstStyle/>
          <a:p>
            <a:pPr defTabSz="914377">
              <a:defRPr/>
            </a:pPr>
            <a:r>
              <a:rPr lang="es-CL" altLang="es-CL" sz="1200" b="1" kern="0" dirty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5830889" y="6438900"/>
            <a:ext cx="135165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40" tIns="45720" rIns="91440" bIns="45720">
            <a:spAutoFit/>
          </a:bodyPr>
          <a:lstStyle/>
          <a:p>
            <a:pPr defTabSz="914377">
              <a:defRPr/>
            </a:pPr>
            <a:r>
              <a:rPr lang="es-CL" altLang="es-CL" sz="1200" b="1" kern="0" dirty="0">
                <a:solidFill>
                  <a:prstClr val="white"/>
                </a:solidFill>
              </a:rPr>
              <a:t>PATRIOTISMO</a:t>
            </a:r>
          </a:p>
        </p:txBody>
      </p:sp>
      <p:grpSp>
        <p:nvGrpSpPr>
          <p:cNvPr id="47" name="46 Grupo"/>
          <p:cNvGrpSpPr/>
          <p:nvPr/>
        </p:nvGrpSpPr>
        <p:grpSpPr>
          <a:xfrm>
            <a:off x="245993" y="664898"/>
            <a:ext cx="11593488" cy="853717"/>
            <a:chOff x="132312" y="3446070"/>
            <a:chExt cx="8695116" cy="640288"/>
          </a:xfrm>
        </p:grpSpPr>
        <p:sp>
          <p:nvSpPr>
            <p:cNvPr id="96" name="Rounded Rectangle 60">
              <a:extLst>
                <a:ext uri="{FF2B5EF4-FFF2-40B4-BE49-F238E27FC236}">
                  <a16:creationId xmlns:a16="http://schemas.microsoft.com/office/drawing/2014/main" id="{3D72E85D-7F8B-6941-8DE1-FAF2952EC94D}"/>
                </a:ext>
              </a:extLst>
            </p:cNvPr>
            <p:cNvSpPr/>
            <p:nvPr/>
          </p:nvSpPr>
          <p:spPr>
            <a:xfrm>
              <a:off x="379618" y="3559530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463539"/>
              <a:r>
                <a:rPr lang="es-ES_tradnl" sz="2400" dirty="0">
                  <a:solidFill>
                    <a:prstClr val="black"/>
                  </a:solidFill>
                </a:rPr>
                <a:t>      Implementación plataformas sistémicas e innovación tecnológicas</a:t>
              </a:r>
              <a:endParaRPr lang="es-ES_tradnl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9" name="TextBox 15">
              <a:extLst>
                <a:ext uri="{FF2B5EF4-FFF2-40B4-BE49-F238E27FC236}">
                  <a16:creationId xmlns:a16="http://schemas.microsoft.com/office/drawing/2014/main" id="{BEA2D834-F890-7843-9744-AB0A66F8D8C8}"/>
                </a:ext>
              </a:extLst>
            </p:cNvPr>
            <p:cNvSpPr txBox="1"/>
            <p:nvPr/>
          </p:nvSpPr>
          <p:spPr>
            <a:xfrm>
              <a:off x="132312" y="3446070"/>
              <a:ext cx="138548" cy="623248"/>
            </a:xfrm>
            <a:prstGeom prst="rect">
              <a:avLst/>
            </a:prstGeom>
            <a:noFill/>
          </p:spPr>
          <p:txBody>
            <a:bodyPr wrap="none" lIns="91440" tIns="45720" rIns="91440" bIns="45720" rtlCol="0">
              <a:spAutoFit/>
            </a:bodyPr>
            <a:lstStyle/>
            <a:p>
              <a:endParaRPr lang="es-ES_tradnl" sz="4800" dirty="0">
                <a:solidFill>
                  <a:srgbClr val="FFC000">
                    <a:lumMod val="75000"/>
                  </a:srgb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Stencil" pitchFamily="82" charset="77"/>
              </a:endParaRPr>
            </a:p>
          </p:txBody>
        </p:sp>
      </p:grpSp>
      <p:sp>
        <p:nvSpPr>
          <p:cNvPr id="60" name="Rectángulo redondeado 59"/>
          <p:cNvSpPr/>
          <p:nvPr/>
        </p:nvSpPr>
        <p:spPr>
          <a:xfrm>
            <a:off x="10052536" y="983559"/>
            <a:ext cx="1529865" cy="354228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ES" sz="2400" dirty="0">
                <a:latin typeface="Raleway"/>
              </a:rPr>
              <a:t>IA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3522" y="1556589"/>
            <a:ext cx="9714181" cy="4766425"/>
          </a:xfrm>
          <a:prstGeom prst="rect">
            <a:avLst/>
          </a:prstGeom>
        </p:spPr>
      </p:pic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2279" y="-30393"/>
            <a:ext cx="847753" cy="10855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0879611" y="-350427"/>
            <a:ext cx="1663429" cy="1662905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12291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53 Estrella de 5 puntas"/>
          <p:cNvSpPr/>
          <p:nvPr/>
        </p:nvSpPr>
        <p:spPr>
          <a:xfrm>
            <a:off x="10170837" y="1212192"/>
            <a:ext cx="72008" cy="958691"/>
          </a:xfrm>
          <a:prstGeom prst="star5">
            <a:avLst/>
          </a:prstGeom>
        </p:spPr>
        <p:txBody>
          <a:bodyPr rtlCol="0" anchor="ctr">
            <a:spAutoFit/>
          </a:bodyPr>
          <a:lstStyle/>
          <a:p>
            <a:pPr marL="285744" indent="-285744" algn="just">
              <a:buFont typeface="Wingdings" panose="05000000000000000000" pitchFamily="2" charset="2"/>
              <a:buChar char="§"/>
            </a:pPr>
            <a:endParaRPr lang="es-MX" kern="0" dirty="0">
              <a:solidFill>
                <a:srgbClr val="000000"/>
              </a:solidFill>
              <a:cs typeface="Calibri"/>
            </a:endParaRPr>
          </a:p>
        </p:txBody>
      </p:sp>
      <p:sp>
        <p:nvSpPr>
          <p:cNvPr id="58" name="Rectángulo 57"/>
          <p:cNvSpPr/>
          <p:nvPr/>
        </p:nvSpPr>
        <p:spPr>
          <a:xfrm>
            <a:off x="10704512" y="500014"/>
            <a:ext cx="1487488" cy="369332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44" indent="-285744" algn="just"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cs typeface="Calibri"/>
            </a:endParaRPr>
          </a:p>
        </p:txBody>
      </p:sp>
      <p:sp>
        <p:nvSpPr>
          <p:cNvPr id="14" name="3 Título"/>
          <p:cNvSpPr>
            <a:spLocks noGrp="1"/>
          </p:cNvSpPr>
          <p:nvPr>
            <p:ph type="title" idx="4294967295"/>
          </p:nvPr>
        </p:nvSpPr>
        <p:spPr>
          <a:xfrm>
            <a:off x="0" y="155575"/>
            <a:ext cx="10479088" cy="1252538"/>
          </a:xfrm>
        </p:spPr>
        <p:txBody>
          <a:bodyPr>
            <a:normAutofit/>
          </a:bodyPr>
          <a:lstStyle/>
          <a:p>
            <a:pPr algn="ctr"/>
            <a:r>
              <a:rPr lang="es-MX" dirty="0">
                <a:solidFill>
                  <a:schemeClr val="bg1"/>
                </a:solidFill>
                <a:latin typeface="Calibri" panose="020F0502020204030204" pitchFamily="34" charset="0"/>
              </a:rPr>
              <a:t>Temario</a:t>
            </a:r>
          </a:p>
        </p:txBody>
      </p:sp>
      <p:pic>
        <p:nvPicPr>
          <p:cNvPr id="20481" name="Imagen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9" t="2559" r="17787" b="4921"/>
          <a:stretch>
            <a:fillRect/>
          </a:stretch>
        </p:blipFill>
        <p:spPr bwMode="auto">
          <a:xfrm>
            <a:off x="10040447" y="2756580"/>
            <a:ext cx="1752600" cy="3448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Imagen 24" descr="image0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95" t="3658" r="33073" b="6314"/>
          <a:stretch>
            <a:fillRect/>
          </a:stretch>
        </p:blipFill>
        <p:spPr bwMode="auto">
          <a:xfrm>
            <a:off x="7728968" y="2621796"/>
            <a:ext cx="1685925" cy="343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5144898" y="1289292"/>
            <a:ext cx="22840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CRUZ DE SERVICIO ABASTECIMIENTO Y FINANZAS DE SEGUNDA CLASE . (7 AÑOS)</a:t>
            </a:r>
            <a:endParaRPr lang="es-CL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7310658" y="1290690"/>
            <a:ext cx="22840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CRUZ DE SERVICIO ABASTECIMIENTO Y FINANZAS DE PRIMERA CLASE (10 AÑOS)</a:t>
            </a:r>
            <a:endParaRPr lang="es-CL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9635809" y="1292088"/>
            <a:ext cx="22840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GRAN CRUZ DE SERVICIO ABASTECIMIENTO Y FINANZAS (14 AÑOS)</a:t>
            </a:r>
            <a:endParaRPr lang="es-CL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Imagen 18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39152" y="2265071"/>
            <a:ext cx="1622049" cy="535884"/>
          </a:xfrm>
          <a:prstGeom prst="rect">
            <a:avLst/>
          </a:prstGeom>
          <a:noFill/>
        </p:spPr>
      </p:pic>
      <p:pic>
        <p:nvPicPr>
          <p:cNvPr id="24" name="Imagen 23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27437" y="2277397"/>
            <a:ext cx="1622049" cy="527465"/>
          </a:xfrm>
          <a:prstGeom prst="rect">
            <a:avLst/>
          </a:prstGeom>
          <a:noFill/>
        </p:spPr>
      </p:pic>
      <p:pic>
        <p:nvPicPr>
          <p:cNvPr id="25" name="Imagen 24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14742" y="2314204"/>
            <a:ext cx="1591889" cy="503533"/>
          </a:xfrm>
          <a:prstGeom prst="rect">
            <a:avLst/>
          </a:prstGeom>
          <a:noFill/>
        </p:spPr>
      </p:pic>
      <p:sp>
        <p:nvSpPr>
          <p:cNvPr id="21" name="Rectángulo 20"/>
          <p:cNvSpPr/>
          <p:nvPr/>
        </p:nvSpPr>
        <p:spPr>
          <a:xfrm>
            <a:off x="724945" y="1575149"/>
            <a:ext cx="45667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CL" b="1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s-CL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Características.</a:t>
            </a:r>
            <a:endParaRPr lang="es-C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s-CL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CL" u="sng" dirty="0">
                <a:latin typeface="Arial" panose="020B0604020202020204" pitchFamily="34" charset="0"/>
                <a:ea typeface="Calibri" panose="020F0502020204030204" pitchFamily="34" charset="0"/>
              </a:rPr>
              <a:t>Reconocimiento consta de:</a:t>
            </a:r>
          </a:p>
          <a:p>
            <a:pPr algn="just"/>
            <a:endParaRPr lang="es-CL" u="sng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44" indent="-285744" algn="just">
              <a:buFontTx/>
              <a:buChar char="-"/>
            </a:pPr>
            <a:r>
              <a:rPr lang="es-CL" dirty="0">
                <a:latin typeface="Arial" panose="020B0604020202020204" pitchFamily="34" charset="0"/>
                <a:ea typeface="Calibri" panose="020F0502020204030204" pitchFamily="34" charset="0"/>
              </a:rPr>
              <a:t>Diploma, cinta y medalla por 7, 10 y 14 años.	</a:t>
            </a:r>
          </a:p>
          <a:p>
            <a:pPr marL="285744" indent="-285744" algn="just">
              <a:buFontTx/>
              <a:buChar char="-"/>
            </a:pPr>
            <a:r>
              <a:rPr lang="es-CL" dirty="0">
                <a:latin typeface="Arial" panose="020B0604020202020204" pitchFamily="34" charset="0"/>
                <a:ea typeface="Calibri" panose="020F0502020204030204" pitchFamily="34" charset="0"/>
              </a:rPr>
              <a:t>Imposición será en ceremonia interna, el día 15 de junio de cada año al celebrar un nuevo aniversario de la especialidad de Abastecimiento.</a:t>
            </a:r>
          </a:p>
          <a:p>
            <a:pPr algn="just"/>
            <a:endParaRPr lang="es-MX" dirty="0">
              <a:latin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7"/>
          <a:srcRect r="14185"/>
          <a:stretch/>
        </p:blipFill>
        <p:spPr>
          <a:xfrm>
            <a:off x="469901" y="4480605"/>
            <a:ext cx="5092700" cy="1710771"/>
          </a:xfrm>
          <a:prstGeom prst="rect">
            <a:avLst/>
          </a:prstGeom>
        </p:spPr>
      </p:pic>
      <p:pic>
        <p:nvPicPr>
          <p:cNvPr id="20483" name="Imagen 30" descr="image0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44" t="3658" r="3754" b="6314"/>
          <a:stretch>
            <a:fillRect/>
          </a:stretch>
        </p:blipFill>
        <p:spPr bwMode="auto">
          <a:xfrm>
            <a:off x="5546785" y="2784857"/>
            <a:ext cx="1628775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8" name="46 Grupo"/>
          <p:cNvGrpSpPr/>
          <p:nvPr/>
        </p:nvGrpSpPr>
        <p:grpSpPr>
          <a:xfrm>
            <a:off x="199559" y="396662"/>
            <a:ext cx="11593488" cy="853717"/>
            <a:chOff x="132312" y="3446070"/>
            <a:chExt cx="8695116" cy="640288"/>
          </a:xfrm>
        </p:grpSpPr>
        <p:sp>
          <p:nvSpPr>
            <p:cNvPr id="29" name="Rounded Rectangle 60">
              <a:extLst>
                <a:ext uri="{FF2B5EF4-FFF2-40B4-BE49-F238E27FC236}">
                  <a16:creationId xmlns:a16="http://schemas.microsoft.com/office/drawing/2014/main" id="{3D72E85D-7F8B-6941-8DE1-FAF2952EC94D}"/>
                </a:ext>
              </a:extLst>
            </p:cNvPr>
            <p:cNvSpPr/>
            <p:nvPr/>
          </p:nvSpPr>
          <p:spPr>
            <a:xfrm>
              <a:off x="379618" y="3559530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463539"/>
              <a:r>
                <a:rPr lang="es-ES_tradnl" sz="2400" dirty="0">
                  <a:solidFill>
                    <a:prstClr val="black"/>
                  </a:solidFill>
                </a:rPr>
                <a:t>                      Medallas Servicio de Abastecimiento y Finanzas</a:t>
              </a:r>
              <a:endParaRPr lang="es-ES_tradnl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0" name="TextBox 15">
              <a:extLst>
                <a:ext uri="{FF2B5EF4-FFF2-40B4-BE49-F238E27FC236}">
                  <a16:creationId xmlns:a16="http://schemas.microsoft.com/office/drawing/2014/main" id="{BEA2D834-F890-7843-9744-AB0A66F8D8C8}"/>
                </a:ext>
              </a:extLst>
            </p:cNvPr>
            <p:cNvSpPr txBox="1"/>
            <p:nvPr/>
          </p:nvSpPr>
          <p:spPr>
            <a:xfrm>
              <a:off x="132312" y="3446070"/>
              <a:ext cx="138548" cy="623248"/>
            </a:xfrm>
            <a:prstGeom prst="rect">
              <a:avLst/>
            </a:prstGeom>
            <a:noFill/>
          </p:spPr>
          <p:txBody>
            <a:bodyPr wrap="none" lIns="91440" tIns="45720" rIns="91440" bIns="45720" rtlCol="0">
              <a:spAutoFit/>
            </a:bodyPr>
            <a:lstStyle/>
            <a:p>
              <a:endParaRPr lang="es-ES_tradnl" sz="4800" dirty="0">
                <a:solidFill>
                  <a:srgbClr val="FFC000">
                    <a:lumMod val="75000"/>
                  </a:srgb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Stencil" pitchFamily="82" charset="77"/>
              </a:endParaRPr>
            </a:p>
          </p:txBody>
        </p:sp>
      </p:grpSp>
      <p:pic>
        <p:nvPicPr>
          <p:cNvPr id="31" name="Picture 2" descr="Imagen relacionad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52279" y="-30393"/>
            <a:ext cx="847753" cy="10855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2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10879611" y="-350427"/>
            <a:ext cx="1663429" cy="1662905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sp>
        <p:nvSpPr>
          <p:cNvPr id="33" name="19 Rectángulo"/>
          <p:cNvSpPr/>
          <p:nvPr/>
        </p:nvSpPr>
        <p:spPr>
          <a:xfrm>
            <a:off x="0" y="6429377"/>
            <a:ext cx="12192000" cy="428625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91440" tIns="45720" rIns="91440" bIns="45720" anchor="ctr"/>
          <a:lstStyle/>
          <a:p>
            <a:pPr algn="ctr" defTabSz="914377">
              <a:defRPr/>
            </a:pPr>
            <a:endParaRPr lang="es-CL" sz="933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20 CuadroTexto"/>
          <p:cNvSpPr txBox="1">
            <a:spLocks noChangeArrowheads="1"/>
          </p:cNvSpPr>
          <p:nvPr/>
        </p:nvSpPr>
        <p:spPr bwMode="auto">
          <a:xfrm>
            <a:off x="236539" y="6642100"/>
            <a:ext cx="79861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40" tIns="45720" rIns="91440" bIns="45720">
            <a:spAutoFit/>
          </a:bodyPr>
          <a:lstStyle/>
          <a:p>
            <a:pPr defTabSz="914377">
              <a:defRPr/>
            </a:pPr>
            <a:r>
              <a:rPr lang="es-CL" altLang="es-CL" sz="1200" b="1" kern="0" dirty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35" name="21 CuadroTexto"/>
          <p:cNvSpPr txBox="1">
            <a:spLocks noChangeArrowheads="1"/>
          </p:cNvSpPr>
          <p:nvPr/>
        </p:nvSpPr>
        <p:spPr bwMode="auto">
          <a:xfrm>
            <a:off x="3095626" y="6642100"/>
            <a:ext cx="92845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40" tIns="45720" rIns="91440" bIns="45720">
            <a:spAutoFit/>
          </a:bodyPr>
          <a:lstStyle/>
          <a:p>
            <a:pPr defTabSz="914377">
              <a:defRPr/>
            </a:pPr>
            <a:r>
              <a:rPr lang="es-CL" altLang="es-CL" sz="1200" b="1" kern="0" dirty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36" name="22 CuadroTexto"/>
          <p:cNvSpPr txBox="1">
            <a:spLocks noChangeArrowheads="1"/>
          </p:cNvSpPr>
          <p:nvPr/>
        </p:nvSpPr>
        <p:spPr bwMode="auto">
          <a:xfrm>
            <a:off x="5973764" y="6642100"/>
            <a:ext cx="100059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40" tIns="45720" rIns="91440" bIns="45720">
            <a:spAutoFit/>
          </a:bodyPr>
          <a:lstStyle/>
          <a:p>
            <a:pPr defTabSz="914377">
              <a:defRPr/>
            </a:pPr>
            <a:r>
              <a:rPr lang="es-CL" altLang="es-CL" sz="1200" b="1" kern="0" dirty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37" name="23 CuadroTexto"/>
          <p:cNvSpPr txBox="1">
            <a:spLocks noChangeArrowheads="1"/>
          </p:cNvSpPr>
          <p:nvPr/>
        </p:nvSpPr>
        <p:spPr bwMode="auto">
          <a:xfrm>
            <a:off x="8453439" y="6642100"/>
            <a:ext cx="124104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40" tIns="45720" rIns="91440" bIns="45720">
            <a:spAutoFit/>
          </a:bodyPr>
          <a:lstStyle/>
          <a:p>
            <a:pPr defTabSz="914377">
              <a:defRPr/>
            </a:pPr>
            <a:r>
              <a:rPr lang="es-CL" altLang="es-CL" sz="1200" b="1" kern="0" dirty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38" name="24 CuadroTexto"/>
          <p:cNvSpPr txBox="1">
            <a:spLocks noChangeArrowheads="1"/>
          </p:cNvSpPr>
          <p:nvPr/>
        </p:nvSpPr>
        <p:spPr bwMode="auto">
          <a:xfrm>
            <a:off x="11310939" y="6642100"/>
            <a:ext cx="73289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40" tIns="45720" rIns="91440" bIns="45720">
            <a:spAutoFit/>
          </a:bodyPr>
          <a:lstStyle/>
          <a:p>
            <a:pPr defTabSz="914377">
              <a:defRPr/>
            </a:pPr>
            <a:r>
              <a:rPr lang="es-CL" altLang="es-CL" sz="1200" b="1" kern="0" dirty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39" name="25 CuadroTexto"/>
          <p:cNvSpPr txBox="1">
            <a:spLocks noChangeArrowheads="1"/>
          </p:cNvSpPr>
          <p:nvPr/>
        </p:nvSpPr>
        <p:spPr bwMode="auto">
          <a:xfrm>
            <a:off x="5830889" y="6438900"/>
            <a:ext cx="135165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40" tIns="45720" rIns="91440" bIns="45720">
            <a:spAutoFit/>
          </a:bodyPr>
          <a:lstStyle/>
          <a:p>
            <a:pPr defTabSz="914377">
              <a:defRPr/>
            </a:pPr>
            <a:r>
              <a:rPr lang="es-CL" altLang="es-CL" sz="1200" b="1" kern="0" dirty="0">
                <a:solidFill>
                  <a:prstClr val="white"/>
                </a:solidFill>
              </a:rPr>
              <a:t>PATRIOTISMO</a:t>
            </a:r>
          </a:p>
        </p:txBody>
      </p:sp>
    </p:spTree>
    <p:extLst>
      <p:ext uri="{BB962C8B-B14F-4D97-AF65-F5344CB8AC3E}">
        <p14:creationId xmlns:p14="http://schemas.microsoft.com/office/powerpoint/2010/main" val="36825892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Marcador de contenido 6">
            <a:extLst>
              <a:ext uri="{FF2B5EF4-FFF2-40B4-BE49-F238E27FC236}">
                <a16:creationId xmlns:a16="http://schemas.microsoft.com/office/drawing/2014/main" id="{30159D59-879D-32FA-330E-336CFB7826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0366419"/>
              </p:ext>
            </p:extLst>
          </p:nvPr>
        </p:nvGraphicFramePr>
        <p:xfrm>
          <a:off x="4048057" y="444010"/>
          <a:ext cx="8014240" cy="59699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Imagen 5" descr="Icono&#10;&#10;El contenido generado por IA puede ser incorrecto.">
            <a:extLst>
              <a:ext uri="{FF2B5EF4-FFF2-40B4-BE49-F238E27FC236}">
                <a16:creationId xmlns:a16="http://schemas.microsoft.com/office/drawing/2014/main" id="{90FFDDF3-3764-BE37-D38C-2D7793B47A25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877437" y="937130"/>
            <a:ext cx="1329612" cy="1329612"/>
          </a:xfrm>
          <a:prstGeom prst="rect">
            <a:avLst/>
          </a:prstGeom>
        </p:spPr>
      </p:pic>
      <p:sp>
        <p:nvSpPr>
          <p:cNvPr id="4" name="AutoShape 2" descr="Sticker con: ">
            <a:extLst>
              <a:ext uri="{FF2B5EF4-FFF2-40B4-BE49-F238E27FC236}">
                <a16:creationId xmlns:a16="http://schemas.microsoft.com/office/drawing/2014/main" id="{E9E6EB54-2634-E93C-193A-33AF25FD110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4C3C9ED-845C-7D14-2358-648E3C0F7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chemeClr val="bg1"/>
                </a:solidFill>
              </a:rPr>
              <a:t>EN RESUMEN</a:t>
            </a:r>
            <a:endParaRPr lang="es-C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2747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DA94AA-F689-680E-93B7-5B64FBBEB2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F5C57396-7F17-7BFB-6B26-8AFB75DAAB83}"/>
              </a:ext>
            </a:extLst>
          </p:cNvPr>
          <p:cNvGrpSpPr/>
          <p:nvPr/>
        </p:nvGrpSpPr>
        <p:grpSpPr>
          <a:xfrm>
            <a:off x="838200" y="209829"/>
            <a:ext cx="4943061" cy="1193670"/>
            <a:chOff x="0" y="426279"/>
            <a:chExt cx="9144000" cy="1535040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DE55C9B9-48DE-CE7A-3095-54330F5F3B8B}"/>
                </a:ext>
              </a:extLst>
            </p:cNvPr>
            <p:cNvSpPr/>
            <p:nvPr/>
          </p:nvSpPr>
          <p:spPr>
            <a:xfrm>
              <a:off x="0" y="426279"/>
              <a:ext cx="9144000" cy="153504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shade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shade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8EB2D0C7-1E6D-47F6-102B-3AAD3FF1EEF8}"/>
                </a:ext>
              </a:extLst>
            </p:cNvPr>
            <p:cNvSpPr txBox="1"/>
            <p:nvPr/>
          </p:nvSpPr>
          <p:spPr>
            <a:xfrm>
              <a:off x="352026" y="602936"/>
              <a:ext cx="8791974" cy="118172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3840" tIns="243840" rIns="243840" bIns="243840" numCol="1" spcCol="1270" anchor="ctr" anchorCtr="0">
              <a:noAutofit/>
            </a:bodyPr>
            <a:lstStyle/>
            <a:p>
              <a:pPr marL="0" lvl="0" indent="0" algn="ctr" defTabSz="2844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L" sz="6400" kern="1200" dirty="0"/>
                <a:t>TEMARIO</a:t>
              </a:r>
            </a:p>
          </p:txBody>
        </p:sp>
      </p:grpSp>
      <p:sp>
        <p:nvSpPr>
          <p:cNvPr id="8" name="3 Rectángulo">
            <a:extLst>
              <a:ext uri="{FF2B5EF4-FFF2-40B4-BE49-F238E27FC236}">
                <a16:creationId xmlns:a16="http://schemas.microsoft.com/office/drawing/2014/main" id="{5C7A7096-D147-CCF2-A694-94EB48DB68B0}"/>
              </a:ext>
            </a:extLst>
          </p:cNvPr>
          <p:cNvSpPr/>
          <p:nvPr/>
        </p:nvSpPr>
        <p:spPr>
          <a:xfrm>
            <a:off x="4572000" y="1710489"/>
            <a:ext cx="7425731" cy="3213203"/>
          </a:xfrm>
          <a:prstGeom prst="rect">
            <a:avLst/>
          </a:prstGeom>
          <a:solidFill>
            <a:schemeClr val="tx1"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342900" indent="-457200" algn="just">
              <a:buFont typeface="+mj-lt"/>
              <a:buAutoNum type="arabicPeriod"/>
            </a:pPr>
            <a:r>
              <a:rPr lang="es-ES" sz="2400" b="1" dirty="0">
                <a:solidFill>
                  <a:schemeClr val="bg1"/>
                </a:solidFill>
              </a:rPr>
              <a:t>Dónde estamos </a:t>
            </a:r>
          </a:p>
          <a:p>
            <a:pPr marL="342900" indent="-457200" algn="just">
              <a:buFont typeface="+mj-lt"/>
              <a:buAutoNum type="arabicPeriod"/>
            </a:pPr>
            <a:endParaRPr lang="es-ES" sz="2400" b="1" dirty="0">
              <a:solidFill>
                <a:schemeClr val="bg1"/>
              </a:solidFill>
            </a:endParaRPr>
          </a:p>
          <a:p>
            <a:pPr marL="342900" indent="-457200" algn="just">
              <a:buFont typeface="+mj-lt"/>
              <a:buAutoNum type="arabicPeriod"/>
            </a:pPr>
            <a:r>
              <a:rPr lang="es-ES" sz="2400" b="1" dirty="0">
                <a:solidFill>
                  <a:schemeClr val="bg1"/>
                </a:solidFill>
              </a:rPr>
              <a:t>Áreas de la especialidad de Abastecimiento y Finanzas.</a:t>
            </a:r>
          </a:p>
          <a:p>
            <a:pPr marL="342900" indent="-457200" algn="just">
              <a:buFont typeface="+mj-lt"/>
              <a:buAutoNum type="arabicPeriod"/>
            </a:pPr>
            <a:endParaRPr lang="es-ES" sz="2400" b="1" dirty="0">
              <a:solidFill>
                <a:schemeClr val="bg1"/>
              </a:solidFill>
            </a:endParaRPr>
          </a:p>
          <a:p>
            <a:pPr marL="342900" indent="-457200" algn="just">
              <a:buFont typeface="+mj-lt"/>
              <a:buAutoNum type="arabicPeriod"/>
            </a:pPr>
            <a:r>
              <a:rPr lang="es-ES" sz="2400" b="1" dirty="0">
                <a:solidFill>
                  <a:schemeClr val="bg1"/>
                </a:solidFill>
              </a:rPr>
              <a:t>Desempeño profesional.</a:t>
            </a:r>
          </a:p>
          <a:p>
            <a:pPr marL="342900" indent="-457200" algn="just">
              <a:buFont typeface="+mj-lt"/>
              <a:buAutoNum type="arabicPeriod"/>
            </a:pPr>
            <a:endParaRPr lang="es-ES" sz="2400" b="1" dirty="0">
              <a:solidFill>
                <a:schemeClr val="bg1"/>
              </a:solidFill>
            </a:endParaRPr>
          </a:p>
          <a:p>
            <a:pPr marL="342900" indent="-457200" algn="just">
              <a:buFont typeface="+mj-lt"/>
              <a:buAutoNum type="arabicPeriod"/>
            </a:pPr>
            <a:r>
              <a:rPr lang="es-ES" sz="2400" b="1" dirty="0">
                <a:solidFill>
                  <a:schemeClr val="bg1"/>
                </a:solidFill>
              </a:rPr>
              <a:t>Mi carrera.</a:t>
            </a:r>
          </a:p>
          <a:p>
            <a:pPr marL="342900" indent="-457200" algn="just">
              <a:buFont typeface="+mj-lt"/>
              <a:buAutoNum type="arabicPeriod"/>
            </a:pPr>
            <a:endParaRPr lang="es-ES" sz="2400" b="1" dirty="0">
              <a:solidFill>
                <a:schemeClr val="bg1"/>
              </a:solidFill>
            </a:endParaRPr>
          </a:p>
          <a:p>
            <a:pPr marL="342900" indent="-457200" algn="just">
              <a:buFont typeface="+mj-lt"/>
              <a:buAutoNum type="arabicPeriod"/>
            </a:pPr>
            <a:r>
              <a:rPr lang="es-ES" sz="2400" b="1" dirty="0">
                <a:solidFill>
                  <a:schemeClr val="bg1"/>
                </a:solidFill>
              </a:rPr>
              <a:t>Comentarios finales.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629B7D3D-921C-59B8-83DD-5AFE541ABF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2525" y="2528180"/>
            <a:ext cx="1647841" cy="1801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0562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D2C74113-453F-4432-8DB2-605029FF1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A466AAA7-8D7F-4E42-B3CF-FAA0C3B818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6BAEB520-6E27-49D4-974F-B7F73039F2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1215C1E6-7C49-4E2B-A190-8E03A1D995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D4AFC1BD-7AFA-4F58-B7C6-69896C1D68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38" name="Freeform 9">
              <a:extLst>
                <a:ext uri="{FF2B5EF4-FFF2-40B4-BE49-F238E27FC236}">
                  <a16:creationId xmlns:a16="http://schemas.microsoft.com/office/drawing/2014/main" id="{19FC4CAF-8E84-4EA7-BC40-291C4065E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0" name="Freeform 10">
              <a:extLst>
                <a:ext uri="{FF2B5EF4-FFF2-40B4-BE49-F238E27FC236}">
                  <a16:creationId xmlns:a16="http://schemas.microsoft.com/office/drawing/2014/main" id="{465E902E-FA4D-4522-902B-874CE56EA0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3" name="Freeform 11">
              <a:extLst>
                <a:ext uri="{FF2B5EF4-FFF2-40B4-BE49-F238E27FC236}">
                  <a16:creationId xmlns:a16="http://schemas.microsoft.com/office/drawing/2014/main" id="{EA22E271-6E18-46A1-BF4E-131F9ACE4A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5" name="Freeform 12">
              <a:extLst>
                <a:ext uri="{FF2B5EF4-FFF2-40B4-BE49-F238E27FC236}">
                  <a16:creationId xmlns:a16="http://schemas.microsoft.com/office/drawing/2014/main" id="{6588DEA0-277A-4D68-A78C-D0C1C58813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7" name="Freeform 13">
              <a:extLst>
                <a:ext uri="{FF2B5EF4-FFF2-40B4-BE49-F238E27FC236}">
                  <a16:creationId xmlns:a16="http://schemas.microsoft.com/office/drawing/2014/main" id="{685B3061-6618-4266-9537-3DC20490C0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9" name="Freeform 14">
              <a:extLst>
                <a:ext uri="{FF2B5EF4-FFF2-40B4-BE49-F238E27FC236}">
                  <a16:creationId xmlns:a16="http://schemas.microsoft.com/office/drawing/2014/main" id="{38058FAD-F0CB-4DB5-A213-9E114E5B9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" name="Freeform 15">
              <a:extLst>
                <a:ext uri="{FF2B5EF4-FFF2-40B4-BE49-F238E27FC236}">
                  <a16:creationId xmlns:a16="http://schemas.microsoft.com/office/drawing/2014/main" id="{6F6D76EB-756B-46F7-A9BE-E21A7E55B3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1" name="Freeform 16">
              <a:extLst>
                <a:ext uri="{FF2B5EF4-FFF2-40B4-BE49-F238E27FC236}">
                  <a16:creationId xmlns:a16="http://schemas.microsoft.com/office/drawing/2014/main" id="{51B78C00-836D-45E8-B2DE-1E3D458EDB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2" name="Freeform 17">
              <a:extLst>
                <a:ext uri="{FF2B5EF4-FFF2-40B4-BE49-F238E27FC236}">
                  <a16:creationId xmlns:a16="http://schemas.microsoft.com/office/drawing/2014/main" id="{A85B00CB-3141-4556-8E6E-03EA8EE01D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" name="Freeform 18">
              <a:extLst>
                <a:ext uri="{FF2B5EF4-FFF2-40B4-BE49-F238E27FC236}">
                  <a16:creationId xmlns:a16="http://schemas.microsoft.com/office/drawing/2014/main" id="{24F875AF-C3A7-4833-A569-E91A0248D4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4" name="Freeform 19">
              <a:extLst>
                <a:ext uri="{FF2B5EF4-FFF2-40B4-BE49-F238E27FC236}">
                  <a16:creationId xmlns:a16="http://schemas.microsoft.com/office/drawing/2014/main" id="{419E437E-6D4F-4783-BC3B-58643A18F5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5" name="Freeform 20">
              <a:extLst>
                <a:ext uri="{FF2B5EF4-FFF2-40B4-BE49-F238E27FC236}">
                  <a16:creationId xmlns:a16="http://schemas.microsoft.com/office/drawing/2014/main" id="{4C766AE6-817A-4F9C-B5A0-8D4DAE4A20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6" name="Freeform 21">
              <a:extLst>
                <a:ext uri="{FF2B5EF4-FFF2-40B4-BE49-F238E27FC236}">
                  <a16:creationId xmlns:a16="http://schemas.microsoft.com/office/drawing/2014/main" id="{CA671B31-EE1A-4565-BC3B-8E134308E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7" name="Freeform 22">
              <a:extLst>
                <a:ext uri="{FF2B5EF4-FFF2-40B4-BE49-F238E27FC236}">
                  <a16:creationId xmlns:a16="http://schemas.microsoft.com/office/drawing/2014/main" id="{D04BA46A-4775-4463-9FE6-56AAE115B8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8" name="Freeform 23">
              <a:extLst>
                <a:ext uri="{FF2B5EF4-FFF2-40B4-BE49-F238E27FC236}">
                  <a16:creationId xmlns:a16="http://schemas.microsoft.com/office/drawing/2014/main" id="{83CD4D33-22C8-449F-A6BD-74FA6537B0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9" name="Freeform 24">
              <a:extLst>
                <a:ext uri="{FF2B5EF4-FFF2-40B4-BE49-F238E27FC236}">
                  <a16:creationId xmlns:a16="http://schemas.microsoft.com/office/drawing/2014/main" id="{D895287C-9201-4853-8B97-143AC0AFE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80" name="Freeform 25">
              <a:extLst>
                <a:ext uri="{FF2B5EF4-FFF2-40B4-BE49-F238E27FC236}">
                  <a16:creationId xmlns:a16="http://schemas.microsoft.com/office/drawing/2014/main" id="{00917837-9817-4742-A648-0403EFBCC3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81" name="Group 33">
            <a:extLst>
              <a:ext uri="{FF2B5EF4-FFF2-40B4-BE49-F238E27FC236}">
                <a16:creationId xmlns:a16="http://schemas.microsoft.com/office/drawing/2014/main" id="{FB969373-C44C-4AF2-B48D-DF9BD6EA34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82" name="Rectangle 34">
              <a:extLst>
                <a:ext uri="{FF2B5EF4-FFF2-40B4-BE49-F238E27FC236}">
                  <a16:creationId xmlns:a16="http://schemas.microsoft.com/office/drawing/2014/main" id="{4B4D5C6A-9823-4F56-9ECB-A294AE62BD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83" name="Isosceles Triangle 22">
              <a:extLst>
                <a:ext uri="{FF2B5EF4-FFF2-40B4-BE49-F238E27FC236}">
                  <a16:creationId xmlns:a16="http://schemas.microsoft.com/office/drawing/2014/main" id="{DD301B3E-3575-4E8F-884E-B8D3AB85DC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84" name="Rectangle 36">
              <a:extLst>
                <a:ext uri="{FF2B5EF4-FFF2-40B4-BE49-F238E27FC236}">
                  <a16:creationId xmlns:a16="http://schemas.microsoft.com/office/drawing/2014/main" id="{D0BE2943-7B8B-483F-9155-3C8FA13EA8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</p:grpSp>
      <p:sp useBgFill="1">
        <p:nvSpPr>
          <p:cNvPr id="85" name="Rectangle 38">
            <a:extLst>
              <a:ext uri="{FF2B5EF4-FFF2-40B4-BE49-F238E27FC236}">
                <a16:creationId xmlns:a16="http://schemas.microsoft.com/office/drawing/2014/main" id="{F205B310-74AF-40F6-B090-BF58CCDE99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DAEA7B76-7928-444A-8083-8218182EFE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2" name="Freeform 5">
              <a:extLst>
                <a:ext uri="{FF2B5EF4-FFF2-40B4-BE49-F238E27FC236}">
                  <a16:creationId xmlns:a16="http://schemas.microsoft.com/office/drawing/2014/main" id="{C98BBEFC-77A1-4ADB-97DD-4DE1677C93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6">
              <a:extLst>
                <a:ext uri="{FF2B5EF4-FFF2-40B4-BE49-F238E27FC236}">
                  <a16:creationId xmlns:a16="http://schemas.microsoft.com/office/drawing/2014/main" id="{E8B01967-C362-43C6-ABAA-9E346EBF52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7">
              <a:extLst>
                <a:ext uri="{FF2B5EF4-FFF2-40B4-BE49-F238E27FC236}">
                  <a16:creationId xmlns:a16="http://schemas.microsoft.com/office/drawing/2014/main" id="{656315AB-23B7-42CF-B5BA-220DA37D5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8">
              <a:extLst>
                <a:ext uri="{FF2B5EF4-FFF2-40B4-BE49-F238E27FC236}">
                  <a16:creationId xmlns:a16="http://schemas.microsoft.com/office/drawing/2014/main" id="{C8BF70CF-1818-45B9-A69D-3BFB91205F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9">
              <a:extLst>
                <a:ext uri="{FF2B5EF4-FFF2-40B4-BE49-F238E27FC236}">
                  <a16:creationId xmlns:a16="http://schemas.microsoft.com/office/drawing/2014/main" id="{DDA329A7-3E52-4260-99D6-78330486A6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0">
              <a:extLst>
                <a:ext uri="{FF2B5EF4-FFF2-40B4-BE49-F238E27FC236}">
                  <a16:creationId xmlns:a16="http://schemas.microsoft.com/office/drawing/2014/main" id="{CC46899E-70DF-4B7B-B8F2-3E05ACA0C2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1">
              <a:extLst>
                <a:ext uri="{FF2B5EF4-FFF2-40B4-BE49-F238E27FC236}">
                  <a16:creationId xmlns:a16="http://schemas.microsoft.com/office/drawing/2014/main" id="{0B13DCCA-79A8-4084-8C42-18B6936751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2">
              <a:extLst>
                <a:ext uri="{FF2B5EF4-FFF2-40B4-BE49-F238E27FC236}">
                  <a16:creationId xmlns:a16="http://schemas.microsoft.com/office/drawing/2014/main" id="{EA2B9AF6-AE95-48DF-B28B-C34071622F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3">
              <a:extLst>
                <a:ext uri="{FF2B5EF4-FFF2-40B4-BE49-F238E27FC236}">
                  <a16:creationId xmlns:a16="http://schemas.microsoft.com/office/drawing/2014/main" id="{04C0E6CE-9DC3-41A9-8C8F-69DC557370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4">
              <a:extLst>
                <a:ext uri="{FF2B5EF4-FFF2-40B4-BE49-F238E27FC236}">
                  <a16:creationId xmlns:a16="http://schemas.microsoft.com/office/drawing/2014/main" id="{00DE5827-9E3D-4E70-B28C-DB4702A7B2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5">
              <a:extLst>
                <a:ext uri="{FF2B5EF4-FFF2-40B4-BE49-F238E27FC236}">
                  <a16:creationId xmlns:a16="http://schemas.microsoft.com/office/drawing/2014/main" id="{460CAB6A-9C34-47EE-9BEE-58B2C383B3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6">
              <a:extLst>
                <a:ext uri="{FF2B5EF4-FFF2-40B4-BE49-F238E27FC236}">
                  <a16:creationId xmlns:a16="http://schemas.microsoft.com/office/drawing/2014/main" id="{6D774754-B866-447B-ACD5-CCE75FD554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7">
              <a:extLst>
                <a:ext uri="{FF2B5EF4-FFF2-40B4-BE49-F238E27FC236}">
                  <a16:creationId xmlns:a16="http://schemas.microsoft.com/office/drawing/2014/main" id="{238E12A5-238E-4AB4-9193-D92B5B34F0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18">
              <a:extLst>
                <a:ext uri="{FF2B5EF4-FFF2-40B4-BE49-F238E27FC236}">
                  <a16:creationId xmlns:a16="http://schemas.microsoft.com/office/drawing/2014/main" id="{6F72A819-30D0-4E8B-BE49-19989EECB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9">
              <a:extLst>
                <a:ext uri="{FF2B5EF4-FFF2-40B4-BE49-F238E27FC236}">
                  <a16:creationId xmlns:a16="http://schemas.microsoft.com/office/drawing/2014/main" id="{7C378013-9788-4D12-9F8C-71A8E40EBD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20">
              <a:extLst>
                <a:ext uri="{FF2B5EF4-FFF2-40B4-BE49-F238E27FC236}">
                  <a16:creationId xmlns:a16="http://schemas.microsoft.com/office/drawing/2014/main" id="{BA286D4C-7EFE-4526-8272-017C7F0C11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21">
              <a:extLst>
                <a:ext uri="{FF2B5EF4-FFF2-40B4-BE49-F238E27FC236}">
                  <a16:creationId xmlns:a16="http://schemas.microsoft.com/office/drawing/2014/main" id="{EA66AFD6-7597-4EA6-B8A2-69E1351E6D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22">
              <a:extLst>
                <a:ext uri="{FF2B5EF4-FFF2-40B4-BE49-F238E27FC236}">
                  <a16:creationId xmlns:a16="http://schemas.microsoft.com/office/drawing/2014/main" id="{F0C1C9AF-BA3F-4F98-BEE3-146012BF8C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23">
              <a:extLst>
                <a:ext uri="{FF2B5EF4-FFF2-40B4-BE49-F238E27FC236}">
                  <a16:creationId xmlns:a16="http://schemas.microsoft.com/office/drawing/2014/main" id="{3AB7D74B-F9BC-4554-B6B5-89A520209E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24">
              <a:extLst>
                <a:ext uri="{FF2B5EF4-FFF2-40B4-BE49-F238E27FC236}">
                  <a16:creationId xmlns:a16="http://schemas.microsoft.com/office/drawing/2014/main" id="{5856F07C-6607-4EC4-93BF-6B02544FFD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25">
              <a:extLst>
                <a:ext uri="{FF2B5EF4-FFF2-40B4-BE49-F238E27FC236}">
                  <a16:creationId xmlns:a16="http://schemas.microsoft.com/office/drawing/2014/main" id="{07EE273A-D853-4B87-9438-F40B88E739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FDE17E88-CA1E-4EFB-A752-7D186AA1EA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1682" y="1047102"/>
            <a:ext cx="5936885" cy="5029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A5D4DE1D-F2EC-2271-DC41-D416C471D13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" b="18372"/>
          <a:stretch>
            <a:fillRect/>
          </a:stretch>
        </p:blipFill>
        <p:spPr>
          <a:xfrm>
            <a:off x="7550167" y="10"/>
            <a:ext cx="4641833" cy="3429217"/>
          </a:xfrm>
          <a:prstGeom prst="rect">
            <a:avLst/>
          </a:prstGeom>
          <a:ln>
            <a:noFill/>
          </a:ln>
        </p:spPr>
      </p:pic>
      <p:sp>
        <p:nvSpPr>
          <p:cNvPr id="66" name="Isosceles Triangle 22">
            <a:extLst>
              <a:ext uri="{FF2B5EF4-FFF2-40B4-BE49-F238E27FC236}">
                <a16:creationId xmlns:a16="http://schemas.microsoft.com/office/drawing/2014/main" id="{3B2CC556-D27E-44A0-926F-7C7F9F44D2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02131" y="5546507"/>
            <a:ext cx="315988" cy="27240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7905A4D-F570-4B4A-9BC9-BB11F7A5E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1682" y="1634393"/>
            <a:ext cx="5935796" cy="391730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72A84D6-0E72-2D6B-EA79-3408F194646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40042" y="1794880"/>
            <a:ext cx="5987435" cy="3585888"/>
          </a:xfrm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>
              <a:lnSpc>
                <a:spcPct val="110000"/>
              </a:lnSpc>
            </a:pPr>
            <a:r>
              <a:rPr lang="en-US" sz="2400" b="1" dirty="0">
                <a:solidFill>
                  <a:srgbClr val="FFFFFE"/>
                </a:solidFill>
              </a:rPr>
              <a:t>Constanza Francisca Valenzuela </a:t>
            </a:r>
            <a:r>
              <a:rPr lang="en-US" sz="2400" b="1" dirty="0" err="1">
                <a:solidFill>
                  <a:srgbClr val="FFFFFE"/>
                </a:solidFill>
              </a:rPr>
              <a:t>Farfán</a:t>
            </a:r>
            <a:endParaRPr lang="en-US" sz="2400" b="1" dirty="0">
              <a:solidFill>
                <a:srgbClr val="FFFFFE"/>
              </a:solidFill>
            </a:endParaRPr>
          </a:p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rgbClr val="FFFFFE"/>
                </a:solidFill>
              </a:rPr>
              <a:t>33 </a:t>
            </a:r>
            <a:r>
              <a:rPr lang="en-US" sz="2400" b="1" dirty="0" err="1">
                <a:solidFill>
                  <a:srgbClr val="FFFFFE"/>
                </a:solidFill>
              </a:rPr>
              <a:t>años</a:t>
            </a:r>
            <a:r>
              <a:rPr lang="en-US" sz="2400" b="1" dirty="0">
                <a:solidFill>
                  <a:srgbClr val="FFFFFE"/>
                </a:solidFill>
              </a:rPr>
              <a:t> </a:t>
            </a:r>
          </a:p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rgbClr val="FFFFFE"/>
                </a:solidFill>
              </a:rPr>
              <a:t>14 </a:t>
            </a:r>
            <a:r>
              <a:rPr lang="en-US" sz="2400" b="1" dirty="0" err="1">
                <a:solidFill>
                  <a:srgbClr val="FFFFFE"/>
                </a:solidFill>
              </a:rPr>
              <a:t>años</a:t>
            </a:r>
            <a:r>
              <a:rPr lang="en-US" sz="2400" b="1" dirty="0">
                <a:solidFill>
                  <a:srgbClr val="FFFFFE"/>
                </a:solidFill>
              </a:rPr>
              <a:t> de </a:t>
            </a:r>
            <a:r>
              <a:rPr lang="en-US" sz="2400" b="1" dirty="0" err="1">
                <a:solidFill>
                  <a:srgbClr val="FFFFFE"/>
                </a:solidFill>
              </a:rPr>
              <a:t>servicio</a:t>
            </a:r>
            <a:r>
              <a:rPr lang="en-US" sz="2400" b="1" dirty="0">
                <a:solidFill>
                  <a:srgbClr val="FFFFFE"/>
                </a:solidFill>
              </a:rPr>
              <a:t>.</a:t>
            </a:r>
          </a:p>
          <a:p>
            <a:pPr lvl="0">
              <a:lnSpc>
                <a:spcPct val="110000"/>
              </a:lnSpc>
            </a:pPr>
            <a:endParaRPr lang="en-US" sz="2400" b="1" dirty="0">
              <a:solidFill>
                <a:srgbClr val="FFFFFE"/>
              </a:solidFill>
            </a:endParaRPr>
          </a:p>
          <a:p>
            <a:pPr lvl="0">
              <a:lnSpc>
                <a:spcPct val="110000"/>
              </a:lnSpc>
            </a:pPr>
            <a:r>
              <a:rPr lang="en-US" sz="2400" b="1" dirty="0" err="1">
                <a:solidFill>
                  <a:srgbClr val="FFFFFE"/>
                </a:solidFill>
              </a:rPr>
              <a:t>Nací</a:t>
            </a:r>
            <a:r>
              <a:rPr lang="en-US" sz="2400" b="1" dirty="0">
                <a:solidFill>
                  <a:srgbClr val="FFFFFE"/>
                </a:solidFill>
              </a:rPr>
              <a:t> </a:t>
            </a:r>
            <a:r>
              <a:rPr lang="en-US" sz="2400" b="1" dirty="0" err="1">
                <a:solidFill>
                  <a:srgbClr val="FFFFFE"/>
                </a:solidFill>
              </a:rPr>
              <a:t>en</a:t>
            </a:r>
            <a:r>
              <a:rPr lang="en-US" sz="2400" b="1" dirty="0">
                <a:solidFill>
                  <a:srgbClr val="FFFFFE"/>
                </a:solidFill>
              </a:rPr>
              <a:t> Santiago </a:t>
            </a:r>
          </a:p>
          <a:p>
            <a:pPr lvl="0">
              <a:lnSpc>
                <a:spcPct val="110000"/>
              </a:lnSpc>
            </a:pPr>
            <a:r>
              <a:rPr lang="en-US" sz="2400" b="1" dirty="0">
                <a:solidFill>
                  <a:srgbClr val="FFFFFE"/>
                </a:solidFill>
              </a:rPr>
              <a:t>Colegio </a:t>
            </a:r>
            <a:r>
              <a:rPr lang="en-US" sz="2400" b="1" dirty="0" err="1">
                <a:solidFill>
                  <a:srgbClr val="FFFFFE"/>
                </a:solidFill>
              </a:rPr>
              <a:t>Pumahue</a:t>
            </a:r>
            <a:r>
              <a:rPr lang="en-US" sz="2400" b="1" dirty="0">
                <a:solidFill>
                  <a:srgbClr val="FFFFFE"/>
                </a:solidFill>
              </a:rPr>
              <a:t> </a:t>
            </a:r>
            <a:r>
              <a:rPr lang="en-US" sz="2400" b="1" dirty="0" err="1">
                <a:solidFill>
                  <a:srgbClr val="FFFFFE"/>
                </a:solidFill>
              </a:rPr>
              <a:t>Peñalolén</a:t>
            </a:r>
            <a:endParaRPr lang="en-US" sz="2400" b="1" dirty="0">
              <a:solidFill>
                <a:srgbClr val="FFFFFE"/>
              </a:solidFill>
            </a:endParaRPr>
          </a:p>
          <a:p>
            <a:pPr lvl="0">
              <a:lnSpc>
                <a:spcPct val="110000"/>
              </a:lnSpc>
            </a:pPr>
            <a:r>
              <a:rPr lang="en-US" sz="2400" b="1" dirty="0">
                <a:solidFill>
                  <a:srgbClr val="FFFFFE"/>
                </a:solidFill>
              </a:rPr>
              <a:t>Derecho / </a:t>
            </a:r>
            <a:r>
              <a:rPr lang="en-US" sz="2400" b="1" dirty="0" err="1">
                <a:solidFill>
                  <a:srgbClr val="FFFFFE"/>
                </a:solidFill>
              </a:rPr>
              <a:t>Esnaval</a:t>
            </a:r>
            <a:endParaRPr lang="en-US" sz="2400" b="1" dirty="0">
              <a:solidFill>
                <a:srgbClr val="FFFFFE"/>
              </a:solidFill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C624F95E-DBCF-B98F-C6FE-F26102EFC70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922" r="2541" b="3"/>
          <a:stretch>
            <a:fillRect/>
          </a:stretch>
        </p:blipFill>
        <p:spPr>
          <a:xfrm>
            <a:off x="7549862" y="3428999"/>
            <a:ext cx="4641833" cy="3429227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84651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334847601"/>
              </p:ext>
            </p:extLst>
          </p:nvPr>
        </p:nvGraphicFramePr>
        <p:xfrm>
          <a:off x="838200" y="800100"/>
          <a:ext cx="105156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073605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1547CC-DD14-EF35-97C2-890FD61DD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8" name="Marcador de contenido 7">
            <a:extLst>
              <a:ext uri="{FF2B5EF4-FFF2-40B4-BE49-F238E27FC236}">
                <a16:creationId xmlns:a16="http://schemas.microsoft.com/office/drawing/2014/main" id="{DDA93743-5C47-3CE1-DC81-C94C7466F7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5658678" cy="4244009"/>
          </a:xfr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DEDC1B18-31E5-240D-EFD4-9753F4C1B6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39756"/>
            <a:ext cx="6108833" cy="4121426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A221B1B-3B08-C0C7-3A57-495A6FFFAF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3242641"/>
            <a:ext cx="4820479" cy="3615359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F7BA6D1-1FCA-1F3D-98C4-4099DFE9967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1" t="20758" r="15839" b="3318"/>
          <a:stretch/>
        </p:blipFill>
        <p:spPr>
          <a:xfrm>
            <a:off x="4820478" y="3242641"/>
            <a:ext cx="4442792" cy="3599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2030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16F31E-B087-DA86-BF44-616E80D61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79017570-8574-0692-F9A7-6089856F50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1154" y="1025124"/>
            <a:ext cx="6204974" cy="4653731"/>
          </a:xfr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3CF0D50-9380-7AE6-28C4-7D6A2B9AE2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973" y="1025125"/>
            <a:ext cx="6204973" cy="4653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5220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3" r="-735"/>
          <a:stretch/>
        </p:blipFill>
        <p:spPr>
          <a:xfrm>
            <a:off x="0" y="1"/>
            <a:ext cx="6489101" cy="3220866"/>
          </a:xfrm>
        </p:spPr>
      </p:pic>
      <p:pic>
        <p:nvPicPr>
          <p:cNvPr id="12" name="Marcador de contenido 4">
            <a:extLst>
              <a:ext uri="{FF2B5EF4-FFF2-40B4-BE49-F238E27FC236}">
                <a16:creationId xmlns:a16="http://schemas.microsoft.com/office/drawing/2014/main" id="{4BDEEF52-8E83-6EB1-15C5-2D93F00AD3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410" y="2624518"/>
            <a:ext cx="5748080" cy="431106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81021"/>
            <a:ext cx="5539410" cy="4154558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5C7D4BD-1BEA-7C58-1A42-03D4A6753E1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10" r="6052" b="20862"/>
          <a:stretch/>
        </p:blipFill>
        <p:spPr>
          <a:xfrm>
            <a:off x="6177410" y="-1"/>
            <a:ext cx="6148706" cy="3220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5800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04" r="20457"/>
          <a:stretch/>
        </p:blipFill>
        <p:spPr>
          <a:xfrm>
            <a:off x="981654" y="43495"/>
            <a:ext cx="6214187" cy="3563547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01" r="450"/>
          <a:stretch/>
        </p:blipFill>
        <p:spPr>
          <a:xfrm>
            <a:off x="981653" y="3484459"/>
            <a:ext cx="6214187" cy="328655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B4A01D6A-DDD3-823B-C7D7-BBF9A6EE34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5841" y="0"/>
            <a:ext cx="3912703" cy="677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5019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88B219-BBCC-454F-218B-1D8EEA647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6" name="Marcador de contenido 5">
            <a:extLst>
              <a:ext uri="{FF2B5EF4-FFF2-40B4-BE49-F238E27FC236}">
                <a16:creationId xmlns:a16="http://schemas.microsoft.com/office/drawing/2014/main" id="{78973F5C-8745-2854-1B45-8A227BEDE3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374" y="-51948"/>
            <a:ext cx="5596626" cy="3731084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5E118A52-0491-07D3-3DEF-7C07BA7C6DA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40"/>
          <a:stretch/>
        </p:blipFill>
        <p:spPr>
          <a:xfrm>
            <a:off x="2833337" y="0"/>
            <a:ext cx="3772251" cy="475753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0CAD1E4-6188-284A-5C4E-5228B85347D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7" t="11519"/>
          <a:stretch/>
        </p:blipFill>
        <p:spPr>
          <a:xfrm>
            <a:off x="-17665" y="0"/>
            <a:ext cx="3188635" cy="4757529"/>
          </a:xfrm>
          <a:prstGeom prst="rect">
            <a:avLst/>
          </a:prstGeom>
        </p:spPr>
      </p:pic>
      <p:pic>
        <p:nvPicPr>
          <p:cNvPr id="3" name="Marcador de contenido 3">
            <a:extLst>
              <a:ext uri="{FF2B5EF4-FFF2-40B4-BE49-F238E27FC236}">
                <a16:creationId xmlns:a16="http://schemas.microsoft.com/office/drawing/2014/main" id="{7217F47B-B08B-367E-DF53-6935C892AA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374" y="3071813"/>
            <a:ext cx="5681500" cy="3786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1799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616561866"/>
              </p:ext>
            </p:extLst>
          </p:nvPr>
        </p:nvGraphicFramePr>
        <p:xfrm>
          <a:off x="733647" y="936736"/>
          <a:ext cx="105156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829213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5C69FFB2-FF1C-4B1E-B77E-4218ADC488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100" y="1334318"/>
            <a:ext cx="6281738" cy="4186189"/>
          </a:xfr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086" y="279677"/>
            <a:ext cx="5988723" cy="5714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1733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021099702"/>
              </p:ext>
            </p:extLst>
          </p:nvPr>
        </p:nvGraphicFramePr>
        <p:xfrm>
          <a:off x="946298" y="800100"/>
          <a:ext cx="105156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398128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841" y="1690577"/>
            <a:ext cx="6568057" cy="4351338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216" y="1690577"/>
            <a:ext cx="5801784" cy="4351338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C5F7D5BE-4FBB-A853-7B4E-9888C43544A0}"/>
              </a:ext>
            </a:extLst>
          </p:cNvPr>
          <p:cNvGrpSpPr/>
          <p:nvPr/>
        </p:nvGrpSpPr>
        <p:grpSpPr>
          <a:xfrm>
            <a:off x="405653" y="315366"/>
            <a:ext cx="9124110" cy="1237777"/>
            <a:chOff x="0" y="1354660"/>
            <a:chExt cx="10731763" cy="599625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E0AAC936-EE75-B283-0F43-EAD9CC5745E1}"/>
                </a:ext>
              </a:extLst>
            </p:cNvPr>
            <p:cNvSpPr/>
            <p:nvPr/>
          </p:nvSpPr>
          <p:spPr>
            <a:xfrm>
              <a:off x="0" y="1354660"/>
              <a:ext cx="10731763" cy="599625"/>
            </a:xfrm>
            <a:prstGeom prst="roundRect">
              <a:avLst/>
            </a:prstGeom>
            <a:solidFill>
              <a:srgbClr val="00B050"/>
            </a:solidFill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F2BAA434-EA74-50A0-C400-DA91E9F0C404}"/>
                </a:ext>
              </a:extLst>
            </p:cNvPr>
            <p:cNvSpPr txBox="1"/>
            <p:nvPr/>
          </p:nvSpPr>
          <p:spPr>
            <a:xfrm>
              <a:off x="29271" y="1383931"/>
              <a:ext cx="10673221" cy="5410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5250" tIns="95250" rIns="95250" bIns="95250" numCol="1" spcCol="1270" anchor="ctr" anchorCtr="0">
              <a:noAutofit/>
            </a:bodyPr>
            <a:lstStyle/>
            <a:p>
              <a:pPr lvl="0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2500" dirty="0"/>
                <a:t>2015: DIRECABAS – Jefe depto. AB </a:t>
              </a:r>
              <a:endParaRPr lang="es-CL" sz="2500" kern="1200" dirty="0"/>
            </a:p>
            <a:p>
              <a:pPr marL="0" lvl="0" indent="0" algn="l" defTabSz="11112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L" sz="2500" kern="1200" dirty="0"/>
                <a:t>2016: </a:t>
              </a:r>
              <a:r>
                <a:rPr lang="es-CL" sz="2500" dirty="0"/>
                <a:t>DIRECABAS – </a:t>
              </a:r>
              <a:r>
                <a:rPr lang="es-CL" sz="2500" kern="1200" dirty="0"/>
                <a:t>Jefe División País.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831731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725506561"/>
              </p:ext>
            </p:extLst>
          </p:nvPr>
        </p:nvGraphicFramePr>
        <p:xfrm>
          <a:off x="838200" y="800100"/>
          <a:ext cx="105156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347214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01"/>
          <a:stretch/>
        </p:blipFill>
        <p:spPr>
          <a:xfrm rot="5400000">
            <a:off x="-938449" y="938449"/>
            <a:ext cx="5801784" cy="3924886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887" y="-1"/>
            <a:ext cx="5777132" cy="433284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887" y="3594656"/>
            <a:ext cx="5801500" cy="326334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708343" y="1255423"/>
            <a:ext cx="5739081" cy="3228233"/>
          </a:xfrm>
          <a:prstGeom prst="rect">
            <a:avLst/>
          </a:prstGeom>
        </p:spPr>
      </p:pic>
      <p:grpSp>
        <p:nvGrpSpPr>
          <p:cNvPr id="3" name="Grupo 2">
            <a:extLst>
              <a:ext uri="{FF2B5EF4-FFF2-40B4-BE49-F238E27FC236}">
                <a16:creationId xmlns:a16="http://schemas.microsoft.com/office/drawing/2014/main" id="{D1F87017-50E8-EF13-BEE6-BCD292086223}"/>
              </a:ext>
            </a:extLst>
          </p:cNvPr>
          <p:cNvGrpSpPr/>
          <p:nvPr/>
        </p:nvGrpSpPr>
        <p:grpSpPr>
          <a:xfrm>
            <a:off x="0" y="1"/>
            <a:ext cx="10515599" cy="704537"/>
            <a:chOff x="0" y="1354660"/>
            <a:chExt cx="10731763" cy="599625"/>
          </a:xfrm>
        </p:grpSpPr>
        <p:sp>
          <p:nvSpPr>
            <p:cNvPr id="8" name="Rectángulo: esquinas redondeadas 7">
              <a:extLst>
                <a:ext uri="{FF2B5EF4-FFF2-40B4-BE49-F238E27FC236}">
                  <a16:creationId xmlns:a16="http://schemas.microsoft.com/office/drawing/2014/main" id="{89C8D7A7-6BDC-0EB4-EC49-9B00914BD5FB}"/>
                </a:ext>
              </a:extLst>
            </p:cNvPr>
            <p:cNvSpPr/>
            <p:nvPr/>
          </p:nvSpPr>
          <p:spPr>
            <a:xfrm>
              <a:off x="0" y="1354660"/>
              <a:ext cx="10731763" cy="599625"/>
            </a:xfrm>
            <a:prstGeom prst="roundRect">
              <a:avLst/>
            </a:prstGeom>
            <a:solidFill>
              <a:srgbClr val="00B050"/>
            </a:solidFill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9" name="Rectángulo: esquinas redondeadas 4">
              <a:extLst>
                <a:ext uri="{FF2B5EF4-FFF2-40B4-BE49-F238E27FC236}">
                  <a16:creationId xmlns:a16="http://schemas.microsoft.com/office/drawing/2014/main" id="{03FD79AC-F825-B6AF-9B45-B41B8869F946}"/>
                </a:ext>
              </a:extLst>
            </p:cNvPr>
            <p:cNvSpPr txBox="1"/>
            <p:nvPr/>
          </p:nvSpPr>
          <p:spPr>
            <a:xfrm>
              <a:off x="29271" y="1383931"/>
              <a:ext cx="10673221" cy="5410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5250" tIns="95250" rIns="95250" bIns="95250" numCol="1" spcCol="1270" anchor="ctr" anchorCtr="0">
              <a:noAutofit/>
            </a:bodyPr>
            <a:lstStyle/>
            <a:p>
              <a:pPr lvl="0" rtl="0"/>
              <a:r>
                <a:rPr lang="es-CL" sz="2800" kern="1200" dirty="0"/>
                <a:t>2017: </a:t>
              </a:r>
              <a:r>
                <a:rPr lang="es-CL" sz="2800" kern="1200" dirty="0">
                  <a:solidFill>
                    <a:prstClr val="white"/>
                  </a:solidFill>
                  <a:latin typeface="Calibri" panose="020F0502020204030204"/>
                  <a:ea typeface="+mn-ea"/>
                  <a:cs typeface="+mn-cs"/>
                </a:rPr>
                <a:t>Subteniente</a:t>
              </a:r>
              <a:r>
                <a:rPr lang="es-CL" sz="2800" kern="1200" dirty="0"/>
                <a:t> AP 41 AQUILES – Oficial de Materiales.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100089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C6F028-C094-8197-4C3E-584B4A54B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6A1E3B9D-46D8-EE82-4DC6-7C3F7B29CB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6741274" cy="3790122"/>
          </a:xfr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E7E0FB8-4021-7C00-FF73-E6F58DE08DA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6280" r="-3165" b="25604"/>
          <a:stretch/>
        </p:blipFill>
        <p:spPr>
          <a:xfrm>
            <a:off x="6741275" y="1333544"/>
            <a:ext cx="5062330" cy="4190912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8AB8480-58F6-9F65-C9C9-26E8FA27B1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3084" y="3625901"/>
            <a:ext cx="5738191" cy="322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954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918634334"/>
              </p:ext>
            </p:extLst>
          </p:nvPr>
        </p:nvGraphicFramePr>
        <p:xfrm>
          <a:off x="838200" y="883574"/>
          <a:ext cx="105156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578503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071"/>
            <a:ext cx="12126854" cy="5894999"/>
          </a:xfrm>
        </p:spPr>
      </p:pic>
    </p:spTree>
    <p:extLst>
      <p:ext uri="{BB962C8B-B14F-4D97-AF65-F5344CB8AC3E}">
        <p14:creationId xmlns:p14="http://schemas.microsoft.com/office/powerpoint/2010/main" val="14751203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766837177"/>
              </p:ext>
            </p:extLst>
          </p:nvPr>
        </p:nvGraphicFramePr>
        <p:xfrm>
          <a:off x="838200" y="800100"/>
          <a:ext cx="105156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478074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E41AEEE9-1D7D-7090-9A27-C6A9219FE2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72" y="911986"/>
            <a:ext cx="3360103" cy="4480137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194F15D0-9AAC-A0C0-7216-53C365A3BA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602" y="3860185"/>
            <a:ext cx="6297536" cy="3063875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7ED46D9F-2173-E248-9432-CAEFAFB5D5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82384" y="2251577"/>
            <a:ext cx="5213541" cy="2534360"/>
          </a:xfrm>
          <a:prstGeom prst="rect">
            <a:avLst/>
          </a:prstGeom>
        </p:spPr>
      </p:pic>
      <p:grpSp>
        <p:nvGrpSpPr>
          <p:cNvPr id="5" name="Grupo 4">
            <a:extLst>
              <a:ext uri="{FF2B5EF4-FFF2-40B4-BE49-F238E27FC236}">
                <a16:creationId xmlns:a16="http://schemas.microsoft.com/office/drawing/2014/main" id="{989EBAE1-612C-5657-49EB-D88ABC0F3C16}"/>
              </a:ext>
            </a:extLst>
          </p:cNvPr>
          <p:cNvGrpSpPr/>
          <p:nvPr/>
        </p:nvGrpSpPr>
        <p:grpSpPr>
          <a:xfrm>
            <a:off x="1" y="1"/>
            <a:ext cx="9429750" cy="911985"/>
            <a:chOff x="0" y="1354660"/>
            <a:chExt cx="10731763" cy="663282"/>
          </a:xfrm>
        </p:grpSpPr>
        <p:sp>
          <p:nvSpPr>
            <p:cNvPr id="6" name="Rectángulo: esquinas redondeadas 5">
              <a:extLst>
                <a:ext uri="{FF2B5EF4-FFF2-40B4-BE49-F238E27FC236}">
                  <a16:creationId xmlns:a16="http://schemas.microsoft.com/office/drawing/2014/main" id="{194763EE-ABAA-5AE1-7E5B-E6961F8DCC29}"/>
                </a:ext>
              </a:extLst>
            </p:cNvPr>
            <p:cNvSpPr/>
            <p:nvPr/>
          </p:nvSpPr>
          <p:spPr>
            <a:xfrm>
              <a:off x="0" y="1354660"/>
              <a:ext cx="10731763" cy="599625"/>
            </a:xfrm>
            <a:prstGeom prst="roundRect">
              <a:avLst/>
            </a:prstGeom>
            <a:solidFill>
              <a:srgbClr val="00B050"/>
            </a:solidFill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18D5921F-DB02-F335-00AB-6B60170C4990}"/>
                </a:ext>
              </a:extLst>
            </p:cNvPr>
            <p:cNvSpPr txBox="1"/>
            <p:nvPr/>
          </p:nvSpPr>
          <p:spPr>
            <a:xfrm>
              <a:off x="58541" y="1548873"/>
              <a:ext cx="10673222" cy="4690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5250" tIns="95250" rIns="95250" bIns="95250" numCol="1" spcCol="1270" anchor="ctr" anchorCtr="0">
              <a:noAutofit/>
            </a:bodyPr>
            <a:lstStyle/>
            <a:p>
              <a:pPr lvl="0"/>
              <a:r>
                <a:rPr lang="es-CL" sz="2800" kern="1200" dirty="0"/>
                <a:t>2019: Teniente 2° </a:t>
              </a:r>
              <a:r>
                <a:rPr lang="es-CL" sz="2800" kern="1200" dirty="0">
                  <a:solidFill>
                    <a:prstClr val="white"/>
                  </a:solidFill>
                  <a:latin typeface="Calibri" panose="020F0502020204030204"/>
                  <a:ea typeface="+mn-ea"/>
                  <a:cs typeface="+mn-cs"/>
                </a:rPr>
                <a:t>BEE</a:t>
              </a:r>
              <a:r>
                <a:rPr lang="es-CL" sz="2800" kern="1200" dirty="0"/>
                <a:t> - Instructora de Guardiamarinas</a:t>
              </a:r>
              <a:endParaRPr lang="es-CL" sz="2800" dirty="0"/>
            </a:p>
            <a:p>
              <a:pPr lvl="0" rtl="0"/>
              <a:r>
                <a:rPr lang="es-CL" sz="2800" kern="1200" dirty="0"/>
                <a:t>.</a:t>
              </a:r>
            </a:p>
          </p:txBody>
        </p:sp>
      </p:grpSp>
      <p:pic>
        <p:nvPicPr>
          <p:cNvPr id="2" name="Imagen 1">
            <a:extLst>
              <a:ext uri="{FF2B5EF4-FFF2-40B4-BE49-F238E27FC236}">
                <a16:creationId xmlns:a16="http://schemas.microsoft.com/office/drawing/2014/main" id="{FB9EAA33-E18D-0AFD-1D93-334A1FC1CA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0504" y="-168477"/>
            <a:ext cx="3021496" cy="4028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2979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>
            <a:extLst>
              <a:ext uri="{FF2B5EF4-FFF2-40B4-BE49-F238E27FC236}">
                <a16:creationId xmlns:a16="http://schemas.microsoft.com/office/drawing/2014/main" id="{50F35A7E-2300-ACD1-D031-5F5F0891CE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807" t="33301" r="23731" b="17112"/>
          <a:stretch/>
        </p:blipFill>
        <p:spPr>
          <a:xfrm>
            <a:off x="4750501" y="1439824"/>
            <a:ext cx="7369174" cy="4239364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488BCD17-7CE2-BB9B-992A-033ABC813F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0260" y="-261013"/>
            <a:ext cx="3572566" cy="4761389"/>
          </a:xfrm>
          <a:prstGeom prst="rect">
            <a:avLst/>
          </a:prstGeom>
        </p:spPr>
      </p:pic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BD58D6BE-D61D-1D52-8259-6473A8A737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8" t="20633"/>
          <a:stretch/>
        </p:blipFill>
        <p:spPr>
          <a:xfrm>
            <a:off x="160646" y="3611104"/>
            <a:ext cx="4662180" cy="3246895"/>
          </a:xfrm>
        </p:spPr>
      </p:pic>
    </p:spTree>
    <p:extLst>
      <p:ext uri="{BB962C8B-B14F-4D97-AF65-F5344CB8AC3E}">
        <p14:creationId xmlns:p14="http://schemas.microsoft.com/office/powerpoint/2010/main" val="282605350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830152955"/>
              </p:ext>
            </p:extLst>
          </p:nvPr>
        </p:nvGraphicFramePr>
        <p:xfrm>
          <a:off x="838200" y="800100"/>
          <a:ext cx="105156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718097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>
            <a:extLst>
              <a:ext uri="{FF2B5EF4-FFF2-40B4-BE49-F238E27FC236}">
                <a16:creationId xmlns:a16="http://schemas.microsoft.com/office/drawing/2014/main" id="{CC939A36-E841-9EB5-D951-5241648405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186"/>
          <a:stretch/>
        </p:blipFill>
        <p:spPr>
          <a:xfrm>
            <a:off x="6170368" y="1284080"/>
            <a:ext cx="2976375" cy="4487448"/>
          </a:xfr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F8447B3-E745-1E37-1E23-22E0975970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905" y="1753322"/>
            <a:ext cx="3371463" cy="449528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61255A06-C990-1872-3016-FFAB0F7E2F3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909" b="24902"/>
          <a:stretch/>
        </p:blipFill>
        <p:spPr>
          <a:xfrm>
            <a:off x="21823" y="1276242"/>
            <a:ext cx="2777082" cy="4495286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27434FA-D805-0368-C016-21F72B658C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6743" y="1888578"/>
            <a:ext cx="3357747" cy="4476997"/>
          </a:xfrm>
          <a:prstGeom prst="rect">
            <a:avLst/>
          </a:prstGeom>
        </p:spPr>
      </p:pic>
      <p:grpSp>
        <p:nvGrpSpPr>
          <p:cNvPr id="3" name="Grupo 2">
            <a:extLst>
              <a:ext uri="{FF2B5EF4-FFF2-40B4-BE49-F238E27FC236}">
                <a16:creationId xmlns:a16="http://schemas.microsoft.com/office/drawing/2014/main" id="{6C8B5F90-5E5F-DF4A-E65F-6A4B9BC13F69}"/>
              </a:ext>
            </a:extLst>
          </p:cNvPr>
          <p:cNvGrpSpPr/>
          <p:nvPr/>
        </p:nvGrpSpPr>
        <p:grpSpPr>
          <a:xfrm>
            <a:off x="0" y="0"/>
            <a:ext cx="12013660" cy="799163"/>
            <a:chOff x="0" y="1354660"/>
            <a:chExt cx="10731763" cy="761419"/>
          </a:xfrm>
        </p:grpSpPr>
        <p:sp>
          <p:nvSpPr>
            <p:cNvPr id="4" name="Rectángulo: esquinas redondeadas 3">
              <a:extLst>
                <a:ext uri="{FF2B5EF4-FFF2-40B4-BE49-F238E27FC236}">
                  <a16:creationId xmlns:a16="http://schemas.microsoft.com/office/drawing/2014/main" id="{95A9D62B-EB79-2109-2EFA-B391D360B67D}"/>
                </a:ext>
              </a:extLst>
            </p:cNvPr>
            <p:cNvSpPr/>
            <p:nvPr/>
          </p:nvSpPr>
          <p:spPr>
            <a:xfrm>
              <a:off x="0" y="1354660"/>
              <a:ext cx="10731763" cy="599625"/>
            </a:xfrm>
            <a:prstGeom prst="roundRect">
              <a:avLst/>
            </a:prstGeom>
            <a:solidFill>
              <a:srgbClr val="00B050"/>
            </a:solidFill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2EBBFCEB-EEFD-C255-2A8E-EC4603740E2D}"/>
                </a:ext>
              </a:extLst>
            </p:cNvPr>
            <p:cNvSpPr txBox="1"/>
            <p:nvPr/>
          </p:nvSpPr>
          <p:spPr>
            <a:xfrm>
              <a:off x="29271" y="1383930"/>
              <a:ext cx="10673221" cy="7321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5250" tIns="95250" rIns="95250" bIns="95250" numCol="1" spcCol="1270" anchor="ctr" anchorCtr="0">
              <a:noAutofit/>
            </a:bodyPr>
            <a:lstStyle/>
            <a:p>
              <a:pPr lvl="0" rtl="0"/>
              <a:r>
                <a:rPr lang="es-CL" sz="2800" kern="1200" dirty="0"/>
                <a:t>2020-2022: </a:t>
              </a:r>
              <a:r>
                <a:rPr lang="es-CL" sz="2800" kern="1200" dirty="0">
                  <a:solidFill>
                    <a:prstClr val="white"/>
                  </a:solidFill>
                  <a:latin typeface="Calibri" panose="020F0502020204030204"/>
                  <a:ea typeface="+mn-ea"/>
                  <a:cs typeface="+mn-cs"/>
                </a:rPr>
                <a:t>Teniente</a:t>
              </a:r>
              <a:r>
                <a:rPr lang="es-CL" sz="2800" kern="1200" dirty="0"/>
                <a:t> 2° FF 06 ALMTE CONDELL – Oficial de Materiales.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366784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B672CBB9-321C-E254-61DB-1BF414B35D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021" r="1" b="11597"/>
          <a:stretch>
            <a:fillRect/>
          </a:stretch>
        </p:blipFill>
        <p:spPr>
          <a:xfrm>
            <a:off x="20" y="10"/>
            <a:ext cx="4633734" cy="2618514"/>
          </a:xfrm>
          <a:prstGeom prst="rect">
            <a:avLst/>
          </a:prstGeom>
          <a:ln>
            <a:noFill/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98DE2162-B995-17E9-977D-D2A1B807A48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976" r="-2" b="33475"/>
          <a:stretch>
            <a:fillRect/>
          </a:stretch>
        </p:blipFill>
        <p:spPr>
          <a:xfrm>
            <a:off x="20" y="2611819"/>
            <a:ext cx="4633734" cy="4246408"/>
          </a:xfrm>
          <a:prstGeom prst="rect">
            <a:avLst/>
          </a:prstGeom>
          <a:ln>
            <a:noFill/>
          </a:ln>
        </p:spPr>
      </p:pic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48F44065-46E9-607E-D632-9002F8C83A20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3" r="10049"/>
          <a:stretch>
            <a:fillRect/>
          </a:stretch>
        </p:blipFill>
        <p:spPr>
          <a:xfrm>
            <a:off x="4633913" y="0"/>
            <a:ext cx="7558087" cy="68580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7972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211E1453-252F-5E97-5333-64AA1D0089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54" r="-3" b="-3"/>
          <a:stretch>
            <a:fillRect/>
          </a:stretch>
        </p:blipFill>
        <p:spPr>
          <a:xfrm>
            <a:off x="20" y="10"/>
            <a:ext cx="4633734" cy="2618514"/>
          </a:xfrm>
          <a:prstGeom prst="rect">
            <a:avLst/>
          </a:prstGeom>
          <a:ln>
            <a:noFill/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7DE558F3-5F17-13FA-CEA5-62E08B04E3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04" r="6357" b="2"/>
          <a:stretch>
            <a:fillRect/>
          </a:stretch>
        </p:blipFill>
        <p:spPr>
          <a:xfrm>
            <a:off x="20" y="2611819"/>
            <a:ext cx="4633734" cy="4246408"/>
          </a:xfrm>
          <a:prstGeom prst="rect">
            <a:avLst/>
          </a:prstGeom>
          <a:ln>
            <a:noFill/>
          </a:ln>
        </p:spPr>
      </p:pic>
      <p:pic>
        <p:nvPicPr>
          <p:cNvPr id="6" name="Marcador de contenido 5">
            <a:extLst>
              <a:ext uri="{FF2B5EF4-FFF2-40B4-BE49-F238E27FC236}">
                <a16:creationId xmlns:a16="http://schemas.microsoft.com/office/drawing/2014/main" id="{B62AF121-7A95-C203-9B0E-7C4961160A51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90" r="-1" b="20358"/>
          <a:stretch>
            <a:fillRect/>
          </a:stretch>
        </p:blipFill>
        <p:spPr>
          <a:xfrm>
            <a:off x="4633913" y="0"/>
            <a:ext cx="7558087" cy="68580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9306163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634610100"/>
              </p:ext>
            </p:extLst>
          </p:nvPr>
        </p:nvGraphicFramePr>
        <p:xfrm>
          <a:off x="1108953" y="800100"/>
          <a:ext cx="105156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7619889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7E2136C8-C9AF-8BA9-2508-A1CF0E14EEC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61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940447C-859A-4589-CDD5-A74BAC6C75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0156"/>
          <a:stretch/>
        </p:blipFill>
        <p:spPr>
          <a:xfrm>
            <a:off x="3689684" y="0"/>
            <a:ext cx="4106780" cy="6858000"/>
          </a:xfrm>
          <a:prstGeom prst="rect">
            <a:avLst/>
          </a:prstGeom>
        </p:spPr>
      </p:pic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73E40C70-3AB4-4B8F-4D37-06E44BAEBEE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03" r="11794"/>
          <a:stretch/>
        </p:blipFill>
        <p:spPr>
          <a:xfrm>
            <a:off x="-24063" y="0"/>
            <a:ext cx="3513221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81" r="26886"/>
          <a:stretch/>
        </p:blipFill>
        <p:spPr>
          <a:xfrm>
            <a:off x="7996990" y="0"/>
            <a:ext cx="419099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88686" y="188686"/>
            <a:ext cx="11771086" cy="643708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6696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2819A951-58A5-4101-E1C8-D84DDCA851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95474087"/>
              </p:ext>
            </p:extLst>
          </p:nvPr>
        </p:nvGraphicFramePr>
        <p:xfrm>
          <a:off x="1636541" y="1600200"/>
          <a:ext cx="9144000" cy="2165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ubtítulo 2">
            <a:extLst>
              <a:ext uri="{FF2B5EF4-FFF2-40B4-BE49-F238E27FC236}">
                <a16:creationId xmlns:a16="http://schemas.microsoft.com/office/drawing/2014/main" id="{586366ED-D17B-096D-5CF8-5FDF5349BD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87800"/>
            <a:ext cx="9144000" cy="3097516"/>
          </a:xfrm>
        </p:spPr>
        <p:txBody>
          <a:bodyPr>
            <a:normAutofit/>
          </a:bodyPr>
          <a:lstStyle/>
          <a:p>
            <a:r>
              <a:rPr lang="es-CL" b="1" dirty="0"/>
              <a:t>T1 AB Constanza Valenzuela Farfán</a:t>
            </a:r>
          </a:p>
          <a:p>
            <a:endParaRPr lang="es-CL" b="1" dirty="0"/>
          </a:p>
          <a:p>
            <a:endParaRPr lang="es-CL" b="1" dirty="0"/>
          </a:p>
          <a:p>
            <a:endParaRPr lang="es-CL" b="1" dirty="0"/>
          </a:p>
          <a:p>
            <a:endParaRPr lang="es-CL" b="1" dirty="0"/>
          </a:p>
          <a:p>
            <a:r>
              <a:rPr lang="es-CL" b="1" dirty="0"/>
              <a:t>Julio 2023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8687F07-C68B-7CE1-0634-2E228E4CD650}"/>
              </a:ext>
            </a:extLst>
          </p:cNvPr>
          <p:cNvSpPr txBox="1"/>
          <p:nvPr/>
        </p:nvSpPr>
        <p:spPr>
          <a:xfrm>
            <a:off x="4456217" y="2398027"/>
            <a:ext cx="609924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4000" dirty="0">
                <a:solidFill>
                  <a:schemeClr val="bg1"/>
                </a:solidFill>
              </a:rPr>
              <a:t>¿Preguntas?</a:t>
            </a:r>
          </a:p>
        </p:txBody>
      </p:sp>
    </p:spTree>
    <p:extLst>
      <p:ext uri="{BB962C8B-B14F-4D97-AF65-F5344CB8AC3E}">
        <p14:creationId xmlns:p14="http://schemas.microsoft.com/office/powerpoint/2010/main" val="168023872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65E8A6-E07A-5DBC-07A3-1D94C17A4A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0072AEB7-44E1-5411-5281-3AE1EF5BF5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A0BF1BEA-CC09-0F95-82B7-2F4C1E8D1F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07" name="Freeform 5">
              <a:extLst>
                <a:ext uri="{FF2B5EF4-FFF2-40B4-BE49-F238E27FC236}">
                  <a16:creationId xmlns:a16="http://schemas.microsoft.com/office/drawing/2014/main" id="{586484FD-87D2-1E42-7C08-3A8D39E8C5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6">
              <a:extLst>
                <a:ext uri="{FF2B5EF4-FFF2-40B4-BE49-F238E27FC236}">
                  <a16:creationId xmlns:a16="http://schemas.microsoft.com/office/drawing/2014/main" id="{2605A313-17C1-6335-E38A-9771899BAB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7">
              <a:extLst>
                <a:ext uri="{FF2B5EF4-FFF2-40B4-BE49-F238E27FC236}">
                  <a16:creationId xmlns:a16="http://schemas.microsoft.com/office/drawing/2014/main" id="{41795C2B-9884-16C7-E37B-46BEDBAB13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8">
              <a:extLst>
                <a:ext uri="{FF2B5EF4-FFF2-40B4-BE49-F238E27FC236}">
                  <a16:creationId xmlns:a16="http://schemas.microsoft.com/office/drawing/2014/main" id="{48DD4260-843B-D6E5-F9BF-4C5B896AB9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9">
              <a:extLst>
                <a:ext uri="{FF2B5EF4-FFF2-40B4-BE49-F238E27FC236}">
                  <a16:creationId xmlns:a16="http://schemas.microsoft.com/office/drawing/2014/main" id="{8EA9F868-296C-5EF0-FA68-EE4C1D95FD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0">
              <a:extLst>
                <a:ext uri="{FF2B5EF4-FFF2-40B4-BE49-F238E27FC236}">
                  <a16:creationId xmlns:a16="http://schemas.microsoft.com/office/drawing/2014/main" id="{D61F4480-83D6-7039-1FAC-31AB4EB0AE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1">
              <a:extLst>
                <a:ext uri="{FF2B5EF4-FFF2-40B4-BE49-F238E27FC236}">
                  <a16:creationId xmlns:a16="http://schemas.microsoft.com/office/drawing/2014/main" id="{B998F39A-5F21-F6B4-BDF9-AE71EF91E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2">
              <a:extLst>
                <a:ext uri="{FF2B5EF4-FFF2-40B4-BE49-F238E27FC236}">
                  <a16:creationId xmlns:a16="http://schemas.microsoft.com/office/drawing/2014/main" id="{6D1E6D29-496B-9743-E7C1-0ECBA094AB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3">
              <a:extLst>
                <a:ext uri="{FF2B5EF4-FFF2-40B4-BE49-F238E27FC236}">
                  <a16:creationId xmlns:a16="http://schemas.microsoft.com/office/drawing/2014/main" id="{8673AEB1-A48C-9D0A-595B-DEA9866D54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4">
              <a:extLst>
                <a:ext uri="{FF2B5EF4-FFF2-40B4-BE49-F238E27FC236}">
                  <a16:creationId xmlns:a16="http://schemas.microsoft.com/office/drawing/2014/main" id="{D090998E-7F9D-3514-4BF2-B28D7A73CF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5">
              <a:extLst>
                <a:ext uri="{FF2B5EF4-FFF2-40B4-BE49-F238E27FC236}">
                  <a16:creationId xmlns:a16="http://schemas.microsoft.com/office/drawing/2014/main" id="{7CABF5BC-A0DE-1764-95A3-4BB14C6A86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6">
              <a:extLst>
                <a:ext uri="{FF2B5EF4-FFF2-40B4-BE49-F238E27FC236}">
                  <a16:creationId xmlns:a16="http://schemas.microsoft.com/office/drawing/2014/main" id="{30ACEF33-24B2-A5AA-4772-A37A511F6F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7">
              <a:extLst>
                <a:ext uri="{FF2B5EF4-FFF2-40B4-BE49-F238E27FC236}">
                  <a16:creationId xmlns:a16="http://schemas.microsoft.com/office/drawing/2014/main" id="{EEC90BB2-326F-D34C-6094-5AB76ECE87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18">
              <a:extLst>
                <a:ext uri="{FF2B5EF4-FFF2-40B4-BE49-F238E27FC236}">
                  <a16:creationId xmlns:a16="http://schemas.microsoft.com/office/drawing/2014/main" id="{29EB6867-645E-5BAE-EB06-8A2B2C816C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9">
              <a:extLst>
                <a:ext uri="{FF2B5EF4-FFF2-40B4-BE49-F238E27FC236}">
                  <a16:creationId xmlns:a16="http://schemas.microsoft.com/office/drawing/2014/main" id="{E86482DD-BD9C-DC3B-BE28-B01C5CF47E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20">
              <a:extLst>
                <a:ext uri="{FF2B5EF4-FFF2-40B4-BE49-F238E27FC236}">
                  <a16:creationId xmlns:a16="http://schemas.microsoft.com/office/drawing/2014/main" id="{F7DFDE4C-23F0-6C6F-9714-32C9960E0C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21">
              <a:extLst>
                <a:ext uri="{FF2B5EF4-FFF2-40B4-BE49-F238E27FC236}">
                  <a16:creationId xmlns:a16="http://schemas.microsoft.com/office/drawing/2014/main" id="{31CC7CDF-2C79-A94B-D1BD-1020672DF2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22">
              <a:extLst>
                <a:ext uri="{FF2B5EF4-FFF2-40B4-BE49-F238E27FC236}">
                  <a16:creationId xmlns:a16="http://schemas.microsoft.com/office/drawing/2014/main" id="{42A88FDE-6777-E84D-73D5-212056C9B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23">
              <a:extLst>
                <a:ext uri="{FF2B5EF4-FFF2-40B4-BE49-F238E27FC236}">
                  <a16:creationId xmlns:a16="http://schemas.microsoft.com/office/drawing/2014/main" id="{1E224637-C2B7-97E7-E39D-01882B0EA6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6" name="Imagen 5">
            <a:extLst>
              <a:ext uri="{FF2B5EF4-FFF2-40B4-BE49-F238E27FC236}">
                <a16:creationId xmlns:a16="http://schemas.microsoft.com/office/drawing/2014/main" id="{1E1954FE-87FD-503E-4AEA-AF06831217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897"/>
          <a:stretch>
            <a:fillRect/>
          </a:stretch>
        </p:blipFill>
        <p:spPr>
          <a:xfrm>
            <a:off x="20" y="227"/>
            <a:ext cx="4637303" cy="6858000"/>
          </a:xfrm>
          <a:prstGeom prst="rect">
            <a:avLst/>
          </a:prstGeom>
          <a:ln w="9525">
            <a:noFill/>
          </a:ln>
        </p:spPr>
      </p:pic>
      <p:grpSp>
        <p:nvGrpSpPr>
          <p:cNvPr id="117" name="Group 64">
            <a:extLst>
              <a:ext uri="{FF2B5EF4-FFF2-40B4-BE49-F238E27FC236}">
                <a16:creationId xmlns:a16="http://schemas.microsoft.com/office/drawing/2014/main" id="{F6CD6F74-E26D-6719-D4B0-4B96EC087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55064" y="1186483"/>
            <a:ext cx="5941686" cy="4477933"/>
            <a:chOff x="807084" y="1186483"/>
            <a:chExt cx="5941686" cy="4477933"/>
          </a:xfrm>
        </p:grpSpPr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03D098DD-F0C1-06E7-67D2-8E4AAA6368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780" y="1186483"/>
              <a:ext cx="5940295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8" name="Isosceles Triangle 39">
              <a:extLst>
                <a:ext uri="{FF2B5EF4-FFF2-40B4-BE49-F238E27FC236}">
                  <a16:creationId xmlns:a16="http://schemas.microsoft.com/office/drawing/2014/main" id="{3055D318-CC76-C3CB-010B-3F93B17AC0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3574311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52B02DBE-0B47-A0D8-F251-170ABC5000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084" y="1991156"/>
              <a:ext cx="5941686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CuadroTexto 4">
            <a:extLst>
              <a:ext uri="{FF2B5EF4-FFF2-40B4-BE49-F238E27FC236}">
                <a16:creationId xmlns:a16="http://schemas.microsoft.com/office/drawing/2014/main" id="{1010A2E0-12A7-ECC1-35EE-0EE81696E3C3}"/>
              </a:ext>
            </a:extLst>
          </p:cNvPr>
          <p:cNvSpPr txBox="1"/>
          <p:nvPr/>
        </p:nvSpPr>
        <p:spPr>
          <a:xfrm>
            <a:off x="5543394" y="2075504"/>
            <a:ext cx="5769989" cy="1748729"/>
          </a:xfrm>
          <a:prstGeom prst="rect">
            <a:avLst/>
          </a:prstGeom>
        </p:spPr>
        <p:txBody>
          <a:bodyPr vert="horz" lIns="228600" tIns="228600" rIns="228600" bIns="0" rtlCol="0" anchor="b">
            <a:normAutofit/>
          </a:bodyPr>
          <a:lstStyle/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spc="-150" dirty="0">
                <a:solidFill>
                  <a:srgbClr val="FFFEFF"/>
                </a:solidFill>
                <a:latin typeface="+mj-lt"/>
                <a:ea typeface="+mj-ea"/>
                <a:cs typeface="+mj-cs"/>
              </a:rPr>
              <a:t>OFICIAL DE ABASTECIMIENTO 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31851AE-469A-E6CF-BD16-DB7C84C94F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43396" y="3906266"/>
            <a:ext cx="5769988" cy="1322587"/>
          </a:xfrm>
        </p:spPr>
        <p:txBody>
          <a:bodyPr vert="horz" lIns="91440" tIns="0" rIns="91440" bIns="45720" rtlCol="0">
            <a:normAutofit fontScale="25000" lnSpcReduction="20000"/>
          </a:bodyPr>
          <a:lstStyle/>
          <a:p>
            <a:pPr>
              <a:lnSpc>
                <a:spcPct val="90000"/>
              </a:lnSpc>
            </a:pPr>
            <a:endParaRPr lang="en-US" sz="500" dirty="0"/>
          </a:p>
          <a:p>
            <a:pPr>
              <a:lnSpc>
                <a:spcPct val="90000"/>
              </a:lnSpc>
            </a:pPr>
            <a:endParaRPr lang="en-US" sz="500" dirty="0"/>
          </a:p>
          <a:p>
            <a:pPr>
              <a:lnSpc>
                <a:spcPct val="90000"/>
              </a:lnSpc>
            </a:pPr>
            <a:endParaRPr lang="en-US" sz="500" dirty="0"/>
          </a:p>
          <a:p>
            <a:pPr>
              <a:lnSpc>
                <a:spcPct val="90000"/>
              </a:lnSpc>
            </a:pPr>
            <a:endParaRPr lang="en-US" sz="7200" dirty="0"/>
          </a:p>
          <a:p>
            <a:pPr>
              <a:lnSpc>
                <a:spcPct val="90000"/>
              </a:lnSpc>
            </a:pPr>
            <a:r>
              <a:rPr lang="en-US" sz="7200" dirty="0"/>
              <a:t>T1 AB Constanza Valenzuela </a:t>
            </a:r>
            <a:r>
              <a:rPr lang="en-US" sz="7200" dirty="0" err="1"/>
              <a:t>Farfán</a:t>
            </a:r>
            <a:endParaRPr lang="en-US" sz="7200" dirty="0"/>
          </a:p>
          <a:p>
            <a:pPr>
              <a:lnSpc>
                <a:spcPct val="90000"/>
              </a:lnSpc>
            </a:pPr>
            <a:r>
              <a:rPr lang="en-US" sz="7200" dirty="0" err="1"/>
              <a:t>Noviembre</a:t>
            </a:r>
            <a:r>
              <a:rPr lang="en-US" sz="7200" dirty="0"/>
              <a:t> 2025</a:t>
            </a:r>
          </a:p>
        </p:txBody>
      </p:sp>
    </p:spTree>
    <p:extLst>
      <p:ext uri="{BB962C8B-B14F-4D97-AF65-F5344CB8AC3E}">
        <p14:creationId xmlns:p14="http://schemas.microsoft.com/office/powerpoint/2010/main" val="378942127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zul cálido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11073</TotalTime>
  <Words>1306</Words>
  <Application>Microsoft Office PowerPoint</Application>
  <PresentationFormat>Panorámica</PresentationFormat>
  <Paragraphs>265</Paragraphs>
  <Slides>44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44</vt:i4>
      </vt:variant>
    </vt:vector>
  </HeadingPairs>
  <TitlesOfParts>
    <vt:vector size="53" baseType="lpstr">
      <vt:lpstr>Arial</vt:lpstr>
      <vt:lpstr>Calibri</vt:lpstr>
      <vt:lpstr>Calibri Light</vt:lpstr>
      <vt:lpstr>Century Gothic</vt:lpstr>
      <vt:lpstr>Raleway</vt:lpstr>
      <vt:lpstr>Rockwell</vt:lpstr>
      <vt:lpstr>Stencil</vt:lpstr>
      <vt:lpstr>Wingdings</vt:lpstr>
      <vt:lpstr>Atlas</vt:lpstr>
      <vt:lpstr>Presentación de PowerPoint</vt:lpstr>
      <vt:lpstr>Presentación de PowerPoint</vt:lpstr>
      <vt:lpstr>Presentación de PowerPoint</vt:lpstr>
      <vt:lpstr>Presentación de PowerPoint</vt:lpstr>
      <vt:lpstr>ÁREAS DE LA ESPECIALIDAD DE ABASTECIMIENTO Y FINANZAS.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Temario</vt:lpstr>
      <vt:lpstr>EN RESUMEN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NELSON VALENZUELA</dc:creator>
  <cp:lastModifiedBy>Constanza Valenzuela</cp:lastModifiedBy>
  <cp:revision>40</cp:revision>
  <dcterms:created xsi:type="dcterms:W3CDTF">2023-03-05T22:48:16Z</dcterms:created>
  <dcterms:modified xsi:type="dcterms:W3CDTF">2025-11-11T19:24:57Z</dcterms:modified>
</cp:coreProperties>
</file>