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2C46E6-E53C-4770-853F-D89A4C2AFA7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B5DB7E5-3ADC-45FD-AE7D-0469B0DFF7EF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1. Objetivos</a:t>
          </a:r>
          <a:endParaRPr lang="es-CL" dirty="0"/>
        </a:p>
      </dgm:t>
    </dgm:pt>
    <dgm:pt modelId="{D7E63F73-C656-43F0-9662-30CDD5E374DF}" type="parTrans" cxnId="{509BA0E9-3BA6-44B6-8FFA-7EC9DD0E73B4}">
      <dgm:prSet/>
      <dgm:spPr/>
      <dgm:t>
        <a:bodyPr/>
        <a:lstStyle/>
        <a:p>
          <a:endParaRPr lang="es-CL"/>
        </a:p>
      </dgm:t>
    </dgm:pt>
    <dgm:pt modelId="{E06866B9-21CE-4A00-8301-2B3139D3BBA0}" type="sibTrans" cxnId="{509BA0E9-3BA6-44B6-8FFA-7EC9DD0E73B4}">
      <dgm:prSet/>
      <dgm:spPr/>
      <dgm:t>
        <a:bodyPr/>
        <a:lstStyle/>
        <a:p>
          <a:endParaRPr lang="es-CL"/>
        </a:p>
      </dgm:t>
    </dgm:pt>
    <dgm:pt modelId="{1CC9FE10-0ACE-4690-B937-98F0023E49F0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2. Estructura del Discurso</a:t>
          </a:r>
          <a:endParaRPr lang="es-CL" dirty="0"/>
        </a:p>
      </dgm:t>
    </dgm:pt>
    <dgm:pt modelId="{583BF730-0FD4-4FB5-97D3-9F3ACEEB7152}" type="parTrans" cxnId="{CC248CFA-64CA-409E-A5BF-4E8F17DEA8BB}">
      <dgm:prSet/>
      <dgm:spPr/>
      <dgm:t>
        <a:bodyPr/>
        <a:lstStyle/>
        <a:p>
          <a:endParaRPr lang="es-CL"/>
        </a:p>
      </dgm:t>
    </dgm:pt>
    <dgm:pt modelId="{E62F76E8-4730-4A00-801E-3695E01BC386}" type="sibTrans" cxnId="{CC248CFA-64CA-409E-A5BF-4E8F17DEA8BB}">
      <dgm:prSet/>
      <dgm:spPr/>
      <dgm:t>
        <a:bodyPr/>
        <a:lstStyle/>
        <a:p>
          <a:endParaRPr lang="es-CL"/>
        </a:p>
      </dgm:t>
    </dgm:pt>
    <dgm:pt modelId="{0E64A91E-E7EB-4782-803F-0C3F6B665DC5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3. Cualidades y requisitos de la voz</a:t>
          </a:r>
          <a:endParaRPr lang="es-CL" dirty="0"/>
        </a:p>
      </dgm:t>
    </dgm:pt>
    <dgm:pt modelId="{EC15374F-EB24-4578-8D84-98E1691A1FC5}" type="parTrans" cxnId="{9239F6E0-CB65-4AAD-95EC-F30F66D607E6}">
      <dgm:prSet/>
      <dgm:spPr/>
      <dgm:t>
        <a:bodyPr/>
        <a:lstStyle/>
        <a:p>
          <a:endParaRPr lang="es-CL"/>
        </a:p>
      </dgm:t>
    </dgm:pt>
    <dgm:pt modelId="{ABD38A55-DA4F-43C4-B72D-252DC4A42834}" type="sibTrans" cxnId="{9239F6E0-CB65-4AAD-95EC-F30F66D607E6}">
      <dgm:prSet/>
      <dgm:spPr/>
      <dgm:t>
        <a:bodyPr/>
        <a:lstStyle/>
        <a:p>
          <a:endParaRPr lang="es-CL"/>
        </a:p>
      </dgm:t>
    </dgm:pt>
    <dgm:pt modelId="{7ED33719-A29A-4769-A7E3-7A01525DF8AC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4. Tipos de Discursos Castrenses</a:t>
          </a:r>
          <a:endParaRPr lang="es-CL" dirty="0"/>
        </a:p>
      </dgm:t>
    </dgm:pt>
    <dgm:pt modelId="{74F7A779-121A-4F8A-A103-A945A4CCDFBA}" type="parTrans" cxnId="{FE30FA74-EFFC-451D-B414-9BE65A5A01FB}">
      <dgm:prSet/>
      <dgm:spPr/>
      <dgm:t>
        <a:bodyPr/>
        <a:lstStyle/>
        <a:p>
          <a:endParaRPr lang="es-CL"/>
        </a:p>
      </dgm:t>
    </dgm:pt>
    <dgm:pt modelId="{60F25461-7F7E-47E7-B8B8-71C0190DBACC}" type="sibTrans" cxnId="{FE30FA74-EFFC-451D-B414-9BE65A5A01FB}">
      <dgm:prSet/>
      <dgm:spPr/>
      <dgm:t>
        <a:bodyPr/>
        <a:lstStyle/>
        <a:p>
          <a:endParaRPr lang="es-CL"/>
        </a:p>
      </dgm:t>
    </dgm:pt>
    <dgm:pt modelId="{72A1F4C4-D5C2-47F3-82A7-FA8AD3F66217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5. Evaluación</a:t>
          </a:r>
          <a:endParaRPr lang="es-CL" dirty="0"/>
        </a:p>
      </dgm:t>
    </dgm:pt>
    <dgm:pt modelId="{0DF7348D-9A1D-4AD4-825C-1217506D0BF6}" type="parTrans" cxnId="{4CE2647C-C11C-459F-AD98-B352C39089D0}">
      <dgm:prSet/>
      <dgm:spPr/>
      <dgm:t>
        <a:bodyPr/>
        <a:lstStyle/>
        <a:p>
          <a:endParaRPr lang="es-CL"/>
        </a:p>
      </dgm:t>
    </dgm:pt>
    <dgm:pt modelId="{91576E8B-46CF-43DD-806E-3288AE608AD3}" type="sibTrans" cxnId="{4CE2647C-C11C-459F-AD98-B352C39089D0}">
      <dgm:prSet/>
      <dgm:spPr/>
      <dgm:t>
        <a:bodyPr/>
        <a:lstStyle/>
        <a:p>
          <a:endParaRPr lang="es-CL"/>
        </a:p>
      </dgm:t>
    </dgm:pt>
    <dgm:pt modelId="{49666462-1F76-4EE8-AAE8-65C83D26EB29}">
      <dgm:prSet phldrT="[Texto]"/>
      <dgm:spPr>
        <a:solidFill>
          <a:schemeClr val="accent2"/>
        </a:solidFill>
      </dgm:spPr>
      <dgm:t>
        <a:bodyPr/>
        <a:lstStyle/>
        <a:p>
          <a:r>
            <a:rPr lang="es-CL" dirty="0" smtClean="0"/>
            <a:t>6. Rúbrica</a:t>
          </a:r>
          <a:endParaRPr lang="es-CL" dirty="0"/>
        </a:p>
      </dgm:t>
    </dgm:pt>
    <dgm:pt modelId="{02C3AF9B-B76A-46EB-9C3F-3ADDE84635EF}" type="parTrans" cxnId="{8853A502-AEBD-4E75-A552-61A0F15694A1}">
      <dgm:prSet/>
      <dgm:spPr/>
      <dgm:t>
        <a:bodyPr/>
        <a:lstStyle/>
        <a:p>
          <a:endParaRPr lang="es-CL"/>
        </a:p>
      </dgm:t>
    </dgm:pt>
    <dgm:pt modelId="{DC8E715E-0C0B-4F9D-AE21-643A978E0C81}" type="sibTrans" cxnId="{8853A502-AEBD-4E75-A552-61A0F15694A1}">
      <dgm:prSet/>
      <dgm:spPr/>
      <dgm:t>
        <a:bodyPr/>
        <a:lstStyle/>
        <a:p>
          <a:endParaRPr lang="es-CL"/>
        </a:p>
      </dgm:t>
    </dgm:pt>
    <dgm:pt modelId="{5F3578AE-C069-4F7F-9D9D-D1ECCD6E1B95}" type="pres">
      <dgm:prSet presAssocID="{522C46E6-E53C-4770-853F-D89A4C2AFA7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801E96D1-682A-4191-9180-35844F517879}" type="pres">
      <dgm:prSet presAssocID="{0B5DB7E5-3ADC-45FD-AE7D-0469B0DFF7EF}" presName="parentLin" presStyleCnt="0"/>
      <dgm:spPr/>
    </dgm:pt>
    <dgm:pt modelId="{BD1B8D63-3140-454D-B7A1-CB542EBBA378}" type="pres">
      <dgm:prSet presAssocID="{0B5DB7E5-3ADC-45FD-AE7D-0469B0DFF7EF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FD5E95EC-5C20-4345-ABEA-0FFC65841EAC}" type="pres">
      <dgm:prSet presAssocID="{0B5DB7E5-3ADC-45FD-AE7D-0469B0DFF7EF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223CDF5-658B-4E74-87A7-3CBF014C8B9F}" type="pres">
      <dgm:prSet presAssocID="{0B5DB7E5-3ADC-45FD-AE7D-0469B0DFF7EF}" presName="negativeSpace" presStyleCnt="0"/>
      <dgm:spPr/>
    </dgm:pt>
    <dgm:pt modelId="{22246B22-E54B-433B-8A83-15DE586EC7D9}" type="pres">
      <dgm:prSet presAssocID="{0B5DB7E5-3ADC-45FD-AE7D-0469B0DFF7EF}" presName="childText" presStyleLbl="conFgAcc1" presStyleIdx="0" presStyleCnt="6">
        <dgm:presLayoutVars>
          <dgm:bulletEnabled val="1"/>
        </dgm:presLayoutVars>
      </dgm:prSet>
      <dgm:spPr>
        <a:solidFill>
          <a:schemeClr val="bg2"/>
        </a:solidFill>
      </dgm:spPr>
    </dgm:pt>
    <dgm:pt modelId="{250FB0BF-3ED1-4640-A70B-F9D42E5FCE11}" type="pres">
      <dgm:prSet presAssocID="{E06866B9-21CE-4A00-8301-2B3139D3BBA0}" presName="spaceBetweenRectangles" presStyleCnt="0"/>
      <dgm:spPr/>
    </dgm:pt>
    <dgm:pt modelId="{748AF0AD-7F3A-485C-9C93-67007CB03750}" type="pres">
      <dgm:prSet presAssocID="{1CC9FE10-0ACE-4690-B937-98F0023E49F0}" presName="parentLin" presStyleCnt="0"/>
      <dgm:spPr/>
    </dgm:pt>
    <dgm:pt modelId="{C7010770-7182-4E12-8A46-1F363E9F2426}" type="pres">
      <dgm:prSet presAssocID="{1CC9FE10-0ACE-4690-B937-98F0023E49F0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66CEA90A-12CF-43BD-91C3-38C1B6D669B1}" type="pres">
      <dgm:prSet presAssocID="{1CC9FE10-0ACE-4690-B937-98F0023E49F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B3AA905-E774-47B2-B058-EC247C09A3F3}" type="pres">
      <dgm:prSet presAssocID="{1CC9FE10-0ACE-4690-B937-98F0023E49F0}" presName="negativeSpace" presStyleCnt="0"/>
      <dgm:spPr/>
    </dgm:pt>
    <dgm:pt modelId="{A7292A19-9658-4815-B8F4-D919739BDBEB}" type="pres">
      <dgm:prSet presAssocID="{1CC9FE10-0ACE-4690-B937-98F0023E49F0}" presName="childText" presStyleLbl="conFgAcc1" presStyleIdx="1" presStyleCnt="6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0D86A2DA-B40F-41BF-86E2-B26B9642E1DF}" type="pres">
      <dgm:prSet presAssocID="{E62F76E8-4730-4A00-801E-3695E01BC386}" presName="spaceBetweenRectangles" presStyleCnt="0"/>
      <dgm:spPr/>
    </dgm:pt>
    <dgm:pt modelId="{E55295FB-A632-46F8-B6AB-237EBF311D04}" type="pres">
      <dgm:prSet presAssocID="{0E64A91E-E7EB-4782-803F-0C3F6B665DC5}" presName="parentLin" presStyleCnt="0"/>
      <dgm:spPr/>
    </dgm:pt>
    <dgm:pt modelId="{E86876C2-2E35-454B-B544-A639FDE90ADC}" type="pres">
      <dgm:prSet presAssocID="{0E64A91E-E7EB-4782-803F-0C3F6B665DC5}" presName="parentLeftMargin" presStyleLbl="node1" presStyleIdx="1" presStyleCnt="6"/>
      <dgm:spPr/>
      <dgm:t>
        <a:bodyPr/>
        <a:lstStyle/>
        <a:p>
          <a:endParaRPr lang="es-CL"/>
        </a:p>
      </dgm:t>
    </dgm:pt>
    <dgm:pt modelId="{5CD5370C-109F-4BFF-AEBB-F2ACD87EBFAB}" type="pres">
      <dgm:prSet presAssocID="{0E64A91E-E7EB-4782-803F-0C3F6B665DC5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A5199A-C611-4A36-A99F-E6F3769D6ABB}" type="pres">
      <dgm:prSet presAssocID="{0E64A91E-E7EB-4782-803F-0C3F6B665DC5}" presName="negativeSpace" presStyleCnt="0"/>
      <dgm:spPr/>
    </dgm:pt>
    <dgm:pt modelId="{B7ACDA3A-182B-4CF0-9982-D411C53F2A15}" type="pres">
      <dgm:prSet presAssocID="{0E64A91E-E7EB-4782-803F-0C3F6B665DC5}" presName="childText" presStyleLbl="conFgAcc1" presStyleIdx="2" presStyleCnt="6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9263D22A-766E-462D-9B6D-9557806EFAAB}" type="pres">
      <dgm:prSet presAssocID="{ABD38A55-DA4F-43C4-B72D-252DC4A42834}" presName="spaceBetweenRectangles" presStyleCnt="0"/>
      <dgm:spPr/>
    </dgm:pt>
    <dgm:pt modelId="{34397763-B433-46BC-BEB2-38AEFE56183C}" type="pres">
      <dgm:prSet presAssocID="{7ED33719-A29A-4769-A7E3-7A01525DF8AC}" presName="parentLin" presStyleCnt="0"/>
      <dgm:spPr/>
    </dgm:pt>
    <dgm:pt modelId="{D748D289-3F93-445D-9FB7-80C72D47288E}" type="pres">
      <dgm:prSet presAssocID="{7ED33719-A29A-4769-A7E3-7A01525DF8AC}" presName="parentLeftMargin" presStyleLbl="node1" presStyleIdx="2" presStyleCnt="6"/>
      <dgm:spPr/>
      <dgm:t>
        <a:bodyPr/>
        <a:lstStyle/>
        <a:p>
          <a:endParaRPr lang="es-CL"/>
        </a:p>
      </dgm:t>
    </dgm:pt>
    <dgm:pt modelId="{D0F0B5D4-32B3-4A92-B6F1-9E8F7E148400}" type="pres">
      <dgm:prSet presAssocID="{7ED33719-A29A-4769-A7E3-7A01525DF8A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C17E14C-5410-4A0B-90F7-EDDFFC39D633}" type="pres">
      <dgm:prSet presAssocID="{7ED33719-A29A-4769-A7E3-7A01525DF8AC}" presName="negativeSpace" presStyleCnt="0"/>
      <dgm:spPr/>
    </dgm:pt>
    <dgm:pt modelId="{3A02BEC0-B611-477D-A12B-F3CEAFA9AD9E}" type="pres">
      <dgm:prSet presAssocID="{7ED33719-A29A-4769-A7E3-7A01525DF8AC}" presName="childText" presStyleLbl="conFgAcc1" presStyleIdx="3" presStyleCnt="6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553D95D2-50D9-4E08-A414-9E9EA4F5FFF1}" type="pres">
      <dgm:prSet presAssocID="{60F25461-7F7E-47E7-B8B8-71C0190DBACC}" presName="spaceBetweenRectangles" presStyleCnt="0"/>
      <dgm:spPr/>
    </dgm:pt>
    <dgm:pt modelId="{64A55272-6DAE-4896-A274-C3A68E9CC913}" type="pres">
      <dgm:prSet presAssocID="{72A1F4C4-D5C2-47F3-82A7-FA8AD3F66217}" presName="parentLin" presStyleCnt="0"/>
      <dgm:spPr/>
    </dgm:pt>
    <dgm:pt modelId="{34CCB2F2-979B-4A53-99DF-EE47A3FBFDD8}" type="pres">
      <dgm:prSet presAssocID="{72A1F4C4-D5C2-47F3-82A7-FA8AD3F66217}" presName="parentLeftMargin" presStyleLbl="node1" presStyleIdx="3" presStyleCnt="6"/>
      <dgm:spPr/>
      <dgm:t>
        <a:bodyPr/>
        <a:lstStyle/>
        <a:p>
          <a:endParaRPr lang="es-CL"/>
        </a:p>
      </dgm:t>
    </dgm:pt>
    <dgm:pt modelId="{4B47014D-71B1-4EAC-A385-05FE123395A9}" type="pres">
      <dgm:prSet presAssocID="{72A1F4C4-D5C2-47F3-82A7-FA8AD3F66217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420642-3CCE-4D16-BD98-83A67238F9A8}" type="pres">
      <dgm:prSet presAssocID="{72A1F4C4-D5C2-47F3-82A7-FA8AD3F66217}" presName="negativeSpace" presStyleCnt="0"/>
      <dgm:spPr/>
    </dgm:pt>
    <dgm:pt modelId="{02D7A14E-298F-4AC7-8AD8-834BA44B88C1}" type="pres">
      <dgm:prSet presAssocID="{72A1F4C4-D5C2-47F3-82A7-FA8AD3F66217}" presName="childText" presStyleLbl="conFgAcc1" presStyleIdx="4" presStyleCnt="6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  <dgm:t>
        <a:bodyPr/>
        <a:lstStyle/>
        <a:p>
          <a:endParaRPr lang="es-CL"/>
        </a:p>
      </dgm:t>
    </dgm:pt>
    <dgm:pt modelId="{5F4FAA37-866E-4CD2-BDD0-D4A1E6D94FDB}" type="pres">
      <dgm:prSet presAssocID="{91576E8B-46CF-43DD-806E-3288AE608AD3}" presName="spaceBetweenRectangles" presStyleCnt="0"/>
      <dgm:spPr/>
    </dgm:pt>
    <dgm:pt modelId="{83B4B977-7B61-49DE-A5D9-7CB7F1EDD135}" type="pres">
      <dgm:prSet presAssocID="{49666462-1F76-4EE8-AAE8-65C83D26EB29}" presName="parentLin" presStyleCnt="0"/>
      <dgm:spPr/>
    </dgm:pt>
    <dgm:pt modelId="{8E49AE30-984B-4FD3-A6A3-486F722DDBAA}" type="pres">
      <dgm:prSet presAssocID="{49666462-1F76-4EE8-AAE8-65C83D26EB29}" presName="parentLeftMargin" presStyleLbl="node1" presStyleIdx="4" presStyleCnt="6"/>
      <dgm:spPr/>
      <dgm:t>
        <a:bodyPr/>
        <a:lstStyle/>
        <a:p>
          <a:endParaRPr lang="es-CL"/>
        </a:p>
      </dgm:t>
    </dgm:pt>
    <dgm:pt modelId="{075F7CF1-F9B0-450D-A8B5-A3DE66BA3F2A}" type="pres">
      <dgm:prSet presAssocID="{49666462-1F76-4EE8-AAE8-65C83D26EB2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5CB911C-1DD0-44B7-9817-EDC03A07482E}" type="pres">
      <dgm:prSet presAssocID="{49666462-1F76-4EE8-AAE8-65C83D26EB29}" presName="negativeSpace" presStyleCnt="0"/>
      <dgm:spPr/>
    </dgm:pt>
    <dgm:pt modelId="{DE07858C-6674-488F-9474-CBF70DFD26A3}" type="pres">
      <dgm:prSet presAssocID="{49666462-1F76-4EE8-AAE8-65C83D26EB29}" presName="childText" presStyleLbl="conFgAcc1" presStyleIdx="5" presStyleCnt="6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  <dgm:t>
        <a:bodyPr/>
        <a:lstStyle/>
        <a:p>
          <a:endParaRPr lang="es-CL"/>
        </a:p>
      </dgm:t>
    </dgm:pt>
  </dgm:ptLst>
  <dgm:cxnLst>
    <dgm:cxn modelId="{2D8742FD-789F-44F8-97F1-80487EB59382}" type="presOf" srcId="{49666462-1F76-4EE8-AAE8-65C83D26EB29}" destId="{075F7CF1-F9B0-450D-A8B5-A3DE66BA3F2A}" srcOrd="1" destOrd="0" presId="urn:microsoft.com/office/officeart/2005/8/layout/list1"/>
    <dgm:cxn modelId="{509BA0E9-3BA6-44B6-8FFA-7EC9DD0E73B4}" srcId="{522C46E6-E53C-4770-853F-D89A4C2AFA71}" destId="{0B5DB7E5-3ADC-45FD-AE7D-0469B0DFF7EF}" srcOrd="0" destOrd="0" parTransId="{D7E63F73-C656-43F0-9662-30CDD5E374DF}" sibTransId="{E06866B9-21CE-4A00-8301-2B3139D3BBA0}"/>
    <dgm:cxn modelId="{1BC0C5BB-294D-41C7-A224-BDAFE5E23B93}" type="presOf" srcId="{0B5DB7E5-3ADC-45FD-AE7D-0469B0DFF7EF}" destId="{FD5E95EC-5C20-4345-ABEA-0FFC65841EAC}" srcOrd="1" destOrd="0" presId="urn:microsoft.com/office/officeart/2005/8/layout/list1"/>
    <dgm:cxn modelId="{2F780CF4-AF1E-4AE5-A5D8-735CF45063FD}" type="presOf" srcId="{0E64A91E-E7EB-4782-803F-0C3F6B665DC5}" destId="{E86876C2-2E35-454B-B544-A639FDE90ADC}" srcOrd="0" destOrd="0" presId="urn:microsoft.com/office/officeart/2005/8/layout/list1"/>
    <dgm:cxn modelId="{1302C1C3-26DB-4194-B07E-78313F730F82}" type="presOf" srcId="{49666462-1F76-4EE8-AAE8-65C83D26EB29}" destId="{8E49AE30-984B-4FD3-A6A3-486F722DDBAA}" srcOrd="0" destOrd="0" presId="urn:microsoft.com/office/officeart/2005/8/layout/list1"/>
    <dgm:cxn modelId="{88D94AE2-DB1A-408F-B863-CC6A5EEB5F7B}" type="presOf" srcId="{0B5DB7E5-3ADC-45FD-AE7D-0469B0DFF7EF}" destId="{BD1B8D63-3140-454D-B7A1-CB542EBBA378}" srcOrd="0" destOrd="0" presId="urn:microsoft.com/office/officeart/2005/8/layout/list1"/>
    <dgm:cxn modelId="{CE721D32-648E-422C-91C0-6E5FA5769660}" type="presOf" srcId="{72A1F4C4-D5C2-47F3-82A7-FA8AD3F66217}" destId="{34CCB2F2-979B-4A53-99DF-EE47A3FBFDD8}" srcOrd="0" destOrd="0" presId="urn:microsoft.com/office/officeart/2005/8/layout/list1"/>
    <dgm:cxn modelId="{CC248CFA-64CA-409E-A5BF-4E8F17DEA8BB}" srcId="{522C46E6-E53C-4770-853F-D89A4C2AFA71}" destId="{1CC9FE10-0ACE-4690-B937-98F0023E49F0}" srcOrd="1" destOrd="0" parTransId="{583BF730-0FD4-4FB5-97D3-9F3ACEEB7152}" sibTransId="{E62F76E8-4730-4A00-801E-3695E01BC386}"/>
    <dgm:cxn modelId="{FE30FA74-EFFC-451D-B414-9BE65A5A01FB}" srcId="{522C46E6-E53C-4770-853F-D89A4C2AFA71}" destId="{7ED33719-A29A-4769-A7E3-7A01525DF8AC}" srcOrd="3" destOrd="0" parTransId="{74F7A779-121A-4F8A-A103-A945A4CCDFBA}" sibTransId="{60F25461-7F7E-47E7-B8B8-71C0190DBACC}"/>
    <dgm:cxn modelId="{8853A502-AEBD-4E75-A552-61A0F15694A1}" srcId="{522C46E6-E53C-4770-853F-D89A4C2AFA71}" destId="{49666462-1F76-4EE8-AAE8-65C83D26EB29}" srcOrd="5" destOrd="0" parTransId="{02C3AF9B-B76A-46EB-9C3F-3ADDE84635EF}" sibTransId="{DC8E715E-0C0B-4F9D-AE21-643A978E0C81}"/>
    <dgm:cxn modelId="{97B43070-2CCD-47AB-87C9-56B504CD5B00}" type="presOf" srcId="{0E64A91E-E7EB-4782-803F-0C3F6B665DC5}" destId="{5CD5370C-109F-4BFF-AEBB-F2ACD87EBFAB}" srcOrd="1" destOrd="0" presId="urn:microsoft.com/office/officeart/2005/8/layout/list1"/>
    <dgm:cxn modelId="{30051E4C-127C-4342-8FC4-5007EB1F4303}" type="presOf" srcId="{7ED33719-A29A-4769-A7E3-7A01525DF8AC}" destId="{D748D289-3F93-445D-9FB7-80C72D47288E}" srcOrd="0" destOrd="0" presId="urn:microsoft.com/office/officeart/2005/8/layout/list1"/>
    <dgm:cxn modelId="{012C8068-7CF9-4D90-8F52-340B182F499A}" type="presOf" srcId="{522C46E6-E53C-4770-853F-D89A4C2AFA71}" destId="{5F3578AE-C069-4F7F-9D9D-D1ECCD6E1B95}" srcOrd="0" destOrd="0" presId="urn:microsoft.com/office/officeart/2005/8/layout/list1"/>
    <dgm:cxn modelId="{7DE90845-C54F-4B6E-A831-2B46B2AF46DD}" type="presOf" srcId="{1CC9FE10-0ACE-4690-B937-98F0023E49F0}" destId="{C7010770-7182-4E12-8A46-1F363E9F2426}" srcOrd="0" destOrd="0" presId="urn:microsoft.com/office/officeart/2005/8/layout/list1"/>
    <dgm:cxn modelId="{34A1A263-E873-466B-99B6-17283B3B99F0}" type="presOf" srcId="{1CC9FE10-0ACE-4690-B937-98F0023E49F0}" destId="{66CEA90A-12CF-43BD-91C3-38C1B6D669B1}" srcOrd="1" destOrd="0" presId="urn:microsoft.com/office/officeart/2005/8/layout/list1"/>
    <dgm:cxn modelId="{3E98C7E5-0D7A-4010-BF7A-B96D2E5130F2}" type="presOf" srcId="{72A1F4C4-D5C2-47F3-82A7-FA8AD3F66217}" destId="{4B47014D-71B1-4EAC-A385-05FE123395A9}" srcOrd="1" destOrd="0" presId="urn:microsoft.com/office/officeart/2005/8/layout/list1"/>
    <dgm:cxn modelId="{9239F6E0-CB65-4AAD-95EC-F30F66D607E6}" srcId="{522C46E6-E53C-4770-853F-D89A4C2AFA71}" destId="{0E64A91E-E7EB-4782-803F-0C3F6B665DC5}" srcOrd="2" destOrd="0" parTransId="{EC15374F-EB24-4578-8D84-98E1691A1FC5}" sibTransId="{ABD38A55-DA4F-43C4-B72D-252DC4A42834}"/>
    <dgm:cxn modelId="{C982C3DC-18DB-41A5-B8D9-ACBD97A7E150}" type="presOf" srcId="{7ED33719-A29A-4769-A7E3-7A01525DF8AC}" destId="{D0F0B5D4-32B3-4A92-B6F1-9E8F7E148400}" srcOrd="1" destOrd="0" presId="urn:microsoft.com/office/officeart/2005/8/layout/list1"/>
    <dgm:cxn modelId="{4CE2647C-C11C-459F-AD98-B352C39089D0}" srcId="{522C46E6-E53C-4770-853F-D89A4C2AFA71}" destId="{72A1F4C4-D5C2-47F3-82A7-FA8AD3F66217}" srcOrd="4" destOrd="0" parTransId="{0DF7348D-9A1D-4AD4-825C-1217506D0BF6}" sibTransId="{91576E8B-46CF-43DD-806E-3288AE608AD3}"/>
    <dgm:cxn modelId="{0F144928-B518-4609-8F8C-3828434B50B5}" type="presParOf" srcId="{5F3578AE-C069-4F7F-9D9D-D1ECCD6E1B95}" destId="{801E96D1-682A-4191-9180-35844F517879}" srcOrd="0" destOrd="0" presId="urn:microsoft.com/office/officeart/2005/8/layout/list1"/>
    <dgm:cxn modelId="{B145B2EC-1E51-4F73-951E-9407A0C3318C}" type="presParOf" srcId="{801E96D1-682A-4191-9180-35844F517879}" destId="{BD1B8D63-3140-454D-B7A1-CB542EBBA378}" srcOrd="0" destOrd="0" presId="urn:microsoft.com/office/officeart/2005/8/layout/list1"/>
    <dgm:cxn modelId="{B7F77C2D-A840-481E-816B-48C815621350}" type="presParOf" srcId="{801E96D1-682A-4191-9180-35844F517879}" destId="{FD5E95EC-5C20-4345-ABEA-0FFC65841EAC}" srcOrd="1" destOrd="0" presId="urn:microsoft.com/office/officeart/2005/8/layout/list1"/>
    <dgm:cxn modelId="{93322AAD-672D-4542-A013-D076A16EBA58}" type="presParOf" srcId="{5F3578AE-C069-4F7F-9D9D-D1ECCD6E1B95}" destId="{F223CDF5-658B-4E74-87A7-3CBF014C8B9F}" srcOrd="1" destOrd="0" presId="urn:microsoft.com/office/officeart/2005/8/layout/list1"/>
    <dgm:cxn modelId="{D1E2609E-1424-4A0F-AF66-70D8396A8038}" type="presParOf" srcId="{5F3578AE-C069-4F7F-9D9D-D1ECCD6E1B95}" destId="{22246B22-E54B-433B-8A83-15DE586EC7D9}" srcOrd="2" destOrd="0" presId="urn:microsoft.com/office/officeart/2005/8/layout/list1"/>
    <dgm:cxn modelId="{E7065FCE-FD42-4319-B513-A7C4A121E0CE}" type="presParOf" srcId="{5F3578AE-C069-4F7F-9D9D-D1ECCD6E1B95}" destId="{250FB0BF-3ED1-4640-A70B-F9D42E5FCE11}" srcOrd="3" destOrd="0" presId="urn:microsoft.com/office/officeart/2005/8/layout/list1"/>
    <dgm:cxn modelId="{69B2EE9A-E034-480B-BCBB-28E677E7E976}" type="presParOf" srcId="{5F3578AE-C069-4F7F-9D9D-D1ECCD6E1B95}" destId="{748AF0AD-7F3A-485C-9C93-67007CB03750}" srcOrd="4" destOrd="0" presId="urn:microsoft.com/office/officeart/2005/8/layout/list1"/>
    <dgm:cxn modelId="{94ACAC24-3177-4ED6-89CB-3AA7F8A9B44F}" type="presParOf" srcId="{748AF0AD-7F3A-485C-9C93-67007CB03750}" destId="{C7010770-7182-4E12-8A46-1F363E9F2426}" srcOrd="0" destOrd="0" presId="urn:microsoft.com/office/officeart/2005/8/layout/list1"/>
    <dgm:cxn modelId="{FB49D4F8-700D-47E5-955E-6327EDF6118E}" type="presParOf" srcId="{748AF0AD-7F3A-485C-9C93-67007CB03750}" destId="{66CEA90A-12CF-43BD-91C3-38C1B6D669B1}" srcOrd="1" destOrd="0" presId="urn:microsoft.com/office/officeart/2005/8/layout/list1"/>
    <dgm:cxn modelId="{11440FD6-F350-4357-A303-C91515E5C897}" type="presParOf" srcId="{5F3578AE-C069-4F7F-9D9D-D1ECCD6E1B95}" destId="{0B3AA905-E774-47B2-B058-EC247C09A3F3}" srcOrd="5" destOrd="0" presId="urn:microsoft.com/office/officeart/2005/8/layout/list1"/>
    <dgm:cxn modelId="{D39E68E3-C67F-4F38-9E63-DBE411E6D1E2}" type="presParOf" srcId="{5F3578AE-C069-4F7F-9D9D-D1ECCD6E1B95}" destId="{A7292A19-9658-4815-B8F4-D919739BDBEB}" srcOrd="6" destOrd="0" presId="urn:microsoft.com/office/officeart/2005/8/layout/list1"/>
    <dgm:cxn modelId="{C5B3A669-B35D-4C77-8296-6CAEA749097A}" type="presParOf" srcId="{5F3578AE-C069-4F7F-9D9D-D1ECCD6E1B95}" destId="{0D86A2DA-B40F-41BF-86E2-B26B9642E1DF}" srcOrd="7" destOrd="0" presId="urn:microsoft.com/office/officeart/2005/8/layout/list1"/>
    <dgm:cxn modelId="{1CC2CBFF-1921-4642-AB47-F80C5A9420C9}" type="presParOf" srcId="{5F3578AE-C069-4F7F-9D9D-D1ECCD6E1B95}" destId="{E55295FB-A632-46F8-B6AB-237EBF311D04}" srcOrd="8" destOrd="0" presId="urn:microsoft.com/office/officeart/2005/8/layout/list1"/>
    <dgm:cxn modelId="{563D6593-F461-4BB2-BA74-7CCF5F956197}" type="presParOf" srcId="{E55295FB-A632-46F8-B6AB-237EBF311D04}" destId="{E86876C2-2E35-454B-B544-A639FDE90ADC}" srcOrd="0" destOrd="0" presId="urn:microsoft.com/office/officeart/2005/8/layout/list1"/>
    <dgm:cxn modelId="{7FEE668B-4368-4F53-827F-C1ADD26B0A81}" type="presParOf" srcId="{E55295FB-A632-46F8-B6AB-237EBF311D04}" destId="{5CD5370C-109F-4BFF-AEBB-F2ACD87EBFAB}" srcOrd="1" destOrd="0" presId="urn:microsoft.com/office/officeart/2005/8/layout/list1"/>
    <dgm:cxn modelId="{2914C895-D027-4530-87BE-0610C998AC36}" type="presParOf" srcId="{5F3578AE-C069-4F7F-9D9D-D1ECCD6E1B95}" destId="{EAA5199A-C611-4A36-A99F-E6F3769D6ABB}" srcOrd="9" destOrd="0" presId="urn:microsoft.com/office/officeart/2005/8/layout/list1"/>
    <dgm:cxn modelId="{1317422D-5114-4891-AE5D-E7B44181E3E3}" type="presParOf" srcId="{5F3578AE-C069-4F7F-9D9D-D1ECCD6E1B95}" destId="{B7ACDA3A-182B-4CF0-9982-D411C53F2A15}" srcOrd="10" destOrd="0" presId="urn:microsoft.com/office/officeart/2005/8/layout/list1"/>
    <dgm:cxn modelId="{B64F6CBC-A0D3-457A-B116-2D68F3EFCB6B}" type="presParOf" srcId="{5F3578AE-C069-4F7F-9D9D-D1ECCD6E1B95}" destId="{9263D22A-766E-462D-9B6D-9557806EFAAB}" srcOrd="11" destOrd="0" presId="urn:microsoft.com/office/officeart/2005/8/layout/list1"/>
    <dgm:cxn modelId="{5B6BABC8-428B-481B-90EA-B05A22C39B09}" type="presParOf" srcId="{5F3578AE-C069-4F7F-9D9D-D1ECCD6E1B95}" destId="{34397763-B433-46BC-BEB2-38AEFE56183C}" srcOrd="12" destOrd="0" presId="urn:microsoft.com/office/officeart/2005/8/layout/list1"/>
    <dgm:cxn modelId="{B58A152D-D39F-4F67-876F-3972976AC433}" type="presParOf" srcId="{34397763-B433-46BC-BEB2-38AEFE56183C}" destId="{D748D289-3F93-445D-9FB7-80C72D47288E}" srcOrd="0" destOrd="0" presId="urn:microsoft.com/office/officeart/2005/8/layout/list1"/>
    <dgm:cxn modelId="{7784D36E-0E9F-452F-8F10-7D502D9DD1BD}" type="presParOf" srcId="{34397763-B433-46BC-BEB2-38AEFE56183C}" destId="{D0F0B5D4-32B3-4A92-B6F1-9E8F7E148400}" srcOrd="1" destOrd="0" presId="urn:microsoft.com/office/officeart/2005/8/layout/list1"/>
    <dgm:cxn modelId="{BA170676-E898-4E9C-86F2-FF842FC244A9}" type="presParOf" srcId="{5F3578AE-C069-4F7F-9D9D-D1ECCD6E1B95}" destId="{0C17E14C-5410-4A0B-90F7-EDDFFC39D633}" srcOrd="13" destOrd="0" presId="urn:microsoft.com/office/officeart/2005/8/layout/list1"/>
    <dgm:cxn modelId="{47422904-E404-4687-9F57-9F0678D3B011}" type="presParOf" srcId="{5F3578AE-C069-4F7F-9D9D-D1ECCD6E1B95}" destId="{3A02BEC0-B611-477D-A12B-F3CEAFA9AD9E}" srcOrd="14" destOrd="0" presId="urn:microsoft.com/office/officeart/2005/8/layout/list1"/>
    <dgm:cxn modelId="{92BE9886-9980-4659-8834-89AA91396EA3}" type="presParOf" srcId="{5F3578AE-C069-4F7F-9D9D-D1ECCD6E1B95}" destId="{553D95D2-50D9-4E08-A414-9E9EA4F5FFF1}" srcOrd="15" destOrd="0" presId="urn:microsoft.com/office/officeart/2005/8/layout/list1"/>
    <dgm:cxn modelId="{E2C240D6-8684-4C6F-8B38-5FBFB745D102}" type="presParOf" srcId="{5F3578AE-C069-4F7F-9D9D-D1ECCD6E1B95}" destId="{64A55272-6DAE-4896-A274-C3A68E9CC913}" srcOrd="16" destOrd="0" presId="urn:microsoft.com/office/officeart/2005/8/layout/list1"/>
    <dgm:cxn modelId="{DB81526C-3781-41DB-973C-8370E0BF3C3F}" type="presParOf" srcId="{64A55272-6DAE-4896-A274-C3A68E9CC913}" destId="{34CCB2F2-979B-4A53-99DF-EE47A3FBFDD8}" srcOrd="0" destOrd="0" presId="urn:microsoft.com/office/officeart/2005/8/layout/list1"/>
    <dgm:cxn modelId="{33B2992C-3677-4A39-89F3-A59A4E68003A}" type="presParOf" srcId="{64A55272-6DAE-4896-A274-C3A68E9CC913}" destId="{4B47014D-71B1-4EAC-A385-05FE123395A9}" srcOrd="1" destOrd="0" presId="urn:microsoft.com/office/officeart/2005/8/layout/list1"/>
    <dgm:cxn modelId="{A7B5DA8C-20FF-482F-8051-E6DD0EE39AEC}" type="presParOf" srcId="{5F3578AE-C069-4F7F-9D9D-D1ECCD6E1B95}" destId="{72420642-3CCE-4D16-BD98-83A67238F9A8}" srcOrd="17" destOrd="0" presId="urn:microsoft.com/office/officeart/2005/8/layout/list1"/>
    <dgm:cxn modelId="{2F4B0585-B611-4402-BFB9-21ECD44DD13C}" type="presParOf" srcId="{5F3578AE-C069-4F7F-9D9D-D1ECCD6E1B95}" destId="{02D7A14E-298F-4AC7-8AD8-834BA44B88C1}" srcOrd="18" destOrd="0" presId="urn:microsoft.com/office/officeart/2005/8/layout/list1"/>
    <dgm:cxn modelId="{512D90AE-0FA9-4EF1-899C-F4B1F07F2F8E}" type="presParOf" srcId="{5F3578AE-C069-4F7F-9D9D-D1ECCD6E1B95}" destId="{5F4FAA37-866E-4CD2-BDD0-D4A1E6D94FDB}" srcOrd="19" destOrd="0" presId="urn:microsoft.com/office/officeart/2005/8/layout/list1"/>
    <dgm:cxn modelId="{89297BE1-4013-4B4D-9392-8D4FBCAE59FB}" type="presParOf" srcId="{5F3578AE-C069-4F7F-9D9D-D1ECCD6E1B95}" destId="{83B4B977-7B61-49DE-A5D9-7CB7F1EDD135}" srcOrd="20" destOrd="0" presId="urn:microsoft.com/office/officeart/2005/8/layout/list1"/>
    <dgm:cxn modelId="{B2EF6346-5E46-4DF4-9194-E39465C6CC5B}" type="presParOf" srcId="{83B4B977-7B61-49DE-A5D9-7CB7F1EDD135}" destId="{8E49AE30-984B-4FD3-A6A3-486F722DDBAA}" srcOrd="0" destOrd="0" presId="urn:microsoft.com/office/officeart/2005/8/layout/list1"/>
    <dgm:cxn modelId="{254F7B3A-41EE-4B8E-9922-74B47BF33CB1}" type="presParOf" srcId="{83B4B977-7B61-49DE-A5D9-7CB7F1EDD135}" destId="{075F7CF1-F9B0-450D-A8B5-A3DE66BA3F2A}" srcOrd="1" destOrd="0" presId="urn:microsoft.com/office/officeart/2005/8/layout/list1"/>
    <dgm:cxn modelId="{E18AA670-5F4E-425E-90D8-EC71BCB5D38D}" type="presParOf" srcId="{5F3578AE-C069-4F7F-9D9D-D1ECCD6E1B95}" destId="{F5CB911C-1DD0-44B7-9817-EDC03A07482E}" srcOrd="21" destOrd="0" presId="urn:microsoft.com/office/officeart/2005/8/layout/list1"/>
    <dgm:cxn modelId="{250B2AC0-5D3A-4BB8-8FCC-978F9340FD32}" type="presParOf" srcId="{5F3578AE-C069-4F7F-9D9D-D1ECCD6E1B95}" destId="{DE07858C-6674-488F-9474-CBF70DFD26A3}" srcOrd="22" destOrd="0" presId="urn:microsoft.com/office/officeart/2005/8/layout/list1"/>
  </dgm:cxnLst>
  <dgm:bg>
    <a:solidFill>
      <a:schemeClr val="accent3"/>
    </a:solidFill>
    <a:effectLst>
      <a:outerShdw blurRad="50800" dist="38100" dir="5400000" algn="t" rotWithShape="0">
        <a:prstClr val="black">
          <a:alpha val="40000"/>
        </a:prstClr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518157-C285-4DFD-8848-79625D6262A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66CE5F8E-B59B-440D-83D3-2556DA9E0C33}">
      <dgm:prSet phldrT="[Texto]"/>
      <dgm:spPr/>
      <dgm:t>
        <a:bodyPr/>
        <a:lstStyle/>
        <a:p>
          <a:r>
            <a:rPr lang="es-CL" dirty="0" smtClean="0"/>
            <a:t>Elaborar textos orales y escritos, respetando los elementos propios de la coherencia y la cohesión, privilegiando la calidad de la comunicación.</a:t>
          </a:r>
          <a:endParaRPr lang="es-CL" dirty="0"/>
        </a:p>
      </dgm:t>
    </dgm:pt>
    <dgm:pt modelId="{D186344B-3E7D-43C6-A88B-C8CCBEDAAF84}" type="parTrans" cxnId="{1883FF40-C0C5-4188-B861-BEE28844937A}">
      <dgm:prSet/>
      <dgm:spPr/>
      <dgm:t>
        <a:bodyPr/>
        <a:lstStyle/>
        <a:p>
          <a:endParaRPr lang="es-CL"/>
        </a:p>
      </dgm:t>
    </dgm:pt>
    <dgm:pt modelId="{C51937CF-D4FF-4F36-979B-FEDE7C67CEA3}" type="sibTrans" cxnId="{1883FF40-C0C5-4188-B861-BEE28844937A}">
      <dgm:prSet/>
      <dgm:spPr/>
      <dgm:t>
        <a:bodyPr/>
        <a:lstStyle/>
        <a:p>
          <a:endParaRPr lang="es-CL"/>
        </a:p>
      </dgm:t>
    </dgm:pt>
    <dgm:pt modelId="{71D5620A-6EFA-4E6B-8D3F-F44F1FE38AEB}">
      <dgm:prSet/>
      <dgm:spPr/>
      <dgm:t>
        <a:bodyPr/>
        <a:lstStyle/>
        <a:p>
          <a:r>
            <a:rPr lang="es-CL" smtClean="0"/>
            <a:t>Conocer y aplicar la estructura de un Discurso Argumentativo Castrense.</a:t>
          </a:r>
          <a:endParaRPr lang="es-CL"/>
        </a:p>
      </dgm:t>
    </dgm:pt>
    <dgm:pt modelId="{927562B7-AE09-471F-8ECF-C9F80CA08580}" type="parTrans" cxnId="{CEBCC777-4E47-4183-B451-66B18E489C34}">
      <dgm:prSet/>
      <dgm:spPr/>
      <dgm:t>
        <a:bodyPr/>
        <a:lstStyle/>
        <a:p>
          <a:endParaRPr lang="es-CL"/>
        </a:p>
      </dgm:t>
    </dgm:pt>
    <dgm:pt modelId="{9C6660F4-1CF6-4330-BF5A-C64C58D02E50}" type="sibTrans" cxnId="{CEBCC777-4E47-4183-B451-66B18E489C34}">
      <dgm:prSet/>
      <dgm:spPr/>
      <dgm:t>
        <a:bodyPr/>
        <a:lstStyle/>
        <a:p>
          <a:endParaRPr lang="es-CL"/>
        </a:p>
      </dgm:t>
    </dgm:pt>
    <dgm:pt modelId="{0DB21EAD-46F5-4489-BEB8-9E1A69BD0551}">
      <dgm:prSet/>
      <dgm:spPr/>
      <dgm:t>
        <a:bodyPr/>
        <a:lstStyle/>
        <a:p>
          <a:r>
            <a:rPr lang="es-CL" smtClean="0"/>
            <a:t>Identificar los elementos que son posibles de apreciar en un texto oral, de acuerdo con una determinada estructura.</a:t>
          </a:r>
          <a:endParaRPr lang="es-CL"/>
        </a:p>
      </dgm:t>
    </dgm:pt>
    <dgm:pt modelId="{56809FD8-9D10-43C2-96F8-D0E915E0447F}" type="parTrans" cxnId="{49A55289-218D-4B36-AE34-9DB8409FFA22}">
      <dgm:prSet/>
      <dgm:spPr/>
      <dgm:t>
        <a:bodyPr/>
        <a:lstStyle/>
        <a:p>
          <a:endParaRPr lang="es-CL"/>
        </a:p>
      </dgm:t>
    </dgm:pt>
    <dgm:pt modelId="{72DBF485-3575-4D7C-8039-8A33B31925A2}" type="sibTrans" cxnId="{49A55289-218D-4B36-AE34-9DB8409FFA22}">
      <dgm:prSet/>
      <dgm:spPr/>
      <dgm:t>
        <a:bodyPr/>
        <a:lstStyle/>
        <a:p>
          <a:endParaRPr lang="es-CL"/>
        </a:p>
      </dgm:t>
    </dgm:pt>
    <dgm:pt modelId="{4858D20B-2878-4B49-B2D5-40C2F9F1C487}">
      <dgm:prSet phldrT="[Texto]"/>
      <dgm:spPr/>
      <dgm:t>
        <a:bodyPr/>
        <a:lstStyle/>
        <a:p>
          <a:r>
            <a:rPr lang="es-CL" dirty="0" smtClean="0"/>
            <a:t>Valorar la utilización y adecuado manejo del léxico como herramienta fundamental en una adecuada situación comunicativa.</a:t>
          </a:r>
          <a:endParaRPr lang="es-CL" dirty="0"/>
        </a:p>
      </dgm:t>
    </dgm:pt>
    <dgm:pt modelId="{2A98DFCC-4120-44C7-B773-1A9C742A1B27}" type="parTrans" cxnId="{9C18CE15-ADCC-48B4-BEF5-32590E39595C}">
      <dgm:prSet/>
      <dgm:spPr/>
      <dgm:t>
        <a:bodyPr/>
        <a:lstStyle/>
        <a:p>
          <a:endParaRPr lang="es-CL"/>
        </a:p>
      </dgm:t>
    </dgm:pt>
    <dgm:pt modelId="{BB0E0CB1-780A-4F46-ABB4-5DC4C30EC86E}" type="sibTrans" cxnId="{9C18CE15-ADCC-48B4-BEF5-32590E39595C}">
      <dgm:prSet/>
      <dgm:spPr/>
      <dgm:t>
        <a:bodyPr/>
        <a:lstStyle/>
        <a:p>
          <a:endParaRPr lang="es-CL"/>
        </a:p>
      </dgm:t>
    </dgm:pt>
    <dgm:pt modelId="{EF0AF2C1-8E22-43C1-9086-1CA6EEBBCD2A}" type="pres">
      <dgm:prSet presAssocID="{EC518157-C285-4DFD-8848-79625D6262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A5B13B4-465D-4B5F-B2E9-E9D2E99C5273}" type="pres">
      <dgm:prSet presAssocID="{0DB21EAD-46F5-4489-BEB8-9E1A69BD055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3EB3296-669C-4A56-83DE-A761C75A8DFC}" type="pres">
      <dgm:prSet presAssocID="{72DBF485-3575-4D7C-8039-8A33B31925A2}" presName="spacer" presStyleCnt="0"/>
      <dgm:spPr/>
    </dgm:pt>
    <dgm:pt modelId="{ABABBAAF-640E-4846-B8E4-50563432C727}" type="pres">
      <dgm:prSet presAssocID="{66CE5F8E-B59B-440D-83D3-2556DA9E0C3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29EE7C3-AB0A-4DFD-A4B0-5EC829CAB9DD}" type="pres">
      <dgm:prSet presAssocID="{C51937CF-D4FF-4F36-979B-FEDE7C67CEA3}" presName="spacer" presStyleCnt="0"/>
      <dgm:spPr/>
    </dgm:pt>
    <dgm:pt modelId="{A8B95AB7-8735-43B2-BB52-22750C200894}" type="pres">
      <dgm:prSet presAssocID="{4858D20B-2878-4B49-B2D5-40C2F9F1C48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ED39624-84CF-4068-A8FC-224C5CD57774}" type="pres">
      <dgm:prSet presAssocID="{BB0E0CB1-780A-4F46-ABB4-5DC4C30EC86E}" presName="spacer" presStyleCnt="0"/>
      <dgm:spPr/>
    </dgm:pt>
    <dgm:pt modelId="{CDA9B1C7-3F6F-4DBE-9733-72960C813C89}" type="pres">
      <dgm:prSet presAssocID="{71D5620A-6EFA-4E6B-8D3F-F44F1FE38AE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493EA266-9F75-428B-B7E5-72BBDAA591C9}" type="presOf" srcId="{71D5620A-6EFA-4E6B-8D3F-F44F1FE38AEB}" destId="{CDA9B1C7-3F6F-4DBE-9733-72960C813C89}" srcOrd="0" destOrd="0" presId="urn:microsoft.com/office/officeart/2005/8/layout/vList2"/>
    <dgm:cxn modelId="{96B805DC-DA0B-44E2-99F4-F03CBD2A2E41}" type="presOf" srcId="{EC518157-C285-4DFD-8848-79625D6262AD}" destId="{EF0AF2C1-8E22-43C1-9086-1CA6EEBBCD2A}" srcOrd="0" destOrd="0" presId="urn:microsoft.com/office/officeart/2005/8/layout/vList2"/>
    <dgm:cxn modelId="{9C18CE15-ADCC-48B4-BEF5-32590E39595C}" srcId="{EC518157-C285-4DFD-8848-79625D6262AD}" destId="{4858D20B-2878-4B49-B2D5-40C2F9F1C487}" srcOrd="2" destOrd="0" parTransId="{2A98DFCC-4120-44C7-B773-1A9C742A1B27}" sibTransId="{BB0E0CB1-780A-4F46-ABB4-5DC4C30EC86E}"/>
    <dgm:cxn modelId="{49A55289-218D-4B36-AE34-9DB8409FFA22}" srcId="{EC518157-C285-4DFD-8848-79625D6262AD}" destId="{0DB21EAD-46F5-4489-BEB8-9E1A69BD0551}" srcOrd="0" destOrd="0" parTransId="{56809FD8-9D10-43C2-96F8-D0E915E0447F}" sibTransId="{72DBF485-3575-4D7C-8039-8A33B31925A2}"/>
    <dgm:cxn modelId="{1883FF40-C0C5-4188-B861-BEE28844937A}" srcId="{EC518157-C285-4DFD-8848-79625D6262AD}" destId="{66CE5F8E-B59B-440D-83D3-2556DA9E0C33}" srcOrd="1" destOrd="0" parTransId="{D186344B-3E7D-43C6-A88B-C8CCBEDAAF84}" sibTransId="{C51937CF-D4FF-4F36-979B-FEDE7C67CEA3}"/>
    <dgm:cxn modelId="{0BBF4D38-44B5-4F29-BB74-D206DF29F059}" type="presOf" srcId="{66CE5F8E-B59B-440D-83D3-2556DA9E0C33}" destId="{ABABBAAF-640E-4846-B8E4-50563432C727}" srcOrd="0" destOrd="0" presId="urn:microsoft.com/office/officeart/2005/8/layout/vList2"/>
    <dgm:cxn modelId="{C014D409-7CC3-4DB9-83BC-1D1D3A1B22BD}" type="presOf" srcId="{4858D20B-2878-4B49-B2D5-40C2F9F1C487}" destId="{A8B95AB7-8735-43B2-BB52-22750C200894}" srcOrd="0" destOrd="0" presId="urn:microsoft.com/office/officeart/2005/8/layout/vList2"/>
    <dgm:cxn modelId="{CEBCC777-4E47-4183-B451-66B18E489C34}" srcId="{EC518157-C285-4DFD-8848-79625D6262AD}" destId="{71D5620A-6EFA-4E6B-8D3F-F44F1FE38AEB}" srcOrd="3" destOrd="0" parTransId="{927562B7-AE09-471F-8ECF-C9F80CA08580}" sibTransId="{9C6660F4-1CF6-4330-BF5A-C64C58D02E50}"/>
    <dgm:cxn modelId="{BAEB082D-6B3A-49BD-883F-26F2FA784004}" type="presOf" srcId="{0DB21EAD-46F5-4489-BEB8-9E1A69BD0551}" destId="{6A5B13B4-465D-4B5F-B2E9-E9D2E99C5273}" srcOrd="0" destOrd="0" presId="urn:microsoft.com/office/officeart/2005/8/layout/vList2"/>
    <dgm:cxn modelId="{48C02EFF-91FF-4FA0-9437-F1E5BF38E3AE}" type="presParOf" srcId="{EF0AF2C1-8E22-43C1-9086-1CA6EEBBCD2A}" destId="{6A5B13B4-465D-4B5F-B2E9-E9D2E99C5273}" srcOrd="0" destOrd="0" presId="urn:microsoft.com/office/officeart/2005/8/layout/vList2"/>
    <dgm:cxn modelId="{4AFAEC37-7115-413F-B35D-C8CA751481B8}" type="presParOf" srcId="{EF0AF2C1-8E22-43C1-9086-1CA6EEBBCD2A}" destId="{D3EB3296-669C-4A56-83DE-A761C75A8DFC}" srcOrd="1" destOrd="0" presId="urn:microsoft.com/office/officeart/2005/8/layout/vList2"/>
    <dgm:cxn modelId="{4DD4E5BB-988D-40D6-AB49-C301ED22BE29}" type="presParOf" srcId="{EF0AF2C1-8E22-43C1-9086-1CA6EEBBCD2A}" destId="{ABABBAAF-640E-4846-B8E4-50563432C727}" srcOrd="2" destOrd="0" presId="urn:microsoft.com/office/officeart/2005/8/layout/vList2"/>
    <dgm:cxn modelId="{640D1FB8-C897-4990-90AE-A6120AB46374}" type="presParOf" srcId="{EF0AF2C1-8E22-43C1-9086-1CA6EEBBCD2A}" destId="{F29EE7C3-AB0A-4DFD-A4B0-5EC829CAB9DD}" srcOrd="3" destOrd="0" presId="urn:microsoft.com/office/officeart/2005/8/layout/vList2"/>
    <dgm:cxn modelId="{ADC73653-EF87-400D-895D-5A7A0F07A6FC}" type="presParOf" srcId="{EF0AF2C1-8E22-43C1-9086-1CA6EEBBCD2A}" destId="{A8B95AB7-8735-43B2-BB52-22750C200894}" srcOrd="4" destOrd="0" presId="urn:microsoft.com/office/officeart/2005/8/layout/vList2"/>
    <dgm:cxn modelId="{CFAB389D-3171-46CC-8B46-70764377E9ED}" type="presParOf" srcId="{EF0AF2C1-8E22-43C1-9086-1CA6EEBBCD2A}" destId="{6ED39624-84CF-4068-A8FC-224C5CD57774}" srcOrd="5" destOrd="0" presId="urn:microsoft.com/office/officeart/2005/8/layout/vList2"/>
    <dgm:cxn modelId="{8F4991B6-BB31-48A8-93BE-1B6AEE36D3E4}" type="presParOf" srcId="{EF0AF2C1-8E22-43C1-9086-1CA6EEBBCD2A}" destId="{CDA9B1C7-3F6F-4DBE-9733-72960C813C8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4EF6B8-835F-4F34-889B-E63FC76EA49C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92F81A26-D98C-4F28-8CA5-B49AA5BCD3F5}">
      <dgm:prSet phldrT="[Texto]" custT="1"/>
      <dgm:spPr/>
      <dgm:t>
        <a:bodyPr/>
        <a:lstStyle/>
        <a:p>
          <a:r>
            <a:rPr lang="es-CL" sz="1400" dirty="0" smtClean="0"/>
            <a:t>Exordio: Es el inicio y su objetivo es captar la atención del receptor</a:t>
          </a:r>
          <a:endParaRPr lang="es-CL" sz="1400" dirty="0"/>
        </a:p>
      </dgm:t>
    </dgm:pt>
    <dgm:pt modelId="{54BA54FF-63E3-407A-8248-6B029C5993F1}" type="parTrans" cxnId="{C7E8B99A-C792-4683-8959-2772339F5E00}">
      <dgm:prSet/>
      <dgm:spPr/>
      <dgm:t>
        <a:bodyPr/>
        <a:lstStyle/>
        <a:p>
          <a:endParaRPr lang="es-CL" sz="1400"/>
        </a:p>
      </dgm:t>
    </dgm:pt>
    <dgm:pt modelId="{C2D64C27-F2DF-487A-B5C7-ED8EFC5E7287}" type="sibTrans" cxnId="{C7E8B99A-C792-4683-8959-2772339F5E00}">
      <dgm:prSet/>
      <dgm:spPr/>
      <dgm:t>
        <a:bodyPr/>
        <a:lstStyle/>
        <a:p>
          <a:endParaRPr lang="es-CL" sz="1400"/>
        </a:p>
      </dgm:t>
    </dgm:pt>
    <dgm:pt modelId="{8B22FF4F-F368-4824-9B88-E3C4BFB92BC3}">
      <dgm:prSet phldrT="[Texto]" custT="1"/>
      <dgm:spPr/>
      <dgm:t>
        <a:bodyPr/>
        <a:lstStyle/>
        <a:p>
          <a:r>
            <a:rPr lang="es-CL" sz="1400" dirty="0" smtClean="0"/>
            <a:t>Proposición: Enuncia la tesis que se va a defender</a:t>
          </a:r>
          <a:endParaRPr lang="es-CL" sz="1400" dirty="0"/>
        </a:p>
      </dgm:t>
    </dgm:pt>
    <dgm:pt modelId="{99C0B8F6-086F-436E-94BC-CC0AAFBC8868}" type="parTrans" cxnId="{6CC19883-ABFF-4F76-922D-3D3630F86EAC}">
      <dgm:prSet/>
      <dgm:spPr/>
      <dgm:t>
        <a:bodyPr/>
        <a:lstStyle/>
        <a:p>
          <a:endParaRPr lang="es-CL" sz="1400"/>
        </a:p>
      </dgm:t>
    </dgm:pt>
    <dgm:pt modelId="{173EE418-49F9-4E8D-B6DF-3342CCF285DD}" type="sibTrans" cxnId="{6CC19883-ABFF-4F76-922D-3D3630F86EAC}">
      <dgm:prSet/>
      <dgm:spPr/>
      <dgm:t>
        <a:bodyPr/>
        <a:lstStyle/>
        <a:p>
          <a:endParaRPr lang="es-CL" sz="1400"/>
        </a:p>
      </dgm:t>
    </dgm:pt>
    <dgm:pt modelId="{36D0B302-0FC7-422F-9068-136B10B65064}">
      <dgm:prSet phldrT="[Texto]" custT="1"/>
      <dgm:spPr/>
      <dgm:t>
        <a:bodyPr/>
        <a:lstStyle/>
        <a:p>
          <a:r>
            <a:rPr lang="es-CL" sz="1400" dirty="0" smtClean="0"/>
            <a:t>Narración: Exposición histórica de los hechos</a:t>
          </a:r>
          <a:endParaRPr lang="es-CL" sz="1400" dirty="0"/>
        </a:p>
      </dgm:t>
    </dgm:pt>
    <dgm:pt modelId="{18D321A7-F218-47EE-A625-86608517A549}" type="parTrans" cxnId="{5D72EC5F-1EF9-4BA6-8845-20F3371E0DF8}">
      <dgm:prSet/>
      <dgm:spPr/>
      <dgm:t>
        <a:bodyPr/>
        <a:lstStyle/>
        <a:p>
          <a:endParaRPr lang="es-CL" sz="1400"/>
        </a:p>
      </dgm:t>
    </dgm:pt>
    <dgm:pt modelId="{F8AFBE6E-C0E4-4851-9E34-DCC3852A7033}" type="sibTrans" cxnId="{5D72EC5F-1EF9-4BA6-8845-20F3371E0DF8}">
      <dgm:prSet/>
      <dgm:spPr/>
      <dgm:t>
        <a:bodyPr/>
        <a:lstStyle/>
        <a:p>
          <a:endParaRPr lang="es-CL" sz="1400"/>
        </a:p>
      </dgm:t>
    </dgm:pt>
    <dgm:pt modelId="{1CC26BB4-7E11-4265-A97D-C5C07D6C04A7}">
      <dgm:prSet phldrT="[Texto]" custT="1"/>
      <dgm:spPr/>
      <dgm:t>
        <a:bodyPr/>
        <a:lstStyle/>
        <a:p>
          <a:r>
            <a:rPr lang="es-CL" sz="1400" dirty="0" smtClean="0"/>
            <a:t>Confirmación: Se prueba lo afirmado en la proposición. Exposición gradual de las razones</a:t>
          </a:r>
          <a:endParaRPr lang="es-CL" sz="1400" dirty="0"/>
        </a:p>
      </dgm:t>
    </dgm:pt>
    <dgm:pt modelId="{D5BAF396-D464-402E-B940-6395A5A8F2B5}" type="parTrans" cxnId="{C5B2703C-19EF-4E33-A0DA-623E5386109A}">
      <dgm:prSet/>
      <dgm:spPr/>
      <dgm:t>
        <a:bodyPr/>
        <a:lstStyle/>
        <a:p>
          <a:endParaRPr lang="es-CL" sz="1400"/>
        </a:p>
      </dgm:t>
    </dgm:pt>
    <dgm:pt modelId="{B68127B5-96F8-4D21-A20F-ED8DB48C77B8}" type="sibTrans" cxnId="{C5B2703C-19EF-4E33-A0DA-623E5386109A}">
      <dgm:prSet/>
      <dgm:spPr/>
      <dgm:t>
        <a:bodyPr/>
        <a:lstStyle/>
        <a:p>
          <a:endParaRPr lang="es-CL" sz="1400"/>
        </a:p>
      </dgm:t>
    </dgm:pt>
    <dgm:pt modelId="{11774BC5-5A63-4B69-8B6C-48572D2A761B}">
      <dgm:prSet phldrT="[Texto]" custT="1"/>
      <dgm:spPr/>
      <dgm:t>
        <a:bodyPr/>
        <a:lstStyle/>
        <a:p>
          <a:r>
            <a:rPr lang="es-CL" sz="1400" dirty="0" smtClean="0"/>
            <a:t>Refutación: el orador propone, las dificultades en contra de lo que está probando, y las resuelve</a:t>
          </a:r>
          <a:endParaRPr lang="es-CL" sz="1400" dirty="0"/>
        </a:p>
      </dgm:t>
    </dgm:pt>
    <dgm:pt modelId="{2854906F-563F-44EC-BA26-170AC3599F05}" type="parTrans" cxnId="{2077038A-899C-4347-BFD2-8C3F8ECC0939}">
      <dgm:prSet/>
      <dgm:spPr/>
      <dgm:t>
        <a:bodyPr/>
        <a:lstStyle/>
        <a:p>
          <a:endParaRPr lang="es-CL" sz="1400"/>
        </a:p>
      </dgm:t>
    </dgm:pt>
    <dgm:pt modelId="{B6A7D65F-7FDD-493D-A32A-75BFFE296BD3}" type="sibTrans" cxnId="{2077038A-899C-4347-BFD2-8C3F8ECC0939}">
      <dgm:prSet/>
      <dgm:spPr/>
      <dgm:t>
        <a:bodyPr/>
        <a:lstStyle/>
        <a:p>
          <a:endParaRPr lang="es-CL" sz="1400"/>
        </a:p>
      </dgm:t>
    </dgm:pt>
    <dgm:pt modelId="{74390AC4-9348-4A3A-84DC-8D4A981CA937}">
      <dgm:prSet phldrT="[Texto]" custT="1"/>
      <dgm:spPr/>
      <dgm:t>
        <a:bodyPr/>
        <a:lstStyle/>
        <a:p>
          <a:r>
            <a:rPr lang="es-CL" sz="1400" dirty="0" smtClean="0"/>
            <a:t>Peroración o epílogo: Resumen ágil de los hechos, despertando sentimientos a favor de la tesis</a:t>
          </a:r>
          <a:endParaRPr lang="es-CL" sz="1400" dirty="0"/>
        </a:p>
      </dgm:t>
    </dgm:pt>
    <dgm:pt modelId="{1AC9AF76-4A31-470E-9BE1-F20A8787BA92}" type="parTrans" cxnId="{B2C12E79-5F4A-4589-9821-10F667F43EF7}">
      <dgm:prSet/>
      <dgm:spPr/>
      <dgm:t>
        <a:bodyPr/>
        <a:lstStyle/>
        <a:p>
          <a:endParaRPr lang="es-CL" sz="1400"/>
        </a:p>
      </dgm:t>
    </dgm:pt>
    <dgm:pt modelId="{F93CE869-47A4-4F34-B213-C392D4A8AD87}" type="sibTrans" cxnId="{B2C12E79-5F4A-4589-9821-10F667F43EF7}">
      <dgm:prSet/>
      <dgm:spPr/>
      <dgm:t>
        <a:bodyPr/>
        <a:lstStyle/>
        <a:p>
          <a:endParaRPr lang="es-CL" sz="1400"/>
        </a:p>
      </dgm:t>
    </dgm:pt>
    <dgm:pt modelId="{D6B7F308-2A2F-49EB-B56A-70649B0E51D5}" type="pres">
      <dgm:prSet presAssocID="{1C4EF6B8-835F-4F34-889B-E63FC76EA49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E39886E6-F230-46FB-AD1A-FD8E13BDA260}" type="pres">
      <dgm:prSet presAssocID="{92F81A26-D98C-4F28-8CA5-B49AA5BCD3F5}" presName="parentLin" presStyleCnt="0"/>
      <dgm:spPr/>
    </dgm:pt>
    <dgm:pt modelId="{5D927C1A-91BC-4D11-B9D2-40A1DBB8E07B}" type="pres">
      <dgm:prSet presAssocID="{92F81A26-D98C-4F28-8CA5-B49AA5BCD3F5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D8F29E41-DAD0-44D1-9FFB-FD005F09328A}" type="pres">
      <dgm:prSet presAssocID="{92F81A26-D98C-4F28-8CA5-B49AA5BCD3F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D28D059-CB0A-4F39-9AD6-F279590C72E4}" type="pres">
      <dgm:prSet presAssocID="{92F81A26-D98C-4F28-8CA5-B49AA5BCD3F5}" presName="negativeSpace" presStyleCnt="0"/>
      <dgm:spPr/>
    </dgm:pt>
    <dgm:pt modelId="{BA26A1CF-9D27-4D98-8BE1-6C0CF7EAB6AA}" type="pres">
      <dgm:prSet presAssocID="{92F81A26-D98C-4F28-8CA5-B49AA5BCD3F5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71C6BA9-B15D-4B9C-8BEA-5208EB6A3689}" type="pres">
      <dgm:prSet presAssocID="{C2D64C27-F2DF-487A-B5C7-ED8EFC5E7287}" presName="spaceBetweenRectangles" presStyleCnt="0"/>
      <dgm:spPr/>
    </dgm:pt>
    <dgm:pt modelId="{A86B0873-ABA7-467E-A91E-9917883C70A2}" type="pres">
      <dgm:prSet presAssocID="{8B22FF4F-F368-4824-9B88-E3C4BFB92BC3}" presName="parentLin" presStyleCnt="0"/>
      <dgm:spPr/>
    </dgm:pt>
    <dgm:pt modelId="{4F812427-4FF3-4CD6-A2EE-8292637A891E}" type="pres">
      <dgm:prSet presAssocID="{8B22FF4F-F368-4824-9B88-E3C4BFB92BC3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F94F1BB1-B565-46BD-BF5F-DBF681F9E6FA}" type="pres">
      <dgm:prSet presAssocID="{8B22FF4F-F368-4824-9B88-E3C4BFB92BC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5342D5E-871A-4A92-B7B3-C023D4DFC4CF}" type="pres">
      <dgm:prSet presAssocID="{8B22FF4F-F368-4824-9B88-E3C4BFB92BC3}" presName="negativeSpace" presStyleCnt="0"/>
      <dgm:spPr/>
    </dgm:pt>
    <dgm:pt modelId="{F5F07D54-DA15-4E64-A59B-592E1E1FE87C}" type="pres">
      <dgm:prSet presAssocID="{8B22FF4F-F368-4824-9B88-E3C4BFB92BC3}" presName="childText" presStyleLbl="conFgAcc1" presStyleIdx="1" presStyleCnt="6">
        <dgm:presLayoutVars>
          <dgm:bulletEnabled val="1"/>
        </dgm:presLayoutVars>
      </dgm:prSet>
      <dgm:spPr/>
    </dgm:pt>
    <dgm:pt modelId="{B0953B3C-2E84-483C-A3AB-54D1CDE4F623}" type="pres">
      <dgm:prSet presAssocID="{173EE418-49F9-4E8D-B6DF-3342CCF285DD}" presName="spaceBetweenRectangles" presStyleCnt="0"/>
      <dgm:spPr/>
    </dgm:pt>
    <dgm:pt modelId="{D6857F5B-6548-4EDF-B9B1-E9536031D2CA}" type="pres">
      <dgm:prSet presAssocID="{36D0B302-0FC7-422F-9068-136B10B65064}" presName="parentLin" presStyleCnt="0"/>
      <dgm:spPr/>
    </dgm:pt>
    <dgm:pt modelId="{AB26D5AC-3193-49D9-AAD1-F1050E1A1A4C}" type="pres">
      <dgm:prSet presAssocID="{36D0B302-0FC7-422F-9068-136B10B65064}" presName="parentLeftMargin" presStyleLbl="node1" presStyleIdx="1" presStyleCnt="6"/>
      <dgm:spPr/>
      <dgm:t>
        <a:bodyPr/>
        <a:lstStyle/>
        <a:p>
          <a:endParaRPr lang="es-CL"/>
        </a:p>
      </dgm:t>
    </dgm:pt>
    <dgm:pt modelId="{2EB1D43C-0C78-487A-8A59-113403303DA1}" type="pres">
      <dgm:prSet presAssocID="{36D0B302-0FC7-422F-9068-136B10B6506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33C1D84-B50F-4D49-A4F6-AB64A3CBDCB9}" type="pres">
      <dgm:prSet presAssocID="{36D0B302-0FC7-422F-9068-136B10B65064}" presName="negativeSpace" presStyleCnt="0"/>
      <dgm:spPr/>
    </dgm:pt>
    <dgm:pt modelId="{14D0A4BF-A67C-4A3D-9A8B-976C92B4505B}" type="pres">
      <dgm:prSet presAssocID="{36D0B302-0FC7-422F-9068-136B10B65064}" presName="childText" presStyleLbl="conFgAcc1" presStyleIdx="2" presStyleCnt="6">
        <dgm:presLayoutVars>
          <dgm:bulletEnabled val="1"/>
        </dgm:presLayoutVars>
      </dgm:prSet>
      <dgm:spPr/>
    </dgm:pt>
    <dgm:pt modelId="{A7253F51-354A-43C3-B219-B15DE21989F1}" type="pres">
      <dgm:prSet presAssocID="{F8AFBE6E-C0E4-4851-9E34-DCC3852A7033}" presName="spaceBetweenRectangles" presStyleCnt="0"/>
      <dgm:spPr/>
    </dgm:pt>
    <dgm:pt modelId="{8B02B1A8-C0E1-4CC5-B3C0-FEBB218585C0}" type="pres">
      <dgm:prSet presAssocID="{1CC26BB4-7E11-4265-A97D-C5C07D6C04A7}" presName="parentLin" presStyleCnt="0"/>
      <dgm:spPr/>
    </dgm:pt>
    <dgm:pt modelId="{8A0F45DB-FDA5-4335-BA19-B6197D1F6F9D}" type="pres">
      <dgm:prSet presAssocID="{1CC26BB4-7E11-4265-A97D-C5C07D6C04A7}" presName="parentLeftMargin" presStyleLbl="node1" presStyleIdx="2" presStyleCnt="6"/>
      <dgm:spPr/>
      <dgm:t>
        <a:bodyPr/>
        <a:lstStyle/>
        <a:p>
          <a:endParaRPr lang="es-CL"/>
        </a:p>
      </dgm:t>
    </dgm:pt>
    <dgm:pt modelId="{AD58E851-E6E9-41D4-8942-99BB9FB84F7D}" type="pres">
      <dgm:prSet presAssocID="{1CC26BB4-7E11-4265-A97D-C5C07D6C04A7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4725269-53B8-4A9E-945E-E96BB6B6482F}" type="pres">
      <dgm:prSet presAssocID="{1CC26BB4-7E11-4265-A97D-C5C07D6C04A7}" presName="negativeSpace" presStyleCnt="0"/>
      <dgm:spPr/>
    </dgm:pt>
    <dgm:pt modelId="{8FB17C38-5D72-4566-8DBB-977D289F2396}" type="pres">
      <dgm:prSet presAssocID="{1CC26BB4-7E11-4265-A97D-C5C07D6C04A7}" presName="childText" presStyleLbl="conFgAcc1" presStyleIdx="3" presStyleCnt="6">
        <dgm:presLayoutVars>
          <dgm:bulletEnabled val="1"/>
        </dgm:presLayoutVars>
      </dgm:prSet>
      <dgm:spPr/>
    </dgm:pt>
    <dgm:pt modelId="{0159A271-1EC0-40DB-8067-9A5055944EDF}" type="pres">
      <dgm:prSet presAssocID="{B68127B5-96F8-4D21-A20F-ED8DB48C77B8}" presName="spaceBetweenRectangles" presStyleCnt="0"/>
      <dgm:spPr/>
    </dgm:pt>
    <dgm:pt modelId="{53EE5D5B-F7EB-4356-B0CB-B46926BE221A}" type="pres">
      <dgm:prSet presAssocID="{11774BC5-5A63-4B69-8B6C-48572D2A761B}" presName="parentLin" presStyleCnt="0"/>
      <dgm:spPr/>
    </dgm:pt>
    <dgm:pt modelId="{558CFEB7-7214-4197-86D2-5364F4D4A917}" type="pres">
      <dgm:prSet presAssocID="{11774BC5-5A63-4B69-8B6C-48572D2A761B}" presName="parentLeftMargin" presStyleLbl="node1" presStyleIdx="3" presStyleCnt="6"/>
      <dgm:spPr/>
      <dgm:t>
        <a:bodyPr/>
        <a:lstStyle/>
        <a:p>
          <a:endParaRPr lang="es-CL"/>
        </a:p>
      </dgm:t>
    </dgm:pt>
    <dgm:pt modelId="{914CBF40-7FDE-4E9A-8FDF-ADFEF29C543E}" type="pres">
      <dgm:prSet presAssocID="{11774BC5-5A63-4B69-8B6C-48572D2A761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07A7C6F-E165-4EDE-B92B-22840CD33A02}" type="pres">
      <dgm:prSet presAssocID="{11774BC5-5A63-4B69-8B6C-48572D2A761B}" presName="negativeSpace" presStyleCnt="0"/>
      <dgm:spPr/>
    </dgm:pt>
    <dgm:pt modelId="{9156541F-85DD-44BC-B5D4-0619B69D282B}" type="pres">
      <dgm:prSet presAssocID="{11774BC5-5A63-4B69-8B6C-48572D2A761B}" presName="childText" presStyleLbl="conFgAcc1" presStyleIdx="4" presStyleCnt="6">
        <dgm:presLayoutVars>
          <dgm:bulletEnabled val="1"/>
        </dgm:presLayoutVars>
      </dgm:prSet>
      <dgm:spPr/>
    </dgm:pt>
    <dgm:pt modelId="{163070F4-3000-44A2-AD40-DF2FDB150560}" type="pres">
      <dgm:prSet presAssocID="{B6A7D65F-7FDD-493D-A32A-75BFFE296BD3}" presName="spaceBetweenRectangles" presStyleCnt="0"/>
      <dgm:spPr/>
    </dgm:pt>
    <dgm:pt modelId="{2191128F-2F95-4C54-B1B7-2197B95D3B11}" type="pres">
      <dgm:prSet presAssocID="{74390AC4-9348-4A3A-84DC-8D4A981CA937}" presName="parentLin" presStyleCnt="0"/>
      <dgm:spPr/>
    </dgm:pt>
    <dgm:pt modelId="{547A22A7-4B60-4E48-A93B-DE2A9AF629B7}" type="pres">
      <dgm:prSet presAssocID="{74390AC4-9348-4A3A-84DC-8D4A981CA937}" presName="parentLeftMargin" presStyleLbl="node1" presStyleIdx="4" presStyleCnt="6"/>
      <dgm:spPr/>
      <dgm:t>
        <a:bodyPr/>
        <a:lstStyle/>
        <a:p>
          <a:endParaRPr lang="es-CL"/>
        </a:p>
      </dgm:t>
    </dgm:pt>
    <dgm:pt modelId="{C016039E-AB74-4259-99C6-24214570E936}" type="pres">
      <dgm:prSet presAssocID="{74390AC4-9348-4A3A-84DC-8D4A981CA93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49F3586-1A75-4110-9C29-C05EA868CC32}" type="pres">
      <dgm:prSet presAssocID="{74390AC4-9348-4A3A-84DC-8D4A981CA937}" presName="negativeSpace" presStyleCnt="0"/>
      <dgm:spPr/>
    </dgm:pt>
    <dgm:pt modelId="{047D6F6F-9022-4FA4-9A66-BA8C8FA98943}" type="pres">
      <dgm:prSet presAssocID="{74390AC4-9348-4A3A-84DC-8D4A981CA937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5D72EC5F-1EF9-4BA6-8845-20F3371E0DF8}" srcId="{1C4EF6B8-835F-4F34-889B-E63FC76EA49C}" destId="{36D0B302-0FC7-422F-9068-136B10B65064}" srcOrd="2" destOrd="0" parTransId="{18D321A7-F218-47EE-A625-86608517A549}" sibTransId="{F8AFBE6E-C0E4-4851-9E34-DCC3852A7033}"/>
    <dgm:cxn modelId="{5A943F54-B7CD-465A-84CA-9D8E180513FD}" type="presOf" srcId="{92F81A26-D98C-4F28-8CA5-B49AA5BCD3F5}" destId="{D8F29E41-DAD0-44D1-9FFB-FD005F09328A}" srcOrd="1" destOrd="0" presId="urn:microsoft.com/office/officeart/2005/8/layout/list1"/>
    <dgm:cxn modelId="{E3FB0093-1CDA-4DBE-9BE1-14551D5CFC56}" type="presOf" srcId="{36D0B302-0FC7-422F-9068-136B10B65064}" destId="{2EB1D43C-0C78-487A-8A59-113403303DA1}" srcOrd="1" destOrd="0" presId="urn:microsoft.com/office/officeart/2005/8/layout/list1"/>
    <dgm:cxn modelId="{C5B2703C-19EF-4E33-A0DA-623E5386109A}" srcId="{1C4EF6B8-835F-4F34-889B-E63FC76EA49C}" destId="{1CC26BB4-7E11-4265-A97D-C5C07D6C04A7}" srcOrd="3" destOrd="0" parTransId="{D5BAF396-D464-402E-B940-6395A5A8F2B5}" sibTransId="{B68127B5-96F8-4D21-A20F-ED8DB48C77B8}"/>
    <dgm:cxn modelId="{B2C12E79-5F4A-4589-9821-10F667F43EF7}" srcId="{1C4EF6B8-835F-4F34-889B-E63FC76EA49C}" destId="{74390AC4-9348-4A3A-84DC-8D4A981CA937}" srcOrd="5" destOrd="0" parTransId="{1AC9AF76-4A31-470E-9BE1-F20A8787BA92}" sibTransId="{F93CE869-47A4-4F34-B213-C392D4A8AD87}"/>
    <dgm:cxn modelId="{50D4FCE7-5AD0-44A5-8BC8-67D3309E70CD}" type="presOf" srcId="{36D0B302-0FC7-422F-9068-136B10B65064}" destId="{AB26D5AC-3193-49D9-AAD1-F1050E1A1A4C}" srcOrd="0" destOrd="0" presId="urn:microsoft.com/office/officeart/2005/8/layout/list1"/>
    <dgm:cxn modelId="{3DE2232D-CF0D-498A-AEA1-801365D13150}" type="presOf" srcId="{1C4EF6B8-835F-4F34-889B-E63FC76EA49C}" destId="{D6B7F308-2A2F-49EB-B56A-70649B0E51D5}" srcOrd="0" destOrd="0" presId="urn:microsoft.com/office/officeart/2005/8/layout/list1"/>
    <dgm:cxn modelId="{6CC19883-ABFF-4F76-922D-3D3630F86EAC}" srcId="{1C4EF6B8-835F-4F34-889B-E63FC76EA49C}" destId="{8B22FF4F-F368-4824-9B88-E3C4BFB92BC3}" srcOrd="1" destOrd="0" parTransId="{99C0B8F6-086F-436E-94BC-CC0AAFBC8868}" sibTransId="{173EE418-49F9-4E8D-B6DF-3342CCF285DD}"/>
    <dgm:cxn modelId="{6474A1E5-7E6E-47A4-9037-F77D4B0C2518}" type="presOf" srcId="{74390AC4-9348-4A3A-84DC-8D4A981CA937}" destId="{C016039E-AB74-4259-99C6-24214570E936}" srcOrd="1" destOrd="0" presId="urn:microsoft.com/office/officeart/2005/8/layout/list1"/>
    <dgm:cxn modelId="{A03C0783-54EB-4016-BD56-1A2D06F16570}" type="presOf" srcId="{92F81A26-D98C-4F28-8CA5-B49AA5BCD3F5}" destId="{5D927C1A-91BC-4D11-B9D2-40A1DBB8E07B}" srcOrd="0" destOrd="0" presId="urn:microsoft.com/office/officeart/2005/8/layout/list1"/>
    <dgm:cxn modelId="{A123B03B-F928-42E0-8312-CF947C35F744}" type="presOf" srcId="{8B22FF4F-F368-4824-9B88-E3C4BFB92BC3}" destId="{4F812427-4FF3-4CD6-A2EE-8292637A891E}" srcOrd="0" destOrd="0" presId="urn:microsoft.com/office/officeart/2005/8/layout/list1"/>
    <dgm:cxn modelId="{3D10657D-1589-4F36-B83A-E5D05D74E520}" type="presOf" srcId="{11774BC5-5A63-4B69-8B6C-48572D2A761B}" destId="{558CFEB7-7214-4197-86D2-5364F4D4A917}" srcOrd="0" destOrd="0" presId="urn:microsoft.com/office/officeart/2005/8/layout/list1"/>
    <dgm:cxn modelId="{68956FD3-3AC4-4208-9501-2BCE245957B2}" type="presOf" srcId="{1CC26BB4-7E11-4265-A97D-C5C07D6C04A7}" destId="{8A0F45DB-FDA5-4335-BA19-B6197D1F6F9D}" srcOrd="0" destOrd="0" presId="urn:microsoft.com/office/officeart/2005/8/layout/list1"/>
    <dgm:cxn modelId="{C7E8B99A-C792-4683-8959-2772339F5E00}" srcId="{1C4EF6B8-835F-4F34-889B-E63FC76EA49C}" destId="{92F81A26-D98C-4F28-8CA5-B49AA5BCD3F5}" srcOrd="0" destOrd="0" parTransId="{54BA54FF-63E3-407A-8248-6B029C5993F1}" sibTransId="{C2D64C27-F2DF-487A-B5C7-ED8EFC5E7287}"/>
    <dgm:cxn modelId="{BDBF073F-9700-43CD-99E1-564B769F1F0E}" type="presOf" srcId="{8B22FF4F-F368-4824-9B88-E3C4BFB92BC3}" destId="{F94F1BB1-B565-46BD-BF5F-DBF681F9E6FA}" srcOrd="1" destOrd="0" presId="urn:microsoft.com/office/officeart/2005/8/layout/list1"/>
    <dgm:cxn modelId="{FDAF4892-208D-482B-9303-95F375691DD2}" type="presOf" srcId="{11774BC5-5A63-4B69-8B6C-48572D2A761B}" destId="{914CBF40-7FDE-4E9A-8FDF-ADFEF29C543E}" srcOrd="1" destOrd="0" presId="urn:microsoft.com/office/officeart/2005/8/layout/list1"/>
    <dgm:cxn modelId="{DE6BAA43-A606-4967-9CC8-B0D952CDCCCE}" type="presOf" srcId="{1CC26BB4-7E11-4265-A97D-C5C07D6C04A7}" destId="{AD58E851-E6E9-41D4-8942-99BB9FB84F7D}" srcOrd="1" destOrd="0" presId="urn:microsoft.com/office/officeart/2005/8/layout/list1"/>
    <dgm:cxn modelId="{94B343C5-1BC7-4CEE-9426-9BC29AEF3D99}" type="presOf" srcId="{74390AC4-9348-4A3A-84DC-8D4A981CA937}" destId="{547A22A7-4B60-4E48-A93B-DE2A9AF629B7}" srcOrd="0" destOrd="0" presId="urn:microsoft.com/office/officeart/2005/8/layout/list1"/>
    <dgm:cxn modelId="{2077038A-899C-4347-BFD2-8C3F8ECC0939}" srcId="{1C4EF6B8-835F-4F34-889B-E63FC76EA49C}" destId="{11774BC5-5A63-4B69-8B6C-48572D2A761B}" srcOrd="4" destOrd="0" parTransId="{2854906F-563F-44EC-BA26-170AC3599F05}" sibTransId="{B6A7D65F-7FDD-493D-A32A-75BFFE296BD3}"/>
    <dgm:cxn modelId="{ACF5C646-D336-4A73-B5CA-1B44A0F2738F}" type="presParOf" srcId="{D6B7F308-2A2F-49EB-B56A-70649B0E51D5}" destId="{E39886E6-F230-46FB-AD1A-FD8E13BDA260}" srcOrd="0" destOrd="0" presId="urn:microsoft.com/office/officeart/2005/8/layout/list1"/>
    <dgm:cxn modelId="{43EB0C30-7552-4D2D-853A-6391183FC7F1}" type="presParOf" srcId="{E39886E6-F230-46FB-AD1A-FD8E13BDA260}" destId="{5D927C1A-91BC-4D11-B9D2-40A1DBB8E07B}" srcOrd="0" destOrd="0" presId="urn:microsoft.com/office/officeart/2005/8/layout/list1"/>
    <dgm:cxn modelId="{B6EB3714-AE3B-4670-B119-0156ADB447BE}" type="presParOf" srcId="{E39886E6-F230-46FB-AD1A-FD8E13BDA260}" destId="{D8F29E41-DAD0-44D1-9FFB-FD005F09328A}" srcOrd="1" destOrd="0" presId="urn:microsoft.com/office/officeart/2005/8/layout/list1"/>
    <dgm:cxn modelId="{586D3437-CB16-4738-97AD-D1424050C08C}" type="presParOf" srcId="{D6B7F308-2A2F-49EB-B56A-70649B0E51D5}" destId="{5D28D059-CB0A-4F39-9AD6-F279590C72E4}" srcOrd="1" destOrd="0" presId="urn:microsoft.com/office/officeart/2005/8/layout/list1"/>
    <dgm:cxn modelId="{7DBC9136-B88D-4DD1-BA9A-380DB1C05CE1}" type="presParOf" srcId="{D6B7F308-2A2F-49EB-B56A-70649B0E51D5}" destId="{BA26A1CF-9D27-4D98-8BE1-6C0CF7EAB6AA}" srcOrd="2" destOrd="0" presId="urn:microsoft.com/office/officeart/2005/8/layout/list1"/>
    <dgm:cxn modelId="{CC5C2478-0116-4986-AE96-61750017B529}" type="presParOf" srcId="{D6B7F308-2A2F-49EB-B56A-70649B0E51D5}" destId="{071C6BA9-B15D-4B9C-8BEA-5208EB6A3689}" srcOrd="3" destOrd="0" presId="urn:microsoft.com/office/officeart/2005/8/layout/list1"/>
    <dgm:cxn modelId="{216C057E-51D6-4AE9-BFB9-6DC90A0B1D83}" type="presParOf" srcId="{D6B7F308-2A2F-49EB-B56A-70649B0E51D5}" destId="{A86B0873-ABA7-467E-A91E-9917883C70A2}" srcOrd="4" destOrd="0" presId="urn:microsoft.com/office/officeart/2005/8/layout/list1"/>
    <dgm:cxn modelId="{F9DBCAF9-D950-4C84-8B26-CB5F564AD9A5}" type="presParOf" srcId="{A86B0873-ABA7-467E-A91E-9917883C70A2}" destId="{4F812427-4FF3-4CD6-A2EE-8292637A891E}" srcOrd="0" destOrd="0" presId="urn:microsoft.com/office/officeart/2005/8/layout/list1"/>
    <dgm:cxn modelId="{84FFE000-2EF8-420B-9967-107BF8EE9D73}" type="presParOf" srcId="{A86B0873-ABA7-467E-A91E-9917883C70A2}" destId="{F94F1BB1-B565-46BD-BF5F-DBF681F9E6FA}" srcOrd="1" destOrd="0" presId="urn:microsoft.com/office/officeart/2005/8/layout/list1"/>
    <dgm:cxn modelId="{4C8A7824-7A0E-4EBE-A3E1-3DEB8470B204}" type="presParOf" srcId="{D6B7F308-2A2F-49EB-B56A-70649B0E51D5}" destId="{E5342D5E-871A-4A92-B7B3-C023D4DFC4CF}" srcOrd="5" destOrd="0" presId="urn:microsoft.com/office/officeart/2005/8/layout/list1"/>
    <dgm:cxn modelId="{B0AB2CB3-3B5D-4041-892A-2CB90E400B13}" type="presParOf" srcId="{D6B7F308-2A2F-49EB-B56A-70649B0E51D5}" destId="{F5F07D54-DA15-4E64-A59B-592E1E1FE87C}" srcOrd="6" destOrd="0" presId="urn:microsoft.com/office/officeart/2005/8/layout/list1"/>
    <dgm:cxn modelId="{1DE1EACA-0279-4AB5-BB42-CC51C241C674}" type="presParOf" srcId="{D6B7F308-2A2F-49EB-B56A-70649B0E51D5}" destId="{B0953B3C-2E84-483C-A3AB-54D1CDE4F623}" srcOrd="7" destOrd="0" presId="urn:microsoft.com/office/officeart/2005/8/layout/list1"/>
    <dgm:cxn modelId="{0BD10D30-295F-40C3-8963-5EDD67C93E76}" type="presParOf" srcId="{D6B7F308-2A2F-49EB-B56A-70649B0E51D5}" destId="{D6857F5B-6548-4EDF-B9B1-E9536031D2CA}" srcOrd="8" destOrd="0" presId="urn:microsoft.com/office/officeart/2005/8/layout/list1"/>
    <dgm:cxn modelId="{A6F2ED6B-9164-4F77-B0E3-9EC6C2DF851C}" type="presParOf" srcId="{D6857F5B-6548-4EDF-B9B1-E9536031D2CA}" destId="{AB26D5AC-3193-49D9-AAD1-F1050E1A1A4C}" srcOrd="0" destOrd="0" presId="urn:microsoft.com/office/officeart/2005/8/layout/list1"/>
    <dgm:cxn modelId="{2363CC35-4B2E-4F2D-AA8E-69A4B34C8F34}" type="presParOf" srcId="{D6857F5B-6548-4EDF-B9B1-E9536031D2CA}" destId="{2EB1D43C-0C78-487A-8A59-113403303DA1}" srcOrd="1" destOrd="0" presId="urn:microsoft.com/office/officeart/2005/8/layout/list1"/>
    <dgm:cxn modelId="{80294E6B-8984-41CE-8E04-ED57E69DC7B3}" type="presParOf" srcId="{D6B7F308-2A2F-49EB-B56A-70649B0E51D5}" destId="{833C1D84-B50F-4D49-A4F6-AB64A3CBDCB9}" srcOrd="9" destOrd="0" presId="urn:microsoft.com/office/officeart/2005/8/layout/list1"/>
    <dgm:cxn modelId="{D7318AB5-DAD8-4A90-A19D-57668F6AE749}" type="presParOf" srcId="{D6B7F308-2A2F-49EB-B56A-70649B0E51D5}" destId="{14D0A4BF-A67C-4A3D-9A8B-976C92B4505B}" srcOrd="10" destOrd="0" presId="urn:microsoft.com/office/officeart/2005/8/layout/list1"/>
    <dgm:cxn modelId="{7B553302-EB1D-4653-872D-13482864A6F8}" type="presParOf" srcId="{D6B7F308-2A2F-49EB-B56A-70649B0E51D5}" destId="{A7253F51-354A-43C3-B219-B15DE21989F1}" srcOrd="11" destOrd="0" presId="urn:microsoft.com/office/officeart/2005/8/layout/list1"/>
    <dgm:cxn modelId="{B810A6F3-548A-4363-9CBF-927977DDA8D1}" type="presParOf" srcId="{D6B7F308-2A2F-49EB-B56A-70649B0E51D5}" destId="{8B02B1A8-C0E1-4CC5-B3C0-FEBB218585C0}" srcOrd="12" destOrd="0" presId="urn:microsoft.com/office/officeart/2005/8/layout/list1"/>
    <dgm:cxn modelId="{D03C5D41-B169-4C24-85F7-EF6E273A7B1F}" type="presParOf" srcId="{8B02B1A8-C0E1-4CC5-B3C0-FEBB218585C0}" destId="{8A0F45DB-FDA5-4335-BA19-B6197D1F6F9D}" srcOrd="0" destOrd="0" presId="urn:microsoft.com/office/officeart/2005/8/layout/list1"/>
    <dgm:cxn modelId="{640E03FC-68CC-4E06-BC70-2077C026867C}" type="presParOf" srcId="{8B02B1A8-C0E1-4CC5-B3C0-FEBB218585C0}" destId="{AD58E851-E6E9-41D4-8942-99BB9FB84F7D}" srcOrd="1" destOrd="0" presId="urn:microsoft.com/office/officeart/2005/8/layout/list1"/>
    <dgm:cxn modelId="{D8573DB6-BF18-46B9-BE8C-FBB9BD7EACE2}" type="presParOf" srcId="{D6B7F308-2A2F-49EB-B56A-70649B0E51D5}" destId="{44725269-53B8-4A9E-945E-E96BB6B6482F}" srcOrd="13" destOrd="0" presId="urn:microsoft.com/office/officeart/2005/8/layout/list1"/>
    <dgm:cxn modelId="{E09EA556-41E4-40A6-A074-06FCE3FE8B3E}" type="presParOf" srcId="{D6B7F308-2A2F-49EB-B56A-70649B0E51D5}" destId="{8FB17C38-5D72-4566-8DBB-977D289F2396}" srcOrd="14" destOrd="0" presId="urn:microsoft.com/office/officeart/2005/8/layout/list1"/>
    <dgm:cxn modelId="{6596146A-33B3-45EE-93FB-250B4FF50E65}" type="presParOf" srcId="{D6B7F308-2A2F-49EB-B56A-70649B0E51D5}" destId="{0159A271-1EC0-40DB-8067-9A5055944EDF}" srcOrd="15" destOrd="0" presId="urn:microsoft.com/office/officeart/2005/8/layout/list1"/>
    <dgm:cxn modelId="{A3D8B353-0FE8-43A6-9546-FAFA0E568BA0}" type="presParOf" srcId="{D6B7F308-2A2F-49EB-B56A-70649B0E51D5}" destId="{53EE5D5B-F7EB-4356-B0CB-B46926BE221A}" srcOrd="16" destOrd="0" presId="urn:microsoft.com/office/officeart/2005/8/layout/list1"/>
    <dgm:cxn modelId="{1136BC3C-313F-423A-AC75-D04D39346E62}" type="presParOf" srcId="{53EE5D5B-F7EB-4356-B0CB-B46926BE221A}" destId="{558CFEB7-7214-4197-86D2-5364F4D4A917}" srcOrd="0" destOrd="0" presId="urn:microsoft.com/office/officeart/2005/8/layout/list1"/>
    <dgm:cxn modelId="{8C3C2639-9811-44DC-B5FC-3472AE7ED92C}" type="presParOf" srcId="{53EE5D5B-F7EB-4356-B0CB-B46926BE221A}" destId="{914CBF40-7FDE-4E9A-8FDF-ADFEF29C543E}" srcOrd="1" destOrd="0" presId="urn:microsoft.com/office/officeart/2005/8/layout/list1"/>
    <dgm:cxn modelId="{514FBF9C-04D2-46D7-9F96-53632B8E6D2F}" type="presParOf" srcId="{D6B7F308-2A2F-49EB-B56A-70649B0E51D5}" destId="{607A7C6F-E165-4EDE-B92B-22840CD33A02}" srcOrd="17" destOrd="0" presId="urn:microsoft.com/office/officeart/2005/8/layout/list1"/>
    <dgm:cxn modelId="{2C0D17E3-3F81-4FF8-AFC1-B296D5F5F0F4}" type="presParOf" srcId="{D6B7F308-2A2F-49EB-B56A-70649B0E51D5}" destId="{9156541F-85DD-44BC-B5D4-0619B69D282B}" srcOrd="18" destOrd="0" presId="urn:microsoft.com/office/officeart/2005/8/layout/list1"/>
    <dgm:cxn modelId="{F40B222E-D1F5-40B4-8BEA-9A30E68FB00E}" type="presParOf" srcId="{D6B7F308-2A2F-49EB-B56A-70649B0E51D5}" destId="{163070F4-3000-44A2-AD40-DF2FDB150560}" srcOrd="19" destOrd="0" presId="urn:microsoft.com/office/officeart/2005/8/layout/list1"/>
    <dgm:cxn modelId="{A6BCB01C-0D95-41C7-98E1-09DFD5CA7C1E}" type="presParOf" srcId="{D6B7F308-2A2F-49EB-B56A-70649B0E51D5}" destId="{2191128F-2F95-4C54-B1B7-2197B95D3B11}" srcOrd="20" destOrd="0" presId="urn:microsoft.com/office/officeart/2005/8/layout/list1"/>
    <dgm:cxn modelId="{FEB86AD4-2D30-4B2E-90F0-D085E8B3A189}" type="presParOf" srcId="{2191128F-2F95-4C54-B1B7-2197B95D3B11}" destId="{547A22A7-4B60-4E48-A93B-DE2A9AF629B7}" srcOrd="0" destOrd="0" presId="urn:microsoft.com/office/officeart/2005/8/layout/list1"/>
    <dgm:cxn modelId="{7A67A805-FEB8-435F-8564-12828A1B7859}" type="presParOf" srcId="{2191128F-2F95-4C54-B1B7-2197B95D3B11}" destId="{C016039E-AB74-4259-99C6-24214570E936}" srcOrd="1" destOrd="0" presId="urn:microsoft.com/office/officeart/2005/8/layout/list1"/>
    <dgm:cxn modelId="{F8A06FCF-DB22-448C-9C39-899427699D5A}" type="presParOf" srcId="{D6B7F308-2A2F-49EB-B56A-70649B0E51D5}" destId="{249F3586-1A75-4110-9C29-C05EA868CC32}" srcOrd="21" destOrd="0" presId="urn:microsoft.com/office/officeart/2005/8/layout/list1"/>
    <dgm:cxn modelId="{47EE1751-BBF7-435F-A0A2-200D4268E27B}" type="presParOf" srcId="{D6B7F308-2A2F-49EB-B56A-70649B0E51D5}" destId="{047D6F6F-9022-4FA4-9A66-BA8C8FA98943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F81C6B-53E7-4E4F-B23B-52D362A2BE5C}" type="doc">
      <dgm:prSet loTypeId="urn:microsoft.com/office/officeart/2005/8/layout/chevron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386BCA58-C0F1-4DBF-A0C7-47F90F35B387}">
      <dgm:prSet phldrT="[Texto]" custT="1"/>
      <dgm:spPr/>
      <dgm:t>
        <a:bodyPr/>
        <a:lstStyle/>
        <a:p>
          <a:r>
            <a:rPr lang="es-CL" sz="2000" dirty="0" smtClean="0"/>
            <a:t>Tono</a:t>
          </a:r>
          <a:endParaRPr lang="es-CL" sz="2000" dirty="0"/>
        </a:p>
      </dgm:t>
    </dgm:pt>
    <dgm:pt modelId="{A4A08D9E-ADDA-4022-A971-E175E116C982}" type="parTrans" cxnId="{16E1ACA2-4A82-4C3C-A7D1-B5CFE8FC4179}">
      <dgm:prSet/>
      <dgm:spPr/>
      <dgm:t>
        <a:bodyPr/>
        <a:lstStyle/>
        <a:p>
          <a:endParaRPr lang="es-CL"/>
        </a:p>
      </dgm:t>
    </dgm:pt>
    <dgm:pt modelId="{03A0A8E6-F839-465D-89AF-6D076B8F867A}" type="sibTrans" cxnId="{16E1ACA2-4A82-4C3C-A7D1-B5CFE8FC4179}">
      <dgm:prSet/>
      <dgm:spPr/>
      <dgm:t>
        <a:bodyPr/>
        <a:lstStyle/>
        <a:p>
          <a:endParaRPr lang="es-CL"/>
        </a:p>
      </dgm:t>
    </dgm:pt>
    <dgm:pt modelId="{0D92655C-8131-4531-98A2-14466446C60C}">
      <dgm:prSet phldrT="[Texto]"/>
      <dgm:spPr/>
      <dgm:t>
        <a:bodyPr/>
        <a:lstStyle/>
        <a:p>
          <a:r>
            <a:rPr lang="es-CL" dirty="0" smtClean="0"/>
            <a:t>Altura de la voz</a:t>
          </a:r>
          <a:endParaRPr lang="es-CL" dirty="0"/>
        </a:p>
      </dgm:t>
    </dgm:pt>
    <dgm:pt modelId="{667BFEDF-5F89-40AE-A799-1AEC60DD43E9}" type="parTrans" cxnId="{015935B1-84DD-4D32-8062-AFD437C6FDCF}">
      <dgm:prSet/>
      <dgm:spPr/>
      <dgm:t>
        <a:bodyPr/>
        <a:lstStyle/>
        <a:p>
          <a:endParaRPr lang="es-CL"/>
        </a:p>
      </dgm:t>
    </dgm:pt>
    <dgm:pt modelId="{F13390AA-DB19-43DB-B1F8-B7DB56807E14}" type="sibTrans" cxnId="{015935B1-84DD-4D32-8062-AFD437C6FDCF}">
      <dgm:prSet/>
      <dgm:spPr/>
      <dgm:t>
        <a:bodyPr/>
        <a:lstStyle/>
        <a:p>
          <a:endParaRPr lang="es-CL"/>
        </a:p>
      </dgm:t>
    </dgm:pt>
    <dgm:pt modelId="{A46F4480-CE25-4C4F-9A48-19BECE0930B2}">
      <dgm:prSet phldrT="[Texto]"/>
      <dgm:spPr/>
      <dgm:t>
        <a:bodyPr/>
        <a:lstStyle/>
        <a:p>
          <a:r>
            <a:rPr lang="es-CL" dirty="0" smtClean="0"/>
            <a:t>Voces graves o agudas</a:t>
          </a:r>
          <a:endParaRPr lang="es-CL" dirty="0"/>
        </a:p>
      </dgm:t>
    </dgm:pt>
    <dgm:pt modelId="{6D717945-C910-4691-AEA9-7E6B9424B80E}" type="parTrans" cxnId="{78ED2701-D71E-4D51-B2A2-C49D0CAB18F4}">
      <dgm:prSet/>
      <dgm:spPr/>
      <dgm:t>
        <a:bodyPr/>
        <a:lstStyle/>
        <a:p>
          <a:endParaRPr lang="es-CL"/>
        </a:p>
      </dgm:t>
    </dgm:pt>
    <dgm:pt modelId="{B73A8E09-1E9B-4C90-8985-DA6567B2CB44}" type="sibTrans" cxnId="{78ED2701-D71E-4D51-B2A2-C49D0CAB18F4}">
      <dgm:prSet/>
      <dgm:spPr/>
      <dgm:t>
        <a:bodyPr/>
        <a:lstStyle/>
        <a:p>
          <a:endParaRPr lang="es-CL"/>
        </a:p>
      </dgm:t>
    </dgm:pt>
    <dgm:pt modelId="{9E067146-121A-49B0-A16E-26D82EF6638B}">
      <dgm:prSet phldrT="[Texto]" custT="1"/>
      <dgm:spPr/>
      <dgm:t>
        <a:bodyPr/>
        <a:lstStyle/>
        <a:p>
          <a:r>
            <a:rPr lang="es-CL" sz="2000" dirty="0" smtClean="0"/>
            <a:t>Timbre</a:t>
          </a:r>
          <a:endParaRPr lang="es-CL" sz="2000" dirty="0"/>
        </a:p>
      </dgm:t>
    </dgm:pt>
    <dgm:pt modelId="{D37C5314-DECD-4C85-AC53-A73BB29A5240}" type="parTrans" cxnId="{43CF7F0D-2F32-4132-8C09-DEBD13B805A1}">
      <dgm:prSet/>
      <dgm:spPr/>
      <dgm:t>
        <a:bodyPr/>
        <a:lstStyle/>
        <a:p>
          <a:endParaRPr lang="es-CL"/>
        </a:p>
      </dgm:t>
    </dgm:pt>
    <dgm:pt modelId="{51FADE51-3ADC-4A37-BE3B-6B385EB5FE87}" type="sibTrans" cxnId="{43CF7F0D-2F32-4132-8C09-DEBD13B805A1}">
      <dgm:prSet/>
      <dgm:spPr/>
      <dgm:t>
        <a:bodyPr/>
        <a:lstStyle/>
        <a:p>
          <a:endParaRPr lang="es-CL"/>
        </a:p>
      </dgm:t>
    </dgm:pt>
    <dgm:pt modelId="{6A83C0A5-B35B-457A-902F-FCEAA037A3B6}">
      <dgm:prSet phldrT="[Texto]"/>
      <dgm:spPr/>
      <dgm:t>
        <a:bodyPr/>
        <a:lstStyle/>
        <a:p>
          <a:r>
            <a:rPr lang="es-CL" dirty="0" smtClean="0"/>
            <a:t>Matiz personal de la voz</a:t>
          </a:r>
          <a:endParaRPr lang="es-CL" dirty="0"/>
        </a:p>
      </dgm:t>
    </dgm:pt>
    <dgm:pt modelId="{9D0FDD04-E3F7-4DFC-8413-6292232F19CF}" type="parTrans" cxnId="{3860AC00-4FDA-4231-927B-68A2A9BCC7B7}">
      <dgm:prSet/>
      <dgm:spPr/>
      <dgm:t>
        <a:bodyPr/>
        <a:lstStyle/>
        <a:p>
          <a:endParaRPr lang="es-CL"/>
        </a:p>
      </dgm:t>
    </dgm:pt>
    <dgm:pt modelId="{CAD2FE26-94A8-4C1C-A6CD-907134A6AD5C}" type="sibTrans" cxnId="{3860AC00-4FDA-4231-927B-68A2A9BCC7B7}">
      <dgm:prSet/>
      <dgm:spPr/>
      <dgm:t>
        <a:bodyPr/>
        <a:lstStyle/>
        <a:p>
          <a:endParaRPr lang="es-CL"/>
        </a:p>
      </dgm:t>
    </dgm:pt>
    <dgm:pt modelId="{91ADCF6D-8091-48DB-875E-4E5FEF2D4D4E}">
      <dgm:prSet phldrT="[Texto]"/>
      <dgm:spPr/>
      <dgm:t>
        <a:bodyPr/>
        <a:lstStyle/>
        <a:p>
          <a:r>
            <a:rPr lang="es-CL" dirty="0" smtClean="0"/>
            <a:t>Se reconoce en cada persona</a:t>
          </a:r>
          <a:endParaRPr lang="es-CL" dirty="0"/>
        </a:p>
      </dgm:t>
    </dgm:pt>
    <dgm:pt modelId="{6C265855-62A0-42B6-9121-A94474CCD703}" type="parTrans" cxnId="{734BC17A-69A8-4050-B234-3BF3580857DE}">
      <dgm:prSet/>
      <dgm:spPr/>
      <dgm:t>
        <a:bodyPr/>
        <a:lstStyle/>
        <a:p>
          <a:endParaRPr lang="es-CL"/>
        </a:p>
      </dgm:t>
    </dgm:pt>
    <dgm:pt modelId="{6AE6C16A-DB09-451E-B8EA-4EF0EEEDFA6D}" type="sibTrans" cxnId="{734BC17A-69A8-4050-B234-3BF3580857DE}">
      <dgm:prSet/>
      <dgm:spPr/>
      <dgm:t>
        <a:bodyPr/>
        <a:lstStyle/>
        <a:p>
          <a:endParaRPr lang="es-CL"/>
        </a:p>
      </dgm:t>
    </dgm:pt>
    <dgm:pt modelId="{F81521F1-01CF-418A-B067-FE3FB3F8A3EC}">
      <dgm:prSet phldrT="[Texto]" custT="1"/>
      <dgm:spPr/>
      <dgm:t>
        <a:bodyPr/>
        <a:lstStyle/>
        <a:p>
          <a:r>
            <a:rPr lang="es-CL" sz="1800" dirty="0" smtClean="0"/>
            <a:t>Cantidad</a:t>
          </a:r>
          <a:endParaRPr lang="es-CL" sz="1800" dirty="0"/>
        </a:p>
      </dgm:t>
    </dgm:pt>
    <dgm:pt modelId="{5FC8E387-0321-4F74-B073-BF50E57FD0F2}" type="parTrans" cxnId="{59530202-89F3-4D3A-9A11-EEA1887B3530}">
      <dgm:prSet/>
      <dgm:spPr/>
      <dgm:t>
        <a:bodyPr/>
        <a:lstStyle/>
        <a:p>
          <a:endParaRPr lang="es-CL"/>
        </a:p>
      </dgm:t>
    </dgm:pt>
    <dgm:pt modelId="{2D632313-283B-42F9-9849-62876195B910}" type="sibTrans" cxnId="{59530202-89F3-4D3A-9A11-EEA1887B3530}">
      <dgm:prSet/>
      <dgm:spPr/>
      <dgm:t>
        <a:bodyPr/>
        <a:lstStyle/>
        <a:p>
          <a:endParaRPr lang="es-CL"/>
        </a:p>
      </dgm:t>
    </dgm:pt>
    <dgm:pt modelId="{D766DB58-4896-495F-B62D-6B04A70D7D65}">
      <dgm:prSet phldrT="[Texto]"/>
      <dgm:spPr/>
      <dgm:t>
        <a:bodyPr/>
        <a:lstStyle/>
        <a:p>
          <a:r>
            <a:rPr lang="es-CL" dirty="0" smtClean="0"/>
            <a:t>Mayor o menor fuerza con que se produce la voz</a:t>
          </a:r>
          <a:endParaRPr lang="es-CL" dirty="0"/>
        </a:p>
      </dgm:t>
    </dgm:pt>
    <dgm:pt modelId="{9E1B5063-E307-4B26-960E-D93048F4D8A1}" type="parTrans" cxnId="{64D415C7-1889-47DB-943B-E2D874618AF7}">
      <dgm:prSet/>
      <dgm:spPr/>
      <dgm:t>
        <a:bodyPr/>
        <a:lstStyle/>
        <a:p>
          <a:endParaRPr lang="es-CL"/>
        </a:p>
      </dgm:t>
    </dgm:pt>
    <dgm:pt modelId="{87F3246E-CC6A-43E1-ABE2-A562B9427B09}" type="sibTrans" cxnId="{64D415C7-1889-47DB-943B-E2D874618AF7}">
      <dgm:prSet/>
      <dgm:spPr/>
      <dgm:t>
        <a:bodyPr/>
        <a:lstStyle/>
        <a:p>
          <a:endParaRPr lang="es-CL"/>
        </a:p>
      </dgm:t>
    </dgm:pt>
    <dgm:pt modelId="{3044A20C-047E-49C0-9185-5564A9C2965D}">
      <dgm:prSet phldrT="[Texto]"/>
      <dgm:spPr/>
      <dgm:t>
        <a:bodyPr/>
        <a:lstStyle/>
        <a:p>
          <a:r>
            <a:rPr lang="es-CL" dirty="0" smtClean="0"/>
            <a:t>Hay voces fuertes y débiles</a:t>
          </a:r>
          <a:endParaRPr lang="es-CL" dirty="0"/>
        </a:p>
      </dgm:t>
    </dgm:pt>
    <dgm:pt modelId="{24E7BF38-9204-4C68-BAD0-766402626AE6}" type="parTrans" cxnId="{8A3704DD-A7DD-46BE-AB75-D75A88657F39}">
      <dgm:prSet/>
      <dgm:spPr/>
      <dgm:t>
        <a:bodyPr/>
        <a:lstStyle/>
        <a:p>
          <a:endParaRPr lang="es-CL"/>
        </a:p>
      </dgm:t>
    </dgm:pt>
    <dgm:pt modelId="{58F512A9-C5E9-4488-9F07-DBEEF1F38F99}" type="sibTrans" cxnId="{8A3704DD-A7DD-46BE-AB75-D75A88657F39}">
      <dgm:prSet/>
      <dgm:spPr/>
      <dgm:t>
        <a:bodyPr/>
        <a:lstStyle/>
        <a:p>
          <a:endParaRPr lang="es-CL"/>
        </a:p>
      </dgm:t>
    </dgm:pt>
    <dgm:pt modelId="{CE9A8C2E-32E8-45D8-819E-8A7F6BB41EF7}">
      <dgm:prSet phldrT="[Texto]" custT="1"/>
      <dgm:spPr/>
      <dgm:t>
        <a:bodyPr/>
        <a:lstStyle/>
        <a:p>
          <a:r>
            <a:rPr lang="es-CL" sz="1800" dirty="0" smtClean="0"/>
            <a:t>Intensidad</a:t>
          </a:r>
          <a:endParaRPr lang="es-CL" sz="1800" dirty="0"/>
        </a:p>
      </dgm:t>
    </dgm:pt>
    <dgm:pt modelId="{4054127D-861C-4D01-AF96-51622FD76FD4}" type="parTrans" cxnId="{790D1743-EF86-4A9A-A079-84367098B970}">
      <dgm:prSet/>
      <dgm:spPr/>
      <dgm:t>
        <a:bodyPr/>
        <a:lstStyle/>
        <a:p>
          <a:endParaRPr lang="es-CL"/>
        </a:p>
      </dgm:t>
    </dgm:pt>
    <dgm:pt modelId="{225767F4-E16C-4311-A90C-07C3C1AC3FEB}" type="sibTrans" cxnId="{790D1743-EF86-4A9A-A079-84367098B970}">
      <dgm:prSet/>
      <dgm:spPr/>
      <dgm:t>
        <a:bodyPr/>
        <a:lstStyle/>
        <a:p>
          <a:endParaRPr lang="es-CL"/>
        </a:p>
      </dgm:t>
    </dgm:pt>
    <dgm:pt modelId="{B5C63E1C-4973-4591-926F-B094899266CA}">
      <dgm:prSet/>
      <dgm:spPr/>
      <dgm:t>
        <a:bodyPr/>
        <a:lstStyle/>
        <a:p>
          <a:r>
            <a:rPr lang="es-CL" dirty="0" smtClean="0"/>
            <a:t>Duración del sonido</a:t>
          </a:r>
          <a:endParaRPr lang="es-CL" dirty="0"/>
        </a:p>
      </dgm:t>
    </dgm:pt>
    <dgm:pt modelId="{1717840D-B6CD-428B-BD43-91E873CAA38D}" type="parTrans" cxnId="{7EAE0783-111D-4AB5-80DA-ADC100D8C4C7}">
      <dgm:prSet/>
      <dgm:spPr/>
      <dgm:t>
        <a:bodyPr/>
        <a:lstStyle/>
        <a:p>
          <a:endParaRPr lang="es-CL"/>
        </a:p>
      </dgm:t>
    </dgm:pt>
    <dgm:pt modelId="{EE8A01E8-D3B0-42BD-820F-824F7CFBF2CD}" type="sibTrans" cxnId="{7EAE0783-111D-4AB5-80DA-ADC100D8C4C7}">
      <dgm:prSet/>
      <dgm:spPr/>
      <dgm:t>
        <a:bodyPr/>
        <a:lstStyle/>
        <a:p>
          <a:endParaRPr lang="es-CL"/>
        </a:p>
      </dgm:t>
    </dgm:pt>
    <dgm:pt modelId="{8A20C7CD-D56C-4BA7-A346-1D5885C680A5}">
      <dgm:prSet/>
      <dgm:spPr/>
      <dgm:t>
        <a:bodyPr/>
        <a:lstStyle/>
        <a:p>
          <a:r>
            <a:rPr lang="es-CL" dirty="0" smtClean="0"/>
            <a:t>Largos o breves</a:t>
          </a:r>
          <a:endParaRPr lang="es-CL" dirty="0"/>
        </a:p>
      </dgm:t>
    </dgm:pt>
    <dgm:pt modelId="{AE71C829-2B8A-4A4A-A3D6-2DB55D4BC3CE}" type="parTrans" cxnId="{D23CA101-6388-4166-8C8A-9B00284E8F59}">
      <dgm:prSet/>
      <dgm:spPr/>
      <dgm:t>
        <a:bodyPr/>
        <a:lstStyle/>
        <a:p>
          <a:endParaRPr lang="es-CL"/>
        </a:p>
      </dgm:t>
    </dgm:pt>
    <dgm:pt modelId="{5BCDE62C-9CFF-4CAB-A046-77EA858D0A96}" type="sibTrans" cxnId="{D23CA101-6388-4166-8C8A-9B00284E8F59}">
      <dgm:prSet/>
      <dgm:spPr/>
      <dgm:t>
        <a:bodyPr/>
        <a:lstStyle/>
        <a:p>
          <a:endParaRPr lang="es-CL"/>
        </a:p>
      </dgm:t>
    </dgm:pt>
    <dgm:pt modelId="{262CABE2-77B1-47E0-BA85-90E150B6CFE3}" type="pres">
      <dgm:prSet presAssocID="{D9F81C6B-53E7-4E4F-B23B-52D362A2BE5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535D6B3-1B32-4EF3-ADD7-B172C38C1E7F}" type="pres">
      <dgm:prSet presAssocID="{386BCA58-C0F1-4DBF-A0C7-47F90F35B387}" presName="composite" presStyleCnt="0"/>
      <dgm:spPr/>
    </dgm:pt>
    <dgm:pt modelId="{D58575AF-55CD-4166-8DDB-72F2D1885362}" type="pres">
      <dgm:prSet presAssocID="{386BCA58-C0F1-4DBF-A0C7-47F90F35B387}" presName="parentText" presStyleLbl="alignNode1" presStyleIdx="0" presStyleCnt="4" custScaleX="124781" custLinFactNeighborX="-15613" custLinFactNeighborY="-17458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CE2B908-365A-4648-BE88-37F7946ACFFF}" type="pres">
      <dgm:prSet presAssocID="{386BCA58-C0F1-4DBF-A0C7-47F90F35B387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F8627B0-DE34-4A0E-A08D-4350E0A693EA}" type="pres">
      <dgm:prSet presAssocID="{03A0A8E6-F839-465D-89AF-6D076B8F867A}" presName="sp" presStyleCnt="0"/>
      <dgm:spPr/>
    </dgm:pt>
    <dgm:pt modelId="{9E1F51B5-4F8A-40DE-BB12-C945094F7D4E}" type="pres">
      <dgm:prSet presAssocID="{9E067146-121A-49B0-A16E-26D82EF6638B}" presName="composite" presStyleCnt="0"/>
      <dgm:spPr/>
    </dgm:pt>
    <dgm:pt modelId="{BAFA82C2-215F-43CF-B3DA-167BC289A0DD}" type="pres">
      <dgm:prSet presAssocID="{9E067146-121A-49B0-A16E-26D82EF6638B}" presName="parentText" presStyleLbl="alignNode1" presStyleIdx="1" presStyleCnt="4" custScaleX="136184" custLinFactNeighborX="-17348" custLinFactNeighborY="2429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64EC84A-5F90-49B6-A4D0-C42F494711CC}" type="pres">
      <dgm:prSet presAssocID="{9E067146-121A-49B0-A16E-26D82EF6638B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857C3DE-743E-4708-A964-F6B163F5B94E}" type="pres">
      <dgm:prSet presAssocID="{51FADE51-3ADC-4A37-BE3B-6B385EB5FE87}" presName="sp" presStyleCnt="0"/>
      <dgm:spPr/>
    </dgm:pt>
    <dgm:pt modelId="{B8826AB7-E2FE-4080-BA0E-540B3A305D34}" type="pres">
      <dgm:prSet presAssocID="{F81521F1-01CF-418A-B067-FE3FB3F8A3EC}" presName="composite" presStyleCnt="0"/>
      <dgm:spPr/>
    </dgm:pt>
    <dgm:pt modelId="{26C6B356-F38F-437B-9DC3-8E343B47B239}" type="pres">
      <dgm:prSet presAssocID="{F81521F1-01CF-418A-B067-FE3FB3F8A3EC}" presName="parentText" presStyleLbl="alignNode1" presStyleIdx="2" presStyleCnt="4" custScaleX="135190" custLinFactNeighborX="-22553" custLinFactNeighborY="364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A71123E-F369-45A7-9C61-6C9BA1F9ECF2}" type="pres">
      <dgm:prSet presAssocID="{F81521F1-01CF-418A-B067-FE3FB3F8A3E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F12FF2D-72C7-4387-9DDB-471FDC0DB5F1}" type="pres">
      <dgm:prSet presAssocID="{2D632313-283B-42F9-9849-62876195B910}" presName="sp" presStyleCnt="0"/>
      <dgm:spPr/>
    </dgm:pt>
    <dgm:pt modelId="{68413F22-4222-4BD8-8845-422B1DC7CCAB}" type="pres">
      <dgm:prSet presAssocID="{CE9A8C2E-32E8-45D8-819E-8A7F6BB41EF7}" presName="composite" presStyleCnt="0"/>
      <dgm:spPr/>
    </dgm:pt>
    <dgm:pt modelId="{38B7C019-0BF5-4631-BA0D-61C347E5E51F}" type="pres">
      <dgm:prSet presAssocID="{CE9A8C2E-32E8-45D8-819E-8A7F6BB41EF7}" presName="parentText" presStyleLbl="alignNode1" presStyleIdx="3" presStyleCnt="4" custScaleX="145599" custLinFactNeighborX="-27757" custLinFactNeighborY="364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57844A2-08F1-4A57-91BE-33D42A5D0754}" type="pres">
      <dgm:prSet presAssocID="{CE9A8C2E-32E8-45D8-819E-8A7F6BB41EF7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12EAD75-2137-4EEE-ACD5-FB65042F0C9A}" type="presOf" srcId="{CE9A8C2E-32E8-45D8-819E-8A7F6BB41EF7}" destId="{38B7C019-0BF5-4631-BA0D-61C347E5E51F}" srcOrd="0" destOrd="0" presId="urn:microsoft.com/office/officeart/2005/8/layout/chevron2"/>
    <dgm:cxn modelId="{D23CA101-6388-4166-8C8A-9B00284E8F59}" srcId="{F81521F1-01CF-418A-B067-FE3FB3F8A3EC}" destId="{8A20C7CD-D56C-4BA7-A346-1D5885C680A5}" srcOrd="1" destOrd="0" parTransId="{AE71C829-2B8A-4A4A-A3D6-2DB55D4BC3CE}" sibTransId="{5BCDE62C-9CFF-4CAB-A046-77EA858D0A96}"/>
    <dgm:cxn modelId="{59530202-89F3-4D3A-9A11-EEA1887B3530}" srcId="{D9F81C6B-53E7-4E4F-B23B-52D362A2BE5C}" destId="{F81521F1-01CF-418A-B067-FE3FB3F8A3EC}" srcOrd="2" destOrd="0" parTransId="{5FC8E387-0321-4F74-B073-BF50E57FD0F2}" sibTransId="{2D632313-283B-42F9-9849-62876195B910}"/>
    <dgm:cxn modelId="{93E165B7-5B04-4757-A1DB-EFEF51C5EA6B}" type="presOf" srcId="{D766DB58-4896-495F-B62D-6B04A70D7D65}" destId="{B57844A2-08F1-4A57-91BE-33D42A5D0754}" srcOrd="0" destOrd="0" presId="urn:microsoft.com/office/officeart/2005/8/layout/chevron2"/>
    <dgm:cxn modelId="{790D1743-EF86-4A9A-A079-84367098B970}" srcId="{D9F81C6B-53E7-4E4F-B23B-52D362A2BE5C}" destId="{CE9A8C2E-32E8-45D8-819E-8A7F6BB41EF7}" srcOrd="3" destOrd="0" parTransId="{4054127D-861C-4D01-AF96-51622FD76FD4}" sibTransId="{225767F4-E16C-4311-A90C-07C3C1AC3FEB}"/>
    <dgm:cxn modelId="{43CF7F0D-2F32-4132-8C09-DEBD13B805A1}" srcId="{D9F81C6B-53E7-4E4F-B23B-52D362A2BE5C}" destId="{9E067146-121A-49B0-A16E-26D82EF6638B}" srcOrd="1" destOrd="0" parTransId="{D37C5314-DECD-4C85-AC53-A73BB29A5240}" sibTransId="{51FADE51-3ADC-4A37-BE3B-6B385EB5FE87}"/>
    <dgm:cxn modelId="{4B9B8225-2911-4503-955C-FCA917B17578}" type="presOf" srcId="{6A83C0A5-B35B-457A-902F-FCEAA037A3B6}" destId="{A64EC84A-5F90-49B6-A4D0-C42F494711CC}" srcOrd="0" destOrd="0" presId="urn:microsoft.com/office/officeart/2005/8/layout/chevron2"/>
    <dgm:cxn modelId="{EBEEA571-7180-457C-81FE-1A00F4978377}" type="presOf" srcId="{386BCA58-C0F1-4DBF-A0C7-47F90F35B387}" destId="{D58575AF-55CD-4166-8DDB-72F2D1885362}" srcOrd="0" destOrd="0" presId="urn:microsoft.com/office/officeart/2005/8/layout/chevron2"/>
    <dgm:cxn modelId="{8A3704DD-A7DD-46BE-AB75-D75A88657F39}" srcId="{CE9A8C2E-32E8-45D8-819E-8A7F6BB41EF7}" destId="{3044A20C-047E-49C0-9185-5564A9C2965D}" srcOrd="1" destOrd="0" parTransId="{24E7BF38-9204-4C68-BAD0-766402626AE6}" sibTransId="{58F512A9-C5E9-4488-9F07-DBEEF1F38F99}"/>
    <dgm:cxn modelId="{734BC17A-69A8-4050-B234-3BF3580857DE}" srcId="{9E067146-121A-49B0-A16E-26D82EF6638B}" destId="{91ADCF6D-8091-48DB-875E-4E5FEF2D4D4E}" srcOrd="1" destOrd="0" parTransId="{6C265855-62A0-42B6-9121-A94474CCD703}" sibTransId="{6AE6C16A-DB09-451E-B8EA-4EF0EEEDFA6D}"/>
    <dgm:cxn modelId="{7EAE0783-111D-4AB5-80DA-ADC100D8C4C7}" srcId="{F81521F1-01CF-418A-B067-FE3FB3F8A3EC}" destId="{B5C63E1C-4973-4591-926F-B094899266CA}" srcOrd="0" destOrd="0" parTransId="{1717840D-B6CD-428B-BD43-91E873CAA38D}" sibTransId="{EE8A01E8-D3B0-42BD-820F-824F7CFBF2CD}"/>
    <dgm:cxn modelId="{3860AC00-4FDA-4231-927B-68A2A9BCC7B7}" srcId="{9E067146-121A-49B0-A16E-26D82EF6638B}" destId="{6A83C0A5-B35B-457A-902F-FCEAA037A3B6}" srcOrd="0" destOrd="0" parTransId="{9D0FDD04-E3F7-4DFC-8413-6292232F19CF}" sibTransId="{CAD2FE26-94A8-4C1C-A6CD-907134A6AD5C}"/>
    <dgm:cxn modelId="{16E1ACA2-4A82-4C3C-A7D1-B5CFE8FC4179}" srcId="{D9F81C6B-53E7-4E4F-B23B-52D362A2BE5C}" destId="{386BCA58-C0F1-4DBF-A0C7-47F90F35B387}" srcOrd="0" destOrd="0" parTransId="{A4A08D9E-ADDA-4022-A971-E175E116C982}" sibTransId="{03A0A8E6-F839-465D-89AF-6D076B8F867A}"/>
    <dgm:cxn modelId="{361C9122-00EB-4FAB-B52E-E08730CAB89C}" type="presOf" srcId="{8A20C7CD-D56C-4BA7-A346-1D5885C680A5}" destId="{4A71123E-F369-45A7-9C61-6C9BA1F9ECF2}" srcOrd="0" destOrd="1" presId="urn:microsoft.com/office/officeart/2005/8/layout/chevron2"/>
    <dgm:cxn modelId="{F5BCC92E-96A2-4D09-9ECF-3C3764778912}" type="presOf" srcId="{D9F81C6B-53E7-4E4F-B23B-52D362A2BE5C}" destId="{262CABE2-77B1-47E0-BA85-90E150B6CFE3}" srcOrd="0" destOrd="0" presId="urn:microsoft.com/office/officeart/2005/8/layout/chevron2"/>
    <dgm:cxn modelId="{6B48ACD3-EA9C-4A65-B341-489AC9A56107}" type="presOf" srcId="{F81521F1-01CF-418A-B067-FE3FB3F8A3EC}" destId="{26C6B356-F38F-437B-9DC3-8E343B47B239}" srcOrd="0" destOrd="0" presId="urn:microsoft.com/office/officeart/2005/8/layout/chevron2"/>
    <dgm:cxn modelId="{211E89BE-AA8B-46EC-97F4-4F2C19182161}" type="presOf" srcId="{A46F4480-CE25-4C4F-9A48-19BECE0930B2}" destId="{FCE2B908-365A-4648-BE88-37F7946ACFFF}" srcOrd="0" destOrd="1" presId="urn:microsoft.com/office/officeart/2005/8/layout/chevron2"/>
    <dgm:cxn modelId="{015935B1-84DD-4D32-8062-AFD437C6FDCF}" srcId="{386BCA58-C0F1-4DBF-A0C7-47F90F35B387}" destId="{0D92655C-8131-4531-98A2-14466446C60C}" srcOrd="0" destOrd="0" parTransId="{667BFEDF-5F89-40AE-A799-1AEC60DD43E9}" sibTransId="{F13390AA-DB19-43DB-B1F8-B7DB56807E14}"/>
    <dgm:cxn modelId="{FE3F6E61-2DC5-4500-80FC-DF37BA5AFEBC}" type="presOf" srcId="{9E067146-121A-49B0-A16E-26D82EF6638B}" destId="{BAFA82C2-215F-43CF-B3DA-167BC289A0DD}" srcOrd="0" destOrd="0" presId="urn:microsoft.com/office/officeart/2005/8/layout/chevron2"/>
    <dgm:cxn modelId="{64D415C7-1889-47DB-943B-E2D874618AF7}" srcId="{CE9A8C2E-32E8-45D8-819E-8A7F6BB41EF7}" destId="{D766DB58-4896-495F-B62D-6B04A70D7D65}" srcOrd="0" destOrd="0" parTransId="{9E1B5063-E307-4B26-960E-D93048F4D8A1}" sibTransId="{87F3246E-CC6A-43E1-ABE2-A562B9427B09}"/>
    <dgm:cxn modelId="{077FC0B9-FF68-4672-825E-B78CA636215C}" type="presOf" srcId="{B5C63E1C-4973-4591-926F-B094899266CA}" destId="{4A71123E-F369-45A7-9C61-6C9BA1F9ECF2}" srcOrd="0" destOrd="0" presId="urn:microsoft.com/office/officeart/2005/8/layout/chevron2"/>
    <dgm:cxn modelId="{8FA37E34-71A2-48DD-AEF8-FE2AF1049CC6}" type="presOf" srcId="{0D92655C-8131-4531-98A2-14466446C60C}" destId="{FCE2B908-365A-4648-BE88-37F7946ACFFF}" srcOrd="0" destOrd="0" presId="urn:microsoft.com/office/officeart/2005/8/layout/chevron2"/>
    <dgm:cxn modelId="{A12FC1EB-5906-4E7A-BFAE-7E0990B58FC1}" type="presOf" srcId="{91ADCF6D-8091-48DB-875E-4E5FEF2D4D4E}" destId="{A64EC84A-5F90-49B6-A4D0-C42F494711CC}" srcOrd="0" destOrd="1" presId="urn:microsoft.com/office/officeart/2005/8/layout/chevron2"/>
    <dgm:cxn modelId="{78ED2701-D71E-4D51-B2A2-C49D0CAB18F4}" srcId="{386BCA58-C0F1-4DBF-A0C7-47F90F35B387}" destId="{A46F4480-CE25-4C4F-9A48-19BECE0930B2}" srcOrd="1" destOrd="0" parTransId="{6D717945-C910-4691-AEA9-7E6B9424B80E}" sibTransId="{B73A8E09-1E9B-4C90-8985-DA6567B2CB44}"/>
    <dgm:cxn modelId="{3C304780-1872-47F0-85E1-3078EBCBBC6A}" type="presOf" srcId="{3044A20C-047E-49C0-9185-5564A9C2965D}" destId="{B57844A2-08F1-4A57-91BE-33D42A5D0754}" srcOrd="0" destOrd="1" presId="urn:microsoft.com/office/officeart/2005/8/layout/chevron2"/>
    <dgm:cxn modelId="{ADEF221B-BCFB-4BB7-8673-692E93DA21A0}" type="presParOf" srcId="{262CABE2-77B1-47E0-BA85-90E150B6CFE3}" destId="{9535D6B3-1B32-4EF3-ADD7-B172C38C1E7F}" srcOrd="0" destOrd="0" presId="urn:microsoft.com/office/officeart/2005/8/layout/chevron2"/>
    <dgm:cxn modelId="{4D25B72C-8FD1-4F9E-A163-B68FFAC7578F}" type="presParOf" srcId="{9535D6B3-1B32-4EF3-ADD7-B172C38C1E7F}" destId="{D58575AF-55CD-4166-8DDB-72F2D1885362}" srcOrd="0" destOrd="0" presId="urn:microsoft.com/office/officeart/2005/8/layout/chevron2"/>
    <dgm:cxn modelId="{AEF6D769-1042-4648-B1A8-000B325ACC5B}" type="presParOf" srcId="{9535D6B3-1B32-4EF3-ADD7-B172C38C1E7F}" destId="{FCE2B908-365A-4648-BE88-37F7946ACFFF}" srcOrd="1" destOrd="0" presId="urn:microsoft.com/office/officeart/2005/8/layout/chevron2"/>
    <dgm:cxn modelId="{74FA0703-DC75-4631-91C3-36F258F8F170}" type="presParOf" srcId="{262CABE2-77B1-47E0-BA85-90E150B6CFE3}" destId="{0F8627B0-DE34-4A0E-A08D-4350E0A693EA}" srcOrd="1" destOrd="0" presId="urn:microsoft.com/office/officeart/2005/8/layout/chevron2"/>
    <dgm:cxn modelId="{85C0C16B-821F-4C49-AF03-FD10B4D6563C}" type="presParOf" srcId="{262CABE2-77B1-47E0-BA85-90E150B6CFE3}" destId="{9E1F51B5-4F8A-40DE-BB12-C945094F7D4E}" srcOrd="2" destOrd="0" presId="urn:microsoft.com/office/officeart/2005/8/layout/chevron2"/>
    <dgm:cxn modelId="{1E04AA57-3C30-496C-A953-EBBC62489B0C}" type="presParOf" srcId="{9E1F51B5-4F8A-40DE-BB12-C945094F7D4E}" destId="{BAFA82C2-215F-43CF-B3DA-167BC289A0DD}" srcOrd="0" destOrd="0" presId="urn:microsoft.com/office/officeart/2005/8/layout/chevron2"/>
    <dgm:cxn modelId="{5CF797FB-0694-4915-A452-ACBD304A2CA7}" type="presParOf" srcId="{9E1F51B5-4F8A-40DE-BB12-C945094F7D4E}" destId="{A64EC84A-5F90-49B6-A4D0-C42F494711CC}" srcOrd="1" destOrd="0" presId="urn:microsoft.com/office/officeart/2005/8/layout/chevron2"/>
    <dgm:cxn modelId="{7C94E90C-549B-4542-A71E-97AB9064D7FE}" type="presParOf" srcId="{262CABE2-77B1-47E0-BA85-90E150B6CFE3}" destId="{E857C3DE-743E-4708-A964-F6B163F5B94E}" srcOrd="3" destOrd="0" presId="urn:microsoft.com/office/officeart/2005/8/layout/chevron2"/>
    <dgm:cxn modelId="{8310CE58-C223-4B25-9E30-2C3CD52C4A33}" type="presParOf" srcId="{262CABE2-77B1-47E0-BA85-90E150B6CFE3}" destId="{B8826AB7-E2FE-4080-BA0E-540B3A305D34}" srcOrd="4" destOrd="0" presId="urn:microsoft.com/office/officeart/2005/8/layout/chevron2"/>
    <dgm:cxn modelId="{E5CC89E3-3878-4E5E-920A-EEFCC0E97E8B}" type="presParOf" srcId="{B8826AB7-E2FE-4080-BA0E-540B3A305D34}" destId="{26C6B356-F38F-437B-9DC3-8E343B47B239}" srcOrd="0" destOrd="0" presId="urn:microsoft.com/office/officeart/2005/8/layout/chevron2"/>
    <dgm:cxn modelId="{CE830EB6-461A-4064-953A-D74CF71EE861}" type="presParOf" srcId="{B8826AB7-E2FE-4080-BA0E-540B3A305D34}" destId="{4A71123E-F369-45A7-9C61-6C9BA1F9ECF2}" srcOrd="1" destOrd="0" presId="urn:microsoft.com/office/officeart/2005/8/layout/chevron2"/>
    <dgm:cxn modelId="{34ED3C22-FDF3-4342-BBFD-63DA393080EB}" type="presParOf" srcId="{262CABE2-77B1-47E0-BA85-90E150B6CFE3}" destId="{CF12FF2D-72C7-4387-9DDB-471FDC0DB5F1}" srcOrd="5" destOrd="0" presId="urn:microsoft.com/office/officeart/2005/8/layout/chevron2"/>
    <dgm:cxn modelId="{B36B2D05-A9D3-4964-867E-22425DDB7157}" type="presParOf" srcId="{262CABE2-77B1-47E0-BA85-90E150B6CFE3}" destId="{68413F22-4222-4BD8-8845-422B1DC7CCAB}" srcOrd="6" destOrd="0" presId="urn:microsoft.com/office/officeart/2005/8/layout/chevron2"/>
    <dgm:cxn modelId="{B099E31B-C6DA-4647-A639-F77CCBA04B10}" type="presParOf" srcId="{68413F22-4222-4BD8-8845-422B1DC7CCAB}" destId="{38B7C019-0BF5-4631-BA0D-61C347E5E51F}" srcOrd="0" destOrd="0" presId="urn:microsoft.com/office/officeart/2005/8/layout/chevron2"/>
    <dgm:cxn modelId="{57C13245-7CCB-43D4-93FA-A432A8739D02}" type="presParOf" srcId="{68413F22-4222-4BD8-8845-422B1DC7CCAB}" destId="{B57844A2-08F1-4A57-91BE-33D42A5D075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58A040-503F-46D9-A821-F6E0094C47C3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F670526-5FC4-4CAD-88BE-9F6280B1A9BF}">
      <dgm:prSet phldrT="[Texto]" custT="1"/>
      <dgm:spPr/>
      <dgm:t>
        <a:bodyPr/>
        <a:lstStyle/>
        <a:p>
          <a:r>
            <a:rPr lang="es-CL" sz="1800" dirty="0" smtClean="0"/>
            <a:t>Impostación</a:t>
          </a:r>
          <a:endParaRPr lang="es-CL" sz="1800" dirty="0"/>
        </a:p>
      </dgm:t>
    </dgm:pt>
    <dgm:pt modelId="{924F7728-6F14-4E0E-A9F7-B024408D9198}" type="parTrans" cxnId="{80AD0AFA-2362-4575-A164-A959FD260113}">
      <dgm:prSet/>
      <dgm:spPr/>
      <dgm:t>
        <a:bodyPr/>
        <a:lstStyle/>
        <a:p>
          <a:endParaRPr lang="es-CL"/>
        </a:p>
      </dgm:t>
    </dgm:pt>
    <dgm:pt modelId="{E1BB9C13-5D59-4D98-BE5D-90985480F3A0}" type="sibTrans" cxnId="{80AD0AFA-2362-4575-A164-A959FD260113}">
      <dgm:prSet/>
      <dgm:spPr/>
      <dgm:t>
        <a:bodyPr/>
        <a:lstStyle/>
        <a:p>
          <a:endParaRPr lang="es-CL"/>
        </a:p>
      </dgm:t>
    </dgm:pt>
    <dgm:pt modelId="{BC311BAA-5F13-4F77-A121-4C46CC3E3217}">
      <dgm:prSet phldrT="[Texto]" custT="1"/>
      <dgm:spPr/>
      <dgm:t>
        <a:bodyPr/>
        <a:lstStyle/>
        <a:p>
          <a:r>
            <a:rPr lang="es-CL" sz="1800" dirty="0" smtClean="0"/>
            <a:t>Calidad</a:t>
          </a:r>
          <a:endParaRPr lang="es-CL" sz="1800" dirty="0"/>
        </a:p>
      </dgm:t>
    </dgm:pt>
    <dgm:pt modelId="{147F1FBE-68A9-429E-B327-DD2FB7CFE4D6}" type="parTrans" cxnId="{66CA0094-14D0-4110-984C-6BAE6035EDF8}">
      <dgm:prSet/>
      <dgm:spPr/>
      <dgm:t>
        <a:bodyPr/>
        <a:lstStyle/>
        <a:p>
          <a:endParaRPr lang="es-CL"/>
        </a:p>
      </dgm:t>
    </dgm:pt>
    <dgm:pt modelId="{822D1307-0B94-4155-B52C-A04A2E2D39D2}" type="sibTrans" cxnId="{66CA0094-14D0-4110-984C-6BAE6035EDF8}">
      <dgm:prSet/>
      <dgm:spPr/>
      <dgm:t>
        <a:bodyPr/>
        <a:lstStyle/>
        <a:p>
          <a:endParaRPr lang="es-CL"/>
        </a:p>
      </dgm:t>
    </dgm:pt>
    <dgm:pt modelId="{D8440EFC-DD7F-4E50-8181-B73F0F6005BC}">
      <dgm:prSet phldrT="[Texto]" custT="1"/>
      <dgm:spPr/>
      <dgm:t>
        <a:bodyPr/>
        <a:lstStyle/>
        <a:p>
          <a:r>
            <a:rPr lang="es-CL" sz="1800" dirty="0" smtClean="0"/>
            <a:t>Intensidad</a:t>
          </a:r>
          <a:endParaRPr lang="es-CL" sz="1800" dirty="0"/>
        </a:p>
      </dgm:t>
    </dgm:pt>
    <dgm:pt modelId="{A9606B22-3DEB-44FD-AA55-AAAACAD0D130}" type="parTrans" cxnId="{A0E6CD79-B8C5-4735-9D57-244A9155156F}">
      <dgm:prSet/>
      <dgm:spPr/>
      <dgm:t>
        <a:bodyPr/>
        <a:lstStyle/>
        <a:p>
          <a:endParaRPr lang="es-CL"/>
        </a:p>
      </dgm:t>
    </dgm:pt>
    <dgm:pt modelId="{ED9D2D58-F639-417F-8612-C9C2F18557B5}" type="sibTrans" cxnId="{A0E6CD79-B8C5-4735-9D57-244A9155156F}">
      <dgm:prSet/>
      <dgm:spPr/>
      <dgm:t>
        <a:bodyPr/>
        <a:lstStyle/>
        <a:p>
          <a:endParaRPr lang="es-CL"/>
        </a:p>
      </dgm:t>
    </dgm:pt>
    <dgm:pt modelId="{30D6D4C5-2DCB-4620-99E9-AECCE89BB170}">
      <dgm:prSet phldrT="[Texto]" custT="1"/>
      <dgm:spPr/>
      <dgm:t>
        <a:bodyPr/>
        <a:lstStyle/>
        <a:p>
          <a:r>
            <a:rPr lang="es-CL" sz="1800" dirty="0" smtClean="0"/>
            <a:t>Alcance</a:t>
          </a:r>
          <a:endParaRPr lang="es-CL" sz="1800" dirty="0"/>
        </a:p>
      </dgm:t>
    </dgm:pt>
    <dgm:pt modelId="{A583C906-241C-4EB5-8872-BA3DDC4F01CA}" type="parTrans" cxnId="{C7FBA6A3-E0F8-49A5-B6E3-D2FDFDDF240C}">
      <dgm:prSet/>
      <dgm:spPr/>
      <dgm:t>
        <a:bodyPr/>
        <a:lstStyle/>
        <a:p>
          <a:endParaRPr lang="es-CL"/>
        </a:p>
      </dgm:t>
    </dgm:pt>
    <dgm:pt modelId="{AF46C58E-7013-4C2C-AA31-92AD8F51ED86}" type="sibTrans" cxnId="{C7FBA6A3-E0F8-49A5-B6E3-D2FDFDDF240C}">
      <dgm:prSet/>
      <dgm:spPr/>
      <dgm:t>
        <a:bodyPr/>
        <a:lstStyle/>
        <a:p>
          <a:endParaRPr lang="es-CL"/>
        </a:p>
      </dgm:t>
    </dgm:pt>
    <dgm:pt modelId="{5A12A3C6-E4C3-4DA7-A12E-E986F15721EE}">
      <dgm:prSet phldrT="[Texto]" custT="1"/>
      <dgm:spPr/>
      <dgm:t>
        <a:bodyPr/>
        <a:lstStyle/>
        <a:p>
          <a:r>
            <a:rPr lang="es-CL" sz="1800" dirty="0" smtClean="0"/>
            <a:t>Claridad</a:t>
          </a:r>
          <a:endParaRPr lang="es-CL" sz="1800" dirty="0"/>
        </a:p>
      </dgm:t>
    </dgm:pt>
    <dgm:pt modelId="{987DADE2-81FE-42AE-AD20-3502701AFB20}" type="parTrans" cxnId="{D390AC14-43E7-412D-8DD4-E3CB9C8EBDBA}">
      <dgm:prSet/>
      <dgm:spPr/>
      <dgm:t>
        <a:bodyPr/>
        <a:lstStyle/>
        <a:p>
          <a:endParaRPr lang="es-CL"/>
        </a:p>
      </dgm:t>
    </dgm:pt>
    <dgm:pt modelId="{F9F83EDC-8FB9-40D6-ACA0-EB953DF657DC}" type="sibTrans" cxnId="{D390AC14-43E7-412D-8DD4-E3CB9C8EBDBA}">
      <dgm:prSet/>
      <dgm:spPr/>
      <dgm:t>
        <a:bodyPr/>
        <a:lstStyle/>
        <a:p>
          <a:endParaRPr lang="es-CL"/>
        </a:p>
      </dgm:t>
    </dgm:pt>
    <dgm:pt modelId="{82DBEEED-8517-46AB-8551-E1F280A4EB6F}">
      <dgm:prSet phldrT="[Texto]" custT="1"/>
      <dgm:spPr/>
      <dgm:t>
        <a:bodyPr/>
        <a:lstStyle/>
        <a:p>
          <a:r>
            <a:rPr lang="es-CL" sz="1800" dirty="0" smtClean="0"/>
            <a:t>Resistencia</a:t>
          </a:r>
          <a:endParaRPr lang="es-CL" sz="1800" dirty="0"/>
        </a:p>
      </dgm:t>
    </dgm:pt>
    <dgm:pt modelId="{CC894770-1077-4DC3-B0E1-796753A4A94D}" type="parTrans" cxnId="{B36B04D5-2134-4E39-BCC0-EFD1045B4151}">
      <dgm:prSet/>
      <dgm:spPr/>
      <dgm:t>
        <a:bodyPr/>
        <a:lstStyle/>
        <a:p>
          <a:endParaRPr lang="es-CL"/>
        </a:p>
      </dgm:t>
    </dgm:pt>
    <dgm:pt modelId="{485010AA-6FA5-4EAD-9831-5338A8597DC5}" type="sibTrans" cxnId="{B36B04D5-2134-4E39-BCC0-EFD1045B4151}">
      <dgm:prSet/>
      <dgm:spPr/>
      <dgm:t>
        <a:bodyPr/>
        <a:lstStyle/>
        <a:p>
          <a:endParaRPr lang="es-CL"/>
        </a:p>
      </dgm:t>
    </dgm:pt>
    <dgm:pt modelId="{BAF41FA6-9BC6-4615-ABC6-38663A6ED0A4}">
      <dgm:prSet phldrT="[Texto]" custT="1"/>
      <dgm:spPr/>
      <dgm:t>
        <a:bodyPr/>
        <a:lstStyle/>
        <a:p>
          <a:r>
            <a:rPr lang="es-CL" sz="1800" dirty="0" smtClean="0"/>
            <a:t>Flexibilidad</a:t>
          </a:r>
          <a:endParaRPr lang="es-CL" sz="1800" dirty="0"/>
        </a:p>
      </dgm:t>
    </dgm:pt>
    <dgm:pt modelId="{E84429D8-56FD-4236-B956-F0E0ED792E02}" type="parTrans" cxnId="{DE7D6A41-250A-4CB6-9C88-BA233C9803BB}">
      <dgm:prSet/>
      <dgm:spPr/>
      <dgm:t>
        <a:bodyPr/>
        <a:lstStyle/>
        <a:p>
          <a:endParaRPr lang="es-CL"/>
        </a:p>
      </dgm:t>
    </dgm:pt>
    <dgm:pt modelId="{13ED3653-7834-489D-871B-FE593A637B1A}" type="sibTrans" cxnId="{DE7D6A41-250A-4CB6-9C88-BA233C9803BB}">
      <dgm:prSet/>
      <dgm:spPr/>
      <dgm:t>
        <a:bodyPr/>
        <a:lstStyle/>
        <a:p>
          <a:endParaRPr lang="es-CL"/>
        </a:p>
      </dgm:t>
    </dgm:pt>
    <dgm:pt modelId="{BF636376-70ED-4AE7-85B0-23B84C43556F}" type="pres">
      <dgm:prSet presAssocID="{0858A040-503F-46D9-A821-F6E0094C47C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FE598B64-D480-4D59-87C2-1B72EB4550ED}" type="pres">
      <dgm:prSet presAssocID="{CF670526-5FC4-4CAD-88BE-9F6280B1A9BF}" presName="parentLin" presStyleCnt="0"/>
      <dgm:spPr/>
    </dgm:pt>
    <dgm:pt modelId="{37713919-CF9A-40EF-9857-DD1DFB767AAB}" type="pres">
      <dgm:prSet presAssocID="{CF670526-5FC4-4CAD-88BE-9F6280B1A9BF}" presName="parentLeftMargin" presStyleLbl="node1" presStyleIdx="0" presStyleCnt="7"/>
      <dgm:spPr/>
      <dgm:t>
        <a:bodyPr/>
        <a:lstStyle/>
        <a:p>
          <a:endParaRPr lang="es-CL"/>
        </a:p>
      </dgm:t>
    </dgm:pt>
    <dgm:pt modelId="{BFE807B1-2260-4404-ABAC-7338E750934C}" type="pres">
      <dgm:prSet presAssocID="{CF670526-5FC4-4CAD-88BE-9F6280B1A9BF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4284C53-A333-4983-A740-7E223AADCE81}" type="pres">
      <dgm:prSet presAssocID="{CF670526-5FC4-4CAD-88BE-9F6280B1A9BF}" presName="negativeSpace" presStyleCnt="0"/>
      <dgm:spPr/>
    </dgm:pt>
    <dgm:pt modelId="{60C73924-0120-4AD5-9A02-AB2604A588C0}" type="pres">
      <dgm:prSet presAssocID="{CF670526-5FC4-4CAD-88BE-9F6280B1A9BF}" presName="childText" presStyleLbl="conFgAcc1" presStyleIdx="0" presStyleCnt="7">
        <dgm:presLayoutVars>
          <dgm:bulletEnabled val="1"/>
        </dgm:presLayoutVars>
      </dgm:prSet>
      <dgm:spPr/>
    </dgm:pt>
    <dgm:pt modelId="{BA039BA3-87C0-4751-8583-9B071A1919D8}" type="pres">
      <dgm:prSet presAssocID="{E1BB9C13-5D59-4D98-BE5D-90985480F3A0}" presName="spaceBetweenRectangles" presStyleCnt="0"/>
      <dgm:spPr/>
    </dgm:pt>
    <dgm:pt modelId="{E533A175-D733-4609-9744-1691029C02C5}" type="pres">
      <dgm:prSet presAssocID="{BC311BAA-5F13-4F77-A121-4C46CC3E3217}" presName="parentLin" presStyleCnt="0"/>
      <dgm:spPr/>
    </dgm:pt>
    <dgm:pt modelId="{2D692A6B-B8B1-4D22-A02B-9F8F8A5544AD}" type="pres">
      <dgm:prSet presAssocID="{BC311BAA-5F13-4F77-A121-4C46CC3E3217}" presName="parentLeftMargin" presStyleLbl="node1" presStyleIdx="0" presStyleCnt="7"/>
      <dgm:spPr/>
      <dgm:t>
        <a:bodyPr/>
        <a:lstStyle/>
        <a:p>
          <a:endParaRPr lang="es-CL"/>
        </a:p>
      </dgm:t>
    </dgm:pt>
    <dgm:pt modelId="{3DE689F8-70C0-4024-BFF1-B5E8BA0C90AD}" type="pres">
      <dgm:prSet presAssocID="{BC311BAA-5F13-4F77-A121-4C46CC3E3217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B92948E-CDA3-4182-8F35-46ED5CF71FDE}" type="pres">
      <dgm:prSet presAssocID="{BC311BAA-5F13-4F77-A121-4C46CC3E3217}" presName="negativeSpace" presStyleCnt="0"/>
      <dgm:spPr/>
    </dgm:pt>
    <dgm:pt modelId="{CF81C543-589C-4E7D-9841-17E0DC713096}" type="pres">
      <dgm:prSet presAssocID="{BC311BAA-5F13-4F77-A121-4C46CC3E3217}" presName="childText" presStyleLbl="conFgAcc1" presStyleIdx="1" presStyleCnt="7">
        <dgm:presLayoutVars>
          <dgm:bulletEnabled val="1"/>
        </dgm:presLayoutVars>
      </dgm:prSet>
      <dgm:spPr/>
    </dgm:pt>
    <dgm:pt modelId="{C67D2B2C-B45B-4F85-998B-F9DA84D68609}" type="pres">
      <dgm:prSet presAssocID="{822D1307-0B94-4155-B52C-A04A2E2D39D2}" presName="spaceBetweenRectangles" presStyleCnt="0"/>
      <dgm:spPr/>
    </dgm:pt>
    <dgm:pt modelId="{B6B2C01D-D49C-4C56-AA34-9B1A12630948}" type="pres">
      <dgm:prSet presAssocID="{30D6D4C5-2DCB-4620-99E9-AECCE89BB170}" presName="parentLin" presStyleCnt="0"/>
      <dgm:spPr/>
    </dgm:pt>
    <dgm:pt modelId="{A0349E02-ED64-4028-ADA0-37FDAEB55663}" type="pres">
      <dgm:prSet presAssocID="{30D6D4C5-2DCB-4620-99E9-AECCE89BB170}" presName="parentLeftMargin" presStyleLbl="node1" presStyleIdx="1" presStyleCnt="7"/>
      <dgm:spPr/>
      <dgm:t>
        <a:bodyPr/>
        <a:lstStyle/>
        <a:p>
          <a:endParaRPr lang="es-CL"/>
        </a:p>
      </dgm:t>
    </dgm:pt>
    <dgm:pt modelId="{0E1C0DFA-D2C7-4E24-92E2-16066F489FC6}" type="pres">
      <dgm:prSet presAssocID="{30D6D4C5-2DCB-4620-99E9-AECCE89BB170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BE7E5B7-838A-40F6-8F9C-03C3F45CB16D}" type="pres">
      <dgm:prSet presAssocID="{30D6D4C5-2DCB-4620-99E9-AECCE89BB170}" presName="negativeSpace" presStyleCnt="0"/>
      <dgm:spPr/>
    </dgm:pt>
    <dgm:pt modelId="{51FBDFBA-853F-44A0-B0FA-8D7763322B0B}" type="pres">
      <dgm:prSet presAssocID="{30D6D4C5-2DCB-4620-99E9-AECCE89BB170}" presName="childText" presStyleLbl="conFgAcc1" presStyleIdx="2" presStyleCnt="7">
        <dgm:presLayoutVars>
          <dgm:bulletEnabled val="1"/>
        </dgm:presLayoutVars>
      </dgm:prSet>
      <dgm:spPr/>
    </dgm:pt>
    <dgm:pt modelId="{8D7E20AE-F2E4-4859-8B09-8E88194FC810}" type="pres">
      <dgm:prSet presAssocID="{AF46C58E-7013-4C2C-AA31-92AD8F51ED86}" presName="spaceBetweenRectangles" presStyleCnt="0"/>
      <dgm:spPr/>
    </dgm:pt>
    <dgm:pt modelId="{EAC0388E-1A0E-4647-AFCC-1ABF3665EE96}" type="pres">
      <dgm:prSet presAssocID="{D8440EFC-DD7F-4E50-8181-B73F0F6005BC}" presName="parentLin" presStyleCnt="0"/>
      <dgm:spPr/>
    </dgm:pt>
    <dgm:pt modelId="{54706426-B782-449B-AAD4-04AFE07BBF8F}" type="pres">
      <dgm:prSet presAssocID="{D8440EFC-DD7F-4E50-8181-B73F0F6005BC}" presName="parentLeftMargin" presStyleLbl="node1" presStyleIdx="2" presStyleCnt="7"/>
      <dgm:spPr/>
      <dgm:t>
        <a:bodyPr/>
        <a:lstStyle/>
        <a:p>
          <a:endParaRPr lang="es-CL"/>
        </a:p>
      </dgm:t>
    </dgm:pt>
    <dgm:pt modelId="{90A42911-55FC-422A-BD0B-EC6D8562A2EF}" type="pres">
      <dgm:prSet presAssocID="{D8440EFC-DD7F-4E50-8181-B73F0F6005B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BA60B1B-156D-4E42-B579-2B5325012897}" type="pres">
      <dgm:prSet presAssocID="{D8440EFC-DD7F-4E50-8181-B73F0F6005BC}" presName="negativeSpace" presStyleCnt="0"/>
      <dgm:spPr/>
    </dgm:pt>
    <dgm:pt modelId="{6B6D2EF1-E1BF-41C3-B1CB-F022CFD04F13}" type="pres">
      <dgm:prSet presAssocID="{D8440EFC-DD7F-4E50-8181-B73F0F6005BC}" presName="childText" presStyleLbl="conFgAcc1" presStyleIdx="3" presStyleCnt="7">
        <dgm:presLayoutVars>
          <dgm:bulletEnabled val="1"/>
        </dgm:presLayoutVars>
      </dgm:prSet>
      <dgm:spPr/>
    </dgm:pt>
    <dgm:pt modelId="{BCDD4221-8F54-4551-80CD-374E18A2A844}" type="pres">
      <dgm:prSet presAssocID="{ED9D2D58-F639-417F-8612-C9C2F18557B5}" presName="spaceBetweenRectangles" presStyleCnt="0"/>
      <dgm:spPr/>
    </dgm:pt>
    <dgm:pt modelId="{6A90E245-D489-4906-B1EA-972C3B481617}" type="pres">
      <dgm:prSet presAssocID="{5A12A3C6-E4C3-4DA7-A12E-E986F15721EE}" presName="parentLin" presStyleCnt="0"/>
      <dgm:spPr/>
    </dgm:pt>
    <dgm:pt modelId="{86313EE0-2096-4283-BD05-016068A357A8}" type="pres">
      <dgm:prSet presAssocID="{5A12A3C6-E4C3-4DA7-A12E-E986F15721EE}" presName="parentLeftMargin" presStyleLbl="node1" presStyleIdx="3" presStyleCnt="7"/>
      <dgm:spPr/>
      <dgm:t>
        <a:bodyPr/>
        <a:lstStyle/>
        <a:p>
          <a:endParaRPr lang="es-CL"/>
        </a:p>
      </dgm:t>
    </dgm:pt>
    <dgm:pt modelId="{EA7C8206-30FE-4317-801D-356667EE10B5}" type="pres">
      <dgm:prSet presAssocID="{5A12A3C6-E4C3-4DA7-A12E-E986F15721EE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3165779-4F4B-48C5-9351-2486AE58A884}" type="pres">
      <dgm:prSet presAssocID="{5A12A3C6-E4C3-4DA7-A12E-E986F15721EE}" presName="negativeSpace" presStyleCnt="0"/>
      <dgm:spPr/>
    </dgm:pt>
    <dgm:pt modelId="{9333DF66-4C30-4C22-A6FC-697CC7798B72}" type="pres">
      <dgm:prSet presAssocID="{5A12A3C6-E4C3-4DA7-A12E-E986F15721EE}" presName="childText" presStyleLbl="conFgAcc1" presStyleIdx="4" presStyleCnt="7">
        <dgm:presLayoutVars>
          <dgm:bulletEnabled val="1"/>
        </dgm:presLayoutVars>
      </dgm:prSet>
      <dgm:spPr/>
    </dgm:pt>
    <dgm:pt modelId="{42EB6832-9E5C-479A-B355-72A0C3ADB65B}" type="pres">
      <dgm:prSet presAssocID="{F9F83EDC-8FB9-40D6-ACA0-EB953DF657DC}" presName="spaceBetweenRectangles" presStyleCnt="0"/>
      <dgm:spPr/>
    </dgm:pt>
    <dgm:pt modelId="{648F3244-68A5-43AC-B49E-388255BAEF75}" type="pres">
      <dgm:prSet presAssocID="{82DBEEED-8517-46AB-8551-E1F280A4EB6F}" presName="parentLin" presStyleCnt="0"/>
      <dgm:spPr/>
    </dgm:pt>
    <dgm:pt modelId="{25BD580A-1A41-4262-ABBA-C600003C19B1}" type="pres">
      <dgm:prSet presAssocID="{82DBEEED-8517-46AB-8551-E1F280A4EB6F}" presName="parentLeftMargin" presStyleLbl="node1" presStyleIdx="4" presStyleCnt="7"/>
      <dgm:spPr/>
      <dgm:t>
        <a:bodyPr/>
        <a:lstStyle/>
        <a:p>
          <a:endParaRPr lang="es-CL"/>
        </a:p>
      </dgm:t>
    </dgm:pt>
    <dgm:pt modelId="{44D931C2-CEF4-4C6D-B4C8-10F4AB1C4A21}" type="pres">
      <dgm:prSet presAssocID="{82DBEEED-8517-46AB-8551-E1F280A4EB6F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F3B03CB-613B-4FCF-B8B8-92EB9162FD78}" type="pres">
      <dgm:prSet presAssocID="{82DBEEED-8517-46AB-8551-E1F280A4EB6F}" presName="negativeSpace" presStyleCnt="0"/>
      <dgm:spPr/>
    </dgm:pt>
    <dgm:pt modelId="{50065366-1FBF-4FA5-8725-DEB45F0E9994}" type="pres">
      <dgm:prSet presAssocID="{82DBEEED-8517-46AB-8551-E1F280A4EB6F}" presName="childText" presStyleLbl="conFgAcc1" presStyleIdx="5" presStyleCnt="7">
        <dgm:presLayoutVars>
          <dgm:bulletEnabled val="1"/>
        </dgm:presLayoutVars>
      </dgm:prSet>
      <dgm:spPr/>
    </dgm:pt>
    <dgm:pt modelId="{7FA8DA4D-4E70-4EA0-B408-5C2BDA4EE5DF}" type="pres">
      <dgm:prSet presAssocID="{485010AA-6FA5-4EAD-9831-5338A8597DC5}" presName="spaceBetweenRectangles" presStyleCnt="0"/>
      <dgm:spPr/>
    </dgm:pt>
    <dgm:pt modelId="{6BD2928D-BFD6-49E5-9717-E2094C8F7E3E}" type="pres">
      <dgm:prSet presAssocID="{BAF41FA6-9BC6-4615-ABC6-38663A6ED0A4}" presName="parentLin" presStyleCnt="0"/>
      <dgm:spPr/>
    </dgm:pt>
    <dgm:pt modelId="{07FDC2CE-0E0F-4D55-9C9D-9C8FA9775ED4}" type="pres">
      <dgm:prSet presAssocID="{BAF41FA6-9BC6-4615-ABC6-38663A6ED0A4}" presName="parentLeftMargin" presStyleLbl="node1" presStyleIdx="5" presStyleCnt="7"/>
      <dgm:spPr/>
      <dgm:t>
        <a:bodyPr/>
        <a:lstStyle/>
        <a:p>
          <a:endParaRPr lang="es-CL"/>
        </a:p>
      </dgm:t>
    </dgm:pt>
    <dgm:pt modelId="{103BA74A-B748-4D82-8D36-BC10DEFB6D93}" type="pres">
      <dgm:prSet presAssocID="{BAF41FA6-9BC6-4615-ABC6-38663A6ED0A4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BF1EF7C-5F4A-462E-8AED-C036D59D195D}" type="pres">
      <dgm:prSet presAssocID="{BAF41FA6-9BC6-4615-ABC6-38663A6ED0A4}" presName="negativeSpace" presStyleCnt="0"/>
      <dgm:spPr/>
    </dgm:pt>
    <dgm:pt modelId="{2CC77BEC-FD0B-4771-88B2-F066E4BAEBCD}" type="pres">
      <dgm:prSet presAssocID="{BAF41FA6-9BC6-4615-ABC6-38663A6ED0A4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C7FBA6A3-E0F8-49A5-B6E3-D2FDFDDF240C}" srcId="{0858A040-503F-46D9-A821-F6E0094C47C3}" destId="{30D6D4C5-2DCB-4620-99E9-AECCE89BB170}" srcOrd="2" destOrd="0" parTransId="{A583C906-241C-4EB5-8872-BA3DDC4F01CA}" sibTransId="{AF46C58E-7013-4C2C-AA31-92AD8F51ED86}"/>
    <dgm:cxn modelId="{183E657A-5220-483C-8428-D50FD2C1562A}" type="presOf" srcId="{D8440EFC-DD7F-4E50-8181-B73F0F6005BC}" destId="{54706426-B782-449B-AAD4-04AFE07BBF8F}" srcOrd="0" destOrd="0" presId="urn:microsoft.com/office/officeart/2005/8/layout/list1"/>
    <dgm:cxn modelId="{3BF8BEAA-275E-4C0A-B2A6-93C13A2E3820}" type="presOf" srcId="{5A12A3C6-E4C3-4DA7-A12E-E986F15721EE}" destId="{86313EE0-2096-4283-BD05-016068A357A8}" srcOrd="0" destOrd="0" presId="urn:microsoft.com/office/officeart/2005/8/layout/list1"/>
    <dgm:cxn modelId="{C81E188B-C287-46F8-8CA5-305AD2D2B412}" type="presOf" srcId="{0858A040-503F-46D9-A821-F6E0094C47C3}" destId="{BF636376-70ED-4AE7-85B0-23B84C43556F}" srcOrd="0" destOrd="0" presId="urn:microsoft.com/office/officeart/2005/8/layout/list1"/>
    <dgm:cxn modelId="{B36B04D5-2134-4E39-BCC0-EFD1045B4151}" srcId="{0858A040-503F-46D9-A821-F6E0094C47C3}" destId="{82DBEEED-8517-46AB-8551-E1F280A4EB6F}" srcOrd="5" destOrd="0" parTransId="{CC894770-1077-4DC3-B0E1-796753A4A94D}" sibTransId="{485010AA-6FA5-4EAD-9831-5338A8597DC5}"/>
    <dgm:cxn modelId="{8742C88D-877C-42FA-9C66-8DBB9E2417E6}" type="presOf" srcId="{BC311BAA-5F13-4F77-A121-4C46CC3E3217}" destId="{2D692A6B-B8B1-4D22-A02B-9F8F8A5544AD}" srcOrd="0" destOrd="0" presId="urn:microsoft.com/office/officeart/2005/8/layout/list1"/>
    <dgm:cxn modelId="{8CEE1813-8440-4B18-B9C4-AC571691D140}" type="presOf" srcId="{30D6D4C5-2DCB-4620-99E9-AECCE89BB170}" destId="{A0349E02-ED64-4028-ADA0-37FDAEB55663}" srcOrd="0" destOrd="0" presId="urn:microsoft.com/office/officeart/2005/8/layout/list1"/>
    <dgm:cxn modelId="{A0E6CD79-B8C5-4735-9D57-244A9155156F}" srcId="{0858A040-503F-46D9-A821-F6E0094C47C3}" destId="{D8440EFC-DD7F-4E50-8181-B73F0F6005BC}" srcOrd="3" destOrd="0" parTransId="{A9606B22-3DEB-44FD-AA55-AAAACAD0D130}" sibTransId="{ED9D2D58-F639-417F-8612-C9C2F18557B5}"/>
    <dgm:cxn modelId="{DD7E596C-9E40-46F6-9988-439D8FDDCEC3}" type="presOf" srcId="{CF670526-5FC4-4CAD-88BE-9F6280B1A9BF}" destId="{37713919-CF9A-40EF-9857-DD1DFB767AAB}" srcOrd="0" destOrd="0" presId="urn:microsoft.com/office/officeart/2005/8/layout/list1"/>
    <dgm:cxn modelId="{80AD0AFA-2362-4575-A164-A959FD260113}" srcId="{0858A040-503F-46D9-A821-F6E0094C47C3}" destId="{CF670526-5FC4-4CAD-88BE-9F6280B1A9BF}" srcOrd="0" destOrd="0" parTransId="{924F7728-6F14-4E0E-A9F7-B024408D9198}" sibTransId="{E1BB9C13-5D59-4D98-BE5D-90985480F3A0}"/>
    <dgm:cxn modelId="{4E5B5020-3378-4538-B005-0B7368829AF9}" type="presOf" srcId="{5A12A3C6-E4C3-4DA7-A12E-E986F15721EE}" destId="{EA7C8206-30FE-4317-801D-356667EE10B5}" srcOrd="1" destOrd="0" presId="urn:microsoft.com/office/officeart/2005/8/layout/list1"/>
    <dgm:cxn modelId="{2CC08C76-F9E4-4798-9FFB-BED7F52AAE5C}" type="presOf" srcId="{CF670526-5FC4-4CAD-88BE-9F6280B1A9BF}" destId="{BFE807B1-2260-4404-ABAC-7338E750934C}" srcOrd="1" destOrd="0" presId="urn:microsoft.com/office/officeart/2005/8/layout/list1"/>
    <dgm:cxn modelId="{2BA88419-25A1-426B-8C4C-2374BC204D89}" type="presOf" srcId="{D8440EFC-DD7F-4E50-8181-B73F0F6005BC}" destId="{90A42911-55FC-422A-BD0B-EC6D8562A2EF}" srcOrd="1" destOrd="0" presId="urn:microsoft.com/office/officeart/2005/8/layout/list1"/>
    <dgm:cxn modelId="{074BB092-DF9F-4714-8A83-9C18E8176F20}" type="presOf" srcId="{30D6D4C5-2DCB-4620-99E9-AECCE89BB170}" destId="{0E1C0DFA-D2C7-4E24-92E2-16066F489FC6}" srcOrd="1" destOrd="0" presId="urn:microsoft.com/office/officeart/2005/8/layout/list1"/>
    <dgm:cxn modelId="{57A28479-4576-405B-9AE5-4E4E503D0FC1}" type="presOf" srcId="{BAF41FA6-9BC6-4615-ABC6-38663A6ED0A4}" destId="{103BA74A-B748-4D82-8D36-BC10DEFB6D93}" srcOrd="1" destOrd="0" presId="urn:microsoft.com/office/officeart/2005/8/layout/list1"/>
    <dgm:cxn modelId="{839DA0D8-F85B-486B-8BD9-38CA697E5690}" type="presOf" srcId="{BC311BAA-5F13-4F77-A121-4C46CC3E3217}" destId="{3DE689F8-70C0-4024-BFF1-B5E8BA0C90AD}" srcOrd="1" destOrd="0" presId="urn:microsoft.com/office/officeart/2005/8/layout/list1"/>
    <dgm:cxn modelId="{93DFF7B6-24CD-49C2-8FE7-A0A38E430830}" type="presOf" srcId="{82DBEEED-8517-46AB-8551-E1F280A4EB6F}" destId="{44D931C2-CEF4-4C6D-B4C8-10F4AB1C4A21}" srcOrd="1" destOrd="0" presId="urn:microsoft.com/office/officeart/2005/8/layout/list1"/>
    <dgm:cxn modelId="{26A297F0-4F2D-41E7-B078-401A6DFE1BB5}" type="presOf" srcId="{82DBEEED-8517-46AB-8551-E1F280A4EB6F}" destId="{25BD580A-1A41-4262-ABBA-C600003C19B1}" srcOrd="0" destOrd="0" presId="urn:microsoft.com/office/officeart/2005/8/layout/list1"/>
    <dgm:cxn modelId="{46D6254D-E6D5-4B7E-AF24-8B1C5EABA28A}" type="presOf" srcId="{BAF41FA6-9BC6-4615-ABC6-38663A6ED0A4}" destId="{07FDC2CE-0E0F-4D55-9C9D-9C8FA9775ED4}" srcOrd="0" destOrd="0" presId="urn:microsoft.com/office/officeart/2005/8/layout/list1"/>
    <dgm:cxn modelId="{DE7D6A41-250A-4CB6-9C88-BA233C9803BB}" srcId="{0858A040-503F-46D9-A821-F6E0094C47C3}" destId="{BAF41FA6-9BC6-4615-ABC6-38663A6ED0A4}" srcOrd="6" destOrd="0" parTransId="{E84429D8-56FD-4236-B956-F0E0ED792E02}" sibTransId="{13ED3653-7834-489D-871B-FE593A637B1A}"/>
    <dgm:cxn modelId="{D390AC14-43E7-412D-8DD4-E3CB9C8EBDBA}" srcId="{0858A040-503F-46D9-A821-F6E0094C47C3}" destId="{5A12A3C6-E4C3-4DA7-A12E-E986F15721EE}" srcOrd="4" destOrd="0" parTransId="{987DADE2-81FE-42AE-AD20-3502701AFB20}" sibTransId="{F9F83EDC-8FB9-40D6-ACA0-EB953DF657DC}"/>
    <dgm:cxn modelId="{66CA0094-14D0-4110-984C-6BAE6035EDF8}" srcId="{0858A040-503F-46D9-A821-F6E0094C47C3}" destId="{BC311BAA-5F13-4F77-A121-4C46CC3E3217}" srcOrd="1" destOrd="0" parTransId="{147F1FBE-68A9-429E-B327-DD2FB7CFE4D6}" sibTransId="{822D1307-0B94-4155-B52C-A04A2E2D39D2}"/>
    <dgm:cxn modelId="{BE79D45D-9E00-4663-8B00-A94A8D6D9FDA}" type="presParOf" srcId="{BF636376-70ED-4AE7-85B0-23B84C43556F}" destId="{FE598B64-D480-4D59-87C2-1B72EB4550ED}" srcOrd="0" destOrd="0" presId="urn:microsoft.com/office/officeart/2005/8/layout/list1"/>
    <dgm:cxn modelId="{400BF0A5-A02B-4538-A602-C71957995D9E}" type="presParOf" srcId="{FE598B64-D480-4D59-87C2-1B72EB4550ED}" destId="{37713919-CF9A-40EF-9857-DD1DFB767AAB}" srcOrd="0" destOrd="0" presId="urn:microsoft.com/office/officeart/2005/8/layout/list1"/>
    <dgm:cxn modelId="{08687CD6-8701-4C57-BC2C-B650F7493128}" type="presParOf" srcId="{FE598B64-D480-4D59-87C2-1B72EB4550ED}" destId="{BFE807B1-2260-4404-ABAC-7338E750934C}" srcOrd="1" destOrd="0" presId="urn:microsoft.com/office/officeart/2005/8/layout/list1"/>
    <dgm:cxn modelId="{C82AEF30-83BF-4422-A884-09ADF57AD735}" type="presParOf" srcId="{BF636376-70ED-4AE7-85B0-23B84C43556F}" destId="{E4284C53-A333-4983-A740-7E223AADCE81}" srcOrd="1" destOrd="0" presId="urn:microsoft.com/office/officeart/2005/8/layout/list1"/>
    <dgm:cxn modelId="{3E9EF677-8939-41A5-8C13-A678CC9FB07B}" type="presParOf" srcId="{BF636376-70ED-4AE7-85B0-23B84C43556F}" destId="{60C73924-0120-4AD5-9A02-AB2604A588C0}" srcOrd="2" destOrd="0" presId="urn:microsoft.com/office/officeart/2005/8/layout/list1"/>
    <dgm:cxn modelId="{DFCF0565-BD9A-4773-A27E-2A7361D457A8}" type="presParOf" srcId="{BF636376-70ED-4AE7-85B0-23B84C43556F}" destId="{BA039BA3-87C0-4751-8583-9B071A1919D8}" srcOrd="3" destOrd="0" presId="urn:microsoft.com/office/officeart/2005/8/layout/list1"/>
    <dgm:cxn modelId="{3C12FECD-2989-4F04-A47B-525251B20797}" type="presParOf" srcId="{BF636376-70ED-4AE7-85B0-23B84C43556F}" destId="{E533A175-D733-4609-9744-1691029C02C5}" srcOrd="4" destOrd="0" presId="urn:microsoft.com/office/officeart/2005/8/layout/list1"/>
    <dgm:cxn modelId="{F93EA1D3-4AFA-4090-BDFA-8D029314A3D8}" type="presParOf" srcId="{E533A175-D733-4609-9744-1691029C02C5}" destId="{2D692A6B-B8B1-4D22-A02B-9F8F8A5544AD}" srcOrd="0" destOrd="0" presId="urn:microsoft.com/office/officeart/2005/8/layout/list1"/>
    <dgm:cxn modelId="{88162B09-211A-4482-A570-2FA5B3D694FB}" type="presParOf" srcId="{E533A175-D733-4609-9744-1691029C02C5}" destId="{3DE689F8-70C0-4024-BFF1-B5E8BA0C90AD}" srcOrd="1" destOrd="0" presId="urn:microsoft.com/office/officeart/2005/8/layout/list1"/>
    <dgm:cxn modelId="{FA21A155-AD33-409D-B741-84168520DBC2}" type="presParOf" srcId="{BF636376-70ED-4AE7-85B0-23B84C43556F}" destId="{DB92948E-CDA3-4182-8F35-46ED5CF71FDE}" srcOrd="5" destOrd="0" presId="urn:microsoft.com/office/officeart/2005/8/layout/list1"/>
    <dgm:cxn modelId="{509D8A81-756A-4DDE-B247-3E20941C77FB}" type="presParOf" srcId="{BF636376-70ED-4AE7-85B0-23B84C43556F}" destId="{CF81C543-589C-4E7D-9841-17E0DC713096}" srcOrd="6" destOrd="0" presId="urn:microsoft.com/office/officeart/2005/8/layout/list1"/>
    <dgm:cxn modelId="{FA3B57E9-B63C-4FF4-8186-2740ECCCF2B6}" type="presParOf" srcId="{BF636376-70ED-4AE7-85B0-23B84C43556F}" destId="{C67D2B2C-B45B-4F85-998B-F9DA84D68609}" srcOrd="7" destOrd="0" presId="urn:microsoft.com/office/officeart/2005/8/layout/list1"/>
    <dgm:cxn modelId="{BAB688FC-5B93-461C-9FA1-114FC7FCAAE0}" type="presParOf" srcId="{BF636376-70ED-4AE7-85B0-23B84C43556F}" destId="{B6B2C01D-D49C-4C56-AA34-9B1A12630948}" srcOrd="8" destOrd="0" presId="urn:microsoft.com/office/officeart/2005/8/layout/list1"/>
    <dgm:cxn modelId="{5BC6B12D-DA37-4408-906B-3EE062C65085}" type="presParOf" srcId="{B6B2C01D-D49C-4C56-AA34-9B1A12630948}" destId="{A0349E02-ED64-4028-ADA0-37FDAEB55663}" srcOrd="0" destOrd="0" presId="urn:microsoft.com/office/officeart/2005/8/layout/list1"/>
    <dgm:cxn modelId="{A0CB5DCD-05ED-4978-8C00-E55E2B534763}" type="presParOf" srcId="{B6B2C01D-D49C-4C56-AA34-9B1A12630948}" destId="{0E1C0DFA-D2C7-4E24-92E2-16066F489FC6}" srcOrd="1" destOrd="0" presId="urn:microsoft.com/office/officeart/2005/8/layout/list1"/>
    <dgm:cxn modelId="{156BF912-0C7C-4CCE-B0A5-212FE3D9D119}" type="presParOf" srcId="{BF636376-70ED-4AE7-85B0-23B84C43556F}" destId="{6BE7E5B7-838A-40F6-8F9C-03C3F45CB16D}" srcOrd="9" destOrd="0" presId="urn:microsoft.com/office/officeart/2005/8/layout/list1"/>
    <dgm:cxn modelId="{969EC2E9-15C4-4C68-8005-C5142D8D86AB}" type="presParOf" srcId="{BF636376-70ED-4AE7-85B0-23B84C43556F}" destId="{51FBDFBA-853F-44A0-B0FA-8D7763322B0B}" srcOrd="10" destOrd="0" presId="urn:microsoft.com/office/officeart/2005/8/layout/list1"/>
    <dgm:cxn modelId="{37216AB2-BB9E-44C7-B0E9-B511386CEC68}" type="presParOf" srcId="{BF636376-70ED-4AE7-85B0-23B84C43556F}" destId="{8D7E20AE-F2E4-4859-8B09-8E88194FC810}" srcOrd="11" destOrd="0" presId="urn:microsoft.com/office/officeart/2005/8/layout/list1"/>
    <dgm:cxn modelId="{A4AE6AA9-52B4-4C32-B8ED-AA82F6C4C26F}" type="presParOf" srcId="{BF636376-70ED-4AE7-85B0-23B84C43556F}" destId="{EAC0388E-1A0E-4647-AFCC-1ABF3665EE96}" srcOrd="12" destOrd="0" presId="urn:microsoft.com/office/officeart/2005/8/layout/list1"/>
    <dgm:cxn modelId="{385BC5E0-C730-49B4-99C9-941E5EAFB005}" type="presParOf" srcId="{EAC0388E-1A0E-4647-AFCC-1ABF3665EE96}" destId="{54706426-B782-449B-AAD4-04AFE07BBF8F}" srcOrd="0" destOrd="0" presId="urn:microsoft.com/office/officeart/2005/8/layout/list1"/>
    <dgm:cxn modelId="{C5305B32-ACAF-416F-A0F3-B7BDE8143E6B}" type="presParOf" srcId="{EAC0388E-1A0E-4647-AFCC-1ABF3665EE96}" destId="{90A42911-55FC-422A-BD0B-EC6D8562A2EF}" srcOrd="1" destOrd="0" presId="urn:microsoft.com/office/officeart/2005/8/layout/list1"/>
    <dgm:cxn modelId="{F0FA6AE3-0C4A-49CD-B616-D4D057AC1749}" type="presParOf" srcId="{BF636376-70ED-4AE7-85B0-23B84C43556F}" destId="{DBA60B1B-156D-4E42-B579-2B5325012897}" srcOrd="13" destOrd="0" presId="urn:microsoft.com/office/officeart/2005/8/layout/list1"/>
    <dgm:cxn modelId="{DB996ADA-7D39-4521-AB45-76E88721E64F}" type="presParOf" srcId="{BF636376-70ED-4AE7-85B0-23B84C43556F}" destId="{6B6D2EF1-E1BF-41C3-B1CB-F022CFD04F13}" srcOrd="14" destOrd="0" presId="urn:microsoft.com/office/officeart/2005/8/layout/list1"/>
    <dgm:cxn modelId="{361E016F-723C-4E98-AD6E-8B71FF72E1F4}" type="presParOf" srcId="{BF636376-70ED-4AE7-85B0-23B84C43556F}" destId="{BCDD4221-8F54-4551-80CD-374E18A2A844}" srcOrd="15" destOrd="0" presId="urn:microsoft.com/office/officeart/2005/8/layout/list1"/>
    <dgm:cxn modelId="{092F781C-908C-4206-A565-1E53183B2195}" type="presParOf" srcId="{BF636376-70ED-4AE7-85B0-23B84C43556F}" destId="{6A90E245-D489-4906-B1EA-972C3B481617}" srcOrd="16" destOrd="0" presId="urn:microsoft.com/office/officeart/2005/8/layout/list1"/>
    <dgm:cxn modelId="{E0CE719B-815E-4DA9-8582-801E86B37A8B}" type="presParOf" srcId="{6A90E245-D489-4906-B1EA-972C3B481617}" destId="{86313EE0-2096-4283-BD05-016068A357A8}" srcOrd="0" destOrd="0" presId="urn:microsoft.com/office/officeart/2005/8/layout/list1"/>
    <dgm:cxn modelId="{5029CD6F-5761-4BE7-92FF-8CC1A098081C}" type="presParOf" srcId="{6A90E245-D489-4906-B1EA-972C3B481617}" destId="{EA7C8206-30FE-4317-801D-356667EE10B5}" srcOrd="1" destOrd="0" presId="urn:microsoft.com/office/officeart/2005/8/layout/list1"/>
    <dgm:cxn modelId="{D3E92801-7C8A-4FB0-A095-94FBC6DE6563}" type="presParOf" srcId="{BF636376-70ED-4AE7-85B0-23B84C43556F}" destId="{53165779-4F4B-48C5-9351-2486AE58A884}" srcOrd="17" destOrd="0" presId="urn:microsoft.com/office/officeart/2005/8/layout/list1"/>
    <dgm:cxn modelId="{60485057-5198-4364-A8D0-752E7FB69A63}" type="presParOf" srcId="{BF636376-70ED-4AE7-85B0-23B84C43556F}" destId="{9333DF66-4C30-4C22-A6FC-697CC7798B72}" srcOrd="18" destOrd="0" presId="urn:microsoft.com/office/officeart/2005/8/layout/list1"/>
    <dgm:cxn modelId="{3A00D816-B545-4D6B-94EA-B338A09C3E95}" type="presParOf" srcId="{BF636376-70ED-4AE7-85B0-23B84C43556F}" destId="{42EB6832-9E5C-479A-B355-72A0C3ADB65B}" srcOrd="19" destOrd="0" presId="urn:microsoft.com/office/officeart/2005/8/layout/list1"/>
    <dgm:cxn modelId="{23CA6992-5140-40A8-BB9E-CA4365F52ABE}" type="presParOf" srcId="{BF636376-70ED-4AE7-85B0-23B84C43556F}" destId="{648F3244-68A5-43AC-B49E-388255BAEF75}" srcOrd="20" destOrd="0" presId="urn:microsoft.com/office/officeart/2005/8/layout/list1"/>
    <dgm:cxn modelId="{BB03FC84-A509-4888-9885-220EE42B0AB6}" type="presParOf" srcId="{648F3244-68A5-43AC-B49E-388255BAEF75}" destId="{25BD580A-1A41-4262-ABBA-C600003C19B1}" srcOrd="0" destOrd="0" presId="urn:microsoft.com/office/officeart/2005/8/layout/list1"/>
    <dgm:cxn modelId="{68192F6D-E772-4C08-A9FB-AA8FF2C1E946}" type="presParOf" srcId="{648F3244-68A5-43AC-B49E-388255BAEF75}" destId="{44D931C2-CEF4-4C6D-B4C8-10F4AB1C4A21}" srcOrd="1" destOrd="0" presId="urn:microsoft.com/office/officeart/2005/8/layout/list1"/>
    <dgm:cxn modelId="{4C748278-E948-42E1-A504-D908A6CDA306}" type="presParOf" srcId="{BF636376-70ED-4AE7-85B0-23B84C43556F}" destId="{EF3B03CB-613B-4FCF-B8B8-92EB9162FD78}" srcOrd="21" destOrd="0" presId="urn:microsoft.com/office/officeart/2005/8/layout/list1"/>
    <dgm:cxn modelId="{9427C025-5C0D-48E9-9506-3E820A95F6BA}" type="presParOf" srcId="{BF636376-70ED-4AE7-85B0-23B84C43556F}" destId="{50065366-1FBF-4FA5-8725-DEB45F0E9994}" srcOrd="22" destOrd="0" presId="urn:microsoft.com/office/officeart/2005/8/layout/list1"/>
    <dgm:cxn modelId="{73A5A2E9-7354-4D93-B041-172754E0BCF0}" type="presParOf" srcId="{BF636376-70ED-4AE7-85B0-23B84C43556F}" destId="{7FA8DA4D-4E70-4EA0-B408-5C2BDA4EE5DF}" srcOrd="23" destOrd="0" presId="urn:microsoft.com/office/officeart/2005/8/layout/list1"/>
    <dgm:cxn modelId="{1CC22E94-6F94-45CE-8A14-ECB5C0CB8775}" type="presParOf" srcId="{BF636376-70ED-4AE7-85B0-23B84C43556F}" destId="{6BD2928D-BFD6-49E5-9717-E2094C8F7E3E}" srcOrd="24" destOrd="0" presId="urn:microsoft.com/office/officeart/2005/8/layout/list1"/>
    <dgm:cxn modelId="{2533DF39-653E-45E1-A0A9-AA9504C38ADB}" type="presParOf" srcId="{6BD2928D-BFD6-49E5-9717-E2094C8F7E3E}" destId="{07FDC2CE-0E0F-4D55-9C9D-9C8FA9775ED4}" srcOrd="0" destOrd="0" presId="urn:microsoft.com/office/officeart/2005/8/layout/list1"/>
    <dgm:cxn modelId="{884C85B8-9942-48C0-A7ED-96028B2D7EB3}" type="presParOf" srcId="{6BD2928D-BFD6-49E5-9717-E2094C8F7E3E}" destId="{103BA74A-B748-4D82-8D36-BC10DEFB6D93}" srcOrd="1" destOrd="0" presId="urn:microsoft.com/office/officeart/2005/8/layout/list1"/>
    <dgm:cxn modelId="{962DDA21-B3D6-41EE-B775-23B4FAE38EAF}" type="presParOf" srcId="{BF636376-70ED-4AE7-85B0-23B84C43556F}" destId="{6BF1EF7C-5F4A-462E-8AED-C036D59D195D}" srcOrd="25" destOrd="0" presId="urn:microsoft.com/office/officeart/2005/8/layout/list1"/>
    <dgm:cxn modelId="{F955071E-0BC8-44B5-A990-A618501A4272}" type="presParOf" srcId="{BF636376-70ED-4AE7-85B0-23B84C43556F}" destId="{2CC77BEC-FD0B-4771-88B2-F066E4BAEBCD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33564D-28E9-4340-BE11-38DDC0E36B5F}" type="doc">
      <dgm:prSet loTypeId="urn:microsoft.com/office/officeart/2005/8/layout/chevron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4E96A2D0-5C9C-400B-BF99-E0DA940C1DFA}">
      <dgm:prSet phldrT="[Texto]"/>
      <dgm:spPr/>
      <dgm:t>
        <a:bodyPr/>
        <a:lstStyle/>
        <a:p>
          <a:r>
            <a:rPr lang="es-CL" dirty="0" smtClean="0"/>
            <a:t>Arenga</a:t>
          </a:r>
          <a:endParaRPr lang="es-CL" dirty="0"/>
        </a:p>
      </dgm:t>
    </dgm:pt>
    <dgm:pt modelId="{D2D3C920-13AB-4E57-8278-38C7E82CAF0B}" type="parTrans" cxnId="{53E6F901-F35C-46FE-8DF1-BF2CB4280F05}">
      <dgm:prSet/>
      <dgm:spPr/>
      <dgm:t>
        <a:bodyPr/>
        <a:lstStyle/>
        <a:p>
          <a:endParaRPr lang="es-CL"/>
        </a:p>
      </dgm:t>
    </dgm:pt>
    <dgm:pt modelId="{EE503738-204F-4250-B6D1-599F54BC5238}" type="sibTrans" cxnId="{53E6F901-F35C-46FE-8DF1-BF2CB4280F05}">
      <dgm:prSet/>
      <dgm:spPr/>
      <dgm:t>
        <a:bodyPr/>
        <a:lstStyle/>
        <a:p>
          <a:endParaRPr lang="es-CL"/>
        </a:p>
      </dgm:t>
    </dgm:pt>
    <dgm:pt modelId="{E5368D22-CC51-4E9E-9B0F-382F52C934C0}">
      <dgm:prSet phldrT="[Texto]"/>
      <dgm:spPr/>
      <dgm:t>
        <a:bodyPr/>
        <a:lstStyle/>
        <a:p>
          <a:r>
            <a:rPr lang="es-CL" dirty="0" smtClean="0"/>
            <a:t>Es un discurso de tono elevado, pronunciado por el jefe: en la guerra, antes de entrar en combate; en la paz, al iniciarse maniobras o simulacros de combate. Va dirigido a la voluntad; tiende a excitar el valor, frente a un peligro inminente que hay que vencer.</a:t>
          </a:r>
          <a:endParaRPr lang="es-CL" dirty="0"/>
        </a:p>
      </dgm:t>
    </dgm:pt>
    <dgm:pt modelId="{F70D79C1-F279-44C4-89D5-3D151D9FD59A}" type="parTrans" cxnId="{848DD4B6-5804-41D5-9B1B-2320EF8C81FB}">
      <dgm:prSet/>
      <dgm:spPr/>
      <dgm:t>
        <a:bodyPr/>
        <a:lstStyle/>
        <a:p>
          <a:endParaRPr lang="es-CL"/>
        </a:p>
      </dgm:t>
    </dgm:pt>
    <dgm:pt modelId="{1DEAEFE8-DE2F-4FA6-8BBD-F32CC0CD0A5F}" type="sibTrans" cxnId="{848DD4B6-5804-41D5-9B1B-2320EF8C81FB}">
      <dgm:prSet/>
      <dgm:spPr/>
      <dgm:t>
        <a:bodyPr/>
        <a:lstStyle/>
        <a:p>
          <a:endParaRPr lang="es-CL"/>
        </a:p>
      </dgm:t>
    </dgm:pt>
    <dgm:pt modelId="{05B997C4-8B01-42C4-976A-022F508140F8}">
      <dgm:prSet phldrT="[Texto]"/>
      <dgm:spPr/>
      <dgm:t>
        <a:bodyPr/>
        <a:lstStyle/>
        <a:p>
          <a:r>
            <a:rPr lang="es-CL" dirty="0" smtClean="0"/>
            <a:t>Alocución</a:t>
          </a:r>
          <a:endParaRPr lang="es-CL" dirty="0"/>
        </a:p>
      </dgm:t>
    </dgm:pt>
    <dgm:pt modelId="{6DC04485-1F7E-4787-8A31-4F0D66A06335}" type="parTrans" cxnId="{844E5163-9609-4C1E-B3B6-2EF416C6315B}">
      <dgm:prSet/>
      <dgm:spPr/>
      <dgm:t>
        <a:bodyPr/>
        <a:lstStyle/>
        <a:p>
          <a:endParaRPr lang="es-CL"/>
        </a:p>
      </dgm:t>
    </dgm:pt>
    <dgm:pt modelId="{9DE27C84-4C0B-4980-AA59-E18F692C8510}" type="sibTrans" cxnId="{844E5163-9609-4C1E-B3B6-2EF416C6315B}">
      <dgm:prSet/>
      <dgm:spPr/>
      <dgm:t>
        <a:bodyPr/>
        <a:lstStyle/>
        <a:p>
          <a:endParaRPr lang="es-CL"/>
        </a:p>
      </dgm:t>
    </dgm:pt>
    <dgm:pt modelId="{C030E767-67C0-42C1-82B7-3AD132E93AC1}">
      <dgm:prSet phldrT="[Texto]"/>
      <dgm:spPr/>
      <dgm:t>
        <a:bodyPr/>
        <a:lstStyle/>
        <a:p>
          <a:r>
            <a:rPr lang="es-CL" dirty="0" smtClean="0"/>
            <a:t>Se pronuncia generalmente en la jura de fidelidad a la bandera, en las efemérides patrias, en las conmemoraciones de acontecimientos nacionales, civiles y militares; en todos los actos solemnes con fines de exaltación de los sentimientos patrióticos.</a:t>
          </a:r>
          <a:endParaRPr lang="es-CL" dirty="0"/>
        </a:p>
      </dgm:t>
    </dgm:pt>
    <dgm:pt modelId="{A6A9997A-F396-44DC-A6A9-89BC3EB6C896}" type="parTrans" cxnId="{64112D19-87AE-4D97-BBA4-3E0CBD0A2CF9}">
      <dgm:prSet/>
      <dgm:spPr/>
      <dgm:t>
        <a:bodyPr/>
        <a:lstStyle/>
        <a:p>
          <a:endParaRPr lang="es-CL"/>
        </a:p>
      </dgm:t>
    </dgm:pt>
    <dgm:pt modelId="{DFB1DA3C-6C4F-4370-B492-B69D5E54B83A}" type="sibTrans" cxnId="{64112D19-87AE-4D97-BBA4-3E0CBD0A2CF9}">
      <dgm:prSet/>
      <dgm:spPr/>
      <dgm:t>
        <a:bodyPr/>
        <a:lstStyle/>
        <a:p>
          <a:endParaRPr lang="es-CL"/>
        </a:p>
      </dgm:t>
    </dgm:pt>
    <dgm:pt modelId="{BEA574AF-0134-4B8A-BA9D-3CD22AC5D6C4}">
      <dgm:prSet phldrT="[Texto]"/>
      <dgm:spPr/>
      <dgm:t>
        <a:bodyPr/>
        <a:lstStyle/>
        <a:p>
          <a:r>
            <a:rPr lang="es-CL" dirty="0" smtClean="0"/>
            <a:t>Proclama</a:t>
          </a:r>
          <a:endParaRPr lang="es-CL" dirty="0"/>
        </a:p>
      </dgm:t>
    </dgm:pt>
    <dgm:pt modelId="{0CD8BB71-8A79-4DF8-B80B-4DCE99D86E16}" type="parTrans" cxnId="{D797D4F6-04AD-448A-98A1-E6EB137C5372}">
      <dgm:prSet/>
      <dgm:spPr/>
      <dgm:t>
        <a:bodyPr/>
        <a:lstStyle/>
        <a:p>
          <a:endParaRPr lang="es-CL"/>
        </a:p>
      </dgm:t>
    </dgm:pt>
    <dgm:pt modelId="{C6ED1C1B-BDB0-4E94-8F9E-BA7D16787E51}" type="sibTrans" cxnId="{D797D4F6-04AD-448A-98A1-E6EB137C5372}">
      <dgm:prSet/>
      <dgm:spPr/>
      <dgm:t>
        <a:bodyPr/>
        <a:lstStyle/>
        <a:p>
          <a:endParaRPr lang="es-CL"/>
        </a:p>
      </dgm:t>
    </dgm:pt>
    <dgm:pt modelId="{9107175A-8952-44EF-A507-381DAA768071}">
      <dgm:prSet phldrT="[Texto]"/>
      <dgm:spPr/>
      <dgm:t>
        <a:bodyPr/>
        <a:lstStyle/>
        <a:p>
          <a:r>
            <a:rPr lang="es-CL" dirty="0" smtClean="0"/>
            <a:t>Va dirigida no sólo a las fuerzas armadas de una nación, sino a todos los habitantes de la nación misma. Con ella se explican, al iniciarse la acción bélica, los motivos que obligan a empuñar las armas.</a:t>
          </a:r>
          <a:endParaRPr lang="es-CL" dirty="0"/>
        </a:p>
      </dgm:t>
    </dgm:pt>
    <dgm:pt modelId="{4B785CD1-858C-499E-BD86-0DC55B68D4F8}" type="parTrans" cxnId="{1141A477-EAA2-4741-9BA4-0E1018BA74D3}">
      <dgm:prSet/>
      <dgm:spPr/>
      <dgm:t>
        <a:bodyPr/>
        <a:lstStyle/>
        <a:p>
          <a:endParaRPr lang="es-CL"/>
        </a:p>
      </dgm:t>
    </dgm:pt>
    <dgm:pt modelId="{FF03C6C4-197C-42CD-89A3-03D9956B0B5F}" type="sibTrans" cxnId="{1141A477-EAA2-4741-9BA4-0E1018BA74D3}">
      <dgm:prSet/>
      <dgm:spPr/>
      <dgm:t>
        <a:bodyPr/>
        <a:lstStyle/>
        <a:p>
          <a:endParaRPr lang="es-CL"/>
        </a:p>
      </dgm:t>
    </dgm:pt>
    <dgm:pt modelId="{EAE8928C-48E0-4914-AD88-35579E695BE5}" type="pres">
      <dgm:prSet presAssocID="{2533564D-28E9-4340-BE11-38DDC0E36B5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2CD0C78-222B-4CA1-A861-6C73A412290B}" type="pres">
      <dgm:prSet presAssocID="{4E96A2D0-5C9C-400B-BF99-E0DA940C1DFA}" presName="composite" presStyleCnt="0"/>
      <dgm:spPr/>
    </dgm:pt>
    <dgm:pt modelId="{EDB83F45-AF5C-4D28-8454-DAE5CE78CB83}" type="pres">
      <dgm:prSet presAssocID="{4E96A2D0-5C9C-400B-BF99-E0DA940C1DF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4D5976D-5835-497F-AFCB-81460C87E3E5}" type="pres">
      <dgm:prSet presAssocID="{4E96A2D0-5C9C-400B-BF99-E0DA940C1DF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2D5EB68-D688-4924-9591-F1DB1A0FC3AF}" type="pres">
      <dgm:prSet presAssocID="{EE503738-204F-4250-B6D1-599F54BC5238}" presName="sp" presStyleCnt="0"/>
      <dgm:spPr/>
    </dgm:pt>
    <dgm:pt modelId="{316F6B34-5F0D-4620-9675-2AEF974A9D07}" type="pres">
      <dgm:prSet presAssocID="{05B997C4-8B01-42C4-976A-022F508140F8}" presName="composite" presStyleCnt="0"/>
      <dgm:spPr/>
    </dgm:pt>
    <dgm:pt modelId="{8EA46462-2C13-4E29-9CE9-B0E2E90BEDCF}" type="pres">
      <dgm:prSet presAssocID="{05B997C4-8B01-42C4-976A-022F508140F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49C2369-A6F7-4340-8976-BBA8523658BB}" type="pres">
      <dgm:prSet presAssocID="{05B997C4-8B01-42C4-976A-022F508140F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E69B073-51FF-4946-B2CB-0D4CA20A736A}" type="pres">
      <dgm:prSet presAssocID="{9DE27C84-4C0B-4980-AA59-E18F692C8510}" presName="sp" presStyleCnt="0"/>
      <dgm:spPr/>
    </dgm:pt>
    <dgm:pt modelId="{1D661B8C-E9A1-45E3-9901-3E7E4FC9884E}" type="pres">
      <dgm:prSet presAssocID="{BEA574AF-0134-4B8A-BA9D-3CD22AC5D6C4}" presName="composite" presStyleCnt="0"/>
      <dgm:spPr/>
    </dgm:pt>
    <dgm:pt modelId="{F9AA8DD0-4C6B-461B-AAF0-6EC5C3C9BB5D}" type="pres">
      <dgm:prSet presAssocID="{BEA574AF-0134-4B8A-BA9D-3CD22AC5D6C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32006B2-B1E1-4360-9957-2F765322543D}" type="pres">
      <dgm:prSet presAssocID="{BEA574AF-0134-4B8A-BA9D-3CD22AC5D6C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141A477-EAA2-4741-9BA4-0E1018BA74D3}" srcId="{BEA574AF-0134-4B8A-BA9D-3CD22AC5D6C4}" destId="{9107175A-8952-44EF-A507-381DAA768071}" srcOrd="0" destOrd="0" parTransId="{4B785CD1-858C-499E-BD86-0DC55B68D4F8}" sibTransId="{FF03C6C4-197C-42CD-89A3-03D9956B0B5F}"/>
    <dgm:cxn modelId="{E2CDBC24-C15B-4A61-9852-64FDE29C06D4}" type="presOf" srcId="{C030E767-67C0-42C1-82B7-3AD132E93AC1}" destId="{149C2369-A6F7-4340-8976-BBA8523658BB}" srcOrd="0" destOrd="0" presId="urn:microsoft.com/office/officeart/2005/8/layout/chevron2"/>
    <dgm:cxn modelId="{844E5163-9609-4C1E-B3B6-2EF416C6315B}" srcId="{2533564D-28E9-4340-BE11-38DDC0E36B5F}" destId="{05B997C4-8B01-42C4-976A-022F508140F8}" srcOrd="1" destOrd="0" parTransId="{6DC04485-1F7E-4787-8A31-4F0D66A06335}" sibTransId="{9DE27C84-4C0B-4980-AA59-E18F692C8510}"/>
    <dgm:cxn modelId="{5F927E34-C54F-4E0A-9E96-A5E06E2C34BA}" type="presOf" srcId="{2533564D-28E9-4340-BE11-38DDC0E36B5F}" destId="{EAE8928C-48E0-4914-AD88-35579E695BE5}" srcOrd="0" destOrd="0" presId="urn:microsoft.com/office/officeart/2005/8/layout/chevron2"/>
    <dgm:cxn modelId="{AEC3B4D2-7EA1-4330-8238-4B077E4C3D92}" type="presOf" srcId="{E5368D22-CC51-4E9E-9B0F-382F52C934C0}" destId="{E4D5976D-5835-497F-AFCB-81460C87E3E5}" srcOrd="0" destOrd="0" presId="urn:microsoft.com/office/officeart/2005/8/layout/chevron2"/>
    <dgm:cxn modelId="{FD9DAD23-8C7E-48B3-A143-FF1E6F3B728A}" type="presOf" srcId="{9107175A-8952-44EF-A507-381DAA768071}" destId="{632006B2-B1E1-4360-9957-2F765322543D}" srcOrd="0" destOrd="0" presId="urn:microsoft.com/office/officeart/2005/8/layout/chevron2"/>
    <dgm:cxn modelId="{53E6F901-F35C-46FE-8DF1-BF2CB4280F05}" srcId="{2533564D-28E9-4340-BE11-38DDC0E36B5F}" destId="{4E96A2D0-5C9C-400B-BF99-E0DA940C1DFA}" srcOrd="0" destOrd="0" parTransId="{D2D3C920-13AB-4E57-8278-38C7E82CAF0B}" sibTransId="{EE503738-204F-4250-B6D1-599F54BC5238}"/>
    <dgm:cxn modelId="{64112D19-87AE-4D97-BBA4-3E0CBD0A2CF9}" srcId="{05B997C4-8B01-42C4-976A-022F508140F8}" destId="{C030E767-67C0-42C1-82B7-3AD132E93AC1}" srcOrd="0" destOrd="0" parTransId="{A6A9997A-F396-44DC-A6A9-89BC3EB6C896}" sibTransId="{DFB1DA3C-6C4F-4370-B492-B69D5E54B83A}"/>
    <dgm:cxn modelId="{87874E02-5599-42B5-81B2-7A7385586A61}" type="presOf" srcId="{05B997C4-8B01-42C4-976A-022F508140F8}" destId="{8EA46462-2C13-4E29-9CE9-B0E2E90BEDCF}" srcOrd="0" destOrd="0" presId="urn:microsoft.com/office/officeart/2005/8/layout/chevron2"/>
    <dgm:cxn modelId="{BB0604B9-E623-4CE0-8C05-3E1C015BD15A}" type="presOf" srcId="{4E96A2D0-5C9C-400B-BF99-E0DA940C1DFA}" destId="{EDB83F45-AF5C-4D28-8454-DAE5CE78CB83}" srcOrd="0" destOrd="0" presId="urn:microsoft.com/office/officeart/2005/8/layout/chevron2"/>
    <dgm:cxn modelId="{D797D4F6-04AD-448A-98A1-E6EB137C5372}" srcId="{2533564D-28E9-4340-BE11-38DDC0E36B5F}" destId="{BEA574AF-0134-4B8A-BA9D-3CD22AC5D6C4}" srcOrd="2" destOrd="0" parTransId="{0CD8BB71-8A79-4DF8-B80B-4DCE99D86E16}" sibTransId="{C6ED1C1B-BDB0-4E94-8F9E-BA7D16787E51}"/>
    <dgm:cxn modelId="{848DD4B6-5804-41D5-9B1B-2320EF8C81FB}" srcId="{4E96A2D0-5C9C-400B-BF99-E0DA940C1DFA}" destId="{E5368D22-CC51-4E9E-9B0F-382F52C934C0}" srcOrd="0" destOrd="0" parTransId="{F70D79C1-F279-44C4-89D5-3D151D9FD59A}" sibTransId="{1DEAEFE8-DE2F-4FA6-8BBD-F32CC0CD0A5F}"/>
    <dgm:cxn modelId="{AA612811-74C2-46EA-A629-E5B9DF4A1D88}" type="presOf" srcId="{BEA574AF-0134-4B8A-BA9D-3CD22AC5D6C4}" destId="{F9AA8DD0-4C6B-461B-AAF0-6EC5C3C9BB5D}" srcOrd="0" destOrd="0" presId="urn:microsoft.com/office/officeart/2005/8/layout/chevron2"/>
    <dgm:cxn modelId="{A1E6B4E6-5C8A-4A86-B49C-8C21A8310BB5}" type="presParOf" srcId="{EAE8928C-48E0-4914-AD88-35579E695BE5}" destId="{92CD0C78-222B-4CA1-A861-6C73A412290B}" srcOrd="0" destOrd="0" presId="urn:microsoft.com/office/officeart/2005/8/layout/chevron2"/>
    <dgm:cxn modelId="{2C580AFE-3E8D-4B8E-BC4A-741E733F9745}" type="presParOf" srcId="{92CD0C78-222B-4CA1-A861-6C73A412290B}" destId="{EDB83F45-AF5C-4D28-8454-DAE5CE78CB83}" srcOrd="0" destOrd="0" presId="urn:microsoft.com/office/officeart/2005/8/layout/chevron2"/>
    <dgm:cxn modelId="{1DB90DF8-D2DD-4CED-883E-595BDE332AD0}" type="presParOf" srcId="{92CD0C78-222B-4CA1-A861-6C73A412290B}" destId="{E4D5976D-5835-497F-AFCB-81460C87E3E5}" srcOrd="1" destOrd="0" presId="urn:microsoft.com/office/officeart/2005/8/layout/chevron2"/>
    <dgm:cxn modelId="{1A873C0C-B461-40FB-8E2F-82F7A037AE39}" type="presParOf" srcId="{EAE8928C-48E0-4914-AD88-35579E695BE5}" destId="{A2D5EB68-D688-4924-9591-F1DB1A0FC3AF}" srcOrd="1" destOrd="0" presId="urn:microsoft.com/office/officeart/2005/8/layout/chevron2"/>
    <dgm:cxn modelId="{969A87D4-ED96-4236-A88B-E11603EA9D51}" type="presParOf" srcId="{EAE8928C-48E0-4914-AD88-35579E695BE5}" destId="{316F6B34-5F0D-4620-9675-2AEF974A9D07}" srcOrd="2" destOrd="0" presId="urn:microsoft.com/office/officeart/2005/8/layout/chevron2"/>
    <dgm:cxn modelId="{C638A107-AB9B-44BE-902F-3C9C2AD2B376}" type="presParOf" srcId="{316F6B34-5F0D-4620-9675-2AEF974A9D07}" destId="{8EA46462-2C13-4E29-9CE9-B0E2E90BEDCF}" srcOrd="0" destOrd="0" presId="urn:microsoft.com/office/officeart/2005/8/layout/chevron2"/>
    <dgm:cxn modelId="{0B5AB3CF-8E70-4582-AD68-0A884A85D298}" type="presParOf" srcId="{316F6B34-5F0D-4620-9675-2AEF974A9D07}" destId="{149C2369-A6F7-4340-8976-BBA8523658BB}" srcOrd="1" destOrd="0" presId="urn:microsoft.com/office/officeart/2005/8/layout/chevron2"/>
    <dgm:cxn modelId="{2B052926-D646-4B79-B627-F2DE3DCF1288}" type="presParOf" srcId="{EAE8928C-48E0-4914-AD88-35579E695BE5}" destId="{FE69B073-51FF-4946-B2CB-0D4CA20A736A}" srcOrd="3" destOrd="0" presId="urn:microsoft.com/office/officeart/2005/8/layout/chevron2"/>
    <dgm:cxn modelId="{0CCC69C6-345F-487A-9B46-99535A10711A}" type="presParOf" srcId="{EAE8928C-48E0-4914-AD88-35579E695BE5}" destId="{1D661B8C-E9A1-45E3-9901-3E7E4FC9884E}" srcOrd="4" destOrd="0" presId="urn:microsoft.com/office/officeart/2005/8/layout/chevron2"/>
    <dgm:cxn modelId="{A1F294CF-71FE-476F-89F0-3AB023CCAA56}" type="presParOf" srcId="{1D661B8C-E9A1-45E3-9901-3E7E4FC9884E}" destId="{F9AA8DD0-4C6B-461B-AAF0-6EC5C3C9BB5D}" srcOrd="0" destOrd="0" presId="urn:microsoft.com/office/officeart/2005/8/layout/chevron2"/>
    <dgm:cxn modelId="{DBAF043D-C38D-47CD-83A1-8FC3C5089BD2}" type="presParOf" srcId="{1D661B8C-E9A1-45E3-9901-3E7E4FC9884E}" destId="{632006B2-B1E1-4360-9957-2F765322543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7F50F56-59F0-4989-995E-9446AD2EE0CF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4C0C5412-1D50-4E68-A132-ADB99562833A}">
      <dgm:prSet phldrT="[Texto]" custT="1"/>
      <dgm:spPr/>
      <dgm:t>
        <a:bodyPr/>
        <a:lstStyle/>
        <a:p>
          <a:r>
            <a:rPr lang="es-CL" sz="2000" dirty="0" smtClean="0"/>
            <a:t>Redactar un discurso castrense de creación propia</a:t>
          </a:r>
          <a:endParaRPr lang="es-CL" sz="2000" dirty="0"/>
        </a:p>
      </dgm:t>
    </dgm:pt>
    <dgm:pt modelId="{981E295E-D5E0-4ECA-B680-782A2DA6184D}" type="parTrans" cxnId="{380D4DA5-0288-46AA-BB97-CD3F25DE35C5}">
      <dgm:prSet/>
      <dgm:spPr/>
      <dgm:t>
        <a:bodyPr/>
        <a:lstStyle/>
        <a:p>
          <a:endParaRPr lang="es-CL" sz="2000"/>
        </a:p>
      </dgm:t>
    </dgm:pt>
    <dgm:pt modelId="{61972D42-E9B3-49BD-8395-E4EF2F7EE6E2}" type="sibTrans" cxnId="{380D4DA5-0288-46AA-BB97-CD3F25DE35C5}">
      <dgm:prSet/>
      <dgm:spPr/>
      <dgm:t>
        <a:bodyPr/>
        <a:lstStyle/>
        <a:p>
          <a:endParaRPr lang="es-CL" sz="2000"/>
        </a:p>
      </dgm:t>
    </dgm:pt>
    <dgm:pt modelId="{A0C30520-18F1-446A-AC18-C1E824737A9D}">
      <dgm:prSet phldrT="[Texto]" custT="1"/>
      <dgm:spPr/>
      <dgm:t>
        <a:bodyPr/>
        <a:lstStyle/>
        <a:p>
          <a:r>
            <a:rPr lang="es-CL" sz="2000" dirty="0" smtClean="0"/>
            <a:t>Presentar frente al curso, considerando todos los aspectos de la rúbrica</a:t>
          </a:r>
          <a:endParaRPr lang="es-CL" sz="2000" dirty="0"/>
        </a:p>
      </dgm:t>
    </dgm:pt>
    <dgm:pt modelId="{AD36B97B-C707-42D4-986A-F70E46A9F7BC}" type="parTrans" cxnId="{52D18550-BCD2-49A4-9863-AA74C36772E5}">
      <dgm:prSet/>
      <dgm:spPr/>
      <dgm:t>
        <a:bodyPr/>
        <a:lstStyle/>
        <a:p>
          <a:endParaRPr lang="es-CL" sz="2000"/>
        </a:p>
      </dgm:t>
    </dgm:pt>
    <dgm:pt modelId="{4436C8EF-EF85-46F6-8FB2-AA8B4B3B9091}" type="sibTrans" cxnId="{52D18550-BCD2-49A4-9863-AA74C36772E5}">
      <dgm:prSet/>
      <dgm:spPr/>
      <dgm:t>
        <a:bodyPr/>
        <a:lstStyle/>
        <a:p>
          <a:endParaRPr lang="es-CL" sz="2000"/>
        </a:p>
      </dgm:t>
    </dgm:pt>
    <dgm:pt modelId="{5655819E-7A3D-4E5F-8105-65C13940F71B}">
      <dgm:prSet phldrT="[Texto]" custT="1"/>
      <dgm:spPr/>
      <dgm:t>
        <a:bodyPr/>
        <a:lstStyle/>
        <a:p>
          <a:r>
            <a:rPr lang="es-CL" sz="2000" dirty="0" smtClean="0"/>
            <a:t>Entrega de texto escrito</a:t>
          </a:r>
          <a:endParaRPr lang="es-CL" sz="2000" dirty="0"/>
        </a:p>
      </dgm:t>
    </dgm:pt>
    <dgm:pt modelId="{49CBA578-A8C3-4E9E-AB80-3BB70E66B792}" type="parTrans" cxnId="{D93B1B01-757E-46E8-A1CF-460CDFA95B35}">
      <dgm:prSet/>
      <dgm:spPr/>
      <dgm:t>
        <a:bodyPr/>
        <a:lstStyle/>
        <a:p>
          <a:endParaRPr lang="es-CL"/>
        </a:p>
      </dgm:t>
    </dgm:pt>
    <dgm:pt modelId="{EE374BE8-CEC7-465B-AD48-E5807AF49593}" type="sibTrans" cxnId="{D93B1B01-757E-46E8-A1CF-460CDFA95B35}">
      <dgm:prSet/>
      <dgm:spPr/>
      <dgm:t>
        <a:bodyPr/>
        <a:lstStyle/>
        <a:p>
          <a:endParaRPr lang="es-CL"/>
        </a:p>
      </dgm:t>
    </dgm:pt>
    <dgm:pt modelId="{D64CCD21-693D-4AAF-AFD2-CEE7BBC7DA71}" type="pres">
      <dgm:prSet presAssocID="{27F50F56-59F0-4989-995E-9446AD2EE0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4DC6BE8C-B68F-4B71-8D54-2AD4346072FE}" type="pres">
      <dgm:prSet presAssocID="{4C0C5412-1D50-4E68-A132-ADB99562833A}" presName="parentLin" presStyleCnt="0"/>
      <dgm:spPr/>
    </dgm:pt>
    <dgm:pt modelId="{5CF512B3-CEDA-41E8-A482-AFDE4919E149}" type="pres">
      <dgm:prSet presAssocID="{4C0C5412-1D50-4E68-A132-ADB99562833A}" presName="parentLeftMargin" presStyleLbl="node1" presStyleIdx="0" presStyleCnt="3"/>
      <dgm:spPr/>
      <dgm:t>
        <a:bodyPr/>
        <a:lstStyle/>
        <a:p>
          <a:endParaRPr lang="es-CL"/>
        </a:p>
      </dgm:t>
    </dgm:pt>
    <dgm:pt modelId="{907EA2C7-A897-41B9-8D04-CA01C5CE14E7}" type="pres">
      <dgm:prSet presAssocID="{4C0C5412-1D50-4E68-A132-ADB99562833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47BE9DA-19E0-487F-9D50-0A8C87FCD15B}" type="pres">
      <dgm:prSet presAssocID="{4C0C5412-1D50-4E68-A132-ADB99562833A}" presName="negativeSpace" presStyleCnt="0"/>
      <dgm:spPr/>
    </dgm:pt>
    <dgm:pt modelId="{173C71DB-9A88-4660-BF16-E899176ED1AC}" type="pres">
      <dgm:prSet presAssocID="{4C0C5412-1D50-4E68-A132-ADB99562833A}" presName="childText" presStyleLbl="conFgAcc1" presStyleIdx="0" presStyleCnt="3">
        <dgm:presLayoutVars>
          <dgm:bulletEnabled val="1"/>
        </dgm:presLayoutVars>
      </dgm:prSet>
      <dgm:spPr/>
    </dgm:pt>
    <dgm:pt modelId="{F2B84267-AD37-49D6-984F-BAAAE2F8E22B}" type="pres">
      <dgm:prSet presAssocID="{61972D42-E9B3-49BD-8395-E4EF2F7EE6E2}" presName="spaceBetweenRectangles" presStyleCnt="0"/>
      <dgm:spPr/>
    </dgm:pt>
    <dgm:pt modelId="{A8A4DC38-4BBA-44EC-B91E-7D5FE1B38BF9}" type="pres">
      <dgm:prSet presAssocID="{A0C30520-18F1-446A-AC18-C1E824737A9D}" presName="parentLin" presStyleCnt="0"/>
      <dgm:spPr/>
    </dgm:pt>
    <dgm:pt modelId="{95447CE6-1023-4311-A1E4-A4B834F8A9D1}" type="pres">
      <dgm:prSet presAssocID="{A0C30520-18F1-446A-AC18-C1E824737A9D}" presName="parentLeftMargin" presStyleLbl="node1" presStyleIdx="0" presStyleCnt="3"/>
      <dgm:spPr/>
      <dgm:t>
        <a:bodyPr/>
        <a:lstStyle/>
        <a:p>
          <a:endParaRPr lang="es-CL"/>
        </a:p>
      </dgm:t>
    </dgm:pt>
    <dgm:pt modelId="{2CC9F561-F85F-448C-8426-DAC33C04AFB6}" type="pres">
      <dgm:prSet presAssocID="{A0C30520-18F1-446A-AC18-C1E824737A9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B1D5D5E-D6E2-45F4-B2C5-9BE968943E31}" type="pres">
      <dgm:prSet presAssocID="{A0C30520-18F1-446A-AC18-C1E824737A9D}" presName="negativeSpace" presStyleCnt="0"/>
      <dgm:spPr/>
    </dgm:pt>
    <dgm:pt modelId="{4A0A33A0-32DB-4342-8F5A-2862CD333AB5}" type="pres">
      <dgm:prSet presAssocID="{A0C30520-18F1-446A-AC18-C1E824737A9D}" presName="childText" presStyleLbl="conFgAcc1" presStyleIdx="1" presStyleCnt="3">
        <dgm:presLayoutVars>
          <dgm:bulletEnabled val="1"/>
        </dgm:presLayoutVars>
      </dgm:prSet>
      <dgm:spPr/>
    </dgm:pt>
    <dgm:pt modelId="{D508ADB1-6167-4988-A52B-30097EE845C5}" type="pres">
      <dgm:prSet presAssocID="{4436C8EF-EF85-46F6-8FB2-AA8B4B3B9091}" presName="spaceBetweenRectangles" presStyleCnt="0"/>
      <dgm:spPr/>
    </dgm:pt>
    <dgm:pt modelId="{2F2220DE-C56C-41EF-96C9-2C76E8447C80}" type="pres">
      <dgm:prSet presAssocID="{5655819E-7A3D-4E5F-8105-65C13940F71B}" presName="parentLin" presStyleCnt="0"/>
      <dgm:spPr/>
    </dgm:pt>
    <dgm:pt modelId="{5637CFB0-8F48-4B4B-8F29-C86A0C8305F0}" type="pres">
      <dgm:prSet presAssocID="{5655819E-7A3D-4E5F-8105-65C13940F71B}" presName="parentLeftMargin" presStyleLbl="node1" presStyleIdx="1" presStyleCnt="3"/>
      <dgm:spPr/>
      <dgm:t>
        <a:bodyPr/>
        <a:lstStyle/>
        <a:p>
          <a:endParaRPr lang="es-CL"/>
        </a:p>
      </dgm:t>
    </dgm:pt>
    <dgm:pt modelId="{EA59CA77-9121-4A9C-B0CA-DB46948517F2}" type="pres">
      <dgm:prSet presAssocID="{5655819E-7A3D-4E5F-8105-65C13940F71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49B1FDF-0113-43FF-AAE8-9117C4DA9958}" type="pres">
      <dgm:prSet presAssocID="{5655819E-7A3D-4E5F-8105-65C13940F71B}" presName="negativeSpace" presStyleCnt="0"/>
      <dgm:spPr/>
    </dgm:pt>
    <dgm:pt modelId="{39FFC733-3B63-4B42-ACFF-00F34247ECF1}" type="pres">
      <dgm:prSet presAssocID="{5655819E-7A3D-4E5F-8105-65C13940F71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B74F5E9-66E9-4DA5-9F73-0982E7398E83}" type="presOf" srcId="{27F50F56-59F0-4989-995E-9446AD2EE0CF}" destId="{D64CCD21-693D-4AAF-AFD2-CEE7BBC7DA71}" srcOrd="0" destOrd="0" presId="urn:microsoft.com/office/officeart/2005/8/layout/list1"/>
    <dgm:cxn modelId="{444FAD6E-6A6B-463F-B79F-A976A64C2576}" type="presOf" srcId="{5655819E-7A3D-4E5F-8105-65C13940F71B}" destId="{5637CFB0-8F48-4B4B-8F29-C86A0C8305F0}" srcOrd="0" destOrd="0" presId="urn:microsoft.com/office/officeart/2005/8/layout/list1"/>
    <dgm:cxn modelId="{F37AB008-B833-4ED0-B975-6FCBC64EC02F}" type="presOf" srcId="{4C0C5412-1D50-4E68-A132-ADB99562833A}" destId="{907EA2C7-A897-41B9-8D04-CA01C5CE14E7}" srcOrd="1" destOrd="0" presId="urn:microsoft.com/office/officeart/2005/8/layout/list1"/>
    <dgm:cxn modelId="{52D18550-BCD2-49A4-9863-AA74C36772E5}" srcId="{27F50F56-59F0-4989-995E-9446AD2EE0CF}" destId="{A0C30520-18F1-446A-AC18-C1E824737A9D}" srcOrd="1" destOrd="0" parTransId="{AD36B97B-C707-42D4-986A-F70E46A9F7BC}" sibTransId="{4436C8EF-EF85-46F6-8FB2-AA8B4B3B9091}"/>
    <dgm:cxn modelId="{23B3442E-7296-466D-A1A9-5F2824211861}" type="presOf" srcId="{A0C30520-18F1-446A-AC18-C1E824737A9D}" destId="{2CC9F561-F85F-448C-8426-DAC33C04AFB6}" srcOrd="1" destOrd="0" presId="urn:microsoft.com/office/officeart/2005/8/layout/list1"/>
    <dgm:cxn modelId="{380D4DA5-0288-46AA-BB97-CD3F25DE35C5}" srcId="{27F50F56-59F0-4989-995E-9446AD2EE0CF}" destId="{4C0C5412-1D50-4E68-A132-ADB99562833A}" srcOrd="0" destOrd="0" parTransId="{981E295E-D5E0-4ECA-B680-782A2DA6184D}" sibTransId="{61972D42-E9B3-49BD-8395-E4EF2F7EE6E2}"/>
    <dgm:cxn modelId="{FBEB9367-CA2E-4468-A137-E331EE75C659}" type="presOf" srcId="{A0C30520-18F1-446A-AC18-C1E824737A9D}" destId="{95447CE6-1023-4311-A1E4-A4B834F8A9D1}" srcOrd="0" destOrd="0" presId="urn:microsoft.com/office/officeart/2005/8/layout/list1"/>
    <dgm:cxn modelId="{D93B1B01-757E-46E8-A1CF-460CDFA95B35}" srcId="{27F50F56-59F0-4989-995E-9446AD2EE0CF}" destId="{5655819E-7A3D-4E5F-8105-65C13940F71B}" srcOrd="2" destOrd="0" parTransId="{49CBA578-A8C3-4E9E-AB80-3BB70E66B792}" sibTransId="{EE374BE8-CEC7-465B-AD48-E5807AF49593}"/>
    <dgm:cxn modelId="{00F17908-6281-4723-BC50-97FEFCC5810E}" type="presOf" srcId="{5655819E-7A3D-4E5F-8105-65C13940F71B}" destId="{EA59CA77-9121-4A9C-B0CA-DB46948517F2}" srcOrd="1" destOrd="0" presId="urn:microsoft.com/office/officeart/2005/8/layout/list1"/>
    <dgm:cxn modelId="{DD4FBF16-BD91-49BC-968E-FC280A8893F4}" type="presOf" srcId="{4C0C5412-1D50-4E68-A132-ADB99562833A}" destId="{5CF512B3-CEDA-41E8-A482-AFDE4919E149}" srcOrd="0" destOrd="0" presId="urn:microsoft.com/office/officeart/2005/8/layout/list1"/>
    <dgm:cxn modelId="{9E9F859E-6029-4AC5-8816-BB96CCE5C31F}" type="presParOf" srcId="{D64CCD21-693D-4AAF-AFD2-CEE7BBC7DA71}" destId="{4DC6BE8C-B68F-4B71-8D54-2AD4346072FE}" srcOrd="0" destOrd="0" presId="urn:microsoft.com/office/officeart/2005/8/layout/list1"/>
    <dgm:cxn modelId="{4399D570-9ED0-4564-94A8-B8A91DD8C3F1}" type="presParOf" srcId="{4DC6BE8C-B68F-4B71-8D54-2AD4346072FE}" destId="{5CF512B3-CEDA-41E8-A482-AFDE4919E149}" srcOrd="0" destOrd="0" presId="urn:microsoft.com/office/officeart/2005/8/layout/list1"/>
    <dgm:cxn modelId="{B101DFE0-879B-4B81-9A5D-0BE4CF741BE8}" type="presParOf" srcId="{4DC6BE8C-B68F-4B71-8D54-2AD4346072FE}" destId="{907EA2C7-A897-41B9-8D04-CA01C5CE14E7}" srcOrd="1" destOrd="0" presId="urn:microsoft.com/office/officeart/2005/8/layout/list1"/>
    <dgm:cxn modelId="{3CF88E4C-5B31-4D64-ABED-542B5F00D46A}" type="presParOf" srcId="{D64CCD21-693D-4AAF-AFD2-CEE7BBC7DA71}" destId="{D47BE9DA-19E0-487F-9D50-0A8C87FCD15B}" srcOrd="1" destOrd="0" presId="urn:microsoft.com/office/officeart/2005/8/layout/list1"/>
    <dgm:cxn modelId="{3E715F84-BE58-4323-961A-6C7A33FC2184}" type="presParOf" srcId="{D64CCD21-693D-4AAF-AFD2-CEE7BBC7DA71}" destId="{173C71DB-9A88-4660-BF16-E899176ED1AC}" srcOrd="2" destOrd="0" presId="urn:microsoft.com/office/officeart/2005/8/layout/list1"/>
    <dgm:cxn modelId="{9571B1F1-E2CA-4188-9192-BF4FF2909A1F}" type="presParOf" srcId="{D64CCD21-693D-4AAF-AFD2-CEE7BBC7DA71}" destId="{F2B84267-AD37-49D6-984F-BAAAE2F8E22B}" srcOrd="3" destOrd="0" presId="urn:microsoft.com/office/officeart/2005/8/layout/list1"/>
    <dgm:cxn modelId="{E7838620-75A6-4D17-B6F6-85F17BE3C62C}" type="presParOf" srcId="{D64CCD21-693D-4AAF-AFD2-CEE7BBC7DA71}" destId="{A8A4DC38-4BBA-44EC-B91E-7D5FE1B38BF9}" srcOrd="4" destOrd="0" presId="urn:microsoft.com/office/officeart/2005/8/layout/list1"/>
    <dgm:cxn modelId="{6253EBAE-49DC-4C18-B26A-ACAEA4B12D34}" type="presParOf" srcId="{A8A4DC38-4BBA-44EC-B91E-7D5FE1B38BF9}" destId="{95447CE6-1023-4311-A1E4-A4B834F8A9D1}" srcOrd="0" destOrd="0" presId="urn:microsoft.com/office/officeart/2005/8/layout/list1"/>
    <dgm:cxn modelId="{CEFE799C-2471-4FA0-888E-50CB81587FDB}" type="presParOf" srcId="{A8A4DC38-4BBA-44EC-B91E-7D5FE1B38BF9}" destId="{2CC9F561-F85F-448C-8426-DAC33C04AFB6}" srcOrd="1" destOrd="0" presId="urn:microsoft.com/office/officeart/2005/8/layout/list1"/>
    <dgm:cxn modelId="{4E047531-125D-4D2B-9BBE-363FEA150A34}" type="presParOf" srcId="{D64CCD21-693D-4AAF-AFD2-CEE7BBC7DA71}" destId="{CB1D5D5E-D6E2-45F4-B2C5-9BE968943E31}" srcOrd="5" destOrd="0" presId="urn:microsoft.com/office/officeart/2005/8/layout/list1"/>
    <dgm:cxn modelId="{F3E76F02-BC6C-4423-A0D9-D15AE26C2DCE}" type="presParOf" srcId="{D64CCD21-693D-4AAF-AFD2-CEE7BBC7DA71}" destId="{4A0A33A0-32DB-4342-8F5A-2862CD333AB5}" srcOrd="6" destOrd="0" presId="urn:microsoft.com/office/officeart/2005/8/layout/list1"/>
    <dgm:cxn modelId="{9D9FF87E-393B-4BB3-9D56-5190E49852ED}" type="presParOf" srcId="{D64CCD21-693D-4AAF-AFD2-CEE7BBC7DA71}" destId="{D508ADB1-6167-4988-A52B-30097EE845C5}" srcOrd="7" destOrd="0" presId="urn:microsoft.com/office/officeart/2005/8/layout/list1"/>
    <dgm:cxn modelId="{FF19B1FB-6AD5-4913-9CC3-50FCF8611694}" type="presParOf" srcId="{D64CCD21-693D-4AAF-AFD2-CEE7BBC7DA71}" destId="{2F2220DE-C56C-41EF-96C9-2C76E8447C80}" srcOrd="8" destOrd="0" presId="urn:microsoft.com/office/officeart/2005/8/layout/list1"/>
    <dgm:cxn modelId="{CC169086-BF2F-4BBF-8CEC-0C461121BA48}" type="presParOf" srcId="{2F2220DE-C56C-41EF-96C9-2C76E8447C80}" destId="{5637CFB0-8F48-4B4B-8F29-C86A0C8305F0}" srcOrd="0" destOrd="0" presId="urn:microsoft.com/office/officeart/2005/8/layout/list1"/>
    <dgm:cxn modelId="{B30BDD3F-0342-456A-9D86-2129EC064A83}" type="presParOf" srcId="{2F2220DE-C56C-41EF-96C9-2C76E8447C80}" destId="{EA59CA77-9121-4A9C-B0CA-DB46948517F2}" srcOrd="1" destOrd="0" presId="urn:microsoft.com/office/officeart/2005/8/layout/list1"/>
    <dgm:cxn modelId="{4BF5F3FF-702C-4F84-B581-A5C733C435E8}" type="presParOf" srcId="{D64CCD21-693D-4AAF-AFD2-CEE7BBC7DA71}" destId="{C49B1FDF-0113-43FF-AAE8-9117C4DA9958}" srcOrd="9" destOrd="0" presId="urn:microsoft.com/office/officeart/2005/8/layout/list1"/>
    <dgm:cxn modelId="{9B5C6551-30F1-44B2-B1F7-E1D718E66202}" type="presParOf" srcId="{D64CCD21-693D-4AAF-AFD2-CEE7BBC7DA71}" destId="{39FFC733-3B63-4B42-ACFF-00F34247ECF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246B22-E54B-433B-8A83-15DE586EC7D9}">
      <dsp:nvSpPr>
        <dsp:cNvPr id="0" name=""/>
        <dsp:cNvSpPr/>
      </dsp:nvSpPr>
      <dsp:spPr>
        <a:xfrm>
          <a:off x="0" y="318580"/>
          <a:ext cx="8947150" cy="378000"/>
        </a:xfrm>
        <a:prstGeom prst="rect">
          <a:avLst/>
        </a:prstGeom>
        <a:solidFill>
          <a:schemeClr val="bg2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5E95EC-5C20-4345-ABEA-0FFC65841EAC}">
      <dsp:nvSpPr>
        <dsp:cNvPr id="0" name=""/>
        <dsp:cNvSpPr/>
      </dsp:nvSpPr>
      <dsp:spPr>
        <a:xfrm>
          <a:off x="447357" y="97180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1. Objetivos</a:t>
          </a:r>
          <a:endParaRPr lang="es-CL" sz="1500" kern="1200" dirty="0"/>
        </a:p>
      </dsp:txBody>
      <dsp:txXfrm>
        <a:off x="468973" y="118796"/>
        <a:ext cx="6219773" cy="399568"/>
      </dsp:txXfrm>
    </dsp:sp>
    <dsp:sp modelId="{A7292A19-9658-4815-B8F4-D919739BDBEB}">
      <dsp:nvSpPr>
        <dsp:cNvPr id="0" name=""/>
        <dsp:cNvSpPr/>
      </dsp:nvSpPr>
      <dsp:spPr>
        <a:xfrm>
          <a:off x="0" y="998981"/>
          <a:ext cx="8947150" cy="378000"/>
        </a:xfrm>
        <a:prstGeom prst="rect">
          <a:avLst/>
        </a:prstGeom>
        <a:solidFill>
          <a:schemeClr val="bg2">
            <a:alpha val="9000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EA90A-12CF-43BD-91C3-38C1B6D669B1}">
      <dsp:nvSpPr>
        <dsp:cNvPr id="0" name=""/>
        <dsp:cNvSpPr/>
      </dsp:nvSpPr>
      <dsp:spPr>
        <a:xfrm>
          <a:off x="447357" y="777581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2. Estructura del Discurso</a:t>
          </a:r>
          <a:endParaRPr lang="es-CL" sz="1500" kern="1200" dirty="0"/>
        </a:p>
      </dsp:txBody>
      <dsp:txXfrm>
        <a:off x="468973" y="799197"/>
        <a:ext cx="6219773" cy="399568"/>
      </dsp:txXfrm>
    </dsp:sp>
    <dsp:sp modelId="{B7ACDA3A-182B-4CF0-9982-D411C53F2A15}">
      <dsp:nvSpPr>
        <dsp:cNvPr id="0" name=""/>
        <dsp:cNvSpPr/>
      </dsp:nvSpPr>
      <dsp:spPr>
        <a:xfrm>
          <a:off x="0" y="1679381"/>
          <a:ext cx="8947150" cy="378000"/>
        </a:xfrm>
        <a:prstGeom prst="rect">
          <a:avLst/>
        </a:prstGeom>
        <a:solidFill>
          <a:schemeClr val="bg2">
            <a:alpha val="9000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D5370C-109F-4BFF-AEBB-F2ACD87EBFAB}">
      <dsp:nvSpPr>
        <dsp:cNvPr id="0" name=""/>
        <dsp:cNvSpPr/>
      </dsp:nvSpPr>
      <dsp:spPr>
        <a:xfrm>
          <a:off x="447357" y="1457981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3. Cualidades y requisitos de la voz</a:t>
          </a:r>
          <a:endParaRPr lang="es-CL" sz="1500" kern="1200" dirty="0"/>
        </a:p>
      </dsp:txBody>
      <dsp:txXfrm>
        <a:off x="468973" y="1479597"/>
        <a:ext cx="6219773" cy="399568"/>
      </dsp:txXfrm>
    </dsp:sp>
    <dsp:sp modelId="{3A02BEC0-B611-477D-A12B-F3CEAFA9AD9E}">
      <dsp:nvSpPr>
        <dsp:cNvPr id="0" name=""/>
        <dsp:cNvSpPr/>
      </dsp:nvSpPr>
      <dsp:spPr>
        <a:xfrm>
          <a:off x="0" y="2359781"/>
          <a:ext cx="8947150" cy="378000"/>
        </a:xfrm>
        <a:prstGeom prst="rect">
          <a:avLst/>
        </a:prstGeom>
        <a:solidFill>
          <a:schemeClr val="bg2">
            <a:alpha val="9000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F0B5D4-32B3-4A92-B6F1-9E8F7E148400}">
      <dsp:nvSpPr>
        <dsp:cNvPr id="0" name=""/>
        <dsp:cNvSpPr/>
      </dsp:nvSpPr>
      <dsp:spPr>
        <a:xfrm>
          <a:off x="447357" y="2138381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4. Tipos de Discursos Castrenses</a:t>
          </a:r>
          <a:endParaRPr lang="es-CL" sz="1500" kern="1200" dirty="0"/>
        </a:p>
      </dsp:txBody>
      <dsp:txXfrm>
        <a:off x="468973" y="2159997"/>
        <a:ext cx="6219773" cy="399568"/>
      </dsp:txXfrm>
    </dsp:sp>
    <dsp:sp modelId="{02D7A14E-298F-4AC7-8AD8-834BA44B88C1}">
      <dsp:nvSpPr>
        <dsp:cNvPr id="0" name=""/>
        <dsp:cNvSpPr/>
      </dsp:nvSpPr>
      <dsp:spPr>
        <a:xfrm>
          <a:off x="0" y="3040181"/>
          <a:ext cx="8947150" cy="378000"/>
        </a:xfrm>
        <a:prstGeom prst="rect">
          <a:avLst/>
        </a:prstGeom>
        <a:solidFill>
          <a:schemeClr val="bg2">
            <a:alpha val="9000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47014D-71B1-4EAC-A385-05FE123395A9}">
      <dsp:nvSpPr>
        <dsp:cNvPr id="0" name=""/>
        <dsp:cNvSpPr/>
      </dsp:nvSpPr>
      <dsp:spPr>
        <a:xfrm>
          <a:off x="447357" y="2818781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5. Evaluación</a:t>
          </a:r>
          <a:endParaRPr lang="es-CL" sz="1500" kern="1200" dirty="0"/>
        </a:p>
      </dsp:txBody>
      <dsp:txXfrm>
        <a:off x="468973" y="2840397"/>
        <a:ext cx="6219773" cy="399568"/>
      </dsp:txXfrm>
    </dsp:sp>
    <dsp:sp modelId="{DE07858C-6674-488F-9474-CBF70DFD26A3}">
      <dsp:nvSpPr>
        <dsp:cNvPr id="0" name=""/>
        <dsp:cNvSpPr/>
      </dsp:nvSpPr>
      <dsp:spPr>
        <a:xfrm>
          <a:off x="0" y="3720581"/>
          <a:ext cx="8947150" cy="378000"/>
        </a:xfrm>
        <a:prstGeom prst="rect">
          <a:avLst/>
        </a:prstGeom>
        <a:solidFill>
          <a:schemeClr val="bg2">
            <a:alpha val="9000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5F7CF1-F9B0-450D-A8B5-A3DE66BA3F2A}">
      <dsp:nvSpPr>
        <dsp:cNvPr id="0" name=""/>
        <dsp:cNvSpPr/>
      </dsp:nvSpPr>
      <dsp:spPr>
        <a:xfrm>
          <a:off x="447357" y="3499181"/>
          <a:ext cx="6263005" cy="442800"/>
        </a:xfrm>
        <a:prstGeom prst="roundRect">
          <a:avLst/>
        </a:prstGeom>
        <a:solidFill>
          <a:schemeClr val="accent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500" kern="1200" dirty="0" smtClean="0"/>
            <a:t>6. Rúbrica</a:t>
          </a:r>
          <a:endParaRPr lang="es-CL" sz="1500" kern="1200" dirty="0"/>
        </a:p>
      </dsp:txBody>
      <dsp:txXfrm>
        <a:off x="468973" y="3520797"/>
        <a:ext cx="6219773" cy="39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5B13B4-465D-4B5F-B2E9-E9D2E99C5273}">
      <dsp:nvSpPr>
        <dsp:cNvPr id="0" name=""/>
        <dsp:cNvSpPr/>
      </dsp:nvSpPr>
      <dsp:spPr>
        <a:xfrm>
          <a:off x="0" y="504160"/>
          <a:ext cx="8947150" cy="755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smtClean="0"/>
            <a:t>Identificar los elementos que son posibles de apreciar en un texto oral, de acuerdo con una determinada estructura.</a:t>
          </a:r>
          <a:endParaRPr lang="es-CL" sz="1900" kern="1200"/>
        </a:p>
      </dsp:txBody>
      <dsp:txXfrm>
        <a:off x="36896" y="541056"/>
        <a:ext cx="8873358" cy="682028"/>
      </dsp:txXfrm>
    </dsp:sp>
    <dsp:sp modelId="{ABABBAAF-640E-4846-B8E4-50563432C727}">
      <dsp:nvSpPr>
        <dsp:cNvPr id="0" name=""/>
        <dsp:cNvSpPr/>
      </dsp:nvSpPr>
      <dsp:spPr>
        <a:xfrm>
          <a:off x="0" y="1314701"/>
          <a:ext cx="8947150" cy="755820"/>
        </a:xfrm>
        <a:prstGeom prst="roundRect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Elaborar textos orales y escritos, respetando los elementos propios de la coherencia y la cohesión, privilegiando la calidad de la comunicación.</a:t>
          </a:r>
          <a:endParaRPr lang="es-CL" sz="1900" kern="1200" dirty="0"/>
        </a:p>
      </dsp:txBody>
      <dsp:txXfrm>
        <a:off x="36896" y="1351597"/>
        <a:ext cx="8873358" cy="682028"/>
      </dsp:txXfrm>
    </dsp:sp>
    <dsp:sp modelId="{A8B95AB7-8735-43B2-BB52-22750C200894}">
      <dsp:nvSpPr>
        <dsp:cNvPr id="0" name=""/>
        <dsp:cNvSpPr/>
      </dsp:nvSpPr>
      <dsp:spPr>
        <a:xfrm>
          <a:off x="0" y="2125241"/>
          <a:ext cx="8947150" cy="755820"/>
        </a:xfrm>
        <a:prstGeom prst="roundRect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Valorar la utilización y adecuado manejo del léxico como herramienta fundamental en una adecuada situación comunicativa.</a:t>
          </a:r>
          <a:endParaRPr lang="es-CL" sz="1900" kern="1200" dirty="0"/>
        </a:p>
      </dsp:txBody>
      <dsp:txXfrm>
        <a:off x="36896" y="2162137"/>
        <a:ext cx="8873358" cy="682028"/>
      </dsp:txXfrm>
    </dsp:sp>
    <dsp:sp modelId="{CDA9B1C7-3F6F-4DBE-9733-72960C813C89}">
      <dsp:nvSpPr>
        <dsp:cNvPr id="0" name=""/>
        <dsp:cNvSpPr/>
      </dsp:nvSpPr>
      <dsp:spPr>
        <a:xfrm>
          <a:off x="0" y="2935781"/>
          <a:ext cx="8947150" cy="75582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smtClean="0"/>
            <a:t>Conocer y aplicar la estructura de un Discurso Argumentativo Castrense.</a:t>
          </a:r>
          <a:endParaRPr lang="es-CL" sz="1900" kern="1200"/>
        </a:p>
      </dsp:txBody>
      <dsp:txXfrm>
        <a:off x="36896" y="2972677"/>
        <a:ext cx="8873358" cy="6820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26A1CF-9D27-4D98-8BE1-6C0CF7EAB6AA}">
      <dsp:nvSpPr>
        <dsp:cNvPr id="0" name=""/>
        <dsp:cNvSpPr/>
      </dsp:nvSpPr>
      <dsp:spPr>
        <a:xfrm>
          <a:off x="0" y="318580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F29E41-DAD0-44D1-9FFB-FD005F09328A}">
      <dsp:nvSpPr>
        <dsp:cNvPr id="0" name=""/>
        <dsp:cNvSpPr/>
      </dsp:nvSpPr>
      <dsp:spPr>
        <a:xfrm>
          <a:off x="447357" y="97180"/>
          <a:ext cx="6263005" cy="44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Exordio: Es el inicio y su objetivo es captar la atención del receptor</a:t>
          </a:r>
          <a:endParaRPr lang="es-CL" sz="1400" kern="1200" dirty="0"/>
        </a:p>
      </dsp:txBody>
      <dsp:txXfrm>
        <a:off x="468973" y="118796"/>
        <a:ext cx="6219773" cy="399568"/>
      </dsp:txXfrm>
    </dsp:sp>
    <dsp:sp modelId="{F5F07D54-DA15-4E64-A59B-592E1E1FE87C}">
      <dsp:nvSpPr>
        <dsp:cNvPr id="0" name=""/>
        <dsp:cNvSpPr/>
      </dsp:nvSpPr>
      <dsp:spPr>
        <a:xfrm>
          <a:off x="0" y="998981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270963"/>
              <a:satOff val="-1326"/>
              <a:lumOff val="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F1BB1-B565-46BD-BF5F-DBF681F9E6FA}">
      <dsp:nvSpPr>
        <dsp:cNvPr id="0" name=""/>
        <dsp:cNvSpPr/>
      </dsp:nvSpPr>
      <dsp:spPr>
        <a:xfrm>
          <a:off x="447357" y="777581"/>
          <a:ext cx="6263005" cy="442800"/>
        </a:xfrm>
        <a:prstGeom prst="roundRect">
          <a:avLst/>
        </a:prstGeom>
        <a:solidFill>
          <a:schemeClr val="accent2">
            <a:hueOff val="270963"/>
            <a:satOff val="-1326"/>
            <a:lumOff val="74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Proposición: Enuncia la tesis que se va a defender</a:t>
          </a:r>
          <a:endParaRPr lang="es-CL" sz="1400" kern="1200" dirty="0"/>
        </a:p>
      </dsp:txBody>
      <dsp:txXfrm>
        <a:off x="468973" y="799197"/>
        <a:ext cx="6219773" cy="399568"/>
      </dsp:txXfrm>
    </dsp:sp>
    <dsp:sp modelId="{14D0A4BF-A67C-4A3D-9A8B-976C92B4505B}">
      <dsp:nvSpPr>
        <dsp:cNvPr id="0" name=""/>
        <dsp:cNvSpPr/>
      </dsp:nvSpPr>
      <dsp:spPr>
        <a:xfrm>
          <a:off x="0" y="1679381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541926"/>
              <a:satOff val="-2653"/>
              <a:lumOff val="1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1D43C-0C78-487A-8A59-113403303DA1}">
      <dsp:nvSpPr>
        <dsp:cNvPr id="0" name=""/>
        <dsp:cNvSpPr/>
      </dsp:nvSpPr>
      <dsp:spPr>
        <a:xfrm>
          <a:off x="447357" y="1457981"/>
          <a:ext cx="6263005" cy="442800"/>
        </a:xfrm>
        <a:prstGeom prst="roundRect">
          <a:avLst/>
        </a:prstGeom>
        <a:solidFill>
          <a:schemeClr val="accent2">
            <a:hueOff val="541926"/>
            <a:satOff val="-2653"/>
            <a:lumOff val="149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Narración: Exposición histórica de los hechos</a:t>
          </a:r>
          <a:endParaRPr lang="es-CL" sz="1400" kern="1200" dirty="0"/>
        </a:p>
      </dsp:txBody>
      <dsp:txXfrm>
        <a:off x="468973" y="1479597"/>
        <a:ext cx="6219773" cy="399568"/>
      </dsp:txXfrm>
    </dsp:sp>
    <dsp:sp modelId="{8FB17C38-5D72-4566-8DBB-977D289F2396}">
      <dsp:nvSpPr>
        <dsp:cNvPr id="0" name=""/>
        <dsp:cNvSpPr/>
      </dsp:nvSpPr>
      <dsp:spPr>
        <a:xfrm>
          <a:off x="0" y="2359781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812888"/>
              <a:satOff val="-3979"/>
              <a:lumOff val="2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58E851-E6E9-41D4-8942-99BB9FB84F7D}">
      <dsp:nvSpPr>
        <dsp:cNvPr id="0" name=""/>
        <dsp:cNvSpPr/>
      </dsp:nvSpPr>
      <dsp:spPr>
        <a:xfrm>
          <a:off x="447357" y="2138381"/>
          <a:ext cx="6263005" cy="442800"/>
        </a:xfrm>
        <a:prstGeom prst="roundRect">
          <a:avLst/>
        </a:prstGeom>
        <a:solidFill>
          <a:schemeClr val="accent2">
            <a:hueOff val="812888"/>
            <a:satOff val="-3979"/>
            <a:lumOff val="223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Confirmación: Se prueba lo afirmado en la proposición. Exposición gradual de las razones</a:t>
          </a:r>
          <a:endParaRPr lang="es-CL" sz="1400" kern="1200" dirty="0"/>
        </a:p>
      </dsp:txBody>
      <dsp:txXfrm>
        <a:off x="468973" y="2159997"/>
        <a:ext cx="6219773" cy="399568"/>
      </dsp:txXfrm>
    </dsp:sp>
    <dsp:sp modelId="{9156541F-85DD-44BC-B5D4-0619B69D282B}">
      <dsp:nvSpPr>
        <dsp:cNvPr id="0" name=""/>
        <dsp:cNvSpPr/>
      </dsp:nvSpPr>
      <dsp:spPr>
        <a:xfrm>
          <a:off x="0" y="3040181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083851"/>
              <a:satOff val="-5306"/>
              <a:lumOff val="298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4CBF40-7FDE-4E9A-8FDF-ADFEF29C543E}">
      <dsp:nvSpPr>
        <dsp:cNvPr id="0" name=""/>
        <dsp:cNvSpPr/>
      </dsp:nvSpPr>
      <dsp:spPr>
        <a:xfrm>
          <a:off x="447357" y="2818781"/>
          <a:ext cx="6263005" cy="442800"/>
        </a:xfrm>
        <a:prstGeom prst="roundRect">
          <a:avLst/>
        </a:prstGeom>
        <a:solidFill>
          <a:schemeClr val="accent2">
            <a:hueOff val="1083851"/>
            <a:satOff val="-5306"/>
            <a:lumOff val="298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Refutación: el orador propone, las dificultades en contra de lo que está probando, y las resuelve</a:t>
          </a:r>
          <a:endParaRPr lang="es-CL" sz="1400" kern="1200" dirty="0"/>
        </a:p>
      </dsp:txBody>
      <dsp:txXfrm>
        <a:off x="468973" y="2840397"/>
        <a:ext cx="6219773" cy="399568"/>
      </dsp:txXfrm>
    </dsp:sp>
    <dsp:sp modelId="{047D6F6F-9022-4FA4-9A66-BA8C8FA98943}">
      <dsp:nvSpPr>
        <dsp:cNvPr id="0" name=""/>
        <dsp:cNvSpPr/>
      </dsp:nvSpPr>
      <dsp:spPr>
        <a:xfrm>
          <a:off x="0" y="3720581"/>
          <a:ext cx="894715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16039E-AB74-4259-99C6-24214570E936}">
      <dsp:nvSpPr>
        <dsp:cNvPr id="0" name=""/>
        <dsp:cNvSpPr/>
      </dsp:nvSpPr>
      <dsp:spPr>
        <a:xfrm>
          <a:off x="447357" y="3499181"/>
          <a:ext cx="6263005" cy="44280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Peroración o epílogo: Resumen ágil de los hechos, despertando sentimientos a favor de la tesis</a:t>
          </a:r>
          <a:endParaRPr lang="es-CL" sz="1400" kern="1200" dirty="0"/>
        </a:p>
      </dsp:txBody>
      <dsp:txXfrm>
        <a:off x="468973" y="3520797"/>
        <a:ext cx="6219773" cy="399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575AF-55CD-4166-8DDB-72F2D1885362}">
      <dsp:nvSpPr>
        <dsp:cNvPr id="0" name=""/>
        <dsp:cNvSpPr/>
      </dsp:nvSpPr>
      <dsp:spPr>
        <a:xfrm rot="5400000">
          <a:off x="-165731" y="73290"/>
          <a:ext cx="1158438" cy="101185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Tono</a:t>
          </a:r>
          <a:endParaRPr lang="es-CL" sz="2000" kern="1200" dirty="0"/>
        </a:p>
      </dsp:txBody>
      <dsp:txXfrm rot="-5400000">
        <a:off x="-92440" y="505929"/>
        <a:ext cx="1011857" cy="146581"/>
      </dsp:txXfrm>
    </dsp:sp>
    <dsp:sp modelId="{FCE2B908-365A-4648-BE88-37F7946ACFFF}">
      <dsp:nvSpPr>
        <dsp:cNvPr id="0" name=""/>
        <dsp:cNvSpPr/>
      </dsp:nvSpPr>
      <dsp:spPr>
        <a:xfrm rot="5400000">
          <a:off x="4510372" y="-3688577"/>
          <a:ext cx="753381" cy="81362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Altura de la voz</a:t>
          </a:r>
          <a:endParaRPr lang="es-CL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Voces graves o agudas</a:t>
          </a:r>
          <a:endParaRPr lang="es-CL" sz="2100" kern="1200" dirty="0"/>
        </a:p>
      </dsp:txBody>
      <dsp:txXfrm rot="-5400000">
        <a:off x="818942" y="39630"/>
        <a:ext cx="8099466" cy="679827"/>
      </dsp:txXfrm>
    </dsp:sp>
    <dsp:sp modelId="{BAFA82C2-215F-43CF-B3DA-167BC289A0DD}">
      <dsp:nvSpPr>
        <dsp:cNvPr id="0" name=""/>
        <dsp:cNvSpPr/>
      </dsp:nvSpPr>
      <dsp:spPr>
        <a:xfrm rot="5400000">
          <a:off x="-119497" y="1068587"/>
          <a:ext cx="1158438" cy="1104325"/>
        </a:xfrm>
        <a:prstGeom prst="chevron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accent2">
              <a:hueOff val="451605"/>
              <a:satOff val="-2211"/>
              <a:lumOff val="12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Timbre</a:t>
          </a:r>
          <a:endParaRPr lang="es-CL" sz="2000" kern="1200" dirty="0"/>
        </a:p>
      </dsp:txBody>
      <dsp:txXfrm rot="-5400000">
        <a:off x="-92440" y="1593694"/>
        <a:ext cx="1104325" cy="54113"/>
      </dsp:txXfrm>
    </dsp:sp>
    <dsp:sp modelId="{A64EC84A-5F90-49B6-A4D0-C42F494711CC}">
      <dsp:nvSpPr>
        <dsp:cNvPr id="0" name=""/>
        <dsp:cNvSpPr/>
      </dsp:nvSpPr>
      <dsp:spPr>
        <a:xfrm rot="5400000">
          <a:off x="4556803" y="-2678236"/>
          <a:ext cx="752985" cy="81362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451605"/>
              <a:satOff val="-2211"/>
              <a:lumOff val="12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Matiz personal de la voz</a:t>
          </a:r>
          <a:endParaRPr lang="es-CL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Se reconoce en cada persona</a:t>
          </a:r>
          <a:endParaRPr lang="es-CL" sz="2100" kern="1200" dirty="0"/>
        </a:p>
      </dsp:txBody>
      <dsp:txXfrm rot="-5400000">
        <a:off x="865174" y="1050151"/>
        <a:ext cx="8099485" cy="679469"/>
      </dsp:txXfrm>
    </dsp:sp>
    <dsp:sp modelId="{26C6B356-F38F-437B-9DC3-8E343B47B239}">
      <dsp:nvSpPr>
        <dsp:cNvPr id="0" name=""/>
        <dsp:cNvSpPr/>
      </dsp:nvSpPr>
      <dsp:spPr>
        <a:xfrm rot="5400000">
          <a:off x="-123528" y="2097219"/>
          <a:ext cx="1158438" cy="1096265"/>
        </a:xfrm>
        <a:prstGeom prst="chevron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accent2">
              <a:hueOff val="903209"/>
              <a:satOff val="-4421"/>
              <a:lumOff val="24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Cantidad</a:t>
          </a:r>
          <a:endParaRPr lang="es-CL" sz="1800" kern="1200" dirty="0"/>
        </a:p>
      </dsp:txBody>
      <dsp:txXfrm rot="-5400000">
        <a:off x="-92441" y="2614266"/>
        <a:ext cx="1096265" cy="62173"/>
      </dsp:txXfrm>
    </dsp:sp>
    <dsp:sp modelId="{4A71123E-F369-45A7-9C61-6C9BA1F9ECF2}">
      <dsp:nvSpPr>
        <dsp:cNvPr id="0" name=""/>
        <dsp:cNvSpPr/>
      </dsp:nvSpPr>
      <dsp:spPr>
        <a:xfrm rot="5400000">
          <a:off x="4552773" y="-1667697"/>
          <a:ext cx="752985" cy="81362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903209"/>
              <a:satOff val="-4421"/>
              <a:lumOff val="24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Duración del sonido</a:t>
          </a:r>
          <a:endParaRPr lang="es-CL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Largos o breves</a:t>
          </a:r>
          <a:endParaRPr lang="es-CL" sz="2100" kern="1200" dirty="0"/>
        </a:p>
      </dsp:txBody>
      <dsp:txXfrm rot="-5400000">
        <a:off x="861144" y="2060690"/>
        <a:ext cx="8099485" cy="679469"/>
      </dsp:txXfrm>
    </dsp:sp>
    <dsp:sp modelId="{38B7C019-0BF5-4631-BA0D-61C347E5E51F}">
      <dsp:nvSpPr>
        <dsp:cNvPr id="0" name=""/>
        <dsp:cNvSpPr/>
      </dsp:nvSpPr>
      <dsp:spPr>
        <a:xfrm rot="5400000">
          <a:off x="-81324" y="3026206"/>
          <a:ext cx="1158438" cy="1180672"/>
        </a:xfrm>
        <a:prstGeom prst="chevron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Intensidad</a:t>
          </a:r>
          <a:endParaRPr lang="es-CL" sz="1800" kern="1200" dirty="0"/>
        </a:p>
      </dsp:txBody>
      <dsp:txXfrm rot="-5400000">
        <a:off x="-92441" y="3037323"/>
        <a:ext cx="1180672" cy="1158438"/>
      </dsp:txXfrm>
    </dsp:sp>
    <dsp:sp modelId="{B57844A2-08F1-4A57-91BE-33D42A5D0754}">
      <dsp:nvSpPr>
        <dsp:cNvPr id="0" name=""/>
        <dsp:cNvSpPr/>
      </dsp:nvSpPr>
      <dsp:spPr>
        <a:xfrm rot="5400000">
          <a:off x="4594977" y="-657159"/>
          <a:ext cx="752985" cy="81362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Mayor o menor fuerza con que se produce la voz</a:t>
          </a:r>
          <a:endParaRPr lang="es-CL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Hay voces fuertes y débiles</a:t>
          </a:r>
          <a:endParaRPr lang="es-CL" sz="2100" kern="1200" dirty="0"/>
        </a:p>
      </dsp:txBody>
      <dsp:txXfrm rot="-5400000">
        <a:off x="903348" y="3071228"/>
        <a:ext cx="8099485" cy="67946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73924-0120-4AD5-9A02-AB2604A588C0}">
      <dsp:nvSpPr>
        <dsp:cNvPr id="0" name=""/>
        <dsp:cNvSpPr/>
      </dsp:nvSpPr>
      <dsp:spPr>
        <a:xfrm>
          <a:off x="0" y="260980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E807B1-2260-4404-ABAC-7338E750934C}">
      <dsp:nvSpPr>
        <dsp:cNvPr id="0" name=""/>
        <dsp:cNvSpPr/>
      </dsp:nvSpPr>
      <dsp:spPr>
        <a:xfrm>
          <a:off x="447357" y="69100"/>
          <a:ext cx="6263005" cy="3837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Impostación</a:t>
          </a:r>
          <a:endParaRPr lang="es-CL" sz="1800" kern="1200" dirty="0"/>
        </a:p>
      </dsp:txBody>
      <dsp:txXfrm>
        <a:off x="466091" y="87834"/>
        <a:ext cx="6225537" cy="346292"/>
      </dsp:txXfrm>
    </dsp:sp>
    <dsp:sp modelId="{CF81C543-589C-4E7D-9841-17E0DC713096}">
      <dsp:nvSpPr>
        <dsp:cNvPr id="0" name=""/>
        <dsp:cNvSpPr/>
      </dsp:nvSpPr>
      <dsp:spPr>
        <a:xfrm>
          <a:off x="0" y="850660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225802"/>
              <a:satOff val="-1105"/>
              <a:lumOff val="62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689F8-70C0-4024-BFF1-B5E8BA0C90AD}">
      <dsp:nvSpPr>
        <dsp:cNvPr id="0" name=""/>
        <dsp:cNvSpPr/>
      </dsp:nvSpPr>
      <dsp:spPr>
        <a:xfrm>
          <a:off x="447357" y="658780"/>
          <a:ext cx="6263005" cy="383760"/>
        </a:xfrm>
        <a:prstGeom prst="roundRect">
          <a:avLst/>
        </a:prstGeom>
        <a:solidFill>
          <a:schemeClr val="accent2">
            <a:hueOff val="225802"/>
            <a:satOff val="-1105"/>
            <a:lumOff val="62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Calidad</a:t>
          </a:r>
          <a:endParaRPr lang="es-CL" sz="1800" kern="1200" dirty="0"/>
        </a:p>
      </dsp:txBody>
      <dsp:txXfrm>
        <a:off x="466091" y="677514"/>
        <a:ext cx="6225537" cy="346292"/>
      </dsp:txXfrm>
    </dsp:sp>
    <dsp:sp modelId="{51FBDFBA-853F-44A0-B0FA-8D7763322B0B}">
      <dsp:nvSpPr>
        <dsp:cNvPr id="0" name=""/>
        <dsp:cNvSpPr/>
      </dsp:nvSpPr>
      <dsp:spPr>
        <a:xfrm>
          <a:off x="0" y="1440341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451605"/>
              <a:satOff val="-2211"/>
              <a:lumOff val="12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1C0DFA-D2C7-4E24-92E2-16066F489FC6}">
      <dsp:nvSpPr>
        <dsp:cNvPr id="0" name=""/>
        <dsp:cNvSpPr/>
      </dsp:nvSpPr>
      <dsp:spPr>
        <a:xfrm>
          <a:off x="447357" y="1248461"/>
          <a:ext cx="6263005" cy="383760"/>
        </a:xfrm>
        <a:prstGeom prst="roundRect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Alcance</a:t>
          </a:r>
          <a:endParaRPr lang="es-CL" sz="1800" kern="1200" dirty="0"/>
        </a:p>
      </dsp:txBody>
      <dsp:txXfrm>
        <a:off x="466091" y="1267195"/>
        <a:ext cx="6225537" cy="346292"/>
      </dsp:txXfrm>
    </dsp:sp>
    <dsp:sp modelId="{6B6D2EF1-E1BF-41C3-B1CB-F022CFD04F13}">
      <dsp:nvSpPr>
        <dsp:cNvPr id="0" name=""/>
        <dsp:cNvSpPr/>
      </dsp:nvSpPr>
      <dsp:spPr>
        <a:xfrm>
          <a:off x="0" y="2030021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677407"/>
              <a:satOff val="-3316"/>
              <a:lumOff val="18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A42911-55FC-422A-BD0B-EC6D8562A2EF}">
      <dsp:nvSpPr>
        <dsp:cNvPr id="0" name=""/>
        <dsp:cNvSpPr/>
      </dsp:nvSpPr>
      <dsp:spPr>
        <a:xfrm>
          <a:off x="447357" y="1838141"/>
          <a:ext cx="6263005" cy="383760"/>
        </a:xfrm>
        <a:prstGeom prst="roundRect">
          <a:avLst/>
        </a:prstGeom>
        <a:solidFill>
          <a:schemeClr val="accent2">
            <a:hueOff val="677407"/>
            <a:satOff val="-3316"/>
            <a:lumOff val="186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Intensidad</a:t>
          </a:r>
          <a:endParaRPr lang="es-CL" sz="1800" kern="1200" dirty="0"/>
        </a:p>
      </dsp:txBody>
      <dsp:txXfrm>
        <a:off x="466091" y="1856875"/>
        <a:ext cx="6225537" cy="346292"/>
      </dsp:txXfrm>
    </dsp:sp>
    <dsp:sp modelId="{9333DF66-4C30-4C22-A6FC-697CC7798B72}">
      <dsp:nvSpPr>
        <dsp:cNvPr id="0" name=""/>
        <dsp:cNvSpPr/>
      </dsp:nvSpPr>
      <dsp:spPr>
        <a:xfrm>
          <a:off x="0" y="2619701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903209"/>
              <a:satOff val="-4421"/>
              <a:lumOff val="24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7C8206-30FE-4317-801D-356667EE10B5}">
      <dsp:nvSpPr>
        <dsp:cNvPr id="0" name=""/>
        <dsp:cNvSpPr/>
      </dsp:nvSpPr>
      <dsp:spPr>
        <a:xfrm>
          <a:off x="447357" y="2427821"/>
          <a:ext cx="6263005" cy="383760"/>
        </a:xfrm>
        <a:prstGeom prst="roundRect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Claridad</a:t>
          </a:r>
          <a:endParaRPr lang="es-CL" sz="1800" kern="1200" dirty="0"/>
        </a:p>
      </dsp:txBody>
      <dsp:txXfrm>
        <a:off x="466091" y="2446555"/>
        <a:ext cx="6225537" cy="346292"/>
      </dsp:txXfrm>
    </dsp:sp>
    <dsp:sp modelId="{50065366-1FBF-4FA5-8725-DEB45F0E9994}">
      <dsp:nvSpPr>
        <dsp:cNvPr id="0" name=""/>
        <dsp:cNvSpPr/>
      </dsp:nvSpPr>
      <dsp:spPr>
        <a:xfrm>
          <a:off x="0" y="3209381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129012"/>
              <a:satOff val="-5527"/>
              <a:lumOff val="31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931C2-CEF4-4C6D-B4C8-10F4AB1C4A21}">
      <dsp:nvSpPr>
        <dsp:cNvPr id="0" name=""/>
        <dsp:cNvSpPr/>
      </dsp:nvSpPr>
      <dsp:spPr>
        <a:xfrm>
          <a:off x="447357" y="3017501"/>
          <a:ext cx="6263005" cy="383760"/>
        </a:xfrm>
        <a:prstGeom prst="roundRect">
          <a:avLst/>
        </a:prstGeom>
        <a:solidFill>
          <a:schemeClr val="accent2">
            <a:hueOff val="1129012"/>
            <a:satOff val="-5527"/>
            <a:lumOff val="310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Resistencia</a:t>
          </a:r>
          <a:endParaRPr lang="es-CL" sz="1800" kern="1200" dirty="0"/>
        </a:p>
      </dsp:txBody>
      <dsp:txXfrm>
        <a:off x="466091" y="3036235"/>
        <a:ext cx="6225537" cy="346292"/>
      </dsp:txXfrm>
    </dsp:sp>
    <dsp:sp modelId="{2CC77BEC-FD0B-4771-88B2-F066E4BAEBCD}">
      <dsp:nvSpPr>
        <dsp:cNvPr id="0" name=""/>
        <dsp:cNvSpPr/>
      </dsp:nvSpPr>
      <dsp:spPr>
        <a:xfrm>
          <a:off x="0" y="3799061"/>
          <a:ext cx="894715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3BA74A-B748-4D82-8D36-BC10DEFB6D93}">
      <dsp:nvSpPr>
        <dsp:cNvPr id="0" name=""/>
        <dsp:cNvSpPr/>
      </dsp:nvSpPr>
      <dsp:spPr>
        <a:xfrm>
          <a:off x="447357" y="3607181"/>
          <a:ext cx="6263005" cy="38376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Flexibilidad</a:t>
          </a:r>
          <a:endParaRPr lang="es-CL" sz="1800" kern="1200" dirty="0"/>
        </a:p>
      </dsp:txBody>
      <dsp:txXfrm>
        <a:off x="466091" y="3625915"/>
        <a:ext cx="6225537" cy="3462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B83F45-AF5C-4D28-8454-DAE5CE78CB83}">
      <dsp:nvSpPr>
        <dsp:cNvPr id="0" name=""/>
        <dsp:cNvSpPr/>
      </dsp:nvSpPr>
      <dsp:spPr>
        <a:xfrm rot="5400000">
          <a:off x="-229250" y="229748"/>
          <a:ext cx="1528339" cy="106983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Arenga</a:t>
          </a:r>
          <a:endParaRPr lang="es-CL" sz="1600" kern="1200" dirty="0"/>
        </a:p>
      </dsp:txBody>
      <dsp:txXfrm rot="-5400000">
        <a:off x="2" y="535416"/>
        <a:ext cx="1069837" cy="458502"/>
      </dsp:txXfrm>
    </dsp:sp>
    <dsp:sp modelId="{E4D5976D-5835-497F-AFCB-81460C87E3E5}">
      <dsp:nvSpPr>
        <dsp:cNvPr id="0" name=""/>
        <dsp:cNvSpPr/>
      </dsp:nvSpPr>
      <dsp:spPr>
        <a:xfrm rot="5400000">
          <a:off x="4511783" y="-3441448"/>
          <a:ext cx="993420" cy="78773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500" kern="1200" dirty="0" smtClean="0"/>
            <a:t>Es un discurso de tono elevado, pronunciado por el jefe: en la guerra, antes de entrar en combate; en la paz, al iniciarse maniobras o simulacros de combate. Va dirigido a la voluntad; tiende a excitar el valor, frente a un peligro inminente que hay que vencer.</a:t>
          </a:r>
          <a:endParaRPr lang="es-CL" sz="1500" kern="1200" dirty="0"/>
        </a:p>
      </dsp:txBody>
      <dsp:txXfrm rot="-5400000">
        <a:off x="1069838" y="48992"/>
        <a:ext cx="7828817" cy="896430"/>
      </dsp:txXfrm>
    </dsp:sp>
    <dsp:sp modelId="{8EA46462-2C13-4E29-9CE9-B0E2E90BEDCF}">
      <dsp:nvSpPr>
        <dsp:cNvPr id="0" name=""/>
        <dsp:cNvSpPr/>
      </dsp:nvSpPr>
      <dsp:spPr>
        <a:xfrm rot="5400000">
          <a:off x="-229250" y="1562962"/>
          <a:ext cx="1528339" cy="1069837"/>
        </a:xfrm>
        <a:prstGeom prst="chevron">
          <a:avLst/>
        </a:prstGeom>
        <a:solidFill>
          <a:schemeClr val="accent2">
            <a:hueOff val="677407"/>
            <a:satOff val="-3316"/>
            <a:lumOff val="1862"/>
            <a:alphaOff val="0"/>
          </a:schemeClr>
        </a:solidFill>
        <a:ln w="19050" cap="rnd" cmpd="sng" algn="ctr">
          <a:solidFill>
            <a:schemeClr val="accent2">
              <a:hueOff val="677407"/>
              <a:satOff val="-3316"/>
              <a:lumOff val="18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Alocución</a:t>
          </a:r>
          <a:endParaRPr lang="es-CL" sz="1600" kern="1200" dirty="0"/>
        </a:p>
      </dsp:txBody>
      <dsp:txXfrm rot="-5400000">
        <a:off x="2" y="1868630"/>
        <a:ext cx="1069837" cy="458502"/>
      </dsp:txXfrm>
    </dsp:sp>
    <dsp:sp modelId="{149C2369-A6F7-4340-8976-BBA8523658BB}">
      <dsp:nvSpPr>
        <dsp:cNvPr id="0" name=""/>
        <dsp:cNvSpPr/>
      </dsp:nvSpPr>
      <dsp:spPr>
        <a:xfrm rot="5400000">
          <a:off x="4511783" y="-2108234"/>
          <a:ext cx="993420" cy="78773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677407"/>
              <a:satOff val="-3316"/>
              <a:lumOff val="18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500" kern="1200" dirty="0" smtClean="0"/>
            <a:t>Se pronuncia generalmente en la jura de fidelidad a la bandera, en las efemérides patrias, en las conmemoraciones de acontecimientos nacionales, civiles y militares; en todos los actos solemnes con fines de exaltación de los sentimientos patrióticos.</a:t>
          </a:r>
          <a:endParaRPr lang="es-CL" sz="1500" kern="1200" dirty="0"/>
        </a:p>
      </dsp:txBody>
      <dsp:txXfrm rot="-5400000">
        <a:off x="1069838" y="1382206"/>
        <a:ext cx="7828817" cy="896430"/>
      </dsp:txXfrm>
    </dsp:sp>
    <dsp:sp modelId="{F9AA8DD0-4C6B-461B-AAF0-6EC5C3C9BB5D}">
      <dsp:nvSpPr>
        <dsp:cNvPr id="0" name=""/>
        <dsp:cNvSpPr/>
      </dsp:nvSpPr>
      <dsp:spPr>
        <a:xfrm rot="5400000">
          <a:off x="-229250" y="2896175"/>
          <a:ext cx="1528339" cy="1069837"/>
        </a:xfrm>
        <a:prstGeom prst="chevron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Proclama</a:t>
          </a:r>
          <a:endParaRPr lang="es-CL" sz="1600" kern="1200" dirty="0"/>
        </a:p>
      </dsp:txBody>
      <dsp:txXfrm rot="-5400000">
        <a:off x="2" y="3201843"/>
        <a:ext cx="1069837" cy="458502"/>
      </dsp:txXfrm>
    </dsp:sp>
    <dsp:sp modelId="{632006B2-B1E1-4360-9957-2F765322543D}">
      <dsp:nvSpPr>
        <dsp:cNvPr id="0" name=""/>
        <dsp:cNvSpPr/>
      </dsp:nvSpPr>
      <dsp:spPr>
        <a:xfrm rot="5400000">
          <a:off x="4511783" y="-775021"/>
          <a:ext cx="993420" cy="78773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500" kern="1200" dirty="0" smtClean="0"/>
            <a:t>Va dirigida no sólo a las fuerzas armadas de una nación, sino a todos los habitantes de la nación misma. Con ella se explican, al iniciarse la acción bélica, los motivos que obligan a empuñar las armas.</a:t>
          </a:r>
          <a:endParaRPr lang="es-CL" sz="1500" kern="1200" dirty="0"/>
        </a:p>
      </dsp:txBody>
      <dsp:txXfrm rot="-5400000">
        <a:off x="1069838" y="2715419"/>
        <a:ext cx="7828817" cy="8964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3C71DB-9A88-4660-BF16-E899176ED1AC}">
      <dsp:nvSpPr>
        <dsp:cNvPr id="0" name=""/>
        <dsp:cNvSpPr/>
      </dsp:nvSpPr>
      <dsp:spPr>
        <a:xfrm>
          <a:off x="0" y="479321"/>
          <a:ext cx="894715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7EA2C7-A897-41B9-8D04-CA01C5CE14E7}">
      <dsp:nvSpPr>
        <dsp:cNvPr id="0" name=""/>
        <dsp:cNvSpPr/>
      </dsp:nvSpPr>
      <dsp:spPr>
        <a:xfrm>
          <a:off x="447357" y="7001"/>
          <a:ext cx="6263005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Redactar un discurso castrense de creación propia</a:t>
          </a:r>
          <a:endParaRPr lang="es-CL" sz="2000" kern="1200" dirty="0"/>
        </a:p>
      </dsp:txBody>
      <dsp:txXfrm>
        <a:off x="493471" y="53115"/>
        <a:ext cx="6170777" cy="852412"/>
      </dsp:txXfrm>
    </dsp:sp>
    <dsp:sp modelId="{4A0A33A0-32DB-4342-8F5A-2862CD333AB5}">
      <dsp:nvSpPr>
        <dsp:cNvPr id="0" name=""/>
        <dsp:cNvSpPr/>
      </dsp:nvSpPr>
      <dsp:spPr>
        <a:xfrm>
          <a:off x="0" y="1930841"/>
          <a:ext cx="894715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677407"/>
              <a:satOff val="-3316"/>
              <a:lumOff val="18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C9F561-F85F-448C-8426-DAC33C04AFB6}">
      <dsp:nvSpPr>
        <dsp:cNvPr id="0" name=""/>
        <dsp:cNvSpPr/>
      </dsp:nvSpPr>
      <dsp:spPr>
        <a:xfrm>
          <a:off x="447357" y="1458521"/>
          <a:ext cx="6263005" cy="944640"/>
        </a:xfrm>
        <a:prstGeom prst="roundRect">
          <a:avLst/>
        </a:prstGeom>
        <a:solidFill>
          <a:schemeClr val="accent2">
            <a:hueOff val="677407"/>
            <a:satOff val="-3316"/>
            <a:lumOff val="186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Presentar frente al curso, considerando todos los aspectos de la rúbrica</a:t>
          </a:r>
          <a:endParaRPr lang="es-CL" sz="2000" kern="1200" dirty="0"/>
        </a:p>
      </dsp:txBody>
      <dsp:txXfrm>
        <a:off x="493471" y="1504635"/>
        <a:ext cx="6170777" cy="852412"/>
      </dsp:txXfrm>
    </dsp:sp>
    <dsp:sp modelId="{39FFC733-3B63-4B42-ACFF-00F34247ECF1}">
      <dsp:nvSpPr>
        <dsp:cNvPr id="0" name=""/>
        <dsp:cNvSpPr/>
      </dsp:nvSpPr>
      <dsp:spPr>
        <a:xfrm>
          <a:off x="0" y="3382361"/>
          <a:ext cx="894715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1354814"/>
              <a:satOff val="-6632"/>
              <a:lumOff val="37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59CA77-9121-4A9C-B0CA-DB46948517F2}">
      <dsp:nvSpPr>
        <dsp:cNvPr id="0" name=""/>
        <dsp:cNvSpPr/>
      </dsp:nvSpPr>
      <dsp:spPr>
        <a:xfrm>
          <a:off x="447357" y="2910041"/>
          <a:ext cx="6263005" cy="94464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Entrega de texto escrito</a:t>
          </a:r>
          <a:endParaRPr lang="es-CL" sz="2000" kern="1200" dirty="0"/>
        </a:p>
      </dsp:txBody>
      <dsp:txXfrm>
        <a:off x="493471" y="2956155"/>
        <a:ext cx="6170777" cy="852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5/4/2020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1438916" y="196948"/>
            <a:ext cx="8257735" cy="479708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00408" y="1549690"/>
            <a:ext cx="8825658" cy="2673439"/>
          </a:xfrm>
        </p:spPr>
        <p:txBody>
          <a:bodyPr/>
          <a:lstStyle/>
          <a:p>
            <a:pPr algn="ctr"/>
            <a:r>
              <a:rPr lang="es-CL" dirty="0" smtClean="0"/>
              <a:t/>
            </a:r>
            <a:br>
              <a:rPr lang="es-CL" dirty="0" smtClean="0"/>
            </a:br>
            <a:r>
              <a:rPr lang="es-CL" dirty="0"/>
              <a:t/>
            </a:r>
            <a:br>
              <a:rPr lang="es-CL" dirty="0"/>
            </a:br>
            <a:r>
              <a:rPr lang="es-CL" dirty="0" smtClean="0"/>
              <a:t/>
            </a:r>
            <a:br>
              <a:rPr lang="es-CL" dirty="0" smtClean="0"/>
            </a:br>
            <a:r>
              <a:rPr lang="es-CL" dirty="0" smtClean="0"/>
              <a:t>EL </a:t>
            </a:r>
            <a:r>
              <a:rPr lang="es-CL" dirty="0" smtClean="0"/>
              <a:t>DISCURSO CASTRENSE</a:t>
            </a:r>
            <a:br>
              <a:rPr lang="es-CL" dirty="0" smtClean="0"/>
            </a:br>
            <a:r>
              <a:rPr lang="es-CL" sz="4800" dirty="0" smtClean="0"/>
              <a:t>Unidad 2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0408" y="5269749"/>
            <a:ext cx="8825658" cy="861420"/>
          </a:xfrm>
        </p:spPr>
        <p:txBody>
          <a:bodyPr>
            <a:normAutofit fontScale="70000" lnSpcReduction="20000"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Christiane Arentsen a.</a:t>
            </a:r>
          </a:p>
          <a:p>
            <a:r>
              <a:rPr lang="es-CL" dirty="0" smtClean="0">
                <a:solidFill>
                  <a:schemeClr val="tx1"/>
                </a:solidFill>
              </a:rPr>
              <a:t>Profesora de lenguaje</a:t>
            </a:r>
          </a:p>
          <a:p>
            <a:r>
              <a:rPr lang="es-CL" dirty="0" smtClean="0">
                <a:solidFill>
                  <a:schemeClr val="tx1"/>
                </a:solidFill>
              </a:rPr>
              <a:t>Magíster en historia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36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56523" y="312659"/>
            <a:ext cx="2382591" cy="113334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accent2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      Índice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789349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716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464233" y="283906"/>
            <a:ext cx="5050302" cy="140053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      Objetivos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097931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01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210012" y="199499"/>
            <a:ext cx="6809766" cy="140053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Estructura del Discurso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289308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007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337624" y="253048"/>
            <a:ext cx="6203853" cy="1434905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6111" y="523056"/>
            <a:ext cx="9404723" cy="1400530"/>
          </a:xfrm>
        </p:spPr>
        <p:txBody>
          <a:bodyPr/>
          <a:lstStyle/>
          <a:p>
            <a:r>
              <a:rPr lang="es-CL" dirty="0" smtClean="0"/>
              <a:t>Cualidades de la voz</a:t>
            </a:r>
            <a:endParaRPr lang="es-CL" dirty="0"/>
          </a:p>
        </p:txBody>
      </p:sp>
      <p:graphicFrame>
        <p:nvGraphicFramePr>
          <p:cNvPr id="6" name="Marcador de conteni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0467083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720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295421" y="98474"/>
            <a:ext cx="8637563" cy="157558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8653" y="452718"/>
            <a:ext cx="9404723" cy="1400530"/>
          </a:xfrm>
        </p:spPr>
        <p:txBody>
          <a:bodyPr/>
          <a:lstStyle/>
          <a:p>
            <a:r>
              <a:rPr lang="es-CL" dirty="0" smtClean="0"/>
              <a:t>Requisitos de una buena voz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555677"/>
              </p:ext>
            </p:extLst>
          </p:nvPr>
        </p:nvGraphicFramePr>
        <p:xfrm>
          <a:off x="1103684" y="1949607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191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321972" y="117867"/>
            <a:ext cx="8242479" cy="16002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Tipos de Discursos castrenses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0055658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359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450166" y="267286"/>
            <a:ext cx="3770142" cy="144897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4585" y="537124"/>
            <a:ext cx="9404723" cy="1400530"/>
          </a:xfrm>
        </p:spPr>
        <p:txBody>
          <a:bodyPr/>
          <a:lstStyle/>
          <a:p>
            <a:r>
              <a:rPr lang="es-CL" dirty="0" smtClean="0"/>
              <a:t>Evaluación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087365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218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436098" y="309489"/>
            <a:ext cx="2616591" cy="98473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Rúbrica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7319666"/>
              </p:ext>
            </p:extLst>
          </p:nvPr>
        </p:nvGraphicFramePr>
        <p:xfrm>
          <a:off x="3473270" y="309489"/>
          <a:ext cx="6824280" cy="606317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298992"/>
                <a:gridCol w="1957636"/>
                <a:gridCol w="1975930"/>
                <a:gridCol w="1591722"/>
              </a:tblGrid>
              <a:tr h="153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900" dirty="0">
                          <a:effectLst/>
                        </a:rPr>
                        <a:t>Aspectos a Evaluar</a:t>
                      </a:r>
                      <a:endParaRPr lang="es-CL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10 Puntos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5 Punto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0 Punto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10729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Fluidez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las ideas fluidamente, sin vacilaciones, dudas o interrupciones innecesarias. No se apresura ni demora más allá de lo normal. Muletillas poco frecuentes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 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las ideas con algunos problemas de fluidez: aparecen vacilaciones, dudas, silencios y algunas muletillas.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las ideas con dificultad, vacila en exceso, duda constantemente, incurre en largos silencios, abusa de las muletillas.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6131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Volumen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con volumen adecuado, permite escuchar en forma nítida el discurso.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 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Su volumen va y viene, dificulta escuchar en forma nítida el discurso.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con volumen bajo, no se puede seguir el hilo del discurso.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9196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Voz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Expone con el tono de voz adecuado, haciendo énfasis cuando es necesario y dando a la voz los matices que convengan a la situación.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 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Su tono de voz carece de algunos matices y/o se torna inaudible a ratos.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Su voz resulta inaudible y/o carente de todo matiz.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107297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Articulación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Articula en forma clara y nítida. No se observan inadecuaciones en la producción de las variantes fonéticas, por ejemplo: aspiración de /s/, rehilamiento de /r/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Articula en forma clara, pero presenta algunas inadecuaciones menores como aspiración de /s/ y leve rehilamiento de /r/.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No articula en forma clara, se observa profusión de inadecuaciones.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1362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 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10 Puntos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5 Punto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0 Punto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81750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Comunicación con el auditorio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Expone con soltura y seguridad, logrando mantener interesados a sus auditores, con quienes establece una relación de comunicación fluida.</a:t>
                      </a:r>
                      <a:endParaRPr lang="es-CL" sz="9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 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Presenta algunas dificultades para mantener atento al auditorio.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No logra establecer comunicación con el auditorio ni despertar interés en él.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2725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Comunicación con el auditorio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Mantiene el contacto visual con el auditorio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Su contacto visual con el auditorio es escaso, bajo la vista.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No mantiene contacto visual con el auditorio.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54500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Registro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Hace uso del registro más adecuado a la situación, así también del léxico con propiedad y riqueza.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Su registro presenta algunas inadecuaciones, su léxico es limitado.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800">
                          <a:effectLst/>
                        </a:rPr>
                        <a:t>Su registro es inadecuado y su léxico muy pobre.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  <a:tr h="4598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 dirty="0">
                          <a:effectLst/>
                        </a:rPr>
                        <a:t>Fecha de presentación</a:t>
                      </a:r>
                      <a:endParaRPr lang="es-CL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 dirty="0">
                          <a:effectLst/>
                        </a:rPr>
                        <a:t>El discurso es presentado en la fecha establecida</a:t>
                      </a:r>
                      <a:endParaRPr lang="es-CL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_________________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>
                          <a:effectLst/>
                        </a:rPr>
                        <a:t>       (No corresponde)</a:t>
                      </a:r>
                      <a:endParaRPr lang="es-CL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900" dirty="0">
                          <a:effectLst/>
                        </a:rPr>
                        <a:t>El discurso es presentado en fecha posterior a la asignada</a:t>
                      </a:r>
                      <a:endParaRPr lang="es-CL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9041" marR="49041" marT="0" marB="0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97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693</TotalTime>
  <Words>825</Words>
  <Application>Microsoft Office PowerPoint</Application>
  <PresentationFormat>Panorámica</PresentationFormat>
  <Paragraphs>101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 3</vt:lpstr>
      <vt:lpstr>Ion</vt:lpstr>
      <vt:lpstr>   EL DISCURSO CASTRENSE Unidad 2</vt:lpstr>
      <vt:lpstr>      Índice</vt:lpstr>
      <vt:lpstr>      Objetivos</vt:lpstr>
      <vt:lpstr>Estructura del Discurso</vt:lpstr>
      <vt:lpstr>Cualidades de la voz</vt:lpstr>
      <vt:lpstr>Requisitos de una buena voz</vt:lpstr>
      <vt:lpstr>Tipos de Discursos castrenses</vt:lpstr>
      <vt:lpstr>Evaluación</vt:lpstr>
      <vt:lpstr>Rúbrica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DISCURSO CASTRENSE Unidad 2</dc:title>
  <dc:creator>Christiane Arentsen Aramburú</dc:creator>
  <cp:lastModifiedBy>Christiane Arentsen Aramburú</cp:lastModifiedBy>
  <cp:revision>12</cp:revision>
  <dcterms:created xsi:type="dcterms:W3CDTF">2020-04-30T01:34:33Z</dcterms:created>
  <dcterms:modified xsi:type="dcterms:W3CDTF">2020-05-04T21:37:03Z</dcterms:modified>
</cp:coreProperties>
</file>