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78" r:id="rId1"/>
  </p:sldMasterIdLst>
  <p:notesMasterIdLst>
    <p:notesMasterId r:id="rId35"/>
  </p:notesMasterIdLst>
  <p:handoutMasterIdLst>
    <p:handoutMasterId r:id="rId36"/>
  </p:handoutMasterIdLst>
  <p:sldIdLst>
    <p:sldId id="1335" r:id="rId2"/>
    <p:sldId id="1309" r:id="rId3"/>
    <p:sldId id="1285" r:id="rId4"/>
    <p:sldId id="1286" r:id="rId5"/>
    <p:sldId id="1287" r:id="rId6"/>
    <p:sldId id="1336" r:id="rId7"/>
    <p:sldId id="1288" r:id="rId8"/>
    <p:sldId id="1289" r:id="rId9"/>
    <p:sldId id="1330" r:id="rId10"/>
    <p:sldId id="1290" r:id="rId11"/>
    <p:sldId id="1182" r:id="rId12"/>
    <p:sldId id="1139" r:id="rId13"/>
    <p:sldId id="1141" r:id="rId14"/>
    <p:sldId id="1062" r:id="rId15"/>
    <p:sldId id="1273" r:id="rId16"/>
    <p:sldId id="1331" r:id="rId17"/>
    <p:sldId id="1298" r:id="rId18"/>
    <p:sldId id="1292" r:id="rId19"/>
    <p:sldId id="1293" r:id="rId20"/>
    <p:sldId id="1294" r:id="rId21"/>
    <p:sldId id="1332" r:id="rId22"/>
    <p:sldId id="1333" r:id="rId23"/>
    <p:sldId id="1334" r:id="rId24"/>
    <p:sldId id="1184" r:id="rId25"/>
    <p:sldId id="1268" r:id="rId26"/>
    <p:sldId id="1222" r:id="rId27"/>
    <p:sldId id="1221" r:id="rId28"/>
    <p:sldId id="1338" r:id="rId29"/>
    <p:sldId id="1319" r:id="rId30"/>
    <p:sldId id="1267" r:id="rId31"/>
    <p:sldId id="1131" r:id="rId32"/>
    <p:sldId id="1227" r:id="rId33"/>
    <p:sldId id="1337" r:id="rId34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51" userDrawn="1">
          <p15:clr>
            <a:srgbClr val="A4A3A4"/>
          </p15:clr>
        </p15:guide>
        <p15:guide id="2" orient="horz" pos="1117" userDrawn="1">
          <p15:clr>
            <a:srgbClr val="A4A3A4"/>
          </p15:clr>
        </p15:guide>
        <p15:guide id="3" pos="2812" userDrawn="1">
          <p15:clr>
            <a:srgbClr val="A4A3A4"/>
          </p15:clr>
        </p15:guide>
        <p15:guide id="4" pos="7651" userDrawn="1">
          <p15:clr>
            <a:srgbClr val="A4A3A4"/>
          </p15:clr>
        </p15:guide>
        <p15:guide id="5" pos="1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C000"/>
    <a:srgbClr val="FFFFCC"/>
    <a:srgbClr val="FFFFFF"/>
    <a:srgbClr val="C9CBE7"/>
    <a:srgbClr val="FF7C80"/>
    <a:srgbClr val="CDEEFF"/>
    <a:srgbClr val="CCFFCC"/>
    <a:srgbClr val="FFFF66"/>
    <a:srgbClr val="FFC1C2"/>
    <a:srgbClr val="F8F8F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ABE3F4-CFD1-4A93-9D1C-EE63AF39488F}" v="120" dt="2021-08-03T20:43:15.5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934" autoAdjust="0"/>
    <p:restoredTop sz="92518" autoAdjust="0"/>
  </p:normalViewPr>
  <p:slideViewPr>
    <p:cSldViewPr>
      <p:cViewPr varScale="1">
        <p:scale>
          <a:sx n="73" d="100"/>
          <a:sy n="73" d="100"/>
        </p:scale>
        <p:origin x="-852" y="-102"/>
      </p:cViewPr>
      <p:guideLst>
        <p:guide orient="horz" pos="2251"/>
        <p:guide orient="horz" pos="1117"/>
        <p:guide pos="2812"/>
        <p:guide pos="7651"/>
        <p:guide pos="15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141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6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7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blo León Arévalo" userId="c8bd60eee0f4b55f" providerId="LiveId" clId="{63ABE3F4-CFD1-4A93-9D1C-EE63AF39488F}"/>
    <pc:docChg chg="undo custSel addSld delSld modSld">
      <pc:chgData name="Pablo León Arévalo" userId="c8bd60eee0f4b55f" providerId="LiveId" clId="{63ABE3F4-CFD1-4A93-9D1C-EE63AF39488F}" dt="2021-08-03T20:43:15.512" v="265" actId="207"/>
      <pc:docMkLst>
        <pc:docMk/>
      </pc:docMkLst>
      <pc:sldChg chg="delSp mod">
        <pc:chgData name="Pablo León Arévalo" userId="c8bd60eee0f4b55f" providerId="LiveId" clId="{63ABE3F4-CFD1-4A93-9D1C-EE63AF39488F}" dt="2021-08-03T20:41:23.160" v="263" actId="478"/>
        <pc:sldMkLst>
          <pc:docMk/>
          <pc:sldMk cId="3162025669" sldId="1062"/>
        </pc:sldMkLst>
        <pc:spChg chg="del">
          <ac:chgData name="Pablo León Arévalo" userId="c8bd60eee0f4b55f" providerId="LiveId" clId="{63ABE3F4-CFD1-4A93-9D1C-EE63AF39488F}" dt="2021-08-03T20:41:23.160" v="263" actId="478"/>
          <ac:spMkLst>
            <pc:docMk/>
            <pc:sldMk cId="3162025669" sldId="1062"/>
            <ac:spMk id="52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23.160" v="263" actId="478"/>
          <ac:spMkLst>
            <pc:docMk/>
            <pc:sldMk cId="3162025669" sldId="1062"/>
            <ac:spMk id="53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23.160" v="263" actId="478"/>
          <ac:spMkLst>
            <pc:docMk/>
            <pc:sldMk cId="3162025669" sldId="1062"/>
            <ac:spMk id="59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23.160" v="263" actId="478"/>
          <ac:spMkLst>
            <pc:docMk/>
            <pc:sldMk cId="3162025669" sldId="1062"/>
            <ac:spMk id="60" creationId="{00000000-0000-0000-0000-000000000000}"/>
          </ac:spMkLst>
        </pc:spChg>
      </pc:sldChg>
      <pc:sldChg chg="delSp mod">
        <pc:chgData name="Pablo León Arévalo" userId="c8bd60eee0f4b55f" providerId="LiveId" clId="{63ABE3F4-CFD1-4A93-9D1C-EE63AF39488F}" dt="2021-08-03T20:40:42.143" v="259" actId="478"/>
        <pc:sldMkLst>
          <pc:docMk/>
          <pc:sldMk cId="1654875857" sldId="1139"/>
        </pc:sldMkLst>
        <pc:spChg chg="del">
          <ac:chgData name="Pablo León Arévalo" userId="c8bd60eee0f4b55f" providerId="LiveId" clId="{63ABE3F4-CFD1-4A93-9D1C-EE63AF39488F}" dt="2021-08-03T20:40:42.143" v="259" actId="478"/>
          <ac:spMkLst>
            <pc:docMk/>
            <pc:sldMk cId="1654875857" sldId="1139"/>
            <ac:spMk id="22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42.143" v="259" actId="478"/>
          <ac:spMkLst>
            <pc:docMk/>
            <pc:sldMk cId="1654875857" sldId="1139"/>
            <ac:spMk id="28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42.143" v="259" actId="478"/>
          <ac:spMkLst>
            <pc:docMk/>
            <pc:sldMk cId="1654875857" sldId="1139"/>
            <ac:spMk id="29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42.143" v="259" actId="478"/>
          <ac:spMkLst>
            <pc:docMk/>
            <pc:sldMk cId="1654875857" sldId="1139"/>
            <ac:spMk id="33" creationId="{00000000-0000-0000-0000-000000000000}"/>
          </ac:spMkLst>
        </pc:spChg>
      </pc:sldChg>
      <pc:sldChg chg="delSp mod">
        <pc:chgData name="Pablo León Arévalo" userId="c8bd60eee0f4b55f" providerId="LiveId" clId="{63ABE3F4-CFD1-4A93-9D1C-EE63AF39488F}" dt="2021-08-03T20:40:51.194" v="260" actId="478"/>
        <pc:sldMkLst>
          <pc:docMk/>
          <pc:sldMk cId="3284030274" sldId="1141"/>
        </pc:sldMkLst>
        <pc:spChg chg="del">
          <ac:chgData name="Pablo León Arévalo" userId="c8bd60eee0f4b55f" providerId="LiveId" clId="{63ABE3F4-CFD1-4A93-9D1C-EE63AF39488F}" dt="2021-08-03T20:40:51.194" v="260" actId="478"/>
          <ac:spMkLst>
            <pc:docMk/>
            <pc:sldMk cId="3284030274" sldId="1141"/>
            <ac:spMk id="52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51.194" v="260" actId="478"/>
          <ac:spMkLst>
            <pc:docMk/>
            <pc:sldMk cId="3284030274" sldId="1141"/>
            <ac:spMk id="53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51.194" v="260" actId="478"/>
          <ac:spMkLst>
            <pc:docMk/>
            <pc:sldMk cId="3284030274" sldId="1141"/>
            <ac:spMk id="54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51.194" v="260" actId="478"/>
          <ac:spMkLst>
            <pc:docMk/>
            <pc:sldMk cId="3284030274" sldId="1141"/>
            <ac:spMk id="55" creationId="{00000000-0000-0000-0000-000000000000}"/>
          </ac:spMkLst>
        </pc:spChg>
      </pc:sldChg>
      <pc:sldChg chg="modSp del mod">
        <pc:chgData name="Pablo León Arévalo" userId="c8bd60eee0f4b55f" providerId="LiveId" clId="{63ABE3F4-CFD1-4A93-9D1C-EE63AF39488F}" dt="2021-08-03T20:16:44.438" v="159" actId="2696"/>
        <pc:sldMkLst>
          <pc:docMk/>
          <pc:sldMk cId="57324191" sldId="1160"/>
        </pc:sldMkLst>
        <pc:picChg chg="mod">
          <ac:chgData name="Pablo León Arévalo" userId="c8bd60eee0f4b55f" providerId="LiveId" clId="{63ABE3F4-CFD1-4A93-9D1C-EE63AF39488F}" dt="2021-08-03T20:08:41.573" v="132" actId="207"/>
          <ac:picMkLst>
            <pc:docMk/>
            <pc:sldMk cId="57324191" sldId="1160"/>
            <ac:picMk id="18" creationId="{00000000-0000-0000-0000-000000000000}"/>
          </ac:picMkLst>
        </pc:picChg>
      </pc:sldChg>
      <pc:sldChg chg="delSp mod">
        <pc:chgData name="Pablo León Arévalo" userId="c8bd60eee0f4b55f" providerId="LiveId" clId="{63ABE3F4-CFD1-4A93-9D1C-EE63AF39488F}" dt="2021-08-03T20:40:32.969" v="258" actId="478"/>
        <pc:sldMkLst>
          <pc:docMk/>
          <pc:sldMk cId="1929341736" sldId="1182"/>
        </pc:sldMkLst>
        <pc:spChg chg="del">
          <ac:chgData name="Pablo León Arévalo" userId="c8bd60eee0f4b55f" providerId="LiveId" clId="{63ABE3F4-CFD1-4A93-9D1C-EE63AF39488F}" dt="2021-08-03T20:40:32.969" v="258" actId="478"/>
          <ac:spMkLst>
            <pc:docMk/>
            <pc:sldMk cId="1929341736" sldId="1182"/>
            <ac:spMk id="16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32.969" v="258" actId="478"/>
          <ac:spMkLst>
            <pc:docMk/>
            <pc:sldMk cId="1929341736" sldId="1182"/>
            <ac:spMk id="17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32.969" v="258" actId="478"/>
          <ac:spMkLst>
            <pc:docMk/>
            <pc:sldMk cId="1929341736" sldId="1182"/>
            <ac:spMk id="18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32.969" v="258" actId="478"/>
          <ac:spMkLst>
            <pc:docMk/>
            <pc:sldMk cId="1929341736" sldId="1182"/>
            <ac:spMk id="19" creationId="{00000000-0000-0000-0000-000000000000}"/>
          </ac:spMkLst>
        </pc:spChg>
      </pc:sldChg>
      <pc:sldChg chg="modSp mod">
        <pc:chgData name="Pablo León Arévalo" userId="c8bd60eee0f4b55f" providerId="LiveId" clId="{63ABE3F4-CFD1-4A93-9D1C-EE63AF39488F}" dt="2021-08-03T20:20:34.944" v="170" actId="113"/>
        <pc:sldMkLst>
          <pc:docMk/>
          <pc:sldMk cId="827657719" sldId="1192"/>
        </pc:sldMkLst>
        <pc:spChg chg="mod">
          <ac:chgData name="Pablo León Arévalo" userId="c8bd60eee0f4b55f" providerId="LiveId" clId="{63ABE3F4-CFD1-4A93-9D1C-EE63AF39488F}" dt="2021-08-03T20:20:34.944" v="170" actId="113"/>
          <ac:spMkLst>
            <pc:docMk/>
            <pc:sldMk cId="827657719" sldId="1192"/>
            <ac:spMk id="28" creationId="{00000000-0000-0000-0000-000000000000}"/>
          </ac:spMkLst>
        </pc:spChg>
      </pc:sldChg>
      <pc:sldChg chg="del">
        <pc:chgData name="Pablo León Arévalo" userId="c8bd60eee0f4b55f" providerId="LiveId" clId="{63ABE3F4-CFD1-4A93-9D1C-EE63AF39488F}" dt="2021-08-03T20:22:31.077" v="171" actId="2696"/>
        <pc:sldMkLst>
          <pc:docMk/>
          <pc:sldMk cId="1554312240" sldId="1193"/>
        </pc:sldMkLst>
      </pc:sldChg>
      <pc:sldChg chg="modSp mod">
        <pc:chgData name="Pablo León Arévalo" userId="c8bd60eee0f4b55f" providerId="LiveId" clId="{63ABE3F4-CFD1-4A93-9D1C-EE63AF39488F}" dt="2021-08-03T20:33:08.201" v="235"/>
        <pc:sldMkLst>
          <pc:docMk/>
          <pc:sldMk cId="2016884132" sldId="1213"/>
        </pc:sldMkLst>
        <pc:spChg chg="mod">
          <ac:chgData name="Pablo León Arévalo" userId="c8bd60eee0f4b55f" providerId="LiveId" clId="{63ABE3F4-CFD1-4A93-9D1C-EE63AF39488F}" dt="2021-08-03T20:33:08.201" v="235"/>
          <ac:spMkLst>
            <pc:docMk/>
            <pc:sldMk cId="2016884132" sldId="1213"/>
            <ac:spMk id="11" creationId="{00000000-0000-0000-0000-000000000000}"/>
          </ac:spMkLst>
        </pc:spChg>
      </pc:sldChg>
      <pc:sldChg chg="modSp mod">
        <pc:chgData name="Pablo León Arévalo" userId="c8bd60eee0f4b55f" providerId="LiveId" clId="{63ABE3F4-CFD1-4A93-9D1C-EE63AF39488F}" dt="2021-08-03T20:33:21.680" v="236"/>
        <pc:sldMkLst>
          <pc:docMk/>
          <pc:sldMk cId="4176727372" sldId="1214"/>
        </pc:sldMkLst>
        <pc:spChg chg="mod">
          <ac:chgData name="Pablo León Arévalo" userId="c8bd60eee0f4b55f" providerId="LiveId" clId="{63ABE3F4-CFD1-4A93-9D1C-EE63AF39488F}" dt="2021-08-03T20:33:21.680" v="236"/>
          <ac:spMkLst>
            <pc:docMk/>
            <pc:sldMk cId="4176727372" sldId="1214"/>
            <ac:spMk id="11" creationId="{00000000-0000-0000-0000-000000000000}"/>
          </ac:spMkLst>
        </pc:spChg>
      </pc:sldChg>
      <pc:sldChg chg="modSp mod">
        <pc:chgData name="Pablo León Arévalo" userId="c8bd60eee0f4b55f" providerId="LiveId" clId="{63ABE3F4-CFD1-4A93-9D1C-EE63AF39488F}" dt="2021-08-03T20:33:42.772" v="237"/>
        <pc:sldMkLst>
          <pc:docMk/>
          <pc:sldMk cId="3029290438" sldId="1215"/>
        </pc:sldMkLst>
        <pc:spChg chg="mod">
          <ac:chgData name="Pablo León Arévalo" userId="c8bd60eee0f4b55f" providerId="LiveId" clId="{63ABE3F4-CFD1-4A93-9D1C-EE63AF39488F}" dt="2021-08-03T20:33:42.772" v="237"/>
          <ac:spMkLst>
            <pc:docMk/>
            <pc:sldMk cId="3029290438" sldId="1215"/>
            <ac:spMk id="11" creationId="{00000000-0000-0000-0000-000000000000}"/>
          </ac:spMkLst>
        </pc:spChg>
      </pc:sldChg>
      <pc:sldChg chg="modSp mod">
        <pc:chgData name="Pablo León Arévalo" userId="c8bd60eee0f4b55f" providerId="LiveId" clId="{63ABE3F4-CFD1-4A93-9D1C-EE63AF39488F}" dt="2021-08-03T20:33:49.543" v="238"/>
        <pc:sldMkLst>
          <pc:docMk/>
          <pc:sldMk cId="3398420166" sldId="1216"/>
        </pc:sldMkLst>
        <pc:spChg chg="mod">
          <ac:chgData name="Pablo León Arévalo" userId="c8bd60eee0f4b55f" providerId="LiveId" clId="{63ABE3F4-CFD1-4A93-9D1C-EE63AF39488F}" dt="2021-08-03T20:33:49.543" v="238"/>
          <ac:spMkLst>
            <pc:docMk/>
            <pc:sldMk cId="3398420166" sldId="1216"/>
            <ac:spMk id="11" creationId="{00000000-0000-0000-0000-000000000000}"/>
          </ac:spMkLst>
        </pc:spChg>
      </pc:sldChg>
      <pc:sldChg chg="delSp mod">
        <pc:chgData name="Pablo León Arévalo" userId="c8bd60eee0f4b55f" providerId="LiveId" clId="{63ABE3F4-CFD1-4A93-9D1C-EE63AF39488F}" dt="2021-08-03T20:41:08.796" v="262" actId="478"/>
        <pc:sldMkLst>
          <pc:docMk/>
          <pc:sldMk cId="3616022463" sldId="1220"/>
        </pc:sldMkLst>
        <pc:spChg chg="del">
          <ac:chgData name="Pablo León Arévalo" userId="c8bd60eee0f4b55f" providerId="LiveId" clId="{63ABE3F4-CFD1-4A93-9D1C-EE63AF39488F}" dt="2021-08-03T20:41:08.796" v="262" actId="478"/>
          <ac:spMkLst>
            <pc:docMk/>
            <pc:sldMk cId="3616022463" sldId="1220"/>
            <ac:spMk id="16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08.796" v="262" actId="478"/>
          <ac:spMkLst>
            <pc:docMk/>
            <pc:sldMk cId="3616022463" sldId="1220"/>
            <ac:spMk id="17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08.796" v="262" actId="478"/>
          <ac:spMkLst>
            <pc:docMk/>
            <pc:sldMk cId="3616022463" sldId="1220"/>
            <ac:spMk id="23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08.796" v="262" actId="478"/>
          <ac:spMkLst>
            <pc:docMk/>
            <pc:sldMk cId="3616022463" sldId="1220"/>
            <ac:spMk id="24" creationId="{00000000-0000-0000-0000-000000000000}"/>
          </ac:spMkLst>
        </pc:spChg>
      </pc:sldChg>
      <pc:sldChg chg="delSp mod">
        <pc:chgData name="Pablo León Arévalo" userId="c8bd60eee0f4b55f" providerId="LiveId" clId="{63ABE3F4-CFD1-4A93-9D1C-EE63AF39488F}" dt="2021-08-03T20:40:59.690" v="261" actId="478"/>
        <pc:sldMkLst>
          <pc:docMk/>
          <pc:sldMk cId="3467681704" sldId="1221"/>
        </pc:sldMkLst>
        <pc:spChg chg="del">
          <ac:chgData name="Pablo León Arévalo" userId="c8bd60eee0f4b55f" providerId="LiveId" clId="{63ABE3F4-CFD1-4A93-9D1C-EE63AF39488F}" dt="2021-08-03T20:40:59.690" v="261" actId="478"/>
          <ac:spMkLst>
            <pc:docMk/>
            <pc:sldMk cId="3467681704" sldId="1221"/>
            <ac:spMk id="16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59.690" v="261" actId="478"/>
          <ac:spMkLst>
            <pc:docMk/>
            <pc:sldMk cId="3467681704" sldId="1221"/>
            <ac:spMk id="17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59.690" v="261" actId="478"/>
          <ac:spMkLst>
            <pc:docMk/>
            <pc:sldMk cId="3467681704" sldId="1221"/>
            <ac:spMk id="23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59.690" v="261" actId="478"/>
          <ac:spMkLst>
            <pc:docMk/>
            <pc:sldMk cId="3467681704" sldId="1221"/>
            <ac:spMk id="24" creationId="{00000000-0000-0000-0000-000000000000}"/>
          </ac:spMkLst>
        </pc:spChg>
      </pc:sldChg>
      <pc:sldChg chg="del">
        <pc:chgData name="Pablo León Arévalo" userId="c8bd60eee0f4b55f" providerId="LiveId" clId="{63ABE3F4-CFD1-4A93-9D1C-EE63AF39488F}" dt="2021-08-03T20:23:54.144" v="172" actId="47"/>
        <pc:sldMkLst>
          <pc:docMk/>
          <pc:sldMk cId="1644484287" sldId="1251"/>
        </pc:sldMkLst>
      </pc:sldChg>
      <pc:sldChg chg="del">
        <pc:chgData name="Pablo León Arévalo" userId="c8bd60eee0f4b55f" providerId="LiveId" clId="{63ABE3F4-CFD1-4A93-9D1C-EE63AF39488F}" dt="2021-08-03T20:20:03.376" v="163" actId="2696"/>
        <pc:sldMkLst>
          <pc:docMk/>
          <pc:sldMk cId="3186519265" sldId="1256"/>
        </pc:sldMkLst>
      </pc:sldChg>
      <pc:sldChg chg="del">
        <pc:chgData name="Pablo León Arévalo" userId="c8bd60eee0f4b55f" providerId="LiveId" clId="{63ABE3F4-CFD1-4A93-9D1C-EE63AF39488F}" dt="2021-08-03T20:24:25.713" v="174" actId="2696"/>
        <pc:sldMkLst>
          <pc:docMk/>
          <pc:sldMk cId="728148588" sldId="1257"/>
        </pc:sldMkLst>
      </pc:sldChg>
      <pc:sldChg chg="del">
        <pc:chgData name="Pablo León Arévalo" userId="c8bd60eee0f4b55f" providerId="LiveId" clId="{63ABE3F4-CFD1-4A93-9D1C-EE63AF39488F}" dt="2021-08-03T20:34:45.040" v="240" actId="2696"/>
        <pc:sldMkLst>
          <pc:docMk/>
          <pc:sldMk cId="2968706264" sldId="1258"/>
        </pc:sldMkLst>
      </pc:sldChg>
      <pc:sldChg chg="del">
        <pc:chgData name="Pablo León Arévalo" userId="c8bd60eee0f4b55f" providerId="LiveId" clId="{63ABE3F4-CFD1-4A93-9D1C-EE63AF39488F}" dt="2021-08-03T20:23:54.144" v="172" actId="47"/>
        <pc:sldMkLst>
          <pc:docMk/>
          <pc:sldMk cId="3845029332" sldId="1265"/>
        </pc:sldMkLst>
      </pc:sldChg>
      <pc:sldChg chg="del">
        <pc:chgData name="Pablo León Arévalo" userId="c8bd60eee0f4b55f" providerId="LiveId" clId="{63ABE3F4-CFD1-4A93-9D1C-EE63AF39488F}" dt="2021-08-03T20:23:54.144" v="172" actId="47"/>
        <pc:sldMkLst>
          <pc:docMk/>
          <pc:sldMk cId="2227096185" sldId="1270"/>
        </pc:sldMkLst>
      </pc:sldChg>
      <pc:sldChg chg="del">
        <pc:chgData name="Pablo León Arévalo" userId="c8bd60eee0f4b55f" providerId="LiveId" clId="{63ABE3F4-CFD1-4A93-9D1C-EE63AF39488F}" dt="2021-08-03T20:23:54.144" v="172" actId="47"/>
        <pc:sldMkLst>
          <pc:docMk/>
          <pc:sldMk cId="110094779" sldId="1271"/>
        </pc:sldMkLst>
      </pc:sldChg>
      <pc:sldChg chg="del">
        <pc:chgData name="Pablo León Arévalo" userId="c8bd60eee0f4b55f" providerId="LiveId" clId="{63ABE3F4-CFD1-4A93-9D1C-EE63AF39488F}" dt="2021-08-03T20:23:54.144" v="172" actId="47"/>
        <pc:sldMkLst>
          <pc:docMk/>
          <pc:sldMk cId="4011238816" sldId="1272"/>
        </pc:sldMkLst>
      </pc:sldChg>
      <pc:sldChg chg="delSp mod">
        <pc:chgData name="Pablo León Arévalo" userId="c8bd60eee0f4b55f" providerId="LiveId" clId="{63ABE3F4-CFD1-4A93-9D1C-EE63AF39488F}" dt="2021-08-03T20:41:45.585" v="264" actId="478"/>
        <pc:sldMkLst>
          <pc:docMk/>
          <pc:sldMk cId="1174617049" sldId="1273"/>
        </pc:sldMkLst>
        <pc:spChg chg="del">
          <ac:chgData name="Pablo León Arévalo" userId="c8bd60eee0f4b55f" providerId="LiveId" clId="{63ABE3F4-CFD1-4A93-9D1C-EE63AF39488F}" dt="2021-08-03T20:41:45.585" v="264" actId="478"/>
          <ac:spMkLst>
            <pc:docMk/>
            <pc:sldMk cId="1174617049" sldId="1273"/>
            <ac:spMk id="16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45.585" v="264" actId="478"/>
          <ac:spMkLst>
            <pc:docMk/>
            <pc:sldMk cId="1174617049" sldId="1273"/>
            <ac:spMk id="21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45.585" v="264" actId="478"/>
          <ac:spMkLst>
            <pc:docMk/>
            <pc:sldMk cId="1174617049" sldId="1273"/>
            <ac:spMk id="22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1:45.585" v="264" actId="478"/>
          <ac:spMkLst>
            <pc:docMk/>
            <pc:sldMk cId="1174617049" sldId="1273"/>
            <ac:spMk id="23" creationId="{00000000-0000-0000-0000-000000000000}"/>
          </ac:spMkLst>
        </pc:spChg>
      </pc:sldChg>
      <pc:sldChg chg="delSp modSp mod">
        <pc:chgData name="Pablo León Arévalo" userId="c8bd60eee0f4b55f" providerId="LiveId" clId="{63ABE3F4-CFD1-4A93-9D1C-EE63AF39488F}" dt="2021-08-03T20:39:41.629" v="255" actId="478"/>
        <pc:sldMkLst>
          <pc:docMk/>
          <pc:sldMk cId="890144652" sldId="1287"/>
        </pc:sldMkLst>
        <pc:spChg chg="del">
          <ac:chgData name="Pablo León Arévalo" userId="c8bd60eee0f4b55f" providerId="LiveId" clId="{63ABE3F4-CFD1-4A93-9D1C-EE63AF39488F}" dt="2021-08-03T20:39:41.629" v="255" actId="478"/>
          <ac:spMkLst>
            <pc:docMk/>
            <pc:sldMk cId="890144652" sldId="1287"/>
            <ac:spMk id="14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39:38.087" v="253" actId="478"/>
          <ac:spMkLst>
            <pc:docMk/>
            <pc:sldMk cId="890144652" sldId="1287"/>
            <ac:spMk id="20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39:21.044" v="251" actId="478"/>
          <ac:spMkLst>
            <pc:docMk/>
            <pc:sldMk cId="890144652" sldId="1287"/>
            <ac:spMk id="21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39:39.849" v="254" actId="478"/>
          <ac:spMkLst>
            <pc:docMk/>
            <pc:sldMk cId="890144652" sldId="1287"/>
            <ac:spMk id="22" creationId="{00000000-0000-0000-0000-000000000000}"/>
          </ac:spMkLst>
        </pc:spChg>
        <pc:graphicFrameChg chg="ord">
          <ac:chgData name="Pablo León Arévalo" userId="c8bd60eee0f4b55f" providerId="LiveId" clId="{63ABE3F4-CFD1-4A93-9D1C-EE63AF39488F}" dt="2021-08-03T20:39:35.827" v="252" actId="167"/>
          <ac:graphicFrameMkLst>
            <pc:docMk/>
            <pc:sldMk cId="890144652" sldId="1287"/>
            <ac:graphicFrameMk id="8" creationId="{00000000-0000-0000-0000-000000000000}"/>
          </ac:graphicFrameMkLst>
        </pc:graphicFrameChg>
      </pc:sldChg>
      <pc:sldChg chg="delSp mod">
        <pc:chgData name="Pablo León Arévalo" userId="c8bd60eee0f4b55f" providerId="LiveId" clId="{63ABE3F4-CFD1-4A93-9D1C-EE63AF39488F}" dt="2021-08-03T20:39:58.121" v="256" actId="478"/>
        <pc:sldMkLst>
          <pc:docMk/>
          <pc:sldMk cId="2737369719" sldId="1288"/>
        </pc:sldMkLst>
        <pc:spChg chg="del">
          <ac:chgData name="Pablo León Arévalo" userId="c8bd60eee0f4b55f" providerId="LiveId" clId="{63ABE3F4-CFD1-4A93-9D1C-EE63AF39488F}" dt="2021-08-03T20:39:58.121" v="256" actId="478"/>
          <ac:spMkLst>
            <pc:docMk/>
            <pc:sldMk cId="2737369719" sldId="1288"/>
            <ac:spMk id="14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39:58.121" v="256" actId="478"/>
          <ac:spMkLst>
            <pc:docMk/>
            <pc:sldMk cId="2737369719" sldId="1288"/>
            <ac:spMk id="20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39:58.121" v="256" actId="478"/>
          <ac:spMkLst>
            <pc:docMk/>
            <pc:sldMk cId="2737369719" sldId="1288"/>
            <ac:spMk id="21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39:58.121" v="256" actId="478"/>
          <ac:spMkLst>
            <pc:docMk/>
            <pc:sldMk cId="2737369719" sldId="1288"/>
            <ac:spMk id="22" creationId="{00000000-0000-0000-0000-000000000000}"/>
          </ac:spMkLst>
        </pc:spChg>
      </pc:sldChg>
      <pc:sldChg chg="delSp mod">
        <pc:chgData name="Pablo León Arévalo" userId="c8bd60eee0f4b55f" providerId="LiveId" clId="{63ABE3F4-CFD1-4A93-9D1C-EE63AF39488F}" dt="2021-08-03T20:40:09.349" v="257" actId="478"/>
        <pc:sldMkLst>
          <pc:docMk/>
          <pc:sldMk cId="3886494808" sldId="1289"/>
        </pc:sldMkLst>
        <pc:spChg chg="del">
          <ac:chgData name="Pablo León Arévalo" userId="c8bd60eee0f4b55f" providerId="LiveId" clId="{63ABE3F4-CFD1-4A93-9D1C-EE63AF39488F}" dt="2021-08-03T20:40:09.349" v="257" actId="478"/>
          <ac:spMkLst>
            <pc:docMk/>
            <pc:sldMk cId="3886494808" sldId="1289"/>
            <ac:spMk id="14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09.349" v="257" actId="478"/>
          <ac:spMkLst>
            <pc:docMk/>
            <pc:sldMk cId="3886494808" sldId="1289"/>
            <ac:spMk id="20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09.349" v="257" actId="478"/>
          <ac:spMkLst>
            <pc:docMk/>
            <pc:sldMk cId="3886494808" sldId="1289"/>
            <ac:spMk id="21" creationId="{00000000-0000-0000-0000-000000000000}"/>
          </ac:spMkLst>
        </pc:spChg>
        <pc:spChg chg="del">
          <ac:chgData name="Pablo León Arévalo" userId="c8bd60eee0f4b55f" providerId="LiveId" clId="{63ABE3F4-CFD1-4A93-9D1C-EE63AF39488F}" dt="2021-08-03T20:40:09.349" v="257" actId="478"/>
          <ac:spMkLst>
            <pc:docMk/>
            <pc:sldMk cId="3886494808" sldId="1289"/>
            <ac:spMk id="22" creationId="{00000000-0000-0000-0000-000000000000}"/>
          </ac:spMkLst>
        </pc:spChg>
      </pc:sldChg>
      <pc:sldChg chg="mod modShow">
        <pc:chgData name="Pablo León Arévalo" userId="c8bd60eee0f4b55f" providerId="LiveId" clId="{63ABE3F4-CFD1-4A93-9D1C-EE63AF39488F}" dt="2021-08-03T20:18:41.011" v="161" actId="729"/>
        <pc:sldMkLst>
          <pc:docMk/>
          <pc:sldMk cId="2678197596" sldId="1298"/>
        </pc:sldMkLst>
      </pc:sldChg>
      <pc:sldChg chg="modSp">
        <pc:chgData name="Pablo León Arévalo" userId="c8bd60eee0f4b55f" providerId="LiveId" clId="{63ABE3F4-CFD1-4A93-9D1C-EE63AF39488F}" dt="2021-08-03T20:43:15.512" v="265" actId="207"/>
        <pc:sldMkLst>
          <pc:docMk/>
          <pc:sldMk cId="4251331448" sldId="1300"/>
        </pc:sldMkLst>
        <pc:spChg chg="mod">
          <ac:chgData name="Pablo León Arévalo" userId="c8bd60eee0f4b55f" providerId="LiveId" clId="{63ABE3F4-CFD1-4A93-9D1C-EE63AF39488F}" dt="2021-08-03T20:43:15.512" v="265" actId="207"/>
          <ac:spMkLst>
            <pc:docMk/>
            <pc:sldMk cId="4251331448" sldId="1300"/>
            <ac:spMk id="34" creationId="{00000000-0000-0000-0000-000000000000}"/>
          </ac:spMkLst>
        </pc:spChg>
      </pc:sldChg>
      <pc:sldChg chg="addSp modSp mod">
        <pc:chgData name="Pablo León Arévalo" userId="c8bd60eee0f4b55f" providerId="LiveId" clId="{63ABE3F4-CFD1-4A93-9D1C-EE63AF39488F}" dt="2021-08-03T20:38:16.098" v="250" actId="207"/>
        <pc:sldMkLst>
          <pc:docMk/>
          <pc:sldMk cId="745967952" sldId="1309"/>
        </pc:sldMkLst>
        <pc:graphicFrameChg chg="mod modGraphic">
          <ac:chgData name="Pablo León Arévalo" userId="c8bd60eee0f4b55f" providerId="LiveId" clId="{63ABE3F4-CFD1-4A93-9D1C-EE63AF39488F}" dt="2021-08-03T20:38:16.098" v="250" actId="207"/>
          <ac:graphicFrameMkLst>
            <pc:docMk/>
            <pc:sldMk cId="745967952" sldId="1309"/>
            <ac:graphicFrameMk id="2" creationId="{00000000-0000-0000-0000-000000000000}"/>
          </ac:graphicFrameMkLst>
        </pc:graphicFrameChg>
        <pc:picChg chg="add mod">
          <ac:chgData name="Pablo León Arévalo" userId="c8bd60eee0f4b55f" providerId="LiveId" clId="{63ABE3F4-CFD1-4A93-9D1C-EE63AF39488F}" dt="2021-08-03T20:13:13.797" v="148" actId="14100"/>
          <ac:picMkLst>
            <pc:docMk/>
            <pc:sldMk cId="745967952" sldId="1309"/>
            <ac:picMk id="4" creationId="{9C136DCF-9699-4A1B-9115-78DEECBA8000}"/>
          </ac:picMkLst>
        </pc:picChg>
        <pc:picChg chg="add mod">
          <ac:chgData name="Pablo León Arévalo" userId="c8bd60eee0f4b55f" providerId="LiveId" clId="{63ABE3F4-CFD1-4A93-9D1C-EE63AF39488F}" dt="2021-08-03T20:15:23.756" v="158" actId="1035"/>
          <ac:picMkLst>
            <pc:docMk/>
            <pc:sldMk cId="745967952" sldId="1309"/>
            <ac:picMk id="12" creationId="{0774AAF8-7BF4-4980-91B9-555B1D16F1C0}"/>
          </ac:picMkLst>
        </pc:picChg>
        <pc:picChg chg="add mod">
          <ac:chgData name="Pablo León Arévalo" userId="c8bd60eee0f4b55f" providerId="LiveId" clId="{63ABE3F4-CFD1-4A93-9D1C-EE63AF39488F}" dt="2021-08-03T20:14:25.438" v="153" actId="1076"/>
          <ac:picMkLst>
            <pc:docMk/>
            <pc:sldMk cId="745967952" sldId="1309"/>
            <ac:picMk id="13" creationId="{E4CB76CA-4819-48A2-ACA9-64B8E567B826}"/>
          </ac:picMkLst>
        </pc:picChg>
        <pc:picChg chg="add mod">
          <ac:chgData name="Pablo León Arévalo" userId="c8bd60eee0f4b55f" providerId="LiveId" clId="{63ABE3F4-CFD1-4A93-9D1C-EE63AF39488F}" dt="2021-08-03T20:14:38.655" v="155" actId="1076"/>
          <ac:picMkLst>
            <pc:docMk/>
            <pc:sldMk cId="745967952" sldId="1309"/>
            <ac:picMk id="15" creationId="{32D9DFDF-B9BD-40F9-8F6D-9B5DA201DE63}"/>
          </ac:picMkLst>
        </pc:picChg>
      </pc:sldChg>
      <pc:sldChg chg="del">
        <pc:chgData name="Pablo León Arévalo" userId="c8bd60eee0f4b55f" providerId="LiveId" clId="{63ABE3F4-CFD1-4A93-9D1C-EE63AF39488F}" dt="2021-08-03T20:18:12.194" v="160" actId="47"/>
        <pc:sldMkLst>
          <pc:docMk/>
          <pc:sldMk cId="1849240350" sldId="1310"/>
        </pc:sldMkLst>
      </pc:sldChg>
      <pc:sldChg chg="modSp add mod">
        <pc:chgData name="Pablo León Arévalo" userId="c8bd60eee0f4b55f" providerId="LiveId" clId="{63ABE3F4-CFD1-4A93-9D1C-EE63AF39488F}" dt="2021-08-03T20:37:54.496" v="249" actId="207"/>
        <pc:sldMkLst>
          <pc:docMk/>
          <pc:sldMk cId="1546332574" sldId="1317"/>
        </pc:sldMkLst>
        <pc:graphicFrameChg chg="modGraphic">
          <ac:chgData name="Pablo León Arévalo" userId="c8bd60eee0f4b55f" providerId="LiveId" clId="{63ABE3F4-CFD1-4A93-9D1C-EE63AF39488F}" dt="2021-08-03T20:37:54.496" v="249" actId="207"/>
          <ac:graphicFrameMkLst>
            <pc:docMk/>
            <pc:sldMk cId="1546332574" sldId="1317"/>
            <ac:graphicFrameMk id="2" creationId="{00000000-0000-0000-0000-000000000000}"/>
          </ac:graphicFrameMkLst>
        </pc:graphicFrameChg>
      </pc:sldChg>
      <pc:sldChg chg="modSp add mod">
        <pc:chgData name="Pablo León Arévalo" userId="c8bd60eee0f4b55f" providerId="LiveId" clId="{63ABE3F4-CFD1-4A93-9D1C-EE63AF39488F}" dt="2021-08-03T20:37:30.745" v="247" actId="207"/>
        <pc:sldMkLst>
          <pc:docMk/>
          <pc:sldMk cId="3063160511" sldId="1318"/>
        </pc:sldMkLst>
        <pc:graphicFrameChg chg="modGraphic">
          <ac:chgData name="Pablo León Arévalo" userId="c8bd60eee0f4b55f" providerId="LiveId" clId="{63ABE3F4-CFD1-4A93-9D1C-EE63AF39488F}" dt="2021-08-03T20:37:30.745" v="247" actId="207"/>
          <ac:graphicFrameMkLst>
            <pc:docMk/>
            <pc:sldMk cId="3063160511" sldId="1318"/>
            <ac:graphicFrameMk id="2" creationId="{00000000-0000-0000-0000-000000000000}"/>
          </ac:graphicFrameMkLst>
        </pc:graphicFrameChg>
      </pc:sldChg>
      <pc:sldChg chg="modSp add mod">
        <pc:chgData name="Pablo León Arévalo" userId="c8bd60eee0f4b55f" providerId="LiveId" clId="{63ABE3F4-CFD1-4A93-9D1C-EE63AF39488F}" dt="2021-08-03T20:30:58.517" v="234" actId="20577"/>
        <pc:sldMkLst>
          <pc:docMk/>
          <pc:sldMk cId="957179601" sldId="1319"/>
        </pc:sldMkLst>
        <pc:spChg chg="mod">
          <ac:chgData name="Pablo León Arévalo" userId="c8bd60eee0f4b55f" providerId="LiveId" clId="{63ABE3F4-CFD1-4A93-9D1C-EE63AF39488F}" dt="2021-08-03T20:30:58.517" v="234" actId="20577"/>
          <ac:spMkLst>
            <pc:docMk/>
            <pc:sldMk cId="957179601" sldId="1319"/>
            <ac:spMk id="4" creationId="{00000000-0000-0000-0000-000000000000}"/>
          </ac:spMkLst>
        </pc:spChg>
      </pc:sldChg>
      <pc:sldChg chg="modSp add mod">
        <pc:chgData name="Pablo León Arévalo" userId="c8bd60eee0f4b55f" providerId="LiveId" clId="{63ABE3F4-CFD1-4A93-9D1C-EE63AF39488F}" dt="2021-08-03T20:36:50.317" v="245" actId="113"/>
        <pc:sldMkLst>
          <pc:docMk/>
          <pc:sldMk cId="117448960" sldId="1320"/>
        </pc:sldMkLst>
        <pc:graphicFrameChg chg="mod modGraphic">
          <ac:chgData name="Pablo León Arévalo" userId="c8bd60eee0f4b55f" providerId="LiveId" clId="{63ABE3F4-CFD1-4A93-9D1C-EE63AF39488F}" dt="2021-08-03T20:36:50.317" v="245" actId="113"/>
          <ac:graphicFrameMkLst>
            <pc:docMk/>
            <pc:sldMk cId="117448960" sldId="1320"/>
            <ac:graphicFrameMk id="2" creationId="{00000000-0000-0000-0000-000000000000}"/>
          </ac:graphicFrameMkLst>
        </pc:graphicFrameChg>
      </pc:sldChg>
    </pc:docChg>
  </pc:docChgLst>
  <pc:docChgLst>
    <pc:chgData name="Pablo León Arévalo" userId="c8bd60eee0f4b55f" providerId="LiveId" clId="{20187024-6664-4CE0-A72D-3ACBEE692156}"/>
    <pc:docChg chg="undo custSel addSld modSld">
      <pc:chgData name="Pablo León Arévalo" userId="c8bd60eee0f4b55f" providerId="LiveId" clId="{20187024-6664-4CE0-A72D-3ACBEE692156}" dt="2021-06-17T19:08:02.053" v="647" actId="478"/>
      <pc:docMkLst>
        <pc:docMk/>
      </pc:docMkLst>
      <pc:sldChg chg="modSp mod">
        <pc:chgData name="Pablo León Arévalo" userId="c8bd60eee0f4b55f" providerId="LiveId" clId="{20187024-6664-4CE0-A72D-3ACBEE692156}" dt="2021-06-17T18:07:33.724" v="174" actId="113"/>
        <pc:sldMkLst>
          <pc:docMk/>
          <pc:sldMk cId="4221419325" sldId="1196"/>
        </pc:sldMkLst>
        <pc:spChg chg="mod">
          <ac:chgData name="Pablo León Arévalo" userId="c8bd60eee0f4b55f" providerId="LiveId" clId="{20187024-6664-4CE0-A72D-3ACBEE692156}" dt="2021-06-17T18:06:57.816" v="172" actId="20577"/>
          <ac:spMkLst>
            <pc:docMk/>
            <pc:sldMk cId="4221419325" sldId="1196"/>
            <ac:spMk id="11" creationId="{00000000-0000-0000-0000-000000000000}"/>
          </ac:spMkLst>
        </pc:spChg>
        <pc:graphicFrameChg chg="mod">
          <ac:chgData name="Pablo León Arévalo" userId="c8bd60eee0f4b55f" providerId="LiveId" clId="{20187024-6664-4CE0-A72D-3ACBEE692156}" dt="2021-06-17T18:07:33.724" v="174" actId="113"/>
          <ac:graphicFrameMkLst>
            <pc:docMk/>
            <pc:sldMk cId="4221419325" sldId="1196"/>
            <ac:graphicFrameMk id="17" creationId="{00000000-0000-0000-0000-000000000000}"/>
          </ac:graphicFrameMkLst>
        </pc:graphicFrameChg>
      </pc:sldChg>
      <pc:sldChg chg="addSp delSp modSp mod">
        <pc:chgData name="Pablo León Arévalo" userId="c8bd60eee0f4b55f" providerId="LiveId" clId="{20187024-6664-4CE0-A72D-3ACBEE692156}" dt="2021-06-17T18:04:28.632" v="160" actId="6549"/>
        <pc:sldMkLst>
          <pc:docMk/>
          <pc:sldMk cId="639624893" sldId="1197"/>
        </pc:sldMkLst>
        <pc:spChg chg="mod">
          <ac:chgData name="Pablo León Arévalo" userId="c8bd60eee0f4b55f" providerId="LiveId" clId="{20187024-6664-4CE0-A72D-3ACBEE692156}" dt="2021-06-17T18:04:28.632" v="160" actId="6549"/>
          <ac:spMkLst>
            <pc:docMk/>
            <pc:sldMk cId="639624893" sldId="1197"/>
            <ac:spMk id="11" creationId="{00000000-0000-0000-0000-000000000000}"/>
          </ac:spMkLst>
        </pc:spChg>
        <pc:spChg chg="add del mod">
          <ac:chgData name="Pablo León Arévalo" userId="c8bd60eee0f4b55f" providerId="LiveId" clId="{20187024-6664-4CE0-A72D-3ACBEE692156}" dt="2021-06-17T17:45:46.834" v="11" actId="478"/>
          <ac:spMkLst>
            <pc:docMk/>
            <pc:sldMk cId="639624893" sldId="1197"/>
            <ac:spMk id="32" creationId="{5305111C-3FC0-41AD-BFF3-8738560427B0}"/>
          </ac:spMkLst>
        </pc:spChg>
        <pc:spChg chg="add del mod">
          <ac:chgData name="Pablo León Arévalo" userId="c8bd60eee0f4b55f" providerId="LiveId" clId="{20187024-6664-4CE0-A72D-3ACBEE692156}" dt="2021-06-17T17:47:28.122" v="13" actId="478"/>
          <ac:spMkLst>
            <pc:docMk/>
            <pc:sldMk cId="639624893" sldId="1197"/>
            <ac:spMk id="33" creationId="{4209F2CC-7BBA-477D-8498-723A59B13453}"/>
          </ac:spMkLst>
        </pc:spChg>
        <pc:spChg chg="add del mod">
          <ac:chgData name="Pablo León Arévalo" userId="c8bd60eee0f4b55f" providerId="LiveId" clId="{20187024-6664-4CE0-A72D-3ACBEE692156}" dt="2021-06-17T17:47:41.509" v="19" actId="478"/>
          <ac:spMkLst>
            <pc:docMk/>
            <pc:sldMk cId="639624893" sldId="1197"/>
            <ac:spMk id="35" creationId="{A24B2C02-E571-4BB1-AD0E-F6EBC7E121B4}"/>
          </ac:spMkLst>
        </pc:spChg>
        <pc:spChg chg="add del mod">
          <ac:chgData name="Pablo León Arévalo" userId="c8bd60eee0f4b55f" providerId="LiveId" clId="{20187024-6664-4CE0-A72D-3ACBEE692156}" dt="2021-06-17T17:47:40.237" v="18" actId="478"/>
          <ac:spMkLst>
            <pc:docMk/>
            <pc:sldMk cId="639624893" sldId="1197"/>
            <ac:spMk id="37" creationId="{953C856A-3BB8-441A-A485-D34788492169}"/>
          </ac:spMkLst>
        </pc:spChg>
        <pc:spChg chg="add del mod">
          <ac:chgData name="Pablo León Arévalo" userId="c8bd60eee0f4b55f" providerId="LiveId" clId="{20187024-6664-4CE0-A72D-3ACBEE692156}" dt="2021-06-17T17:47:36.582" v="16" actId="478"/>
          <ac:spMkLst>
            <pc:docMk/>
            <pc:sldMk cId="639624893" sldId="1197"/>
            <ac:spMk id="39" creationId="{F9AC28E3-289C-49D0-B6D9-200630F135C5}"/>
          </ac:spMkLst>
        </pc:spChg>
        <pc:spChg chg="add del mod">
          <ac:chgData name="Pablo León Arévalo" userId="c8bd60eee0f4b55f" providerId="LiveId" clId="{20187024-6664-4CE0-A72D-3ACBEE692156}" dt="2021-06-17T17:50:03.852" v="28" actId="478"/>
          <ac:spMkLst>
            <pc:docMk/>
            <pc:sldMk cId="639624893" sldId="1197"/>
            <ac:spMk id="40" creationId="{3F676F8B-212C-4D71-BCAF-F384F4B192C2}"/>
          </ac:spMkLst>
        </pc:spChg>
        <pc:spChg chg="add del mod">
          <ac:chgData name="Pablo León Arévalo" userId="c8bd60eee0f4b55f" providerId="LiveId" clId="{20187024-6664-4CE0-A72D-3ACBEE692156}" dt="2021-06-17T17:50:07.463" v="29" actId="478"/>
          <ac:spMkLst>
            <pc:docMk/>
            <pc:sldMk cId="639624893" sldId="1197"/>
            <ac:spMk id="42" creationId="{958BF46C-4D7C-48F5-BAF3-74E9E14D2165}"/>
          </ac:spMkLst>
        </pc:spChg>
        <pc:spChg chg="add del mod">
          <ac:chgData name="Pablo León Arévalo" userId="c8bd60eee0f4b55f" providerId="LiveId" clId="{20187024-6664-4CE0-A72D-3ACBEE692156}" dt="2021-06-17T17:50:11.812" v="31" actId="478"/>
          <ac:spMkLst>
            <pc:docMk/>
            <pc:sldMk cId="639624893" sldId="1197"/>
            <ac:spMk id="44" creationId="{F4F0DB82-B080-4934-8440-C8B683DFCFCC}"/>
          </ac:spMkLst>
        </pc:spChg>
        <pc:spChg chg="add del mod">
          <ac:chgData name="Pablo León Arévalo" userId="c8bd60eee0f4b55f" providerId="LiveId" clId="{20187024-6664-4CE0-A72D-3ACBEE692156}" dt="2021-06-17T17:50:18.543" v="33" actId="478"/>
          <ac:spMkLst>
            <pc:docMk/>
            <pc:sldMk cId="639624893" sldId="1197"/>
            <ac:spMk id="46" creationId="{51688A02-D8CB-4151-8967-EB7113128AE5}"/>
          </ac:spMkLst>
        </pc:spChg>
        <pc:spChg chg="add del mod">
          <ac:chgData name="Pablo León Arévalo" userId="c8bd60eee0f4b55f" providerId="LiveId" clId="{20187024-6664-4CE0-A72D-3ACBEE692156}" dt="2021-06-17T17:50:25.244" v="36" actId="478"/>
          <ac:spMkLst>
            <pc:docMk/>
            <pc:sldMk cId="639624893" sldId="1197"/>
            <ac:spMk id="48" creationId="{71923020-E796-41D0-83E7-D20EE76AF3BE}"/>
          </ac:spMkLst>
        </pc:spChg>
        <pc:spChg chg="add mod">
          <ac:chgData name="Pablo León Arévalo" userId="c8bd60eee0f4b55f" providerId="LiveId" clId="{20187024-6664-4CE0-A72D-3ACBEE692156}" dt="2021-06-17T17:58:39.301" v="93"/>
          <ac:spMkLst>
            <pc:docMk/>
            <pc:sldMk cId="639624893" sldId="1197"/>
            <ac:spMk id="51" creationId="{D831F02E-F218-40F2-9C86-04CA1F5F3738}"/>
          </ac:spMkLst>
        </pc:spChg>
        <pc:spChg chg="add mod">
          <ac:chgData name="Pablo León Arévalo" userId="c8bd60eee0f4b55f" providerId="LiveId" clId="{20187024-6664-4CE0-A72D-3ACBEE692156}" dt="2021-06-17T18:01:51.576" v="123" actId="1036"/>
          <ac:spMkLst>
            <pc:docMk/>
            <pc:sldMk cId="639624893" sldId="1197"/>
            <ac:spMk id="52" creationId="{BDD1A0B8-4714-4B4C-A670-BD2A0C421B6A}"/>
          </ac:spMkLst>
        </pc:spChg>
        <pc:spChg chg="add mod">
          <ac:chgData name="Pablo León Arévalo" userId="c8bd60eee0f4b55f" providerId="LiveId" clId="{20187024-6664-4CE0-A72D-3ACBEE692156}" dt="2021-06-17T18:02:49.309" v="136" actId="113"/>
          <ac:spMkLst>
            <pc:docMk/>
            <pc:sldMk cId="639624893" sldId="1197"/>
            <ac:spMk id="54" creationId="{7D367D32-9C38-40C6-87C0-0303C33C2D7D}"/>
          </ac:spMkLst>
        </pc:spChg>
        <pc:spChg chg="add mod">
          <ac:chgData name="Pablo León Arévalo" userId="c8bd60eee0f4b55f" providerId="LiveId" clId="{20187024-6664-4CE0-A72D-3ACBEE692156}" dt="2021-06-17T18:02:49.309" v="136" actId="113"/>
          <ac:spMkLst>
            <pc:docMk/>
            <pc:sldMk cId="639624893" sldId="1197"/>
            <ac:spMk id="56" creationId="{2D2B2E1F-3ADF-43D0-8302-C46833419309}"/>
          </ac:spMkLst>
        </pc:spChg>
        <pc:graphicFrameChg chg="del">
          <ac:chgData name="Pablo León Arévalo" userId="c8bd60eee0f4b55f" providerId="LiveId" clId="{20187024-6664-4CE0-A72D-3ACBEE692156}" dt="2021-06-17T17:43:58.972" v="0" actId="478"/>
          <ac:graphicFrameMkLst>
            <pc:docMk/>
            <pc:sldMk cId="639624893" sldId="1197"/>
            <ac:graphicFrameMk id="17" creationId="{00000000-0000-0000-0000-000000000000}"/>
          </ac:graphicFrameMkLst>
        </pc:graphicFrameChg>
        <pc:graphicFrameChg chg="add del mod">
          <ac:chgData name="Pablo León Arévalo" userId="c8bd60eee0f4b55f" providerId="LiveId" clId="{20187024-6664-4CE0-A72D-3ACBEE692156}" dt="2021-06-17T17:47:32.268" v="14" actId="478"/>
          <ac:graphicFrameMkLst>
            <pc:docMk/>
            <pc:sldMk cId="639624893" sldId="1197"/>
            <ac:graphicFrameMk id="34" creationId="{33EF909A-DDA0-409D-8655-329FD06AFD25}"/>
          </ac:graphicFrameMkLst>
        </pc:graphicFrameChg>
        <pc:graphicFrameChg chg="add del mod">
          <ac:chgData name="Pablo León Arévalo" userId="c8bd60eee0f4b55f" providerId="LiveId" clId="{20187024-6664-4CE0-A72D-3ACBEE692156}" dt="2021-06-17T17:50:21.508" v="34" actId="478"/>
          <ac:graphicFrameMkLst>
            <pc:docMk/>
            <pc:sldMk cId="639624893" sldId="1197"/>
            <ac:graphicFrameMk id="41" creationId="{0D11FA59-76D4-45FB-8B6E-E0047DBAD986}"/>
          </ac:graphicFrameMkLst>
        </pc:graphicFrameChg>
        <pc:graphicFrameChg chg="add mod">
          <ac:chgData name="Pablo León Arévalo" userId="c8bd60eee0f4b55f" providerId="LiveId" clId="{20187024-6664-4CE0-A72D-3ACBEE692156}" dt="2021-06-17T18:00:22.424" v="99" actId="2711"/>
          <ac:graphicFrameMkLst>
            <pc:docMk/>
            <pc:sldMk cId="639624893" sldId="1197"/>
            <ac:graphicFrameMk id="49" creationId="{268DF1D2-3AD9-40E5-8BB2-82DA9E688D99}"/>
          </ac:graphicFrameMkLst>
        </pc:graphicFrameChg>
        <pc:cxnChg chg="del">
          <ac:chgData name="Pablo León Arévalo" userId="c8bd60eee0f4b55f" providerId="LiveId" clId="{20187024-6664-4CE0-A72D-3ACBEE692156}" dt="2021-06-17T17:44:31.620" v="4" actId="478"/>
          <ac:cxnSpMkLst>
            <pc:docMk/>
            <pc:sldMk cId="639624893" sldId="1197"/>
            <ac:cxnSpMk id="18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24.547" v="1" actId="478"/>
          <ac:cxnSpMkLst>
            <pc:docMk/>
            <pc:sldMk cId="639624893" sldId="1197"/>
            <ac:cxnSpMk id="24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29.706" v="3" actId="478"/>
          <ac:cxnSpMkLst>
            <pc:docMk/>
            <pc:sldMk cId="639624893" sldId="1197"/>
            <ac:cxnSpMk id="25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39.321" v="9" actId="478"/>
          <ac:cxnSpMkLst>
            <pc:docMk/>
            <pc:sldMk cId="639624893" sldId="1197"/>
            <ac:cxnSpMk id="26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37.481" v="8" actId="478"/>
          <ac:cxnSpMkLst>
            <pc:docMk/>
            <pc:sldMk cId="639624893" sldId="1197"/>
            <ac:cxnSpMk id="27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35.936" v="7" actId="478"/>
          <ac:cxnSpMkLst>
            <pc:docMk/>
            <pc:sldMk cId="639624893" sldId="1197"/>
            <ac:cxnSpMk id="28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34.282" v="6" actId="478"/>
          <ac:cxnSpMkLst>
            <pc:docMk/>
            <pc:sldMk cId="639624893" sldId="1197"/>
            <ac:cxnSpMk id="29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33.173" v="5" actId="478"/>
          <ac:cxnSpMkLst>
            <pc:docMk/>
            <pc:sldMk cId="639624893" sldId="1197"/>
            <ac:cxnSpMk id="30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7:44:26.398" v="2" actId="478"/>
          <ac:cxnSpMkLst>
            <pc:docMk/>
            <pc:sldMk cId="639624893" sldId="1197"/>
            <ac:cxnSpMk id="31" creationId="{00000000-0000-0000-0000-000000000000}"/>
          </ac:cxnSpMkLst>
        </pc:cxnChg>
        <pc:cxnChg chg="add del mod">
          <ac:chgData name="Pablo León Arévalo" userId="c8bd60eee0f4b55f" providerId="LiveId" clId="{20187024-6664-4CE0-A72D-3ACBEE692156}" dt="2021-06-17T17:47:38.366" v="17" actId="478"/>
          <ac:cxnSpMkLst>
            <pc:docMk/>
            <pc:sldMk cId="639624893" sldId="1197"/>
            <ac:cxnSpMk id="36" creationId="{11048363-3071-4BB7-9098-A610A4229B08}"/>
          </ac:cxnSpMkLst>
        </pc:cxnChg>
        <pc:cxnChg chg="add del mod">
          <ac:chgData name="Pablo León Arévalo" userId="c8bd60eee0f4b55f" providerId="LiveId" clId="{20187024-6664-4CE0-A72D-3ACBEE692156}" dt="2021-06-17T17:47:34.499" v="15" actId="478"/>
          <ac:cxnSpMkLst>
            <pc:docMk/>
            <pc:sldMk cId="639624893" sldId="1197"/>
            <ac:cxnSpMk id="38" creationId="{E8C6B8EA-D4F5-480F-8C5B-F5AE0455547F}"/>
          </ac:cxnSpMkLst>
        </pc:cxnChg>
        <pc:cxnChg chg="add del mod">
          <ac:chgData name="Pablo León Arévalo" userId="c8bd60eee0f4b55f" providerId="LiveId" clId="{20187024-6664-4CE0-A72D-3ACBEE692156}" dt="2021-06-17T17:50:09.885" v="30" actId="478"/>
          <ac:cxnSpMkLst>
            <pc:docMk/>
            <pc:sldMk cId="639624893" sldId="1197"/>
            <ac:cxnSpMk id="43" creationId="{3035CD4C-ACDD-4878-9D0F-5DC7F2812189}"/>
          </ac:cxnSpMkLst>
        </pc:cxnChg>
        <pc:cxnChg chg="add del mod">
          <ac:chgData name="Pablo León Arévalo" userId="c8bd60eee0f4b55f" providerId="LiveId" clId="{20187024-6664-4CE0-A72D-3ACBEE692156}" dt="2021-06-17T17:50:13.259" v="32" actId="478"/>
          <ac:cxnSpMkLst>
            <pc:docMk/>
            <pc:sldMk cId="639624893" sldId="1197"/>
            <ac:cxnSpMk id="45" creationId="{D2FB4F6B-B8A8-4727-9D66-5BC0D673FB91}"/>
          </ac:cxnSpMkLst>
        </pc:cxnChg>
        <pc:cxnChg chg="add del mod">
          <ac:chgData name="Pablo León Arévalo" userId="c8bd60eee0f4b55f" providerId="LiveId" clId="{20187024-6664-4CE0-A72D-3ACBEE692156}" dt="2021-06-17T17:50:23.517" v="35" actId="478"/>
          <ac:cxnSpMkLst>
            <pc:docMk/>
            <pc:sldMk cId="639624893" sldId="1197"/>
            <ac:cxnSpMk id="47" creationId="{DC8A8ECC-1CAA-4F28-AF7E-158378DB375E}"/>
          </ac:cxnSpMkLst>
        </pc:cxnChg>
        <pc:cxnChg chg="add mod">
          <ac:chgData name="Pablo León Arévalo" userId="c8bd60eee0f4b55f" providerId="LiveId" clId="{20187024-6664-4CE0-A72D-3ACBEE692156}" dt="2021-06-17T18:00:09.351" v="97" actId="1076"/>
          <ac:cxnSpMkLst>
            <pc:docMk/>
            <pc:sldMk cId="639624893" sldId="1197"/>
            <ac:cxnSpMk id="50" creationId="{DBAD4430-0620-43B8-8FE0-77C3488F8ECA}"/>
          </ac:cxnSpMkLst>
        </pc:cxnChg>
        <pc:cxnChg chg="add mod">
          <ac:chgData name="Pablo León Arévalo" userId="c8bd60eee0f4b55f" providerId="LiveId" clId="{20187024-6664-4CE0-A72D-3ACBEE692156}" dt="2021-06-17T18:02:36.926" v="134" actId="1038"/>
          <ac:cxnSpMkLst>
            <pc:docMk/>
            <pc:sldMk cId="639624893" sldId="1197"/>
            <ac:cxnSpMk id="53" creationId="{6F9ADB1A-E40E-40F5-9C98-A8A7A1C36388}"/>
          </ac:cxnSpMkLst>
        </pc:cxnChg>
        <pc:cxnChg chg="add mod">
          <ac:chgData name="Pablo León Arévalo" userId="c8bd60eee0f4b55f" providerId="LiveId" clId="{20187024-6664-4CE0-A72D-3ACBEE692156}" dt="2021-06-17T18:02:36.926" v="134" actId="1038"/>
          <ac:cxnSpMkLst>
            <pc:docMk/>
            <pc:sldMk cId="639624893" sldId="1197"/>
            <ac:cxnSpMk id="55" creationId="{50FBF070-F0A8-4E9F-B792-C86FC83E4854}"/>
          </ac:cxnSpMkLst>
        </pc:cxnChg>
      </pc:sldChg>
      <pc:sldChg chg="addSp delSp modSp mod">
        <pc:chgData name="Pablo León Arévalo" userId="c8bd60eee0f4b55f" providerId="LiveId" clId="{20187024-6664-4CE0-A72D-3ACBEE692156}" dt="2021-06-17T18:14:06.564" v="327" actId="6549"/>
        <pc:sldMkLst>
          <pc:docMk/>
          <pc:sldMk cId="2377736346" sldId="1198"/>
        </pc:sldMkLst>
        <pc:spChg chg="mod">
          <ac:chgData name="Pablo León Arévalo" userId="c8bd60eee0f4b55f" providerId="LiveId" clId="{20187024-6664-4CE0-A72D-3ACBEE692156}" dt="2021-06-17T18:14:06.564" v="327" actId="6549"/>
          <ac:spMkLst>
            <pc:docMk/>
            <pc:sldMk cId="2377736346" sldId="1198"/>
            <ac:spMk id="11" creationId="{00000000-0000-0000-0000-000000000000}"/>
          </ac:spMkLst>
        </pc:spChg>
        <pc:spChg chg="add mod">
          <ac:chgData name="Pablo León Arévalo" userId="c8bd60eee0f4b55f" providerId="LiveId" clId="{20187024-6664-4CE0-A72D-3ACBEE692156}" dt="2021-06-17T18:13:10.779" v="310" actId="1035"/>
          <ac:spMkLst>
            <pc:docMk/>
            <pc:sldMk cId="2377736346" sldId="1198"/>
            <ac:spMk id="34" creationId="{91D1EA92-57DD-4396-AA1D-0AF8852E84C1}"/>
          </ac:spMkLst>
        </pc:spChg>
        <pc:spChg chg="del">
          <ac:chgData name="Pablo León Arévalo" userId="c8bd60eee0f4b55f" providerId="LiveId" clId="{20187024-6664-4CE0-A72D-3ACBEE692156}" dt="2021-06-17T18:08:38.809" v="176" actId="478"/>
          <ac:spMkLst>
            <pc:docMk/>
            <pc:sldMk cId="2377736346" sldId="1198"/>
            <ac:spMk id="78" creationId="{00000000-0000-0000-0000-000000000000}"/>
          </ac:spMkLst>
        </pc:spChg>
        <pc:graphicFrameChg chg="del">
          <ac:chgData name="Pablo León Arévalo" userId="c8bd60eee0f4b55f" providerId="LiveId" clId="{20187024-6664-4CE0-A72D-3ACBEE692156}" dt="2021-06-17T18:08:18.756" v="175" actId="478"/>
          <ac:graphicFrameMkLst>
            <pc:docMk/>
            <pc:sldMk cId="2377736346" sldId="1198"/>
            <ac:graphicFrameMk id="17" creationId="{00000000-0000-0000-0000-000000000000}"/>
          </ac:graphicFrameMkLst>
        </pc:graphicFrameChg>
        <pc:graphicFrameChg chg="add mod">
          <ac:chgData name="Pablo León Arévalo" userId="c8bd60eee0f4b55f" providerId="LiveId" clId="{20187024-6664-4CE0-A72D-3ACBEE692156}" dt="2021-06-17T18:12:50.737" v="233" actId="1037"/>
          <ac:graphicFrameMkLst>
            <pc:docMk/>
            <pc:sldMk cId="2377736346" sldId="1198"/>
            <ac:graphicFrameMk id="32" creationId="{0B188E10-A252-4A18-99BC-A33599D20D4F}"/>
          </ac:graphicFrameMkLst>
        </pc:graphicFrameChg>
        <pc:graphicFrameChg chg="add mod">
          <ac:chgData name="Pablo León Arévalo" userId="c8bd60eee0f4b55f" providerId="LiveId" clId="{20187024-6664-4CE0-A72D-3ACBEE692156}" dt="2021-06-17T18:12:50.737" v="233" actId="1037"/>
          <ac:graphicFrameMkLst>
            <pc:docMk/>
            <pc:sldMk cId="2377736346" sldId="1198"/>
            <ac:graphicFrameMk id="33" creationId="{23A3B4C2-DBB4-457C-B9BE-9E7C0FF3E804}"/>
          </ac:graphicFrameMkLst>
        </pc:graphicFrame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18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43.487" v="177" actId="478"/>
          <ac:cxnSpMkLst>
            <pc:docMk/>
            <pc:sldMk cId="2377736346" sldId="1198"/>
            <ac:cxnSpMk id="24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25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26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27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28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29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30" creationId="{00000000-0000-0000-0000-000000000000}"/>
          </ac:cxnSpMkLst>
        </pc:cxnChg>
        <pc:cxnChg chg="del">
          <ac:chgData name="Pablo León Arévalo" userId="c8bd60eee0f4b55f" providerId="LiveId" clId="{20187024-6664-4CE0-A72D-3ACBEE692156}" dt="2021-06-17T18:08:38.809" v="176" actId="478"/>
          <ac:cxnSpMkLst>
            <pc:docMk/>
            <pc:sldMk cId="2377736346" sldId="1198"/>
            <ac:cxnSpMk id="31" creationId="{00000000-0000-0000-0000-000000000000}"/>
          </ac:cxnSpMkLst>
        </pc:cxnChg>
      </pc:sldChg>
      <pc:sldChg chg="addSp delSp modSp mod">
        <pc:chgData name="Pablo León Arévalo" userId="c8bd60eee0f4b55f" providerId="LiveId" clId="{20187024-6664-4CE0-A72D-3ACBEE692156}" dt="2021-06-17T18:56:43.942" v="643" actId="692"/>
        <pc:sldMkLst>
          <pc:docMk/>
          <pc:sldMk cId="2653752947" sldId="1199"/>
        </pc:sldMkLst>
        <pc:spChg chg="mod">
          <ac:chgData name="Pablo León Arévalo" userId="c8bd60eee0f4b55f" providerId="LiveId" clId="{20187024-6664-4CE0-A72D-3ACBEE692156}" dt="2021-06-17T18:18:07.252" v="336" actId="20577"/>
          <ac:spMkLst>
            <pc:docMk/>
            <pc:sldMk cId="2653752947" sldId="1199"/>
            <ac:spMk id="11" creationId="{00000000-0000-0000-0000-000000000000}"/>
          </ac:spMkLst>
        </pc:spChg>
        <pc:spChg chg="add mod">
          <ac:chgData name="Pablo León Arévalo" userId="c8bd60eee0f4b55f" providerId="LiveId" clId="{20187024-6664-4CE0-A72D-3ACBEE692156}" dt="2021-06-17T18:43:30.558" v="497" actId="1035"/>
          <ac:spMkLst>
            <pc:docMk/>
            <pc:sldMk cId="2653752947" sldId="1199"/>
            <ac:spMk id="24" creationId="{A6F38DDF-3BE9-4E66-8CF7-46548741C244}"/>
          </ac:spMkLst>
        </pc:spChg>
        <pc:spChg chg="add mod">
          <ac:chgData name="Pablo León Arévalo" userId="c8bd60eee0f4b55f" providerId="LiveId" clId="{20187024-6664-4CE0-A72D-3ACBEE692156}" dt="2021-06-17T18:52:44.065" v="626" actId="1036"/>
          <ac:spMkLst>
            <pc:docMk/>
            <pc:sldMk cId="2653752947" sldId="1199"/>
            <ac:spMk id="25" creationId="{A78AE2FE-BF33-442F-B1D2-3EDD207F7CB7}"/>
          </ac:spMkLst>
        </pc:spChg>
        <pc:spChg chg="mod">
          <ac:chgData name="Pablo León Arévalo" userId="c8bd60eee0f4b55f" providerId="LiveId" clId="{20187024-6664-4CE0-A72D-3ACBEE692156}" dt="2021-06-17T18:35:06.554" v="409" actId="6549"/>
          <ac:spMkLst>
            <pc:docMk/>
            <pc:sldMk cId="2653752947" sldId="1199"/>
            <ac:spMk id="34" creationId="{91D1EA92-57DD-4396-AA1D-0AF8852E84C1}"/>
          </ac:spMkLst>
        </pc:spChg>
        <pc:graphicFrameChg chg="add mod">
          <ac:chgData name="Pablo León Arévalo" userId="c8bd60eee0f4b55f" providerId="LiveId" clId="{20187024-6664-4CE0-A72D-3ACBEE692156}" dt="2021-06-17T18:55:50.140" v="637"/>
          <ac:graphicFrameMkLst>
            <pc:docMk/>
            <pc:sldMk cId="2653752947" sldId="1199"/>
            <ac:graphicFrameMk id="5" creationId="{321BA8F1-7D1E-4573-9B10-26646C4FC1AC}"/>
          </ac:graphicFrameMkLst>
        </pc:graphicFrameChg>
        <pc:graphicFrameChg chg="add del mod">
          <ac:chgData name="Pablo León Arévalo" userId="c8bd60eee0f4b55f" providerId="LiveId" clId="{20187024-6664-4CE0-A72D-3ACBEE692156}" dt="2021-06-17T18:34:17.648" v="405" actId="478"/>
          <ac:graphicFrameMkLst>
            <pc:docMk/>
            <pc:sldMk cId="2653752947" sldId="1199"/>
            <ac:graphicFrameMk id="16" creationId="{53561A37-2532-46D9-B538-514237715A19}"/>
          </ac:graphicFrameMkLst>
        </pc:graphicFrameChg>
        <pc:graphicFrameChg chg="del">
          <ac:chgData name="Pablo León Arévalo" userId="c8bd60eee0f4b55f" providerId="LiveId" clId="{20187024-6664-4CE0-A72D-3ACBEE692156}" dt="2021-06-17T18:17:42.352" v="328" actId="478"/>
          <ac:graphicFrameMkLst>
            <pc:docMk/>
            <pc:sldMk cId="2653752947" sldId="1199"/>
            <ac:graphicFrameMk id="32" creationId="{0B188E10-A252-4A18-99BC-A33599D20D4F}"/>
          </ac:graphicFrameMkLst>
        </pc:graphicFrameChg>
        <pc:graphicFrameChg chg="del">
          <ac:chgData name="Pablo León Arévalo" userId="c8bd60eee0f4b55f" providerId="LiveId" clId="{20187024-6664-4CE0-A72D-3ACBEE692156}" dt="2021-06-17T18:17:49.208" v="329" actId="478"/>
          <ac:graphicFrameMkLst>
            <pc:docMk/>
            <pc:sldMk cId="2653752947" sldId="1199"/>
            <ac:graphicFrameMk id="33" creationId="{23A3B4C2-DBB4-457C-B9BE-9E7C0FF3E804}"/>
          </ac:graphicFrameMkLst>
        </pc:graphicFrameChg>
        <pc:cxnChg chg="add del mod">
          <ac:chgData name="Pablo León Arévalo" userId="c8bd60eee0f4b55f" providerId="LiveId" clId="{20187024-6664-4CE0-A72D-3ACBEE692156}" dt="2021-06-17T18:45:04.012" v="499" actId="478"/>
          <ac:cxnSpMkLst>
            <pc:docMk/>
            <pc:sldMk cId="2653752947" sldId="1199"/>
            <ac:cxnSpMk id="7" creationId="{3A390FAB-9ED9-4977-B3A3-2ED1A9D0417B}"/>
          </ac:cxnSpMkLst>
        </pc:cxnChg>
        <pc:cxnChg chg="add mod">
          <ac:chgData name="Pablo León Arévalo" userId="c8bd60eee0f4b55f" providerId="LiveId" clId="{20187024-6664-4CE0-A72D-3ACBEE692156}" dt="2021-06-17T18:45:54.524" v="506" actId="692"/>
          <ac:cxnSpMkLst>
            <pc:docMk/>
            <pc:sldMk cId="2653752947" sldId="1199"/>
            <ac:cxnSpMk id="10" creationId="{C8F17AD0-B19B-4AE6-B6A7-B1A742A6640D}"/>
          </ac:cxnSpMkLst>
        </pc:cxnChg>
        <pc:cxnChg chg="add mod">
          <ac:chgData name="Pablo León Arévalo" userId="c8bd60eee0f4b55f" providerId="LiveId" clId="{20187024-6664-4CE0-A72D-3ACBEE692156}" dt="2021-06-17T18:53:22.376" v="630" actId="1076"/>
          <ac:cxnSpMkLst>
            <pc:docMk/>
            <pc:sldMk cId="2653752947" sldId="1199"/>
            <ac:cxnSpMk id="13" creationId="{D096493D-823A-4A14-89D0-74AD5F29221E}"/>
          </ac:cxnSpMkLst>
        </pc:cxnChg>
        <pc:cxnChg chg="add mod">
          <ac:chgData name="Pablo León Arévalo" userId="c8bd60eee0f4b55f" providerId="LiveId" clId="{20187024-6664-4CE0-A72D-3ACBEE692156}" dt="2021-06-17T18:56:43.942" v="643" actId="692"/>
          <ac:cxnSpMkLst>
            <pc:docMk/>
            <pc:sldMk cId="2653752947" sldId="1199"/>
            <ac:cxnSpMk id="17" creationId="{6AC6792D-6FEA-4A70-988E-D7B2DA4B3AC7}"/>
          </ac:cxnSpMkLst>
        </pc:cxnChg>
      </pc:sldChg>
      <pc:sldChg chg="delSp add mod">
        <pc:chgData name="Pablo León Arévalo" userId="c8bd60eee0f4b55f" providerId="LiveId" clId="{20187024-6664-4CE0-A72D-3ACBEE692156}" dt="2021-06-17T19:08:02.053" v="647" actId="478"/>
        <pc:sldMkLst>
          <pc:docMk/>
          <pc:sldMk cId="3775065159" sldId="1200"/>
        </pc:sldMkLst>
        <pc:spChg chg="del">
          <ac:chgData name="Pablo León Arévalo" userId="c8bd60eee0f4b55f" providerId="LiveId" clId="{20187024-6664-4CE0-A72D-3ACBEE692156}" dt="2021-06-17T19:07:58.034" v="645" actId="478"/>
          <ac:spMkLst>
            <pc:docMk/>
            <pc:sldMk cId="3775065159" sldId="1200"/>
            <ac:spMk id="34" creationId="{91D1EA92-57DD-4396-AA1D-0AF8852E84C1}"/>
          </ac:spMkLst>
        </pc:spChg>
        <pc:graphicFrameChg chg="del">
          <ac:chgData name="Pablo León Arévalo" userId="c8bd60eee0f4b55f" providerId="LiveId" clId="{20187024-6664-4CE0-A72D-3ACBEE692156}" dt="2021-06-17T19:07:59.998" v="646" actId="478"/>
          <ac:graphicFrameMkLst>
            <pc:docMk/>
            <pc:sldMk cId="3775065159" sldId="1200"/>
            <ac:graphicFrameMk id="32" creationId="{0B188E10-A252-4A18-99BC-A33599D20D4F}"/>
          </ac:graphicFrameMkLst>
        </pc:graphicFrameChg>
        <pc:graphicFrameChg chg="del">
          <ac:chgData name="Pablo León Arévalo" userId="c8bd60eee0f4b55f" providerId="LiveId" clId="{20187024-6664-4CE0-A72D-3ACBEE692156}" dt="2021-06-17T19:08:02.053" v="647" actId="478"/>
          <ac:graphicFrameMkLst>
            <pc:docMk/>
            <pc:sldMk cId="3775065159" sldId="1200"/>
            <ac:graphicFrameMk id="33" creationId="{23A3B4C2-DBB4-457C-B9BE-9E7C0FF3E804}"/>
          </ac:graphicFrameMkLst>
        </pc:graphicFrameChg>
      </pc:sldChg>
    </pc:docChg>
  </pc:docChgLst>
  <pc:docChgLst>
    <pc:chgData name="Pablo León Arévalo" userId="c8bd60eee0f4b55f" providerId="LiveId" clId="{37C605A0-1AE8-434F-B4AA-28CC62D9ADEE}"/>
    <pc:docChg chg="undo custSel addSld delSld modSld">
      <pc:chgData name="Pablo León Arévalo" userId="c8bd60eee0f4b55f" providerId="LiveId" clId="{37C605A0-1AE8-434F-B4AA-28CC62D9ADEE}" dt="2021-06-24T21:21:28.313" v="1112" actId="20577"/>
      <pc:docMkLst>
        <pc:docMk/>
      </pc:docMkLst>
      <pc:sldChg chg="mod modShow">
        <pc:chgData name="Pablo León Arévalo" userId="c8bd60eee0f4b55f" providerId="LiveId" clId="{37C605A0-1AE8-434F-B4AA-28CC62D9ADEE}" dt="2021-06-24T17:22:10.176" v="0" actId="729"/>
        <pc:sldMkLst>
          <pc:docMk/>
          <pc:sldMk cId="2563522005" sldId="1146"/>
        </pc:sldMkLst>
      </pc:sldChg>
      <pc:sldChg chg="addSp delSp modSp mod">
        <pc:chgData name="Pablo León Arévalo" userId="c8bd60eee0f4b55f" providerId="LiveId" clId="{37C605A0-1AE8-434F-B4AA-28CC62D9ADEE}" dt="2021-06-24T17:29:03.685" v="36"/>
        <pc:sldMkLst>
          <pc:docMk/>
          <pc:sldMk cId="2713758045" sldId="1173"/>
        </pc:sldMkLst>
        <pc:spChg chg="mod">
          <ac:chgData name="Pablo León Arévalo" userId="c8bd60eee0f4b55f" providerId="LiveId" clId="{37C605A0-1AE8-434F-B4AA-28CC62D9ADEE}" dt="2021-06-24T17:29:03.685" v="36"/>
          <ac:spMkLst>
            <pc:docMk/>
            <pc:sldMk cId="2713758045" sldId="1173"/>
            <ac:spMk id="11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17:28:45.189" v="35" actId="14100"/>
          <ac:spMkLst>
            <pc:docMk/>
            <pc:sldMk cId="2713758045" sldId="1173"/>
            <ac:spMk id="23" creationId="{00000000-0000-0000-0000-000000000000}"/>
          </ac:spMkLst>
        </pc:spChg>
        <pc:graphicFrameChg chg="del">
          <ac:chgData name="Pablo León Arévalo" userId="c8bd60eee0f4b55f" providerId="LiveId" clId="{37C605A0-1AE8-434F-B4AA-28CC62D9ADEE}" dt="2021-06-24T17:27:24.880" v="19" actId="478"/>
          <ac:graphicFrameMkLst>
            <pc:docMk/>
            <pc:sldMk cId="2713758045" sldId="1173"/>
            <ac:graphicFrameMk id="2" creationId="{00000000-0000-0000-0000-000000000000}"/>
          </ac:graphicFrameMkLst>
        </pc:graphicFrameChg>
        <pc:graphicFrameChg chg="add mod modGraphic">
          <ac:chgData name="Pablo León Arévalo" userId="c8bd60eee0f4b55f" providerId="LiveId" clId="{37C605A0-1AE8-434F-B4AA-28CC62D9ADEE}" dt="2021-06-24T17:28:00.996" v="24" actId="14734"/>
          <ac:graphicFrameMkLst>
            <pc:docMk/>
            <pc:sldMk cId="2713758045" sldId="1173"/>
            <ac:graphicFrameMk id="3" creationId="{DC47F95D-9AC1-4D78-BAA4-ACE82DBA03D2}"/>
          </ac:graphicFrameMkLst>
        </pc:graphicFrameChg>
        <pc:picChg chg="mod">
          <ac:chgData name="Pablo León Arévalo" userId="c8bd60eee0f4b55f" providerId="LiveId" clId="{37C605A0-1AE8-434F-B4AA-28CC62D9ADEE}" dt="2021-06-24T17:28:13.501" v="25" actId="1076"/>
          <ac:picMkLst>
            <pc:docMk/>
            <pc:sldMk cId="2713758045" sldId="1173"/>
            <ac:picMk id="29" creationId="{00000000-0000-0000-0000-000000000000}"/>
          </ac:picMkLst>
        </pc:picChg>
      </pc:sldChg>
      <pc:sldChg chg="modSp mod">
        <pc:chgData name="Pablo León Arévalo" userId="c8bd60eee0f4b55f" providerId="LiveId" clId="{37C605A0-1AE8-434F-B4AA-28CC62D9ADEE}" dt="2021-06-24T20:37:09.353" v="1065" actId="20577"/>
        <pc:sldMkLst>
          <pc:docMk/>
          <pc:sldMk cId="648599825" sldId="1184"/>
        </pc:sldMkLst>
        <pc:graphicFrameChg chg="modGraphic">
          <ac:chgData name="Pablo León Arévalo" userId="c8bd60eee0f4b55f" providerId="LiveId" clId="{37C605A0-1AE8-434F-B4AA-28CC62D9ADEE}" dt="2021-06-24T20:37:09.353" v="1065" actId="20577"/>
          <ac:graphicFrameMkLst>
            <pc:docMk/>
            <pc:sldMk cId="648599825" sldId="1184"/>
            <ac:graphicFrameMk id="5" creationId="{00000000-0000-0000-0000-000000000000}"/>
          </ac:graphicFrameMkLst>
        </pc:graphicFrameChg>
      </pc:sldChg>
      <pc:sldChg chg="del">
        <pc:chgData name="Pablo León Arévalo" userId="c8bd60eee0f4b55f" providerId="LiveId" clId="{37C605A0-1AE8-434F-B4AA-28CC62D9ADEE}" dt="2021-06-24T20:29:41.201" v="1047" actId="47"/>
        <pc:sldMkLst>
          <pc:docMk/>
          <pc:sldMk cId="988854062" sldId="1207"/>
        </pc:sldMkLst>
      </pc:sldChg>
      <pc:sldChg chg="addSp delSp modSp mod">
        <pc:chgData name="Pablo León Arévalo" userId="c8bd60eee0f4b55f" providerId="LiveId" clId="{37C605A0-1AE8-434F-B4AA-28CC62D9ADEE}" dt="2021-06-24T21:21:28.313" v="1112" actId="20577"/>
        <pc:sldMkLst>
          <pc:docMk/>
          <pc:sldMk cId="3771576475" sldId="1217"/>
        </pc:sldMkLst>
        <pc:spChg chg="del">
          <ac:chgData name="Pablo León Arévalo" userId="c8bd60eee0f4b55f" providerId="LiveId" clId="{37C605A0-1AE8-434F-B4AA-28CC62D9ADEE}" dt="2021-06-24T21:15:54.876" v="1066" actId="478"/>
          <ac:spMkLst>
            <pc:docMk/>
            <pc:sldMk cId="3771576475" sldId="1217"/>
            <ac:spMk id="3" creationId="{00000000-0000-0000-0000-000000000000}"/>
          </ac:spMkLst>
        </pc:spChg>
        <pc:spChg chg="add mod">
          <ac:chgData name="Pablo León Arévalo" userId="c8bd60eee0f4b55f" providerId="LiveId" clId="{37C605A0-1AE8-434F-B4AA-28CC62D9ADEE}" dt="2021-06-24T21:21:28.313" v="1112" actId="20577"/>
          <ac:spMkLst>
            <pc:docMk/>
            <pc:sldMk cId="3771576475" sldId="1217"/>
            <ac:spMk id="4" creationId="{D26A2DAC-FB05-4215-8F4C-149B6A1E83BF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36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37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38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1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2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3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4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5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6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7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8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49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50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51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53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54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1:16:39.823" v="1083" actId="1037"/>
          <ac:spMkLst>
            <pc:docMk/>
            <pc:sldMk cId="3771576475" sldId="1217"/>
            <ac:spMk id="55" creationId="{00000000-0000-0000-0000-000000000000}"/>
          </ac:spMkLst>
        </pc:spChg>
        <pc:graphicFrameChg chg="mod">
          <ac:chgData name="Pablo León Arévalo" userId="c8bd60eee0f4b55f" providerId="LiveId" clId="{37C605A0-1AE8-434F-B4AA-28CC62D9ADEE}" dt="2021-06-24T21:16:39.823" v="1083" actId="1037"/>
          <ac:graphicFrameMkLst>
            <pc:docMk/>
            <pc:sldMk cId="3771576475" sldId="1217"/>
            <ac:graphicFrameMk id="35" creationId="{00000000-0000-0000-0000-000000000000}"/>
          </ac:graphicFrameMkLst>
        </pc:graphicFrameChg>
        <pc:cxnChg chg="mod">
          <ac:chgData name="Pablo León Arévalo" userId="c8bd60eee0f4b55f" providerId="LiveId" clId="{37C605A0-1AE8-434F-B4AA-28CC62D9ADEE}" dt="2021-06-24T21:16:39.823" v="1083" actId="1037"/>
          <ac:cxnSpMkLst>
            <pc:docMk/>
            <pc:sldMk cId="3771576475" sldId="1217"/>
            <ac:cxnSpMk id="56" creationId="{00000000-0000-0000-0000-000000000000}"/>
          </ac:cxnSpMkLst>
        </pc:cxnChg>
        <pc:cxnChg chg="mod">
          <ac:chgData name="Pablo León Arévalo" userId="c8bd60eee0f4b55f" providerId="LiveId" clId="{37C605A0-1AE8-434F-B4AA-28CC62D9ADEE}" dt="2021-06-24T21:16:39.823" v="1083" actId="1037"/>
          <ac:cxnSpMkLst>
            <pc:docMk/>
            <pc:sldMk cId="3771576475" sldId="1217"/>
            <ac:cxnSpMk id="57" creationId="{00000000-0000-0000-0000-000000000000}"/>
          </ac:cxnSpMkLst>
        </pc:cxnChg>
        <pc:cxnChg chg="mod">
          <ac:chgData name="Pablo León Arévalo" userId="c8bd60eee0f4b55f" providerId="LiveId" clId="{37C605A0-1AE8-434F-B4AA-28CC62D9ADEE}" dt="2021-06-24T21:16:39.823" v="1083" actId="1037"/>
          <ac:cxnSpMkLst>
            <pc:docMk/>
            <pc:sldMk cId="3771576475" sldId="1217"/>
            <ac:cxnSpMk id="60" creationId="{00000000-0000-0000-0000-000000000000}"/>
          </ac:cxnSpMkLst>
        </pc:cxnChg>
        <pc:cxnChg chg="mod">
          <ac:chgData name="Pablo León Arévalo" userId="c8bd60eee0f4b55f" providerId="LiveId" clId="{37C605A0-1AE8-434F-B4AA-28CC62D9ADEE}" dt="2021-06-24T21:16:39.823" v="1083" actId="1037"/>
          <ac:cxnSpMkLst>
            <pc:docMk/>
            <pc:sldMk cId="3771576475" sldId="1217"/>
            <ac:cxnSpMk id="62" creationId="{00000000-0000-0000-0000-000000000000}"/>
          </ac:cxnSpMkLst>
        </pc:cxnChg>
      </pc:sldChg>
      <pc:sldChg chg="addSp delSp add mod">
        <pc:chgData name="Pablo León Arévalo" userId="c8bd60eee0f4b55f" providerId="LiveId" clId="{37C605A0-1AE8-434F-B4AA-28CC62D9ADEE}" dt="2021-06-24T18:48:09.980" v="39" actId="478"/>
        <pc:sldMkLst>
          <pc:docMk/>
          <pc:sldMk cId="3718126546" sldId="1223"/>
        </pc:sldMkLst>
        <pc:graphicFrameChg chg="add del">
          <ac:chgData name="Pablo León Arévalo" userId="c8bd60eee0f4b55f" providerId="LiveId" clId="{37C605A0-1AE8-434F-B4AA-28CC62D9ADEE}" dt="2021-06-24T18:48:09.980" v="39" actId="478"/>
          <ac:graphicFrameMkLst>
            <pc:docMk/>
            <pc:sldMk cId="3718126546" sldId="1223"/>
            <ac:graphicFrameMk id="18" creationId="{00000000-0000-0000-0000-000000000000}"/>
          </ac:graphicFrameMkLst>
        </pc:graphicFrameChg>
      </pc:sldChg>
      <pc:sldChg chg="addSp delSp modSp mod">
        <pc:chgData name="Pablo León Arévalo" userId="c8bd60eee0f4b55f" providerId="LiveId" clId="{37C605A0-1AE8-434F-B4AA-28CC62D9ADEE}" dt="2021-06-24T20:27:02.071" v="1045" actId="14100"/>
        <pc:sldMkLst>
          <pc:docMk/>
          <pc:sldMk cId="1696438061" sldId="1224"/>
        </pc:sldMkLst>
        <pc:spChg chg="add del mod">
          <ac:chgData name="Pablo León Arévalo" userId="c8bd60eee0f4b55f" providerId="LiveId" clId="{37C605A0-1AE8-434F-B4AA-28CC62D9ADEE}" dt="2021-06-24T19:37:21.538" v="409" actId="478"/>
          <ac:spMkLst>
            <pc:docMk/>
            <pc:sldMk cId="1696438061" sldId="1224"/>
            <ac:spMk id="2" creationId="{94773CAB-0C71-421C-A3F4-B0C9BEA0B851}"/>
          </ac:spMkLst>
        </pc:spChg>
        <pc:spChg chg="add del mod">
          <ac:chgData name="Pablo León Arévalo" userId="c8bd60eee0f4b55f" providerId="LiveId" clId="{37C605A0-1AE8-434F-B4AA-28CC62D9ADEE}" dt="2021-06-24T19:23:03.751" v="72"/>
          <ac:spMkLst>
            <pc:docMk/>
            <pc:sldMk cId="1696438061" sldId="1224"/>
            <ac:spMk id="4" creationId="{A1DA8D12-8580-4360-AF0B-EDCB75AB9F99}"/>
          </ac:spMkLst>
        </pc:spChg>
        <pc:spChg chg="add del mod">
          <ac:chgData name="Pablo León Arévalo" userId="c8bd60eee0f4b55f" providerId="LiveId" clId="{37C605A0-1AE8-434F-B4AA-28CC62D9ADEE}" dt="2021-06-24T19:37:00.558" v="400" actId="478"/>
          <ac:spMkLst>
            <pc:docMk/>
            <pc:sldMk cId="1696438061" sldId="1224"/>
            <ac:spMk id="5" creationId="{A8C06CD4-50C4-40A7-9E7B-61E66B8E5530}"/>
          </ac:spMkLst>
        </pc:spChg>
        <pc:spChg chg="mod">
          <ac:chgData name="Pablo León Arévalo" userId="c8bd60eee0f4b55f" providerId="LiveId" clId="{37C605A0-1AE8-434F-B4AA-28CC62D9ADEE}" dt="2021-06-24T20:21:53.249" v="1011" actId="1038"/>
          <ac:spMkLst>
            <pc:docMk/>
            <pc:sldMk cId="1696438061" sldId="1224"/>
            <ac:spMk id="19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0:21:53.249" v="1011" actId="1038"/>
          <ac:spMkLst>
            <pc:docMk/>
            <pc:sldMk cId="1696438061" sldId="1224"/>
            <ac:spMk id="20" creationId="{00000000-0000-0000-0000-000000000000}"/>
          </ac:spMkLst>
        </pc:spChg>
        <pc:spChg chg="mod">
          <ac:chgData name="Pablo León Arévalo" userId="c8bd60eee0f4b55f" providerId="LiveId" clId="{37C605A0-1AE8-434F-B4AA-28CC62D9ADEE}" dt="2021-06-24T20:21:53.249" v="1011" actId="1038"/>
          <ac:spMkLst>
            <pc:docMk/>
            <pc:sldMk cId="1696438061" sldId="1224"/>
            <ac:spMk id="21" creationId="{00000000-0000-0000-0000-000000000000}"/>
          </ac:spMkLst>
        </pc:spChg>
        <pc:spChg chg="add del mod">
          <ac:chgData name="Pablo León Arévalo" userId="c8bd60eee0f4b55f" providerId="LiveId" clId="{37C605A0-1AE8-434F-B4AA-28CC62D9ADEE}" dt="2021-06-24T19:37:02.987" v="401" actId="478"/>
          <ac:spMkLst>
            <pc:docMk/>
            <pc:sldMk cId="1696438061" sldId="1224"/>
            <ac:spMk id="22" creationId="{08EDCAA1-3EC9-4BB0-A1F6-6782BB1AD00C}"/>
          </ac:spMkLst>
        </pc:spChg>
        <pc:spChg chg="add del mod">
          <ac:chgData name="Pablo León Arévalo" userId="c8bd60eee0f4b55f" providerId="LiveId" clId="{37C605A0-1AE8-434F-B4AA-28CC62D9ADEE}" dt="2021-06-24T19:37:05.191" v="402" actId="478"/>
          <ac:spMkLst>
            <pc:docMk/>
            <pc:sldMk cId="1696438061" sldId="1224"/>
            <ac:spMk id="23" creationId="{F5A47566-D358-4A12-90BA-C8282DA5F302}"/>
          </ac:spMkLst>
        </pc:spChg>
        <pc:spChg chg="add del mod">
          <ac:chgData name="Pablo León Arévalo" userId="c8bd60eee0f4b55f" providerId="LiveId" clId="{37C605A0-1AE8-434F-B4AA-28CC62D9ADEE}" dt="2021-06-24T19:37:07.493" v="403" actId="478"/>
          <ac:spMkLst>
            <pc:docMk/>
            <pc:sldMk cId="1696438061" sldId="1224"/>
            <ac:spMk id="24" creationId="{59C2D6C8-A083-4361-9F0D-B434D5FD8121}"/>
          </ac:spMkLst>
        </pc:spChg>
        <pc:spChg chg="add del mod">
          <ac:chgData name="Pablo León Arévalo" userId="c8bd60eee0f4b55f" providerId="LiveId" clId="{37C605A0-1AE8-434F-B4AA-28CC62D9ADEE}" dt="2021-06-24T19:37:09.884" v="404" actId="478"/>
          <ac:spMkLst>
            <pc:docMk/>
            <pc:sldMk cId="1696438061" sldId="1224"/>
            <ac:spMk id="25" creationId="{158D0BB9-D838-4ABA-85FA-C7B886011B7C}"/>
          </ac:spMkLst>
        </pc:spChg>
        <pc:spChg chg="add del mod">
          <ac:chgData name="Pablo León Arévalo" userId="c8bd60eee0f4b55f" providerId="LiveId" clId="{37C605A0-1AE8-434F-B4AA-28CC62D9ADEE}" dt="2021-06-24T19:37:13.623" v="406" actId="478"/>
          <ac:spMkLst>
            <pc:docMk/>
            <pc:sldMk cId="1696438061" sldId="1224"/>
            <ac:spMk id="26" creationId="{A72EA3B5-EC89-428F-8262-91ED442857BD}"/>
          </ac:spMkLst>
        </pc:spChg>
        <pc:spChg chg="add del mod">
          <ac:chgData name="Pablo León Arévalo" userId="c8bd60eee0f4b55f" providerId="LiveId" clId="{37C605A0-1AE8-434F-B4AA-28CC62D9ADEE}" dt="2021-06-24T19:37:15.964" v="407" actId="478"/>
          <ac:spMkLst>
            <pc:docMk/>
            <pc:sldMk cId="1696438061" sldId="1224"/>
            <ac:spMk id="27" creationId="{A5C32EF4-D3D3-4F8F-8157-B6536F6AFB90}"/>
          </ac:spMkLst>
        </pc:spChg>
        <pc:spChg chg="add del mod">
          <ac:chgData name="Pablo León Arévalo" userId="c8bd60eee0f4b55f" providerId="LiveId" clId="{37C605A0-1AE8-434F-B4AA-28CC62D9ADEE}" dt="2021-06-24T19:37:18.619" v="408" actId="478"/>
          <ac:spMkLst>
            <pc:docMk/>
            <pc:sldMk cId="1696438061" sldId="1224"/>
            <ac:spMk id="28" creationId="{0AF94BAC-7E83-42B9-99B1-BAECE1EBB2E5}"/>
          </ac:spMkLst>
        </pc:spChg>
        <pc:spChg chg="add mod">
          <ac:chgData name="Pablo León Arévalo" userId="c8bd60eee0f4b55f" providerId="LiveId" clId="{37C605A0-1AE8-434F-B4AA-28CC62D9ADEE}" dt="2021-06-24T19:35:23.676" v="395"/>
          <ac:spMkLst>
            <pc:docMk/>
            <pc:sldMk cId="1696438061" sldId="1224"/>
            <ac:spMk id="30" creationId="{776D4D51-C13B-43DD-B480-C0FD4E3F45C7}"/>
          </ac:spMkLst>
        </pc:spChg>
        <pc:spChg chg="add mod">
          <ac:chgData name="Pablo León Arévalo" userId="c8bd60eee0f4b55f" providerId="LiveId" clId="{37C605A0-1AE8-434F-B4AA-28CC62D9ADEE}" dt="2021-06-24T19:35:23.676" v="395"/>
          <ac:spMkLst>
            <pc:docMk/>
            <pc:sldMk cId="1696438061" sldId="1224"/>
            <ac:spMk id="31" creationId="{B80A8175-EDAC-4BF0-B77F-41738F1273E0}"/>
          </ac:spMkLst>
        </pc:spChg>
        <pc:spChg chg="add mod">
          <ac:chgData name="Pablo León Arévalo" userId="c8bd60eee0f4b55f" providerId="LiveId" clId="{37C605A0-1AE8-434F-B4AA-28CC62D9ADEE}" dt="2021-06-24T19:35:46.544" v="396"/>
          <ac:spMkLst>
            <pc:docMk/>
            <pc:sldMk cId="1696438061" sldId="1224"/>
            <ac:spMk id="33" creationId="{56BD5AAF-6D7E-40A9-AAA9-A7F07EE6EEAD}"/>
          </ac:spMkLst>
        </pc:spChg>
        <pc:spChg chg="add mod">
          <ac:chgData name="Pablo León Arévalo" userId="c8bd60eee0f4b55f" providerId="LiveId" clId="{37C605A0-1AE8-434F-B4AA-28CC62D9ADEE}" dt="2021-06-24T19:35:46.544" v="396"/>
          <ac:spMkLst>
            <pc:docMk/>
            <pc:sldMk cId="1696438061" sldId="1224"/>
            <ac:spMk id="34" creationId="{F7B47C5C-373F-48FF-9DAB-B73D51B63531}"/>
          </ac:spMkLst>
        </pc:spChg>
        <pc:spChg chg="add mod">
          <ac:chgData name="Pablo León Arévalo" userId="c8bd60eee0f4b55f" providerId="LiveId" clId="{37C605A0-1AE8-434F-B4AA-28CC62D9ADEE}" dt="2021-06-24T20:17:33.187" v="978" actId="3064"/>
          <ac:spMkLst>
            <pc:docMk/>
            <pc:sldMk cId="1696438061" sldId="1224"/>
            <ac:spMk id="36" creationId="{543E7ABF-0E01-4455-B4E0-4B8ADEA6AFFC}"/>
          </ac:spMkLst>
        </pc:spChg>
        <pc:spChg chg="add mod ord">
          <ac:chgData name="Pablo León Arévalo" userId="c8bd60eee0f4b55f" providerId="LiveId" clId="{37C605A0-1AE8-434F-B4AA-28CC62D9ADEE}" dt="2021-06-24T20:26:35.113" v="1041" actId="166"/>
          <ac:spMkLst>
            <pc:docMk/>
            <pc:sldMk cId="1696438061" sldId="1224"/>
            <ac:spMk id="37" creationId="{280F36DA-57A9-41CF-A429-E366A614B06C}"/>
          </ac:spMkLst>
        </pc:spChg>
        <pc:spChg chg="add mod">
          <ac:chgData name="Pablo León Arévalo" userId="c8bd60eee0f4b55f" providerId="LiveId" clId="{37C605A0-1AE8-434F-B4AA-28CC62D9ADEE}" dt="2021-06-24T19:38:29.095" v="459"/>
          <ac:spMkLst>
            <pc:docMk/>
            <pc:sldMk cId="1696438061" sldId="1224"/>
            <ac:spMk id="39" creationId="{E67A4C06-5E7A-45FE-9665-144362A687F8}"/>
          </ac:spMkLst>
        </pc:spChg>
        <pc:spChg chg="add mod">
          <ac:chgData name="Pablo León Arévalo" userId="c8bd60eee0f4b55f" providerId="LiveId" clId="{37C605A0-1AE8-434F-B4AA-28CC62D9ADEE}" dt="2021-06-24T19:38:29.095" v="459"/>
          <ac:spMkLst>
            <pc:docMk/>
            <pc:sldMk cId="1696438061" sldId="1224"/>
            <ac:spMk id="40" creationId="{74E57046-1984-45DB-827E-0DA7B864FF2F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55" creationId="{BBA338AE-6C27-49FF-B712-BA2F60F1C0B7}"/>
          </ac:spMkLst>
        </pc:spChg>
        <pc:spChg chg="add mod">
          <ac:chgData name="Pablo León Arévalo" userId="c8bd60eee0f4b55f" providerId="LiveId" clId="{37C605A0-1AE8-434F-B4AA-28CC62D9ADEE}" dt="2021-06-24T19:49:39.417" v="558" actId="6549"/>
          <ac:spMkLst>
            <pc:docMk/>
            <pc:sldMk cId="1696438061" sldId="1224"/>
            <ac:spMk id="56" creationId="{1020FFBA-D40D-4849-8422-8C3AE539442E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57" creationId="{222E356C-3B6C-4C91-BD8C-4B7E86094470}"/>
          </ac:spMkLst>
        </pc:spChg>
        <pc:spChg chg="add mod">
          <ac:chgData name="Pablo León Arévalo" userId="c8bd60eee0f4b55f" providerId="LiveId" clId="{37C605A0-1AE8-434F-B4AA-28CC62D9ADEE}" dt="2021-06-24T19:52:56.051" v="626" actId="14100"/>
          <ac:spMkLst>
            <pc:docMk/>
            <pc:sldMk cId="1696438061" sldId="1224"/>
            <ac:spMk id="60" creationId="{2BB5681A-C378-49B9-8F9E-369FE0A337D5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2" creationId="{54B84909-9611-4A7A-AA0F-24F0FED5F36A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3" creationId="{CE5462F2-1A78-4C13-AE26-46DB1C9025CE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4" creationId="{513657A1-FF9C-46A3-BA1C-7AAE5CBDD9E5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5" creationId="{ECDB2AFD-03B6-4B0C-A6F6-652676368DE6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6" creationId="{C6D282EC-4D20-4E7F-91C5-DA0ED6F1A682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7" creationId="{E11FDF09-6193-4F64-80F4-A8D9ED756488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8" creationId="{8696E425-1E72-4596-8644-BAC74B1116EB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69" creationId="{5575A19D-595F-488D-8F36-1FDA7158AC9A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0" creationId="{CC86B283-E633-4CF1-BF86-D20F8A6AF5E8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1" creationId="{206B35BF-6093-4449-AAC1-FB98DC4BBC88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2" creationId="{C6989615-300D-4EA7-8CA1-7E31A5B36069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3" creationId="{B13DCD76-2255-4501-8AE1-A7B9C1801D35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4" creationId="{378E148C-07BD-4AC1-B5F3-A07D17129C4E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5" creationId="{B1968C41-F0CE-46F3-A990-7883B1D00D43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6" creationId="{3A596E53-F0F3-4AF3-B2E9-274F743695C5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7" creationId="{1ABB4E41-0FF3-44A8-978B-06B48B9839A3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79" creationId="{B418C67A-5DA0-4FCF-89E6-94445E8AA9B1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80" creationId="{38A1AF8B-E2A7-4B07-92B5-16F81D671F24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81" creationId="{652F3F30-7ED2-4DBA-B1FC-7CD55E7D85B6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82" creationId="{5C611737-A31E-45C0-94FF-44017BE17834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83" creationId="{737B5C03-FD7D-44CE-B41C-A84C0CFDF15F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84" creationId="{F8085E80-7B4B-4289-AC47-18CB189CAFE6}"/>
          </ac:spMkLst>
        </pc:spChg>
        <pc:spChg chg="add mod">
          <ac:chgData name="Pablo León Arévalo" userId="c8bd60eee0f4b55f" providerId="LiveId" clId="{37C605A0-1AE8-434F-B4AA-28CC62D9ADEE}" dt="2021-06-24T19:39:15.866" v="461"/>
          <ac:spMkLst>
            <pc:docMk/>
            <pc:sldMk cId="1696438061" sldId="1224"/>
            <ac:spMk id="85" creationId="{EB7C3B1A-AB69-4AD7-AC73-F614ECA5C6D8}"/>
          </ac:spMkLst>
        </pc:spChg>
        <pc:spChg chg="add mod ord">
          <ac:chgData name="Pablo León Arévalo" userId="c8bd60eee0f4b55f" providerId="LiveId" clId="{37C605A0-1AE8-434F-B4AA-28CC62D9ADEE}" dt="2021-06-24T20:13:25.164" v="872" actId="166"/>
          <ac:spMkLst>
            <pc:docMk/>
            <pc:sldMk cId="1696438061" sldId="1224"/>
            <ac:spMk id="86" creationId="{CF2490C5-A7C9-4527-B3D5-DA59EFDDC596}"/>
          </ac:spMkLst>
        </pc:spChg>
        <pc:spChg chg="add mod ord">
          <ac:chgData name="Pablo León Arévalo" userId="c8bd60eee0f4b55f" providerId="LiveId" clId="{37C605A0-1AE8-434F-B4AA-28CC62D9ADEE}" dt="2021-06-24T20:21:30.519" v="1010" actId="692"/>
          <ac:spMkLst>
            <pc:docMk/>
            <pc:sldMk cId="1696438061" sldId="1224"/>
            <ac:spMk id="144" creationId="{0DD76492-649B-4143-BBC1-425365CD9B93}"/>
          </ac:spMkLst>
        </pc:spChg>
        <pc:grpChg chg="add del mod">
          <ac:chgData name="Pablo León Arévalo" userId="c8bd60eee0f4b55f" providerId="LiveId" clId="{37C605A0-1AE8-434F-B4AA-28CC62D9ADEE}" dt="2021-06-24T19:36:58.240" v="398" actId="478"/>
          <ac:grpSpMkLst>
            <pc:docMk/>
            <pc:sldMk cId="1696438061" sldId="1224"/>
            <ac:grpSpMk id="29" creationId="{66906324-10AD-4FE8-9946-E64FA5433E03}"/>
          </ac:grpSpMkLst>
        </pc:grpChg>
        <pc:grpChg chg="add del mod">
          <ac:chgData name="Pablo León Arévalo" userId="c8bd60eee0f4b55f" providerId="LiveId" clId="{37C605A0-1AE8-434F-B4AA-28CC62D9ADEE}" dt="2021-06-24T19:36:55.698" v="397" actId="478"/>
          <ac:grpSpMkLst>
            <pc:docMk/>
            <pc:sldMk cId="1696438061" sldId="1224"/>
            <ac:grpSpMk id="32" creationId="{E108C8BD-5E64-4F8E-B956-D85CA412B3B7}"/>
          </ac:grpSpMkLst>
        </pc:grpChg>
        <pc:grpChg chg="add mod ord">
          <ac:chgData name="Pablo León Arévalo" userId="c8bd60eee0f4b55f" providerId="LiveId" clId="{37C605A0-1AE8-434F-B4AA-28CC62D9ADEE}" dt="2021-06-24T20:26:47.203" v="1043" actId="1037"/>
          <ac:grpSpMkLst>
            <pc:docMk/>
            <pc:sldMk cId="1696438061" sldId="1224"/>
            <ac:grpSpMk id="35" creationId="{2C9FB822-8FDB-4393-8767-F27B59335EA7}"/>
          </ac:grpSpMkLst>
        </pc:grpChg>
        <pc:grpChg chg="add del mod">
          <ac:chgData name="Pablo León Arévalo" userId="c8bd60eee0f4b55f" providerId="LiveId" clId="{37C605A0-1AE8-434F-B4AA-28CC62D9ADEE}" dt="2021-06-24T19:38:43.167" v="460" actId="478"/>
          <ac:grpSpMkLst>
            <pc:docMk/>
            <pc:sldMk cId="1696438061" sldId="1224"/>
            <ac:grpSpMk id="38" creationId="{23446962-0F1E-47BC-83A3-37AACF6F6350}"/>
          </ac:grpSpMkLst>
        </pc:grpChg>
        <pc:grpChg chg="add mod">
          <ac:chgData name="Pablo León Arévalo" userId="c8bd60eee0f4b55f" providerId="LiveId" clId="{37C605A0-1AE8-434F-B4AA-28CC62D9ADEE}" dt="2021-06-24T20:13:16.172" v="871" actId="1035"/>
          <ac:grpSpMkLst>
            <pc:docMk/>
            <pc:sldMk cId="1696438061" sldId="1224"/>
            <ac:grpSpMk id="41" creationId="{5A575DAE-9092-4A3A-98F1-9BA42DC6B1CD}"/>
          </ac:grpSpMkLst>
        </pc:grpChg>
        <pc:grpChg chg="add mod">
          <ac:chgData name="Pablo León Arévalo" userId="c8bd60eee0f4b55f" providerId="LiveId" clId="{37C605A0-1AE8-434F-B4AA-28CC62D9ADEE}" dt="2021-06-24T19:55:36.343" v="726" actId="1076"/>
          <ac:grpSpMkLst>
            <pc:docMk/>
            <pc:sldMk cId="1696438061" sldId="1224"/>
            <ac:grpSpMk id="42" creationId="{6959FA87-DBC1-434C-BA2C-82E745E4A01B}"/>
          </ac:grpSpMkLst>
        </pc:grpChg>
        <pc:grpChg chg="add mod">
          <ac:chgData name="Pablo León Arévalo" userId="c8bd60eee0f4b55f" providerId="LiveId" clId="{37C605A0-1AE8-434F-B4AA-28CC62D9ADEE}" dt="2021-06-24T19:55:31.078" v="725" actId="1076"/>
          <ac:grpSpMkLst>
            <pc:docMk/>
            <pc:sldMk cId="1696438061" sldId="1224"/>
            <ac:grpSpMk id="43" creationId="{016A54FD-72B5-4806-96EA-DA8457D03C31}"/>
          </ac:grpSpMkLst>
        </pc:grpChg>
        <pc:grpChg chg="add mod">
          <ac:chgData name="Pablo León Arévalo" userId="c8bd60eee0f4b55f" providerId="LiveId" clId="{37C605A0-1AE8-434F-B4AA-28CC62D9ADEE}" dt="2021-06-24T19:55:52.882" v="728" actId="1076"/>
          <ac:grpSpMkLst>
            <pc:docMk/>
            <pc:sldMk cId="1696438061" sldId="1224"/>
            <ac:grpSpMk id="44" creationId="{BF78100D-A14C-42E6-9199-CFAE5152F35F}"/>
          </ac:grpSpMkLst>
        </pc:grpChg>
        <pc:grpChg chg="add mod">
          <ac:chgData name="Pablo León Arévalo" userId="c8bd60eee0f4b55f" providerId="LiveId" clId="{37C605A0-1AE8-434F-B4AA-28CC62D9ADEE}" dt="2021-06-24T19:56:00.572" v="729" actId="1076"/>
          <ac:grpSpMkLst>
            <pc:docMk/>
            <pc:sldMk cId="1696438061" sldId="1224"/>
            <ac:grpSpMk id="45" creationId="{06CBA26B-D332-4156-9107-7C48FE961993}"/>
          </ac:grpSpMkLst>
        </pc:grpChg>
        <pc:grpChg chg="add mod">
          <ac:chgData name="Pablo León Arévalo" userId="c8bd60eee0f4b55f" providerId="LiveId" clId="{37C605A0-1AE8-434F-B4AA-28CC62D9ADEE}" dt="2021-06-24T20:10:14.284" v="804" actId="1035"/>
          <ac:grpSpMkLst>
            <pc:docMk/>
            <pc:sldMk cId="1696438061" sldId="1224"/>
            <ac:grpSpMk id="46" creationId="{780BCEF8-1D17-4046-974C-2627EE248DF1}"/>
          </ac:grpSpMkLst>
        </pc:grpChg>
        <pc:grpChg chg="add mod ord">
          <ac:chgData name="Pablo León Arévalo" userId="c8bd60eee0f4b55f" providerId="LiveId" clId="{37C605A0-1AE8-434F-B4AA-28CC62D9ADEE}" dt="2021-06-24T20:23:09.890" v="1018" actId="166"/>
          <ac:grpSpMkLst>
            <pc:docMk/>
            <pc:sldMk cId="1696438061" sldId="1224"/>
            <ac:grpSpMk id="47" creationId="{684153B5-4D77-49B2-9C5D-99B5188EDC25}"/>
          </ac:grpSpMkLst>
        </pc:grpChg>
        <pc:grpChg chg="add mod">
          <ac:chgData name="Pablo León Arévalo" userId="c8bd60eee0f4b55f" providerId="LiveId" clId="{37C605A0-1AE8-434F-B4AA-28CC62D9ADEE}" dt="2021-06-24T19:54:30.782" v="657" actId="1038"/>
          <ac:grpSpMkLst>
            <pc:docMk/>
            <pc:sldMk cId="1696438061" sldId="1224"/>
            <ac:grpSpMk id="48" creationId="{EB1CB392-750A-463F-B5BD-2F7AD6EC92DB}"/>
          </ac:grpSpMkLst>
        </pc:grpChg>
        <pc:grpChg chg="add mod">
          <ac:chgData name="Pablo León Arévalo" userId="c8bd60eee0f4b55f" providerId="LiveId" clId="{37C605A0-1AE8-434F-B4AA-28CC62D9ADEE}" dt="2021-06-24T19:54:30.782" v="657" actId="1038"/>
          <ac:grpSpMkLst>
            <pc:docMk/>
            <pc:sldMk cId="1696438061" sldId="1224"/>
            <ac:grpSpMk id="49" creationId="{7FB63C25-2B85-40A5-8236-53F213B49FA4}"/>
          </ac:grpSpMkLst>
        </pc:grpChg>
        <pc:grpChg chg="add mod">
          <ac:chgData name="Pablo León Arévalo" userId="c8bd60eee0f4b55f" providerId="LiveId" clId="{37C605A0-1AE8-434F-B4AA-28CC62D9ADEE}" dt="2021-06-24T19:54:30.782" v="657" actId="1038"/>
          <ac:grpSpMkLst>
            <pc:docMk/>
            <pc:sldMk cId="1696438061" sldId="1224"/>
            <ac:grpSpMk id="50" creationId="{C485C5C4-03BB-47AD-BA90-C6322B70B523}"/>
          </ac:grpSpMkLst>
        </pc:grpChg>
        <pc:grpChg chg="add mod">
          <ac:chgData name="Pablo León Arévalo" userId="c8bd60eee0f4b55f" providerId="LiveId" clId="{37C605A0-1AE8-434F-B4AA-28CC62D9ADEE}" dt="2021-06-24T19:54:30.782" v="657" actId="1038"/>
          <ac:grpSpMkLst>
            <pc:docMk/>
            <pc:sldMk cId="1696438061" sldId="1224"/>
            <ac:grpSpMk id="51" creationId="{2C342668-0B22-4775-8F5A-B493D0C56557}"/>
          </ac:grpSpMkLst>
        </pc:grpChg>
        <pc:grpChg chg="add mod">
          <ac:chgData name="Pablo León Arévalo" userId="c8bd60eee0f4b55f" providerId="LiveId" clId="{37C605A0-1AE8-434F-B4AA-28CC62D9ADEE}" dt="2021-06-24T19:54:53.459" v="688" actId="1037"/>
          <ac:grpSpMkLst>
            <pc:docMk/>
            <pc:sldMk cId="1696438061" sldId="1224"/>
            <ac:grpSpMk id="52" creationId="{24488F1C-E0F0-4459-8CEC-A9D109FE49C2}"/>
          </ac:grpSpMkLst>
        </pc:grpChg>
        <pc:grpChg chg="add mod">
          <ac:chgData name="Pablo León Arévalo" userId="c8bd60eee0f4b55f" providerId="LiveId" clId="{37C605A0-1AE8-434F-B4AA-28CC62D9ADEE}" dt="2021-06-24T19:54:30.782" v="657" actId="1038"/>
          <ac:grpSpMkLst>
            <pc:docMk/>
            <pc:sldMk cId="1696438061" sldId="1224"/>
            <ac:grpSpMk id="53" creationId="{70FB5AE8-E03D-45F4-84E0-FED2583BD5EE}"/>
          </ac:grpSpMkLst>
        </pc:grpChg>
        <pc:grpChg chg="add mod">
          <ac:chgData name="Pablo León Arévalo" userId="c8bd60eee0f4b55f" providerId="LiveId" clId="{37C605A0-1AE8-434F-B4AA-28CC62D9ADEE}" dt="2021-06-24T19:54:30.782" v="657" actId="1038"/>
          <ac:grpSpMkLst>
            <pc:docMk/>
            <pc:sldMk cId="1696438061" sldId="1224"/>
            <ac:grpSpMk id="54" creationId="{12055399-DE8B-4979-9719-3B6EBE17D5B2}"/>
          </ac:grpSpMkLst>
        </pc:grpChg>
        <pc:graphicFrameChg chg="del">
          <ac:chgData name="Pablo León Arévalo" userId="c8bd60eee0f4b55f" providerId="LiveId" clId="{37C605A0-1AE8-434F-B4AA-28CC62D9ADEE}" dt="2021-06-24T18:52:01.063" v="40" actId="478"/>
          <ac:graphicFrameMkLst>
            <pc:docMk/>
            <pc:sldMk cId="1696438061" sldId="1224"/>
            <ac:graphicFrameMk id="18" creationId="{00000000-0000-0000-0000-000000000000}"/>
          </ac:graphicFrameMkLst>
        </pc:graphicFrameChg>
        <pc:cxnChg chg="mod">
          <ac:chgData name="Pablo León Arévalo" userId="c8bd60eee0f4b55f" providerId="LiveId" clId="{37C605A0-1AE8-434F-B4AA-28CC62D9ADEE}" dt="2021-06-24T20:21:53.249" v="1011" actId="1038"/>
          <ac:cxnSpMkLst>
            <pc:docMk/>
            <pc:sldMk cId="1696438061" sldId="1224"/>
            <ac:cxnSpMk id="3" creationId="{00000000-0000-0000-0000-000000000000}"/>
          </ac:cxnSpMkLst>
        </pc:cxnChg>
        <pc:cxnChg chg="add del mod">
          <ac:chgData name="Pablo León Arévalo" userId="c8bd60eee0f4b55f" providerId="LiveId" clId="{37C605A0-1AE8-434F-B4AA-28CC62D9ADEE}" dt="2021-06-24T20:03:49.801" v="780" actId="478"/>
          <ac:cxnSpMkLst>
            <pc:docMk/>
            <pc:sldMk cId="1696438061" sldId="1224"/>
            <ac:cxnSpMk id="7" creationId="{2D3A0B28-7B23-4ED6-A146-1807FB212350}"/>
          </ac:cxnSpMkLst>
        </pc:cxnChg>
        <pc:cxnChg chg="mod ord">
          <ac:chgData name="Pablo León Arévalo" userId="c8bd60eee0f4b55f" providerId="LiveId" clId="{37C605A0-1AE8-434F-B4AA-28CC62D9ADEE}" dt="2021-06-24T20:22:02.383" v="1012" actId="167"/>
          <ac:cxnSpMkLst>
            <pc:docMk/>
            <pc:sldMk cId="1696438061" sldId="1224"/>
            <ac:cxnSpMk id="10" creationId="{00000000-0000-0000-0000-000000000000}"/>
          </ac:cxnSpMkLst>
        </pc:cxnChg>
        <pc:cxnChg chg="add del mod">
          <ac:chgData name="Pablo León Arévalo" userId="c8bd60eee0f4b55f" providerId="LiveId" clId="{37C605A0-1AE8-434F-B4AA-28CC62D9ADEE}" dt="2021-06-24T19:58:12.612" v="738" actId="478"/>
          <ac:cxnSpMkLst>
            <pc:docMk/>
            <pc:sldMk cId="1696438061" sldId="1224"/>
            <ac:cxnSpMk id="87" creationId="{9D79CA3E-0549-4916-B859-2D539B6AB0D6}"/>
          </ac:cxnSpMkLst>
        </pc:cxnChg>
        <pc:cxnChg chg="add del mod">
          <ac:chgData name="Pablo León Arévalo" userId="c8bd60eee0f4b55f" providerId="LiveId" clId="{37C605A0-1AE8-434F-B4AA-28CC62D9ADEE}" dt="2021-06-24T20:01:58.383" v="763" actId="478"/>
          <ac:cxnSpMkLst>
            <pc:docMk/>
            <pc:sldMk cId="1696438061" sldId="1224"/>
            <ac:cxnSpMk id="89" creationId="{EFF07DB3-2C53-4DC1-8E78-C30D6BC5FDAF}"/>
          </ac:cxnSpMkLst>
        </pc:cxnChg>
        <pc:cxnChg chg="add del mod">
          <ac:chgData name="Pablo León Arévalo" userId="c8bd60eee0f4b55f" providerId="LiveId" clId="{37C605A0-1AE8-434F-B4AA-28CC62D9ADEE}" dt="2021-06-24T20:02:04.444" v="764" actId="478"/>
          <ac:cxnSpMkLst>
            <pc:docMk/>
            <pc:sldMk cId="1696438061" sldId="1224"/>
            <ac:cxnSpMk id="91" creationId="{986E5783-C512-45A9-94C5-2D20559B2874}"/>
          </ac:cxnSpMkLst>
        </pc:cxnChg>
        <pc:cxnChg chg="add del">
          <ac:chgData name="Pablo León Arévalo" userId="c8bd60eee0f4b55f" providerId="LiveId" clId="{37C605A0-1AE8-434F-B4AA-28CC62D9ADEE}" dt="2021-06-24T20:03:47.833" v="779" actId="478"/>
          <ac:cxnSpMkLst>
            <pc:docMk/>
            <pc:sldMk cId="1696438061" sldId="1224"/>
            <ac:cxnSpMk id="93" creationId="{2128AEED-A93A-4676-A9AE-55EFC096C582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95" creationId="{35131723-33B8-4164-B71E-41FF182EB994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97" creationId="{A4FF0AD0-E6CD-4FC9-B725-677395D3ABF1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98" creationId="{63C41989-6BB9-467F-9705-369BC38B2CA0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99" creationId="{B62C3E50-C866-4EA5-BC62-79735FE54401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100" creationId="{F810158E-25CF-4C55-A7BD-92706B87DCE9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102" creationId="{1DA4AC9B-05AA-4677-9EBA-55607ECE591B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103" creationId="{36B8820E-D92A-4ED8-85AE-A02CE7B24460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105" creationId="{C8834FF4-4ED4-411A-82AF-7C738B33AD06}"/>
          </ac:cxnSpMkLst>
        </pc:cxnChg>
        <pc:cxnChg chg="add mo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106" creationId="{CEA1B72D-B812-43E5-9434-72066FCD985A}"/>
          </ac:cxnSpMkLst>
        </pc:cxnChg>
        <pc:cxnChg chg="add mod ord">
          <ac:chgData name="Pablo León Arévalo" userId="c8bd60eee0f4b55f" providerId="LiveId" clId="{37C605A0-1AE8-434F-B4AA-28CC62D9ADEE}" dt="2021-06-24T20:22:48.684" v="1017" actId="692"/>
          <ac:cxnSpMkLst>
            <pc:docMk/>
            <pc:sldMk cId="1696438061" sldId="1224"/>
            <ac:cxnSpMk id="107" creationId="{2574FCFD-1953-4F7C-B3C7-435B84429B05}"/>
          </ac:cxnSpMkLst>
        </pc:cxnChg>
        <pc:cxnChg chg="add mo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08" creationId="{FF9276D0-04DA-4595-B7EA-AFF18D1E97E9}"/>
          </ac:cxnSpMkLst>
        </pc:cxnChg>
        <pc:cxnChg chg="add mo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09" creationId="{30EF9027-6185-4EB9-ABC3-8E14D012980F}"/>
          </ac:cxnSpMkLst>
        </pc:cxnChg>
        <pc:cxnChg chg="add mo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11" creationId="{84D8940B-5E76-4AF5-9EB7-525956355D4C}"/>
          </ac:cxnSpMkLst>
        </pc:cxnChg>
        <pc:cxnChg chg="add mo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12" creationId="{CA48241C-A438-4DD2-82EE-3498EC9464A4}"/>
          </ac:cxnSpMkLst>
        </pc:cxnChg>
        <pc:cxnChg chg="add mo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13" creationId="{5B8D5394-AD72-410F-9638-2E96AD048763}"/>
          </ac:cxnSpMkLst>
        </pc:cxnChg>
        <pc:cxnChg chg="add mo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15" creationId="{AD2FEF7B-0562-4680-9D15-A2291EBD94A4}"/>
          </ac:cxnSpMkLst>
        </pc:cxnChg>
        <pc:cxnChg chg="add del mod">
          <ac:chgData name="Pablo León Arévalo" userId="c8bd60eee0f4b55f" providerId="LiveId" clId="{37C605A0-1AE8-434F-B4AA-28CC62D9ADEE}" dt="2021-06-24T20:10:41.250" v="808" actId="478"/>
          <ac:cxnSpMkLst>
            <pc:docMk/>
            <pc:sldMk cId="1696438061" sldId="1224"/>
            <ac:cxnSpMk id="116" creationId="{20C54100-EAA9-431F-A2D9-5FEBC8F73F91}"/>
          </ac:cxnSpMkLst>
        </pc:cxnChg>
        <pc:cxnChg chg="add del mod">
          <ac:chgData name="Pablo León Arévalo" userId="c8bd60eee0f4b55f" providerId="LiveId" clId="{37C605A0-1AE8-434F-B4AA-28CC62D9ADEE}" dt="2021-06-24T20:11:00.217" v="810" actId="11529"/>
          <ac:cxnSpMkLst>
            <pc:docMk/>
            <pc:sldMk cId="1696438061" sldId="1224"/>
            <ac:cxnSpMk id="119" creationId="{536C51D1-BDCC-4C43-A53B-78EB4EA69EEC}"/>
          </ac:cxnSpMkLst>
        </pc:cxnChg>
        <pc:cxnChg chg="add del mod">
          <ac:chgData name="Pablo León Arévalo" userId="c8bd60eee0f4b55f" providerId="LiveId" clId="{37C605A0-1AE8-434F-B4AA-28CC62D9ADEE}" dt="2021-06-24T20:11:19.631" v="812" actId="11529"/>
          <ac:cxnSpMkLst>
            <pc:docMk/>
            <pc:sldMk cId="1696438061" sldId="1224"/>
            <ac:cxnSpMk id="121" creationId="{949B5B82-F1A4-4B93-9E1E-DDA0ADF6CF41}"/>
          </ac:cxnSpMkLst>
        </pc:cxnChg>
        <pc:cxnChg chg="add del mod">
          <ac:chgData name="Pablo León Arévalo" userId="c8bd60eee0f4b55f" providerId="LiveId" clId="{37C605A0-1AE8-434F-B4AA-28CC62D9ADEE}" dt="2021-06-24T20:11:40.010" v="814" actId="11529"/>
          <ac:cxnSpMkLst>
            <pc:docMk/>
            <pc:sldMk cId="1696438061" sldId="1224"/>
            <ac:cxnSpMk id="123" creationId="{23A3D494-3590-4D80-A335-2120C044CF29}"/>
          </ac:cxnSpMkLst>
        </pc:cxnChg>
        <pc:cxnChg chg="add del mod">
          <ac:chgData name="Pablo León Arévalo" userId="c8bd60eee0f4b55f" providerId="LiveId" clId="{37C605A0-1AE8-434F-B4AA-28CC62D9ADEE}" dt="2021-06-24T20:11:56.953" v="816" actId="11529"/>
          <ac:cxnSpMkLst>
            <pc:docMk/>
            <pc:sldMk cId="1696438061" sldId="1224"/>
            <ac:cxnSpMk id="125" creationId="{EFC84794-521D-45AD-BAA1-9838952C2EB9}"/>
          </ac:cxnSpMkLst>
        </pc:cxnChg>
        <pc:cxnChg chg="add del mod">
          <ac:chgData name="Pablo León Arévalo" userId="c8bd60eee0f4b55f" providerId="LiveId" clId="{37C605A0-1AE8-434F-B4AA-28CC62D9ADEE}" dt="2021-06-24T20:12:07.734" v="818" actId="11529"/>
          <ac:cxnSpMkLst>
            <pc:docMk/>
            <pc:sldMk cId="1696438061" sldId="1224"/>
            <ac:cxnSpMk id="127" creationId="{2483EDC1-DC71-4B97-9FDE-6201C45BA2C9}"/>
          </ac:cxnSpMkLst>
        </pc:cxnChg>
        <pc:cxnChg chg="add del mod">
          <ac:chgData name="Pablo León Arévalo" userId="c8bd60eee0f4b55f" providerId="LiveId" clId="{37C605A0-1AE8-434F-B4AA-28CC62D9ADEE}" dt="2021-06-24T20:12:22.923" v="820" actId="11529"/>
          <ac:cxnSpMkLst>
            <pc:docMk/>
            <pc:sldMk cId="1696438061" sldId="1224"/>
            <ac:cxnSpMk id="129" creationId="{FAF93856-7B9E-4BF2-81A0-195A19ED74D3}"/>
          </ac:cxnSpMkLst>
        </pc:cxnChg>
        <pc:cxnChg chg="add del mod">
          <ac:chgData name="Pablo León Arévalo" userId="c8bd60eee0f4b55f" providerId="LiveId" clId="{37C605A0-1AE8-434F-B4AA-28CC62D9ADEE}" dt="2021-06-24T20:12:34.742" v="822" actId="478"/>
          <ac:cxnSpMkLst>
            <pc:docMk/>
            <pc:sldMk cId="1696438061" sldId="1224"/>
            <ac:cxnSpMk id="131" creationId="{AA1006B2-C5EB-4923-89AC-47CF0B18B636}"/>
          </ac:cxnSpMkLst>
        </pc:cxnChg>
        <pc:cxnChg chg="add mod or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33" creationId="{0B9207EF-6291-463B-8EBA-ED56C17EAD27}"/>
          </ac:cxnSpMkLst>
        </pc:cxnChg>
        <pc:cxnChg chg="add mod ord">
          <ac:chgData name="Pablo León Arévalo" userId="c8bd60eee0f4b55f" providerId="LiveId" clId="{37C605A0-1AE8-434F-B4AA-28CC62D9ADEE}" dt="2021-06-24T20:23:53.963" v="1022" actId="692"/>
          <ac:cxnSpMkLst>
            <pc:docMk/>
            <pc:sldMk cId="1696438061" sldId="1224"/>
            <ac:cxnSpMk id="134" creationId="{450BBD31-1913-4DEB-A3D3-DC0825E89140}"/>
          </ac:cxnSpMkLst>
        </pc:cxnChg>
        <pc:cxnChg chg="add del mod">
          <ac:chgData name="Pablo León Arévalo" userId="c8bd60eee0f4b55f" providerId="LiveId" clId="{37C605A0-1AE8-434F-B4AA-28CC62D9ADEE}" dt="2021-06-24T20:14:20.766" v="893"/>
          <ac:cxnSpMkLst>
            <pc:docMk/>
            <pc:sldMk cId="1696438061" sldId="1224"/>
            <ac:cxnSpMk id="135" creationId="{CF237AFF-C083-4DCA-AF7A-9571159F78BA}"/>
          </ac:cxnSpMkLst>
        </pc:cxnChg>
        <pc:cxnChg chg="add mod">
          <ac:chgData name="Pablo León Arévalo" userId="c8bd60eee0f4b55f" providerId="LiveId" clId="{37C605A0-1AE8-434F-B4AA-28CC62D9ADEE}" dt="2021-06-24T20:24:30.447" v="1027" actId="692"/>
          <ac:cxnSpMkLst>
            <pc:docMk/>
            <pc:sldMk cId="1696438061" sldId="1224"/>
            <ac:cxnSpMk id="136" creationId="{EE2070D0-CA27-4F19-A28C-B8A7124BF001}"/>
          </ac:cxnSpMkLst>
        </pc:cxnChg>
        <pc:cxnChg chg="add mod">
          <ac:chgData name="Pablo León Arévalo" userId="c8bd60eee0f4b55f" providerId="LiveId" clId="{37C605A0-1AE8-434F-B4AA-28CC62D9ADEE}" dt="2021-06-24T20:24:30.447" v="1027" actId="692"/>
          <ac:cxnSpMkLst>
            <pc:docMk/>
            <pc:sldMk cId="1696438061" sldId="1224"/>
            <ac:cxnSpMk id="137" creationId="{CBAE031F-1DE4-4049-AA44-0EECC1E46549}"/>
          </ac:cxnSpMkLst>
        </pc:cxnChg>
        <pc:cxnChg chg="add mod">
          <ac:chgData name="Pablo León Arévalo" userId="c8bd60eee0f4b55f" providerId="LiveId" clId="{37C605A0-1AE8-434F-B4AA-28CC62D9ADEE}" dt="2021-06-24T20:24:30.447" v="1027" actId="692"/>
          <ac:cxnSpMkLst>
            <pc:docMk/>
            <pc:sldMk cId="1696438061" sldId="1224"/>
            <ac:cxnSpMk id="138" creationId="{E30D4C8D-CB6F-4784-9730-13F1F50796FC}"/>
          </ac:cxnSpMkLst>
        </pc:cxnChg>
        <pc:cxnChg chg="add mod">
          <ac:chgData name="Pablo León Arévalo" userId="c8bd60eee0f4b55f" providerId="LiveId" clId="{37C605A0-1AE8-434F-B4AA-28CC62D9ADEE}" dt="2021-06-24T20:24:30.447" v="1027" actId="692"/>
          <ac:cxnSpMkLst>
            <pc:docMk/>
            <pc:sldMk cId="1696438061" sldId="1224"/>
            <ac:cxnSpMk id="139" creationId="{D3A9BE3B-5948-40AB-9AED-DC3456F97180}"/>
          </ac:cxnSpMkLst>
        </pc:cxnChg>
        <pc:cxnChg chg="add mod">
          <ac:chgData name="Pablo León Arévalo" userId="c8bd60eee0f4b55f" providerId="LiveId" clId="{37C605A0-1AE8-434F-B4AA-28CC62D9ADEE}" dt="2021-06-24T20:24:30.447" v="1027" actId="692"/>
          <ac:cxnSpMkLst>
            <pc:docMk/>
            <pc:sldMk cId="1696438061" sldId="1224"/>
            <ac:cxnSpMk id="140" creationId="{2D2C096E-BA8A-4A8C-B545-2CFC3A8B1869}"/>
          </ac:cxnSpMkLst>
        </pc:cxnChg>
        <pc:cxnChg chg="add mod">
          <ac:chgData name="Pablo León Arévalo" userId="c8bd60eee0f4b55f" providerId="LiveId" clId="{37C605A0-1AE8-434F-B4AA-28CC62D9ADEE}" dt="2021-06-24T20:27:02.071" v="1045" actId="14100"/>
          <ac:cxnSpMkLst>
            <pc:docMk/>
            <pc:sldMk cId="1696438061" sldId="1224"/>
            <ac:cxnSpMk id="141" creationId="{5CB9EB63-0962-4E44-87B8-44E8319C85DA}"/>
          </ac:cxnSpMkLst>
        </pc:cxnChg>
      </pc:sldChg>
      <pc:sldChg chg="add">
        <pc:chgData name="Pablo León Arévalo" userId="c8bd60eee0f4b55f" providerId="LiveId" clId="{37C605A0-1AE8-434F-B4AA-28CC62D9ADEE}" dt="2021-06-24T20:29:32.243" v="1046"/>
        <pc:sldMkLst>
          <pc:docMk/>
          <pc:sldMk cId="1654817913" sldId="1225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Office_Excel3.xlsx"/><Relationship Id="rId1" Type="http://schemas.openxmlformats.org/officeDocument/2006/relationships/themeOverride" Target="../theme/themeOverride3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Hoja_de_c_lculo_de_Microsoft_Office_Excel4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Hoja_de_c_lculo_de_Microsoft_Office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CL"/>
  <c:clrMapOvr bg1="lt1" tx1="dk1" bg2="lt2" tx2="dk2" accent1="accent1" accent2="accent2" accent3="accent3" accent4="accent4" accent5="accent5" accent6="accent6" hlink="hlink" folHlink="folHlink"/>
  <c:chart>
    <c:view3D>
      <c:rotX val="30"/>
      <c:rotY val="30"/>
      <c:perspective val="30"/>
    </c:view3D>
    <c:plotArea>
      <c:layout>
        <c:manualLayout>
          <c:layoutTarget val="inner"/>
          <c:xMode val="edge"/>
          <c:yMode val="edge"/>
          <c:x val="0"/>
          <c:y val="4.34227330779055E-2"/>
          <c:w val="0.94773318589413602"/>
          <c:h val="0.9284802043422733"/>
        </c:manualLayout>
      </c:layout>
      <c:pie3DChart>
        <c:varyColors val="1"/>
        <c:ser>
          <c:idx val="0"/>
          <c:order val="0"/>
          <c:explosion val="20"/>
          <c:dPt>
            <c:idx val="0"/>
            <c:spPr>
              <a:solidFill>
                <a:srgbClr val="CCFF99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199-4A10-AEB9-3B191BE565AC}"/>
              </c:ext>
            </c:extLst>
          </c:dPt>
          <c:dPt>
            <c:idx val="1"/>
            <c:spPr>
              <a:solidFill>
                <a:srgbClr val="FFFF6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199-4A10-AEB9-3B191BE565AC}"/>
              </c:ext>
            </c:extLst>
          </c:dPt>
          <c:dPt>
            <c:idx val="2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199-4A10-AEB9-3B191BE565AC}"/>
              </c:ext>
            </c:extLst>
          </c:dPt>
          <c:dPt>
            <c:idx val="3"/>
            <c:spPr>
              <a:solidFill>
                <a:schemeClr val="accent1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199-4A10-AEB9-3B191BE565AC}"/>
              </c:ext>
            </c:extLst>
          </c:dPt>
          <c:dLbls>
            <c:dLbl>
              <c:idx val="0"/>
              <c:layout>
                <c:manualLayout>
                  <c:x val="2.254802895400787E-2"/>
                  <c:y val="-9.1233998049094472E-3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SHOA
M$ 5.690.709
1%</a:t>
                    </a:r>
                  </a:p>
                </c:rich>
              </c:tx>
              <c:showVal val="1"/>
              <c:showCatName val="1"/>
              <c:showPercent val="1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199-4A10-AEB9-3B191BE565A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222709449454414"/>
                  <c:y val="5.497812773403327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DSA
M$ 68.475.550
12%</a:t>
                    </a:r>
                  </a:p>
                </c:rich>
              </c:tx>
              <c:showVal val="1"/>
              <c:showCatName val="1"/>
              <c:showPercent val="1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199-4A10-AEB9-3B191BE565A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8.2451822096085411E-2"/>
                  <c:y val="-0.13148439758644065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DGTM
M$ 69.731.464
12%</a:t>
                    </a:r>
                  </a:p>
                </c:rich>
              </c:tx>
              <c:showVal val="1"/>
              <c:showCatName val="1"/>
              <c:showPercent val="1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C199-4A10-AEB9-3B191BE565A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561986107668745"/>
                  <c:y val="-0.20560513269174691"/>
                </c:manualLayout>
              </c:layout>
              <c:tx>
                <c:rich>
                  <a:bodyPr/>
                  <a:lstStyle/>
                  <a:p>
                    <a:pPr>
                      <a:defRPr lang="es-ES" b="1">
                        <a:solidFill>
                          <a:schemeClr val="bg2"/>
                        </a:solidFill>
                      </a:defRPr>
                    </a:pPr>
                    <a:r>
                      <a:rPr lang="en-US">
                        <a:solidFill>
                          <a:schemeClr val="bg2"/>
                        </a:solidFill>
                      </a:rPr>
                      <a:t>ARMADA
M$ 433.423.416
75%</a:t>
                    </a:r>
                  </a:p>
                </c:rich>
              </c:tx>
              <c:spPr/>
              <c:showVal val="1"/>
              <c:showCatName val="1"/>
              <c:showPercent val="1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199-4A10-AEB9-3B191BE565A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es-ES" b="1"/>
                </a:pPr>
                <a:endParaRPr lang="es-CL"/>
              </a:p>
            </c:txPr>
            <c:showVal val="1"/>
            <c:showCatName val="1"/>
            <c:showPercent val="1"/>
            <c:separator>
</c:separator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Gráficos!$B$6:$B$9</c:f>
              <c:strCache>
                <c:ptCount val="4"/>
                <c:pt idx="0">
                  <c:v>SHOA</c:v>
                </c:pt>
                <c:pt idx="1">
                  <c:v>DSA</c:v>
                </c:pt>
                <c:pt idx="2">
                  <c:v>DGTM</c:v>
                </c:pt>
                <c:pt idx="3">
                  <c:v>ARMADA</c:v>
                </c:pt>
              </c:strCache>
            </c:strRef>
          </c:cat>
          <c:val>
            <c:numRef>
              <c:f>Gráficos!$C$6:$C$9</c:f>
              <c:numCache>
                <c:formatCode>#,##0</c:formatCode>
                <c:ptCount val="4"/>
                <c:pt idx="0">
                  <c:v>5690709</c:v>
                </c:pt>
                <c:pt idx="1">
                  <c:v>68475550</c:v>
                </c:pt>
                <c:pt idx="2">
                  <c:v>69731464.004000008</c:v>
                </c:pt>
                <c:pt idx="3">
                  <c:v>433423415.9000001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199-4A10-AEB9-3B191BE565AC}"/>
            </c:ext>
          </c:extLst>
        </c:ser>
        <c:dLbls/>
      </c:pie3DChart>
    </c:plotArea>
    <c:plotVisOnly val="1"/>
    <c:dispBlanksAs val="zero"/>
  </c:chart>
  <c:spPr>
    <a:gradFill>
      <a:gsLst>
        <a:gs pos="0">
          <a:schemeClr val="accent1">
            <a:tint val="66000"/>
            <a:satMod val="160000"/>
          </a:schemeClr>
        </a:gs>
        <a:gs pos="50000">
          <a:schemeClr val="accent1">
            <a:tint val="44500"/>
            <a:satMod val="160000"/>
          </a:schemeClr>
        </a:gs>
        <a:gs pos="100000">
          <a:schemeClr val="accent1">
            <a:tint val="23500"/>
            <a:satMod val="160000"/>
          </a:schemeClr>
        </a:gs>
      </a:gsLst>
      <a:lin ang="5400000" scaled="0"/>
    </a:gradFill>
    <a:ln w="12700">
      <a:solidFill>
        <a:sysClr val="windowText" lastClr="000000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CL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Gasto en Defensa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ES"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es-CL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</c:trendline>
          <c:cat>
            <c:numRef>
              <c:f>Hoja1!$A$2:$A$6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1.9000000000000001</c:v>
                </c:pt>
                <c:pt idx="1">
                  <c:v>1.9200000000000002</c:v>
                </c:pt>
                <c:pt idx="2">
                  <c:v>1.9300000000000002</c:v>
                </c:pt>
                <c:pt idx="3">
                  <c:v>1.86</c:v>
                </c:pt>
                <c:pt idx="4">
                  <c:v>1.82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7C2-449A-B831-10BCC51AB03E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Presupuesto MINDEF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1"/>
              <c:layout>
                <c:manualLayout>
                  <c:x val="-5.5538481492917822E-17"/>
                  <c:y val="-1.6534621153205149E-2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47C2-449A-B831-10BCC51AB03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ES"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es-CL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Hoja1!$C$2:$C$6</c:f>
              <c:numCache>
                <c:formatCode>General</c:formatCode>
                <c:ptCount val="5"/>
                <c:pt idx="0">
                  <c:v>1.02</c:v>
                </c:pt>
                <c:pt idx="1">
                  <c:v>0.91</c:v>
                </c:pt>
                <c:pt idx="2">
                  <c:v>1.01</c:v>
                </c:pt>
                <c:pt idx="3">
                  <c:v>1.1000000000000001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7C2-449A-B831-10BCC51AB03E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Presupuesto FF. AA.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dLbls>
            <c:dLbl>
              <c:idx val="1"/>
              <c:layout>
                <c:manualLayout>
                  <c:x val="9.0882201400683173E-3"/>
                  <c:y val="-2.7557701922008668E-2"/>
                </c:manualLayout>
              </c:layout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47C2-449A-B831-10BCC51AB03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ES"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es-CL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rgbClr val="FF0000"/>
                </a:solidFill>
                <a:prstDash val="sysDot"/>
              </a:ln>
              <a:effectLst/>
            </c:spPr>
            <c:trendlineType val="linear"/>
          </c:trendline>
          <c:cat>
            <c:numRef>
              <c:f>Hoja1!$A$2:$A$6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Hoja1!$D$2:$D$6</c:f>
              <c:numCache>
                <c:formatCode>General</c:formatCode>
                <c:ptCount val="5"/>
                <c:pt idx="0">
                  <c:v>0.99</c:v>
                </c:pt>
                <c:pt idx="1">
                  <c:v>0.88</c:v>
                </c:pt>
                <c:pt idx="2">
                  <c:v>0.98</c:v>
                </c:pt>
                <c:pt idx="3">
                  <c:v>1.08</c:v>
                </c:pt>
                <c:pt idx="4">
                  <c:v>0.97000000000000008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7C2-449A-B831-10BCC51AB03E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Presupuesto FF.AA. - ST.21</c:v>
                </c:pt>
              </c:strCache>
            </c:strRef>
          </c:tx>
          <c:spPr>
            <a:solidFill>
              <a:srgbClr val="FF7C80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ES"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es-CL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Hoja1!$E$2:$E$6</c:f>
              <c:numCache>
                <c:formatCode>General</c:formatCode>
                <c:ptCount val="5"/>
                <c:pt idx="0">
                  <c:v>0.34</c:v>
                </c:pt>
                <c:pt idx="1">
                  <c:v>0.29000000000000004</c:v>
                </c:pt>
                <c:pt idx="2">
                  <c:v>0.33000000000000007</c:v>
                </c:pt>
                <c:pt idx="3">
                  <c:v>0.38000000000000006</c:v>
                </c:pt>
                <c:pt idx="4">
                  <c:v>0.34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47C2-449A-B831-10BCC51AB03E}"/>
            </c:ext>
          </c:extLst>
        </c:ser>
        <c:dLbls/>
        <c:gapWidth val="219"/>
        <c:overlap val="-27"/>
        <c:axId val="110841856"/>
        <c:axId val="110843392"/>
      </c:barChart>
      <c:catAx>
        <c:axId val="1108418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s-ES"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s-CL"/>
          </a:p>
        </c:txPr>
        <c:crossAx val="110843392"/>
        <c:crosses val="autoZero"/>
        <c:auto val="1"/>
        <c:lblAlgn val="ctr"/>
        <c:lblOffset val="100"/>
      </c:catAx>
      <c:valAx>
        <c:axId val="11084339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s-ES" sz="11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s-CL"/>
          </a:p>
        </c:txPr>
        <c:crossAx val="110841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s-ES" sz="11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defRPr>
          </a:pPr>
          <a:endParaRPr lang="es-CL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CL"/>
  <c:chart>
    <c:autoTitleDeleted val="1"/>
    <c:plotArea>
      <c:layout/>
      <c:lineChart>
        <c:grouping val="standard"/>
        <c:ser>
          <c:idx val="0"/>
          <c:order val="0"/>
          <c:tx>
            <c:strRef>
              <c:f>Hoja1!$B$1</c:f>
              <c:strCache>
                <c:ptCount val="1"/>
                <c:pt idx="0">
                  <c:v>Presupuesto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diamond"/>
            <c:size val="6"/>
            <c:spPr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3.3514761440491432E-2"/>
                  <c:y val="-3.6611329820626669E-2"/>
                </c:manualLayout>
              </c:layout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EC7-4CEB-B518-27A1894DECF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1615841349505449E-3"/>
                  <c:y val="-3.9427585960674867E-2"/>
                </c:manualLayout>
              </c:layout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EC7-4CEB-B518-27A1894DECF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2661738527034958E-2"/>
                  <c:y val="-6.1838762487522715E-2"/>
                </c:manualLayout>
              </c:layout>
              <c:spPr>
                <a:noFill/>
                <a:ln w="12700">
                  <a:solidFill>
                    <a:srgbClr val="FF0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es-ES" sz="1197" b="1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es-CL"/>
                </a:p>
              </c:txPr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EC7-4CEB-B518-27A1894DECF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2308870005663126E-2"/>
                  <c:y val="-5.9141378941012304E-2"/>
                </c:manualLayout>
              </c:layout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EC7-4CEB-B518-27A1894DECF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602824178750043E-2"/>
                  <c:y val="-6.6877069064177397E-2"/>
                </c:manualLayout>
              </c:layout>
              <c:spPr>
                <a:noFill/>
                <a:ln w="12700">
                  <a:solidFill>
                    <a:schemeClr val="bg2">
                      <a:lumMod val="50000"/>
                    </a:schemeClr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es-ES" sz="1197" b="1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es-CL"/>
                </a:p>
              </c:txPr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FEC7-4CEB-B518-27A1894DECF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3.2308870005662946E-2"/>
                  <c:y val="-5.5730890886814585E-2"/>
                </c:manualLayout>
              </c:layout>
              <c:spPr>
                <a:noFill/>
                <a:ln w="12700">
                  <a:solidFill>
                    <a:srgbClr val="FF0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es-ES" sz="1197" b="1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es-CL"/>
                </a:p>
              </c:txPr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FEC7-4CEB-B518-27A1894DECF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3.3629909406681084E-2"/>
                  <c:y val="-6.3921270225911583E-2"/>
                </c:manualLayout>
              </c:layout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B5DD-4646-A529-CE48B4C649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0125883731829648E-2"/>
                  <c:y val="-7.8448831640891503E-2"/>
                </c:manualLayout>
              </c:layout>
              <c:spPr>
                <a:solidFill>
                  <a:srgbClr val="FFFF00"/>
                </a:solidFill>
                <a:ln w="12700">
                  <a:solidFill>
                    <a:schemeClr val="tx1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lang="es-ES" sz="1197" b="1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Calibri" panose="020F0502020204030204" pitchFamily="34" charset="0"/>
                      <a:ea typeface="+mn-ea"/>
                      <a:cs typeface="Calibri" panose="020F0502020204030204" pitchFamily="34" charset="0"/>
                    </a:defRPr>
                  </a:pPr>
                  <a:endParaRPr lang="es-CL"/>
                </a:p>
              </c:txPr>
              <c:dLblPos val="r"/>
              <c:showVal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5DD-4646-A529-CE48B4C649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s-ES" sz="1197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defRPr>
                </a:pPr>
                <a:endParaRPr lang="es-CL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Hoja1!$A$2:$A$9</c:f>
              <c:strCache>
                <c:ptCount val="8"/>
                <c:pt idx="0">
                  <c:v>Presupuesto Ley Aprobado Año 2019</c:v>
                </c:pt>
                <c:pt idx="1">
                  <c:v>Proyecto Ley 2020</c:v>
                </c:pt>
                <c:pt idx="2">
                  <c:v>Presupuesto Ley Aprobado Año 2020</c:v>
                </c:pt>
                <c:pt idx="3">
                  <c:v>Modificación Presupuestaria COVID 19</c:v>
                </c:pt>
                <c:pt idx="4">
                  <c:v>Proyecto Ley 2021</c:v>
                </c:pt>
                <c:pt idx="5">
                  <c:v>Presupuesto Ley Aprobado Año 2021</c:v>
                </c:pt>
                <c:pt idx="6">
                  <c:v>Presupuesto 2021 Reajustado</c:v>
                </c:pt>
                <c:pt idx="7">
                  <c:v>Marco Comunicado 2022</c:v>
                </c:pt>
              </c:strCache>
            </c:strRef>
          </c:cat>
          <c:val>
            <c:numRef>
              <c:f>Hoja1!$B$2:$B$9</c:f>
              <c:numCache>
                <c:formatCode>#,##0;[Red]#,##0</c:formatCode>
                <c:ptCount val="8"/>
                <c:pt idx="0">
                  <c:v>871638.54669909889</c:v>
                </c:pt>
                <c:pt idx="1">
                  <c:v>889313.68514104711</c:v>
                </c:pt>
                <c:pt idx="2">
                  <c:v>861588.51534543547</c:v>
                </c:pt>
                <c:pt idx="3">
                  <c:v>830448.46217578684</c:v>
                </c:pt>
                <c:pt idx="4">
                  <c:v>793475.10056157748</c:v>
                </c:pt>
                <c:pt idx="5">
                  <c:v>790382.50555047649</c:v>
                </c:pt>
                <c:pt idx="6">
                  <c:v>791265.29058377922</c:v>
                </c:pt>
                <c:pt idx="7">
                  <c:v>689007.42327282229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EC7-4CEB-B518-27A1894DECFA}"/>
            </c:ext>
          </c:extLst>
        </c:ser>
        <c:dLbls>
          <c:showVal val="1"/>
        </c:dLbls>
        <c:marker val="1"/>
        <c:axId val="111057536"/>
        <c:axId val="111063424"/>
      </c:lineChart>
      <c:catAx>
        <c:axId val="111057536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s-ES" sz="105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s-CL"/>
          </a:p>
        </c:txPr>
        <c:crossAx val="111063424"/>
        <c:crosses val="autoZero"/>
        <c:lblAlgn val="ctr"/>
        <c:lblOffset val="100"/>
      </c:catAx>
      <c:valAx>
        <c:axId val="111063424"/>
        <c:scaling>
          <c:orientation val="minMax"/>
        </c:scaling>
        <c:axPos val="l"/>
        <c:numFmt formatCode="#,##0;[Red]#,##0" sourceLinked="1"/>
        <c:maj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s-ES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es-CL"/>
          </a:p>
        </c:txPr>
        <c:crossAx val="111057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s-ES"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3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image" Target="../media/image27.jpeg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1.png"/><Relationship Id="rId3" Type="http://schemas.openxmlformats.org/officeDocument/2006/relationships/image" Target="../media/image291.png"/><Relationship Id="rId7" Type="http://schemas.openxmlformats.org/officeDocument/2006/relationships/image" Target="../media/image331.png"/><Relationship Id="rId2" Type="http://schemas.openxmlformats.org/officeDocument/2006/relationships/image" Target="../media/image281.png"/><Relationship Id="rId1" Type="http://schemas.openxmlformats.org/officeDocument/2006/relationships/image" Target="../media/image271.jpeg"/><Relationship Id="rId6" Type="http://schemas.openxmlformats.org/officeDocument/2006/relationships/image" Target="../media/image321.png"/><Relationship Id="rId11" Type="http://schemas.openxmlformats.org/officeDocument/2006/relationships/image" Target="../media/image371.png"/><Relationship Id="rId5" Type="http://schemas.openxmlformats.org/officeDocument/2006/relationships/image" Target="../media/image311.png"/><Relationship Id="rId10" Type="http://schemas.openxmlformats.org/officeDocument/2006/relationships/image" Target="../media/image361.png"/><Relationship Id="rId4" Type="http://schemas.openxmlformats.org/officeDocument/2006/relationships/image" Target="../media/image301.png"/><Relationship Id="rId9" Type="http://schemas.openxmlformats.org/officeDocument/2006/relationships/image" Target="../media/image35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09309A-5792-44AF-AB14-B2673F40F53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8FC517BA-53C7-4F89-89A8-196B06CF32D3}">
      <dgm:prSet phldrT="[Texto]" custT="1"/>
      <dgm:spPr/>
      <dgm:t>
        <a:bodyPr/>
        <a:lstStyle/>
        <a:p>
          <a:r>
            <a:rPr lang="es-CL" sz="2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Introducción.</a:t>
          </a:r>
          <a:endParaRPr lang="es-CL" sz="24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AA32920-93BE-4493-BDE3-DAAA2DE46D4A}" type="parTrans" cxnId="{4AA97B20-F0E1-4ED9-A1D7-65FD8CB5F679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E176AC6-6726-416E-B706-E0DB0F8381F2}" type="sibTrans" cxnId="{4AA97B20-F0E1-4ED9-A1D7-65FD8CB5F679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EB5C9D9-F50C-4750-AB4B-FEBBB15C8A9E}">
      <dgm:prSet phldrT="[Texto]" custT="1"/>
      <dgm:spPr/>
      <dgm:t>
        <a:bodyPr/>
        <a:lstStyle/>
        <a:p>
          <a:r>
            <a:rPr lang="es-CL" sz="2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Contexto Financiero.</a:t>
          </a:r>
          <a:endParaRPr lang="es-CL" sz="24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B91D86A-293E-4ABB-995B-688AD8BB83D7}" type="parTrans" cxnId="{C2BC2755-47DD-4F31-9D4C-B5409E26E648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307DE05-F131-4A05-9FD2-743CD805245E}" type="sibTrans" cxnId="{C2BC2755-47DD-4F31-9D4C-B5409E26E648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DC2C0ED-B4FC-4174-AF3B-3871156FE0D5}">
      <dgm:prSet phldrT="[Texto]" custT="1"/>
      <dgm:spPr/>
      <dgm:t>
        <a:bodyPr/>
        <a:lstStyle/>
        <a:p>
          <a:r>
            <a:rPr lang="es-CL" sz="2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Consideraciones Presupuestarias Recientes.</a:t>
          </a:r>
          <a:endParaRPr lang="es-CL" sz="24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EBEB086-B8DE-43E5-8A6A-D9B31DAD96C7}" type="parTrans" cxnId="{B1CA07FD-32D8-44AD-BD85-B332A0A10A1A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878A4C1-4276-4CFC-9FBB-5ACCEF41C0D9}" type="sibTrans" cxnId="{B1CA07FD-32D8-44AD-BD85-B332A0A10A1A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A208C08-6281-4FF7-AEE5-C65E9407BE4E}">
      <dgm:prSet phldrT="[Texto]" custT="1"/>
      <dgm:spPr/>
      <dgm:t>
        <a:bodyPr/>
        <a:lstStyle/>
        <a:p>
          <a:r>
            <a:rPr lang="es-CL" sz="24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Bases Jurídicas y Fuentes de Financiamiento.</a:t>
          </a:r>
          <a:endParaRPr lang="es-CL" sz="24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5BF416A-5F88-4207-95B0-76DE75E100D4}" type="parTrans" cxnId="{AF9E55CE-3436-4E61-B61A-314AE23254ED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A29BD9B-8E64-4898-B135-0248B78201E8}" type="sibTrans" cxnId="{AF9E55CE-3436-4E61-B61A-314AE23254ED}">
      <dgm:prSet/>
      <dgm:spPr/>
      <dgm:t>
        <a:bodyPr/>
        <a:lstStyle/>
        <a:p>
          <a:endParaRPr lang="es-CL" sz="240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B068D55-AD17-451F-B1AC-21DC8AF4EC24}" type="pres">
      <dgm:prSet presAssocID="{9A09309A-5792-44AF-AB14-B2673F40F53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21F22739-086E-4936-80EA-7B65754E01C2}" type="pres">
      <dgm:prSet presAssocID="{9A09309A-5792-44AF-AB14-B2673F40F536}" presName="Name1" presStyleCnt="0"/>
      <dgm:spPr/>
    </dgm:pt>
    <dgm:pt modelId="{D38A5CEA-D617-4693-9868-C359187FD070}" type="pres">
      <dgm:prSet presAssocID="{9A09309A-5792-44AF-AB14-B2673F40F536}" presName="cycle" presStyleCnt="0"/>
      <dgm:spPr/>
    </dgm:pt>
    <dgm:pt modelId="{622357CE-2B1E-4E96-A07C-355D112C57EF}" type="pres">
      <dgm:prSet presAssocID="{9A09309A-5792-44AF-AB14-B2673F40F536}" presName="srcNode" presStyleLbl="node1" presStyleIdx="0" presStyleCnt="4"/>
      <dgm:spPr/>
    </dgm:pt>
    <dgm:pt modelId="{EEF032C8-0B09-49ED-A142-94E8DA48DD08}" type="pres">
      <dgm:prSet presAssocID="{9A09309A-5792-44AF-AB14-B2673F40F536}" presName="conn" presStyleLbl="parChTrans1D2" presStyleIdx="0" presStyleCnt="1"/>
      <dgm:spPr/>
      <dgm:t>
        <a:bodyPr/>
        <a:lstStyle/>
        <a:p>
          <a:endParaRPr lang="es-CL"/>
        </a:p>
      </dgm:t>
    </dgm:pt>
    <dgm:pt modelId="{0868FDE2-3941-460F-9504-A8CAA18B66CE}" type="pres">
      <dgm:prSet presAssocID="{9A09309A-5792-44AF-AB14-B2673F40F536}" presName="extraNode" presStyleLbl="node1" presStyleIdx="0" presStyleCnt="4"/>
      <dgm:spPr/>
    </dgm:pt>
    <dgm:pt modelId="{923741A0-4E2A-4FFE-ACC9-606CD4817BD2}" type="pres">
      <dgm:prSet presAssocID="{9A09309A-5792-44AF-AB14-B2673F40F536}" presName="dstNode" presStyleLbl="node1" presStyleIdx="0" presStyleCnt="4"/>
      <dgm:spPr/>
    </dgm:pt>
    <dgm:pt modelId="{F1631882-7524-4E83-9637-00F4355E70D5}" type="pres">
      <dgm:prSet presAssocID="{8FC517BA-53C7-4F89-89A8-196B06CF32D3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2E35F85-C41F-4EF3-8D74-865AC119CF3D}" type="pres">
      <dgm:prSet presAssocID="{8FC517BA-53C7-4F89-89A8-196B06CF32D3}" presName="accent_1" presStyleCnt="0"/>
      <dgm:spPr/>
    </dgm:pt>
    <dgm:pt modelId="{A725844E-707B-419A-917F-41D1A42FFFF6}" type="pres">
      <dgm:prSet presAssocID="{8FC517BA-53C7-4F89-89A8-196B06CF32D3}" presName="accentRepeatNode" presStyleLbl="solidFgAcc1" presStyleIdx="0" presStyleCnt="4"/>
      <dgm:spPr/>
    </dgm:pt>
    <dgm:pt modelId="{1C2C9F91-33A5-41DC-8956-DE94913509EF}" type="pres">
      <dgm:prSet presAssocID="{4A208C08-6281-4FF7-AEE5-C65E9407BE4E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B78A8DA-5DF4-4716-9ED4-32B3B2E1ADA3}" type="pres">
      <dgm:prSet presAssocID="{4A208C08-6281-4FF7-AEE5-C65E9407BE4E}" presName="accent_2" presStyleCnt="0"/>
      <dgm:spPr/>
    </dgm:pt>
    <dgm:pt modelId="{F2FD9DAB-C524-46B8-B6CA-A95EE5020E37}" type="pres">
      <dgm:prSet presAssocID="{4A208C08-6281-4FF7-AEE5-C65E9407BE4E}" presName="accentRepeatNode" presStyleLbl="solidFgAcc1" presStyleIdx="1" presStyleCnt="4"/>
      <dgm:spPr/>
    </dgm:pt>
    <dgm:pt modelId="{A13315B7-AEE6-4543-91FE-D6187A358513}" type="pres">
      <dgm:prSet presAssocID="{FEB5C9D9-F50C-4750-AB4B-FEBBB15C8A9E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4793DF0-965C-4C38-B02E-E5EE836D1C77}" type="pres">
      <dgm:prSet presAssocID="{FEB5C9D9-F50C-4750-AB4B-FEBBB15C8A9E}" presName="accent_3" presStyleCnt="0"/>
      <dgm:spPr/>
    </dgm:pt>
    <dgm:pt modelId="{9FDB2477-BEE5-475F-A552-BAD201DCD8AF}" type="pres">
      <dgm:prSet presAssocID="{FEB5C9D9-F50C-4750-AB4B-FEBBB15C8A9E}" presName="accentRepeatNode" presStyleLbl="solidFgAcc1" presStyleIdx="2" presStyleCnt="4"/>
      <dgm:spPr/>
    </dgm:pt>
    <dgm:pt modelId="{11806CF3-74C4-4097-B0A0-FFE9D49A31B9}" type="pres">
      <dgm:prSet presAssocID="{1DC2C0ED-B4FC-4174-AF3B-3871156FE0D5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E5A5CFA-AD6C-489E-A1C8-2A010B5EC14B}" type="pres">
      <dgm:prSet presAssocID="{1DC2C0ED-B4FC-4174-AF3B-3871156FE0D5}" presName="accent_4" presStyleCnt="0"/>
      <dgm:spPr/>
    </dgm:pt>
    <dgm:pt modelId="{C01C7B31-06FC-4D7A-9859-3F7AA3E5E862}" type="pres">
      <dgm:prSet presAssocID="{1DC2C0ED-B4FC-4174-AF3B-3871156FE0D5}" presName="accentRepeatNode" presStyleLbl="solidFgAcc1" presStyleIdx="3" presStyleCnt="4"/>
      <dgm:spPr/>
    </dgm:pt>
  </dgm:ptLst>
  <dgm:cxnLst>
    <dgm:cxn modelId="{00F5EE8E-6BB0-4E0C-A744-D6D81157D398}" type="presOf" srcId="{1DC2C0ED-B4FC-4174-AF3B-3871156FE0D5}" destId="{11806CF3-74C4-4097-B0A0-FFE9D49A31B9}" srcOrd="0" destOrd="0" presId="urn:microsoft.com/office/officeart/2008/layout/VerticalCurvedList"/>
    <dgm:cxn modelId="{7FC43357-F3AE-4752-A782-5302ABA3882C}" type="presOf" srcId="{9A09309A-5792-44AF-AB14-B2673F40F536}" destId="{FB068D55-AD17-451F-B1AC-21DC8AF4EC24}" srcOrd="0" destOrd="0" presId="urn:microsoft.com/office/officeart/2008/layout/VerticalCurvedList"/>
    <dgm:cxn modelId="{697D3A5D-D070-435A-AC55-A3CA1A3C5AE7}" type="presOf" srcId="{4A208C08-6281-4FF7-AEE5-C65E9407BE4E}" destId="{1C2C9F91-33A5-41DC-8956-DE94913509EF}" srcOrd="0" destOrd="0" presId="urn:microsoft.com/office/officeart/2008/layout/VerticalCurvedList"/>
    <dgm:cxn modelId="{AF9E55CE-3436-4E61-B61A-314AE23254ED}" srcId="{9A09309A-5792-44AF-AB14-B2673F40F536}" destId="{4A208C08-6281-4FF7-AEE5-C65E9407BE4E}" srcOrd="1" destOrd="0" parTransId="{E5BF416A-5F88-4207-95B0-76DE75E100D4}" sibTransId="{4A29BD9B-8E64-4898-B135-0248B78201E8}"/>
    <dgm:cxn modelId="{0F567D8B-3EDB-4914-BDDE-C3EA2F3D3AEC}" type="presOf" srcId="{5E176AC6-6726-416E-B706-E0DB0F8381F2}" destId="{EEF032C8-0B09-49ED-A142-94E8DA48DD08}" srcOrd="0" destOrd="0" presId="urn:microsoft.com/office/officeart/2008/layout/VerticalCurvedList"/>
    <dgm:cxn modelId="{B1CA07FD-32D8-44AD-BD85-B332A0A10A1A}" srcId="{9A09309A-5792-44AF-AB14-B2673F40F536}" destId="{1DC2C0ED-B4FC-4174-AF3B-3871156FE0D5}" srcOrd="3" destOrd="0" parTransId="{5EBEB086-B8DE-43E5-8A6A-D9B31DAD96C7}" sibTransId="{5878A4C1-4276-4CFC-9FBB-5ACCEF41C0D9}"/>
    <dgm:cxn modelId="{13D59E5C-787E-4291-A2A7-4373694501F6}" type="presOf" srcId="{8FC517BA-53C7-4F89-89A8-196B06CF32D3}" destId="{F1631882-7524-4E83-9637-00F4355E70D5}" srcOrd="0" destOrd="0" presId="urn:microsoft.com/office/officeart/2008/layout/VerticalCurvedList"/>
    <dgm:cxn modelId="{C2BC2755-47DD-4F31-9D4C-B5409E26E648}" srcId="{9A09309A-5792-44AF-AB14-B2673F40F536}" destId="{FEB5C9D9-F50C-4750-AB4B-FEBBB15C8A9E}" srcOrd="2" destOrd="0" parTransId="{1B91D86A-293E-4ABB-995B-688AD8BB83D7}" sibTransId="{D307DE05-F131-4A05-9FD2-743CD805245E}"/>
    <dgm:cxn modelId="{4AA97B20-F0E1-4ED9-A1D7-65FD8CB5F679}" srcId="{9A09309A-5792-44AF-AB14-B2673F40F536}" destId="{8FC517BA-53C7-4F89-89A8-196B06CF32D3}" srcOrd="0" destOrd="0" parTransId="{3AA32920-93BE-4493-BDE3-DAAA2DE46D4A}" sibTransId="{5E176AC6-6726-416E-B706-E0DB0F8381F2}"/>
    <dgm:cxn modelId="{91C80204-ED9C-4B99-A4B3-C0A8CADDFF22}" type="presOf" srcId="{FEB5C9D9-F50C-4750-AB4B-FEBBB15C8A9E}" destId="{A13315B7-AEE6-4543-91FE-D6187A358513}" srcOrd="0" destOrd="0" presId="urn:microsoft.com/office/officeart/2008/layout/VerticalCurvedList"/>
    <dgm:cxn modelId="{6A6F4A53-873F-405E-9BC0-E30190F786EA}" type="presParOf" srcId="{FB068D55-AD17-451F-B1AC-21DC8AF4EC24}" destId="{21F22739-086E-4936-80EA-7B65754E01C2}" srcOrd="0" destOrd="0" presId="urn:microsoft.com/office/officeart/2008/layout/VerticalCurvedList"/>
    <dgm:cxn modelId="{62D00F26-0518-4E90-8268-66A33DE959FC}" type="presParOf" srcId="{21F22739-086E-4936-80EA-7B65754E01C2}" destId="{D38A5CEA-D617-4693-9868-C359187FD070}" srcOrd="0" destOrd="0" presId="urn:microsoft.com/office/officeart/2008/layout/VerticalCurvedList"/>
    <dgm:cxn modelId="{3CC9E05E-10B4-445D-B96C-61E20524C10A}" type="presParOf" srcId="{D38A5CEA-D617-4693-9868-C359187FD070}" destId="{622357CE-2B1E-4E96-A07C-355D112C57EF}" srcOrd="0" destOrd="0" presId="urn:microsoft.com/office/officeart/2008/layout/VerticalCurvedList"/>
    <dgm:cxn modelId="{2998B4C8-A63F-4EE0-9CB1-99A7596EC55E}" type="presParOf" srcId="{D38A5CEA-D617-4693-9868-C359187FD070}" destId="{EEF032C8-0B09-49ED-A142-94E8DA48DD08}" srcOrd="1" destOrd="0" presId="urn:microsoft.com/office/officeart/2008/layout/VerticalCurvedList"/>
    <dgm:cxn modelId="{490256FD-4577-47F6-85AA-C1AA8427B6B0}" type="presParOf" srcId="{D38A5CEA-D617-4693-9868-C359187FD070}" destId="{0868FDE2-3941-460F-9504-A8CAA18B66CE}" srcOrd="2" destOrd="0" presId="urn:microsoft.com/office/officeart/2008/layout/VerticalCurvedList"/>
    <dgm:cxn modelId="{7531F77B-0B81-469F-A3D9-87F3C9AC07CF}" type="presParOf" srcId="{D38A5CEA-D617-4693-9868-C359187FD070}" destId="{923741A0-4E2A-4FFE-ACC9-606CD4817BD2}" srcOrd="3" destOrd="0" presId="urn:microsoft.com/office/officeart/2008/layout/VerticalCurvedList"/>
    <dgm:cxn modelId="{C7CAA45E-51D6-465B-83B0-DA1462178CE1}" type="presParOf" srcId="{21F22739-086E-4936-80EA-7B65754E01C2}" destId="{F1631882-7524-4E83-9637-00F4355E70D5}" srcOrd="1" destOrd="0" presId="urn:microsoft.com/office/officeart/2008/layout/VerticalCurvedList"/>
    <dgm:cxn modelId="{8D3C2BA2-8CF4-46F9-8311-C11D63928B89}" type="presParOf" srcId="{21F22739-086E-4936-80EA-7B65754E01C2}" destId="{32E35F85-C41F-4EF3-8D74-865AC119CF3D}" srcOrd="2" destOrd="0" presId="urn:microsoft.com/office/officeart/2008/layout/VerticalCurvedList"/>
    <dgm:cxn modelId="{14CF9310-F49C-49DC-B380-90372F4591D3}" type="presParOf" srcId="{32E35F85-C41F-4EF3-8D74-865AC119CF3D}" destId="{A725844E-707B-419A-917F-41D1A42FFFF6}" srcOrd="0" destOrd="0" presId="urn:microsoft.com/office/officeart/2008/layout/VerticalCurvedList"/>
    <dgm:cxn modelId="{67AEDFC7-2184-420B-9644-5C5691E9AB1A}" type="presParOf" srcId="{21F22739-086E-4936-80EA-7B65754E01C2}" destId="{1C2C9F91-33A5-41DC-8956-DE94913509EF}" srcOrd="3" destOrd="0" presId="urn:microsoft.com/office/officeart/2008/layout/VerticalCurvedList"/>
    <dgm:cxn modelId="{2B84F85A-E99C-47EB-8060-87B5603D7286}" type="presParOf" srcId="{21F22739-086E-4936-80EA-7B65754E01C2}" destId="{DB78A8DA-5DF4-4716-9ED4-32B3B2E1ADA3}" srcOrd="4" destOrd="0" presId="urn:microsoft.com/office/officeart/2008/layout/VerticalCurvedList"/>
    <dgm:cxn modelId="{52CEE580-1D48-4115-8931-D76AB7D22E46}" type="presParOf" srcId="{DB78A8DA-5DF4-4716-9ED4-32B3B2E1ADA3}" destId="{F2FD9DAB-C524-46B8-B6CA-A95EE5020E37}" srcOrd="0" destOrd="0" presId="urn:microsoft.com/office/officeart/2008/layout/VerticalCurvedList"/>
    <dgm:cxn modelId="{36C4C837-6F65-4456-B5F9-4E138F6DBFB3}" type="presParOf" srcId="{21F22739-086E-4936-80EA-7B65754E01C2}" destId="{A13315B7-AEE6-4543-91FE-D6187A358513}" srcOrd="5" destOrd="0" presId="urn:microsoft.com/office/officeart/2008/layout/VerticalCurvedList"/>
    <dgm:cxn modelId="{CEC37015-4CCB-4F5E-B960-D043C9258EEC}" type="presParOf" srcId="{21F22739-086E-4936-80EA-7B65754E01C2}" destId="{64793DF0-965C-4C38-B02E-E5EE836D1C77}" srcOrd="6" destOrd="0" presId="urn:microsoft.com/office/officeart/2008/layout/VerticalCurvedList"/>
    <dgm:cxn modelId="{933CFDA2-2A08-488C-82CA-2DB4E88D3D5C}" type="presParOf" srcId="{64793DF0-965C-4C38-B02E-E5EE836D1C77}" destId="{9FDB2477-BEE5-475F-A552-BAD201DCD8AF}" srcOrd="0" destOrd="0" presId="urn:microsoft.com/office/officeart/2008/layout/VerticalCurvedList"/>
    <dgm:cxn modelId="{D5EFA22D-5F32-4C0F-AE84-74C22DEC5EFB}" type="presParOf" srcId="{21F22739-086E-4936-80EA-7B65754E01C2}" destId="{11806CF3-74C4-4097-B0A0-FFE9D49A31B9}" srcOrd="7" destOrd="0" presId="urn:microsoft.com/office/officeart/2008/layout/VerticalCurvedList"/>
    <dgm:cxn modelId="{B91E6D71-BDAE-4226-AF35-96B21E3F9413}" type="presParOf" srcId="{21F22739-086E-4936-80EA-7B65754E01C2}" destId="{BE5A5CFA-AD6C-489E-A1C8-2A010B5EC14B}" srcOrd="8" destOrd="0" presId="urn:microsoft.com/office/officeart/2008/layout/VerticalCurvedList"/>
    <dgm:cxn modelId="{1BD4831C-C679-4DAC-9CB6-48A94F3294E4}" type="presParOf" srcId="{BE5A5CFA-AD6C-489E-A1C8-2A010B5EC14B}" destId="{C01C7B31-06FC-4D7A-9859-3F7AA3E5E862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08640E-95E6-4175-9D44-A7AD798C319C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0E44B8FC-71D8-4BAE-B273-D55D2A3F00CB}">
      <dgm:prSet phldrT="[Texto]"/>
      <dgm:spPr/>
      <dgm:t>
        <a:bodyPr/>
        <a:lstStyle/>
        <a:p>
          <a:r>
            <a:rPr lang="es-ES" dirty="0"/>
            <a:t>Director General de Finanzas de la Armada</a:t>
          </a:r>
          <a:endParaRPr lang="es-CL" dirty="0"/>
        </a:p>
      </dgm:t>
    </dgm:pt>
    <dgm:pt modelId="{E86DDB3D-138D-4C78-B2D1-FA051F218F09}" type="parTrans" cxnId="{C6D8AEC9-EF7B-45D8-9EC6-82D04E5FB3AC}">
      <dgm:prSet/>
      <dgm:spPr/>
      <dgm:t>
        <a:bodyPr/>
        <a:lstStyle/>
        <a:p>
          <a:endParaRPr lang="es-CL"/>
        </a:p>
      </dgm:t>
    </dgm:pt>
    <dgm:pt modelId="{7B496F72-AC7A-4053-8725-32810A9E06CD}" type="sibTrans" cxnId="{C6D8AEC9-EF7B-45D8-9EC6-82D04E5FB3AC}">
      <dgm:prSet/>
      <dgm:spPr/>
      <dgm:t>
        <a:bodyPr/>
        <a:lstStyle/>
        <a:p>
          <a:endParaRPr lang="es-CL"/>
        </a:p>
      </dgm:t>
    </dgm:pt>
    <dgm:pt modelId="{99562C8A-C755-49C3-881E-007B4B9FDB58}">
      <dgm:prSet phldrT="[Texto]"/>
      <dgm:spPr/>
      <dgm:t>
        <a:bodyPr/>
        <a:lstStyle/>
        <a:p>
          <a:r>
            <a:rPr lang="es-ES" dirty="0"/>
            <a:t>Director de Presupuestos de la Armada</a:t>
          </a:r>
          <a:endParaRPr lang="es-CL" dirty="0"/>
        </a:p>
      </dgm:t>
    </dgm:pt>
    <dgm:pt modelId="{4A1409EF-FCAC-4E58-9A36-6F1BC6026D19}" type="parTrans" cxnId="{D53980E1-0810-42F1-9411-8715B5ABB39E}">
      <dgm:prSet/>
      <dgm:spPr/>
      <dgm:t>
        <a:bodyPr/>
        <a:lstStyle/>
        <a:p>
          <a:endParaRPr lang="es-CL"/>
        </a:p>
      </dgm:t>
    </dgm:pt>
    <dgm:pt modelId="{F757AB4D-2FBC-436A-86BF-EDA3D4E4D58D}" type="sibTrans" cxnId="{D53980E1-0810-42F1-9411-8715B5ABB39E}">
      <dgm:prSet/>
      <dgm:spPr/>
      <dgm:t>
        <a:bodyPr/>
        <a:lstStyle/>
        <a:p>
          <a:endParaRPr lang="es-CL"/>
        </a:p>
      </dgm:t>
    </dgm:pt>
    <dgm:pt modelId="{5A30DE7B-3E22-4909-BBA1-E2BF924F3528}">
      <dgm:prSet phldrT="[Texto]"/>
      <dgm:spPr/>
      <dgm:t>
        <a:bodyPr/>
        <a:lstStyle/>
        <a:p>
          <a:r>
            <a:rPr lang="es-ES" dirty="0"/>
            <a:t>Subdirector</a:t>
          </a:r>
          <a:endParaRPr lang="es-CL" dirty="0"/>
        </a:p>
      </dgm:t>
    </dgm:pt>
    <dgm:pt modelId="{CBA5D7A1-B34F-4ED3-82C3-9F31F5F7BB58}" type="parTrans" cxnId="{BC70B299-7D52-4624-8473-DF252D8BEB98}">
      <dgm:prSet/>
      <dgm:spPr/>
      <dgm:t>
        <a:bodyPr/>
        <a:lstStyle/>
        <a:p>
          <a:endParaRPr lang="es-CL"/>
        </a:p>
      </dgm:t>
    </dgm:pt>
    <dgm:pt modelId="{2F0DA3C2-59CC-4D83-829A-F917DBD9CBEE}" type="sibTrans" cxnId="{BC70B299-7D52-4624-8473-DF252D8BEB98}">
      <dgm:prSet/>
      <dgm:spPr/>
      <dgm:t>
        <a:bodyPr/>
        <a:lstStyle/>
        <a:p>
          <a:endParaRPr lang="es-CL"/>
        </a:p>
      </dgm:t>
    </dgm:pt>
    <dgm:pt modelId="{54906B07-4D12-46D4-BBF9-CD7E58C04003}">
      <dgm:prSet phldrT="[Texto]"/>
      <dgm:spPr/>
      <dgm:t>
        <a:bodyPr/>
        <a:lstStyle/>
        <a:p>
          <a:r>
            <a:rPr lang="es-ES" dirty="0"/>
            <a:t>Departamento de Contabilidad</a:t>
          </a:r>
          <a:endParaRPr lang="es-CL" dirty="0"/>
        </a:p>
      </dgm:t>
    </dgm:pt>
    <dgm:pt modelId="{5D1D2AD6-57CE-498B-A4A9-D67A23E23551}" type="parTrans" cxnId="{499F4D45-5BE8-451D-925D-AAD30531CB50}">
      <dgm:prSet/>
      <dgm:spPr/>
      <dgm:t>
        <a:bodyPr/>
        <a:lstStyle/>
        <a:p>
          <a:endParaRPr lang="es-CL"/>
        </a:p>
      </dgm:t>
    </dgm:pt>
    <dgm:pt modelId="{297C23C0-74B8-47EE-82C7-C755BFB2E45A}" type="sibTrans" cxnId="{499F4D45-5BE8-451D-925D-AAD30531CB50}">
      <dgm:prSet/>
      <dgm:spPr/>
      <dgm:t>
        <a:bodyPr/>
        <a:lstStyle/>
        <a:p>
          <a:endParaRPr lang="es-CL"/>
        </a:p>
      </dgm:t>
    </dgm:pt>
    <dgm:pt modelId="{4CF67B6F-7F87-4958-925D-0F1E43FC68FE}">
      <dgm:prSet phldrT="[Texto]"/>
      <dgm:spPr/>
      <dgm:t>
        <a:bodyPr/>
        <a:lstStyle/>
        <a:p>
          <a:r>
            <a:rPr lang="es-ES" dirty="0"/>
            <a:t>Departamento Tesorería</a:t>
          </a:r>
          <a:endParaRPr lang="es-CL" dirty="0"/>
        </a:p>
      </dgm:t>
    </dgm:pt>
    <dgm:pt modelId="{426F7B85-153B-445A-8C80-4292F7232ECB}" type="parTrans" cxnId="{79CD9346-9846-4520-B737-5DE77E8E4095}">
      <dgm:prSet/>
      <dgm:spPr/>
      <dgm:t>
        <a:bodyPr/>
        <a:lstStyle/>
        <a:p>
          <a:endParaRPr lang="es-CL"/>
        </a:p>
      </dgm:t>
    </dgm:pt>
    <dgm:pt modelId="{D5D43ECB-9439-4A2C-A91C-DF13530781C6}" type="sibTrans" cxnId="{79CD9346-9846-4520-B737-5DE77E8E4095}">
      <dgm:prSet/>
      <dgm:spPr/>
      <dgm:t>
        <a:bodyPr/>
        <a:lstStyle/>
        <a:p>
          <a:endParaRPr lang="es-CL"/>
        </a:p>
      </dgm:t>
    </dgm:pt>
    <dgm:pt modelId="{BCB087A6-C2D8-4017-961B-10B6FC8FE582}">
      <dgm:prSet phldrT="[Texto]"/>
      <dgm:spPr/>
      <dgm:t>
        <a:bodyPr/>
        <a:lstStyle/>
        <a:p>
          <a:r>
            <a:rPr lang="es-ES" dirty="0"/>
            <a:t>Sistemas de Información Contable</a:t>
          </a:r>
          <a:endParaRPr lang="es-CL" dirty="0"/>
        </a:p>
      </dgm:t>
    </dgm:pt>
    <dgm:pt modelId="{39B73A52-FC20-4B2F-BA2D-BF6C36D5C35E}" type="parTrans" cxnId="{4AB78CDC-0D1C-414C-8671-5DCB99BF0F67}">
      <dgm:prSet/>
      <dgm:spPr/>
      <dgm:t>
        <a:bodyPr/>
        <a:lstStyle/>
        <a:p>
          <a:endParaRPr lang="es-CL"/>
        </a:p>
      </dgm:t>
    </dgm:pt>
    <dgm:pt modelId="{26633447-649E-413B-9B41-8D1DED01E8F3}" type="sibTrans" cxnId="{4AB78CDC-0D1C-414C-8671-5DCB99BF0F67}">
      <dgm:prSet/>
      <dgm:spPr/>
      <dgm:t>
        <a:bodyPr/>
        <a:lstStyle/>
        <a:p>
          <a:endParaRPr lang="es-CL"/>
        </a:p>
      </dgm:t>
    </dgm:pt>
    <dgm:pt modelId="{55502EC0-A7C5-4FBE-8F18-9D842DCA657D}">
      <dgm:prSet phldrT="[Texto]"/>
      <dgm:spPr/>
      <dgm:t>
        <a:bodyPr/>
        <a:lstStyle/>
        <a:p>
          <a:r>
            <a:rPr lang="es-ES" dirty="0"/>
            <a:t>Normativa</a:t>
          </a:r>
          <a:endParaRPr lang="es-CL" dirty="0"/>
        </a:p>
      </dgm:t>
    </dgm:pt>
    <dgm:pt modelId="{AA2FF737-E8AE-4D0A-98F9-FB119AE8C367}" type="parTrans" cxnId="{BA958A76-FB92-45D1-B6D1-272888D3D644}">
      <dgm:prSet/>
      <dgm:spPr/>
      <dgm:t>
        <a:bodyPr/>
        <a:lstStyle/>
        <a:p>
          <a:endParaRPr lang="es-CL"/>
        </a:p>
      </dgm:t>
    </dgm:pt>
    <dgm:pt modelId="{C9C7AED9-D89A-4070-A685-7D4FBBBD4F18}" type="sibTrans" cxnId="{BA958A76-FB92-45D1-B6D1-272888D3D644}">
      <dgm:prSet/>
      <dgm:spPr/>
      <dgm:t>
        <a:bodyPr/>
        <a:lstStyle/>
        <a:p>
          <a:endParaRPr lang="es-CL"/>
        </a:p>
      </dgm:t>
    </dgm:pt>
    <dgm:pt modelId="{D926D6CE-6903-4D61-8D56-2E9630CA9100}">
      <dgm:prSet phldrT="[Texto]"/>
      <dgm:spPr/>
      <dgm:t>
        <a:bodyPr/>
        <a:lstStyle/>
        <a:p>
          <a:r>
            <a:rPr lang="es-ES" dirty="0"/>
            <a:t>Director de Contabilidad de la Armada</a:t>
          </a:r>
          <a:endParaRPr lang="es-CL" dirty="0"/>
        </a:p>
      </dgm:t>
    </dgm:pt>
    <dgm:pt modelId="{6FF0894E-CF6F-4AF6-B06F-80400CF34BBD}" type="parTrans" cxnId="{BBBF0393-30C7-48F8-845E-01DC6912FAD8}">
      <dgm:prSet/>
      <dgm:spPr/>
      <dgm:t>
        <a:bodyPr/>
        <a:lstStyle/>
        <a:p>
          <a:endParaRPr lang="es-CL"/>
        </a:p>
      </dgm:t>
    </dgm:pt>
    <dgm:pt modelId="{D407CFD5-7235-4BD4-948A-AC99345D51C3}" type="sibTrans" cxnId="{BBBF0393-30C7-48F8-845E-01DC6912FAD8}">
      <dgm:prSet/>
      <dgm:spPr/>
      <dgm:t>
        <a:bodyPr/>
        <a:lstStyle/>
        <a:p>
          <a:endParaRPr lang="es-CL"/>
        </a:p>
      </dgm:t>
    </dgm:pt>
    <dgm:pt modelId="{536F4756-BA25-4834-ADC4-1F10991876C3}">
      <dgm:prSet phldrT="[Texto]"/>
      <dgm:spPr/>
      <dgm:t>
        <a:bodyPr/>
        <a:lstStyle/>
        <a:p>
          <a:pPr>
            <a:spcAft>
              <a:spcPts val="0"/>
            </a:spcAft>
          </a:pPr>
          <a:r>
            <a:rPr lang="es-ES" dirty="0"/>
            <a:t>Departamento Administrativo</a:t>
          </a:r>
        </a:p>
        <a:p>
          <a:pPr>
            <a:spcAft>
              <a:spcPts val="0"/>
            </a:spcAft>
          </a:pPr>
          <a:r>
            <a:rPr lang="es-ES" dirty="0"/>
            <a:t>Jefatura Militar.</a:t>
          </a:r>
        </a:p>
        <a:p>
          <a:pPr>
            <a:spcAft>
              <a:spcPts val="0"/>
            </a:spcAft>
          </a:pPr>
          <a:r>
            <a:rPr lang="es-ES" dirty="0"/>
            <a:t>Departamento Planes</a:t>
          </a:r>
          <a:endParaRPr lang="es-CL" dirty="0"/>
        </a:p>
      </dgm:t>
    </dgm:pt>
    <dgm:pt modelId="{2CF89C6A-6C8A-4F69-977F-9D246A44CCFF}" type="parTrans" cxnId="{C5CE22CE-4C29-4554-84E8-D71CC6460707}">
      <dgm:prSet/>
      <dgm:spPr/>
      <dgm:t>
        <a:bodyPr/>
        <a:lstStyle/>
        <a:p>
          <a:endParaRPr lang="es-CL"/>
        </a:p>
      </dgm:t>
    </dgm:pt>
    <dgm:pt modelId="{47FE1F81-F055-43F5-B247-82FA9BA8DDA1}" type="sibTrans" cxnId="{C5CE22CE-4C29-4554-84E8-D71CC6460707}">
      <dgm:prSet/>
      <dgm:spPr/>
      <dgm:t>
        <a:bodyPr/>
        <a:lstStyle/>
        <a:p>
          <a:endParaRPr lang="es-CL"/>
        </a:p>
      </dgm:t>
    </dgm:pt>
    <dgm:pt modelId="{D015C0A2-4609-438C-A0D8-857E18224EF1}">
      <dgm:prSet phldrT="[Texto]"/>
      <dgm:spPr/>
      <dgm:t>
        <a:bodyPr/>
        <a:lstStyle/>
        <a:p>
          <a:r>
            <a:rPr lang="es-ES" dirty="0"/>
            <a:t>Planificación Presupuestaria</a:t>
          </a:r>
          <a:endParaRPr lang="es-CL" dirty="0"/>
        </a:p>
      </dgm:t>
    </dgm:pt>
    <dgm:pt modelId="{CE4D5117-11CA-430C-946F-EA529F4C5F57}" type="parTrans" cxnId="{AF131418-620F-49C8-9033-0F0EBB4960F6}">
      <dgm:prSet/>
      <dgm:spPr/>
      <dgm:t>
        <a:bodyPr/>
        <a:lstStyle/>
        <a:p>
          <a:endParaRPr lang="es-CL"/>
        </a:p>
      </dgm:t>
    </dgm:pt>
    <dgm:pt modelId="{AE4A9F49-2EF2-40DF-B9D4-FEE69DAF8A97}" type="sibTrans" cxnId="{AF131418-620F-49C8-9033-0F0EBB4960F6}">
      <dgm:prSet/>
      <dgm:spPr/>
      <dgm:t>
        <a:bodyPr/>
        <a:lstStyle/>
        <a:p>
          <a:endParaRPr lang="es-CL"/>
        </a:p>
      </dgm:t>
    </dgm:pt>
    <dgm:pt modelId="{30D0B6AD-001E-4A04-928A-D6CB63633FFC}">
      <dgm:prSet phldrT="[Texto]"/>
      <dgm:spPr/>
      <dgm:t>
        <a:bodyPr/>
        <a:lstStyle/>
        <a:p>
          <a:r>
            <a:rPr lang="es-ES" dirty="0"/>
            <a:t>Ejecución y Control Presupuestario</a:t>
          </a:r>
          <a:endParaRPr lang="es-CL" dirty="0"/>
        </a:p>
      </dgm:t>
    </dgm:pt>
    <dgm:pt modelId="{5833B79A-FE82-4B77-80F0-570B92FD7C6B}" type="parTrans" cxnId="{D8F41BE6-F683-48D1-8D01-77FA0A64C07D}">
      <dgm:prSet/>
      <dgm:spPr/>
      <dgm:t>
        <a:bodyPr/>
        <a:lstStyle/>
        <a:p>
          <a:endParaRPr lang="es-CL"/>
        </a:p>
      </dgm:t>
    </dgm:pt>
    <dgm:pt modelId="{17D1CE9B-381E-4DCE-9CA7-F558BE5B80A1}" type="sibTrans" cxnId="{D8F41BE6-F683-48D1-8D01-77FA0A64C07D}">
      <dgm:prSet/>
      <dgm:spPr/>
      <dgm:t>
        <a:bodyPr/>
        <a:lstStyle/>
        <a:p>
          <a:endParaRPr lang="es-CL"/>
        </a:p>
      </dgm:t>
    </dgm:pt>
    <dgm:pt modelId="{5919D95D-2818-48FD-8855-43DDD1AA5D1F}">
      <dgm:prSet phldrT="[Texto]"/>
      <dgm:spPr/>
      <dgm:t>
        <a:bodyPr/>
        <a:lstStyle/>
        <a:p>
          <a:r>
            <a:rPr lang="es-ES" dirty="0"/>
            <a:t>Inversión y Mantenimiento Capacidades Estratégicas</a:t>
          </a:r>
          <a:endParaRPr lang="es-CL" dirty="0"/>
        </a:p>
      </dgm:t>
    </dgm:pt>
    <dgm:pt modelId="{166FC408-7648-4FCA-B256-EF8354DA2D2A}" type="parTrans" cxnId="{A21D8F7C-8F48-4A06-8F31-761448050332}">
      <dgm:prSet/>
      <dgm:spPr/>
      <dgm:t>
        <a:bodyPr/>
        <a:lstStyle/>
        <a:p>
          <a:endParaRPr lang="es-CL"/>
        </a:p>
      </dgm:t>
    </dgm:pt>
    <dgm:pt modelId="{1556689B-61F9-47B2-B556-7892B52C77ED}" type="sibTrans" cxnId="{A21D8F7C-8F48-4A06-8F31-761448050332}">
      <dgm:prSet/>
      <dgm:spPr/>
      <dgm:t>
        <a:bodyPr/>
        <a:lstStyle/>
        <a:p>
          <a:endParaRPr lang="es-CL"/>
        </a:p>
      </dgm:t>
    </dgm:pt>
    <dgm:pt modelId="{3C4B4A3F-E83F-414D-AC0E-DC3EF6EFF81A}" type="pres">
      <dgm:prSet presAssocID="{8208640E-95E6-4175-9D44-A7AD798C319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9985C97E-C96C-4860-A24F-2E583025BD64}" type="pres">
      <dgm:prSet presAssocID="{0E44B8FC-71D8-4BAE-B273-D55D2A3F00CB}" presName="hierRoot1" presStyleCnt="0"/>
      <dgm:spPr/>
    </dgm:pt>
    <dgm:pt modelId="{88A4160C-F265-4439-9972-BB61D8996190}" type="pres">
      <dgm:prSet presAssocID="{0E44B8FC-71D8-4BAE-B273-D55D2A3F00CB}" presName="composite" presStyleCnt="0"/>
      <dgm:spPr/>
    </dgm:pt>
    <dgm:pt modelId="{82075587-FA8A-4574-B537-B97433FF6D67}" type="pres">
      <dgm:prSet presAssocID="{0E44B8FC-71D8-4BAE-B273-D55D2A3F00CB}" presName="image" presStyleLbl="node0" presStyleIdx="0" presStyleCnt="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2000" b="-22000"/>
          </a:stretch>
        </a:blipFill>
      </dgm:spPr>
    </dgm:pt>
    <dgm:pt modelId="{3A3CF20C-E48C-40A2-A03C-DFD50E5A1308}" type="pres">
      <dgm:prSet presAssocID="{0E44B8FC-71D8-4BAE-B273-D55D2A3F00CB}" presName="text" presStyleLbl="revTx" presStyleIdx="0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FE4F89BC-8272-4262-A3EB-61276DC1F35C}" type="pres">
      <dgm:prSet presAssocID="{0E44B8FC-71D8-4BAE-B273-D55D2A3F00CB}" presName="hierChild2" presStyleCnt="0"/>
      <dgm:spPr/>
    </dgm:pt>
    <dgm:pt modelId="{04D789B1-9209-4EB6-96B8-DA3341F8E0AF}" type="pres">
      <dgm:prSet presAssocID="{4A1409EF-FCAC-4E58-9A36-6F1BC6026D19}" presName="Name10" presStyleLbl="parChTrans1D2" presStyleIdx="0" presStyleCnt="3"/>
      <dgm:spPr/>
      <dgm:t>
        <a:bodyPr/>
        <a:lstStyle/>
        <a:p>
          <a:endParaRPr lang="es-CL"/>
        </a:p>
      </dgm:t>
    </dgm:pt>
    <dgm:pt modelId="{2F0DA7BC-B156-4457-8002-D9B03A1B32C4}" type="pres">
      <dgm:prSet presAssocID="{99562C8A-C755-49C3-881E-007B4B9FDB58}" presName="hierRoot2" presStyleCnt="0"/>
      <dgm:spPr/>
    </dgm:pt>
    <dgm:pt modelId="{0C00AF02-59E7-4AB1-88AE-550387BAA210}" type="pres">
      <dgm:prSet presAssocID="{99562C8A-C755-49C3-881E-007B4B9FDB58}" presName="composite2" presStyleCnt="0"/>
      <dgm:spPr/>
    </dgm:pt>
    <dgm:pt modelId="{E8E8BDFE-9178-4683-BF20-A8A51EB79DD3}" type="pres">
      <dgm:prSet presAssocID="{99562C8A-C755-49C3-881E-007B4B9FDB58}" presName="image2" presStyleLbl="node2" presStyleIdx="0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6000" b="-26000"/>
          </a:stretch>
        </a:blipFill>
      </dgm:spPr>
    </dgm:pt>
    <dgm:pt modelId="{D5AC1175-A5A3-47BE-B67B-13D4DBC92421}" type="pres">
      <dgm:prSet presAssocID="{99562C8A-C755-49C3-881E-007B4B9FDB58}" presName="text2" presStyleLbl="revTx" presStyleIdx="1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2EAEA676-0777-48D8-A8A9-31B8162EEA1A}" type="pres">
      <dgm:prSet presAssocID="{99562C8A-C755-49C3-881E-007B4B9FDB58}" presName="hierChild3" presStyleCnt="0"/>
      <dgm:spPr/>
    </dgm:pt>
    <dgm:pt modelId="{6B5E6AAA-B256-4A15-AD7B-3C64FA2ED35D}" type="pres">
      <dgm:prSet presAssocID="{CE4D5117-11CA-430C-946F-EA529F4C5F57}" presName="Name17" presStyleLbl="parChTrans1D3" presStyleIdx="0" presStyleCnt="4"/>
      <dgm:spPr/>
      <dgm:t>
        <a:bodyPr/>
        <a:lstStyle/>
        <a:p>
          <a:endParaRPr lang="es-CL"/>
        </a:p>
      </dgm:t>
    </dgm:pt>
    <dgm:pt modelId="{C5235DB0-122F-44C2-A809-41DDA21871DC}" type="pres">
      <dgm:prSet presAssocID="{D015C0A2-4609-438C-A0D8-857E18224EF1}" presName="hierRoot3" presStyleCnt="0"/>
      <dgm:spPr/>
    </dgm:pt>
    <dgm:pt modelId="{773C017E-4EF8-4126-ABF9-24E41BE4EAB6}" type="pres">
      <dgm:prSet presAssocID="{D015C0A2-4609-438C-A0D8-857E18224EF1}" presName="composite3" presStyleCnt="0"/>
      <dgm:spPr/>
    </dgm:pt>
    <dgm:pt modelId="{2A9CB407-C147-4085-A7A4-F8BC0B4659F6}" type="pres">
      <dgm:prSet presAssocID="{D015C0A2-4609-438C-A0D8-857E18224EF1}" presName="image3" presStyleLbl="node3" presStyleIdx="0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B96B4D53-0D4E-45B5-92C1-E56F678C96AC}" type="pres">
      <dgm:prSet presAssocID="{D015C0A2-4609-438C-A0D8-857E18224EF1}" presName="text3" presStyleLbl="revTx" presStyleIdx="2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32633986-C83E-4846-BA23-87993D677BC2}" type="pres">
      <dgm:prSet presAssocID="{D015C0A2-4609-438C-A0D8-857E18224EF1}" presName="hierChild4" presStyleCnt="0"/>
      <dgm:spPr/>
    </dgm:pt>
    <dgm:pt modelId="{0AA1AE5B-1AEF-4085-B674-FAD7BE6173AC}" type="pres">
      <dgm:prSet presAssocID="{5833B79A-FE82-4B77-80F0-570B92FD7C6B}" presName="Name17" presStyleLbl="parChTrans1D3" presStyleIdx="1" presStyleCnt="4"/>
      <dgm:spPr/>
      <dgm:t>
        <a:bodyPr/>
        <a:lstStyle/>
        <a:p>
          <a:endParaRPr lang="es-CL"/>
        </a:p>
      </dgm:t>
    </dgm:pt>
    <dgm:pt modelId="{F0C02170-6216-49DD-BFB9-748EC25F2E93}" type="pres">
      <dgm:prSet presAssocID="{30D0B6AD-001E-4A04-928A-D6CB63633FFC}" presName="hierRoot3" presStyleCnt="0"/>
      <dgm:spPr/>
    </dgm:pt>
    <dgm:pt modelId="{EBAA5EC6-3877-4954-8AA0-ECD82822014F}" type="pres">
      <dgm:prSet presAssocID="{30D0B6AD-001E-4A04-928A-D6CB63633FFC}" presName="composite3" presStyleCnt="0"/>
      <dgm:spPr/>
    </dgm:pt>
    <dgm:pt modelId="{5F8EC4BC-3090-4AED-8E37-1FA141344BC9}" type="pres">
      <dgm:prSet presAssocID="{30D0B6AD-001E-4A04-928A-D6CB63633FFC}" presName="image3" presStyleLbl="node3" presStyleIdx="1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7706D3EE-4DB6-4A2C-B966-DD6DC703EA6B}" type="pres">
      <dgm:prSet presAssocID="{30D0B6AD-001E-4A04-928A-D6CB63633FFC}" presName="text3" presStyleLbl="revTx" presStyleIdx="3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D1D66DB0-9964-411A-9A53-F7D9F8A71AEE}" type="pres">
      <dgm:prSet presAssocID="{30D0B6AD-001E-4A04-928A-D6CB63633FFC}" presName="hierChild4" presStyleCnt="0"/>
      <dgm:spPr/>
    </dgm:pt>
    <dgm:pt modelId="{EE93AF63-D7F2-4DEB-A88F-D25B20D25A97}" type="pres">
      <dgm:prSet presAssocID="{166FC408-7648-4FCA-B256-EF8354DA2D2A}" presName="Name17" presStyleLbl="parChTrans1D3" presStyleIdx="2" presStyleCnt="4"/>
      <dgm:spPr/>
      <dgm:t>
        <a:bodyPr/>
        <a:lstStyle/>
        <a:p>
          <a:endParaRPr lang="es-CL"/>
        </a:p>
      </dgm:t>
    </dgm:pt>
    <dgm:pt modelId="{D2A5E86D-4958-4A0A-8AAA-1A7276EE5C2A}" type="pres">
      <dgm:prSet presAssocID="{5919D95D-2818-48FD-8855-43DDD1AA5D1F}" presName="hierRoot3" presStyleCnt="0"/>
      <dgm:spPr/>
    </dgm:pt>
    <dgm:pt modelId="{E738B8C1-59A9-43CB-9854-668BE7997C89}" type="pres">
      <dgm:prSet presAssocID="{5919D95D-2818-48FD-8855-43DDD1AA5D1F}" presName="composite3" presStyleCnt="0"/>
      <dgm:spPr/>
    </dgm:pt>
    <dgm:pt modelId="{71FDBA27-C8F2-4FDE-9DC9-7B4EBB85FFCD}" type="pres">
      <dgm:prSet presAssocID="{5919D95D-2818-48FD-8855-43DDD1AA5D1F}" presName="image3" presStyleLbl="node3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D4721C5E-3512-4151-8124-32A8E2615AD0}" type="pres">
      <dgm:prSet presAssocID="{5919D95D-2818-48FD-8855-43DDD1AA5D1F}" presName="text3" presStyleLbl="revTx" presStyleIdx="4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3EE3380-8499-4DE7-A53B-480F4A2CCB1B}" type="pres">
      <dgm:prSet presAssocID="{5919D95D-2818-48FD-8855-43DDD1AA5D1F}" presName="hierChild4" presStyleCnt="0"/>
      <dgm:spPr/>
    </dgm:pt>
    <dgm:pt modelId="{C291FB80-24E9-43B5-95D1-C7D83DCDE120}" type="pres">
      <dgm:prSet presAssocID="{2CF89C6A-6C8A-4F69-977F-9D246A44CCFF}" presName="Name10" presStyleLbl="parChTrans1D2" presStyleIdx="1" presStyleCnt="3"/>
      <dgm:spPr/>
      <dgm:t>
        <a:bodyPr/>
        <a:lstStyle/>
        <a:p>
          <a:endParaRPr lang="es-CL"/>
        </a:p>
      </dgm:t>
    </dgm:pt>
    <dgm:pt modelId="{A6D4ADD3-B942-4E1D-9618-C839E88B0B6E}" type="pres">
      <dgm:prSet presAssocID="{536F4756-BA25-4834-ADC4-1F10991876C3}" presName="hierRoot2" presStyleCnt="0"/>
      <dgm:spPr/>
    </dgm:pt>
    <dgm:pt modelId="{ACA580A1-BB89-4CBB-A066-A8020C80EEC3}" type="pres">
      <dgm:prSet presAssocID="{536F4756-BA25-4834-ADC4-1F10991876C3}" presName="composite2" presStyleCnt="0"/>
      <dgm:spPr/>
    </dgm:pt>
    <dgm:pt modelId="{6DAAE88C-B7EF-4A2E-A269-FF3D823DF8EF}" type="pres">
      <dgm:prSet presAssocID="{536F4756-BA25-4834-ADC4-1F10991876C3}" presName="image2" presStyleLbl="node2" presStyleIdx="1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6DC6F9E1-16B4-45B7-B429-3BC08B44B21B}" type="pres">
      <dgm:prSet presAssocID="{536F4756-BA25-4834-ADC4-1F10991876C3}" presName="text2" presStyleLbl="revTx" presStyleIdx="5" presStyleCnt="12" custScaleX="174376" custLinFactNeighborX="35502" custLinFactNeighborY="563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6FA29AE-F698-41C2-B6AB-46A3D6AB8479}" type="pres">
      <dgm:prSet presAssocID="{536F4756-BA25-4834-ADC4-1F10991876C3}" presName="hierChild3" presStyleCnt="0"/>
      <dgm:spPr/>
    </dgm:pt>
    <dgm:pt modelId="{58D6B107-0822-4E07-AD7A-50DA724BEDA2}" type="pres">
      <dgm:prSet presAssocID="{6FF0894E-CF6F-4AF6-B06F-80400CF34BBD}" presName="Name10" presStyleLbl="parChTrans1D2" presStyleIdx="2" presStyleCnt="3"/>
      <dgm:spPr/>
      <dgm:t>
        <a:bodyPr/>
        <a:lstStyle/>
        <a:p>
          <a:endParaRPr lang="es-CL"/>
        </a:p>
      </dgm:t>
    </dgm:pt>
    <dgm:pt modelId="{25913214-61C2-4C00-8D31-527E87DCA9BB}" type="pres">
      <dgm:prSet presAssocID="{D926D6CE-6903-4D61-8D56-2E9630CA9100}" presName="hierRoot2" presStyleCnt="0"/>
      <dgm:spPr/>
    </dgm:pt>
    <dgm:pt modelId="{3A15544D-E021-461C-8754-46C0B2741EC7}" type="pres">
      <dgm:prSet presAssocID="{D926D6CE-6903-4D61-8D56-2E9630CA9100}" presName="composite2" presStyleCnt="0"/>
      <dgm:spPr/>
    </dgm:pt>
    <dgm:pt modelId="{3C58FF0D-ED1A-4382-B1B2-B6B89C49ED02}" type="pres">
      <dgm:prSet presAssocID="{D926D6CE-6903-4D61-8D56-2E9630CA9100}" presName="image2" presStyleLbl="node2" presStyleIdx="2" presStyleCnt="3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22000" b="-22000"/>
          </a:stretch>
        </a:blipFill>
      </dgm:spPr>
    </dgm:pt>
    <dgm:pt modelId="{CCD4F45E-9864-4184-BFBC-4A5D911140C3}" type="pres">
      <dgm:prSet presAssocID="{D926D6CE-6903-4D61-8D56-2E9630CA9100}" presName="text2" presStyleLbl="revTx" presStyleIdx="6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EEFABC79-F8BD-4783-9880-E5C4C8E375AC}" type="pres">
      <dgm:prSet presAssocID="{D926D6CE-6903-4D61-8D56-2E9630CA9100}" presName="hierChild3" presStyleCnt="0"/>
      <dgm:spPr/>
    </dgm:pt>
    <dgm:pt modelId="{51830596-650F-417F-9F1C-18695F4187A0}" type="pres">
      <dgm:prSet presAssocID="{CBA5D7A1-B34F-4ED3-82C3-9F31F5F7BB58}" presName="Name17" presStyleLbl="parChTrans1D3" presStyleIdx="3" presStyleCnt="4"/>
      <dgm:spPr/>
      <dgm:t>
        <a:bodyPr/>
        <a:lstStyle/>
        <a:p>
          <a:endParaRPr lang="es-CL"/>
        </a:p>
      </dgm:t>
    </dgm:pt>
    <dgm:pt modelId="{2C65BD90-A499-4D86-A4A1-57D36F098246}" type="pres">
      <dgm:prSet presAssocID="{5A30DE7B-3E22-4909-BBA1-E2BF924F3528}" presName="hierRoot3" presStyleCnt="0"/>
      <dgm:spPr/>
    </dgm:pt>
    <dgm:pt modelId="{36154441-31A7-4784-82AA-4B2AD62CD46F}" type="pres">
      <dgm:prSet presAssocID="{5A30DE7B-3E22-4909-BBA1-E2BF924F3528}" presName="composite3" presStyleCnt="0"/>
      <dgm:spPr/>
    </dgm:pt>
    <dgm:pt modelId="{5EBF108A-5113-4B0E-A09C-79F2B06E30B5}" type="pres">
      <dgm:prSet presAssocID="{5A30DE7B-3E22-4909-BBA1-E2BF924F3528}" presName="image3" presStyleLbl="node3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14FF381B-063E-4D42-8F4F-4D79E0BB6913}" type="pres">
      <dgm:prSet presAssocID="{5A30DE7B-3E22-4909-BBA1-E2BF924F3528}" presName="text3" presStyleLbl="revTx" presStyleIdx="7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21A1B777-DD46-4300-8A48-42EF4EE56603}" type="pres">
      <dgm:prSet presAssocID="{5A30DE7B-3E22-4909-BBA1-E2BF924F3528}" presName="hierChild4" presStyleCnt="0"/>
      <dgm:spPr/>
    </dgm:pt>
    <dgm:pt modelId="{3B4D110E-A88C-4301-A06E-E1A224757D1B}" type="pres">
      <dgm:prSet presAssocID="{5D1D2AD6-57CE-498B-A4A9-D67A23E23551}" presName="Name23" presStyleLbl="parChTrans1D4" presStyleIdx="0" presStyleCnt="4"/>
      <dgm:spPr/>
      <dgm:t>
        <a:bodyPr/>
        <a:lstStyle/>
        <a:p>
          <a:endParaRPr lang="es-CL"/>
        </a:p>
      </dgm:t>
    </dgm:pt>
    <dgm:pt modelId="{29D142D1-4550-46E0-B265-E1B7E208BDA1}" type="pres">
      <dgm:prSet presAssocID="{54906B07-4D12-46D4-BBF9-CD7E58C04003}" presName="hierRoot4" presStyleCnt="0"/>
      <dgm:spPr/>
    </dgm:pt>
    <dgm:pt modelId="{C8BFFB83-7EAE-4EBB-AA5A-AF0E0FB847C9}" type="pres">
      <dgm:prSet presAssocID="{54906B07-4D12-46D4-BBF9-CD7E58C04003}" presName="composite4" presStyleCnt="0"/>
      <dgm:spPr/>
    </dgm:pt>
    <dgm:pt modelId="{D5831899-EE21-4142-95EC-A0765460CD7E}" type="pres">
      <dgm:prSet presAssocID="{54906B07-4D12-46D4-BBF9-CD7E58C04003}" presName="image4" presStyleLbl="node4" presStyleIdx="0" presStyleCnt="4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ED247F89-B0E3-40A0-9809-0C18E81BAC0D}" type="pres">
      <dgm:prSet presAssocID="{54906B07-4D12-46D4-BBF9-CD7E58C04003}" presName="text4" presStyleLbl="revTx" presStyleIdx="8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3A7A61E9-E0F9-48B1-A638-264B4E2007D3}" type="pres">
      <dgm:prSet presAssocID="{54906B07-4D12-46D4-BBF9-CD7E58C04003}" presName="hierChild5" presStyleCnt="0"/>
      <dgm:spPr/>
    </dgm:pt>
    <dgm:pt modelId="{FD2350FC-FF1A-4C0B-BDAA-9D537ABD8DFE}" type="pres">
      <dgm:prSet presAssocID="{426F7B85-153B-445A-8C80-4292F7232ECB}" presName="Name23" presStyleLbl="parChTrans1D4" presStyleIdx="1" presStyleCnt="4"/>
      <dgm:spPr/>
      <dgm:t>
        <a:bodyPr/>
        <a:lstStyle/>
        <a:p>
          <a:endParaRPr lang="es-CL"/>
        </a:p>
      </dgm:t>
    </dgm:pt>
    <dgm:pt modelId="{CDD6E57E-AB16-4720-B5FE-8709DC3324EB}" type="pres">
      <dgm:prSet presAssocID="{4CF67B6F-7F87-4958-925D-0F1E43FC68FE}" presName="hierRoot4" presStyleCnt="0"/>
      <dgm:spPr/>
    </dgm:pt>
    <dgm:pt modelId="{025324C6-CE2D-4427-A6AE-DA20CB48A3C8}" type="pres">
      <dgm:prSet presAssocID="{4CF67B6F-7F87-4958-925D-0F1E43FC68FE}" presName="composite4" presStyleCnt="0"/>
      <dgm:spPr/>
    </dgm:pt>
    <dgm:pt modelId="{AE4BF49D-26E1-429A-A24A-68570EF9D2F2}" type="pres">
      <dgm:prSet presAssocID="{4CF67B6F-7F87-4958-925D-0F1E43FC68FE}" presName="image4" presStyleLbl="node4" presStyleIdx="1" presStyleCnt="4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7000" b="-7000"/>
          </a:stretch>
        </a:blipFill>
      </dgm:spPr>
    </dgm:pt>
    <dgm:pt modelId="{63945DA4-12ED-44BA-977B-5802F5B9F689}" type="pres">
      <dgm:prSet presAssocID="{4CF67B6F-7F87-4958-925D-0F1E43FC68FE}" presName="text4" presStyleLbl="revTx" presStyleIdx="9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BD1DC9BB-2B3D-4D1F-9EDF-2EE87240EC9B}" type="pres">
      <dgm:prSet presAssocID="{4CF67B6F-7F87-4958-925D-0F1E43FC68FE}" presName="hierChild5" presStyleCnt="0"/>
      <dgm:spPr/>
    </dgm:pt>
    <dgm:pt modelId="{864FBCC1-6B50-4054-93D2-385EE01A8827}" type="pres">
      <dgm:prSet presAssocID="{39B73A52-FC20-4B2F-BA2D-BF6C36D5C35E}" presName="Name23" presStyleLbl="parChTrans1D4" presStyleIdx="2" presStyleCnt="4"/>
      <dgm:spPr/>
      <dgm:t>
        <a:bodyPr/>
        <a:lstStyle/>
        <a:p>
          <a:endParaRPr lang="es-CL"/>
        </a:p>
      </dgm:t>
    </dgm:pt>
    <dgm:pt modelId="{07C90CFF-35CD-4ED3-9709-2A80DC4B51D8}" type="pres">
      <dgm:prSet presAssocID="{BCB087A6-C2D8-4017-961B-10B6FC8FE582}" presName="hierRoot4" presStyleCnt="0"/>
      <dgm:spPr/>
    </dgm:pt>
    <dgm:pt modelId="{972A5003-4A13-41CA-B15B-D91BDE755734}" type="pres">
      <dgm:prSet presAssocID="{BCB087A6-C2D8-4017-961B-10B6FC8FE582}" presName="composite4" presStyleCnt="0"/>
      <dgm:spPr/>
    </dgm:pt>
    <dgm:pt modelId="{32427754-25DF-402E-AB9C-06A9D36CD6FC}" type="pres">
      <dgm:prSet presAssocID="{BCB087A6-C2D8-4017-961B-10B6FC8FE582}" presName="image4" presStyleLbl="node4" presStyleIdx="2" presStyleCnt="4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7000" b="-17000"/>
          </a:stretch>
        </a:blipFill>
      </dgm:spPr>
    </dgm:pt>
    <dgm:pt modelId="{4D7E1F43-1AAB-43F3-89AF-BC0D3A27BEA3}" type="pres">
      <dgm:prSet presAssocID="{BCB087A6-C2D8-4017-961B-10B6FC8FE582}" presName="text4" presStyleLbl="revTx" presStyleIdx="10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555332FF-3A7A-4C56-BA33-14534425D24D}" type="pres">
      <dgm:prSet presAssocID="{BCB087A6-C2D8-4017-961B-10B6FC8FE582}" presName="hierChild5" presStyleCnt="0"/>
      <dgm:spPr/>
    </dgm:pt>
    <dgm:pt modelId="{151793A5-9755-4A3C-AEDB-185F5235316B}" type="pres">
      <dgm:prSet presAssocID="{AA2FF737-E8AE-4D0A-98F9-FB119AE8C367}" presName="Name23" presStyleLbl="parChTrans1D4" presStyleIdx="3" presStyleCnt="4"/>
      <dgm:spPr/>
      <dgm:t>
        <a:bodyPr/>
        <a:lstStyle/>
        <a:p>
          <a:endParaRPr lang="es-CL"/>
        </a:p>
      </dgm:t>
    </dgm:pt>
    <dgm:pt modelId="{D385E3F8-A374-4F99-BC98-65883A7095BE}" type="pres">
      <dgm:prSet presAssocID="{55502EC0-A7C5-4FBE-8F18-9D842DCA657D}" presName="hierRoot4" presStyleCnt="0"/>
      <dgm:spPr/>
    </dgm:pt>
    <dgm:pt modelId="{DCE41EBD-4CF5-4239-9BFB-6526CAB52F76}" type="pres">
      <dgm:prSet presAssocID="{55502EC0-A7C5-4FBE-8F18-9D842DCA657D}" presName="composite4" presStyleCnt="0"/>
      <dgm:spPr/>
    </dgm:pt>
    <dgm:pt modelId="{AC152AA8-0F87-401A-8062-4DF022EAFDB5}" type="pres">
      <dgm:prSet presAssocID="{55502EC0-A7C5-4FBE-8F18-9D842DCA657D}" presName="image4" presStyleLbl="node4" presStyleIdx="3" presStyleCnt="4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8000" b="-8000"/>
          </a:stretch>
        </a:blipFill>
      </dgm:spPr>
    </dgm:pt>
    <dgm:pt modelId="{1F468960-084D-4BE6-BD91-381478C416E3}" type="pres">
      <dgm:prSet presAssocID="{55502EC0-A7C5-4FBE-8F18-9D842DCA657D}" presName="text4" presStyleLbl="revTx" presStyleIdx="11" presStyleCnt="1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0D42B5FE-D20B-4FF8-A9A0-44FE6BD754D5}" type="pres">
      <dgm:prSet presAssocID="{55502EC0-A7C5-4FBE-8F18-9D842DCA657D}" presName="hierChild5" presStyleCnt="0"/>
      <dgm:spPr/>
    </dgm:pt>
  </dgm:ptLst>
  <dgm:cxnLst>
    <dgm:cxn modelId="{D53980E1-0810-42F1-9411-8715B5ABB39E}" srcId="{0E44B8FC-71D8-4BAE-B273-D55D2A3F00CB}" destId="{99562C8A-C755-49C3-881E-007B4B9FDB58}" srcOrd="0" destOrd="0" parTransId="{4A1409EF-FCAC-4E58-9A36-6F1BC6026D19}" sibTransId="{F757AB4D-2FBC-436A-86BF-EDA3D4E4D58D}"/>
    <dgm:cxn modelId="{BBBF0393-30C7-48F8-845E-01DC6912FAD8}" srcId="{0E44B8FC-71D8-4BAE-B273-D55D2A3F00CB}" destId="{D926D6CE-6903-4D61-8D56-2E9630CA9100}" srcOrd="2" destOrd="0" parTransId="{6FF0894E-CF6F-4AF6-B06F-80400CF34BBD}" sibTransId="{D407CFD5-7235-4BD4-948A-AC99345D51C3}"/>
    <dgm:cxn modelId="{C5CE22CE-4C29-4554-84E8-D71CC6460707}" srcId="{0E44B8FC-71D8-4BAE-B273-D55D2A3F00CB}" destId="{536F4756-BA25-4834-ADC4-1F10991876C3}" srcOrd="1" destOrd="0" parTransId="{2CF89C6A-6C8A-4F69-977F-9D246A44CCFF}" sibTransId="{47FE1F81-F055-43F5-B247-82FA9BA8DDA1}"/>
    <dgm:cxn modelId="{95CD14F2-45B8-4A9A-8142-56E3C708CD2F}" type="presOf" srcId="{D926D6CE-6903-4D61-8D56-2E9630CA9100}" destId="{CCD4F45E-9864-4184-BFBC-4A5D911140C3}" srcOrd="0" destOrd="0" presId="urn:microsoft.com/office/officeart/2009/layout/CirclePictureHierarchy"/>
    <dgm:cxn modelId="{AF131418-620F-49C8-9033-0F0EBB4960F6}" srcId="{99562C8A-C755-49C3-881E-007B4B9FDB58}" destId="{D015C0A2-4609-438C-A0D8-857E18224EF1}" srcOrd="0" destOrd="0" parTransId="{CE4D5117-11CA-430C-946F-EA529F4C5F57}" sibTransId="{AE4A9F49-2EF2-40DF-B9D4-FEE69DAF8A97}"/>
    <dgm:cxn modelId="{23B555EF-39EB-466B-9495-E3CEF381F76B}" type="presOf" srcId="{4A1409EF-FCAC-4E58-9A36-6F1BC6026D19}" destId="{04D789B1-9209-4EB6-96B8-DA3341F8E0AF}" srcOrd="0" destOrd="0" presId="urn:microsoft.com/office/officeart/2009/layout/CirclePictureHierarchy"/>
    <dgm:cxn modelId="{FB1144E7-42FB-4E8A-9C2E-5542F845E6D7}" type="presOf" srcId="{54906B07-4D12-46D4-BBF9-CD7E58C04003}" destId="{ED247F89-B0E3-40A0-9809-0C18E81BAC0D}" srcOrd="0" destOrd="0" presId="urn:microsoft.com/office/officeart/2009/layout/CirclePictureHierarchy"/>
    <dgm:cxn modelId="{591009FE-816D-4162-B561-1CF6D2E1D29B}" type="presOf" srcId="{166FC408-7648-4FCA-B256-EF8354DA2D2A}" destId="{EE93AF63-D7F2-4DEB-A88F-D25B20D25A97}" srcOrd="0" destOrd="0" presId="urn:microsoft.com/office/officeart/2009/layout/CirclePictureHierarchy"/>
    <dgm:cxn modelId="{4B2028F2-5FF0-4CF9-81D6-DCB9624CF8F8}" type="presOf" srcId="{30D0B6AD-001E-4A04-928A-D6CB63633FFC}" destId="{7706D3EE-4DB6-4A2C-B966-DD6DC703EA6B}" srcOrd="0" destOrd="0" presId="urn:microsoft.com/office/officeart/2009/layout/CirclePictureHierarchy"/>
    <dgm:cxn modelId="{891AFCED-9263-400E-861F-D930B6051F2F}" type="presOf" srcId="{5D1D2AD6-57CE-498B-A4A9-D67A23E23551}" destId="{3B4D110E-A88C-4301-A06E-E1A224757D1B}" srcOrd="0" destOrd="0" presId="urn:microsoft.com/office/officeart/2009/layout/CirclePictureHierarchy"/>
    <dgm:cxn modelId="{5FBCF93E-601C-4F71-9C72-E17E73B3A8B4}" type="presOf" srcId="{55502EC0-A7C5-4FBE-8F18-9D842DCA657D}" destId="{1F468960-084D-4BE6-BD91-381478C416E3}" srcOrd="0" destOrd="0" presId="urn:microsoft.com/office/officeart/2009/layout/CirclePictureHierarchy"/>
    <dgm:cxn modelId="{A21D8F7C-8F48-4A06-8F31-761448050332}" srcId="{99562C8A-C755-49C3-881E-007B4B9FDB58}" destId="{5919D95D-2818-48FD-8855-43DDD1AA5D1F}" srcOrd="2" destOrd="0" parTransId="{166FC408-7648-4FCA-B256-EF8354DA2D2A}" sibTransId="{1556689B-61F9-47B2-B556-7892B52C77ED}"/>
    <dgm:cxn modelId="{4AB78CDC-0D1C-414C-8671-5DCB99BF0F67}" srcId="{5A30DE7B-3E22-4909-BBA1-E2BF924F3528}" destId="{BCB087A6-C2D8-4017-961B-10B6FC8FE582}" srcOrd="2" destOrd="0" parTransId="{39B73A52-FC20-4B2F-BA2D-BF6C36D5C35E}" sibTransId="{26633447-649E-413B-9B41-8D1DED01E8F3}"/>
    <dgm:cxn modelId="{499F4D45-5BE8-451D-925D-AAD30531CB50}" srcId="{5A30DE7B-3E22-4909-BBA1-E2BF924F3528}" destId="{54906B07-4D12-46D4-BBF9-CD7E58C04003}" srcOrd="0" destOrd="0" parTransId="{5D1D2AD6-57CE-498B-A4A9-D67A23E23551}" sibTransId="{297C23C0-74B8-47EE-82C7-C755BFB2E45A}"/>
    <dgm:cxn modelId="{BC70B299-7D52-4624-8473-DF252D8BEB98}" srcId="{D926D6CE-6903-4D61-8D56-2E9630CA9100}" destId="{5A30DE7B-3E22-4909-BBA1-E2BF924F3528}" srcOrd="0" destOrd="0" parTransId="{CBA5D7A1-B34F-4ED3-82C3-9F31F5F7BB58}" sibTransId="{2F0DA3C2-59CC-4D83-829A-F917DBD9CBEE}"/>
    <dgm:cxn modelId="{AADD7B67-AE85-4564-B380-EB29302774D5}" type="presOf" srcId="{6FF0894E-CF6F-4AF6-B06F-80400CF34BBD}" destId="{58D6B107-0822-4E07-AD7A-50DA724BEDA2}" srcOrd="0" destOrd="0" presId="urn:microsoft.com/office/officeart/2009/layout/CirclePictureHierarchy"/>
    <dgm:cxn modelId="{2730B6CA-9F95-4D5C-9E79-2AABB8C28A5F}" type="presOf" srcId="{2CF89C6A-6C8A-4F69-977F-9D246A44CCFF}" destId="{C291FB80-24E9-43B5-95D1-C7D83DCDE120}" srcOrd="0" destOrd="0" presId="urn:microsoft.com/office/officeart/2009/layout/CirclePictureHierarchy"/>
    <dgm:cxn modelId="{BA958A76-FB92-45D1-B6D1-272888D3D644}" srcId="{5A30DE7B-3E22-4909-BBA1-E2BF924F3528}" destId="{55502EC0-A7C5-4FBE-8F18-9D842DCA657D}" srcOrd="3" destOrd="0" parTransId="{AA2FF737-E8AE-4D0A-98F9-FB119AE8C367}" sibTransId="{C9C7AED9-D89A-4070-A685-7D4FBBBD4F18}"/>
    <dgm:cxn modelId="{CF1CC63D-182F-4BFC-8AA7-B850DF0009D9}" type="presOf" srcId="{99562C8A-C755-49C3-881E-007B4B9FDB58}" destId="{D5AC1175-A5A3-47BE-B67B-13D4DBC92421}" srcOrd="0" destOrd="0" presId="urn:microsoft.com/office/officeart/2009/layout/CirclePictureHierarchy"/>
    <dgm:cxn modelId="{3219C146-3D02-403F-B9D1-19880AF874A8}" type="presOf" srcId="{536F4756-BA25-4834-ADC4-1F10991876C3}" destId="{6DC6F9E1-16B4-45B7-B429-3BC08B44B21B}" srcOrd="0" destOrd="0" presId="urn:microsoft.com/office/officeart/2009/layout/CirclePictureHierarchy"/>
    <dgm:cxn modelId="{D8F41BE6-F683-48D1-8D01-77FA0A64C07D}" srcId="{99562C8A-C755-49C3-881E-007B4B9FDB58}" destId="{30D0B6AD-001E-4A04-928A-D6CB63633FFC}" srcOrd="1" destOrd="0" parTransId="{5833B79A-FE82-4B77-80F0-570B92FD7C6B}" sibTransId="{17D1CE9B-381E-4DCE-9CA7-F558BE5B80A1}"/>
    <dgm:cxn modelId="{1444D4E5-CCD3-483E-9024-16E53D1CC37E}" type="presOf" srcId="{8208640E-95E6-4175-9D44-A7AD798C319C}" destId="{3C4B4A3F-E83F-414D-AC0E-DC3EF6EFF81A}" srcOrd="0" destOrd="0" presId="urn:microsoft.com/office/officeart/2009/layout/CirclePictureHierarchy"/>
    <dgm:cxn modelId="{8922FEEB-A4D6-4ABD-ABF0-AAA4EB92B807}" type="presOf" srcId="{0E44B8FC-71D8-4BAE-B273-D55D2A3F00CB}" destId="{3A3CF20C-E48C-40A2-A03C-DFD50E5A1308}" srcOrd="0" destOrd="0" presId="urn:microsoft.com/office/officeart/2009/layout/CirclePictureHierarchy"/>
    <dgm:cxn modelId="{78AACEB4-D9F5-4EE1-AE68-642E0BE23E22}" type="presOf" srcId="{5833B79A-FE82-4B77-80F0-570B92FD7C6B}" destId="{0AA1AE5B-1AEF-4085-B674-FAD7BE6173AC}" srcOrd="0" destOrd="0" presId="urn:microsoft.com/office/officeart/2009/layout/CirclePictureHierarchy"/>
    <dgm:cxn modelId="{C6D8AEC9-EF7B-45D8-9EC6-82D04E5FB3AC}" srcId="{8208640E-95E6-4175-9D44-A7AD798C319C}" destId="{0E44B8FC-71D8-4BAE-B273-D55D2A3F00CB}" srcOrd="0" destOrd="0" parTransId="{E86DDB3D-138D-4C78-B2D1-FA051F218F09}" sibTransId="{7B496F72-AC7A-4053-8725-32810A9E06CD}"/>
    <dgm:cxn modelId="{714EC877-BA55-453E-88FA-229527AA4829}" type="presOf" srcId="{5A30DE7B-3E22-4909-BBA1-E2BF924F3528}" destId="{14FF381B-063E-4D42-8F4F-4D79E0BB6913}" srcOrd="0" destOrd="0" presId="urn:microsoft.com/office/officeart/2009/layout/CirclePictureHierarchy"/>
    <dgm:cxn modelId="{E7FD8606-5509-4730-8FDC-C546CF5027A6}" type="presOf" srcId="{39B73A52-FC20-4B2F-BA2D-BF6C36D5C35E}" destId="{864FBCC1-6B50-4054-93D2-385EE01A8827}" srcOrd="0" destOrd="0" presId="urn:microsoft.com/office/officeart/2009/layout/CirclePictureHierarchy"/>
    <dgm:cxn modelId="{FAF551F6-A80A-4C1D-B69C-F683D10197EF}" type="presOf" srcId="{5919D95D-2818-48FD-8855-43DDD1AA5D1F}" destId="{D4721C5E-3512-4151-8124-32A8E2615AD0}" srcOrd="0" destOrd="0" presId="urn:microsoft.com/office/officeart/2009/layout/CirclePictureHierarchy"/>
    <dgm:cxn modelId="{5227937D-ED8C-45A8-807B-07D7CCCA0058}" type="presOf" srcId="{D015C0A2-4609-438C-A0D8-857E18224EF1}" destId="{B96B4D53-0D4E-45B5-92C1-E56F678C96AC}" srcOrd="0" destOrd="0" presId="urn:microsoft.com/office/officeart/2009/layout/CirclePictureHierarchy"/>
    <dgm:cxn modelId="{1BE32AA8-AD9C-4AF1-B856-C51E4A2663A2}" type="presOf" srcId="{4CF67B6F-7F87-4958-925D-0F1E43FC68FE}" destId="{63945DA4-12ED-44BA-977B-5802F5B9F689}" srcOrd="0" destOrd="0" presId="urn:microsoft.com/office/officeart/2009/layout/CirclePictureHierarchy"/>
    <dgm:cxn modelId="{5AA988D9-5B3C-4D36-AECB-268957B1DD6C}" type="presOf" srcId="{AA2FF737-E8AE-4D0A-98F9-FB119AE8C367}" destId="{151793A5-9755-4A3C-AEDB-185F5235316B}" srcOrd="0" destOrd="0" presId="urn:microsoft.com/office/officeart/2009/layout/CirclePictureHierarchy"/>
    <dgm:cxn modelId="{068A1FD2-AC4B-4F2A-9765-43AA5F9B48D0}" type="presOf" srcId="{CE4D5117-11CA-430C-946F-EA529F4C5F57}" destId="{6B5E6AAA-B256-4A15-AD7B-3C64FA2ED35D}" srcOrd="0" destOrd="0" presId="urn:microsoft.com/office/officeart/2009/layout/CirclePictureHierarchy"/>
    <dgm:cxn modelId="{BD32918D-46AD-4CE7-AB3D-BBA9C3D4A288}" type="presOf" srcId="{426F7B85-153B-445A-8C80-4292F7232ECB}" destId="{FD2350FC-FF1A-4C0B-BDAA-9D537ABD8DFE}" srcOrd="0" destOrd="0" presId="urn:microsoft.com/office/officeart/2009/layout/CirclePictureHierarchy"/>
    <dgm:cxn modelId="{F07F73FE-8E21-4DF9-82A3-B0C83698BF8C}" type="presOf" srcId="{BCB087A6-C2D8-4017-961B-10B6FC8FE582}" destId="{4D7E1F43-1AAB-43F3-89AF-BC0D3A27BEA3}" srcOrd="0" destOrd="0" presId="urn:microsoft.com/office/officeart/2009/layout/CirclePictureHierarchy"/>
    <dgm:cxn modelId="{79CD9346-9846-4520-B737-5DE77E8E4095}" srcId="{5A30DE7B-3E22-4909-BBA1-E2BF924F3528}" destId="{4CF67B6F-7F87-4958-925D-0F1E43FC68FE}" srcOrd="1" destOrd="0" parTransId="{426F7B85-153B-445A-8C80-4292F7232ECB}" sibTransId="{D5D43ECB-9439-4A2C-A91C-DF13530781C6}"/>
    <dgm:cxn modelId="{4D42F31C-94B3-41C7-AE18-BACCE7DEC949}" type="presOf" srcId="{CBA5D7A1-B34F-4ED3-82C3-9F31F5F7BB58}" destId="{51830596-650F-417F-9F1C-18695F4187A0}" srcOrd="0" destOrd="0" presId="urn:microsoft.com/office/officeart/2009/layout/CirclePictureHierarchy"/>
    <dgm:cxn modelId="{15219CEA-CB4D-46BF-B9DE-31023110B61C}" type="presParOf" srcId="{3C4B4A3F-E83F-414D-AC0E-DC3EF6EFF81A}" destId="{9985C97E-C96C-4860-A24F-2E583025BD64}" srcOrd="0" destOrd="0" presId="urn:microsoft.com/office/officeart/2009/layout/CirclePictureHierarchy"/>
    <dgm:cxn modelId="{D2A3806D-FEE4-4B12-B681-6881E260E85D}" type="presParOf" srcId="{9985C97E-C96C-4860-A24F-2E583025BD64}" destId="{88A4160C-F265-4439-9972-BB61D8996190}" srcOrd="0" destOrd="0" presId="urn:microsoft.com/office/officeart/2009/layout/CirclePictureHierarchy"/>
    <dgm:cxn modelId="{E3EE6B67-FA58-4981-907B-1408E6197FD9}" type="presParOf" srcId="{88A4160C-F265-4439-9972-BB61D8996190}" destId="{82075587-FA8A-4574-B537-B97433FF6D67}" srcOrd="0" destOrd="0" presId="urn:microsoft.com/office/officeart/2009/layout/CirclePictureHierarchy"/>
    <dgm:cxn modelId="{12C2FB66-D464-45D8-AB3B-4BE6683FD1D4}" type="presParOf" srcId="{88A4160C-F265-4439-9972-BB61D8996190}" destId="{3A3CF20C-E48C-40A2-A03C-DFD50E5A1308}" srcOrd="1" destOrd="0" presId="urn:microsoft.com/office/officeart/2009/layout/CirclePictureHierarchy"/>
    <dgm:cxn modelId="{A219A8AE-C0AE-4222-8803-D08E80B1657D}" type="presParOf" srcId="{9985C97E-C96C-4860-A24F-2E583025BD64}" destId="{FE4F89BC-8272-4262-A3EB-61276DC1F35C}" srcOrd="1" destOrd="0" presId="urn:microsoft.com/office/officeart/2009/layout/CirclePictureHierarchy"/>
    <dgm:cxn modelId="{A70339CC-4D5C-45D1-81BC-1612B34B8E04}" type="presParOf" srcId="{FE4F89BC-8272-4262-A3EB-61276DC1F35C}" destId="{04D789B1-9209-4EB6-96B8-DA3341F8E0AF}" srcOrd="0" destOrd="0" presId="urn:microsoft.com/office/officeart/2009/layout/CirclePictureHierarchy"/>
    <dgm:cxn modelId="{E6E6D716-B24C-40D9-925D-6C06086C7C50}" type="presParOf" srcId="{FE4F89BC-8272-4262-A3EB-61276DC1F35C}" destId="{2F0DA7BC-B156-4457-8002-D9B03A1B32C4}" srcOrd="1" destOrd="0" presId="urn:microsoft.com/office/officeart/2009/layout/CirclePictureHierarchy"/>
    <dgm:cxn modelId="{0F9AB1BE-70EC-4DA8-8362-05BDFEE6EF43}" type="presParOf" srcId="{2F0DA7BC-B156-4457-8002-D9B03A1B32C4}" destId="{0C00AF02-59E7-4AB1-88AE-550387BAA210}" srcOrd="0" destOrd="0" presId="urn:microsoft.com/office/officeart/2009/layout/CirclePictureHierarchy"/>
    <dgm:cxn modelId="{EAB194FB-5337-4B6D-AB84-C8EAB877907D}" type="presParOf" srcId="{0C00AF02-59E7-4AB1-88AE-550387BAA210}" destId="{E8E8BDFE-9178-4683-BF20-A8A51EB79DD3}" srcOrd="0" destOrd="0" presId="urn:microsoft.com/office/officeart/2009/layout/CirclePictureHierarchy"/>
    <dgm:cxn modelId="{7DEEFA5C-12DD-42FA-AC68-5D11438A92E5}" type="presParOf" srcId="{0C00AF02-59E7-4AB1-88AE-550387BAA210}" destId="{D5AC1175-A5A3-47BE-B67B-13D4DBC92421}" srcOrd="1" destOrd="0" presId="urn:microsoft.com/office/officeart/2009/layout/CirclePictureHierarchy"/>
    <dgm:cxn modelId="{291B8681-CB7E-40F0-89FE-645126C36821}" type="presParOf" srcId="{2F0DA7BC-B156-4457-8002-D9B03A1B32C4}" destId="{2EAEA676-0777-48D8-A8A9-31B8162EEA1A}" srcOrd="1" destOrd="0" presId="urn:microsoft.com/office/officeart/2009/layout/CirclePictureHierarchy"/>
    <dgm:cxn modelId="{ED77792A-EB4F-4FFC-B93B-CF2ABFAA078D}" type="presParOf" srcId="{2EAEA676-0777-48D8-A8A9-31B8162EEA1A}" destId="{6B5E6AAA-B256-4A15-AD7B-3C64FA2ED35D}" srcOrd="0" destOrd="0" presId="urn:microsoft.com/office/officeart/2009/layout/CirclePictureHierarchy"/>
    <dgm:cxn modelId="{21E47E67-3CD0-417C-B9D0-6E004AF67776}" type="presParOf" srcId="{2EAEA676-0777-48D8-A8A9-31B8162EEA1A}" destId="{C5235DB0-122F-44C2-A809-41DDA21871DC}" srcOrd="1" destOrd="0" presId="urn:microsoft.com/office/officeart/2009/layout/CirclePictureHierarchy"/>
    <dgm:cxn modelId="{62519B9E-1E81-4646-AAEA-C7F828688F1E}" type="presParOf" srcId="{C5235DB0-122F-44C2-A809-41DDA21871DC}" destId="{773C017E-4EF8-4126-ABF9-24E41BE4EAB6}" srcOrd="0" destOrd="0" presId="urn:microsoft.com/office/officeart/2009/layout/CirclePictureHierarchy"/>
    <dgm:cxn modelId="{D6B11855-AE7E-41D2-8D68-E9FC3346219D}" type="presParOf" srcId="{773C017E-4EF8-4126-ABF9-24E41BE4EAB6}" destId="{2A9CB407-C147-4085-A7A4-F8BC0B4659F6}" srcOrd="0" destOrd="0" presId="urn:microsoft.com/office/officeart/2009/layout/CirclePictureHierarchy"/>
    <dgm:cxn modelId="{6BB0ABFB-C9C0-4549-B713-4C8EF138AD0D}" type="presParOf" srcId="{773C017E-4EF8-4126-ABF9-24E41BE4EAB6}" destId="{B96B4D53-0D4E-45B5-92C1-E56F678C96AC}" srcOrd="1" destOrd="0" presId="urn:microsoft.com/office/officeart/2009/layout/CirclePictureHierarchy"/>
    <dgm:cxn modelId="{2FE3310E-8439-491C-80FB-8948E956388A}" type="presParOf" srcId="{C5235DB0-122F-44C2-A809-41DDA21871DC}" destId="{32633986-C83E-4846-BA23-87993D677BC2}" srcOrd="1" destOrd="0" presId="urn:microsoft.com/office/officeart/2009/layout/CirclePictureHierarchy"/>
    <dgm:cxn modelId="{6F242D57-79E9-449C-9E07-BA1FE3049745}" type="presParOf" srcId="{2EAEA676-0777-48D8-A8A9-31B8162EEA1A}" destId="{0AA1AE5B-1AEF-4085-B674-FAD7BE6173AC}" srcOrd="2" destOrd="0" presId="urn:microsoft.com/office/officeart/2009/layout/CirclePictureHierarchy"/>
    <dgm:cxn modelId="{31B87986-B22A-4855-8E03-9515F2EDFB2C}" type="presParOf" srcId="{2EAEA676-0777-48D8-A8A9-31B8162EEA1A}" destId="{F0C02170-6216-49DD-BFB9-748EC25F2E93}" srcOrd="3" destOrd="0" presId="urn:microsoft.com/office/officeart/2009/layout/CirclePictureHierarchy"/>
    <dgm:cxn modelId="{13F94352-CE4E-4373-8955-48BBE11F139C}" type="presParOf" srcId="{F0C02170-6216-49DD-BFB9-748EC25F2E93}" destId="{EBAA5EC6-3877-4954-8AA0-ECD82822014F}" srcOrd="0" destOrd="0" presId="urn:microsoft.com/office/officeart/2009/layout/CirclePictureHierarchy"/>
    <dgm:cxn modelId="{EB7BB16D-39A7-4319-88A9-3DBAB97AB7ED}" type="presParOf" srcId="{EBAA5EC6-3877-4954-8AA0-ECD82822014F}" destId="{5F8EC4BC-3090-4AED-8E37-1FA141344BC9}" srcOrd="0" destOrd="0" presId="urn:microsoft.com/office/officeart/2009/layout/CirclePictureHierarchy"/>
    <dgm:cxn modelId="{C9F261AA-1197-4BFD-8A3F-4CAC8F8C1B2D}" type="presParOf" srcId="{EBAA5EC6-3877-4954-8AA0-ECD82822014F}" destId="{7706D3EE-4DB6-4A2C-B966-DD6DC703EA6B}" srcOrd="1" destOrd="0" presId="urn:microsoft.com/office/officeart/2009/layout/CirclePictureHierarchy"/>
    <dgm:cxn modelId="{40CBD472-F5A8-472F-83AC-4D5263C39765}" type="presParOf" srcId="{F0C02170-6216-49DD-BFB9-748EC25F2E93}" destId="{D1D66DB0-9964-411A-9A53-F7D9F8A71AEE}" srcOrd="1" destOrd="0" presId="urn:microsoft.com/office/officeart/2009/layout/CirclePictureHierarchy"/>
    <dgm:cxn modelId="{8B80F154-16E8-4AE4-B773-EC6519350DD5}" type="presParOf" srcId="{2EAEA676-0777-48D8-A8A9-31B8162EEA1A}" destId="{EE93AF63-D7F2-4DEB-A88F-D25B20D25A97}" srcOrd="4" destOrd="0" presId="urn:microsoft.com/office/officeart/2009/layout/CirclePictureHierarchy"/>
    <dgm:cxn modelId="{FBDF2D39-F312-4B71-ABDB-A20F4A25F053}" type="presParOf" srcId="{2EAEA676-0777-48D8-A8A9-31B8162EEA1A}" destId="{D2A5E86D-4958-4A0A-8AAA-1A7276EE5C2A}" srcOrd="5" destOrd="0" presId="urn:microsoft.com/office/officeart/2009/layout/CirclePictureHierarchy"/>
    <dgm:cxn modelId="{D86F6099-2277-45E2-927F-5C44C2E67604}" type="presParOf" srcId="{D2A5E86D-4958-4A0A-8AAA-1A7276EE5C2A}" destId="{E738B8C1-59A9-43CB-9854-668BE7997C89}" srcOrd="0" destOrd="0" presId="urn:microsoft.com/office/officeart/2009/layout/CirclePictureHierarchy"/>
    <dgm:cxn modelId="{0E717313-A6B7-48D3-AB63-65441E7C2119}" type="presParOf" srcId="{E738B8C1-59A9-43CB-9854-668BE7997C89}" destId="{71FDBA27-C8F2-4FDE-9DC9-7B4EBB85FFCD}" srcOrd="0" destOrd="0" presId="urn:microsoft.com/office/officeart/2009/layout/CirclePictureHierarchy"/>
    <dgm:cxn modelId="{911AAF58-5E72-44E5-880F-BCC8A91D92C0}" type="presParOf" srcId="{E738B8C1-59A9-43CB-9854-668BE7997C89}" destId="{D4721C5E-3512-4151-8124-32A8E2615AD0}" srcOrd="1" destOrd="0" presId="urn:microsoft.com/office/officeart/2009/layout/CirclePictureHierarchy"/>
    <dgm:cxn modelId="{DB046CA9-2811-421B-8AAA-0F00321ED368}" type="presParOf" srcId="{D2A5E86D-4958-4A0A-8AAA-1A7276EE5C2A}" destId="{83EE3380-8499-4DE7-A53B-480F4A2CCB1B}" srcOrd="1" destOrd="0" presId="urn:microsoft.com/office/officeart/2009/layout/CirclePictureHierarchy"/>
    <dgm:cxn modelId="{FD3E48EC-6E30-44B9-8707-E4077AB49166}" type="presParOf" srcId="{FE4F89BC-8272-4262-A3EB-61276DC1F35C}" destId="{C291FB80-24E9-43B5-95D1-C7D83DCDE120}" srcOrd="2" destOrd="0" presId="urn:microsoft.com/office/officeart/2009/layout/CirclePictureHierarchy"/>
    <dgm:cxn modelId="{704B1630-5EF6-4CEA-874A-3318B6790A96}" type="presParOf" srcId="{FE4F89BC-8272-4262-A3EB-61276DC1F35C}" destId="{A6D4ADD3-B942-4E1D-9618-C839E88B0B6E}" srcOrd="3" destOrd="0" presId="urn:microsoft.com/office/officeart/2009/layout/CirclePictureHierarchy"/>
    <dgm:cxn modelId="{CC9E9F6C-E758-471A-BBBC-AF162D27C25A}" type="presParOf" srcId="{A6D4ADD3-B942-4E1D-9618-C839E88B0B6E}" destId="{ACA580A1-BB89-4CBB-A066-A8020C80EEC3}" srcOrd="0" destOrd="0" presId="urn:microsoft.com/office/officeart/2009/layout/CirclePictureHierarchy"/>
    <dgm:cxn modelId="{7BFF759B-11F8-4C61-83DE-53FF9B081D14}" type="presParOf" srcId="{ACA580A1-BB89-4CBB-A066-A8020C80EEC3}" destId="{6DAAE88C-B7EF-4A2E-A269-FF3D823DF8EF}" srcOrd="0" destOrd="0" presId="urn:microsoft.com/office/officeart/2009/layout/CirclePictureHierarchy"/>
    <dgm:cxn modelId="{49A5CF82-1341-4570-8777-7F3CD06ACB3A}" type="presParOf" srcId="{ACA580A1-BB89-4CBB-A066-A8020C80EEC3}" destId="{6DC6F9E1-16B4-45B7-B429-3BC08B44B21B}" srcOrd="1" destOrd="0" presId="urn:microsoft.com/office/officeart/2009/layout/CirclePictureHierarchy"/>
    <dgm:cxn modelId="{00D984CD-6E2E-4884-861B-1D76827B6A0F}" type="presParOf" srcId="{A6D4ADD3-B942-4E1D-9618-C839E88B0B6E}" destId="{86FA29AE-F698-41C2-B6AB-46A3D6AB8479}" srcOrd="1" destOrd="0" presId="urn:microsoft.com/office/officeart/2009/layout/CirclePictureHierarchy"/>
    <dgm:cxn modelId="{C5D0C8D8-C28B-4497-94E7-48F00050BA4F}" type="presParOf" srcId="{FE4F89BC-8272-4262-A3EB-61276DC1F35C}" destId="{58D6B107-0822-4E07-AD7A-50DA724BEDA2}" srcOrd="4" destOrd="0" presId="urn:microsoft.com/office/officeart/2009/layout/CirclePictureHierarchy"/>
    <dgm:cxn modelId="{74DB1F50-7270-49F0-BAB6-8718B227CA0F}" type="presParOf" srcId="{FE4F89BC-8272-4262-A3EB-61276DC1F35C}" destId="{25913214-61C2-4C00-8D31-527E87DCA9BB}" srcOrd="5" destOrd="0" presId="urn:microsoft.com/office/officeart/2009/layout/CirclePictureHierarchy"/>
    <dgm:cxn modelId="{EFB60EF9-63D8-442D-825F-BC72C92774E2}" type="presParOf" srcId="{25913214-61C2-4C00-8D31-527E87DCA9BB}" destId="{3A15544D-E021-461C-8754-46C0B2741EC7}" srcOrd="0" destOrd="0" presId="urn:microsoft.com/office/officeart/2009/layout/CirclePictureHierarchy"/>
    <dgm:cxn modelId="{58C52D08-99E3-499B-938E-344778850B0C}" type="presParOf" srcId="{3A15544D-E021-461C-8754-46C0B2741EC7}" destId="{3C58FF0D-ED1A-4382-B1B2-B6B89C49ED02}" srcOrd="0" destOrd="0" presId="urn:microsoft.com/office/officeart/2009/layout/CirclePictureHierarchy"/>
    <dgm:cxn modelId="{11C9E2BC-DCE7-4AE1-8015-6EE409FFBC6E}" type="presParOf" srcId="{3A15544D-E021-461C-8754-46C0B2741EC7}" destId="{CCD4F45E-9864-4184-BFBC-4A5D911140C3}" srcOrd="1" destOrd="0" presId="urn:microsoft.com/office/officeart/2009/layout/CirclePictureHierarchy"/>
    <dgm:cxn modelId="{B4381402-034B-4C4D-8142-51DB60414F67}" type="presParOf" srcId="{25913214-61C2-4C00-8D31-527E87DCA9BB}" destId="{EEFABC79-F8BD-4783-9880-E5C4C8E375AC}" srcOrd="1" destOrd="0" presId="urn:microsoft.com/office/officeart/2009/layout/CirclePictureHierarchy"/>
    <dgm:cxn modelId="{ABD26407-125B-4495-9C6C-88AE207AF8FF}" type="presParOf" srcId="{EEFABC79-F8BD-4783-9880-E5C4C8E375AC}" destId="{51830596-650F-417F-9F1C-18695F4187A0}" srcOrd="0" destOrd="0" presId="urn:microsoft.com/office/officeart/2009/layout/CirclePictureHierarchy"/>
    <dgm:cxn modelId="{B8DBD106-812F-4315-B88F-336F86198B39}" type="presParOf" srcId="{EEFABC79-F8BD-4783-9880-E5C4C8E375AC}" destId="{2C65BD90-A499-4D86-A4A1-57D36F098246}" srcOrd="1" destOrd="0" presId="urn:microsoft.com/office/officeart/2009/layout/CirclePictureHierarchy"/>
    <dgm:cxn modelId="{C3C57B08-4B5E-49BB-BFCA-16417BEB861E}" type="presParOf" srcId="{2C65BD90-A499-4D86-A4A1-57D36F098246}" destId="{36154441-31A7-4784-82AA-4B2AD62CD46F}" srcOrd="0" destOrd="0" presId="urn:microsoft.com/office/officeart/2009/layout/CirclePictureHierarchy"/>
    <dgm:cxn modelId="{11CA6A2A-B3CF-40F8-9155-3C083E87196D}" type="presParOf" srcId="{36154441-31A7-4784-82AA-4B2AD62CD46F}" destId="{5EBF108A-5113-4B0E-A09C-79F2B06E30B5}" srcOrd="0" destOrd="0" presId="urn:microsoft.com/office/officeart/2009/layout/CirclePictureHierarchy"/>
    <dgm:cxn modelId="{3EB92B6B-D72F-43C4-B0C6-D8BDB8475386}" type="presParOf" srcId="{36154441-31A7-4784-82AA-4B2AD62CD46F}" destId="{14FF381B-063E-4D42-8F4F-4D79E0BB6913}" srcOrd="1" destOrd="0" presId="urn:microsoft.com/office/officeart/2009/layout/CirclePictureHierarchy"/>
    <dgm:cxn modelId="{B4730C72-0DC0-4A13-8EF7-F5EA4840B141}" type="presParOf" srcId="{2C65BD90-A499-4D86-A4A1-57D36F098246}" destId="{21A1B777-DD46-4300-8A48-42EF4EE56603}" srcOrd="1" destOrd="0" presId="urn:microsoft.com/office/officeart/2009/layout/CirclePictureHierarchy"/>
    <dgm:cxn modelId="{0A19D39F-9387-4924-B3DB-0CB8B7ACD64C}" type="presParOf" srcId="{21A1B777-DD46-4300-8A48-42EF4EE56603}" destId="{3B4D110E-A88C-4301-A06E-E1A224757D1B}" srcOrd="0" destOrd="0" presId="urn:microsoft.com/office/officeart/2009/layout/CirclePictureHierarchy"/>
    <dgm:cxn modelId="{4BEE28B9-C0C8-4C14-A2D3-4B98222E4B1D}" type="presParOf" srcId="{21A1B777-DD46-4300-8A48-42EF4EE56603}" destId="{29D142D1-4550-46E0-B265-E1B7E208BDA1}" srcOrd="1" destOrd="0" presId="urn:microsoft.com/office/officeart/2009/layout/CirclePictureHierarchy"/>
    <dgm:cxn modelId="{E6520355-ECB5-4816-9493-931DC8C5A9E3}" type="presParOf" srcId="{29D142D1-4550-46E0-B265-E1B7E208BDA1}" destId="{C8BFFB83-7EAE-4EBB-AA5A-AF0E0FB847C9}" srcOrd="0" destOrd="0" presId="urn:microsoft.com/office/officeart/2009/layout/CirclePictureHierarchy"/>
    <dgm:cxn modelId="{B5BE168B-D326-41B1-BACE-30B9FE2362C5}" type="presParOf" srcId="{C8BFFB83-7EAE-4EBB-AA5A-AF0E0FB847C9}" destId="{D5831899-EE21-4142-95EC-A0765460CD7E}" srcOrd="0" destOrd="0" presId="urn:microsoft.com/office/officeart/2009/layout/CirclePictureHierarchy"/>
    <dgm:cxn modelId="{87C68F95-6694-4815-ADA4-E4EA79B89E9F}" type="presParOf" srcId="{C8BFFB83-7EAE-4EBB-AA5A-AF0E0FB847C9}" destId="{ED247F89-B0E3-40A0-9809-0C18E81BAC0D}" srcOrd="1" destOrd="0" presId="urn:microsoft.com/office/officeart/2009/layout/CirclePictureHierarchy"/>
    <dgm:cxn modelId="{5E577AAF-4196-4B2A-9193-C33019095AF5}" type="presParOf" srcId="{29D142D1-4550-46E0-B265-E1B7E208BDA1}" destId="{3A7A61E9-E0F9-48B1-A638-264B4E2007D3}" srcOrd="1" destOrd="0" presId="urn:microsoft.com/office/officeart/2009/layout/CirclePictureHierarchy"/>
    <dgm:cxn modelId="{ED4972A8-0A56-46FE-9318-0528F5304902}" type="presParOf" srcId="{21A1B777-DD46-4300-8A48-42EF4EE56603}" destId="{FD2350FC-FF1A-4C0B-BDAA-9D537ABD8DFE}" srcOrd="2" destOrd="0" presId="urn:microsoft.com/office/officeart/2009/layout/CirclePictureHierarchy"/>
    <dgm:cxn modelId="{6AC22934-BDF8-49B0-90DD-0C2BA13EDD76}" type="presParOf" srcId="{21A1B777-DD46-4300-8A48-42EF4EE56603}" destId="{CDD6E57E-AB16-4720-B5FE-8709DC3324EB}" srcOrd="3" destOrd="0" presId="urn:microsoft.com/office/officeart/2009/layout/CirclePictureHierarchy"/>
    <dgm:cxn modelId="{0254A811-43F8-4292-AAE4-F8BBEB38F25E}" type="presParOf" srcId="{CDD6E57E-AB16-4720-B5FE-8709DC3324EB}" destId="{025324C6-CE2D-4427-A6AE-DA20CB48A3C8}" srcOrd="0" destOrd="0" presId="urn:microsoft.com/office/officeart/2009/layout/CirclePictureHierarchy"/>
    <dgm:cxn modelId="{FD704D4E-A160-44D7-9A3B-19558205CD6E}" type="presParOf" srcId="{025324C6-CE2D-4427-A6AE-DA20CB48A3C8}" destId="{AE4BF49D-26E1-429A-A24A-68570EF9D2F2}" srcOrd="0" destOrd="0" presId="urn:microsoft.com/office/officeart/2009/layout/CirclePictureHierarchy"/>
    <dgm:cxn modelId="{D8345D0D-5871-40B2-8D60-C98EA9C03338}" type="presParOf" srcId="{025324C6-CE2D-4427-A6AE-DA20CB48A3C8}" destId="{63945DA4-12ED-44BA-977B-5802F5B9F689}" srcOrd="1" destOrd="0" presId="urn:microsoft.com/office/officeart/2009/layout/CirclePictureHierarchy"/>
    <dgm:cxn modelId="{DFA3011E-49C0-4AA8-AE55-82301CA103D9}" type="presParOf" srcId="{CDD6E57E-AB16-4720-B5FE-8709DC3324EB}" destId="{BD1DC9BB-2B3D-4D1F-9EDF-2EE87240EC9B}" srcOrd="1" destOrd="0" presId="urn:microsoft.com/office/officeart/2009/layout/CirclePictureHierarchy"/>
    <dgm:cxn modelId="{1CDE6BAD-EE15-441B-A9CC-06D4E1DC5E10}" type="presParOf" srcId="{21A1B777-DD46-4300-8A48-42EF4EE56603}" destId="{864FBCC1-6B50-4054-93D2-385EE01A8827}" srcOrd="4" destOrd="0" presId="urn:microsoft.com/office/officeart/2009/layout/CirclePictureHierarchy"/>
    <dgm:cxn modelId="{C68A435D-48DC-4302-8962-C462E5C18CCF}" type="presParOf" srcId="{21A1B777-DD46-4300-8A48-42EF4EE56603}" destId="{07C90CFF-35CD-4ED3-9709-2A80DC4B51D8}" srcOrd="5" destOrd="0" presId="urn:microsoft.com/office/officeart/2009/layout/CirclePictureHierarchy"/>
    <dgm:cxn modelId="{89C17B29-832A-4E0C-BAF1-08942ADE0BC9}" type="presParOf" srcId="{07C90CFF-35CD-4ED3-9709-2A80DC4B51D8}" destId="{972A5003-4A13-41CA-B15B-D91BDE755734}" srcOrd="0" destOrd="0" presId="urn:microsoft.com/office/officeart/2009/layout/CirclePictureHierarchy"/>
    <dgm:cxn modelId="{3AA5025E-E492-452A-B23A-10D430DA3604}" type="presParOf" srcId="{972A5003-4A13-41CA-B15B-D91BDE755734}" destId="{32427754-25DF-402E-AB9C-06A9D36CD6FC}" srcOrd="0" destOrd="0" presId="urn:microsoft.com/office/officeart/2009/layout/CirclePictureHierarchy"/>
    <dgm:cxn modelId="{5F32E0D1-F1BD-4360-9F8A-67D7C4C2A7A2}" type="presParOf" srcId="{972A5003-4A13-41CA-B15B-D91BDE755734}" destId="{4D7E1F43-1AAB-43F3-89AF-BC0D3A27BEA3}" srcOrd="1" destOrd="0" presId="urn:microsoft.com/office/officeart/2009/layout/CirclePictureHierarchy"/>
    <dgm:cxn modelId="{D21803CC-8339-4EBE-8D01-5902ECCA1158}" type="presParOf" srcId="{07C90CFF-35CD-4ED3-9709-2A80DC4B51D8}" destId="{555332FF-3A7A-4C56-BA33-14534425D24D}" srcOrd="1" destOrd="0" presId="urn:microsoft.com/office/officeart/2009/layout/CirclePictureHierarchy"/>
    <dgm:cxn modelId="{4B24E83F-64C8-46C5-858A-CCC34443F126}" type="presParOf" srcId="{21A1B777-DD46-4300-8A48-42EF4EE56603}" destId="{151793A5-9755-4A3C-AEDB-185F5235316B}" srcOrd="6" destOrd="0" presId="urn:microsoft.com/office/officeart/2009/layout/CirclePictureHierarchy"/>
    <dgm:cxn modelId="{34369913-D19B-49BD-A7C2-17027E97D853}" type="presParOf" srcId="{21A1B777-DD46-4300-8A48-42EF4EE56603}" destId="{D385E3F8-A374-4F99-BC98-65883A7095BE}" srcOrd="7" destOrd="0" presId="urn:microsoft.com/office/officeart/2009/layout/CirclePictureHierarchy"/>
    <dgm:cxn modelId="{891A5030-091F-44DF-891B-B1B6FB629C99}" type="presParOf" srcId="{D385E3F8-A374-4F99-BC98-65883A7095BE}" destId="{DCE41EBD-4CF5-4239-9BFB-6526CAB52F76}" srcOrd="0" destOrd="0" presId="urn:microsoft.com/office/officeart/2009/layout/CirclePictureHierarchy"/>
    <dgm:cxn modelId="{D1CB8722-CEFD-47A5-BDE8-346D878B169C}" type="presParOf" srcId="{DCE41EBD-4CF5-4239-9BFB-6526CAB52F76}" destId="{AC152AA8-0F87-401A-8062-4DF022EAFDB5}" srcOrd="0" destOrd="0" presId="urn:microsoft.com/office/officeart/2009/layout/CirclePictureHierarchy"/>
    <dgm:cxn modelId="{C1052F71-DB35-4A43-BDC6-70ABA97D0069}" type="presParOf" srcId="{DCE41EBD-4CF5-4239-9BFB-6526CAB52F76}" destId="{1F468960-084D-4BE6-BD91-381478C416E3}" srcOrd="1" destOrd="0" presId="urn:microsoft.com/office/officeart/2009/layout/CirclePictureHierarchy"/>
    <dgm:cxn modelId="{3E4B6A98-EA41-4A25-936C-A7152635D3C8}" type="presParOf" srcId="{D385E3F8-A374-4F99-BC98-65883A7095BE}" destId="{0D42B5FE-D20B-4FF8-A9A0-44FE6BD754D5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F032C8-0B09-49ED-A142-94E8DA48DD08}">
      <dsp:nvSpPr>
        <dsp:cNvPr id="0" name=""/>
        <dsp:cNvSpPr/>
      </dsp:nvSpPr>
      <dsp:spPr>
        <a:xfrm>
          <a:off x="-5515242" y="-844410"/>
          <a:ext cx="6566786" cy="6566786"/>
        </a:xfrm>
        <a:prstGeom prst="blockArc">
          <a:avLst>
            <a:gd name="adj1" fmla="val 18900000"/>
            <a:gd name="adj2" fmla="val 2700000"/>
            <a:gd name="adj3" fmla="val 329"/>
          </a:avLst>
        </a:pr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631882-7524-4E83-9637-00F4355E70D5}">
      <dsp:nvSpPr>
        <dsp:cNvPr id="0" name=""/>
        <dsp:cNvSpPr/>
      </dsp:nvSpPr>
      <dsp:spPr>
        <a:xfrm>
          <a:off x="550483" y="375018"/>
          <a:ext cx="7509473" cy="7504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65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Introducción.</a:t>
          </a:r>
          <a:endParaRPr lang="es-CL" sz="24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50483" y="375018"/>
        <a:ext cx="7509473" cy="750426"/>
      </dsp:txXfrm>
    </dsp:sp>
    <dsp:sp modelId="{A725844E-707B-419A-917F-41D1A42FFFF6}">
      <dsp:nvSpPr>
        <dsp:cNvPr id="0" name=""/>
        <dsp:cNvSpPr/>
      </dsp:nvSpPr>
      <dsp:spPr>
        <a:xfrm>
          <a:off x="81467" y="281214"/>
          <a:ext cx="938032" cy="9380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2C9F91-33A5-41DC-8956-DE94913509EF}">
      <dsp:nvSpPr>
        <dsp:cNvPr id="0" name=""/>
        <dsp:cNvSpPr/>
      </dsp:nvSpPr>
      <dsp:spPr>
        <a:xfrm>
          <a:off x="980720" y="1500852"/>
          <a:ext cx="7079237" cy="7504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65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Bases Jurídicas y Fuentes de Financiamiento.</a:t>
          </a:r>
          <a:endParaRPr lang="es-CL" sz="24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980720" y="1500852"/>
        <a:ext cx="7079237" cy="750426"/>
      </dsp:txXfrm>
    </dsp:sp>
    <dsp:sp modelId="{F2FD9DAB-C524-46B8-B6CA-A95EE5020E37}">
      <dsp:nvSpPr>
        <dsp:cNvPr id="0" name=""/>
        <dsp:cNvSpPr/>
      </dsp:nvSpPr>
      <dsp:spPr>
        <a:xfrm>
          <a:off x="511703" y="1407049"/>
          <a:ext cx="938032" cy="9380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3315B7-AEE6-4543-91FE-D6187A358513}">
      <dsp:nvSpPr>
        <dsp:cNvPr id="0" name=""/>
        <dsp:cNvSpPr/>
      </dsp:nvSpPr>
      <dsp:spPr>
        <a:xfrm>
          <a:off x="980720" y="2626687"/>
          <a:ext cx="7079237" cy="7504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65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Contexto Financiero.</a:t>
          </a:r>
          <a:endParaRPr lang="es-CL" sz="24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980720" y="2626687"/>
        <a:ext cx="7079237" cy="750426"/>
      </dsp:txXfrm>
    </dsp:sp>
    <dsp:sp modelId="{9FDB2477-BEE5-475F-A552-BAD201DCD8AF}">
      <dsp:nvSpPr>
        <dsp:cNvPr id="0" name=""/>
        <dsp:cNvSpPr/>
      </dsp:nvSpPr>
      <dsp:spPr>
        <a:xfrm>
          <a:off x="511703" y="2532883"/>
          <a:ext cx="938032" cy="9380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806CF3-74C4-4097-B0A0-FFE9D49A31B9}">
      <dsp:nvSpPr>
        <dsp:cNvPr id="0" name=""/>
        <dsp:cNvSpPr/>
      </dsp:nvSpPr>
      <dsp:spPr>
        <a:xfrm>
          <a:off x="550483" y="3752521"/>
          <a:ext cx="7509473" cy="75042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651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Consideraciones Presupuestarias Recientes.</a:t>
          </a:r>
          <a:endParaRPr lang="es-CL" sz="2400" kern="1200" dirty="0">
            <a:solidFill>
              <a:schemeClr val="tx1"/>
            </a:solidFill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50483" y="3752521"/>
        <a:ext cx="7509473" cy="750426"/>
      </dsp:txXfrm>
    </dsp:sp>
    <dsp:sp modelId="{C01C7B31-06FC-4D7A-9859-3F7AA3E5E862}">
      <dsp:nvSpPr>
        <dsp:cNvPr id="0" name=""/>
        <dsp:cNvSpPr/>
      </dsp:nvSpPr>
      <dsp:spPr>
        <a:xfrm>
          <a:off x="81467" y="3658718"/>
          <a:ext cx="938032" cy="9380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1793A5-9755-4A3C-AEDB-185F5235316B}">
      <dsp:nvSpPr>
        <dsp:cNvPr id="0" name=""/>
        <dsp:cNvSpPr/>
      </dsp:nvSpPr>
      <dsp:spPr>
        <a:xfrm>
          <a:off x="7078034" y="5669117"/>
          <a:ext cx="3134771" cy="239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641"/>
              </a:lnTo>
              <a:lnTo>
                <a:pt x="3134771" y="120641"/>
              </a:lnTo>
              <a:lnTo>
                <a:pt x="3134771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4FBCC1-6B50-4054-93D2-385EE01A8827}">
      <dsp:nvSpPr>
        <dsp:cNvPr id="0" name=""/>
        <dsp:cNvSpPr/>
      </dsp:nvSpPr>
      <dsp:spPr>
        <a:xfrm>
          <a:off x="7078034" y="5669117"/>
          <a:ext cx="1044923" cy="239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641"/>
              </a:lnTo>
              <a:lnTo>
                <a:pt x="1044923" y="120641"/>
              </a:lnTo>
              <a:lnTo>
                <a:pt x="1044923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2350FC-FF1A-4C0B-BDAA-9D537ABD8DFE}">
      <dsp:nvSpPr>
        <dsp:cNvPr id="0" name=""/>
        <dsp:cNvSpPr/>
      </dsp:nvSpPr>
      <dsp:spPr>
        <a:xfrm>
          <a:off x="6033111" y="5669117"/>
          <a:ext cx="1044923" cy="239382"/>
        </a:xfrm>
        <a:custGeom>
          <a:avLst/>
          <a:gdLst/>
          <a:ahLst/>
          <a:cxnLst/>
          <a:rect l="0" t="0" r="0" b="0"/>
          <a:pathLst>
            <a:path>
              <a:moveTo>
                <a:pt x="1044923" y="0"/>
              </a:moveTo>
              <a:lnTo>
                <a:pt x="1044923" y="120641"/>
              </a:lnTo>
              <a:lnTo>
                <a:pt x="0" y="120641"/>
              </a:lnTo>
              <a:lnTo>
                <a:pt x="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4D110E-A88C-4301-A06E-E1A224757D1B}">
      <dsp:nvSpPr>
        <dsp:cNvPr id="0" name=""/>
        <dsp:cNvSpPr/>
      </dsp:nvSpPr>
      <dsp:spPr>
        <a:xfrm>
          <a:off x="3943263" y="5669117"/>
          <a:ext cx="3134771" cy="239382"/>
        </a:xfrm>
        <a:custGeom>
          <a:avLst/>
          <a:gdLst/>
          <a:ahLst/>
          <a:cxnLst/>
          <a:rect l="0" t="0" r="0" b="0"/>
          <a:pathLst>
            <a:path>
              <a:moveTo>
                <a:pt x="3134771" y="0"/>
              </a:moveTo>
              <a:lnTo>
                <a:pt x="3134771" y="120641"/>
              </a:lnTo>
              <a:lnTo>
                <a:pt x="0" y="120641"/>
              </a:lnTo>
              <a:lnTo>
                <a:pt x="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830596-650F-417F-9F1C-18695F4187A0}">
      <dsp:nvSpPr>
        <dsp:cNvPr id="0" name=""/>
        <dsp:cNvSpPr/>
      </dsp:nvSpPr>
      <dsp:spPr>
        <a:xfrm>
          <a:off x="7032314" y="4669790"/>
          <a:ext cx="91440" cy="2393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D6B107-0822-4E07-AD7A-50DA724BEDA2}">
      <dsp:nvSpPr>
        <dsp:cNvPr id="0" name=""/>
        <dsp:cNvSpPr/>
      </dsp:nvSpPr>
      <dsp:spPr>
        <a:xfrm>
          <a:off x="4776231" y="3670463"/>
          <a:ext cx="2301803" cy="239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641"/>
              </a:lnTo>
              <a:lnTo>
                <a:pt x="2301803" y="120641"/>
              </a:lnTo>
              <a:lnTo>
                <a:pt x="2301803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91FB80-24E9-43B5-95D1-C7D83DCDE120}">
      <dsp:nvSpPr>
        <dsp:cNvPr id="0" name=""/>
        <dsp:cNvSpPr/>
      </dsp:nvSpPr>
      <dsp:spPr>
        <a:xfrm>
          <a:off x="4564275" y="3670463"/>
          <a:ext cx="211956" cy="239382"/>
        </a:xfrm>
        <a:custGeom>
          <a:avLst/>
          <a:gdLst/>
          <a:ahLst/>
          <a:cxnLst/>
          <a:rect l="0" t="0" r="0" b="0"/>
          <a:pathLst>
            <a:path>
              <a:moveTo>
                <a:pt x="211956" y="0"/>
              </a:moveTo>
              <a:lnTo>
                <a:pt x="211956" y="120641"/>
              </a:lnTo>
              <a:lnTo>
                <a:pt x="0" y="120641"/>
              </a:lnTo>
              <a:lnTo>
                <a:pt x="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93AF63-D7F2-4DEB-A88F-D25B20D25A97}">
      <dsp:nvSpPr>
        <dsp:cNvPr id="0" name=""/>
        <dsp:cNvSpPr/>
      </dsp:nvSpPr>
      <dsp:spPr>
        <a:xfrm>
          <a:off x="2474427" y="4669790"/>
          <a:ext cx="2089847" cy="2393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641"/>
              </a:lnTo>
              <a:lnTo>
                <a:pt x="2089847" y="120641"/>
              </a:lnTo>
              <a:lnTo>
                <a:pt x="2089847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A1AE5B-1AEF-4085-B674-FAD7BE6173AC}">
      <dsp:nvSpPr>
        <dsp:cNvPr id="0" name=""/>
        <dsp:cNvSpPr/>
      </dsp:nvSpPr>
      <dsp:spPr>
        <a:xfrm>
          <a:off x="2428707" y="4669790"/>
          <a:ext cx="91440" cy="2393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5E6AAA-B256-4A15-AD7B-3C64FA2ED35D}">
      <dsp:nvSpPr>
        <dsp:cNvPr id="0" name=""/>
        <dsp:cNvSpPr/>
      </dsp:nvSpPr>
      <dsp:spPr>
        <a:xfrm>
          <a:off x="384580" y="4669790"/>
          <a:ext cx="2089847" cy="239382"/>
        </a:xfrm>
        <a:custGeom>
          <a:avLst/>
          <a:gdLst/>
          <a:ahLst/>
          <a:cxnLst/>
          <a:rect l="0" t="0" r="0" b="0"/>
          <a:pathLst>
            <a:path>
              <a:moveTo>
                <a:pt x="2089847" y="0"/>
              </a:moveTo>
              <a:lnTo>
                <a:pt x="2089847" y="120641"/>
              </a:lnTo>
              <a:lnTo>
                <a:pt x="0" y="120641"/>
              </a:lnTo>
              <a:lnTo>
                <a:pt x="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D789B1-9209-4EB6-96B8-DA3341F8E0AF}">
      <dsp:nvSpPr>
        <dsp:cNvPr id="0" name=""/>
        <dsp:cNvSpPr/>
      </dsp:nvSpPr>
      <dsp:spPr>
        <a:xfrm>
          <a:off x="2474427" y="3670463"/>
          <a:ext cx="2301803" cy="239382"/>
        </a:xfrm>
        <a:custGeom>
          <a:avLst/>
          <a:gdLst/>
          <a:ahLst/>
          <a:cxnLst/>
          <a:rect l="0" t="0" r="0" b="0"/>
          <a:pathLst>
            <a:path>
              <a:moveTo>
                <a:pt x="2301803" y="0"/>
              </a:moveTo>
              <a:lnTo>
                <a:pt x="2301803" y="120641"/>
              </a:lnTo>
              <a:lnTo>
                <a:pt x="0" y="120641"/>
              </a:lnTo>
              <a:lnTo>
                <a:pt x="0" y="239382"/>
              </a:lnTo>
            </a:path>
          </a:pathLst>
        </a:custGeom>
        <a:noFill/>
        <a:ln w="48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075587-FA8A-4574-B537-B97433FF6D67}">
      <dsp:nvSpPr>
        <dsp:cNvPr id="0" name=""/>
        <dsp:cNvSpPr/>
      </dsp:nvSpPr>
      <dsp:spPr>
        <a:xfrm>
          <a:off x="4396258" y="2910519"/>
          <a:ext cx="759944" cy="759944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3CF20C-E48C-40A2-A03C-DFD50E5A1308}">
      <dsp:nvSpPr>
        <dsp:cNvPr id="0" name=""/>
        <dsp:cNvSpPr/>
      </dsp:nvSpPr>
      <dsp:spPr>
        <a:xfrm>
          <a:off x="5156203" y="2908619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Director General de Finanzas de la Armada</a:t>
          </a:r>
          <a:endParaRPr lang="es-CL" sz="1100" kern="1200" dirty="0"/>
        </a:p>
      </dsp:txBody>
      <dsp:txXfrm>
        <a:off x="5156203" y="2908619"/>
        <a:ext cx="1139916" cy="759944"/>
      </dsp:txXfrm>
    </dsp:sp>
    <dsp:sp modelId="{E8E8BDFE-9178-4683-BF20-A8A51EB79DD3}">
      <dsp:nvSpPr>
        <dsp:cNvPr id="0" name=""/>
        <dsp:cNvSpPr/>
      </dsp:nvSpPr>
      <dsp:spPr>
        <a:xfrm>
          <a:off x="2094455" y="3909846"/>
          <a:ext cx="759944" cy="759944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C1175-A5A3-47BE-B67B-13D4DBC92421}">
      <dsp:nvSpPr>
        <dsp:cNvPr id="0" name=""/>
        <dsp:cNvSpPr/>
      </dsp:nvSpPr>
      <dsp:spPr>
        <a:xfrm>
          <a:off x="2854399" y="3907946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Director de Presupuestos de la Armada</a:t>
          </a:r>
          <a:endParaRPr lang="es-CL" sz="1100" kern="1200" dirty="0"/>
        </a:p>
      </dsp:txBody>
      <dsp:txXfrm>
        <a:off x="2854399" y="3907946"/>
        <a:ext cx="1139916" cy="759944"/>
      </dsp:txXfrm>
    </dsp:sp>
    <dsp:sp modelId="{2A9CB407-C147-4085-A7A4-F8BC0B4659F6}">
      <dsp:nvSpPr>
        <dsp:cNvPr id="0" name=""/>
        <dsp:cNvSpPr/>
      </dsp:nvSpPr>
      <dsp:spPr>
        <a:xfrm>
          <a:off x="4608" y="4909173"/>
          <a:ext cx="759944" cy="75994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B4D53-0D4E-45B5-92C1-E56F678C96AC}">
      <dsp:nvSpPr>
        <dsp:cNvPr id="0" name=""/>
        <dsp:cNvSpPr/>
      </dsp:nvSpPr>
      <dsp:spPr>
        <a:xfrm>
          <a:off x="764552" y="4907273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Planificación Presupuestaria</a:t>
          </a:r>
          <a:endParaRPr lang="es-CL" sz="1100" kern="1200" dirty="0"/>
        </a:p>
      </dsp:txBody>
      <dsp:txXfrm>
        <a:off x="764552" y="4907273"/>
        <a:ext cx="1139916" cy="759944"/>
      </dsp:txXfrm>
    </dsp:sp>
    <dsp:sp modelId="{5F8EC4BC-3090-4AED-8E37-1FA141344BC9}">
      <dsp:nvSpPr>
        <dsp:cNvPr id="0" name=""/>
        <dsp:cNvSpPr/>
      </dsp:nvSpPr>
      <dsp:spPr>
        <a:xfrm>
          <a:off x="2094455" y="4909173"/>
          <a:ext cx="759944" cy="759944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6D3EE-4DB6-4A2C-B966-DD6DC703EA6B}">
      <dsp:nvSpPr>
        <dsp:cNvPr id="0" name=""/>
        <dsp:cNvSpPr/>
      </dsp:nvSpPr>
      <dsp:spPr>
        <a:xfrm>
          <a:off x="2854399" y="4907273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Ejecución y Control Presupuestario</a:t>
          </a:r>
          <a:endParaRPr lang="es-CL" sz="1100" kern="1200" dirty="0"/>
        </a:p>
      </dsp:txBody>
      <dsp:txXfrm>
        <a:off x="2854399" y="4907273"/>
        <a:ext cx="1139916" cy="759944"/>
      </dsp:txXfrm>
    </dsp:sp>
    <dsp:sp modelId="{71FDBA27-C8F2-4FDE-9DC9-7B4EBB85FFCD}">
      <dsp:nvSpPr>
        <dsp:cNvPr id="0" name=""/>
        <dsp:cNvSpPr/>
      </dsp:nvSpPr>
      <dsp:spPr>
        <a:xfrm>
          <a:off x="4184302" y="4909173"/>
          <a:ext cx="759944" cy="75994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721C5E-3512-4151-8124-32A8E2615AD0}">
      <dsp:nvSpPr>
        <dsp:cNvPr id="0" name=""/>
        <dsp:cNvSpPr/>
      </dsp:nvSpPr>
      <dsp:spPr>
        <a:xfrm>
          <a:off x="4944247" y="4907273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Inversión y Mantenimiento Capacidades Estratégicas</a:t>
          </a:r>
          <a:endParaRPr lang="es-CL" sz="1100" kern="1200" dirty="0"/>
        </a:p>
      </dsp:txBody>
      <dsp:txXfrm>
        <a:off x="4944247" y="4907273"/>
        <a:ext cx="1139916" cy="759944"/>
      </dsp:txXfrm>
    </dsp:sp>
    <dsp:sp modelId="{6DAAE88C-B7EF-4A2E-A269-FF3D823DF8EF}">
      <dsp:nvSpPr>
        <dsp:cNvPr id="0" name=""/>
        <dsp:cNvSpPr/>
      </dsp:nvSpPr>
      <dsp:spPr>
        <a:xfrm>
          <a:off x="4184302" y="3909846"/>
          <a:ext cx="759944" cy="759944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C6F9E1-16B4-45B7-B429-3BC08B44B21B}">
      <dsp:nvSpPr>
        <dsp:cNvPr id="0" name=""/>
        <dsp:cNvSpPr/>
      </dsp:nvSpPr>
      <dsp:spPr>
        <a:xfrm>
          <a:off x="4925028" y="3912224"/>
          <a:ext cx="1987741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100" kern="1200" dirty="0"/>
            <a:t>Departamento Administrativo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100" kern="1200" dirty="0"/>
            <a:t>Jefatura Militar.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100" kern="1200" dirty="0"/>
            <a:t>Departamento Planes</a:t>
          </a:r>
          <a:endParaRPr lang="es-CL" sz="1100" kern="1200" dirty="0"/>
        </a:p>
      </dsp:txBody>
      <dsp:txXfrm>
        <a:off x="4925028" y="3912224"/>
        <a:ext cx="1987741" cy="759944"/>
      </dsp:txXfrm>
    </dsp:sp>
    <dsp:sp modelId="{3C58FF0D-ED1A-4382-B1B2-B6B89C49ED02}">
      <dsp:nvSpPr>
        <dsp:cNvPr id="0" name=""/>
        <dsp:cNvSpPr/>
      </dsp:nvSpPr>
      <dsp:spPr>
        <a:xfrm>
          <a:off x="6698062" y="3909846"/>
          <a:ext cx="759944" cy="759944"/>
        </a:xfrm>
        <a:prstGeom prst="ellipse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D4F45E-9864-4184-BFBC-4A5D911140C3}">
      <dsp:nvSpPr>
        <dsp:cNvPr id="0" name=""/>
        <dsp:cNvSpPr/>
      </dsp:nvSpPr>
      <dsp:spPr>
        <a:xfrm>
          <a:off x="7458007" y="3907946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Director de Contabilidad de la Armada</a:t>
          </a:r>
          <a:endParaRPr lang="es-CL" sz="1100" kern="1200" dirty="0"/>
        </a:p>
      </dsp:txBody>
      <dsp:txXfrm>
        <a:off x="7458007" y="3907946"/>
        <a:ext cx="1139916" cy="759944"/>
      </dsp:txXfrm>
    </dsp:sp>
    <dsp:sp modelId="{5EBF108A-5113-4B0E-A09C-79F2B06E30B5}">
      <dsp:nvSpPr>
        <dsp:cNvPr id="0" name=""/>
        <dsp:cNvSpPr/>
      </dsp:nvSpPr>
      <dsp:spPr>
        <a:xfrm>
          <a:off x="6698062" y="4909173"/>
          <a:ext cx="759944" cy="759944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FF381B-063E-4D42-8F4F-4D79E0BB6913}">
      <dsp:nvSpPr>
        <dsp:cNvPr id="0" name=""/>
        <dsp:cNvSpPr/>
      </dsp:nvSpPr>
      <dsp:spPr>
        <a:xfrm>
          <a:off x="7458007" y="4907273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Subdirector</a:t>
          </a:r>
          <a:endParaRPr lang="es-CL" sz="1100" kern="1200" dirty="0"/>
        </a:p>
      </dsp:txBody>
      <dsp:txXfrm>
        <a:off x="7458007" y="4907273"/>
        <a:ext cx="1139916" cy="759944"/>
      </dsp:txXfrm>
    </dsp:sp>
    <dsp:sp modelId="{D5831899-EE21-4142-95EC-A0765460CD7E}">
      <dsp:nvSpPr>
        <dsp:cNvPr id="0" name=""/>
        <dsp:cNvSpPr/>
      </dsp:nvSpPr>
      <dsp:spPr>
        <a:xfrm>
          <a:off x="3563291" y="5908500"/>
          <a:ext cx="759944" cy="759944"/>
        </a:xfrm>
        <a:prstGeom prst="ellipse">
          <a:avLst/>
        </a:prstGeom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247F89-B0E3-40A0-9809-0C18E81BAC0D}">
      <dsp:nvSpPr>
        <dsp:cNvPr id="0" name=""/>
        <dsp:cNvSpPr/>
      </dsp:nvSpPr>
      <dsp:spPr>
        <a:xfrm>
          <a:off x="4323235" y="5906600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Departamento de Contabilidad</a:t>
          </a:r>
          <a:endParaRPr lang="es-CL" sz="1100" kern="1200" dirty="0"/>
        </a:p>
      </dsp:txBody>
      <dsp:txXfrm>
        <a:off x="4323235" y="5906600"/>
        <a:ext cx="1139916" cy="759944"/>
      </dsp:txXfrm>
    </dsp:sp>
    <dsp:sp modelId="{AE4BF49D-26E1-429A-A24A-68570EF9D2F2}">
      <dsp:nvSpPr>
        <dsp:cNvPr id="0" name=""/>
        <dsp:cNvSpPr/>
      </dsp:nvSpPr>
      <dsp:spPr>
        <a:xfrm>
          <a:off x="5653138" y="5908500"/>
          <a:ext cx="759944" cy="759944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945DA4-12ED-44BA-977B-5802F5B9F689}">
      <dsp:nvSpPr>
        <dsp:cNvPr id="0" name=""/>
        <dsp:cNvSpPr/>
      </dsp:nvSpPr>
      <dsp:spPr>
        <a:xfrm>
          <a:off x="6413083" y="5906600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Departamento Tesorería</a:t>
          </a:r>
          <a:endParaRPr lang="es-CL" sz="1100" kern="1200" dirty="0"/>
        </a:p>
      </dsp:txBody>
      <dsp:txXfrm>
        <a:off x="6413083" y="5906600"/>
        <a:ext cx="1139916" cy="759944"/>
      </dsp:txXfrm>
    </dsp:sp>
    <dsp:sp modelId="{32427754-25DF-402E-AB9C-06A9D36CD6FC}">
      <dsp:nvSpPr>
        <dsp:cNvPr id="0" name=""/>
        <dsp:cNvSpPr/>
      </dsp:nvSpPr>
      <dsp:spPr>
        <a:xfrm>
          <a:off x="7742986" y="5908500"/>
          <a:ext cx="759944" cy="759944"/>
        </a:xfrm>
        <a:prstGeom prst="ellipse">
          <a:avLst/>
        </a:prstGeom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E1F43-1AAB-43F3-89AF-BC0D3A27BEA3}">
      <dsp:nvSpPr>
        <dsp:cNvPr id="0" name=""/>
        <dsp:cNvSpPr/>
      </dsp:nvSpPr>
      <dsp:spPr>
        <a:xfrm>
          <a:off x="8502930" y="5906600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Sistemas de Información Contable</a:t>
          </a:r>
          <a:endParaRPr lang="es-CL" sz="1100" kern="1200" dirty="0"/>
        </a:p>
      </dsp:txBody>
      <dsp:txXfrm>
        <a:off x="8502930" y="5906600"/>
        <a:ext cx="1139916" cy="759944"/>
      </dsp:txXfrm>
    </dsp:sp>
    <dsp:sp modelId="{AC152AA8-0F87-401A-8062-4DF022EAFDB5}">
      <dsp:nvSpPr>
        <dsp:cNvPr id="0" name=""/>
        <dsp:cNvSpPr/>
      </dsp:nvSpPr>
      <dsp:spPr>
        <a:xfrm>
          <a:off x="9832833" y="5908500"/>
          <a:ext cx="759944" cy="759944"/>
        </a:xfrm>
        <a:prstGeom prst="ellipse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468960-084D-4BE6-BD91-381478C416E3}">
      <dsp:nvSpPr>
        <dsp:cNvPr id="0" name=""/>
        <dsp:cNvSpPr/>
      </dsp:nvSpPr>
      <dsp:spPr>
        <a:xfrm>
          <a:off x="10592778" y="5906600"/>
          <a:ext cx="1139916" cy="7599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100" kern="1200" dirty="0"/>
            <a:t>Normativa</a:t>
          </a:r>
          <a:endParaRPr lang="es-CL" sz="1100" kern="1200" dirty="0"/>
        </a:p>
      </dsp:txBody>
      <dsp:txXfrm>
        <a:off x="10592778" y="5906600"/>
        <a:ext cx="1139916" cy="7599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42" y="1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581C56-9F9C-42BF-8EEA-CA175E9F638E}" type="datetimeFigureOut">
              <a:rPr lang="es-CL" smtClean="0"/>
              <a:pPr/>
              <a:t>28-09-2021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4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42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EF6CD-0DD2-4DF9-87B4-6A22968C3CD9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78842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2" y="1"/>
            <a:ext cx="3037840" cy="464820"/>
          </a:xfrm>
          <a:prstGeom prst="rect">
            <a:avLst/>
          </a:prstGeom>
        </p:spPr>
        <p:txBody>
          <a:bodyPr vert="horz" lIns="92157" tIns="46078" rIns="92157" bIns="46078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40" y="1"/>
            <a:ext cx="3037840" cy="464820"/>
          </a:xfrm>
          <a:prstGeom prst="rect">
            <a:avLst/>
          </a:prstGeom>
        </p:spPr>
        <p:txBody>
          <a:bodyPr vert="horz" lIns="92157" tIns="46078" rIns="92157" bIns="46078" rtlCol="0"/>
          <a:lstStyle>
            <a:lvl1pPr algn="r">
              <a:defRPr sz="1200"/>
            </a:lvl1pPr>
          </a:lstStyle>
          <a:p>
            <a:fld id="{87111859-F877-4D0E-8EE2-5256DA64A0C6}" type="datetimeFigureOut">
              <a:rPr lang="es-CL" smtClean="0"/>
              <a:pPr/>
              <a:t>28-09-2021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57" tIns="46078" rIns="92157" bIns="46078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415791"/>
            <a:ext cx="5608320" cy="4183380"/>
          </a:xfrm>
          <a:prstGeom prst="rect">
            <a:avLst/>
          </a:prstGeom>
        </p:spPr>
        <p:txBody>
          <a:bodyPr vert="horz" lIns="92157" tIns="46078" rIns="92157" bIns="46078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2" y="8829968"/>
            <a:ext cx="3037840" cy="464820"/>
          </a:xfrm>
          <a:prstGeom prst="rect">
            <a:avLst/>
          </a:prstGeom>
        </p:spPr>
        <p:txBody>
          <a:bodyPr vert="horz" lIns="92157" tIns="46078" rIns="92157" bIns="46078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40" y="8829968"/>
            <a:ext cx="3037840" cy="464820"/>
          </a:xfrm>
          <a:prstGeom prst="rect">
            <a:avLst/>
          </a:prstGeom>
        </p:spPr>
        <p:txBody>
          <a:bodyPr vert="horz" lIns="92157" tIns="46078" rIns="92157" bIns="46078" rtlCol="0" anchor="b"/>
          <a:lstStyle>
            <a:lvl1pPr algn="r">
              <a:defRPr sz="1200"/>
            </a:lvl1pPr>
          </a:lstStyle>
          <a:p>
            <a:fld id="{EC0DFF04-C90C-49F6-8528-1DAC67D9D95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186790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433388" y="709613"/>
            <a:ext cx="6299200" cy="35433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0DFF04-C90C-49F6-8528-1DAC67D9D952}" type="slidenum">
              <a:rPr lang="es-CL" smtClean="0">
                <a:solidFill>
                  <a:prstClr val="black"/>
                </a:solidFill>
              </a:rPr>
              <a:pPr/>
              <a:t>1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085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0DFF04-C90C-49F6-8528-1DAC67D9D952}" type="slidenum">
              <a:rPr lang="es-CL" smtClean="0"/>
              <a:pPr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69625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433388" y="709613"/>
            <a:ext cx="6299200" cy="35433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0DFF04-C90C-49F6-8528-1DAC67D9D952}" type="slidenum">
              <a:rPr lang="es-CL" smtClean="0">
                <a:solidFill>
                  <a:prstClr val="black"/>
                </a:solidFill>
              </a:rPr>
              <a:pPr/>
              <a:t>33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224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 userDrawn="1"/>
        </p:nvSpPr>
        <p:spPr bwMode="ltGray">
          <a:xfrm>
            <a:off x="0" y="1"/>
            <a:ext cx="12192000" cy="5135563"/>
          </a:xfrm>
          <a:prstGeom prst="rect">
            <a:avLst/>
          </a:prstGeom>
          <a:solidFill>
            <a:schemeClr val="tx2">
              <a:lumMod val="25000"/>
            </a:schemeClr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 bwMode="invGray">
          <a:xfrm>
            <a:off x="0" y="5127625"/>
            <a:ext cx="12192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7" name="13 Grupo"/>
          <p:cNvGrpSpPr>
            <a:grpSpLocks/>
          </p:cNvGrpSpPr>
          <p:nvPr userDrawn="1"/>
        </p:nvGrpSpPr>
        <p:grpSpPr bwMode="auto">
          <a:xfrm>
            <a:off x="143934" y="5286376"/>
            <a:ext cx="11961284" cy="1476375"/>
            <a:chOff x="34925" y="5286375"/>
            <a:chExt cx="8971929" cy="1476375"/>
          </a:xfrm>
        </p:grpSpPr>
        <p:pic>
          <p:nvPicPr>
            <p:cNvPr id="9" name="Picture 2" descr="http://lalupadelcumplimiento.cl/wp-content/uploads/2015/04/armada-de-chile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3866" y="5286376"/>
              <a:ext cx="2216481" cy="14763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 descr="http://www.aviacionargentina.net/foros/attachment.php?attachmentid=15533&amp;d=139006464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25" y="5286375"/>
              <a:ext cx="2347275" cy="14763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2987" y="5286376"/>
              <a:ext cx="2213867" cy="14763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3355848"/>
            <a:ext cx="107696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14400" y="1828800"/>
            <a:ext cx="107696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2" name="3 Marcador de fecha"/>
          <p:cNvSpPr>
            <a:spLocks noGrp="1"/>
          </p:cNvSpPr>
          <p:nvPr userDrawn="1"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whit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1637B9-92ED-4D0F-B3ED-CF586129DCF9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13" name="4 Marcador de pie de página"/>
          <p:cNvSpPr>
            <a:spLocks noGrp="1"/>
          </p:cNvSpPr>
          <p:nvPr userDrawn="1"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white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4" name="5 Marcador de número de diapositiva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prstClr val="white">
                    <a:tint val="95000"/>
                  </a:prstClr>
                </a:solidFill>
              </a:defRPr>
            </a:lvl1pPr>
          </a:lstStyle>
          <a:p>
            <a:pPr>
              <a:defRPr/>
            </a:pPr>
            <a:fld id="{58667850-0F02-4172-9D5F-3D35C8FA411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pic>
        <p:nvPicPr>
          <p:cNvPr id="15" name="Picture 4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05092" y="167023"/>
            <a:ext cx="1775416" cy="1677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n 5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6206148" y="5279442"/>
            <a:ext cx="2938527" cy="148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96371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478955" cy="125272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3F09BF-721C-4147-B44B-0F0598F9531A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7B92A-3FE6-4458-A6F8-89A8480A2A6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365173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cabezado de sección"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ltGray">
          <a:xfrm>
            <a:off x="0" y="0"/>
            <a:ext cx="12192000" cy="1301750"/>
          </a:xfrm>
          <a:prstGeom prst="rect">
            <a:avLst/>
          </a:prstGeom>
          <a:solidFill>
            <a:schemeClr val="tx2">
              <a:lumMod val="25000"/>
            </a:schemeClr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3 Rectángulo"/>
          <p:cNvSpPr/>
          <p:nvPr userDrawn="1"/>
        </p:nvSpPr>
        <p:spPr bwMode="invGray">
          <a:xfrm>
            <a:off x="0" y="1341438"/>
            <a:ext cx="12192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5" name="Picture 9" descr="C:\Users\114021032.DIRECFIN\Pictures\foto_0000001220120423120743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42043" y="1628800"/>
            <a:ext cx="4760632" cy="4968552"/>
          </a:xfrm>
          <a:prstGeom prst="ellipse">
            <a:avLst/>
          </a:prstGeom>
          <a:blipFill>
            <a:blip r:embed="rId4" cstate="print"/>
            <a:tile tx="0" ty="0" sx="100000" sy="100000" flip="none" algn="tl"/>
          </a:blipFill>
          <a:ln>
            <a:noFill/>
          </a:ln>
          <a:effectLst>
            <a:glow rad="698500">
              <a:schemeClr val="accent1">
                <a:alpha val="0"/>
              </a:schemeClr>
            </a:glow>
            <a:softEdge rad="965200"/>
          </a:effectLst>
        </p:spPr>
      </p:pic>
      <p:sp>
        <p:nvSpPr>
          <p:cNvPr id="6" name="14 Rectángulo"/>
          <p:cNvSpPr>
            <a:spLocks noChangeArrowheads="1"/>
          </p:cNvSpPr>
          <p:nvPr userDrawn="1"/>
        </p:nvSpPr>
        <p:spPr bwMode="auto">
          <a:xfrm>
            <a:off x="0" y="3937278"/>
            <a:ext cx="1219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orbe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es-CL" altLang="es-CL" sz="180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15651" y="44451"/>
            <a:ext cx="1265767" cy="119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99744" y="118873"/>
            <a:ext cx="9896789" cy="86185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70053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773936"/>
            <a:ext cx="53848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773936"/>
            <a:ext cx="53848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8444D6-403C-4737-8F75-EC9CBD417EC1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F80D-4BB0-4F5A-A958-755136ED531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56364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98988"/>
            <a:ext cx="5386917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449512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698988"/>
            <a:ext cx="5389033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449512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EB6D30-A75B-4FE4-B380-AD058EBF5568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510E4-082C-4F46-927A-CF70FC7FD6E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0574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4C7488-A903-480D-82C0-EDEAC73AAFE1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BBDB1-8D7A-4E3E-9000-85FF6052C19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53354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37A92C-9E18-42B2-8F7B-386513588FF5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D0E16-023E-4756-9720-DDBED914337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32517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invGray">
          <a:xfrm>
            <a:off x="3807885" y="0"/>
            <a:ext cx="61383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 bwMode="invGray">
          <a:xfrm>
            <a:off x="3807885" y="0"/>
            <a:ext cx="61383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3784" y="152400"/>
            <a:ext cx="3364992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25837" y="1743134"/>
            <a:ext cx="7894188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3784" y="1730018"/>
            <a:ext cx="329184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CEC458-AD31-40C5-9696-FCD47E239C80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4AF96-0CC4-42AA-A7D6-787663A40B0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7292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807885" y="0"/>
            <a:ext cx="61383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 bwMode="invGray">
          <a:xfrm>
            <a:off x="3807885" y="0"/>
            <a:ext cx="61383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5448"/>
            <a:ext cx="3366867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871741" y="1484808"/>
            <a:ext cx="8329863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9456" y="1728216"/>
            <a:ext cx="329184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>
          <a:xfrm>
            <a:off x="220133" y="1169988"/>
            <a:ext cx="3363384" cy="20161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5EB823-3264-4A33-B80B-808FEA93AC85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047067" y="1169988"/>
            <a:ext cx="6925733" cy="20161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white">
                    <a:shade val="50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18851" y="1169988"/>
            <a:ext cx="977900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759AD-9210-46BD-A1AB-EDF17C2D988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73867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EF906-AC5A-4FED-BF8D-3BF0982123FB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477000"/>
            <a:ext cx="7344833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0F888-81CA-4274-A836-334D57448ED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709376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invGray">
          <a:xfrm>
            <a:off x="8798985" y="0"/>
            <a:ext cx="61383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 bwMode="ltGray">
          <a:xfrm>
            <a:off x="8864600" y="0"/>
            <a:ext cx="33528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274641"/>
            <a:ext cx="25400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304801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477000"/>
            <a:ext cx="2844800" cy="274638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28582B-57E9-4C9B-98C1-F8A4403982BB}" type="datetime1">
              <a:rPr lang="es-CL" smtClean="0"/>
              <a:pPr>
                <a:defRPr/>
              </a:pPr>
              <a:t>28-09-2021</a:t>
            </a:fld>
            <a:endParaRPr lang="es-CL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20018" y="6376989"/>
            <a:ext cx="5115983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F80A6-C979-4BAF-AC74-5CCC0AAA70C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227273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500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919"/>
          <a:stretch/>
        </p:blipFill>
        <p:spPr bwMode="auto">
          <a:xfrm>
            <a:off x="0" y="404664"/>
            <a:ext cx="12192000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Rectángulo"/>
          <p:cNvSpPr/>
          <p:nvPr userDrawn="1"/>
        </p:nvSpPr>
        <p:spPr>
          <a:xfrm>
            <a:off x="0" y="0"/>
            <a:ext cx="12192000" cy="4046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CuadroTexto"/>
          <p:cNvSpPr txBox="1"/>
          <p:nvPr userDrawn="1"/>
        </p:nvSpPr>
        <p:spPr>
          <a:xfrm rot="16200000">
            <a:off x="9638502" y="2494213"/>
            <a:ext cx="42991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Dirección</a:t>
            </a:r>
            <a:r>
              <a:rPr lang="es-CL" baseline="0" dirty="0">
                <a:solidFill>
                  <a:schemeClr val="bg1"/>
                </a:solidFill>
              </a:rPr>
              <a:t> General de Finanzas de la Armada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 userDrawn="1"/>
        </p:nvSpPr>
        <p:spPr>
          <a:xfrm>
            <a:off x="11664619" y="4881084"/>
            <a:ext cx="281584" cy="1860284"/>
          </a:xfrm>
          <a:prstGeom prst="rect">
            <a:avLst/>
          </a:prstGeom>
          <a:solidFill>
            <a:schemeClr val="accent1">
              <a:lumMod val="60000"/>
              <a:lumOff val="4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95962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6688"/>
            <a:ext cx="12192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 bwMode="ltGray">
          <a:xfrm>
            <a:off x="0" y="1"/>
            <a:ext cx="12192000" cy="1433513"/>
          </a:xfrm>
          <a:prstGeom prst="rect">
            <a:avLst/>
          </a:prstGeom>
          <a:solidFill>
            <a:schemeClr val="bg2">
              <a:lumMod val="25000"/>
            </a:schemeClr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152400"/>
            <a:ext cx="102870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2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774825"/>
            <a:ext cx="10972800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n-US" alt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938934" y="6477000"/>
            <a:ext cx="977900" cy="274638"/>
          </a:xfrm>
          <a:prstGeom prst="rect">
            <a:avLst/>
          </a:prstGeom>
        </p:spPr>
        <p:txBody>
          <a:bodyPr vert="horz" bIns="0" rtlCol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prstClr val="black">
                    <a:tint val="95000"/>
                  </a:prstClr>
                </a:solidFill>
                <a:latin typeface="Calibri" pitchFamily="34" charset="0"/>
                <a:cs typeface="+mn-cs"/>
              </a:defRPr>
            </a:lvl1pPr>
            <a:extLst/>
          </a:lstStyle>
          <a:p>
            <a:pPr>
              <a:defRPr/>
            </a:pPr>
            <a:fld id="{7D38C5A2-A703-4BCB-85FC-F873D631ACFD}" type="slidenum">
              <a:rPr lang="es-CL"/>
              <a:pPr>
                <a:defRPr/>
              </a:pPr>
              <a:t>‹Nº›</a:t>
            </a:fld>
            <a:endParaRPr lang="es-CL" dirty="0"/>
          </a:p>
        </p:txBody>
      </p:sp>
      <p:sp>
        <p:nvSpPr>
          <p:cNvPr id="11" name="10 Rectángulo"/>
          <p:cNvSpPr/>
          <p:nvPr/>
        </p:nvSpPr>
        <p:spPr bwMode="invGray">
          <a:xfrm>
            <a:off x="0" y="6453189"/>
            <a:ext cx="12192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pic>
        <p:nvPicPr>
          <p:cNvPr id="1032" name="Picture 4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15651" y="44451"/>
            <a:ext cx="1265767" cy="119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10697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469FED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469FED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7F8FA9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4A66AC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5AA2AE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2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4" Type="http://schemas.openxmlformats.org/officeDocument/2006/relationships/diagramQuickStyle" Target="../diagrams/quickStyle2.xml"/><Relationship Id="rId9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slide" Target="slide6.xml"/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slide" Target="slide13.xml"/><Relationship Id="rId10" Type="http://schemas.openxmlformats.org/officeDocument/2006/relationships/image" Target="../media/image43.png"/><Relationship Id="rId4" Type="http://schemas.openxmlformats.org/officeDocument/2006/relationships/slide" Target="slide16.xml"/><Relationship Id="rId9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3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3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image" Target="../media/image46.pn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3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49.png"/><Relationship Id="rId7" Type="http://schemas.openxmlformats.org/officeDocument/2006/relationships/slide" Target="slide1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slide" Target="slide3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image" Target="../media/image23.png"/><Relationship Id="rId7" Type="http://schemas.openxmlformats.org/officeDocument/2006/relationships/slide" Target="slide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slide" Target="slide14.xml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3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3.png"/><Relationship Id="rId7" Type="http://schemas.openxmlformats.org/officeDocument/2006/relationships/image" Target="../media/image5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slide" Target="slide33.xml"/><Relationship Id="rId5" Type="http://schemas.openxmlformats.org/officeDocument/2006/relationships/image" Target="../media/image55.jpeg"/><Relationship Id="rId10" Type="http://schemas.openxmlformats.org/officeDocument/2006/relationships/slide" Target="slide3.xml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23.png"/><Relationship Id="rId7" Type="http://schemas.openxmlformats.org/officeDocument/2006/relationships/image" Target="../media/image63.png"/><Relationship Id="rId12" Type="http://schemas.openxmlformats.org/officeDocument/2006/relationships/slide" Target="slide3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11" Type="http://schemas.openxmlformats.org/officeDocument/2006/relationships/slide" Target="slide3.xml"/><Relationship Id="rId5" Type="http://schemas.openxmlformats.org/officeDocument/2006/relationships/image" Target="../media/image61.jpe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22.png"/><Relationship Id="rId7" Type="http://schemas.openxmlformats.org/officeDocument/2006/relationships/image" Target="../media/image7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Hoja_de_c_lculo_de_Microsoft_Office_Excel2.xlsx"/><Relationship Id="rId5" Type="http://schemas.openxmlformats.org/officeDocument/2006/relationships/package" Target="../embeddings/Hoja_de_c_lculo_de_Microsoft_Office_Excel1.xlsx"/><Relationship Id="rId4" Type="http://schemas.openxmlformats.org/officeDocument/2006/relationships/image" Target="../media/image69.png"/><Relationship Id="rId9" Type="http://schemas.openxmlformats.org/officeDocument/2006/relationships/slide" Target="slide3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image" Target="../media/image22.png"/><Relationship Id="rId7" Type="http://schemas.openxmlformats.org/officeDocument/2006/relationships/image" Target="../media/image74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11" Type="http://schemas.openxmlformats.org/officeDocument/2006/relationships/slide" Target="slide33.xml"/><Relationship Id="rId5" Type="http://schemas.openxmlformats.org/officeDocument/2006/relationships/image" Target="../media/image72.jpeg"/><Relationship Id="rId10" Type="http://schemas.openxmlformats.org/officeDocument/2006/relationships/slide" Target="slide3.xml"/><Relationship Id="rId4" Type="http://schemas.openxmlformats.org/officeDocument/2006/relationships/image" Target="../media/image69.png"/><Relationship Id="rId9" Type="http://schemas.openxmlformats.org/officeDocument/2006/relationships/image" Target="../media/image7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chart" Target="../charts/char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slide" Target="slide3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7.xml"/><Relationship Id="rId4" Type="http://schemas.openxmlformats.org/officeDocument/2006/relationships/image" Target="../media/image7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image" Target="../media/image7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image" Target="../media/image7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slide" Target="slide3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3.xml"/><Relationship Id="rId5" Type="http://schemas.openxmlformats.org/officeDocument/2006/relationships/slide" Target="slide3.xml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3.png"/><Relationship Id="rId7" Type="http://schemas.openxmlformats.org/officeDocument/2006/relationships/image" Target="../media/image8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10" Type="http://schemas.openxmlformats.org/officeDocument/2006/relationships/slide" Target="slide33.xml"/><Relationship Id="rId4" Type="http://schemas.openxmlformats.org/officeDocument/2006/relationships/image" Target="../media/image82.png"/><Relationship Id="rId9" Type="http://schemas.openxmlformats.org/officeDocument/2006/relationships/slide" Target="slide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12" Type="http://schemas.openxmlformats.org/officeDocument/2006/relationships/image" Target="../media/image8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184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>
              <a:solidFill>
                <a:srgbClr val="2B166E"/>
              </a:solidFill>
              <a:latin typeface="Arial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218" y="2159556"/>
            <a:ext cx="815912" cy="114846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48034" y="3425395"/>
            <a:ext cx="823096" cy="11585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5237" y="178780"/>
            <a:ext cx="2037843" cy="182049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53367" y="185412"/>
            <a:ext cx="1205245" cy="169648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4583" y="5209488"/>
            <a:ext cx="2220219" cy="164851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23089" y="5209489"/>
            <a:ext cx="2198016" cy="164851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22242" y="5209489"/>
            <a:ext cx="2569758" cy="195558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209488"/>
            <a:ext cx="2307917" cy="16485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6204" y="5209487"/>
            <a:ext cx="2470092" cy="1708259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2307305" y="5209488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7216426" y="5199850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4885990" y="5199850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9518869" y="5199850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8387565" y="4731603"/>
            <a:ext cx="280121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Valparaíso, </a:t>
            </a:r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Septiembre </a:t>
            </a:r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2021</a:t>
            </a:r>
            <a:endParaRPr lang="es-CL" sz="13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106143" y="2071678"/>
            <a:ext cx="9408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800" b="1" dirty="0" smtClean="0">
                <a:latin typeface="Arial" pitchFamily="34" charset="0"/>
                <a:cs typeface="Arial" pitchFamily="34" charset="0"/>
              </a:rPr>
              <a:t>DIRECCIÓN GENERAL DE FINANZAS DE LA ARMADA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62754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3 Título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MX" sz="4000" dirty="0">
                <a:solidFill>
                  <a:schemeClr val="bg1"/>
                </a:solidFill>
                <a:latin typeface="Calibri" panose="020F0502020204030204" pitchFamily="34" charset="0"/>
              </a:rPr>
              <a:t>Temario</a:t>
            </a:r>
          </a:p>
        </p:txBody>
      </p:sp>
      <p:sp>
        <p:nvSpPr>
          <p:cNvPr id="65" name="Rectángulo 64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r>
              <a:rPr lang="es-CL" sz="1200" b="1" dirty="0">
                <a:latin typeface="Calibri" panose="020F0502020204030204" pitchFamily="34" charset="0"/>
                <a:cs typeface="Calibri" panose="020F0502020204030204" pitchFamily="34" charset="0"/>
              </a:rPr>
              <a:t>P A T R I O T I S M O</a:t>
            </a:r>
          </a:p>
          <a:p>
            <a:pPr algn="ctr">
              <a:spcBef>
                <a:spcPts val="600"/>
              </a:spcBef>
            </a:pPr>
            <a:r>
              <a:rPr lang="es-CL" sz="1200" b="1" dirty="0">
                <a:latin typeface="Calibri" panose="020F0502020204030204" pitchFamily="34" charset="0"/>
                <a:cs typeface="Calibri" panose="020F0502020204030204" pitchFamily="34" charset="0"/>
              </a:rPr>
              <a:t>HONOR		LEALTAD		         VALENTÍA	         INTEGRIDAD		  DEBER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xmlns="" val="87322787"/>
              </p:ext>
            </p:extLst>
          </p:nvPr>
        </p:nvGraphicFramePr>
        <p:xfrm>
          <a:off x="2032000" y="1484784"/>
          <a:ext cx="8128000" cy="4877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Imagen 3" descr="Imagen que contiene caja&#10;&#10;Descripción generada automáticamente">
            <a:extLst>
              <a:ext uri="{FF2B5EF4-FFF2-40B4-BE49-F238E27FC236}">
                <a16:creationId xmlns="" xmlns:a16="http://schemas.microsoft.com/office/drawing/2014/main" id="{9C136DCF-9699-4A1B-9115-78DEECBA80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79576" y="1974017"/>
            <a:ext cx="621846" cy="566977"/>
          </a:xfrm>
          <a:prstGeom prst="rect">
            <a:avLst/>
          </a:prstGeom>
        </p:spPr>
      </p:pic>
      <p:pic>
        <p:nvPicPr>
          <p:cNvPr id="12" name="Imagen 11" descr="Imagen que contiene caja&#10;&#10;Descripción generada automáticamente">
            <a:extLst>
              <a:ext uri="{FF2B5EF4-FFF2-40B4-BE49-F238E27FC236}">
                <a16:creationId xmlns="" xmlns:a16="http://schemas.microsoft.com/office/drawing/2014/main" id="{0774AAF8-7BF4-4980-91B9-555B1D16F1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1624" y="3068960"/>
            <a:ext cx="621846" cy="566977"/>
          </a:xfrm>
          <a:prstGeom prst="rect">
            <a:avLst/>
          </a:prstGeom>
        </p:spPr>
      </p:pic>
      <p:pic>
        <p:nvPicPr>
          <p:cNvPr id="13" name="Imagen 12" descr="Imagen que contiene caja&#10;&#10;Descripción generada automáticamente">
            <a:extLst>
              <a:ext uri="{FF2B5EF4-FFF2-40B4-BE49-F238E27FC236}">
                <a16:creationId xmlns="" xmlns:a16="http://schemas.microsoft.com/office/drawing/2014/main" id="{E4CB76CA-4819-48A2-ACA9-64B8E567B8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11624" y="4194180"/>
            <a:ext cx="621846" cy="566977"/>
          </a:xfrm>
          <a:prstGeom prst="rect">
            <a:avLst/>
          </a:prstGeom>
        </p:spPr>
      </p:pic>
      <p:pic>
        <p:nvPicPr>
          <p:cNvPr id="15" name="Imagen 14" descr="Imagen que contiene caja&#10;&#10;Descripción generada automáticamente">
            <a:extLst>
              <a:ext uri="{FF2B5EF4-FFF2-40B4-BE49-F238E27FC236}">
                <a16:creationId xmlns="" xmlns:a16="http://schemas.microsoft.com/office/drawing/2014/main" id="{32D9DFDF-B9BD-40F9-8F6D-9B5DA201DE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79576" y="5335711"/>
            <a:ext cx="621846" cy="56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596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0"/>
          <p:cNvSpPr txBox="1">
            <a:spLocks noChangeArrowheads="1"/>
          </p:cNvSpPr>
          <p:nvPr/>
        </p:nvSpPr>
        <p:spPr bwMode="gray">
          <a:xfrm>
            <a:off x="1256940" y="2787588"/>
            <a:ext cx="5472609" cy="523220"/>
          </a:xfrm>
          <a:prstGeom prst="rect">
            <a:avLst/>
          </a:prstGeom>
          <a:noFill/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es-CL"/>
            </a:defPPr>
            <a:lvl1pPr eaLnBrk="0" hangingPunct="0"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altLang="es-CL" dirty="0"/>
              <a:t>Introducción</a:t>
            </a:r>
          </a:p>
        </p:txBody>
      </p:sp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214591" y="430022"/>
            <a:ext cx="534151" cy="82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6579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4" name="3 Título"/>
          <p:cNvSpPr>
            <a:spLocks noGrp="1"/>
          </p:cNvSpPr>
          <p:nvPr>
            <p:ph type="title"/>
          </p:nvPr>
        </p:nvSpPr>
        <p:spPr>
          <a:xfrm>
            <a:off x="1469028" y="188640"/>
            <a:ext cx="9335818" cy="52050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Organigrama de la Armada</a:t>
            </a:r>
          </a:p>
        </p:txBody>
      </p:sp>
      <p:pic>
        <p:nvPicPr>
          <p:cNvPr id="15" name="2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770253"/>
            <a:ext cx="12192000" cy="5874430"/>
          </a:xfrm>
        </p:spPr>
      </p:pic>
      <p:sp>
        <p:nvSpPr>
          <p:cNvPr id="16" name="1 Rectángulo"/>
          <p:cNvSpPr/>
          <p:nvPr/>
        </p:nvSpPr>
        <p:spPr>
          <a:xfrm>
            <a:off x="6528048" y="2195079"/>
            <a:ext cx="1613893" cy="1593961"/>
          </a:xfrm>
          <a:prstGeom prst="rect">
            <a:avLst/>
          </a:prstGeom>
          <a:solidFill>
            <a:srgbClr val="EF99E5">
              <a:alpha val="15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8390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/>
          <p:cNvGraphicFramePr>
            <a:graphicFrameLocks/>
          </p:cNvGraphicFramePr>
          <p:nvPr/>
        </p:nvGraphicFramePr>
        <p:xfrm>
          <a:off x="335360" y="-1179512"/>
          <a:ext cx="11737303" cy="9577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3 Título"/>
          <p:cNvSpPr txBox="1">
            <a:spLocks/>
          </p:cNvSpPr>
          <p:nvPr/>
        </p:nvSpPr>
        <p:spPr>
          <a:xfrm>
            <a:off x="1487488" y="676249"/>
            <a:ext cx="9335818" cy="520503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rgbClr val="469FED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9pPr>
            <a:extLst/>
          </a:lstStyle>
          <a:p>
            <a:pPr algn="ctr"/>
            <a:r>
              <a:rPr lang="es-MX" sz="2800" dirty="0">
                <a:solidFill>
                  <a:srgbClr val="FFC000"/>
                </a:solidFill>
                <a:latin typeface="Calibri" panose="020F0502020204030204" pitchFamily="34" charset="0"/>
              </a:rPr>
              <a:t>Organigrama Funcional</a:t>
            </a:r>
          </a:p>
        </p:txBody>
      </p:sp>
      <p:sp>
        <p:nvSpPr>
          <p:cNvPr id="24" name="3 Título"/>
          <p:cNvSpPr>
            <a:spLocks noGrp="1"/>
          </p:cNvSpPr>
          <p:nvPr>
            <p:ph type="title"/>
          </p:nvPr>
        </p:nvSpPr>
        <p:spPr>
          <a:xfrm>
            <a:off x="1469028" y="188640"/>
            <a:ext cx="9335818" cy="52050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Dirección General de Finanzas de la Armada</a:t>
            </a:r>
          </a:p>
        </p:txBody>
      </p:sp>
      <p:sp>
        <p:nvSpPr>
          <p:cNvPr id="15" name="Text Box 67"/>
          <p:cNvSpPr txBox="1">
            <a:spLocks noChangeArrowheads="1"/>
          </p:cNvSpPr>
          <p:nvPr/>
        </p:nvSpPr>
        <p:spPr bwMode="auto">
          <a:xfrm>
            <a:off x="9683032" y="1827981"/>
            <a:ext cx="1727200" cy="1384995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buClr>
                <a:schemeClr val="accent1"/>
              </a:buClr>
              <a:buSzPct val="80000"/>
              <a:buFont typeface="Wingdings 2" panose="05020102010507070707" pitchFamily="18" charset="2"/>
              <a:buChar char="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anose="05000000000000000000" pitchFamily="2" charset="2"/>
              <a:buChar char="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7F8FA9"/>
              </a:buClr>
              <a:buFont typeface="Arial" panose="020B0604020202020204" pitchFamily="34" charset="0"/>
              <a:buChar char="▪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4A66AC"/>
              </a:buClr>
              <a:buFont typeface="Arial" panose="020B0604020202020204" pitchFamily="34" charset="0"/>
              <a:buChar char="▪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5AA2AE"/>
              </a:buClr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AA2AE"/>
              </a:buClr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AA2AE"/>
              </a:buClr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AA2AE"/>
              </a:buClr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AA2AE"/>
              </a:buClr>
              <a:buFont typeface="Wingdings 3" panose="05040102010807070707" pitchFamily="18" charset="2"/>
              <a:buChar char="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tabLst>
                <a:tab pos="804863" algn="l"/>
              </a:tabLst>
            </a:pPr>
            <a:r>
              <a:rPr lang="es-ES_tradnl" altLang="es-CL" sz="1200" b="1" dirty="0">
                <a:solidFill>
                  <a:srgbClr val="003366"/>
                </a:solidFill>
                <a:latin typeface="Arial" panose="020B0604020202020204" pitchFamily="34" charset="0"/>
              </a:rPr>
              <a:t>TOTAL	48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tabLst>
                <a:tab pos="804863" algn="l"/>
              </a:tabLst>
            </a:pPr>
            <a:r>
              <a:rPr lang="es-ES_tradnl" altLang="es-CL" sz="1200" dirty="0">
                <a:solidFill>
                  <a:srgbClr val="003366"/>
                </a:solidFill>
                <a:latin typeface="Arial" panose="020B0604020202020204" pitchFamily="34" charset="0"/>
              </a:rPr>
              <a:t>Oficiales	07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tabLst>
                <a:tab pos="804863" algn="l"/>
              </a:tabLst>
            </a:pPr>
            <a:r>
              <a:rPr lang="es-ES_tradnl" altLang="es-CL" sz="1200" dirty="0">
                <a:solidFill>
                  <a:srgbClr val="003366"/>
                </a:solidFill>
                <a:latin typeface="Arial" panose="020B0604020202020204" pitchFamily="34" charset="0"/>
              </a:rPr>
              <a:t>EE.CC.	</a:t>
            </a:r>
            <a:r>
              <a:rPr lang="es-CL" altLang="es-CL" sz="1200" dirty="0">
                <a:solidFill>
                  <a:srgbClr val="003366"/>
                </a:solidFill>
                <a:latin typeface="Arial" panose="020B0604020202020204" pitchFamily="34" charset="0"/>
              </a:rPr>
              <a:t>16</a:t>
            </a:r>
            <a:endParaRPr lang="es-ES" altLang="es-CL" sz="1200" dirty="0">
              <a:solidFill>
                <a:srgbClr val="003366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tabLst>
                <a:tab pos="804863" algn="l"/>
              </a:tabLst>
            </a:pPr>
            <a:r>
              <a:rPr lang="es-ES_tradnl" altLang="es-CL" sz="1200" dirty="0">
                <a:solidFill>
                  <a:srgbClr val="003366"/>
                </a:solidFill>
                <a:latin typeface="Arial" panose="020B0604020202020204" pitchFamily="34" charset="0"/>
              </a:rPr>
              <a:t>G.M.	19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tabLst>
                <a:tab pos="804863" algn="l"/>
              </a:tabLst>
            </a:pPr>
            <a:r>
              <a:rPr lang="es-ES_tradnl" altLang="es-CL" sz="1200" dirty="0">
                <a:solidFill>
                  <a:srgbClr val="003366"/>
                </a:solidFill>
                <a:latin typeface="Arial" panose="020B0604020202020204" pitchFamily="34" charset="0"/>
              </a:rPr>
              <a:t>P. A/C	06</a:t>
            </a:r>
          </a:p>
        </p:txBody>
      </p:sp>
      <p:sp>
        <p:nvSpPr>
          <p:cNvPr id="11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27 Redondear rectángulo de esquina diagonal">
            <a:hlinkClick r:id="rId8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20 Redondear rectángulo de esquina diagonal">
            <a:hlinkClick r:id="rId9" action="ppaction://hlinksldjump"/>
            <a:extLst>
              <a:ext uri="{FF2B5EF4-FFF2-40B4-BE49-F238E27FC236}">
                <a16:creationId xmlns="" xmlns:a16="http://schemas.microsoft.com/office/drawing/2014/main" id="{5E14E253-5014-4AC9-8763-6582ED85AFC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014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17B92A-3FE6-4458-A6F8-89A8480A2A6C}" type="slidenum">
              <a:rPr lang="es-CL" smtClean="0"/>
              <a:pPr>
                <a:defRPr/>
              </a:pPr>
              <a:t>6</a:t>
            </a:fld>
            <a:endParaRPr lang="es-CL"/>
          </a:p>
        </p:txBody>
      </p:sp>
      <p:sp>
        <p:nvSpPr>
          <p:cNvPr id="12" name="3 Título"/>
          <p:cNvSpPr txBox="1">
            <a:spLocks/>
          </p:cNvSpPr>
          <p:nvPr/>
        </p:nvSpPr>
        <p:spPr>
          <a:xfrm>
            <a:off x="854149" y="195082"/>
            <a:ext cx="10478955" cy="1252728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rgbClr val="469FED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9pPr>
            <a:extLst/>
          </a:lstStyle>
          <a:p>
            <a:pPr algn="ctr"/>
            <a:r>
              <a:rPr lang="es-MX" sz="3400" dirty="0" smtClean="0">
                <a:solidFill>
                  <a:prstClr val="white"/>
                </a:solidFill>
                <a:latin typeface="Calibri" panose="020F0502020204030204" pitchFamily="34" charset="0"/>
              </a:rPr>
              <a:t>Dirección General de Finanzas de la Armada</a:t>
            </a:r>
            <a:endParaRPr lang="es-MX" sz="3400" dirty="0">
              <a:solidFill>
                <a:prstClr val="white"/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Picture 72" descr="direcpresu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7FF"/>
              </a:clrFrom>
              <a:clrTo>
                <a:srgbClr val="FEF7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02355" y="2204864"/>
            <a:ext cx="398462" cy="476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22 Redondear rectángulo de esquina diagonal">
            <a:hlinkClick r:id="rId4" action="ppaction://hlinksldjump"/>
          </p:cNvPr>
          <p:cNvSpPr/>
          <p:nvPr/>
        </p:nvSpPr>
        <p:spPr>
          <a:xfrm>
            <a:off x="9089845" y="6335370"/>
            <a:ext cx="3102155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Casos</a:t>
            </a:r>
            <a:r>
              <a:rPr lang="en-US" sz="1200" b="1" dirty="0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Personales</a:t>
            </a:r>
            <a:endParaRPr lang="en-US" sz="1200" b="1" dirty="0">
              <a:solidFill>
                <a:srgbClr val="ACCBF9">
                  <a:lumMod val="9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7 Redondear rectángulo de esquina diagonal">
            <a:hlinkClick r:id="rId5" action="ppaction://hlinksldjump"/>
          </p:cNvPr>
          <p:cNvSpPr/>
          <p:nvPr/>
        </p:nvSpPr>
        <p:spPr>
          <a:xfrm>
            <a:off x="5944398" y="6335370"/>
            <a:ext cx="3108770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Experiencias</a:t>
            </a:r>
            <a:r>
              <a:rPr lang="en-US" sz="1200" b="1" dirty="0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proceso</a:t>
            </a:r>
            <a:r>
              <a:rPr lang="en-US" sz="1200" b="1" dirty="0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 2020/2021</a:t>
            </a:r>
            <a:endParaRPr lang="en-US" sz="1200" b="1" dirty="0">
              <a:solidFill>
                <a:srgbClr val="ACCBF9">
                  <a:lumMod val="9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9977" y="162271"/>
            <a:ext cx="489902" cy="628708"/>
          </a:xfrm>
          <a:prstGeom prst="rect">
            <a:avLst/>
          </a:prstGeom>
          <a:noFill/>
        </p:spPr>
      </p:pic>
      <p:pic>
        <p:nvPicPr>
          <p:cNvPr id="19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544425" y="162270"/>
            <a:ext cx="441575" cy="64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4537" y="1682421"/>
            <a:ext cx="4869278" cy="5069217"/>
          </a:xfrm>
          <a:prstGeom prst="rect">
            <a:avLst/>
          </a:prstGeom>
        </p:spPr>
      </p:pic>
      <p:pic>
        <p:nvPicPr>
          <p:cNvPr id="9" name="Picture 71" descr="escudo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3863" y="1373200"/>
            <a:ext cx="765337" cy="989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33207" y="2021724"/>
            <a:ext cx="3303942" cy="304234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92404" y="1705080"/>
            <a:ext cx="4692848" cy="4870647"/>
          </a:xfrm>
          <a:prstGeom prst="rect">
            <a:avLst/>
          </a:prstGeom>
        </p:spPr>
      </p:pic>
      <p:pic>
        <p:nvPicPr>
          <p:cNvPr id="11" name="Picture 73" descr="DIRECCION DE CONTABILIDAD_1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000080"/>
              </a:clrFrom>
              <a:clrTo>
                <a:srgbClr val="00008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421649" y="1117612"/>
            <a:ext cx="368300" cy="4765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3" name="Picture 72" descr="direcpresu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7FF"/>
              </a:clrFrom>
              <a:clrTo>
                <a:srgbClr val="FEF7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46141" y="1282712"/>
            <a:ext cx="398462" cy="476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ángulo 5"/>
          <p:cNvSpPr/>
          <p:nvPr/>
        </p:nvSpPr>
        <p:spPr>
          <a:xfrm>
            <a:off x="8138768" y="2996952"/>
            <a:ext cx="4053232" cy="2329544"/>
          </a:xfrm>
          <a:prstGeom prst="rect">
            <a:avLst/>
          </a:prstGeom>
          <a:solidFill>
            <a:schemeClr val="bg2"/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27 Redondear rectángulo de esquina diagonal">
            <a:hlinkClick r:id="rId13" action="ppaction://hlinksldjump"/>
          </p:cNvPr>
          <p:cNvSpPr/>
          <p:nvPr/>
        </p:nvSpPr>
        <p:spPr>
          <a:xfrm>
            <a:off x="2989779" y="6330285"/>
            <a:ext cx="2934079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err="1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Situación</a:t>
            </a:r>
            <a:r>
              <a:rPr lang="en-US" sz="1200" b="1" dirty="0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ACCBF9">
                    <a:lumMod val="90000"/>
                  </a:srgbClr>
                </a:solidFill>
                <a:latin typeface="Arial" pitchFamily="34" charset="0"/>
                <a:cs typeface="Arial" pitchFamily="34" charset="0"/>
              </a:rPr>
              <a:t>Orgánica</a:t>
            </a:r>
            <a:endParaRPr lang="en-US" sz="1200" b="1" dirty="0">
              <a:solidFill>
                <a:srgbClr val="ACCBF9">
                  <a:lumMod val="9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20 Redondear rectángulo de esquina diagonal"/>
          <p:cNvSpPr/>
          <p:nvPr/>
        </p:nvSpPr>
        <p:spPr>
          <a:xfrm>
            <a:off x="19328" y="6331406"/>
            <a:ext cx="2935291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791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3 Título"/>
          <p:cNvSpPr txBox="1">
            <a:spLocks/>
          </p:cNvSpPr>
          <p:nvPr/>
        </p:nvSpPr>
        <p:spPr>
          <a:xfrm>
            <a:off x="1487488" y="676249"/>
            <a:ext cx="9335818" cy="520503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rgbClr val="469FED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9pPr>
            <a:extLst/>
          </a:lstStyle>
          <a:p>
            <a:pPr algn="ctr"/>
            <a:r>
              <a:rPr lang="es-MX" sz="2800" dirty="0">
                <a:solidFill>
                  <a:srgbClr val="FFC000"/>
                </a:solidFill>
                <a:latin typeface="Calibri" panose="020F0502020204030204" pitchFamily="34" charset="0"/>
              </a:rPr>
              <a:t>Misión</a:t>
            </a:r>
          </a:p>
        </p:txBody>
      </p:sp>
      <p:sp>
        <p:nvSpPr>
          <p:cNvPr id="24" name="3 Título"/>
          <p:cNvSpPr>
            <a:spLocks noGrp="1"/>
          </p:cNvSpPr>
          <p:nvPr>
            <p:ph type="title"/>
          </p:nvPr>
        </p:nvSpPr>
        <p:spPr>
          <a:xfrm>
            <a:off x="1469028" y="188640"/>
            <a:ext cx="9335818" cy="52050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Dirección General de Finanzas de la Armada</a:t>
            </a:r>
          </a:p>
        </p:txBody>
      </p:sp>
      <p:sp>
        <p:nvSpPr>
          <p:cNvPr id="16" name="2 Marcador de contenido"/>
          <p:cNvSpPr>
            <a:spLocks noGrp="1"/>
          </p:cNvSpPr>
          <p:nvPr>
            <p:ph idx="1"/>
          </p:nvPr>
        </p:nvSpPr>
        <p:spPr>
          <a:xfrm>
            <a:off x="695399" y="1828377"/>
            <a:ext cx="10801201" cy="3544840"/>
          </a:xfrm>
        </p:spPr>
        <p:txBody>
          <a:bodyPr>
            <a:normAutofit/>
          </a:bodyPr>
          <a:lstStyle/>
          <a:p>
            <a:pPr marL="0" indent="0" algn="just">
              <a:lnSpc>
                <a:spcPts val="3500"/>
              </a:lnSpc>
              <a:buNone/>
            </a:pPr>
            <a:r>
              <a:rPr lang="es-CL" sz="2400" b="1" dirty="0">
                <a:solidFill>
                  <a:schemeClr val="tx2">
                    <a:lumMod val="50000"/>
                  </a:schemeClr>
                </a:solidFill>
              </a:rPr>
              <a:t>“Ejercer la administración superior de </a:t>
            </a:r>
            <a:r>
              <a:rPr lang="es-CL" sz="2400" b="1" dirty="0">
                <a:solidFill>
                  <a:srgbClr val="FF0000"/>
                </a:solidFill>
              </a:rPr>
              <a:t>los recursos financieros de la Institución </a:t>
            </a:r>
            <a:r>
              <a:rPr lang="es-CL" sz="2400" b="1" dirty="0">
                <a:solidFill>
                  <a:schemeClr val="tx2">
                    <a:lumMod val="50000"/>
                  </a:schemeClr>
                </a:solidFill>
              </a:rPr>
              <a:t>y, como tal, proponer y ejecutar la </a:t>
            </a:r>
            <a:r>
              <a:rPr lang="es-CL" sz="2400" b="1" dirty="0">
                <a:solidFill>
                  <a:srgbClr val="FF0000"/>
                </a:solidFill>
              </a:rPr>
              <a:t>Política Financiera </a:t>
            </a:r>
            <a:r>
              <a:rPr lang="es-CL" sz="2400" b="1" dirty="0">
                <a:solidFill>
                  <a:schemeClr val="tx2">
                    <a:lumMod val="50000"/>
                  </a:schemeClr>
                </a:solidFill>
              </a:rPr>
              <a:t>de la Armada, efectuar el control integral de la </a:t>
            </a:r>
            <a:r>
              <a:rPr lang="es-CL" sz="2400" b="1" dirty="0">
                <a:solidFill>
                  <a:srgbClr val="FF0000"/>
                </a:solidFill>
              </a:rPr>
              <a:t>gestión financiero contable</a:t>
            </a:r>
            <a:r>
              <a:rPr lang="es-CL" sz="2400" b="1" dirty="0">
                <a:solidFill>
                  <a:schemeClr val="tx2">
                    <a:lumMod val="50000"/>
                  </a:schemeClr>
                </a:solidFill>
              </a:rPr>
              <a:t>, y establecer las normas y procedimientos generales en materias presupuestarias, contables, de cálculo, </a:t>
            </a:r>
            <a:r>
              <a:rPr lang="es-CL" sz="2400" b="1" dirty="0">
                <a:solidFill>
                  <a:srgbClr val="FF0000"/>
                </a:solidFill>
              </a:rPr>
              <a:t>control de costos </a:t>
            </a:r>
            <a:r>
              <a:rPr lang="es-CL" sz="2400" b="1" dirty="0">
                <a:solidFill>
                  <a:schemeClr val="tx2">
                    <a:lumMod val="50000"/>
                  </a:schemeClr>
                </a:solidFill>
              </a:rPr>
              <a:t>y de </a:t>
            </a:r>
            <a:r>
              <a:rPr lang="es-CL" sz="2400" b="1" dirty="0">
                <a:solidFill>
                  <a:srgbClr val="FF0000"/>
                </a:solidFill>
              </a:rPr>
              <a:t>orden financiero</a:t>
            </a:r>
            <a:r>
              <a:rPr lang="es-CL" sz="2400" b="1" dirty="0">
                <a:solidFill>
                  <a:schemeClr val="tx2">
                    <a:lumMod val="50000"/>
                  </a:schemeClr>
                </a:solidFill>
              </a:rPr>
              <a:t>, con el propósito de contribuir al cumplimiento de la misión permanente de la Armada”.</a:t>
            </a:r>
          </a:p>
        </p:txBody>
      </p:sp>
      <p:sp>
        <p:nvSpPr>
          <p:cNvPr id="12" name="20 Redondear rectángulo de esquina diagonal">
            <a:hlinkClick r:id="rId4" action="ppaction://hlinksldjump"/>
            <a:extLst>
              <a:ext uri="{FF2B5EF4-FFF2-40B4-BE49-F238E27FC236}">
                <a16:creationId xmlns="" xmlns:a16="http://schemas.microsoft.com/office/drawing/2014/main" id="{FC08CE86-443C-4EA2-9E76-CE828251CA49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7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736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3 Título"/>
          <p:cNvSpPr txBox="1">
            <a:spLocks/>
          </p:cNvSpPr>
          <p:nvPr/>
        </p:nvSpPr>
        <p:spPr>
          <a:xfrm>
            <a:off x="1487488" y="676249"/>
            <a:ext cx="9335818" cy="520503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rgbClr val="469FED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9pPr>
            <a:extLst/>
          </a:lstStyle>
          <a:p>
            <a:pPr algn="ctr"/>
            <a:r>
              <a:rPr lang="es-MX" sz="2800" dirty="0">
                <a:solidFill>
                  <a:srgbClr val="FFC000"/>
                </a:solidFill>
                <a:latin typeface="Calibri" panose="020F0502020204030204" pitchFamily="34" charset="0"/>
              </a:rPr>
              <a:t>Funciones</a:t>
            </a:r>
          </a:p>
        </p:txBody>
      </p:sp>
      <p:sp>
        <p:nvSpPr>
          <p:cNvPr id="24" name="3 Título"/>
          <p:cNvSpPr>
            <a:spLocks noGrp="1"/>
          </p:cNvSpPr>
          <p:nvPr>
            <p:ph type="title"/>
          </p:nvPr>
        </p:nvSpPr>
        <p:spPr>
          <a:xfrm>
            <a:off x="1469028" y="188640"/>
            <a:ext cx="9335818" cy="52050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Dirección General de Finanzas de la Armada</a:t>
            </a:r>
          </a:p>
        </p:txBody>
      </p:sp>
      <p:sp>
        <p:nvSpPr>
          <p:cNvPr id="15" name="2 Marcador de contenido"/>
          <p:cNvSpPr>
            <a:spLocks noGrp="1"/>
          </p:cNvSpPr>
          <p:nvPr>
            <p:ph idx="1"/>
          </p:nvPr>
        </p:nvSpPr>
        <p:spPr>
          <a:xfrm>
            <a:off x="873457" y="1620214"/>
            <a:ext cx="10414158" cy="5121154"/>
          </a:xfrm>
        </p:spPr>
        <p:txBody>
          <a:bodyPr>
            <a:normAutofit/>
          </a:bodyPr>
          <a:lstStyle/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Establecer la estructura financiera Institucional.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Dictar las normas y procedimientos en materias presupuestarias, extrapresupuestarias y contables que permitan administrar los recursos financieros, conforme a las leyes vigentes, en un marco de transparencia y probidad.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Dirigir la planificación presupuestaria del capítulo 05 y controlar su ejecución.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Supervisar la gestión financiera de todos los Capítulos Presupuestarios y de todos los organismos institucionales, y dirigir la contabilidad institucional.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Administrar el proceso de endeudamiento por efecto de nuevas inversiones que la institución requiera efectuar, orientado a minimizar los riesgos asociados.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Emitir los estados financieros e informes de gestión financiera para uso interno de la Armada y de aquellos organismos extrainstitucionales que se disponga.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Desarrollar los sistemas de información necesarios para el control y mejoramiento de la gestión financiera y contable Institucional.</a:t>
            </a:r>
          </a:p>
          <a:p>
            <a:pPr algn="just">
              <a:lnSpc>
                <a:spcPts val="2100"/>
              </a:lnSpc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s-ES" sz="18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Proponer la Rendición de Cuenta Consolidada de los Gastos Reservados Institucionales.</a:t>
            </a:r>
          </a:p>
        </p:txBody>
      </p:sp>
      <p:sp>
        <p:nvSpPr>
          <p:cNvPr id="12" name="20 Redondear rectángulo de esquina diagonal">
            <a:hlinkClick r:id="rId4" action="ppaction://hlinksldjump"/>
            <a:extLst>
              <a:ext uri="{FF2B5EF4-FFF2-40B4-BE49-F238E27FC236}">
                <a16:creationId xmlns="" xmlns:a16="http://schemas.microsoft.com/office/drawing/2014/main" id="{999D110E-2C90-4FBE-AD9D-7A4DCE940F5F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7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649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4" name="3 Título"/>
          <p:cNvSpPr>
            <a:spLocks noGrp="1"/>
          </p:cNvSpPr>
          <p:nvPr>
            <p:ph type="title"/>
          </p:nvPr>
        </p:nvSpPr>
        <p:spPr>
          <a:xfrm>
            <a:off x="1469028" y="188640"/>
            <a:ext cx="9335818" cy="52050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Dirección General de Finanzas de la Armada</a:t>
            </a:r>
          </a:p>
        </p:txBody>
      </p:sp>
      <p:sp>
        <p:nvSpPr>
          <p:cNvPr id="12" name="20 Redondear rectángulo de esquina diagonal">
            <a:hlinkClick r:id="rId4" action="ppaction://hlinksldjump"/>
            <a:extLst>
              <a:ext uri="{FF2B5EF4-FFF2-40B4-BE49-F238E27FC236}">
                <a16:creationId xmlns="" xmlns:a16="http://schemas.microsoft.com/office/drawing/2014/main" id="{999D110E-2C90-4FBE-AD9D-7A4DCE940F5F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97463" y="980728"/>
            <a:ext cx="9344167" cy="5220073"/>
          </a:xfrm>
        </p:spPr>
      </p:pic>
      <p:sp>
        <p:nvSpPr>
          <p:cNvPr id="17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638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0"/>
          <p:cNvSpPr txBox="1">
            <a:spLocks noChangeArrowheads="1"/>
          </p:cNvSpPr>
          <p:nvPr/>
        </p:nvSpPr>
        <p:spPr bwMode="gray">
          <a:xfrm>
            <a:off x="1256940" y="2787588"/>
            <a:ext cx="5472609" cy="954107"/>
          </a:xfrm>
          <a:prstGeom prst="rect">
            <a:avLst/>
          </a:prstGeom>
          <a:noFill/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es-CL" sz="28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Bases </a:t>
            </a:r>
            <a:r>
              <a:rPr lang="en-US" altLang="es-CL" sz="2800" b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Jurídicas</a:t>
            </a:r>
            <a:r>
              <a:rPr lang="en-US" altLang="es-CL" sz="28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s-CL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Fuentes de Financiamiento</a:t>
            </a:r>
            <a:endParaRPr lang="en-US" altLang="es-CL" sz="2400" b="1" dirty="0">
              <a:solidFill>
                <a:schemeClr val="bg1"/>
              </a:solidFill>
              <a:latin typeface="Calibri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214591" y="430022"/>
            <a:ext cx="534151" cy="82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7683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873629" y="116632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Calibri" panose="020F0502020204030204" pitchFamily="34" charset="0"/>
              </a:rPr>
              <a:t>Decreto Ley Nº 1263 de 1975</a:t>
            </a:r>
            <a:r>
              <a:rPr lang="es-MX" sz="3600" dirty="0">
                <a:solidFill>
                  <a:schemeClr val="bg1"/>
                </a:solidFill>
                <a:latin typeface="Calibri" panose="020F0502020204030204" pitchFamily="34" charset="0"/>
              </a:rPr>
              <a:t/>
            </a:r>
            <a:br>
              <a:rPr lang="es-MX" sz="36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es-MX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31704" y="764704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FFC000"/>
                </a:solidFill>
                <a:latin typeface="Calibri" panose="020F0502020204030204" pitchFamily="34" charset="0"/>
              </a:rPr>
              <a:t>Orgánico de Administración Financiera del Estado</a:t>
            </a:r>
            <a:r>
              <a:rPr lang="es-MX" sz="1600" b="1" dirty="0">
                <a:solidFill>
                  <a:srgbClr val="FFC000"/>
                </a:solidFill>
                <a:latin typeface="Calibri" panose="020F0502020204030204" pitchFamily="34" charset="0"/>
              </a:rPr>
              <a:t> </a:t>
            </a:r>
            <a:endParaRPr lang="es-CL" sz="1600" dirty="0">
              <a:solidFill>
                <a:srgbClr val="FFC000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60784" y="1752600"/>
            <a:ext cx="4333875" cy="234696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052165" y="188454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Artículo 105º de la Constitución Política de la República de Chile, que establece que lo concerniente a nombramientos, ascensos y retiros; carrera profesional; incorporación a plantas, previsión, antigüedad, mando, sucesión de mando y </a:t>
            </a:r>
            <a:r>
              <a:rPr lang="es-ES" sz="16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presupuesto</a:t>
            </a: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s-ES" sz="1600" b="1" u="sng" dirty="0">
                <a:latin typeface="Calibri" panose="020F0502020204030204" pitchFamily="34" charset="0"/>
                <a:cs typeface="Calibri" panose="020F0502020204030204" pitchFamily="34" charset="0"/>
              </a:rPr>
              <a:t>serán regulados por una Ley Orgánica Constitucional.</a:t>
            </a:r>
            <a:endParaRPr lang="es-CL" sz="16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63552" y="3339569"/>
            <a:ext cx="4608512" cy="954107"/>
          </a:xfrm>
          <a:prstGeom prst="rect">
            <a:avLst/>
          </a:prstGeom>
          <a:ln w="254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s-ES" sz="1400" dirty="0">
                <a:latin typeface="Calibri" panose="020F0502020204030204" pitchFamily="34" charset="0"/>
                <a:cs typeface="Calibri" panose="020F0502020204030204" pitchFamily="34" charset="0"/>
              </a:rPr>
              <a:t>27-FEB-1990</a:t>
            </a:r>
          </a:p>
          <a:p>
            <a:r>
              <a:rPr lang="es-ES" sz="1400" dirty="0">
                <a:latin typeface="Calibri" panose="020F0502020204030204" pitchFamily="34" charset="0"/>
                <a:cs typeface="Calibri" panose="020F0502020204030204" pitchFamily="34" charset="0"/>
              </a:rPr>
              <a:t>LEY 18.948</a:t>
            </a:r>
          </a:p>
          <a:p>
            <a:r>
              <a:rPr lang="es-ES" sz="1400" dirty="0">
                <a:latin typeface="Calibri" panose="020F0502020204030204" pitchFamily="34" charset="0"/>
                <a:cs typeface="Calibri" panose="020F0502020204030204" pitchFamily="34" charset="0"/>
              </a:rPr>
              <a:t>LEY ORGANICA CONSTITUCIONAL DE LAS FUERZAS ARMADAS</a:t>
            </a:r>
          </a:p>
          <a:p>
            <a:r>
              <a:rPr lang="es-ES" sz="1400" dirty="0">
                <a:latin typeface="Calibri" panose="020F0502020204030204" pitchFamily="34" charset="0"/>
                <a:cs typeface="Calibri" panose="020F0502020204030204" pitchFamily="34" charset="0"/>
              </a:rPr>
              <a:t>MINISTERIO DE DEFENSA NACIONAL</a:t>
            </a:r>
            <a:endParaRPr lang="es-CL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052165" y="4831025"/>
            <a:ext cx="4619899" cy="1118255"/>
          </a:xfrm>
          <a:prstGeom prst="rect">
            <a:avLst/>
          </a:prstGeom>
          <a:solidFill>
            <a:srgbClr val="FFFFCC"/>
          </a:solidFill>
          <a:ln w="127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es-ES" sz="1400" i="1" dirty="0">
                <a:latin typeface="Calibri" panose="020F0502020204030204" pitchFamily="34" charset="0"/>
                <a:cs typeface="Calibri" panose="020F0502020204030204" pitchFamily="34" charset="0"/>
              </a:rPr>
              <a:t>En su Título VI contiene normas especiales sobre financiamiento de las FF.AA, incluyendo el nuevo sistema de financiamiento de las Capacidades Estratégicas de la Defensa.</a:t>
            </a:r>
            <a:endParaRPr lang="es-CL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544272" y="2281996"/>
            <a:ext cx="3264024" cy="3811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22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Ley N° 13.196, “Ley del Cobre”.</a:t>
            </a:r>
          </a:p>
          <a:p>
            <a:pPr marL="285750" indent="-285750">
              <a:lnSpc>
                <a:spcPts val="22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D.L. (G) 1.277 de 1975,  fija nuevo texto de Ley Nº 16.256, (FO.R.A)</a:t>
            </a:r>
          </a:p>
          <a:p>
            <a:pPr marL="285750" indent="-285750">
              <a:lnSpc>
                <a:spcPts val="2200"/>
              </a:lnSpc>
              <a:spcAft>
                <a:spcPts val="1200"/>
              </a:spcAft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D.L. (Hacienda) N° 1.263 de 1975, Ley Orgánica de Administración Financiera del Estado.</a:t>
            </a:r>
          </a:p>
          <a:p>
            <a:pPr marL="285750" indent="-285750">
              <a:lnSpc>
                <a:spcPts val="22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Ley de Presupuestos del Sector Público. (Anual)</a:t>
            </a:r>
          </a:p>
          <a:p>
            <a:pPr marL="285750" indent="-285750">
              <a:lnSpc>
                <a:spcPts val="22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D.S. (Hacienda) Nº 854 de 2004, determina Clasificaciones Presupuestarias. </a:t>
            </a:r>
          </a:p>
        </p:txBody>
      </p:sp>
      <p:sp>
        <p:nvSpPr>
          <p:cNvPr id="2" name="Flecha abajo 1"/>
          <p:cNvSpPr/>
          <p:nvPr/>
        </p:nvSpPr>
        <p:spPr>
          <a:xfrm>
            <a:off x="4223792" y="4365104"/>
            <a:ext cx="250237" cy="288032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cxnSp>
        <p:nvCxnSpPr>
          <p:cNvPr id="6" name="Conector recto de flecha 5"/>
          <p:cNvCxnSpPr/>
          <p:nvPr/>
        </p:nvCxnSpPr>
        <p:spPr>
          <a:xfrm>
            <a:off x="6672064" y="3573016"/>
            <a:ext cx="1872208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934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873629" y="116632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latin typeface="Calibri" panose="020F0502020204030204" pitchFamily="34" charset="0"/>
              </a:rPr>
              <a:t>Decreto Ley Nº 1263 de 1975</a:t>
            </a:r>
            <a:r>
              <a:rPr lang="es-MX" sz="3600" dirty="0">
                <a:solidFill>
                  <a:schemeClr val="bg1"/>
                </a:solidFill>
                <a:latin typeface="Calibri" panose="020F0502020204030204" pitchFamily="34" charset="0"/>
              </a:rPr>
              <a:t/>
            </a:r>
            <a:br>
              <a:rPr lang="es-MX" sz="36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es-MX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31704" y="764704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FFC000"/>
                </a:solidFill>
                <a:latin typeface="Calibri" panose="020F0502020204030204" pitchFamily="34" charset="0"/>
              </a:rPr>
              <a:t>Orgánico de Administración Financiera del Estado</a:t>
            </a:r>
            <a:r>
              <a:rPr lang="es-MX" sz="1600" b="1" dirty="0">
                <a:solidFill>
                  <a:srgbClr val="FFC000"/>
                </a:solidFill>
                <a:latin typeface="Calibri" panose="020F0502020204030204" pitchFamily="34" charset="0"/>
              </a:rPr>
              <a:t> </a:t>
            </a:r>
            <a:endParaRPr lang="es-CL" sz="1600" dirty="0">
              <a:solidFill>
                <a:srgbClr val="FFC000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11 Flecha derecha"/>
          <p:cNvSpPr/>
          <p:nvPr/>
        </p:nvSpPr>
        <p:spPr>
          <a:xfrm>
            <a:off x="4007798" y="3385795"/>
            <a:ext cx="504056" cy="475253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14 Rectángulo"/>
          <p:cNvSpPr/>
          <p:nvPr/>
        </p:nvSpPr>
        <p:spPr>
          <a:xfrm>
            <a:off x="6960096" y="2420888"/>
            <a:ext cx="4104456" cy="19599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1° Presupuestario.</a:t>
            </a:r>
          </a:p>
          <a:p>
            <a:pPr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2° Administración de  fondos.</a:t>
            </a:r>
          </a:p>
          <a:p>
            <a:pPr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3° Adm. de Deuda o Crédito Público.</a:t>
            </a:r>
          </a:p>
          <a:p>
            <a:pPr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4° Contabilidad Gubernamental.</a:t>
            </a:r>
          </a:p>
          <a:p>
            <a:pPr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5° Control Financiero.</a:t>
            </a:r>
          </a:p>
        </p:txBody>
      </p:sp>
      <p:sp>
        <p:nvSpPr>
          <p:cNvPr id="32" name="16 Rectángulo"/>
          <p:cNvSpPr/>
          <p:nvPr/>
        </p:nvSpPr>
        <p:spPr>
          <a:xfrm>
            <a:off x="6312024" y="5009248"/>
            <a:ext cx="5328592" cy="112157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Estos Procesos se rigen por normas  comunes que aseguran la coordinación y la unidad de la Gestión Financiera del Estado.  </a:t>
            </a:r>
          </a:p>
        </p:txBody>
      </p:sp>
      <p:sp>
        <p:nvSpPr>
          <p:cNvPr id="34" name="11 Flecha derecha"/>
          <p:cNvSpPr/>
          <p:nvPr/>
        </p:nvSpPr>
        <p:spPr>
          <a:xfrm>
            <a:off x="6168008" y="3385795"/>
            <a:ext cx="504056" cy="475253"/>
          </a:xfrm>
          <a:prstGeom prst="righ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16 Rectángulo"/>
          <p:cNvSpPr/>
          <p:nvPr/>
        </p:nvSpPr>
        <p:spPr>
          <a:xfrm>
            <a:off x="7968208" y="1644050"/>
            <a:ext cx="2024609" cy="65955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700"/>
              </a:lnSpc>
            </a:pPr>
            <a:r>
              <a:rPr lang="es-CL" sz="2000" dirty="0">
                <a:latin typeface="Calibri" panose="020F0502020204030204" pitchFamily="34" charset="0"/>
                <a:cs typeface="Calibri" panose="020F0502020204030204" pitchFamily="34" charset="0"/>
              </a:rPr>
              <a:t>PROCESOS  (5)</a:t>
            </a:r>
          </a:p>
        </p:txBody>
      </p:sp>
      <p:sp>
        <p:nvSpPr>
          <p:cNvPr id="31" name="15 Flecha abajo"/>
          <p:cNvSpPr/>
          <p:nvPr/>
        </p:nvSpPr>
        <p:spPr>
          <a:xfrm>
            <a:off x="8832304" y="4510931"/>
            <a:ext cx="294569" cy="295794"/>
          </a:xfrm>
          <a:prstGeom prst="downArrow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Rectángulo 1"/>
          <p:cNvSpPr/>
          <p:nvPr/>
        </p:nvSpPr>
        <p:spPr>
          <a:xfrm>
            <a:off x="480680" y="2453171"/>
            <a:ext cx="3283336" cy="230600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ts val="2700"/>
              </a:lnSpc>
            </a:pPr>
            <a:r>
              <a:rPr lang="es-ES" sz="2000" dirty="0">
                <a:solidFill>
                  <a:schemeClr val="l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DL 1263, establece todo lo relacionado al Sistema de Administración Financiera del Estado (S.A.F.E.), </a:t>
            </a:r>
            <a:endParaRPr lang="es-CL" sz="2000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4611988" y="2805924"/>
            <a:ext cx="1412004" cy="155918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>
                <a:shade val="50000"/>
              </a:schemeClr>
            </a:solidFill>
          </a:ln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627714" y="3140968"/>
            <a:ext cx="13962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Calibri" panose="020F0502020204030204" pitchFamily="34" charset="0"/>
                <a:cs typeface="Calibri" panose="020F0502020204030204" pitchFamily="34" charset="0"/>
              </a:rPr>
              <a:t>Servicios e Instituciones Públicas</a:t>
            </a:r>
            <a:endParaRPr lang="es-CL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20 Redondear rectángulo de esquina diagonal">
            <a:hlinkClick r:id="rId4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7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487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0" y="0"/>
            <a:ext cx="12192000" cy="7101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335360" y="1085835"/>
            <a:ext cx="3065455" cy="769441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latin typeface="Calibri" panose="020F0502020204030204" pitchFamily="34" charset="0"/>
                <a:cs typeface="Calibri" panose="020F0502020204030204" pitchFamily="34" charset="0"/>
              </a:rPr>
              <a:t>Sistema de Administración Financiera del Estado (S.A.F.E.)</a:t>
            </a:r>
          </a:p>
          <a:p>
            <a:r>
              <a:rPr lang="es-ES" sz="1600" b="1" dirty="0">
                <a:latin typeface="Calibri" panose="020F0502020204030204" pitchFamily="34" charset="0"/>
                <a:cs typeface="Calibri" panose="020F0502020204030204" pitchFamily="34" charset="0"/>
              </a:rPr>
              <a:t>INTEGRACIÓN DE LOS PROCESOS</a:t>
            </a:r>
            <a:endParaRPr lang="es-CL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191344" y="2814477"/>
            <a:ext cx="3240359" cy="646331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Todos los ingresos como los gastos del  Estado se deben reflejar en un Presupuesto, salvo lo extrapresupuestario indicado por ley.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87005" y="3750131"/>
            <a:ext cx="3244697" cy="646331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El Presupuesto deberá quedar totalmente tramitado a mas tardar el 1° de Diciembre del año anterior a su vigencia. Art. Nº14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185480" y="4684494"/>
            <a:ext cx="3246222" cy="646331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Durante el mes de Diciembre, la DIPRES dictara las normas para la Ejecución Presupuestaria del año siguiente.</a:t>
            </a:r>
          </a:p>
        </p:txBody>
      </p:sp>
      <p:sp>
        <p:nvSpPr>
          <p:cNvPr id="31" name="CuadroTexto 30"/>
          <p:cNvSpPr txBox="1"/>
          <p:nvPr/>
        </p:nvSpPr>
        <p:spPr>
          <a:xfrm>
            <a:off x="191344" y="2245514"/>
            <a:ext cx="1224136" cy="276999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b="1" dirty="0"/>
              <a:t>Compete saber: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3760856" y="1010345"/>
            <a:ext cx="3775304" cy="46166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dirty="0"/>
              <a:t>Programa Financiero de mediano plazo  (tres o mas años plazo). Art. N°9.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3746877" y="1729041"/>
            <a:ext cx="3789282" cy="276999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Presupuestos  Anuales para el ejercicio del año. Art. N°9.</a:t>
            </a:r>
          </a:p>
        </p:txBody>
      </p:sp>
      <p:sp>
        <p:nvSpPr>
          <p:cNvPr id="34" name="CuadroTexto 33"/>
          <p:cNvSpPr txBox="1"/>
          <p:nvPr/>
        </p:nvSpPr>
        <p:spPr>
          <a:xfrm>
            <a:off x="3759584" y="2666529"/>
            <a:ext cx="3776575" cy="46166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1° La cuentas del ejercicio Presupuestario quedaran cerradas anualmente al 31 de DIC. Art. Nº12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3759583" y="3242593"/>
            <a:ext cx="3776575" cy="646331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2° Los saldos que queden al 31 de DIC en cuentas del grupo 215, pasan a C x P de Gastos Presupuestarios y en la apertura a deuda flotante.</a:t>
            </a:r>
          </a:p>
        </p:txBody>
      </p:sp>
      <p:sp>
        <p:nvSpPr>
          <p:cNvPr id="36" name="CuadroTexto 35"/>
          <p:cNvSpPr txBox="1"/>
          <p:nvPr/>
        </p:nvSpPr>
        <p:spPr>
          <a:xfrm>
            <a:off x="3756272" y="4034681"/>
            <a:ext cx="3779886" cy="646331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3° A partir del 01 de Enero de cada año no podrá efectuarse  pago alguno, sino con cargo al Presupuesto  vigente. </a:t>
            </a:r>
          </a:p>
        </p:txBody>
      </p:sp>
      <p:sp>
        <p:nvSpPr>
          <p:cNvPr id="37" name="CuadroTexto 36"/>
          <p:cNvSpPr txBox="1"/>
          <p:nvPr/>
        </p:nvSpPr>
        <p:spPr>
          <a:xfrm>
            <a:off x="3756272" y="4859868"/>
            <a:ext cx="3779886" cy="830997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sz="1200" dirty="0"/>
              <a:t>4° Los ingresos (devengados) que se perciban con posterioridad al  31 de DIC se incorporaran al Presupuesto siguiente como Ingresos por Percibir. Si no estuviesen devengados pierden ese derecho.</a:t>
            </a:r>
          </a:p>
        </p:txBody>
      </p:sp>
      <p:sp>
        <p:nvSpPr>
          <p:cNvPr id="38" name="CuadroTexto 37"/>
          <p:cNvSpPr txBox="1"/>
          <p:nvPr/>
        </p:nvSpPr>
        <p:spPr>
          <a:xfrm>
            <a:off x="3772337" y="2245514"/>
            <a:ext cx="1171535" cy="276999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b="1" dirty="0"/>
              <a:t>Trascendente:</a:t>
            </a:r>
          </a:p>
        </p:txBody>
      </p:sp>
      <p:sp>
        <p:nvSpPr>
          <p:cNvPr id="39" name="CuadroTexto 38"/>
          <p:cNvSpPr txBox="1"/>
          <p:nvPr/>
        </p:nvSpPr>
        <p:spPr>
          <a:xfrm>
            <a:off x="7644172" y="866329"/>
            <a:ext cx="1260140" cy="27699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s-ES" b="1" dirty="0"/>
              <a:t>Comprende:</a:t>
            </a:r>
          </a:p>
        </p:txBody>
      </p:sp>
      <p:sp>
        <p:nvSpPr>
          <p:cNvPr id="40" name="CuadroTexto 39"/>
          <p:cNvSpPr txBox="1"/>
          <p:nvPr/>
        </p:nvSpPr>
        <p:spPr>
          <a:xfrm>
            <a:off x="9048328" y="1002794"/>
            <a:ext cx="2857831" cy="101566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171450" indent="-171450">
              <a:buFont typeface="Wingdings" panose="05000000000000000000" pitchFamily="2" charset="2"/>
              <a:buChar char="q"/>
            </a:pPr>
            <a:r>
              <a:rPr lang="es-ES" dirty="0"/>
              <a:t>Previsiones de Ingreso y Gasto;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s-ES" dirty="0"/>
              <a:t>De Créditos Internos y Externos;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s-ES" dirty="0"/>
              <a:t>De Inversiones Públicas;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s-ES" dirty="0"/>
              <a:t>De Adquisiciones;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s-ES" dirty="0"/>
              <a:t>De Necesidades de Personal. </a:t>
            </a:r>
          </a:p>
        </p:txBody>
      </p:sp>
      <p:sp>
        <p:nvSpPr>
          <p:cNvPr id="41" name="CuadroTexto 40"/>
          <p:cNvSpPr txBox="1"/>
          <p:nvPr/>
        </p:nvSpPr>
        <p:spPr>
          <a:xfrm>
            <a:off x="9048328" y="2317522"/>
            <a:ext cx="1944216" cy="276999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ctr"/>
            <a:r>
              <a:rPr lang="es-ES" sz="1200" dirty="0"/>
              <a:t>Ingresos Presupuestarios</a:t>
            </a:r>
          </a:p>
        </p:txBody>
      </p:sp>
      <p:sp>
        <p:nvSpPr>
          <p:cNvPr id="42" name="CuadroTexto 41"/>
          <p:cNvSpPr txBox="1"/>
          <p:nvPr/>
        </p:nvSpPr>
        <p:spPr>
          <a:xfrm>
            <a:off x="9048328" y="2893586"/>
            <a:ext cx="1944216" cy="276999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>
              <a:defRPr sz="14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algn="ctr"/>
            <a:r>
              <a:rPr lang="es-ES" sz="1200" dirty="0"/>
              <a:t>Gastos Presupuestarios</a:t>
            </a:r>
          </a:p>
        </p:txBody>
      </p:sp>
      <p:cxnSp>
        <p:nvCxnSpPr>
          <p:cNvPr id="43" name="Conector recto de flecha 42"/>
          <p:cNvCxnSpPr/>
          <p:nvPr/>
        </p:nvCxnSpPr>
        <p:spPr>
          <a:xfrm>
            <a:off x="1847528" y="1988840"/>
            <a:ext cx="0" cy="792088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de flecha 43"/>
          <p:cNvCxnSpPr/>
          <p:nvPr/>
        </p:nvCxnSpPr>
        <p:spPr>
          <a:xfrm>
            <a:off x="5663952" y="2131115"/>
            <a:ext cx="0" cy="389657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Abrir llave 44"/>
          <p:cNvSpPr/>
          <p:nvPr/>
        </p:nvSpPr>
        <p:spPr>
          <a:xfrm>
            <a:off x="3503710" y="1082353"/>
            <a:ext cx="144018" cy="862712"/>
          </a:xfrm>
          <a:prstGeom prst="leftBrac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6" name="Conector recto de flecha 45"/>
          <p:cNvCxnSpPr/>
          <p:nvPr/>
        </p:nvCxnSpPr>
        <p:spPr>
          <a:xfrm>
            <a:off x="7644172" y="1298377"/>
            <a:ext cx="1260140" cy="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angular 46"/>
          <p:cNvCxnSpPr/>
          <p:nvPr/>
        </p:nvCxnSpPr>
        <p:spPr>
          <a:xfrm>
            <a:off x="7644172" y="1874441"/>
            <a:ext cx="1188132" cy="1152128"/>
          </a:xfrm>
          <a:prstGeom prst="bentConnector3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>
            <a:off x="8256240" y="2520772"/>
            <a:ext cx="576064" cy="0"/>
          </a:xfrm>
          <a:prstGeom prst="straightConnector1">
            <a:avLst/>
          </a:prstGeom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uadroTexto 48"/>
          <p:cNvSpPr txBox="1"/>
          <p:nvPr/>
        </p:nvSpPr>
        <p:spPr>
          <a:xfrm>
            <a:off x="3776300" y="332656"/>
            <a:ext cx="3775304" cy="46166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 dirty="0">
                <a:latin typeface="Calibri" panose="020F0502020204030204" pitchFamily="34" charset="0"/>
                <a:cs typeface="Calibri" panose="020F0502020204030204" pitchFamily="34" charset="0"/>
              </a:rPr>
              <a:t>Instrumento de planificación y gestión financiera de mediano plazo del Sector Público elaborado por DIPRES.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9048328" y="3645024"/>
            <a:ext cx="2857831" cy="738664"/>
          </a:xfrm>
          <a:prstGeom prst="rect">
            <a:avLst/>
          </a:prstGeom>
          <a:solidFill>
            <a:schemeClr val="bg2">
              <a:lumMod val="2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Comprenderá, asimismo, una estimación del Balance Estructural del Sector Público</a:t>
            </a:r>
          </a:p>
        </p:txBody>
      </p:sp>
      <p:cxnSp>
        <p:nvCxnSpPr>
          <p:cNvPr id="11" name="Conector recto de flecha 10"/>
          <p:cNvCxnSpPr/>
          <p:nvPr/>
        </p:nvCxnSpPr>
        <p:spPr>
          <a:xfrm>
            <a:off x="11424592" y="2090465"/>
            <a:ext cx="0" cy="1548000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/>
          <p:cNvSpPr txBox="1"/>
          <p:nvPr/>
        </p:nvSpPr>
        <p:spPr>
          <a:xfrm>
            <a:off x="9048328" y="4437112"/>
            <a:ext cx="2857831" cy="1815882"/>
          </a:xfrm>
          <a:prstGeom prst="rect">
            <a:avLst/>
          </a:prstGeom>
          <a:solidFill>
            <a:schemeClr val="bg2">
              <a:lumMod val="2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Esta regla del Balance Estructural, </a:t>
            </a:r>
            <a:r>
              <a:rPr lang="es-ES" sz="14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determina el nivel de gasto público compatible con los ingresos de tendencia</a:t>
            </a:r>
            <a:r>
              <a:rPr lang="es-E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es decir, con los ingresos ajustados por el ciclo del PIB y por las fluctuaciones en el precio del cobre con respecto a su nivel de largo plazo.</a:t>
            </a:r>
          </a:p>
        </p:txBody>
      </p:sp>
      <p:sp>
        <p:nvSpPr>
          <p:cNvPr id="59" name="Decisión 58"/>
          <p:cNvSpPr/>
          <p:nvPr/>
        </p:nvSpPr>
        <p:spPr>
          <a:xfrm>
            <a:off x="5591944" y="2063658"/>
            <a:ext cx="131333" cy="141206"/>
          </a:xfrm>
          <a:prstGeom prst="flowChartDecisi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60" name="Decisión 59"/>
          <p:cNvSpPr/>
          <p:nvPr/>
        </p:nvSpPr>
        <p:spPr>
          <a:xfrm>
            <a:off x="1788203" y="1919642"/>
            <a:ext cx="131333" cy="141206"/>
          </a:xfrm>
          <a:prstGeom prst="flowChartDecisi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3687" y="6290600"/>
            <a:ext cx="12339373" cy="6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403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bg1"/>
                </a:solidFill>
                <a:latin typeface="Calibri" panose="020F0502020204030204" pitchFamily="34" charset="0"/>
              </a:rPr>
              <a:t>Fuentes de Financiamiento</a:t>
            </a:r>
          </a:p>
        </p:txBody>
      </p:sp>
      <p:sp>
        <p:nvSpPr>
          <p:cNvPr id="77" name="45 Más"/>
          <p:cNvSpPr/>
          <p:nvPr/>
        </p:nvSpPr>
        <p:spPr>
          <a:xfrm>
            <a:off x="8935064" y="2289760"/>
            <a:ext cx="936104" cy="2194560"/>
          </a:xfrm>
          <a:prstGeom prst="mathPlus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49" name="60 Flecha izquierda"/>
          <p:cNvSpPr/>
          <p:nvPr/>
        </p:nvSpPr>
        <p:spPr>
          <a:xfrm>
            <a:off x="7498783" y="4884782"/>
            <a:ext cx="1540894" cy="459048"/>
          </a:xfrm>
          <a:prstGeom prst="leftArrow">
            <a:avLst>
              <a:gd name="adj1" fmla="val 60000"/>
              <a:gd name="adj2" fmla="val 50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0" name="34 Flecha izquierda"/>
          <p:cNvSpPr/>
          <p:nvPr/>
        </p:nvSpPr>
        <p:spPr>
          <a:xfrm rot="20000591">
            <a:off x="6885844" y="3114962"/>
            <a:ext cx="1672590" cy="459048"/>
          </a:xfrm>
          <a:prstGeom prst="leftArrow">
            <a:avLst>
              <a:gd name="adj1" fmla="val 60000"/>
              <a:gd name="adj2" fmla="val 50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1" name="55 Flecha izquierda"/>
          <p:cNvSpPr/>
          <p:nvPr/>
        </p:nvSpPr>
        <p:spPr>
          <a:xfrm rot="20760000">
            <a:off x="7386725" y="3869877"/>
            <a:ext cx="1656273" cy="459048"/>
          </a:xfrm>
          <a:prstGeom prst="leftArrow">
            <a:avLst>
              <a:gd name="adj1" fmla="val 60000"/>
              <a:gd name="adj2" fmla="val 50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71" name="Group 55"/>
          <p:cNvGrpSpPr>
            <a:grpSpLocks/>
          </p:cNvGrpSpPr>
          <p:nvPr/>
        </p:nvGrpSpPr>
        <p:grpSpPr bwMode="auto">
          <a:xfrm>
            <a:off x="5114276" y="3795482"/>
            <a:ext cx="2180428" cy="2188563"/>
            <a:chOff x="2832" y="1728"/>
            <a:chExt cx="907" cy="907"/>
          </a:xfrm>
        </p:grpSpPr>
        <p:sp>
          <p:nvSpPr>
            <p:cNvPr id="81" name="Oval 56"/>
            <p:cNvSpPr>
              <a:spLocks noChangeArrowheads="1"/>
            </p:cNvSpPr>
            <p:nvPr/>
          </p:nvSpPr>
          <p:spPr bwMode="gray">
            <a:xfrm>
              <a:off x="2832" y="1728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3965E1">
                    <a:gamma/>
                    <a:tint val="0"/>
                    <a:invGamma/>
                  </a:srgbClr>
                </a:gs>
                <a:gs pos="50000">
                  <a:srgbClr val="3965E1"/>
                </a:gs>
                <a:gs pos="100000">
                  <a:srgbClr val="3965E1">
                    <a:gamma/>
                    <a:tint val="0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sz="1800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2" name="Oval 57"/>
            <p:cNvSpPr>
              <a:spLocks noChangeArrowheads="1"/>
            </p:cNvSpPr>
            <p:nvPr/>
          </p:nvSpPr>
          <p:spPr bwMode="gray">
            <a:xfrm>
              <a:off x="2832" y="1728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3965E1">
                    <a:alpha val="32001"/>
                  </a:srgbClr>
                </a:gs>
                <a:gs pos="100000">
                  <a:srgbClr val="3965E1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sz="1800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8" name="Oval 58"/>
            <p:cNvSpPr>
              <a:spLocks noChangeArrowheads="1"/>
            </p:cNvSpPr>
            <p:nvPr/>
          </p:nvSpPr>
          <p:spPr bwMode="gray">
            <a:xfrm>
              <a:off x="2889" y="1788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3965E1">
                    <a:gamma/>
                    <a:shade val="54118"/>
                    <a:invGamma/>
                  </a:srgbClr>
                </a:gs>
                <a:gs pos="50000">
                  <a:srgbClr val="3965E1"/>
                </a:gs>
                <a:gs pos="100000">
                  <a:srgbClr val="3965E1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sz="1800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9" name="Oval 59"/>
            <p:cNvSpPr>
              <a:spLocks noChangeArrowheads="1"/>
            </p:cNvSpPr>
            <p:nvPr/>
          </p:nvSpPr>
          <p:spPr bwMode="gray">
            <a:xfrm>
              <a:off x="2889" y="179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3965E1">
                    <a:gamma/>
                    <a:shade val="66667"/>
                    <a:invGamma/>
                  </a:srgbClr>
                </a:gs>
                <a:gs pos="100000">
                  <a:srgbClr val="3965E1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sz="1800" b="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0" name="Oval 60"/>
            <p:cNvSpPr>
              <a:spLocks noChangeArrowheads="1"/>
            </p:cNvSpPr>
            <p:nvPr/>
          </p:nvSpPr>
          <p:spPr bwMode="gray">
            <a:xfrm>
              <a:off x="2928" y="1833"/>
              <a:ext cx="709" cy="709"/>
            </a:xfrm>
            <a:prstGeom prst="ellipse">
              <a:avLst/>
            </a:prstGeom>
            <a:gradFill rotWithShape="1">
              <a:gsLst>
                <a:gs pos="0">
                  <a:srgbClr val="3965E1"/>
                </a:gs>
                <a:gs pos="100000">
                  <a:srgbClr val="3965E1">
                    <a:gamma/>
                    <a:shade val="588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sz="1800" b="0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01" name="Group 61"/>
            <p:cNvGrpSpPr>
              <a:grpSpLocks/>
            </p:cNvGrpSpPr>
            <p:nvPr/>
          </p:nvGrpSpPr>
          <p:grpSpPr bwMode="auto">
            <a:xfrm>
              <a:off x="2946" y="1842"/>
              <a:ext cx="687" cy="688"/>
              <a:chOff x="4166" y="1706"/>
              <a:chExt cx="1252" cy="1252"/>
            </a:xfrm>
          </p:grpSpPr>
          <p:sp>
            <p:nvSpPr>
              <p:cNvPr id="102" name="Oval 62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sz="1800" b="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63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sz="1800" b="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64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sz="1800" b="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Oval 65"/>
              <p:cNvSpPr>
                <a:spLocks noChangeArrowheads="1"/>
              </p:cNvSpPr>
              <p:nvPr/>
            </p:nvSpPr>
            <p:spPr bwMode="gray">
              <a:xfrm>
                <a:off x="4263" y="1759"/>
                <a:ext cx="1033" cy="924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sz="1800" b="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106" name="63 Grupo"/>
          <p:cNvGrpSpPr/>
          <p:nvPr/>
        </p:nvGrpSpPr>
        <p:grpSpPr>
          <a:xfrm>
            <a:off x="5591695" y="1871397"/>
            <a:ext cx="1405317" cy="1584175"/>
            <a:chOff x="4283968" y="2276872"/>
            <a:chExt cx="1405317" cy="1584175"/>
          </a:xfrm>
        </p:grpSpPr>
        <p:sp>
          <p:nvSpPr>
            <p:cNvPr id="107" name="26 Flecha izquierda"/>
            <p:cNvSpPr/>
            <p:nvPr/>
          </p:nvSpPr>
          <p:spPr>
            <a:xfrm rot="16200000">
              <a:off x="4414744" y="3059642"/>
              <a:ext cx="1143763" cy="459048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8" name="17 Rectángulo"/>
            <p:cNvSpPr/>
            <p:nvPr/>
          </p:nvSpPr>
          <p:spPr>
            <a:xfrm>
              <a:off x="4283968" y="2276872"/>
              <a:ext cx="1405317" cy="849153"/>
            </a:xfrm>
            <a:prstGeom prst="rect">
              <a:avLst/>
            </a:prstGeom>
            <a:solidFill>
              <a:srgbClr val="FFC000"/>
            </a:solidFill>
            <a:ln w="12700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Financiamiento Cap. Estratégicas</a:t>
              </a:r>
            </a:p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kern="12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FF. AA.</a:t>
              </a:r>
              <a:endParaRPr lang="es-CL" sz="1000" b="1" kern="1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000" b="1" kern="1200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Ley 21.174 (modificatoria)</a:t>
              </a:r>
            </a:p>
          </p:txBody>
        </p:sp>
      </p:grpSp>
      <p:sp>
        <p:nvSpPr>
          <p:cNvPr id="109" name="21 Rectángulo"/>
          <p:cNvSpPr/>
          <p:nvPr/>
        </p:nvSpPr>
        <p:spPr>
          <a:xfrm>
            <a:off x="7915839" y="2487032"/>
            <a:ext cx="1468673" cy="8491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del FO.R.A. </a:t>
            </a:r>
          </a:p>
          <a:p>
            <a:pPr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16.256/65</a:t>
            </a:r>
          </a:p>
        </p:txBody>
      </p:sp>
      <p:sp>
        <p:nvSpPr>
          <p:cNvPr id="110" name="25 Rectángulo"/>
          <p:cNvSpPr/>
          <p:nvPr/>
        </p:nvSpPr>
        <p:spPr>
          <a:xfrm>
            <a:off x="8739759" y="3545202"/>
            <a:ext cx="1435872" cy="8491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de Obras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(Fondo de Obras)</a:t>
            </a: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17.502/71 y otras </a:t>
            </a:r>
          </a:p>
        </p:txBody>
      </p:sp>
      <p:sp>
        <p:nvSpPr>
          <p:cNvPr id="111" name="3 CuadroTexto"/>
          <p:cNvSpPr txBox="1"/>
          <p:nvPr/>
        </p:nvSpPr>
        <p:spPr>
          <a:xfrm>
            <a:off x="101338" y="1628800"/>
            <a:ext cx="441048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s-CL" sz="1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Clasificación Recursos:</a:t>
            </a:r>
          </a:p>
          <a:p>
            <a:pPr>
              <a:spcAft>
                <a:spcPts val="600"/>
              </a:spcAft>
            </a:pPr>
            <a:r>
              <a:rPr lang="es-CL" sz="1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Presupuestarios</a:t>
            </a:r>
          </a:p>
          <a:p>
            <a:pPr>
              <a:spcAft>
                <a:spcPts val="600"/>
              </a:spcAft>
            </a:pPr>
            <a:r>
              <a:rPr lang="es-CL" sz="1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Extra Presupuestarios</a:t>
            </a:r>
          </a:p>
          <a:p>
            <a:pPr>
              <a:spcAft>
                <a:spcPts val="600"/>
              </a:spcAft>
            </a:pPr>
            <a:r>
              <a:rPr lang="es-CL" sz="12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Otros</a:t>
            </a:r>
          </a:p>
        </p:txBody>
      </p:sp>
      <p:grpSp>
        <p:nvGrpSpPr>
          <p:cNvPr id="112" name="62 Grupo"/>
          <p:cNvGrpSpPr/>
          <p:nvPr/>
        </p:nvGrpSpPr>
        <p:grpSpPr>
          <a:xfrm>
            <a:off x="2276801" y="1886339"/>
            <a:ext cx="3150667" cy="4089514"/>
            <a:chOff x="969078" y="2291814"/>
            <a:chExt cx="3144324" cy="4089514"/>
          </a:xfrm>
        </p:grpSpPr>
        <p:sp>
          <p:nvSpPr>
            <p:cNvPr id="113" name="10 Flecha izquierda"/>
            <p:cNvSpPr/>
            <p:nvPr/>
          </p:nvSpPr>
          <p:spPr>
            <a:xfrm rot="10800000">
              <a:off x="1895986" y="5327069"/>
              <a:ext cx="1607612" cy="459048"/>
            </a:xfrm>
            <a:prstGeom prst="leftArrow">
              <a:avLst>
                <a:gd name="adj1" fmla="val 60000"/>
                <a:gd name="adj2" fmla="val 50000"/>
              </a:avLst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4" name="14 Flecha izquierda"/>
            <p:cNvSpPr/>
            <p:nvPr/>
          </p:nvSpPr>
          <p:spPr>
            <a:xfrm rot="11649905">
              <a:off x="2164199" y="4471525"/>
              <a:ext cx="1502810" cy="459048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5" name="18 Flecha izquierda"/>
            <p:cNvSpPr/>
            <p:nvPr/>
          </p:nvSpPr>
          <p:spPr>
            <a:xfrm rot="12752000">
              <a:off x="2150069" y="3612552"/>
              <a:ext cx="1897886" cy="459048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6" name="22 Flecha izquierda"/>
            <p:cNvSpPr/>
            <p:nvPr/>
          </p:nvSpPr>
          <p:spPr>
            <a:xfrm rot="13732678">
              <a:off x="3125615" y="3139324"/>
              <a:ext cx="1516525" cy="459048"/>
            </a:xfrm>
            <a:prstGeom prst="leftArrow">
              <a:avLst>
                <a:gd name="adj1" fmla="val 60000"/>
                <a:gd name="adj2" fmla="val 50000"/>
              </a:avLst>
            </a:prstGeom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17" name="61 Grupo"/>
            <p:cNvGrpSpPr/>
            <p:nvPr/>
          </p:nvGrpSpPr>
          <p:grpSpPr>
            <a:xfrm>
              <a:off x="969078" y="2291814"/>
              <a:ext cx="3098866" cy="4089514"/>
              <a:chOff x="958132" y="2291814"/>
              <a:chExt cx="3098866" cy="4089514"/>
            </a:xfrm>
          </p:grpSpPr>
          <p:sp>
            <p:nvSpPr>
              <p:cNvPr id="118" name="13 Rectángulo"/>
              <p:cNvSpPr/>
              <p:nvPr/>
            </p:nvSpPr>
            <p:spPr>
              <a:xfrm>
                <a:off x="989236" y="5284819"/>
                <a:ext cx="1350516" cy="1096509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2860" tIns="22860" rIns="22860" bIns="22860" numCol="1" spcCol="1270" anchor="ctr" anchorCtr="0">
                <a:noAutofit/>
              </a:bodyPr>
              <a:lstStyle/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Ley  Presupuestos</a:t>
                </a: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Cap. 05</a:t>
                </a:r>
                <a:endParaRPr lang="es-CL" sz="1000" b="1" kern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(se dicta </a:t>
                </a:r>
                <a:r>
                  <a:rPr lang="es-CL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a</a:t>
                </a: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nualmente)</a:t>
                </a: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 L.O.C. 18.948/90</a:t>
                </a:r>
              </a:p>
            </p:txBody>
          </p:sp>
          <p:sp>
            <p:nvSpPr>
              <p:cNvPr id="119" name="33 Rectángulo"/>
              <p:cNvSpPr/>
              <p:nvPr/>
            </p:nvSpPr>
            <p:spPr>
              <a:xfrm>
                <a:off x="960103" y="4068530"/>
                <a:ext cx="1366036" cy="1016654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2860" tIns="22860" rIns="22860" bIns="22860" numCol="1" spcCol="1270" anchor="ctr" anchorCtr="0">
                <a:noAutofit/>
              </a:bodyPr>
              <a:lstStyle/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Ley de Navegación</a:t>
                </a: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Cap. 07</a:t>
                </a:r>
                <a:endParaRPr lang="es-CL" sz="1000" b="1" kern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Ley 2.222/78</a:t>
                </a:r>
              </a:p>
            </p:txBody>
          </p:sp>
          <p:sp>
            <p:nvSpPr>
              <p:cNvPr id="120" name="37 Rectángulo"/>
              <p:cNvSpPr/>
              <p:nvPr/>
            </p:nvSpPr>
            <p:spPr>
              <a:xfrm>
                <a:off x="958132" y="2708920"/>
                <a:ext cx="1394479" cy="1152128"/>
              </a:xfrm>
              <a:prstGeom prst="rect">
                <a:avLst/>
              </a:prstGeom>
              <a:solidFill>
                <a:srgbClr val="FF0000"/>
              </a:solidFill>
              <a:ln w="12700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2860" tIns="22860" rIns="22860" bIns="22860" numCol="1" spcCol="1270" anchor="ctr" anchorCtr="0">
                <a:noAutofit/>
              </a:bodyPr>
              <a:lstStyle/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Ley  de  Salud </a:t>
                </a:r>
                <a:r>
                  <a:rPr lang="es-CL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FF.AA</a:t>
                </a: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Cap. 08</a:t>
                </a:r>
              </a:p>
              <a:p>
                <a:pPr lvl="0"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  Ley 19.465/96</a:t>
                </a:r>
              </a:p>
            </p:txBody>
          </p:sp>
          <p:sp>
            <p:nvSpPr>
              <p:cNvPr id="121" name="54 Rectángulo"/>
              <p:cNvSpPr/>
              <p:nvPr/>
            </p:nvSpPr>
            <p:spPr>
              <a:xfrm>
                <a:off x="2699792" y="2291814"/>
                <a:ext cx="1357206" cy="849154"/>
              </a:xfrm>
              <a:prstGeom prst="rect">
                <a:avLst/>
              </a:prstGeom>
              <a:solidFill>
                <a:schemeClr val="tx2"/>
              </a:solidFill>
              <a:ln w="12700"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prst="cross"/>
              </a:sp3d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2860" tIns="22860" rIns="22860" bIns="22860" numCol="1" spcCol="1270" anchor="ctr" anchorCtr="0">
                <a:noAutofit/>
              </a:bodyPr>
              <a:lstStyle/>
              <a:p>
                <a:pPr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DS SHOA</a:t>
                </a:r>
              </a:p>
              <a:p>
                <a:pPr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Cap. 20</a:t>
                </a:r>
              </a:p>
              <a:p>
                <a:pPr algn="ctr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DS 192/69</a:t>
                </a:r>
              </a:p>
            </p:txBody>
          </p:sp>
        </p:grpSp>
      </p:grpSp>
      <p:sp>
        <p:nvSpPr>
          <p:cNvPr id="125" name="59 Rectángulo"/>
          <p:cNvSpPr/>
          <p:nvPr/>
        </p:nvSpPr>
        <p:spPr>
          <a:xfrm>
            <a:off x="8772752" y="4695237"/>
            <a:ext cx="1435872" cy="8491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de </a:t>
            </a:r>
            <a:r>
              <a:rPr lang="es-CL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Bienestar</a:t>
            </a:r>
            <a:endParaRPr lang="es-CL" sz="1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1000" b="1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18.712/88</a:t>
            </a:r>
          </a:p>
        </p:txBody>
      </p:sp>
      <p:pic>
        <p:nvPicPr>
          <p:cNvPr id="127" name="Picture 4" descr="Escudo Armada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99" t="3925"/>
          <a:stretch>
            <a:fillRect/>
          </a:stretch>
        </p:blipFill>
        <p:spPr bwMode="auto">
          <a:xfrm>
            <a:off x="5948163" y="4818230"/>
            <a:ext cx="489673" cy="724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8" name="4 CuadroTexto"/>
          <p:cNvSpPr txBox="1"/>
          <p:nvPr/>
        </p:nvSpPr>
        <p:spPr>
          <a:xfrm>
            <a:off x="5659851" y="4340014"/>
            <a:ext cx="1079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Recursos </a:t>
            </a:r>
          </a:p>
          <a:p>
            <a:pPr algn="ctr"/>
            <a:r>
              <a:rPr lang="es-CL" sz="1000" b="1" dirty="0">
                <a:latin typeface="Arial" panose="020B0604020202020204" pitchFamily="34" charset="0"/>
                <a:cs typeface="Arial" panose="020B0604020202020204" pitchFamily="34" charset="0"/>
              </a:rPr>
              <a:t>Institucionales</a:t>
            </a:r>
          </a:p>
        </p:txBody>
      </p:sp>
      <p:sp>
        <p:nvSpPr>
          <p:cNvPr id="129" name="5 Conector"/>
          <p:cNvSpPr/>
          <p:nvPr/>
        </p:nvSpPr>
        <p:spPr>
          <a:xfrm>
            <a:off x="182472" y="1988840"/>
            <a:ext cx="73815" cy="89688"/>
          </a:xfrm>
          <a:prstGeom prst="flowChartConnector">
            <a:avLst/>
          </a:prstGeom>
          <a:solidFill>
            <a:srgbClr val="FF0000"/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30" name="57 Conector"/>
          <p:cNvSpPr/>
          <p:nvPr/>
        </p:nvSpPr>
        <p:spPr>
          <a:xfrm>
            <a:off x="182473" y="2259192"/>
            <a:ext cx="73815" cy="89688"/>
          </a:xfrm>
          <a:prstGeom prst="flowChartConnector">
            <a:avLst/>
          </a:prstGeom>
          <a:solidFill>
            <a:srgbClr val="FFC000"/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31" name="58 Conector"/>
          <p:cNvSpPr/>
          <p:nvPr/>
        </p:nvSpPr>
        <p:spPr>
          <a:xfrm>
            <a:off x="182471" y="2508615"/>
            <a:ext cx="73815" cy="89688"/>
          </a:xfrm>
          <a:prstGeom prst="flowChartConnector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424592" y="6381328"/>
            <a:ext cx="977900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57" name="Forma en L 56"/>
          <p:cNvSpPr/>
          <p:nvPr/>
        </p:nvSpPr>
        <p:spPr>
          <a:xfrm rot="5400000">
            <a:off x="1656952" y="2245791"/>
            <a:ext cx="4414188" cy="3431438"/>
          </a:xfrm>
          <a:prstGeom prst="corner">
            <a:avLst>
              <a:gd name="adj1" fmla="val 48089"/>
              <a:gd name="adj2" fmla="val 32558"/>
            </a:avLst>
          </a:prstGeom>
          <a:ln w="25400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824164" y="2361331"/>
            <a:ext cx="1663950" cy="107527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4" name="Botón de acción: Información 3">
            <a:hlinkClick r:id="rId7" action="ppaction://hlinksldjump" highlightClick="1"/>
          </p:cNvPr>
          <p:cNvSpPr/>
          <p:nvPr/>
        </p:nvSpPr>
        <p:spPr>
          <a:xfrm>
            <a:off x="9560123" y="2361331"/>
            <a:ext cx="280293" cy="329298"/>
          </a:xfrm>
          <a:prstGeom prst="actionButtonInformation">
            <a:avLst/>
          </a:prstGeom>
          <a:solidFill>
            <a:srgbClr val="CDEEFF"/>
          </a:solidFill>
          <a:ln w="12700">
            <a:solidFill>
              <a:schemeClr val="accent1"/>
            </a:solidFill>
          </a:ln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47" name="20 Redondear rectángulo de esquina diagonal">
            <a:hlinkClick r:id="rId8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27 Redondear rectángulo de esquina diagonal">
            <a:hlinkClick r:id="rId9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202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2135560" y="116632"/>
            <a:ext cx="7920880" cy="1252728"/>
          </a:xfrm>
        </p:spPr>
        <p:txBody>
          <a:bodyPr>
            <a:normAutofit/>
          </a:bodyPr>
          <a:lstStyle/>
          <a:p>
            <a:pPr algn="ctr"/>
            <a:r>
              <a:rPr lang="es-MX" sz="3600" dirty="0">
                <a:solidFill>
                  <a:schemeClr val="bg1"/>
                </a:solidFill>
                <a:latin typeface="Calibri" panose="020F0502020204030204" pitchFamily="34" charset="0"/>
              </a:rPr>
              <a:t>Fondo Rotativo de Abastecimiento</a:t>
            </a: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81328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456040" y="1679267"/>
            <a:ext cx="5293078" cy="4414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ts val="25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A contar del año 2020, se modifica el proceso de reconocimiento y gasto de los recursos FO.R.A., producto de la aplicación de la glosa presupuestaria Nº07, del Capítulo 05 “Armada de Chile”, de la Ley de Presupuesto 2020 (Ley 21.192/2019), que dispone: “Los ingresos y gastos correspondientes al Fondo Rotativo de Abastecimiento (FORA) </a:t>
            </a:r>
            <a:r>
              <a:rPr lang="es-ES" sz="16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deberán cumplir con lo dispuesto en el artículo 4° del D.L. N°1.263, 1975, Ministerio de Hacienda”.</a:t>
            </a:r>
          </a:p>
          <a:p>
            <a:pPr marL="285750" indent="-285750" algn="just">
              <a:lnSpc>
                <a:spcPts val="2500"/>
              </a:lnSpc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latin typeface="Calibri" panose="020F0502020204030204" pitchFamily="34" charset="0"/>
                <a:cs typeface="Calibri" panose="020F0502020204030204" pitchFamily="34" charset="0"/>
              </a:rPr>
              <a:t>En la práctica, dicha glosa, obliga a contar con la autorización de DIPRES para el uso de dichos fondos, otorgando con ello al MINHAC visibilidad, control y trazabilidad sobre dichos fondos “no presupuestarios”.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52" y="1916832"/>
            <a:ext cx="5931922" cy="3834716"/>
          </a:xfrm>
          <a:prstGeom prst="rect">
            <a:avLst/>
          </a:prstGeom>
        </p:spPr>
      </p:pic>
      <p:pic>
        <p:nvPicPr>
          <p:cNvPr id="15" name="Picture 13" descr="b_verde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612326" y="5811428"/>
            <a:ext cx="452597" cy="45259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20 Redondear rectángulo de esquina diagonal">
            <a:hlinkClick r:id="rId7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27 Redondear rectángulo de esquina diagonal">
            <a:hlinkClick r:id="rId8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461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prstClr val="white"/>
                </a:solidFill>
              </a:rPr>
              <a:pPr>
                <a:defRPr/>
              </a:pPr>
              <a:t>16</a:t>
            </a:fld>
            <a:endParaRPr lang="es-CL" dirty="0">
              <a:solidFill>
                <a:prstClr val="white"/>
              </a:solidFill>
            </a:endParaRPr>
          </a:p>
        </p:txBody>
      </p:sp>
      <p:graphicFrame>
        <p:nvGraphicFramePr>
          <p:cNvPr id="35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47154651"/>
              </p:ext>
            </p:extLst>
          </p:nvPr>
        </p:nvGraphicFramePr>
        <p:xfrm>
          <a:off x="2074233" y="776689"/>
          <a:ext cx="8077199" cy="47751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20574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316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3069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3935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3935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3935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39354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407017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dirty="0" err="1"/>
                        <a:t>Etapa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600" dirty="0" err="1"/>
                        <a:t>Fecha</a:t>
                      </a:r>
                      <a:endParaRPr lang="en-US" sz="16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May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Jul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Ago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Sep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rgbClr val="4BACC6">
                            <a:shade val="30000"/>
                            <a:satMod val="115000"/>
                          </a:srgbClr>
                        </a:gs>
                        <a:gs pos="50000">
                          <a:srgbClr val="4BACC6">
                            <a:shade val="67500"/>
                            <a:satMod val="115000"/>
                          </a:srgbClr>
                        </a:gs>
                        <a:gs pos="100000">
                          <a:srgbClr val="4BACC6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8777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r>
                        <a:rPr lang="en-US" sz="1000" dirty="0" err="1"/>
                        <a:t>Instrucciones</a:t>
                      </a:r>
                      <a:r>
                        <a:rPr lang="en-US" sz="1000" baseline="0" dirty="0"/>
                        <a:t> para la </a:t>
                      </a:r>
                      <a:r>
                        <a:rPr lang="en-US" sz="1000" baseline="0" dirty="0" err="1"/>
                        <a:t>formulación</a:t>
                      </a:r>
                      <a:r>
                        <a:rPr lang="en-US" sz="1000" baseline="0" dirty="0"/>
                        <a:t> </a:t>
                      </a:r>
                      <a:r>
                        <a:rPr lang="en-US" sz="1000" baseline="0" dirty="0" err="1"/>
                        <a:t>presupuetaria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000" dirty="0"/>
                        <a:t>03 Mayo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55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 err="1"/>
                        <a:t>Publicación</a:t>
                      </a:r>
                      <a:r>
                        <a:rPr lang="en-US" sz="1000" dirty="0"/>
                        <a:t> de </a:t>
                      </a:r>
                      <a:r>
                        <a:rPr lang="en-US" sz="1000" dirty="0" err="1"/>
                        <a:t>Formularios</a:t>
                      </a:r>
                      <a:r>
                        <a:rPr lang="en-US" sz="1000" dirty="0"/>
                        <a:t> y </a:t>
                      </a:r>
                      <a:r>
                        <a:rPr lang="en-US" sz="1000" dirty="0" err="1"/>
                        <a:t>habilitación</a:t>
                      </a:r>
                      <a:r>
                        <a:rPr lang="en-US" sz="1000" dirty="0"/>
                        <a:t> de </a:t>
                      </a:r>
                      <a:r>
                        <a:rPr lang="en-US" sz="1000" dirty="0" err="1"/>
                        <a:t>plataforma</a:t>
                      </a:r>
                      <a:r>
                        <a:rPr lang="en-US" sz="1000" baseline="0" dirty="0"/>
                        <a:t> </a:t>
                      </a:r>
                      <a:r>
                        <a:rPr lang="en-US" sz="1000" baseline="0" dirty="0" err="1"/>
                        <a:t>Ingreso</a:t>
                      </a:r>
                      <a:r>
                        <a:rPr lang="en-US" sz="1000" baseline="0" dirty="0"/>
                        <a:t> de </a:t>
                      </a:r>
                      <a:r>
                        <a:rPr lang="en-US" sz="1000" baseline="0" dirty="0" err="1"/>
                        <a:t>Petición</a:t>
                      </a:r>
                      <a:endParaRPr lang="en-US" sz="1000" dirty="0"/>
                    </a:p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07 Mayo</a:t>
                      </a:r>
                    </a:p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55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r>
                        <a:rPr lang="en-US" sz="1000" dirty="0" err="1"/>
                        <a:t>Preparación</a:t>
                      </a:r>
                      <a:r>
                        <a:rPr lang="en-US" sz="1000" dirty="0"/>
                        <a:t> del </a:t>
                      </a:r>
                      <a:r>
                        <a:rPr lang="en-US" sz="1000" dirty="0" err="1"/>
                        <a:t>Proyecto</a:t>
                      </a:r>
                      <a:r>
                        <a:rPr lang="en-US" sz="1000" dirty="0"/>
                        <a:t> de </a:t>
                      </a:r>
                      <a:r>
                        <a:rPr lang="en-US" sz="1000" dirty="0" err="1"/>
                        <a:t>Presupuestos</a:t>
                      </a:r>
                      <a:r>
                        <a:rPr lang="en-US" sz="1000" dirty="0"/>
                        <a:t> a </a:t>
                      </a:r>
                      <a:r>
                        <a:rPr lang="en-US" sz="1000" dirty="0" err="1"/>
                        <a:t>Nivel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Institucional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4 mayo al 4 </a:t>
                      </a:r>
                      <a:r>
                        <a:rPr lang="en-US" sz="1000" dirty="0" err="1"/>
                        <a:t>junio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5507">
                <a:tc rowSpan="3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r>
                        <a:rPr lang="en-US" sz="1000" dirty="0" err="1"/>
                        <a:t>Discusión</a:t>
                      </a:r>
                      <a:r>
                        <a:rPr lang="en-US" sz="1000" baseline="0" dirty="0"/>
                        <a:t> </a:t>
                      </a:r>
                      <a:r>
                        <a:rPr lang="en-US" sz="1000" baseline="0" dirty="0" err="1"/>
                        <a:t>Presupuestaria</a:t>
                      </a:r>
                      <a:r>
                        <a:rPr lang="en-US" sz="1000" baseline="0" dirty="0"/>
                        <a:t> a </a:t>
                      </a:r>
                      <a:r>
                        <a:rPr lang="en-US" sz="1000" baseline="0" dirty="0" err="1"/>
                        <a:t>nivel</a:t>
                      </a:r>
                      <a:r>
                        <a:rPr lang="en-US" sz="1000" baseline="0" dirty="0"/>
                        <a:t> </a:t>
                      </a:r>
                      <a:r>
                        <a:rPr lang="en-US" sz="1000" baseline="0" dirty="0" err="1"/>
                        <a:t>Servicios</a:t>
                      </a:r>
                      <a:r>
                        <a:rPr lang="en-US" sz="1000" baseline="0" dirty="0"/>
                        <a:t>-DIPRES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5 al</a:t>
                      </a:r>
                      <a:r>
                        <a:rPr lang="en-US" sz="1000" baseline="0" dirty="0"/>
                        <a:t> 17 de </a:t>
                      </a:r>
                      <a:r>
                        <a:rPr lang="en-US" sz="1000" baseline="0" dirty="0" err="1"/>
                        <a:t>junio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95507">
                <a:tc vMerge="1">
                  <a:txBody>
                    <a:bodyPr/>
                    <a:lstStyle/>
                    <a:p>
                      <a:pPr algn="l"/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18 al 15 </a:t>
                      </a:r>
                      <a:r>
                        <a:rPr lang="en-US" sz="1000" dirty="0" err="1"/>
                        <a:t>julio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95507">
                <a:tc vMerge="1">
                  <a:txBody>
                    <a:bodyPr/>
                    <a:lstStyle/>
                    <a:p>
                      <a:pPr algn="l"/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16 de Julio al 20 </a:t>
                      </a:r>
                      <a:r>
                        <a:rPr lang="en-US" sz="1000" dirty="0" err="1"/>
                        <a:t>agosto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955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r>
                        <a:rPr lang="en-US" sz="1000" dirty="0" err="1"/>
                        <a:t>Discusión</a:t>
                      </a:r>
                      <a:r>
                        <a:rPr lang="en-US" sz="1000" dirty="0"/>
                        <a:t> y </a:t>
                      </a:r>
                      <a:r>
                        <a:rPr lang="en-US" sz="1000" dirty="0" err="1"/>
                        <a:t>aprobación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Proyecto</a:t>
                      </a:r>
                      <a:r>
                        <a:rPr lang="en-US" sz="1000" dirty="0"/>
                        <a:t> de </a:t>
                      </a:r>
                      <a:r>
                        <a:rPr lang="en-US" sz="1000" dirty="0" err="1"/>
                        <a:t>Presupuesto</a:t>
                      </a:r>
                      <a:r>
                        <a:rPr lang="en-US" sz="1000" dirty="0"/>
                        <a:t> a </a:t>
                      </a:r>
                      <a:r>
                        <a:rPr lang="en-US" sz="1000" dirty="0" err="1"/>
                        <a:t>nivel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Autoridades</a:t>
                      </a:r>
                      <a:r>
                        <a:rPr lang="en-US" sz="1000" dirty="0"/>
                        <a:t> de </a:t>
                      </a:r>
                      <a:r>
                        <a:rPr lang="en-US" sz="1000" dirty="0" err="1"/>
                        <a:t>Gobierno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23 Agosto al 13 </a:t>
                      </a:r>
                      <a:r>
                        <a:rPr lang="en-US" sz="1000" dirty="0" err="1"/>
                        <a:t>septiembre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9550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r>
                        <a:rPr lang="en-US" sz="1000" dirty="0" err="1"/>
                        <a:t>Presentación</a:t>
                      </a:r>
                      <a:r>
                        <a:rPr lang="en-US" sz="1000" dirty="0"/>
                        <a:t> del </a:t>
                      </a:r>
                      <a:r>
                        <a:rPr lang="en-US" sz="1000" dirty="0" err="1"/>
                        <a:t>Proyecto</a:t>
                      </a:r>
                      <a:r>
                        <a:rPr lang="en-US" sz="1000" dirty="0"/>
                        <a:t> de Ley de </a:t>
                      </a:r>
                      <a:r>
                        <a:rPr lang="en-US" sz="1000" dirty="0" err="1"/>
                        <a:t>Presupuestos</a:t>
                      </a:r>
                      <a:r>
                        <a:rPr lang="en-US" sz="1000" dirty="0"/>
                        <a:t> 2022 al </a:t>
                      </a:r>
                      <a:r>
                        <a:rPr lang="en-US" sz="1000" dirty="0" err="1"/>
                        <a:t>C</a:t>
                      </a:r>
                      <a:r>
                        <a:rPr lang="en-US" sz="1000" dirty="0" err="1" smtClean="0"/>
                        <a:t>ongreso</a:t>
                      </a:r>
                      <a:r>
                        <a:rPr lang="en-US" sz="1000" dirty="0" smtClean="0"/>
                        <a:t> </a:t>
                      </a:r>
                      <a:r>
                        <a:rPr lang="en-US" sz="1000" dirty="0" err="1" smtClean="0"/>
                        <a:t>Nacional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30 </a:t>
                      </a:r>
                      <a:r>
                        <a:rPr lang="en-US" sz="1000" dirty="0" err="1"/>
                        <a:t>septiembre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l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6" name="Rectangle 27"/>
          <p:cNvSpPr/>
          <p:nvPr/>
        </p:nvSpPr>
        <p:spPr>
          <a:xfrm>
            <a:off x="5180229" y="2576372"/>
            <a:ext cx="937249" cy="320040"/>
          </a:xfrm>
          <a:prstGeom prst="rect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0" tIns="0" rIns="0" bIns="0" rtlCol="0" anchor="ctr" anchorCtr="1"/>
          <a:lstStyle/>
          <a:p>
            <a:pPr>
              <a:defRPr/>
            </a:pPr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7" name="Rectangle 32"/>
          <p:cNvSpPr/>
          <p:nvPr/>
        </p:nvSpPr>
        <p:spPr>
          <a:xfrm>
            <a:off x="6605801" y="3526231"/>
            <a:ext cx="838200" cy="320040"/>
          </a:xfrm>
          <a:prstGeom prst="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0" tIns="0" rIns="0" bIns="0" rtlCol="0" anchor="ctr" anchorCtr="1"/>
          <a:lstStyle/>
          <a:p>
            <a:pPr>
              <a:defRPr/>
            </a:pPr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8" name="Rectangle 33"/>
          <p:cNvSpPr/>
          <p:nvPr/>
        </p:nvSpPr>
        <p:spPr>
          <a:xfrm>
            <a:off x="7444001" y="4059631"/>
            <a:ext cx="1555264" cy="320040"/>
          </a:xfrm>
          <a:prstGeom prst="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0" tIns="0" rIns="0" bIns="0" rtlCol="0" anchor="ctr" anchorCtr="1"/>
          <a:lstStyle/>
          <a:p>
            <a:pPr>
              <a:defRPr/>
            </a:pPr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39" name="Rombo 38"/>
          <p:cNvSpPr/>
          <p:nvPr/>
        </p:nvSpPr>
        <p:spPr>
          <a:xfrm>
            <a:off x="5386027" y="1272033"/>
            <a:ext cx="228600" cy="232410"/>
          </a:xfrm>
          <a:prstGeom prst="diamond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0" name="Rombo 39"/>
          <p:cNvSpPr/>
          <p:nvPr/>
        </p:nvSpPr>
        <p:spPr>
          <a:xfrm>
            <a:off x="5386027" y="1889126"/>
            <a:ext cx="228600" cy="232410"/>
          </a:xfrm>
          <a:prstGeom prst="diamond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1" name="Elipse 40"/>
          <p:cNvSpPr/>
          <p:nvPr/>
        </p:nvSpPr>
        <p:spPr>
          <a:xfrm>
            <a:off x="2063552" y="5659277"/>
            <a:ext cx="228600" cy="232410"/>
          </a:xfrm>
          <a:prstGeom prst="ellipse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2315970" y="5652372"/>
            <a:ext cx="13901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prstClr val="black"/>
                </a:solidFill>
                <a:latin typeface="Calibri"/>
              </a:rPr>
              <a:t>Ministerio de Hacienda</a:t>
            </a:r>
            <a:endParaRPr lang="es-CL" sz="1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3" name="Elipse 42"/>
          <p:cNvSpPr/>
          <p:nvPr/>
        </p:nvSpPr>
        <p:spPr>
          <a:xfrm>
            <a:off x="3729912" y="5652371"/>
            <a:ext cx="228600" cy="232410"/>
          </a:xfrm>
          <a:prstGeom prst="ellipse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4" name="CuadroTexto 43"/>
          <p:cNvSpPr txBox="1"/>
          <p:nvPr/>
        </p:nvSpPr>
        <p:spPr>
          <a:xfrm>
            <a:off x="3940545" y="5659278"/>
            <a:ext cx="5517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prstClr val="black"/>
                </a:solidFill>
                <a:latin typeface="Calibri"/>
              </a:rPr>
              <a:t>DIPRES</a:t>
            </a:r>
            <a:endParaRPr lang="es-CL" sz="1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5" name="Elipse 44"/>
          <p:cNvSpPr/>
          <p:nvPr/>
        </p:nvSpPr>
        <p:spPr>
          <a:xfrm>
            <a:off x="4797486" y="5652371"/>
            <a:ext cx="228600" cy="232410"/>
          </a:xfrm>
          <a:prstGeom prst="ellipse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6" name="CuadroTexto 45"/>
          <p:cNvSpPr txBox="1"/>
          <p:nvPr/>
        </p:nvSpPr>
        <p:spPr>
          <a:xfrm>
            <a:off x="5026087" y="5642955"/>
            <a:ext cx="100380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 err="1">
                <a:solidFill>
                  <a:prstClr val="black"/>
                </a:solidFill>
                <a:latin typeface="Calibri"/>
              </a:rPr>
              <a:t>MinSecGenPres</a:t>
            </a:r>
            <a:endParaRPr lang="es-CL" sz="1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7" name="Elipse 46"/>
          <p:cNvSpPr/>
          <p:nvPr/>
        </p:nvSpPr>
        <p:spPr>
          <a:xfrm>
            <a:off x="6117478" y="5673088"/>
            <a:ext cx="228600" cy="232410"/>
          </a:xfrm>
          <a:prstGeom prst="ellipse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6346078" y="5656146"/>
            <a:ext cx="367440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prstClr val="black"/>
                </a:solidFill>
                <a:latin typeface="Calibri"/>
              </a:rPr>
              <a:t>Presidente de la Rep., </a:t>
            </a:r>
            <a:r>
              <a:rPr lang="es-MX" sz="1000" dirty="0" err="1">
                <a:solidFill>
                  <a:prstClr val="black"/>
                </a:solidFill>
                <a:latin typeface="Calibri"/>
              </a:rPr>
              <a:t>MinHac</a:t>
            </a:r>
            <a:r>
              <a:rPr lang="es-MX" sz="1000" dirty="0">
                <a:solidFill>
                  <a:prstClr val="black"/>
                </a:solidFill>
                <a:latin typeface="Calibri"/>
              </a:rPr>
              <a:t>, Ministros, Director de presupuestos</a:t>
            </a:r>
            <a:endParaRPr lang="es-CL" sz="1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9" name="Elipse 48"/>
          <p:cNvSpPr/>
          <p:nvPr/>
        </p:nvSpPr>
        <p:spPr>
          <a:xfrm>
            <a:off x="2063552" y="5999623"/>
            <a:ext cx="228600" cy="232410"/>
          </a:xfrm>
          <a:prstGeom prst="ellipse">
            <a:avLst/>
          </a:prstGeom>
          <a:gradFill rotWithShape="1">
            <a:gsLst>
              <a:gs pos="0">
                <a:srgbClr val="4BACC6">
                  <a:shade val="51000"/>
                  <a:satMod val="130000"/>
                </a:srgbClr>
              </a:gs>
              <a:gs pos="80000">
                <a:srgbClr val="4BACC6">
                  <a:shade val="93000"/>
                  <a:satMod val="130000"/>
                </a:srgbClr>
              </a:gs>
              <a:gs pos="100000">
                <a:srgbClr val="4BACC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0" name="CuadroTexto 49"/>
          <p:cNvSpPr txBox="1"/>
          <p:nvPr/>
        </p:nvSpPr>
        <p:spPr>
          <a:xfrm>
            <a:off x="2292153" y="5992718"/>
            <a:ext cx="2382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prstClr val="black"/>
                </a:solidFill>
                <a:latin typeface="Calibri"/>
              </a:rPr>
              <a:t>Todas las Instituciones y Servicios Públicos</a:t>
            </a:r>
            <a:endParaRPr lang="es-CL" sz="1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1" name="Rectangle 27"/>
          <p:cNvSpPr/>
          <p:nvPr/>
        </p:nvSpPr>
        <p:spPr>
          <a:xfrm>
            <a:off x="6142599" y="3080962"/>
            <a:ext cx="463203" cy="320040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hade val="51000"/>
                  <a:satMod val="130000"/>
                </a:sysClr>
              </a:gs>
              <a:gs pos="80000">
                <a:sysClr val="windowText" lastClr="000000">
                  <a:shade val="93000"/>
                  <a:satMod val="130000"/>
                </a:sysClr>
              </a:gs>
              <a:gs pos="100000">
                <a:sysClr val="windowText" lastClr="000000">
                  <a:shade val="94000"/>
                  <a:satMod val="135000"/>
                </a:sys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0" tIns="0" rIns="0" bIns="0" rtlCol="0" anchor="ctr" anchorCtr="1"/>
          <a:lstStyle/>
          <a:p>
            <a:pPr>
              <a:defRPr/>
            </a:pPr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52" name="Rombo 51"/>
          <p:cNvSpPr/>
          <p:nvPr/>
        </p:nvSpPr>
        <p:spPr>
          <a:xfrm>
            <a:off x="8745431" y="5141671"/>
            <a:ext cx="228600" cy="232410"/>
          </a:xfrm>
          <a:prstGeom prst="diamond">
            <a:avLst/>
          </a:prstGeom>
          <a:gradFill rotWithShape="1">
            <a:gsLst>
              <a:gs pos="0">
                <a:srgbClr val="4F81BD">
                  <a:shade val="51000"/>
                  <a:satMod val="130000"/>
                </a:srgbClr>
              </a:gs>
              <a:gs pos="80000">
                <a:srgbClr val="4F81BD">
                  <a:shade val="93000"/>
                  <a:satMod val="130000"/>
                </a:srgbClr>
              </a:gs>
              <a:gs pos="100000">
                <a:srgbClr val="4F81B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3" name="Rectangle 33"/>
          <p:cNvSpPr/>
          <p:nvPr/>
        </p:nvSpPr>
        <p:spPr>
          <a:xfrm>
            <a:off x="8999265" y="4621342"/>
            <a:ext cx="654536" cy="320040"/>
          </a:xfrm>
          <a:prstGeom prst="rect">
            <a:avLst/>
          </a:prstGeom>
          <a:gradFill rotWithShape="1">
            <a:gsLst>
              <a:gs pos="0">
                <a:srgbClr val="F79646">
                  <a:shade val="51000"/>
                  <a:satMod val="130000"/>
                </a:srgbClr>
              </a:gs>
              <a:gs pos="80000">
                <a:srgbClr val="F79646">
                  <a:shade val="93000"/>
                  <a:satMod val="130000"/>
                </a:srgbClr>
              </a:gs>
              <a:gs pos="100000">
                <a:srgbClr val="F79646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0" tIns="0" rIns="0" bIns="0" rtlCol="0" anchor="ctr" anchorCtr="1"/>
          <a:lstStyle/>
          <a:p>
            <a:pPr>
              <a:defRPr/>
            </a:pPr>
            <a:endParaRPr lang="en-US" sz="3200" b="1" ker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 Neue"/>
              <a:cs typeface="Helvetica" pitchFamily="34" charset="0"/>
            </a:endParaRPr>
          </a:p>
        </p:txBody>
      </p:sp>
      <p:sp>
        <p:nvSpPr>
          <p:cNvPr id="54" name="Elipse 53"/>
          <p:cNvSpPr/>
          <p:nvPr/>
        </p:nvSpPr>
        <p:spPr>
          <a:xfrm>
            <a:off x="4797486" y="5994155"/>
            <a:ext cx="228600" cy="232410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shade val="51000"/>
                  <a:satMod val="130000"/>
                </a:sysClr>
              </a:gs>
              <a:gs pos="80000">
                <a:sysClr val="windowText" lastClr="000000">
                  <a:shade val="93000"/>
                  <a:satMod val="130000"/>
                </a:sysClr>
              </a:gs>
              <a:gs pos="100000">
                <a:sysClr val="windowText" lastClr="000000">
                  <a:shade val="94000"/>
                  <a:satMod val="135000"/>
                </a:sys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C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5" name="CuadroTexto 54"/>
          <p:cNvSpPr txBox="1"/>
          <p:nvPr/>
        </p:nvSpPr>
        <p:spPr>
          <a:xfrm>
            <a:off x="5026085" y="5980345"/>
            <a:ext cx="336181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000" dirty="0">
                <a:solidFill>
                  <a:prstClr val="black"/>
                </a:solidFill>
                <a:latin typeface="Calibri"/>
              </a:rPr>
              <a:t>DIPRES – MDS – Representantes de los ministerios y servicios</a:t>
            </a:r>
            <a:endParaRPr lang="es-CL" sz="10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56" name="Conector angular 55"/>
          <p:cNvCxnSpPr>
            <a:endCxn id="51" idx="1"/>
          </p:cNvCxnSpPr>
          <p:nvPr/>
        </p:nvCxnSpPr>
        <p:spPr>
          <a:xfrm>
            <a:off x="5648852" y="2894138"/>
            <a:ext cx="493746" cy="346845"/>
          </a:xfrm>
          <a:prstGeom prst="bentConnector3">
            <a:avLst/>
          </a:prstGeom>
          <a:noFill/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57" name="Conector angular 56"/>
          <p:cNvCxnSpPr>
            <a:stCxn id="51" idx="2"/>
            <a:endCxn id="37" idx="1"/>
          </p:cNvCxnSpPr>
          <p:nvPr/>
        </p:nvCxnSpPr>
        <p:spPr>
          <a:xfrm rot="16200000" flipH="1">
            <a:off x="6347377" y="3427826"/>
            <a:ext cx="285249" cy="231601"/>
          </a:xfrm>
          <a:prstGeom prst="bentConnector2">
            <a:avLst/>
          </a:prstGeom>
          <a:noFill/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60" name="Conector angular 59"/>
          <p:cNvCxnSpPr>
            <a:stCxn id="37" idx="2"/>
          </p:cNvCxnSpPr>
          <p:nvPr/>
        </p:nvCxnSpPr>
        <p:spPr>
          <a:xfrm rot="16200000" flipH="1">
            <a:off x="7047901" y="3823271"/>
            <a:ext cx="373100" cy="419100"/>
          </a:xfrm>
          <a:prstGeom prst="bentConnector2">
            <a:avLst/>
          </a:prstGeom>
          <a:noFill/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cxnSp>
        <p:nvCxnSpPr>
          <p:cNvPr id="62" name="Conector angular 61"/>
          <p:cNvCxnSpPr>
            <a:stCxn id="38" idx="2"/>
          </p:cNvCxnSpPr>
          <p:nvPr/>
        </p:nvCxnSpPr>
        <p:spPr>
          <a:xfrm rot="16200000" flipH="1">
            <a:off x="8415523" y="4185782"/>
            <a:ext cx="389855" cy="777632"/>
          </a:xfrm>
          <a:prstGeom prst="bentConnector2">
            <a:avLst/>
          </a:prstGeom>
          <a:noFill/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  <a:tailEnd type="triangle"/>
          </a:ln>
          <a:effectLst/>
        </p:spPr>
      </p:cxnSp>
      <p:sp>
        <p:nvSpPr>
          <p:cNvPr id="63" name="3 Título"/>
          <p:cNvSpPr>
            <a:spLocks noGrp="1"/>
          </p:cNvSpPr>
          <p:nvPr>
            <p:ph type="title"/>
          </p:nvPr>
        </p:nvSpPr>
        <p:spPr>
          <a:xfrm>
            <a:off x="1469028" y="44624"/>
            <a:ext cx="9335818" cy="520503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Calendario Formulación y Aprobación Presupuesto Público</a:t>
            </a:r>
            <a:endParaRPr lang="es-MX" sz="28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33" name="20 Redondear rectángulo de esquina diagonal">
            <a:hlinkClick r:id="rId4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27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473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81328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4" name="15 CuadroTexto"/>
          <p:cNvSpPr txBox="1">
            <a:spLocks noChangeArrowheads="1"/>
          </p:cNvSpPr>
          <p:nvPr/>
        </p:nvSpPr>
        <p:spPr bwMode="auto">
          <a:xfrm>
            <a:off x="1448257" y="3532401"/>
            <a:ext cx="1407383" cy="136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CL" altLang="es-CL" sz="11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Fuentes de recursos para Mantener  e Incrementar </a:t>
            </a:r>
          </a:p>
          <a:p>
            <a:pPr algn="ctr">
              <a:lnSpc>
                <a:spcPct val="150000"/>
              </a:lnSpc>
            </a:pPr>
            <a:r>
              <a:rPr lang="es-CL" altLang="es-CL" sz="11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potencial</a:t>
            </a:r>
          </a:p>
          <a:p>
            <a:pPr algn="ctr">
              <a:lnSpc>
                <a:spcPct val="150000"/>
              </a:lnSpc>
            </a:pPr>
            <a:r>
              <a:rPr lang="es-CL" altLang="es-CL" sz="1100" b="1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bélico e inversiones.</a:t>
            </a:r>
            <a:endParaRPr lang="es-CL" altLang="es-MX" sz="1100" b="1" dirty="0">
              <a:solidFill>
                <a:prstClr val="whit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7" name="Tab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6755142"/>
              </p:ext>
            </p:extLst>
          </p:nvPr>
        </p:nvGraphicFramePr>
        <p:xfrm>
          <a:off x="479378" y="2780928"/>
          <a:ext cx="11161234" cy="588756"/>
        </p:xfrm>
        <a:graphic>
          <a:graphicData uri="http://schemas.openxmlformats.org/drawingml/2006/table">
            <a:tbl>
              <a:tblPr/>
              <a:tblGrid>
                <a:gridCol w="6100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10099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5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6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7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8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19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20"/>
                    </a:ext>
                  </a:extLst>
                </a:gridCol>
                <a:gridCol w="421687">
                  <a:extLst>
                    <a:ext uri="{9D8B030D-6E8A-4147-A177-3AD203B41FA5}">
                      <a16:colId xmlns="" xmlns:a16="http://schemas.microsoft.com/office/drawing/2014/main" val="20021"/>
                    </a:ext>
                  </a:extLst>
                </a:gridCol>
              </a:tblGrid>
              <a:tr h="29437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2014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2015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2016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2026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2027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2028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2029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2030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2031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2032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2033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2034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2035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437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285.914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774.454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349.940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350.000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363.358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806.445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110.000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156.914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210.497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247.999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lumMod val="5000"/>
                            <a:lumOff val="95000"/>
                          </a:schemeClr>
                        </a:gs>
                        <a:gs pos="74000">
                          <a:schemeClr val="accent6">
                            <a:lumMod val="45000"/>
                            <a:lumOff val="55000"/>
                          </a:schemeClr>
                        </a:gs>
                        <a:gs pos="83000">
                          <a:schemeClr val="accent6">
                            <a:lumMod val="45000"/>
                            <a:lumOff val="55000"/>
                          </a:schemeClr>
                        </a:gs>
                        <a:gs pos="100000">
                          <a:schemeClr val="accent6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000000"/>
                      </a:fgClr>
                      <a:bgClr>
                        <a:srgbClr val="FFFF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000000"/>
                      </a:fgClr>
                      <a:bgClr>
                        <a:srgbClr val="FFFF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000000"/>
                      </a:fgClr>
                      <a:bgClr>
                        <a:srgbClr val="FFFF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000000"/>
                      </a:fgClr>
                      <a:bgClr>
                        <a:srgbClr val="FFFF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000000"/>
                      </a:fgClr>
                      <a:bgClr>
                        <a:srgbClr val="FFFF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849" marR="8849" marT="88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000000"/>
                      </a:fgClr>
                      <a:bgClr>
                        <a:srgbClr val="FFFFCC"/>
                      </a:bgClr>
                    </a:patt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Abrir llave 16"/>
          <p:cNvSpPr/>
          <p:nvPr/>
        </p:nvSpPr>
        <p:spPr>
          <a:xfrm rot="16200000">
            <a:off x="2201756" y="1767002"/>
            <a:ext cx="155644" cy="3600401"/>
          </a:xfrm>
          <a:prstGeom prst="leftBrace">
            <a:avLst>
              <a:gd name="adj1" fmla="val 8333"/>
              <a:gd name="adj2" fmla="val 50660"/>
            </a:avLst>
          </a:prstGeom>
          <a:noFill/>
          <a:ln w="25400" cap="flat" cmpd="sng" algn="ctr">
            <a:solidFill>
              <a:srgbClr val="0070C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L" sz="1350" kern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19" name="Abrir llave 18"/>
          <p:cNvSpPr/>
          <p:nvPr/>
        </p:nvSpPr>
        <p:spPr>
          <a:xfrm rot="16200000">
            <a:off x="5269117" y="2386094"/>
            <a:ext cx="143245" cy="2374615"/>
          </a:xfrm>
          <a:prstGeom prst="leftBrace">
            <a:avLst>
              <a:gd name="adj1" fmla="val 8333"/>
              <a:gd name="adj2" fmla="val 50660"/>
            </a:avLst>
          </a:prstGeom>
          <a:noFill/>
          <a:ln w="25400" cap="flat" cmpd="sng" algn="ctr">
            <a:solidFill>
              <a:srgbClr val="FF000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L" sz="1350" kern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4153432" y="3789040"/>
            <a:ext cx="2374615" cy="419847"/>
          </a:xfrm>
          <a:prstGeom prst="rect">
            <a:avLst/>
          </a:prstGeom>
          <a:solidFill>
            <a:srgbClr val="1F497D">
              <a:lumMod val="75000"/>
            </a:srgb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400" b="1" kern="0" dirty="0">
                <a:solidFill>
                  <a:sysClr val="window" lastClr="FFFFFF"/>
                </a:solidFill>
                <a:latin typeface="Calibri"/>
              </a:rPr>
              <a:t>Aporte al Fondo Plurianual 2.600.000 dólares</a:t>
            </a:r>
          </a:p>
        </p:txBody>
      </p:sp>
      <p:sp>
        <p:nvSpPr>
          <p:cNvPr id="24" name="Abrir llave 17"/>
          <p:cNvSpPr/>
          <p:nvPr/>
        </p:nvSpPr>
        <p:spPr>
          <a:xfrm rot="16200000">
            <a:off x="7784219" y="2339395"/>
            <a:ext cx="160409" cy="2450846"/>
          </a:xfrm>
          <a:prstGeom prst="leftBrace">
            <a:avLst>
              <a:gd name="adj1" fmla="val 8333"/>
              <a:gd name="adj2" fmla="val 50660"/>
            </a:avLst>
          </a:prstGeom>
          <a:noFill/>
          <a:ln w="25400" cap="flat" cmpd="sng" algn="ctr">
            <a:solidFill>
              <a:srgbClr val="0070C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L" sz="1350" kern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6834057" y="3783481"/>
            <a:ext cx="2060731" cy="456295"/>
          </a:xfrm>
          <a:prstGeom prst="rect">
            <a:avLst/>
          </a:prstGeom>
          <a:solidFill>
            <a:srgbClr val="1F497D">
              <a:lumMod val="75000"/>
            </a:srgb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400" b="1" kern="0" dirty="0">
                <a:solidFill>
                  <a:srgbClr val="FF0000"/>
                </a:solidFill>
                <a:latin typeface="Calibri"/>
              </a:rPr>
              <a:t>Aporte Basal en Régimen Transitorio</a:t>
            </a:r>
          </a:p>
        </p:txBody>
      </p:sp>
      <p:sp>
        <p:nvSpPr>
          <p:cNvPr id="26" name="Abrir llave 17"/>
          <p:cNvSpPr/>
          <p:nvPr/>
        </p:nvSpPr>
        <p:spPr>
          <a:xfrm rot="16200000">
            <a:off x="10334988" y="2339396"/>
            <a:ext cx="160409" cy="2450846"/>
          </a:xfrm>
          <a:prstGeom prst="leftBrace">
            <a:avLst>
              <a:gd name="adj1" fmla="val 8333"/>
              <a:gd name="adj2" fmla="val 50660"/>
            </a:avLst>
          </a:prstGeom>
          <a:noFill/>
          <a:ln w="25400" cap="flat" cmpd="sng" algn="ctr">
            <a:solidFill>
              <a:srgbClr val="0070C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s-CL" sz="1350" kern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5628456" y="4365104"/>
            <a:ext cx="4572000" cy="707886"/>
          </a:xfrm>
          <a:prstGeom prst="rect">
            <a:avLst/>
          </a:prstGeom>
          <a:gradFill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</a:gradFill>
          <a:ln w="127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Régimen Transitorio: </a:t>
            </a:r>
            <a:r>
              <a:rPr kumimoji="0" lang="es-E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El aporte basal que se propone, en el </a:t>
            </a:r>
            <a:r>
              <a:rPr kumimoji="0" lang="es-ES" sz="10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régimen transitorio</a:t>
            </a:r>
            <a:r>
              <a:rPr kumimoji="0" lang="es-E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, desde el año 5° y hasta el año 10°, corresponderá al monto promedio de los gastos efectuados en operación y sostenimiento e inversiones en material bélico, en el período de 6 años inmediatamente anteriores al año de vigencia de la ley.</a:t>
            </a:r>
            <a:endParaRPr kumimoji="0" lang="es-CL" sz="1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9408368" y="3789040"/>
            <a:ext cx="2060731" cy="456295"/>
          </a:xfrm>
          <a:prstGeom prst="rect">
            <a:avLst/>
          </a:prstGeom>
          <a:solidFill>
            <a:srgbClr val="1F497D">
              <a:lumMod val="75000"/>
            </a:srgb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400" b="1" kern="0" dirty="0">
                <a:solidFill>
                  <a:schemeClr val="bg1"/>
                </a:solidFill>
                <a:latin typeface="Calibri"/>
              </a:rPr>
              <a:t>Aporte Basal en Régimen Permanente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7428656" y="5169386"/>
            <a:ext cx="4572000" cy="707886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 Régimen Permanente: El aporte basal que se propone, </a:t>
            </a:r>
            <a:r>
              <a:rPr kumimoji="0" lang="es-CL" sz="1000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en régimen permanente</a:t>
            </a:r>
            <a:r>
              <a:rPr kumimoji="0" lang="es-CL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, no podrá s</a:t>
            </a:r>
            <a:r>
              <a:rPr kumimoji="0" lang="es-E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er inferior al monto promedio de los aportes basales enterados al Fondo en el período de 6 años inmediatamente anteriores al año en que se aprueba el aporte anual.  </a:t>
            </a:r>
          </a:p>
        </p:txBody>
      </p:sp>
      <p:cxnSp>
        <p:nvCxnSpPr>
          <p:cNvPr id="30" name="Conector recto de flecha 29"/>
          <p:cNvCxnSpPr/>
          <p:nvPr/>
        </p:nvCxnSpPr>
        <p:spPr>
          <a:xfrm>
            <a:off x="3863752" y="2307852"/>
            <a:ext cx="0" cy="355766"/>
          </a:xfrm>
          <a:prstGeom prst="straightConnector1">
            <a:avLst/>
          </a:prstGeom>
          <a:noFill/>
          <a:ln w="25400" cap="flat" cmpd="sng" algn="ctr">
            <a:solidFill>
              <a:srgbClr val="FF0000"/>
            </a:solidFill>
            <a:prstDash val="solid"/>
            <a:tailEnd type="triangle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1" name="Conector recto de flecha 11"/>
          <p:cNvCxnSpPr/>
          <p:nvPr/>
        </p:nvCxnSpPr>
        <p:spPr>
          <a:xfrm>
            <a:off x="6312024" y="2760778"/>
            <a:ext cx="0" cy="355766"/>
          </a:xfrm>
          <a:prstGeom prst="straightConnector1">
            <a:avLst/>
          </a:prstGeom>
          <a:noFill/>
          <a:ln w="25400" cap="flat" cmpd="sng" algn="ctr">
            <a:solidFill>
              <a:srgbClr val="FF0000"/>
            </a:solidFill>
            <a:prstDash val="solid"/>
            <a:tailEnd type="triangle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2" name="Conector recto de flecha 11"/>
          <p:cNvCxnSpPr/>
          <p:nvPr/>
        </p:nvCxnSpPr>
        <p:spPr>
          <a:xfrm>
            <a:off x="8904312" y="2303578"/>
            <a:ext cx="0" cy="355766"/>
          </a:xfrm>
          <a:prstGeom prst="straightConnector1">
            <a:avLst/>
          </a:prstGeom>
          <a:noFill/>
          <a:ln w="25400" cap="flat" cmpd="sng" algn="ctr">
            <a:solidFill>
              <a:srgbClr val="FF0000"/>
            </a:solidFill>
            <a:prstDash val="solid"/>
            <a:tailEnd type="triangle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3" name="Rectángulo 32"/>
          <p:cNvSpPr/>
          <p:nvPr/>
        </p:nvSpPr>
        <p:spPr>
          <a:xfrm>
            <a:off x="2713273" y="1772816"/>
            <a:ext cx="2374615" cy="419847"/>
          </a:xfrm>
          <a:prstGeom prst="rect">
            <a:avLst/>
          </a:prstGeom>
          <a:solidFill>
            <a:srgbClr val="1F497D">
              <a:lumMod val="75000"/>
            </a:srgb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400" b="1" kern="0" dirty="0">
                <a:solidFill>
                  <a:sysClr val="window" lastClr="FFFFFF"/>
                </a:solidFill>
                <a:latin typeface="Calibri"/>
              </a:rPr>
              <a:t>Entrada en Vigencia de la Ley</a:t>
            </a:r>
          </a:p>
        </p:txBody>
      </p:sp>
      <p:sp>
        <p:nvSpPr>
          <p:cNvPr id="34" name="Rectángulo 33"/>
          <p:cNvSpPr/>
          <p:nvPr/>
        </p:nvSpPr>
        <p:spPr>
          <a:xfrm>
            <a:off x="5737609" y="1772816"/>
            <a:ext cx="1150479" cy="419847"/>
          </a:xfrm>
          <a:prstGeom prst="rect">
            <a:avLst/>
          </a:prstGeom>
          <a:solidFill>
            <a:srgbClr val="1F497D">
              <a:lumMod val="75000"/>
            </a:srgb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400" b="1" kern="0" dirty="0">
                <a:solidFill>
                  <a:sysClr val="window" lastClr="FFFFFF"/>
                </a:solidFill>
                <a:latin typeface="Calibri"/>
              </a:rPr>
              <a:t>Año 5</a:t>
            </a:r>
          </a:p>
        </p:txBody>
      </p:sp>
      <p:sp>
        <p:nvSpPr>
          <p:cNvPr id="35" name="Rectángulo 34"/>
          <p:cNvSpPr/>
          <p:nvPr/>
        </p:nvSpPr>
        <p:spPr>
          <a:xfrm>
            <a:off x="8328248" y="1772816"/>
            <a:ext cx="1150479" cy="419847"/>
          </a:xfrm>
          <a:prstGeom prst="rect">
            <a:avLst/>
          </a:prstGeom>
          <a:solidFill>
            <a:srgbClr val="1F497D">
              <a:lumMod val="75000"/>
            </a:srgb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400" b="1" kern="0" dirty="0">
                <a:solidFill>
                  <a:sysClr val="window" lastClr="FFFFFF"/>
                </a:solidFill>
                <a:latin typeface="Calibri"/>
              </a:rPr>
              <a:t>Año 10</a:t>
            </a:r>
          </a:p>
        </p:txBody>
      </p:sp>
      <p:cxnSp>
        <p:nvCxnSpPr>
          <p:cNvPr id="36" name="Conector recto de flecha 35"/>
          <p:cNvCxnSpPr/>
          <p:nvPr/>
        </p:nvCxnSpPr>
        <p:spPr>
          <a:xfrm flipV="1">
            <a:off x="3863752" y="3429000"/>
            <a:ext cx="0" cy="936104"/>
          </a:xfrm>
          <a:prstGeom prst="straightConnector1">
            <a:avLst/>
          </a:prstGeom>
          <a:noFill/>
          <a:ln w="25400" cap="flat" cmpd="sng" algn="ctr">
            <a:solidFill>
              <a:srgbClr val="FF0000"/>
            </a:solidFill>
            <a:prstDash val="solid"/>
            <a:tailEnd type="triangle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7" name="Rectángulo 36"/>
          <p:cNvSpPr/>
          <p:nvPr/>
        </p:nvSpPr>
        <p:spPr>
          <a:xfrm>
            <a:off x="2927648" y="4458279"/>
            <a:ext cx="1824777" cy="4108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900" b="1" kern="0" dirty="0">
                <a:latin typeface="Calibri"/>
              </a:rPr>
              <a:t>Discusión en la ley de presupuesto del aporte basal del año 5to</a:t>
            </a:r>
          </a:p>
        </p:txBody>
      </p:sp>
      <p:sp>
        <p:nvSpPr>
          <p:cNvPr id="38" name="Rectángulo 3"/>
          <p:cNvSpPr/>
          <p:nvPr/>
        </p:nvSpPr>
        <p:spPr>
          <a:xfrm>
            <a:off x="6312023" y="2191733"/>
            <a:ext cx="1008113" cy="445179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algn="ctr">
              <a:defRPr/>
            </a:pPr>
            <a:r>
              <a:rPr lang="es-CL" sz="1000" b="1" kern="0" dirty="0">
                <a:latin typeface="Calibri"/>
              </a:rPr>
              <a:t>Piso : MUSD 488.357</a:t>
            </a:r>
          </a:p>
        </p:txBody>
      </p:sp>
      <p:cxnSp>
        <p:nvCxnSpPr>
          <p:cNvPr id="39" name="Conector recto de flecha 11"/>
          <p:cNvCxnSpPr/>
          <p:nvPr/>
        </p:nvCxnSpPr>
        <p:spPr>
          <a:xfrm>
            <a:off x="6816080" y="2578035"/>
            <a:ext cx="0" cy="346909"/>
          </a:xfrm>
          <a:prstGeom prst="straightConnector1">
            <a:avLst/>
          </a:prstGeom>
          <a:noFill/>
          <a:ln w="25400" cap="flat" cmpd="sng" algn="ctr">
            <a:solidFill>
              <a:srgbClr val="FFC000"/>
            </a:solidFill>
            <a:prstDash val="solid"/>
            <a:tailEnd type="triangle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40" name="Imagen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7192" y="4521452"/>
            <a:ext cx="1962424" cy="1571844"/>
          </a:xfrm>
          <a:prstGeom prst="rect">
            <a:avLst/>
          </a:prstGeom>
        </p:spPr>
      </p:pic>
      <p:sp>
        <p:nvSpPr>
          <p:cNvPr id="42" name="3 Título"/>
          <p:cNvSpPr>
            <a:spLocks noGrp="1"/>
          </p:cNvSpPr>
          <p:nvPr>
            <p:ph type="title"/>
          </p:nvPr>
        </p:nvSpPr>
        <p:spPr>
          <a:xfrm>
            <a:off x="1271464" y="116632"/>
            <a:ext cx="9721080" cy="1252728"/>
          </a:xfrm>
        </p:spPr>
        <p:txBody>
          <a:bodyPr>
            <a:normAutofit/>
          </a:bodyPr>
          <a:lstStyle/>
          <a:p>
            <a:pPr algn="ctr"/>
            <a:r>
              <a:rPr lang="es-MX" sz="3200" dirty="0">
                <a:solidFill>
                  <a:schemeClr val="bg1"/>
                </a:solidFill>
                <a:latin typeface="Calibri" panose="020F0502020204030204" pitchFamily="34" charset="0"/>
              </a:rPr>
              <a:t>Ley de Financiamiento de las Capacidades Estratégicas</a:t>
            </a:r>
            <a:br>
              <a:rPr lang="es-MX" sz="32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s-MX" sz="2800" dirty="0">
                <a:solidFill>
                  <a:srgbClr val="FFC000"/>
                </a:solidFill>
                <a:latin typeface="Calibri" panose="020F0502020204030204" pitchFamily="34" charset="0"/>
              </a:rPr>
              <a:t>Aporte Basal</a:t>
            </a:r>
          </a:p>
        </p:txBody>
      </p:sp>
      <p:sp>
        <p:nvSpPr>
          <p:cNvPr id="41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819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0"/>
          <p:cNvSpPr txBox="1">
            <a:spLocks noChangeArrowheads="1"/>
          </p:cNvSpPr>
          <p:nvPr/>
        </p:nvSpPr>
        <p:spPr bwMode="gray">
          <a:xfrm>
            <a:off x="1256940" y="2787588"/>
            <a:ext cx="5472609" cy="523220"/>
          </a:xfrm>
          <a:prstGeom prst="rect">
            <a:avLst/>
          </a:prstGeom>
          <a:noFill/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es-CL" sz="2800" b="1" dirty="0" err="1" smtClean="0">
                <a:solidFill>
                  <a:schemeClr val="bg1"/>
                </a:solidFill>
              </a:rPr>
              <a:t>Contexto</a:t>
            </a:r>
            <a:r>
              <a:rPr lang="en-US" altLang="es-CL" sz="2800" b="1" dirty="0" smtClean="0">
                <a:solidFill>
                  <a:schemeClr val="bg1"/>
                </a:solidFill>
              </a:rPr>
              <a:t> </a:t>
            </a:r>
            <a:r>
              <a:rPr lang="en-US" altLang="es-CL" sz="2800" b="1" dirty="0" err="1" smtClean="0">
                <a:solidFill>
                  <a:schemeClr val="bg1"/>
                </a:solidFill>
              </a:rPr>
              <a:t>Financiero</a:t>
            </a:r>
            <a:endParaRPr lang="en-US" altLang="es-CL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214591" y="430022"/>
            <a:ext cx="534151" cy="82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622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81328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8" name="10 Conector"/>
          <p:cNvSpPr/>
          <p:nvPr/>
        </p:nvSpPr>
        <p:spPr>
          <a:xfrm>
            <a:off x="5384174" y="2060848"/>
            <a:ext cx="1224136" cy="1080120"/>
          </a:xfrm>
          <a:prstGeom prst="flowChartConnector">
            <a:avLst/>
          </a:prstGeom>
          <a:solidFill>
            <a:srgbClr val="44546A">
              <a:lumMod val="5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19" name="67 Grupo"/>
          <p:cNvGrpSpPr/>
          <p:nvPr/>
        </p:nvGrpSpPr>
        <p:grpSpPr>
          <a:xfrm>
            <a:off x="4265022" y="2747953"/>
            <a:ext cx="2120440" cy="3645407"/>
            <a:chOff x="3426469" y="2747953"/>
            <a:chExt cx="2120440" cy="3645407"/>
          </a:xfrm>
        </p:grpSpPr>
        <p:cxnSp>
          <p:nvCxnSpPr>
            <p:cNvPr id="20" name="43 Conector recto"/>
            <p:cNvCxnSpPr/>
            <p:nvPr/>
          </p:nvCxnSpPr>
          <p:spPr>
            <a:xfrm>
              <a:off x="3922227" y="5169224"/>
              <a:ext cx="0" cy="1224136"/>
            </a:xfrm>
            <a:prstGeom prst="line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</a:ln>
            <a:effectLst/>
          </p:spPr>
        </p:cxnSp>
        <p:grpSp>
          <p:nvGrpSpPr>
            <p:cNvPr id="24" name="70 Grupo"/>
            <p:cNvGrpSpPr/>
            <p:nvPr/>
          </p:nvGrpSpPr>
          <p:grpSpPr>
            <a:xfrm>
              <a:off x="3426469" y="4149080"/>
              <a:ext cx="1224136" cy="1080120"/>
              <a:chOff x="3562661" y="4149080"/>
              <a:chExt cx="1224136" cy="1080120"/>
            </a:xfrm>
          </p:grpSpPr>
          <p:sp>
            <p:nvSpPr>
              <p:cNvPr id="31" name="14 Conector"/>
              <p:cNvSpPr/>
              <p:nvPr/>
            </p:nvSpPr>
            <p:spPr>
              <a:xfrm>
                <a:off x="3562661" y="4149080"/>
                <a:ext cx="1224136" cy="1080120"/>
              </a:xfrm>
              <a:prstGeom prst="flowChartConnector">
                <a:avLst/>
              </a:prstGeom>
              <a:solidFill>
                <a:srgbClr val="5B9BD5">
                  <a:lumMod val="5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32" name="17 CuadroTexto"/>
              <p:cNvSpPr txBox="1"/>
              <p:nvPr/>
            </p:nvSpPr>
            <p:spPr>
              <a:xfrm>
                <a:off x="3681525" y="4504474"/>
                <a:ext cx="1008112" cy="369332"/>
              </a:xfrm>
              <a:prstGeom prst="rect">
                <a:avLst/>
              </a:prstGeom>
              <a:solidFill>
                <a:srgbClr val="5B9BD5">
                  <a:lumMod val="5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MINHAC</a:t>
                </a:r>
                <a:endParaRPr kumimoji="0" lang="es-ES_tradnl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cxnSp>
          <p:nvCxnSpPr>
            <p:cNvPr id="25" name="21 Conector recto de flecha"/>
            <p:cNvCxnSpPr/>
            <p:nvPr/>
          </p:nvCxnSpPr>
          <p:spPr>
            <a:xfrm flipV="1">
              <a:off x="3969557" y="3140968"/>
              <a:ext cx="755935" cy="986075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sp>
          <p:nvSpPr>
            <p:cNvPr id="26" name="24 CuadroTexto"/>
            <p:cNvSpPr txBox="1"/>
            <p:nvPr/>
          </p:nvSpPr>
          <p:spPr>
            <a:xfrm rot="18487533">
              <a:off x="3624673" y="3298461"/>
              <a:ext cx="13780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Formul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 – </a:t>
              </a: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Ejecuc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7" name="44 Cheurón"/>
            <p:cNvSpPr/>
            <p:nvPr/>
          </p:nvSpPr>
          <p:spPr>
            <a:xfrm>
              <a:off x="3954295" y="5609118"/>
              <a:ext cx="223032" cy="72008"/>
            </a:xfrm>
            <a:prstGeom prst="chevron">
              <a:avLst/>
            </a:prstGeom>
            <a:solidFill>
              <a:srgbClr val="5B9BD5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8" name="45 Cheurón"/>
            <p:cNvSpPr/>
            <p:nvPr/>
          </p:nvSpPr>
          <p:spPr>
            <a:xfrm>
              <a:off x="3954295" y="5969158"/>
              <a:ext cx="223032" cy="72008"/>
            </a:xfrm>
            <a:prstGeom prst="chevron">
              <a:avLst/>
            </a:prstGeom>
            <a:solidFill>
              <a:srgbClr val="5B9BD5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9" name="46 CuadroTexto"/>
            <p:cNvSpPr txBox="1"/>
            <p:nvPr/>
          </p:nvSpPr>
          <p:spPr>
            <a:xfrm>
              <a:off x="4185581" y="5465102"/>
              <a:ext cx="13613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DIPRES</a:t>
              </a:r>
              <a:endParaRPr kumimoji="0" lang="es-ES_tradn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0" name="47 CuadroTexto"/>
            <p:cNvSpPr txBox="1"/>
            <p:nvPr/>
          </p:nvSpPr>
          <p:spPr>
            <a:xfrm>
              <a:off x="4186585" y="5834434"/>
              <a:ext cx="13603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U.A.F.</a:t>
              </a:r>
              <a:endParaRPr kumimoji="0" lang="es-ES_tradn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33" name="86 Grupo"/>
          <p:cNvGrpSpPr/>
          <p:nvPr/>
        </p:nvGrpSpPr>
        <p:grpSpPr>
          <a:xfrm>
            <a:off x="6642814" y="1730074"/>
            <a:ext cx="5069810" cy="1758649"/>
            <a:chOff x="5804261" y="1730074"/>
            <a:chExt cx="5069810" cy="1758649"/>
          </a:xfrm>
        </p:grpSpPr>
        <p:grpSp>
          <p:nvGrpSpPr>
            <p:cNvPr id="34" name="73 Grupo"/>
            <p:cNvGrpSpPr/>
            <p:nvPr/>
          </p:nvGrpSpPr>
          <p:grpSpPr>
            <a:xfrm>
              <a:off x="7029748" y="2018106"/>
              <a:ext cx="1332297" cy="1080120"/>
              <a:chOff x="7029748" y="2060848"/>
              <a:chExt cx="1332297" cy="1080120"/>
            </a:xfrm>
          </p:grpSpPr>
          <p:sp>
            <p:nvSpPr>
              <p:cNvPr id="42" name="30 Conector"/>
              <p:cNvSpPr/>
              <p:nvPr/>
            </p:nvSpPr>
            <p:spPr>
              <a:xfrm>
                <a:off x="7083829" y="2060848"/>
                <a:ext cx="1224136" cy="1080120"/>
              </a:xfrm>
              <a:prstGeom prst="flowChartConnector">
                <a:avLst/>
              </a:prstGeom>
              <a:solidFill>
                <a:srgbClr val="5B9BD5">
                  <a:lumMod val="5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43" name="32 CuadroTexto"/>
              <p:cNvSpPr txBox="1"/>
              <p:nvPr/>
            </p:nvSpPr>
            <p:spPr>
              <a:xfrm>
                <a:off x="7029748" y="2204864"/>
                <a:ext cx="1332297" cy="707886"/>
              </a:xfrm>
              <a:prstGeom prst="rect">
                <a:avLst/>
              </a:prstGeom>
              <a:solidFill>
                <a:srgbClr val="5B9BD5">
                  <a:lumMod val="5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Bancos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Privados</a:t>
                </a:r>
                <a:endParaRPr kumimoji="0" lang="es-ES_tradnl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cxnSp>
          <p:nvCxnSpPr>
            <p:cNvPr id="35" name="33 Conector recto de flecha"/>
            <p:cNvCxnSpPr/>
            <p:nvPr/>
          </p:nvCxnSpPr>
          <p:spPr>
            <a:xfrm>
              <a:off x="5804261" y="2558904"/>
              <a:ext cx="1206209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sp>
          <p:nvSpPr>
            <p:cNvPr id="36" name="35 Cerrar llave"/>
            <p:cNvSpPr/>
            <p:nvPr/>
          </p:nvSpPr>
          <p:spPr>
            <a:xfrm>
              <a:off x="8317333" y="1730074"/>
              <a:ext cx="216024" cy="1523533"/>
            </a:xfrm>
            <a:prstGeom prst="rightBrace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7" name="55 CuadroTexto"/>
            <p:cNvSpPr txBox="1"/>
            <p:nvPr/>
          </p:nvSpPr>
          <p:spPr>
            <a:xfrm>
              <a:off x="5913773" y="2058908"/>
              <a:ext cx="12241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Ctas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 </a:t>
              </a: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Ctes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Inversiones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Pago Proveed.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38" name="Picture 2" descr="Imagen relacionad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929" y="1773690"/>
              <a:ext cx="1039778" cy="53612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39" name="Picture 4" descr="Imagen relacionada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08000" y="1774969"/>
              <a:ext cx="1044842" cy="53484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40" name="Picture 6" descr="Resultado de image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6695" y="2588798"/>
              <a:ext cx="1112782" cy="89992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41" name="Picture 8" descr="Resultado de imag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8121" y="2721139"/>
              <a:ext cx="1035950" cy="57521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44" name="68 Grupo"/>
          <p:cNvGrpSpPr/>
          <p:nvPr/>
        </p:nvGrpSpPr>
        <p:grpSpPr>
          <a:xfrm>
            <a:off x="2295654" y="2845764"/>
            <a:ext cx="3007886" cy="3559628"/>
            <a:chOff x="1457101" y="2845764"/>
            <a:chExt cx="3007886" cy="3559628"/>
          </a:xfrm>
        </p:grpSpPr>
        <p:cxnSp>
          <p:nvCxnSpPr>
            <p:cNvPr id="45" name="36 Conector recto"/>
            <p:cNvCxnSpPr/>
            <p:nvPr/>
          </p:nvCxnSpPr>
          <p:spPr>
            <a:xfrm>
              <a:off x="1942160" y="5181256"/>
              <a:ext cx="0" cy="1224136"/>
            </a:xfrm>
            <a:prstGeom prst="line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</a:ln>
            <a:effectLst/>
          </p:spPr>
        </p:cxnSp>
        <p:grpSp>
          <p:nvGrpSpPr>
            <p:cNvPr id="46" name="69 Grupo"/>
            <p:cNvGrpSpPr/>
            <p:nvPr/>
          </p:nvGrpSpPr>
          <p:grpSpPr>
            <a:xfrm>
              <a:off x="1457101" y="4149080"/>
              <a:ext cx="1224136" cy="1080120"/>
              <a:chOff x="1593293" y="4149080"/>
              <a:chExt cx="1224136" cy="1080120"/>
            </a:xfrm>
          </p:grpSpPr>
          <p:sp>
            <p:nvSpPr>
              <p:cNvPr id="55" name="15 Conector"/>
              <p:cNvSpPr/>
              <p:nvPr/>
            </p:nvSpPr>
            <p:spPr>
              <a:xfrm>
                <a:off x="1593293" y="4149080"/>
                <a:ext cx="1224136" cy="1080120"/>
              </a:xfrm>
              <a:prstGeom prst="flowChartConnector">
                <a:avLst/>
              </a:prstGeom>
              <a:solidFill>
                <a:srgbClr val="5B9BD5">
                  <a:lumMod val="5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56" name="16 CuadroTexto"/>
              <p:cNvSpPr txBox="1"/>
              <p:nvPr/>
            </p:nvSpPr>
            <p:spPr>
              <a:xfrm>
                <a:off x="1737309" y="4504474"/>
                <a:ext cx="1008112" cy="369332"/>
              </a:xfrm>
              <a:prstGeom prst="rect">
                <a:avLst/>
              </a:prstGeom>
              <a:solidFill>
                <a:srgbClr val="5B9BD5">
                  <a:lumMod val="5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MINDEF</a:t>
                </a:r>
                <a:endParaRPr kumimoji="0" lang="es-ES_tradnl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cxnSp>
          <p:nvCxnSpPr>
            <p:cNvPr id="47" name="20 Conector recto de flecha"/>
            <p:cNvCxnSpPr/>
            <p:nvPr/>
          </p:nvCxnSpPr>
          <p:spPr>
            <a:xfrm flipV="1">
              <a:off x="2558274" y="2845764"/>
              <a:ext cx="1906713" cy="1339611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sp>
          <p:nvSpPr>
            <p:cNvPr id="48" name="37 Cheurón"/>
            <p:cNvSpPr/>
            <p:nvPr/>
          </p:nvSpPr>
          <p:spPr>
            <a:xfrm>
              <a:off x="1943417" y="5445224"/>
              <a:ext cx="223032" cy="72008"/>
            </a:xfrm>
            <a:prstGeom prst="chevron">
              <a:avLst/>
            </a:prstGeom>
            <a:solidFill>
              <a:srgbClr val="5B9BD5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9" name="38 Cheurón"/>
            <p:cNvSpPr/>
            <p:nvPr/>
          </p:nvSpPr>
          <p:spPr>
            <a:xfrm>
              <a:off x="1945079" y="5805264"/>
              <a:ext cx="223032" cy="72008"/>
            </a:xfrm>
            <a:prstGeom prst="chevron">
              <a:avLst/>
            </a:prstGeom>
            <a:solidFill>
              <a:srgbClr val="5B9BD5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0" name="39 Cheurón"/>
            <p:cNvSpPr/>
            <p:nvPr/>
          </p:nvSpPr>
          <p:spPr>
            <a:xfrm>
              <a:off x="1945079" y="6165304"/>
              <a:ext cx="223032" cy="72008"/>
            </a:xfrm>
            <a:prstGeom prst="chevron">
              <a:avLst/>
            </a:prstGeom>
            <a:solidFill>
              <a:srgbClr val="5B9BD5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1" name="40 CuadroTexto"/>
            <p:cNvSpPr txBox="1"/>
            <p:nvPr/>
          </p:nvSpPr>
          <p:spPr>
            <a:xfrm>
              <a:off x="2105173" y="5287270"/>
              <a:ext cx="13613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SS. FF. AA.</a:t>
              </a:r>
              <a:endParaRPr kumimoji="0" lang="es-ES_tradn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2" name="41 CuadroTexto"/>
            <p:cNvSpPr txBox="1"/>
            <p:nvPr/>
          </p:nvSpPr>
          <p:spPr>
            <a:xfrm>
              <a:off x="2089095" y="5656602"/>
              <a:ext cx="13603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SS. DEFENSA</a:t>
              </a:r>
              <a:endParaRPr kumimoji="0" lang="es-ES_tradn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3" name="42 CuadroTexto"/>
            <p:cNvSpPr txBox="1"/>
            <p:nvPr/>
          </p:nvSpPr>
          <p:spPr>
            <a:xfrm>
              <a:off x="2089095" y="6016642"/>
              <a:ext cx="10081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E.M.C.O.</a:t>
              </a:r>
              <a:endParaRPr kumimoji="0" lang="es-ES_tradn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4" name="60 CuadroTexto"/>
            <p:cNvSpPr txBox="1"/>
            <p:nvPr/>
          </p:nvSpPr>
          <p:spPr>
            <a:xfrm rot="19565222">
              <a:off x="2826400" y="3210312"/>
              <a:ext cx="140366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Formul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 – </a:t>
              </a: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Ejecuc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57" name="87 Grupo"/>
          <p:cNvGrpSpPr/>
          <p:nvPr/>
        </p:nvGrpSpPr>
        <p:grpSpPr>
          <a:xfrm>
            <a:off x="1393242" y="1848753"/>
            <a:ext cx="3909623" cy="1292215"/>
            <a:chOff x="554689" y="1848753"/>
            <a:chExt cx="3909623" cy="1292215"/>
          </a:xfrm>
        </p:grpSpPr>
        <p:grpSp>
          <p:nvGrpSpPr>
            <p:cNvPr id="60" name="74 Grupo"/>
            <p:cNvGrpSpPr/>
            <p:nvPr/>
          </p:nvGrpSpPr>
          <p:grpSpPr>
            <a:xfrm>
              <a:off x="1902640" y="2060848"/>
              <a:ext cx="1392967" cy="1080120"/>
              <a:chOff x="1902640" y="2060848"/>
              <a:chExt cx="1392967" cy="1080120"/>
            </a:xfrm>
          </p:grpSpPr>
          <p:sp>
            <p:nvSpPr>
              <p:cNvPr id="65" name="29 Conector"/>
              <p:cNvSpPr/>
              <p:nvPr/>
            </p:nvSpPr>
            <p:spPr>
              <a:xfrm>
                <a:off x="1982329" y="2060848"/>
                <a:ext cx="1224136" cy="1080120"/>
              </a:xfrm>
              <a:prstGeom prst="flowChartConnector">
                <a:avLst/>
              </a:prstGeom>
              <a:solidFill>
                <a:srgbClr val="5B9BD5">
                  <a:lumMod val="5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66" name="31 CuadroTexto"/>
              <p:cNvSpPr txBox="1"/>
              <p:nvPr/>
            </p:nvSpPr>
            <p:spPr>
              <a:xfrm>
                <a:off x="1902640" y="2184612"/>
                <a:ext cx="1392967" cy="707886"/>
              </a:xfrm>
              <a:prstGeom prst="rect">
                <a:avLst/>
              </a:prstGeom>
              <a:solidFill>
                <a:srgbClr val="5B9BD5">
                  <a:lumMod val="5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Banco Estado</a:t>
                </a:r>
                <a:endParaRPr kumimoji="0" lang="es-ES_tradnl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cxnSp>
          <p:nvCxnSpPr>
            <p:cNvPr id="62" name="34 Conector recto de flecha"/>
            <p:cNvCxnSpPr/>
            <p:nvPr/>
          </p:nvCxnSpPr>
          <p:spPr>
            <a:xfrm>
              <a:off x="3258103" y="2573288"/>
              <a:ext cx="1206209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sp>
          <p:nvSpPr>
            <p:cNvPr id="63" name="54 CuadroTexto"/>
            <p:cNvSpPr txBox="1"/>
            <p:nvPr/>
          </p:nvSpPr>
          <p:spPr>
            <a:xfrm>
              <a:off x="3240851" y="1848753"/>
              <a:ext cx="110667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Ctas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 </a:t>
              </a: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Ctes</a:t>
              </a: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.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Cta. Ahorro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Confirming</a:t>
              </a:r>
              <a:endPara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Pago Proveed.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pic>
          <p:nvPicPr>
            <p:cNvPr id="64" name="Picture 2" descr="Resultado de imagen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689" y="2144954"/>
              <a:ext cx="1209339" cy="82543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pic>
        <p:nvPicPr>
          <p:cNvPr id="67" name="Picture 3" descr="\\DGFA2003\Sala de Conferencia\2017\CC AB Peirano\Heráldica Naval\04_Reparticiones_Vigentes\imagenes_RV_PNG\Dirección General de Finanzas de la Armad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1800" y="1412934"/>
            <a:ext cx="1258915" cy="125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8" name="82 Grupo"/>
          <p:cNvGrpSpPr/>
          <p:nvPr/>
        </p:nvGrpSpPr>
        <p:grpSpPr>
          <a:xfrm>
            <a:off x="5892246" y="3130032"/>
            <a:ext cx="1224136" cy="2171176"/>
            <a:chOff x="5053693" y="3130032"/>
            <a:chExt cx="1224136" cy="2171176"/>
          </a:xfrm>
        </p:grpSpPr>
        <p:cxnSp>
          <p:nvCxnSpPr>
            <p:cNvPr id="70" name="22 Conector recto de flecha"/>
            <p:cNvCxnSpPr/>
            <p:nvPr/>
          </p:nvCxnSpPr>
          <p:spPr>
            <a:xfrm>
              <a:off x="5290179" y="3171620"/>
              <a:ext cx="242787" cy="1071837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sp>
          <p:nvSpPr>
            <p:cNvPr id="71" name="26 CuadroTexto"/>
            <p:cNvSpPr txBox="1"/>
            <p:nvPr/>
          </p:nvSpPr>
          <p:spPr>
            <a:xfrm rot="4572111">
              <a:off x="4681229" y="3541315"/>
              <a:ext cx="109956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      Giros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grpSp>
          <p:nvGrpSpPr>
            <p:cNvPr id="72" name="71 Grupo"/>
            <p:cNvGrpSpPr/>
            <p:nvPr/>
          </p:nvGrpSpPr>
          <p:grpSpPr>
            <a:xfrm>
              <a:off x="5053693" y="4221088"/>
              <a:ext cx="1224136" cy="1080120"/>
              <a:chOff x="5481725" y="4221088"/>
              <a:chExt cx="1224136" cy="1080120"/>
            </a:xfrm>
          </p:grpSpPr>
          <p:sp>
            <p:nvSpPr>
              <p:cNvPr id="73" name="13 Conector"/>
              <p:cNvSpPr/>
              <p:nvPr/>
            </p:nvSpPr>
            <p:spPr>
              <a:xfrm>
                <a:off x="5481725" y="4221088"/>
                <a:ext cx="1224136" cy="1080120"/>
              </a:xfrm>
              <a:prstGeom prst="flowChartConnector">
                <a:avLst/>
              </a:prstGeom>
              <a:solidFill>
                <a:srgbClr val="5B9BD5">
                  <a:lumMod val="5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74" name="18 CuadroTexto"/>
              <p:cNvSpPr txBox="1"/>
              <p:nvPr/>
            </p:nvSpPr>
            <p:spPr>
              <a:xfrm>
                <a:off x="5763196" y="4534998"/>
                <a:ext cx="836153" cy="369332"/>
              </a:xfrm>
              <a:prstGeom prst="rect">
                <a:avLst/>
              </a:prstGeom>
              <a:solidFill>
                <a:srgbClr val="5B9BD5">
                  <a:lumMod val="5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T.G.R.</a:t>
                </a:r>
                <a:endParaRPr kumimoji="0" lang="es-ES_tradnl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</p:grpSp>
      <p:grpSp>
        <p:nvGrpSpPr>
          <p:cNvPr id="75" name="84 Grupo"/>
          <p:cNvGrpSpPr/>
          <p:nvPr/>
        </p:nvGrpSpPr>
        <p:grpSpPr>
          <a:xfrm>
            <a:off x="6376833" y="2657619"/>
            <a:ext cx="2310189" cy="2643589"/>
            <a:chOff x="5538280" y="2657619"/>
            <a:chExt cx="2310189" cy="2643589"/>
          </a:xfrm>
        </p:grpSpPr>
        <p:cxnSp>
          <p:nvCxnSpPr>
            <p:cNvPr id="76" name="23 Conector recto de flecha"/>
            <p:cNvCxnSpPr/>
            <p:nvPr/>
          </p:nvCxnSpPr>
          <p:spPr>
            <a:xfrm rot="519727">
              <a:off x="5538280" y="3130284"/>
              <a:ext cx="1846320" cy="1418332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grpSp>
          <p:nvGrpSpPr>
            <p:cNvPr id="77" name="83 Grupo"/>
            <p:cNvGrpSpPr/>
            <p:nvPr/>
          </p:nvGrpSpPr>
          <p:grpSpPr>
            <a:xfrm>
              <a:off x="6005253" y="2657619"/>
              <a:ext cx="1843216" cy="2643589"/>
              <a:chOff x="6005253" y="2657619"/>
              <a:chExt cx="1843216" cy="2643589"/>
            </a:xfrm>
          </p:grpSpPr>
          <p:sp>
            <p:nvSpPr>
              <p:cNvPr id="79" name="62 CuadroTexto"/>
              <p:cNvSpPr txBox="1"/>
              <p:nvPr/>
            </p:nvSpPr>
            <p:spPr>
              <a:xfrm rot="2771331">
                <a:off x="5304821" y="3651155"/>
                <a:ext cx="167786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Contabilidad - Normas</a:t>
                </a:r>
                <a:endParaRPr kumimoji="0" lang="es-ES_tradn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81" name="28 CuadroTexto"/>
              <p:cNvSpPr txBox="1"/>
              <p:nvPr/>
            </p:nvSpPr>
            <p:spPr>
              <a:xfrm rot="2725836">
                <a:off x="5527067" y="3523545"/>
                <a:ext cx="200885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Auditorías – Juicios de </a:t>
                </a:r>
                <a:r>
                  <a:rPr kumimoji="0" lang="es-CL" sz="1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ctas</a:t>
                </a:r>
                <a:r>
                  <a:rPr kumimoji="0" lang="es-CL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</a:rPr>
                  <a:t>.</a:t>
                </a:r>
                <a:endParaRPr kumimoji="0" lang="es-ES_tradn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grpSp>
            <p:nvGrpSpPr>
              <p:cNvPr id="82" name="72 Grupo"/>
              <p:cNvGrpSpPr/>
              <p:nvPr/>
            </p:nvGrpSpPr>
            <p:grpSpPr>
              <a:xfrm>
                <a:off x="6624333" y="4221088"/>
                <a:ext cx="1224136" cy="1080120"/>
                <a:chOff x="7353933" y="4221088"/>
                <a:chExt cx="1224136" cy="1080120"/>
              </a:xfrm>
            </p:grpSpPr>
            <p:sp>
              <p:nvSpPr>
                <p:cNvPr id="83" name="12 Conector"/>
                <p:cNvSpPr/>
                <p:nvPr/>
              </p:nvSpPr>
              <p:spPr>
                <a:xfrm>
                  <a:off x="7353933" y="4221088"/>
                  <a:ext cx="1224136" cy="1080120"/>
                </a:xfrm>
                <a:prstGeom prst="flowChartConnector">
                  <a:avLst/>
                </a:prstGeom>
                <a:solidFill>
                  <a:srgbClr val="5B9BD5">
                    <a:lumMod val="50000"/>
                  </a:srgbClr>
                </a:solidFill>
                <a:ln w="12700" cap="flat" cmpd="sng" algn="ctr">
                  <a:solidFill>
                    <a:srgbClr val="5B9BD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ES_tradnl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endParaRPr>
                </a:p>
              </p:txBody>
            </p:sp>
            <p:sp>
              <p:nvSpPr>
                <p:cNvPr id="84" name="19 CuadroTexto"/>
                <p:cNvSpPr txBox="1"/>
                <p:nvPr/>
              </p:nvSpPr>
              <p:spPr>
                <a:xfrm>
                  <a:off x="7584920" y="4559230"/>
                  <a:ext cx="777125" cy="369332"/>
                </a:xfrm>
                <a:prstGeom prst="rect">
                  <a:avLst/>
                </a:prstGeom>
                <a:solidFill>
                  <a:srgbClr val="5B9BD5">
                    <a:lumMod val="50000"/>
                  </a:srgbClr>
                </a:solidFill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8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/>
                    </a:rPr>
                    <a:t>C.G.R.</a:t>
                  </a:r>
                  <a:endParaRPr kumimoji="0" lang="es-ES_tradnl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endParaRPr>
                </a:p>
              </p:txBody>
            </p:sp>
          </p:grpSp>
        </p:grpSp>
      </p:grpSp>
      <p:grpSp>
        <p:nvGrpSpPr>
          <p:cNvPr id="85" name="85 Grupo"/>
          <p:cNvGrpSpPr/>
          <p:nvPr/>
        </p:nvGrpSpPr>
        <p:grpSpPr>
          <a:xfrm>
            <a:off x="6708054" y="2856585"/>
            <a:ext cx="3405736" cy="2460831"/>
            <a:chOff x="5869501" y="2856585"/>
            <a:chExt cx="3405736" cy="2460831"/>
          </a:xfrm>
        </p:grpSpPr>
        <p:grpSp>
          <p:nvGrpSpPr>
            <p:cNvPr id="87" name="75 Grupo"/>
            <p:cNvGrpSpPr/>
            <p:nvPr/>
          </p:nvGrpSpPr>
          <p:grpSpPr>
            <a:xfrm>
              <a:off x="8051101" y="4237296"/>
              <a:ext cx="1224136" cy="1080120"/>
              <a:chOff x="7353933" y="4221088"/>
              <a:chExt cx="1224136" cy="1080120"/>
            </a:xfrm>
          </p:grpSpPr>
          <p:sp>
            <p:nvSpPr>
              <p:cNvPr id="91" name="76 Conector"/>
              <p:cNvSpPr/>
              <p:nvPr/>
            </p:nvSpPr>
            <p:spPr>
              <a:xfrm>
                <a:off x="7353933" y="4221088"/>
                <a:ext cx="1224136" cy="1080120"/>
              </a:xfrm>
              <a:prstGeom prst="flowChartConnector">
                <a:avLst/>
              </a:prstGeom>
              <a:solidFill>
                <a:srgbClr val="5B9BD5">
                  <a:lumMod val="50000"/>
                </a:srgbClr>
              </a:solidFill>
              <a:ln w="12700" cap="flat" cmpd="sng" algn="ctr">
                <a:solidFill>
                  <a:srgbClr val="5B9BD5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_tradnl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sp>
            <p:nvSpPr>
              <p:cNvPr id="92" name="77 CuadroTexto"/>
              <p:cNvSpPr txBox="1"/>
              <p:nvPr/>
            </p:nvSpPr>
            <p:spPr>
              <a:xfrm>
                <a:off x="7584920" y="4559230"/>
                <a:ext cx="777125" cy="369332"/>
              </a:xfrm>
              <a:prstGeom prst="rect">
                <a:avLst/>
              </a:prstGeom>
              <a:solidFill>
                <a:srgbClr val="5B9BD5">
                  <a:lumMod val="50000"/>
                </a:srgbClr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CL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S.I.I.</a:t>
                </a:r>
                <a:endParaRPr kumimoji="0" lang="es-ES_tradnl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</p:grpSp>
        <p:sp>
          <p:nvSpPr>
            <p:cNvPr id="88" name="79 CuadroTexto"/>
            <p:cNvSpPr txBox="1"/>
            <p:nvPr/>
          </p:nvSpPr>
          <p:spPr>
            <a:xfrm rot="1907991">
              <a:off x="6361925" y="3657635"/>
              <a:ext cx="16778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Impuestos 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89" name="80 Conector recto de flecha"/>
            <p:cNvCxnSpPr/>
            <p:nvPr/>
          </p:nvCxnSpPr>
          <p:spPr>
            <a:xfrm>
              <a:off x="5869501" y="2856585"/>
              <a:ext cx="2412587" cy="1413762"/>
            </a:xfrm>
            <a:prstGeom prst="straightConnector1">
              <a:avLst/>
            </a:prstGeom>
            <a:noFill/>
            <a:ln w="28575" cap="flat" cmpd="sng" algn="ctr">
              <a:solidFill>
                <a:srgbClr val="5B9BD5"/>
              </a:solidFill>
              <a:prstDash val="solid"/>
              <a:miter lim="800000"/>
              <a:headEnd type="arrow"/>
              <a:tailEnd type="arrow"/>
            </a:ln>
            <a:effectLst/>
          </p:spPr>
        </p:cxnSp>
        <p:sp>
          <p:nvSpPr>
            <p:cNvPr id="90" name="81 CuadroTexto"/>
            <p:cNvSpPr txBox="1"/>
            <p:nvPr/>
          </p:nvSpPr>
          <p:spPr>
            <a:xfrm rot="1880508">
              <a:off x="6339833" y="3449857"/>
              <a:ext cx="216748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Declaraciones juradas</a:t>
              </a:r>
              <a:endParaRPr kumimoji="0" lang="es-ES_tradnl" sz="1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93" name="11 CuadroTexto"/>
          <p:cNvSpPr txBox="1"/>
          <p:nvPr/>
        </p:nvSpPr>
        <p:spPr>
          <a:xfrm>
            <a:off x="5461487" y="2524834"/>
            <a:ext cx="1066561" cy="400110"/>
          </a:xfrm>
          <a:prstGeom prst="rect">
            <a:avLst/>
          </a:prstGeom>
          <a:noFill/>
          <a:ln>
            <a:solidFill>
              <a:srgbClr val="44546A">
                <a:lumMod val="50000"/>
              </a:srgbClr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D.G.F.A.</a:t>
            </a:r>
            <a:endParaRPr kumimoji="0" lang="es-ES_tradnl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94" name="6 Título"/>
          <p:cNvSpPr txBox="1">
            <a:spLocks/>
          </p:cNvSpPr>
          <p:nvPr/>
        </p:nvSpPr>
        <p:spPr>
          <a:xfrm>
            <a:off x="839416" y="269377"/>
            <a:ext cx="10574866" cy="85536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79388"/>
            <a:r>
              <a:rPr lang="es-C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Principales Stakeholders (ámbito financiero)</a:t>
            </a:r>
          </a:p>
        </p:txBody>
      </p:sp>
      <p:sp>
        <p:nvSpPr>
          <p:cNvPr id="80" name="20 Redondear rectángulo de esquina diagonal">
            <a:hlinkClick r:id="rId10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27 Redondear rectángulo de esquina diagonal">
            <a:hlinkClick r:id="rId11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889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Conector recto 38">
            <a:extLst>
              <a:ext uri="{FF2B5EF4-FFF2-40B4-BE49-F238E27FC236}">
                <a16:creationId xmlns="" xmlns:a16="http://schemas.microsoft.com/office/drawing/2014/main" id="{FCA021CF-F829-4137-80C4-7F7A0EAE4461}"/>
              </a:ext>
            </a:extLst>
          </p:cNvPr>
          <p:cNvCxnSpPr/>
          <p:nvPr/>
        </p:nvCxnSpPr>
        <p:spPr>
          <a:xfrm>
            <a:off x="5519936" y="1838660"/>
            <a:ext cx="0" cy="108628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3071664" y="5387066"/>
            <a:ext cx="936104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cto 3"/>
          <p:cNvCxnSpPr/>
          <p:nvPr/>
        </p:nvCxnSpPr>
        <p:spPr>
          <a:xfrm>
            <a:off x="2548170" y="4553681"/>
            <a:ext cx="0" cy="108628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81328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4" name="6 Título"/>
          <p:cNvSpPr txBox="1">
            <a:spLocks/>
          </p:cNvSpPr>
          <p:nvPr/>
        </p:nvSpPr>
        <p:spPr>
          <a:xfrm>
            <a:off x="839416" y="44624"/>
            <a:ext cx="10574866" cy="85536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79388"/>
            <a:r>
              <a:rPr lang="es-C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Principales Stakeholders (ámbito financiero)</a:t>
            </a:r>
          </a:p>
        </p:txBody>
      </p:sp>
      <p:grpSp>
        <p:nvGrpSpPr>
          <p:cNvPr id="80" name="9224 Grupo"/>
          <p:cNvGrpSpPr/>
          <p:nvPr/>
        </p:nvGrpSpPr>
        <p:grpSpPr>
          <a:xfrm>
            <a:off x="7169284" y="1079894"/>
            <a:ext cx="4719176" cy="5223222"/>
            <a:chOff x="7169283" y="1079894"/>
            <a:chExt cx="4719176" cy="5223222"/>
          </a:xfrm>
        </p:grpSpPr>
        <p:sp>
          <p:nvSpPr>
            <p:cNvPr id="86" name="1 Conector"/>
            <p:cNvSpPr/>
            <p:nvPr/>
          </p:nvSpPr>
          <p:spPr>
            <a:xfrm>
              <a:off x="9348282" y="1268760"/>
              <a:ext cx="1090756" cy="1034185"/>
            </a:xfrm>
            <a:prstGeom prst="flowChartConnector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_tradnl" sz="1100" b="1" dirty="0"/>
                <a:t>E.M.G.A.</a:t>
              </a:r>
            </a:p>
          </p:txBody>
        </p:sp>
        <p:pic>
          <p:nvPicPr>
            <p:cNvPr id="95" name="Picture 5" descr="\\DGFA2003\Sala de Conferencia\2017\CC AB Peirano\Heráldica Naval\04_Reparticiones_Vigentes\imagenes_RV_PNG\Estado Mayor General de la Armada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93912" y="1079894"/>
              <a:ext cx="1265354" cy="1265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88487" y="5445224"/>
              <a:ext cx="1399972" cy="85789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7" name="Picture 7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037" t="4807" r="43783" b="33921"/>
            <a:stretch/>
          </p:blipFill>
          <p:spPr bwMode="auto">
            <a:xfrm>
              <a:off x="10488487" y="2636912"/>
              <a:ext cx="1399972" cy="913549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8" name="1 Conector"/>
            <p:cNvSpPr/>
            <p:nvPr/>
          </p:nvSpPr>
          <p:spPr>
            <a:xfrm>
              <a:off x="9480375" y="2780928"/>
              <a:ext cx="863420" cy="592452"/>
            </a:xfrm>
            <a:prstGeom prst="flowChartConnector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_tradnl" sz="1100" b="1" dirty="0"/>
                <a:t>M.A.</a:t>
              </a:r>
            </a:p>
          </p:txBody>
        </p:sp>
        <p:sp>
          <p:nvSpPr>
            <p:cNvPr id="99" name="1 Conector"/>
            <p:cNvSpPr/>
            <p:nvPr/>
          </p:nvSpPr>
          <p:spPr>
            <a:xfrm>
              <a:off x="9481051" y="4149080"/>
              <a:ext cx="863420" cy="592452"/>
            </a:xfrm>
            <a:prstGeom prst="flowChartConnector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_tradnl" sz="1100" b="1" dirty="0"/>
                <a:t>M.E.</a:t>
              </a:r>
            </a:p>
          </p:txBody>
        </p:sp>
        <p:sp>
          <p:nvSpPr>
            <p:cNvPr id="100" name="1 Conector"/>
            <p:cNvSpPr/>
            <p:nvPr/>
          </p:nvSpPr>
          <p:spPr>
            <a:xfrm>
              <a:off x="9480375" y="5572852"/>
              <a:ext cx="863420" cy="592452"/>
            </a:xfrm>
            <a:prstGeom prst="flowChartConnector">
              <a:avLst/>
            </a:prstGeom>
            <a:solidFill>
              <a:schemeClr val="accent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_tradnl" sz="1100" b="1" dirty="0"/>
                <a:t>U.E.</a:t>
              </a:r>
            </a:p>
          </p:txBody>
        </p:sp>
        <p:pic>
          <p:nvPicPr>
            <p:cNvPr id="101" name="Picture 8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4202" t="33858" r="44468" b="39363"/>
            <a:stretch/>
          </p:blipFill>
          <p:spPr bwMode="auto">
            <a:xfrm>
              <a:off x="10871076" y="4114623"/>
              <a:ext cx="625523" cy="831633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2" name="9215 Flecha izquierda y arriba"/>
            <p:cNvSpPr/>
            <p:nvPr/>
          </p:nvSpPr>
          <p:spPr>
            <a:xfrm rot="10800000" flipH="1">
              <a:off x="10867984" y="1542943"/>
              <a:ext cx="400502" cy="1021961"/>
            </a:xfrm>
            <a:prstGeom prst="lef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3" name="9216 Flecha arriba y abajo"/>
            <p:cNvSpPr/>
            <p:nvPr/>
          </p:nvSpPr>
          <p:spPr>
            <a:xfrm>
              <a:off x="11065990" y="3645024"/>
              <a:ext cx="191881" cy="357040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4" name="77 Flecha arriba y abajo"/>
            <p:cNvSpPr/>
            <p:nvPr/>
          </p:nvSpPr>
          <p:spPr>
            <a:xfrm>
              <a:off x="11088694" y="5016176"/>
              <a:ext cx="191881" cy="357040"/>
            </a:xfrm>
            <a:prstGeom prst="up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5" name="78 Flecha izquierda y arriba"/>
            <p:cNvSpPr/>
            <p:nvPr/>
          </p:nvSpPr>
          <p:spPr>
            <a:xfrm rot="5400000" flipH="1">
              <a:off x="7723726" y="993936"/>
              <a:ext cx="895010" cy="2003896"/>
            </a:xfrm>
            <a:prstGeom prst="left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07" name="9 Rectángulo redondeado"/>
          <p:cNvSpPr/>
          <p:nvPr/>
        </p:nvSpPr>
        <p:spPr>
          <a:xfrm>
            <a:off x="2548170" y="692696"/>
            <a:ext cx="7004214" cy="668320"/>
          </a:xfrm>
          <a:prstGeom prst="round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Relaciones a nivel Institucional</a:t>
            </a:r>
            <a:endParaRPr lang="es-CL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08" name="9223 Conector recto"/>
          <p:cNvCxnSpPr/>
          <p:nvPr/>
        </p:nvCxnSpPr>
        <p:spPr>
          <a:xfrm>
            <a:off x="3645802" y="2924944"/>
            <a:ext cx="37743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 Conector"/>
          <p:cNvSpPr/>
          <p:nvPr/>
        </p:nvSpPr>
        <p:spPr>
          <a:xfrm>
            <a:off x="6925194" y="2667144"/>
            <a:ext cx="863420" cy="592452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100" b="1" dirty="0"/>
              <a:t>D.P.A.</a:t>
            </a:r>
          </a:p>
        </p:txBody>
      </p:sp>
      <p:sp>
        <p:nvSpPr>
          <p:cNvPr id="110" name="1 Conector"/>
          <p:cNvSpPr/>
          <p:nvPr/>
        </p:nvSpPr>
        <p:spPr>
          <a:xfrm>
            <a:off x="3309747" y="2667144"/>
            <a:ext cx="863420" cy="592452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100" b="1" dirty="0"/>
              <a:t>D.C.A.</a:t>
            </a:r>
          </a:p>
        </p:txBody>
      </p:sp>
      <p:pic>
        <p:nvPicPr>
          <p:cNvPr id="111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1344" y="1973067"/>
            <a:ext cx="2516592" cy="141558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2" name="2 Grupo"/>
          <p:cNvGrpSpPr/>
          <p:nvPr/>
        </p:nvGrpSpPr>
        <p:grpSpPr>
          <a:xfrm>
            <a:off x="1847528" y="3356992"/>
            <a:ext cx="3735432" cy="2924881"/>
            <a:chOff x="2107640" y="3438058"/>
            <a:chExt cx="3735432" cy="2924881"/>
          </a:xfrm>
        </p:grpSpPr>
        <p:grpSp>
          <p:nvGrpSpPr>
            <p:cNvPr id="113" name="9225 Grupo"/>
            <p:cNvGrpSpPr/>
            <p:nvPr/>
          </p:nvGrpSpPr>
          <p:grpSpPr>
            <a:xfrm>
              <a:off x="2107640" y="3438058"/>
              <a:ext cx="3735432" cy="2924881"/>
              <a:chOff x="2107640" y="3438058"/>
              <a:chExt cx="3735432" cy="2924881"/>
            </a:xfrm>
          </p:grpSpPr>
          <p:pic>
            <p:nvPicPr>
              <p:cNvPr id="115" name="Picture 11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7095" y="3438058"/>
                <a:ext cx="1915977" cy="2924881"/>
              </a:xfrm>
              <a:prstGeom prst="rect">
                <a:avLst/>
              </a:prstGeom>
              <a:solidFill>
                <a:srgbClr val="FFFFFF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16" name="Picture 12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07640" y="3971516"/>
                <a:ext cx="1493234" cy="823353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14" name="1 CuadroTexto"/>
            <p:cNvSpPr txBox="1"/>
            <p:nvPr/>
          </p:nvSpPr>
          <p:spPr>
            <a:xfrm>
              <a:off x="2107640" y="5212552"/>
              <a:ext cx="1459150" cy="646331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dirty="0"/>
                <a:t>Centros Financieros </a:t>
              </a:r>
            </a:p>
          </p:txBody>
        </p:sp>
      </p:grpSp>
      <p:sp>
        <p:nvSpPr>
          <p:cNvPr id="106" name="1 Conector"/>
          <p:cNvSpPr/>
          <p:nvPr/>
        </p:nvSpPr>
        <p:spPr>
          <a:xfrm>
            <a:off x="4718797" y="1593164"/>
            <a:ext cx="1604239" cy="1184904"/>
          </a:xfrm>
          <a:prstGeom prst="flowChartConnector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b="1" dirty="0"/>
              <a:t>D.G.F.A.</a:t>
            </a:r>
          </a:p>
        </p:txBody>
      </p:sp>
      <p:sp>
        <p:nvSpPr>
          <p:cNvPr id="40" name="20 Redondear rectángulo de esquina diagonal">
            <a:hlinkClick r:id="rId11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27 Redondear rectángulo de esquina diagonal">
            <a:hlinkClick r:id="rId12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16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solidFill>
                  <a:schemeClr val="bg1"/>
                </a:solidFill>
                <a:latin typeface="Calibri" panose="020F0502020204030204" pitchFamily="34" charset="0"/>
              </a:rPr>
              <a:t>Presupuesto Gobierno Central 2021</a:t>
            </a:r>
            <a:endParaRPr lang="es-MX" sz="31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aphicFrame>
        <p:nvGraphicFramePr>
          <p:cNvPr id="6" name="Objeto 5"/>
          <p:cNvGraphicFramePr>
            <a:graphicFrameLocks noChangeAspect="1"/>
          </p:cNvGraphicFramePr>
          <p:nvPr>
            <p:extLst/>
          </p:nvPr>
        </p:nvGraphicFramePr>
        <p:xfrm>
          <a:off x="933450" y="2973388"/>
          <a:ext cx="2867025" cy="2409825"/>
        </p:xfrm>
        <a:graphic>
          <a:graphicData uri="http://schemas.openxmlformats.org/presentationml/2006/ole">
            <p:oleObj spid="_x0000_s4172" name="Hoja de cálculo" r:id="rId5" imgW="2914650" imgH="2200275" progId="Excel.Sheet.12">
              <p:embed/>
            </p:oleObj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/>
          </p:nvPr>
        </p:nvGraphicFramePr>
        <p:xfrm>
          <a:off x="933250" y="1831873"/>
          <a:ext cx="2867146" cy="616430"/>
        </p:xfrm>
        <a:graphic>
          <a:graphicData uri="http://schemas.openxmlformats.org/drawingml/2006/table">
            <a:tbl>
              <a:tblPr/>
              <a:tblGrid>
                <a:gridCol w="2867146"/>
              </a:tblGrid>
              <a:tr h="308215"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PRESUPUESTO </a:t>
                      </a:r>
                      <a:r>
                        <a:rPr lang="es-CL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NACIONAL  </a:t>
                      </a:r>
                      <a:r>
                        <a:rPr lang="es-CL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2021: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</a:tr>
              <a:tr h="308215">
                <a:tc>
                  <a:txBody>
                    <a:bodyPr/>
                    <a:lstStyle/>
                    <a:p>
                      <a:pPr algn="ctr" fontAlgn="b"/>
                      <a:r>
                        <a:rPr lang="es-CL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USD</a:t>
                      </a:r>
                      <a:r>
                        <a:rPr lang="es-CL" sz="13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s-CL" sz="13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94.942 Millones</a:t>
                      </a:r>
                      <a:endParaRPr lang="es-CL" sz="13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F4E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Objeto 7"/>
          <p:cNvGraphicFramePr>
            <a:graphicFrameLocks noChangeAspect="1"/>
          </p:cNvGraphicFramePr>
          <p:nvPr>
            <p:extLst/>
          </p:nvPr>
        </p:nvGraphicFramePr>
        <p:xfrm>
          <a:off x="933450" y="2663825"/>
          <a:ext cx="2867025" cy="258763"/>
        </p:xfrm>
        <a:graphic>
          <a:graphicData uri="http://schemas.openxmlformats.org/presentationml/2006/ole">
            <p:oleObj spid="_x0000_s4173" name="Hoja de cálculo" r:id="rId6" imgW="2867025" imgH="228600" progId="Excel.Sheet.12">
              <p:embed/>
            </p:oleObj>
          </a:graphicData>
        </a:graphic>
      </p:graphicFrame>
      <p:sp>
        <p:nvSpPr>
          <p:cNvPr id="15" name="CuadroTexto 14"/>
          <p:cNvSpPr txBox="1"/>
          <p:nvPr/>
        </p:nvSpPr>
        <p:spPr>
          <a:xfrm>
            <a:off x="308420" y="5644371"/>
            <a:ext cx="50675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3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Fuente: DIPRES</a:t>
            </a:r>
          </a:p>
          <a:p>
            <a:r>
              <a:rPr lang="es-ES" sz="13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* Valores según ley de presupuesto 2021, TC: 765,7.</a:t>
            </a:r>
            <a:endParaRPr lang="es-CL" sz="13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0" name="CuadroTexto 79"/>
          <p:cNvSpPr txBox="1"/>
          <p:nvPr/>
        </p:nvSpPr>
        <p:spPr>
          <a:xfrm>
            <a:off x="9696399" y="1775303"/>
            <a:ext cx="19623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" dirty="0" smtClean="0">
                <a:solidFill>
                  <a:prstClr val="black"/>
                </a:solidFill>
              </a:rPr>
              <a:t>(</a:t>
            </a:r>
            <a:r>
              <a:rPr lang="es-ES" sz="1300" b="1" dirty="0" smtClean="0">
                <a:solidFill>
                  <a:prstClr val="black"/>
                </a:solidFill>
              </a:rPr>
              <a:t>Cifras en miles de pesos)</a:t>
            </a:r>
          </a:p>
          <a:p>
            <a:endParaRPr lang="es-CL" sz="1300" b="1" dirty="0">
              <a:solidFill>
                <a:prstClr val="black"/>
              </a:solidFill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1652430" y="6381328"/>
            <a:ext cx="564250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9732403" y="1643167"/>
            <a:ext cx="2022191" cy="792408"/>
          </a:xfrm>
          <a:prstGeom prst="rect">
            <a:avLst/>
          </a:prstGeom>
          <a:solidFill>
            <a:schemeClr val="bg1"/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00457" y="1669334"/>
            <a:ext cx="7354137" cy="4378121"/>
          </a:xfrm>
          <a:prstGeom prst="rect">
            <a:avLst/>
          </a:prstGeom>
        </p:spPr>
      </p:pic>
      <p:sp>
        <p:nvSpPr>
          <p:cNvPr id="14" name="20 Redondear rectángulo de esquina diagonal">
            <a:hlinkClick r:id="rId8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27 Redondear rectángulo de esquina diagonal">
            <a:hlinkClick r:id="rId9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468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609600" y="155448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MX" sz="4000" dirty="0" smtClean="0">
                <a:solidFill>
                  <a:schemeClr val="bg1"/>
                </a:solidFill>
                <a:latin typeface="Calibri" panose="020F0502020204030204" pitchFamily="34" charset="0"/>
              </a:rPr>
              <a:t>Variación del Presupuesto por Partidas </a:t>
            </a:r>
            <a:endParaRPr lang="es-MX" sz="31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12879701" y="2438071"/>
            <a:ext cx="15542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000" dirty="0" smtClean="0">
                <a:solidFill>
                  <a:prstClr val="black"/>
                </a:solidFill>
              </a:rPr>
              <a:t>(Cifras en miles de pesos)</a:t>
            </a:r>
            <a:endParaRPr lang="es-CL" sz="1000" dirty="0">
              <a:solidFill>
                <a:prstClr val="black"/>
              </a:solidFill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12576720" y="1752399"/>
            <a:ext cx="2160240" cy="323165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algn="just"/>
            <a:r>
              <a:rPr lang="es-ES" sz="1500" kern="0" dirty="0" smtClean="0">
                <a:solidFill>
                  <a:srgbClr val="000000"/>
                </a:solidFill>
                <a:latin typeface="Calibri"/>
                <a:cs typeface="Calibri"/>
              </a:rPr>
              <a:t>Comparativo por Partidas</a:t>
            </a:r>
            <a:endParaRPr lang="es-CL" sz="1500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2567608" y="6038222"/>
            <a:ext cx="18088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000" dirty="0" smtClean="0">
                <a:solidFill>
                  <a:prstClr val="black"/>
                </a:solidFill>
              </a:rPr>
              <a:t>(Cifras en millones de USD)</a:t>
            </a:r>
            <a:endParaRPr lang="es-CL" sz="1000" dirty="0">
              <a:solidFill>
                <a:prstClr val="black"/>
              </a:solidFill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94722"/>
            <a:ext cx="420234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/>
          </p:nvPr>
        </p:nvGraphicFramePr>
        <p:xfrm>
          <a:off x="494634" y="1548877"/>
          <a:ext cx="3569884" cy="4495883"/>
        </p:xfrm>
        <a:graphic>
          <a:graphicData uri="http://schemas.openxmlformats.org/drawingml/2006/table">
            <a:tbl>
              <a:tblPr/>
              <a:tblGrid>
                <a:gridCol w="1734156"/>
                <a:gridCol w="584658"/>
                <a:gridCol w="634206"/>
                <a:gridCol w="616864"/>
              </a:tblGrid>
              <a:tr h="151285"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PARTIDA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Variación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Educación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16.119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16.273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Salud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22.442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22.840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Ministerio del Trabajo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11.225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13.744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22,5%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del Interior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5.039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5.115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Ministerio de Obras Públicas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3.493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4.444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27,3%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Ministerio de Vivienda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4.027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4.862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20,8%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Defensa 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2.686 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2.348 </a:t>
                      </a:r>
                      <a:endParaRPr lang="es-CL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es-CL" sz="9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12,5%</a:t>
                      </a:r>
                      <a:endParaRPr lang="es-CL" sz="9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Justicia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1.807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1.786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-1,1%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Economía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1.618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1.463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-9,5%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Transporte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1.570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1.402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-10,6%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Desarrollo Social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1.015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Poder Judicial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777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-4,3%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Agricultura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4,7%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Hacienda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674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-6,2%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Ciencia y Tecnología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691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4,7%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Público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264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-1,8%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las Culturas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268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10,6%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Relaciones Exteriores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-13,6%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del Deporte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Energía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-7,4%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Congreso Nacional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-1,4%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Contraloría General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-2,3%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del Medio Ambiente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-0,7%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la Mujer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6,5%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Servicio Electoral 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56,2%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Minería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-3,8%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Ministerio de Bienes Nacionales 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-5,3%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Secretaría General de Gobierno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-3,5%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81">
                <a:tc>
                  <a:txBody>
                    <a:bodyPr/>
                    <a:lstStyle/>
                    <a:p>
                      <a:pPr algn="l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Presidencia de la República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-6,5%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285">
                <a:tc>
                  <a:txBody>
                    <a:bodyPr/>
                    <a:lstStyle/>
                    <a:p>
                      <a:pPr algn="l" fontAlgn="b"/>
                      <a:r>
                        <a:rPr lang="es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Secretaría General de la Presidencia</a:t>
                      </a:r>
                    </a:p>
                  </a:txBody>
                  <a:tcPr marL="7437" marR="7437" marT="7437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 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66,3%</a:t>
                      </a:r>
                    </a:p>
                  </a:txBody>
                  <a:tcPr marL="7437" marR="7437" marT="74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5663" y="1556792"/>
            <a:ext cx="6800783" cy="468181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0892390" y="2075564"/>
            <a:ext cx="196163" cy="216024"/>
          </a:xfrm>
          <a:prstGeom prst="rect">
            <a:avLst/>
          </a:prstGeom>
          <a:solidFill>
            <a:srgbClr val="92D050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10892391" y="2345158"/>
            <a:ext cx="196163" cy="216024"/>
          </a:xfrm>
          <a:prstGeom prst="rect">
            <a:avLst/>
          </a:prstGeom>
          <a:solidFill>
            <a:srgbClr val="FFC000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1148019" y="1971897"/>
            <a:ext cx="914400" cy="323165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algn="just"/>
            <a:r>
              <a:rPr lang="es-ES" sz="1500" kern="0" dirty="0" smtClean="0">
                <a:solidFill>
                  <a:srgbClr val="000000"/>
                </a:solidFill>
                <a:latin typeface="Calibri"/>
                <a:cs typeface="Calibri"/>
              </a:rPr>
              <a:t>2021</a:t>
            </a:r>
            <a:endParaRPr lang="es-CL" sz="1500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154653" y="2291588"/>
            <a:ext cx="914400" cy="323165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algn="just"/>
            <a:r>
              <a:rPr lang="es-ES" sz="1500" kern="0" dirty="0" smtClean="0">
                <a:solidFill>
                  <a:srgbClr val="000000"/>
                </a:solidFill>
                <a:latin typeface="Calibri"/>
                <a:cs typeface="Calibri"/>
              </a:rPr>
              <a:t>2020</a:t>
            </a:r>
            <a:endParaRPr lang="es-CL" sz="1500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0634498" y="2745041"/>
            <a:ext cx="12689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000" dirty="0" smtClean="0">
                <a:solidFill>
                  <a:prstClr val="black"/>
                </a:solidFill>
              </a:rPr>
              <a:t>Fuente: DIPRES</a:t>
            </a:r>
          </a:p>
          <a:p>
            <a:pPr algn="just"/>
            <a:r>
              <a:rPr lang="es-ES" sz="1000" dirty="0" smtClean="0">
                <a:solidFill>
                  <a:prstClr val="black"/>
                </a:solidFill>
              </a:rPr>
              <a:t>*Año 2020 ajustado (2,25%).</a:t>
            </a:r>
            <a:endParaRPr lang="es-CL" sz="1000" dirty="0">
              <a:solidFill>
                <a:prstClr val="black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5447928" y="4941168"/>
            <a:ext cx="1944216" cy="144016"/>
          </a:xfrm>
          <a:prstGeom prst="rect">
            <a:avLst/>
          </a:prstGeom>
          <a:ln w="2222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4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81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724438" y="6381328"/>
            <a:ext cx="420234" cy="27463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FC24374-F9D8-4C53-AB6D-7E4CDFEC7761}" type="slidenum">
              <a:rPr lang="es-ES" smtClean="0">
                <a:solidFill>
                  <a:prstClr val="white"/>
                </a:solidFill>
              </a:rPr>
              <a:pPr>
                <a:defRPr/>
              </a:pPr>
              <a:t>23</a:t>
            </a:fld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7" name="20 Título"/>
          <p:cNvSpPr>
            <a:spLocks noGrp="1"/>
          </p:cNvSpPr>
          <p:nvPr>
            <p:ph type="title" idx="4294967295"/>
          </p:nvPr>
        </p:nvSpPr>
        <p:spPr>
          <a:xfrm>
            <a:off x="2088763" y="380181"/>
            <a:ext cx="7715250" cy="1250950"/>
          </a:xfrm>
        </p:spPr>
        <p:txBody>
          <a:bodyPr>
            <a:noAutofit/>
          </a:bodyPr>
          <a:lstStyle/>
          <a:p>
            <a:pPr algn="ctr"/>
            <a:r>
              <a:rPr lang="es-CL" sz="4000" dirty="0">
                <a:solidFill>
                  <a:schemeClr val="bg1"/>
                </a:solidFill>
                <a:latin typeface="Calibri" panose="020F0502020204030204" pitchFamily="34" charset="0"/>
              </a:rPr>
              <a:t>Presupuesto </a:t>
            </a:r>
            <a:r>
              <a:rPr lang="es-CL" sz="4000" dirty="0" smtClean="0">
                <a:solidFill>
                  <a:schemeClr val="bg1"/>
                </a:solidFill>
                <a:latin typeface="Calibri" panose="020F0502020204030204" pitchFamily="34" charset="0"/>
              </a:rPr>
              <a:t>2021 </a:t>
            </a:r>
            <a:r>
              <a:rPr lang="es-CL" sz="4000" dirty="0">
                <a:solidFill>
                  <a:schemeClr val="bg1"/>
                </a:solidFill>
                <a:latin typeface="Calibri" panose="020F0502020204030204" pitchFamily="34" charset="0"/>
              </a:rPr>
              <a:t/>
            </a:r>
            <a:br>
              <a:rPr lang="es-CL" sz="40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s-CL" sz="4000" dirty="0">
                <a:solidFill>
                  <a:schemeClr val="bg1"/>
                </a:solidFill>
                <a:latin typeface="Calibri" panose="020F0502020204030204" pitchFamily="34" charset="0"/>
              </a:rPr>
              <a:t>Por Partidas y Variación Anual</a:t>
            </a:r>
            <a:br>
              <a:rPr lang="es-CL" sz="40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es-CL" sz="4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4833202" y="1734876"/>
            <a:ext cx="2448272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Total Armada</a:t>
            </a:r>
          </a:p>
          <a:p>
            <a:pPr algn="ctr" eaLnBrk="0" hangingPunct="0"/>
            <a:r>
              <a:rPr lang="en-US" sz="20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US$ </a:t>
            </a:r>
            <a:r>
              <a:rPr lang="en-US" sz="2000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790.383</a:t>
            </a:r>
            <a:endParaRPr lang="en-US" sz="2000" b="1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algn="ctr" eaLnBrk="0" hangingPunct="0"/>
            <a:r>
              <a:rPr lang="en-US" sz="14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(Tc $ </a:t>
            </a:r>
            <a:r>
              <a:rPr lang="en-US" sz="1400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765,7)</a:t>
            </a:r>
            <a:endParaRPr lang="en-US" sz="2000" b="1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" name="7 CuadroTexto"/>
          <p:cNvSpPr txBox="1"/>
          <p:nvPr/>
        </p:nvSpPr>
        <p:spPr>
          <a:xfrm>
            <a:off x="8976320" y="1772817"/>
            <a:ext cx="1354472" cy="307777"/>
          </a:xfrm>
          <a:prstGeom prst="rect">
            <a:avLst/>
          </a:prstGeom>
          <a:gradFill flip="none" rotWithShape="1">
            <a:gsLst>
              <a:gs pos="0">
                <a:srgbClr val="85B6E7">
                  <a:shade val="30000"/>
                  <a:satMod val="115000"/>
                </a:srgbClr>
              </a:gs>
              <a:gs pos="50000">
                <a:srgbClr val="85B6E7">
                  <a:shade val="67500"/>
                  <a:satMod val="115000"/>
                </a:srgbClr>
              </a:gs>
              <a:gs pos="100000">
                <a:srgbClr val="85B6E7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solidFill>
              <a:srgbClr val="A5C249">
                <a:shade val="50000"/>
                <a:satMod val="103000"/>
              </a:srgbClr>
            </a:solidFill>
            <a:prstDash val="solid"/>
          </a:ln>
          <a:effectLst>
            <a:outerShdw blurRad="57150" dist="38100" dir="5400000" algn="ctr" rotWithShape="0">
              <a:srgbClr val="A5C249">
                <a:shade val="9000"/>
                <a:alpha val="48000"/>
                <a:satMod val="105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735013">
              <a:defRPr/>
            </a:pPr>
            <a:r>
              <a:rPr lang="es-CL" sz="14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Cifras en miles</a:t>
            </a:r>
          </a:p>
        </p:txBody>
      </p:sp>
      <p:sp>
        <p:nvSpPr>
          <p:cNvPr id="2" name="1 Elipse"/>
          <p:cNvSpPr/>
          <p:nvPr/>
        </p:nvSpPr>
        <p:spPr>
          <a:xfrm>
            <a:off x="3419470" y="3361651"/>
            <a:ext cx="914400" cy="519351"/>
          </a:xfrm>
          <a:prstGeom prst="ellipse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2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pic>
        <p:nvPicPr>
          <p:cNvPr id="3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6"/>
          <p:cNvSpPr>
            <a:spLocks noChangeArrowheads="1"/>
          </p:cNvSpPr>
          <p:nvPr/>
        </p:nvSpPr>
        <p:spPr bwMode="auto">
          <a:xfrm>
            <a:off x="2855640" y="3861048"/>
            <a:ext cx="1925638" cy="1254120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extrusionH="76200" contourW="12700" prstMaterial="matte">
            <a:bevelT w="127000" h="63500" prst="angle"/>
            <a:extrusionClr>
              <a:srgbClr val="00B0F0"/>
            </a:extrusionClr>
            <a:contourClr>
              <a:srgbClr val="00B0F0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CAP. </a:t>
            </a: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05</a:t>
            </a: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$ </a:t>
            </a:r>
            <a:r>
              <a:rPr lang="es-ES_tradnl" altLang="es-CL" sz="16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424.260.183</a:t>
            </a:r>
            <a:endParaRPr lang="es-ES_tradnl" sz="1600" b="1" dirty="0">
              <a:solidFill>
                <a:prstClr val="white"/>
              </a:solidFill>
              <a:latin typeface="Calibri" panose="020F0502020204030204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 smtClean="0">
                <a:solidFill>
                  <a:prstClr val="black"/>
                </a:solidFill>
                <a:latin typeface="Calibri" panose="020F0502020204030204" pitchFamily="34" charset="0"/>
              </a:rPr>
              <a:t>-6,38%</a:t>
            </a:r>
            <a:endParaRPr lang="es-ES_tradnl" sz="1600" b="1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8" name="Rectangle 9"/>
          <p:cNvSpPr>
            <a:spLocks noChangeArrowheads="1"/>
          </p:cNvSpPr>
          <p:nvPr/>
        </p:nvSpPr>
        <p:spPr bwMode="auto">
          <a:xfrm>
            <a:off x="7331780" y="2952477"/>
            <a:ext cx="1944216" cy="98019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extrusionH="76200" contourW="12700" prstMaterial="matte">
            <a:bevelT w="127000" h="63500" prst="angle"/>
            <a:extrusionClr>
              <a:srgbClr val="00B0F0"/>
            </a:extrusionClr>
            <a:contourClr>
              <a:srgbClr val="00B0F0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CAP. 07</a:t>
            </a: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$ </a:t>
            </a:r>
            <a:r>
              <a:rPr lang="es-ES_tradnl" sz="16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103.649.256</a:t>
            </a:r>
            <a:endParaRPr lang="es-ES_tradnl" sz="1600" b="1" dirty="0">
              <a:solidFill>
                <a:prstClr val="white"/>
              </a:solidFill>
              <a:latin typeface="Calibri" panose="020F0502020204030204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 smtClean="0">
                <a:solidFill>
                  <a:prstClr val="black"/>
                </a:solidFill>
                <a:latin typeface="Calibri" panose="020F0502020204030204" pitchFamily="34" charset="0"/>
              </a:rPr>
              <a:t>-13,97%</a:t>
            </a:r>
            <a:endParaRPr lang="es-ES_tradnl" sz="1600" b="1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Rectangle 10"/>
          <p:cNvSpPr>
            <a:spLocks noChangeArrowheads="1"/>
          </p:cNvSpPr>
          <p:nvPr/>
        </p:nvSpPr>
        <p:spPr bwMode="auto">
          <a:xfrm>
            <a:off x="7331780" y="5181348"/>
            <a:ext cx="1944216" cy="1055597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extrusionH="76200" contourW="12700" prstMaterial="matte">
            <a:bevelT w="127000" h="63500" prst="angle"/>
            <a:extrusionClr>
              <a:srgbClr val="00B0F0"/>
            </a:extrusionClr>
            <a:contourClr>
              <a:srgbClr val="00B0F0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CAP. 08</a:t>
            </a: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$ </a:t>
            </a:r>
            <a:r>
              <a:rPr lang="es-ES_tradnl" sz="16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71.595.737</a:t>
            </a:r>
            <a:endParaRPr lang="es-ES_tradnl" sz="1600" b="1" dirty="0">
              <a:solidFill>
                <a:prstClr val="white"/>
              </a:solidFill>
              <a:latin typeface="Calibri" panose="020F0502020204030204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 smtClean="0">
                <a:solidFill>
                  <a:prstClr val="black"/>
                </a:solidFill>
                <a:latin typeface="Calibri" panose="020F0502020204030204" pitchFamily="34" charset="0"/>
              </a:rPr>
              <a:t>-10,21%</a:t>
            </a:r>
            <a:endParaRPr lang="es-ES_tradnl" sz="1600" b="1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pic>
        <p:nvPicPr>
          <p:cNvPr id="40" name="Picture 4" descr="http://portal.armada.cl/publico/heraldica_imagen/103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79575" y="3007259"/>
            <a:ext cx="614502" cy="86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1" name="7 Grupo"/>
          <p:cNvGrpSpPr>
            <a:grpSpLocks/>
          </p:cNvGrpSpPr>
          <p:nvPr/>
        </p:nvGrpSpPr>
        <p:grpSpPr bwMode="auto">
          <a:xfrm>
            <a:off x="9589074" y="5344367"/>
            <a:ext cx="595503" cy="729557"/>
            <a:chOff x="1763713" y="153194"/>
            <a:chExt cx="661987" cy="971550"/>
          </a:xfrm>
          <a:effectLst/>
        </p:grpSpPr>
        <p:sp>
          <p:nvSpPr>
            <p:cNvPr id="42" name="8 Elipse"/>
            <p:cNvSpPr>
              <a:spLocks noChangeArrowheads="1"/>
            </p:cNvSpPr>
            <p:nvPr/>
          </p:nvSpPr>
          <p:spPr bwMode="auto">
            <a:xfrm>
              <a:off x="1907704" y="548680"/>
              <a:ext cx="504056" cy="50405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just" eaLnBrk="0" hangingPunct="0">
                <a:spcBef>
                  <a:spcPct val="20000"/>
                </a:spcBef>
                <a:buFontTx/>
                <a:buChar char="•"/>
                <a:defRPr/>
              </a:pPr>
              <a:endParaRPr lang="es-CL" sz="2800" b="1" dirty="0">
                <a:solidFill>
                  <a:srgbClr val="000000"/>
                </a:solidFill>
                <a:latin typeface="Calibri"/>
              </a:endParaRPr>
            </a:p>
          </p:txBody>
        </p:sp>
        <p:pic>
          <p:nvPicPr>
            <p:cNvPr id="43" name="Picture 4" descr="http://portal.armada.cl/publico/heraldica_imagen/1038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63713" y="153194"/>
              <a:ext cx="661987" cy="971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4" name="Picture 4" descr="http://portal.armada.cl/publico/heraldica_imagen/14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543420" y="4204938"/>
            <a:ext cx="710056" cy="7112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5" name="Picture 4" descr="Escudo Armada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99" t="3925"/>
          <a:stretch>
            <a:fillRect/>
          </a:stretch>
        </p:blipFill>
        <p:spPr bwMode="auto">
          <a:xfrm>
            <a:off x="1837798" y="3789040"/>
            <a:ext cx="924809" cy="1369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" name="Rectangle 11"/>
          <p:cNvSpPr>
            <a:spLocks noChangeArrowheads="1"/>
          </p:cNvSpPr>
          <p:nvPr/>
        </p:nvSpPr>
        <p:spPr bwMode="auto">
          <a:xfrm>
            <a:off x="7331780" y="4057413"/>
            <a:ext cx="1944216" cy="980198"/>
          </a:xfrm>
          <a:prstGeom prst="rect">
            <a:avLst/>
          </a:prstGeom>
          <a:solidFill>
            <a:srgbClr val="0070C0"/>
          </a:solidFill>
          <a:ln>
            <a:noFill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extrusionH="76200" contourW="12700" prstMaterial="matte">
            <a:bevelT w="127000" h="63500" prst="angle"/>
            <a:extrusionClr>
              <a:srgbClr val="00B0F0"/>
            </a:extrusionClr>
            <a:contourClr>
              <a:srgbClr val="00B0F0"/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CAP. 20</a:t>
            </a: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>
                <a:solidFill>
                  <a:prstClr val="white"/>
                </a:solidFill>
                <a:latin typeface="Calibri" panose="020F0502020204030204" pitchFamily="34" charset="0"/>
              </a:rPr>
              <a:t>$ </a:t>
            </a:r>
            <a:r>
              <a:rPr lang="es-ES_tradnl" sz="16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5.690.709</a:t>
            </a:r>
            <a:endParaRPr lang="es-ES_tradnl" sz="1600" b="1" dirty="0">
              <a:solidFill>
                <a:prstClr val="white"/>
              </a:solidFill>
              <a:latin typeface="Calibri" panose="020F0502020204030204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s-ES_tradnl" sz="1600" b="1" dirty="0" smtClean="0">
                <a:solidFill>
                  <a:prstClr val="black"/>
                </a:solidFill>
                <a:latin typeface="Calibri" panose="020F0502020204030204" pitchFamily="34" charset="0"/>
              </a:rPr>
              <a:t>-10,01%</a:t>
            </a:r>
            <a:endParaRPr lang="es-ES_tradnl" sz="1600" b="1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grpSp>
        <p:nvGrpSpPr>
          <p:cNvPr id="47" name="Group 10"/>
          <p:cNvGrpSpPr>
            <a:grpSpLocks/>
          </p:cNvGrpSpPr>
          <p:nvPr/>
        </p:nvGrpSpPr>
        <p:grpSpPr bwMode="auto">
          <a:xfrm>
            <a:off x="4274774" y="1587453"/>
            <a:ext cx="3600400" cy="1341437"/>
            <a:chOff x="2086" y="1314"/>
            <a:chExt cx="1691" cy="845"/>
          </a:xfrm>
          <a:solidFill>
            <a:srgbClr val="0070C0"/>
          </a:solidFill>
        </p:grpSpPr>
        <p:sp>
          <p:nvSpPr>
            <p:cNvPr id="48" name="Oval 14"/>
            <p:cNvSpPr>
              <a:spLocks noChangeArrowheads="1"/>
            </p:cNvSpPr>
            <p:nvPr/>
          </p:nvSpPr>
          <p:spPr bwMode="gray">
            <a:xfrm>
              <a:off x="2086" y="1314"/>
              <a:ext cx="1691" cy="845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es-CL">
                <a:solidFill>
                  <a:srgbClr val="2B166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9" name="Oval 15"/>
            <p:cNvSpPr>
              <a:spLocks noChangeArrowheads="1"/>
            </p:cNvSpPr>
            <p:nvPr/>
          </p:nvSpPr>
          <p:spPr bwMode="gray">
            <a:xfrm>
              <a:off x="2108" y="1319"/>
              <a:ext cx="1650" cy="824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es-CL">
                <a:solidFill>
                  <a:srgbClr val="2B166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0" name="Oval 16"/>
            <p:cNvSpPr>
              <a:spLocks noChangeArrowheads="1"/>
            </p:cNvSpPr>
            <p:nvPr/>
          </p:nvSpPr>
          <p:spPr bwMode="gray">
            <a:xfrm>
              <a:off x="2125" y="1327"/>
              <a:ext cx="1570" cy="770"/>
            </a:xfrm>
            <a:prstGeom prst="ellipse">
              <a:avLst/>
            </a:prstGeom>
            <a:grpFill/>
            <a:ln>
              <a:headEnd/>
              <a:tailEnd/>
            </a:ln>
            <a:scene3d>
              <a:camera prst="orthographicFront" fov="0">
                <a:rot lat="0" lon="0" rev="0"/>
              </a:camera>
              <a:lightRig rig="threePt" dir="t">
                <a:rot lat="0" lon="0" rev="1800000"/>
              </a:lightRig>
            </a:scene3d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vert="eaVert" wrap="none" anchor="ctr"/>
            <a:lstStyle/>
            <a:p>
              <a:pPr>
                <a:defRPr/>
              </a:pPr>
              <a:endParaRPr lang="es-CL">
                <a:solidFill>
                  <a:srgbClr val="FFFFFF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51" name="Oval 17"/>
            <p:cNvSpPr>
              <a:spLocks noChangeArrowheads="1"/>
            </p:cNvSpPr>
            <p:nvPr/>
          </p:nvSpPr>
          <p:spPr bwMode="gray">
            <a:xfrm>
              <a:off x="2208" y="1344"/>
              <a:ext cx="1382" cy="624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pPr>
                <a:defRPr/>
              </a:pPr>
              <a:endParaRPr lang="es-CL">
                <a:solidFill>
                  <a:srgbClr val="2B166E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52" name="Freeform 9"/>
          <p:cNvSpPr>
            <a:spLocks/>
          </p:cNvSpPr>
          <p:nvPr/>
        </p:nvSpPr>
        <p:spPr bwMode="gray">
          <a:xfrm flipH="1">
            <a:off x="6378187" y="3188058"/>
            <a:ext cx="903287" cy="2033761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s-CL">
              <a:solidFill>
                <a:srgbClr val="2B166E"/>
              </a:solidFill>
            </a:endParaRPr>
          </a:p>
        </p:txBody>
      </p:sp>
      <p:sp>
        <p:nvSpPr>
          <p:cNvPr id="53" name="Freeform 9"/>
          <p:cNvSpPr>
            <a:spLocks/>
          </p:cNvSpPr>
          <p:nvPr/>
        </p:nvSpPr>
        <p:spPr bwMode="gray">
          <a:xfrm>
            <a:off x="4995475" y="3188058"/>
            <a:ext cx="950913" cy="2033761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s-CL">
              <a:solidFill>
                <a:srgbClr val="2B166E"/>
              </a:solidFill>
            </a:endParaRPr>
          </a:p>
        </p:txBody>
      </p:sp>
      <p:sp>
        <p:nvSpPr>
          <p:cNvPr id="54" name="CuadroTexto 53"/>
          <p:cNvSpPr txBox="1"/>
          <p:nvPr/>
        </p:nvSpPr>
        <p:spPr>
          <a:xfrm>
            <a:off x="1919536" y="1772816"/>
            <a:ext cx="2957167" cy="5847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>
            <a:solidFill>
              <a:srgbClr val="FF0000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s-CL" sz="1600" b="1" dirty="0" smtClean="0">
                <a:solidFill>
                  <a:srgbClr val="FF0000"/>
                </a:solidFill>
                <a:latin typeface="Calibri"/>
              </a:rPr>
              <a:t>Miles de US$ 71.206</a:t>
            </a:r>
          </a:p>
          <a:p>
            <a:pPr algn="ctr"/>
            <a:r>
              <a:rPr lang="es-ES" sz="1600" b="1" dirty="0" smtClean="0">
                <a:solidFill>
                  <a:srgbClr val="FF0000"/>
                </a:solidFill>
                <a:latin typeface="Calibri"/>
              </a:rPr>
              <a:t>- 8,26%</a:t>
            </a:r>
            <a:endParaRPr lang="en-US" sz="12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55" name="Text Box 18"/>
          <p:cNvSpPr txBox="1">
            <a:spLocks noChangeArrowheads="1"/>
          </p:cNvSpPr>
          <p:nvPr/>
        </p:nvSpPr>
        <p:spPr bwMode="auto">
          <a:xfrm>
            <a:off x="4985602" y="1713582"/>
            <a:ext cx="2448272" cy="9233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Total Armada</a:t>
            </a:r>
          </a:p>
          <a:p>
            <a:pPr algn="ctr" eaLnBrk="0" hangingPunct="0"/>
            <a:r>
              <a:rPr lang="en-US" sz="20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US$ </a:t>
            </a:r>
            <a:r>
              <a:rPr lang="en-US" sz="2000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790.383</a:t>
            </a:r>
            <a:endParaRPr lang="en-US" sz="2000" b="1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  <a:p>
            <a:pPr algn="ctr" eaLnBrk="0" hangingPunct="0"/>
            <a:r>
              <a:rPr lang="en-US" sz="1400" b="1" dirty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(Tc $ </a:t>
            </a:r>
            <a:r>
              <a:rPr lang="en-US" sz="1400" b="1" dirty="0" smtClean="0">
                <a:solidFill>
                  <a:prstClr val="white"/>
                </a:solidFill>
                <a:latin typeface="Calibri" pitchFamily="34" charset="0"/>
                <a:cs typeface="Calibri" pitchFamily="34" charset="0"/>
              </a:rPr>
              <a:t>765,7)</a:t>
            </a:r>
            <a:endParaRPr lang="en-US" sz="2000" b="1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20 Redondear rectángulo de esquina diagonal">
            <a:hlinkClick r:id="rId10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27 Redondear rectángulo de esquina diagonal">
            <a:hlinkClick r:id="rId11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819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873629" y="376072"/>
            <a:ext cx="10478955" cy="716734"/>
          </a:xfrm>
        </p:spPr>
        <p:txBody>
          <a:bodyPr>
            <a:noAutofit/>
          </a:bodyPr>
          <a:lstStyle/>
          <a:p>
            <a:pPr algn="ctr"/>
            <a:r>
              <a:rPr lang="es-ES" sz="2600" dirty="0">
                <a:solidFill>
                  <a:schemeClr val="bg1"/>
                </a:solidFill>
                <a:latin typeface="Calibri" panose="020F0502020204030204" pitchFamily="34" charset="0"/>
              </a:rPr>
              <a:t>Informe Avance Gasto Institucional A.F.L.</a:t>
            </a:r>
            <a:br>
              <a:rPr lang="es-ES" sz="26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es-MX" sz="24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3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80489468"/>
              </p:ext>
            </p:extLst>
          </p:nvPr>
        </p:nvGraphicFramePr>
        <p:xfrm>
          <a:off x="2783632" y="2276872"/>
          <a:ext cx="5806033" cy="3963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3863752" y="1628800"/>
            <a:ext cx="3998236" cy="584775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b="1" u="sng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% de Participación X Capítulo</a:t>
            </a:r>
          </a:p>
          <a:p>
            <a:pPr algn="ctr"/>
            <a:r>
              <a:rPr lang="es-ES" sz="16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Presupuesto Consolidado M$ 577.321.139</a:t>
            </a:r>
          </a:p>
        </p:txBody>
      </p:sp>
      <p:sp>
        <p:nvSpPr>
          <p:cNvPr id="26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859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820955" y="357499"/>
            <a:ext cx="10521383" cy="623229"/>
          </a:xfrm>
        </p:spPr>
        <p:txBody>
          <a:bodyPr>
            <a:no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Gasto en Defensa</a:t>
            </a:r>
            <a:b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% </a:t>
            </a:r>
            <a:r>
              <a:rPr lang="es-MX" sz="2400" dirty="0">
                <a:solidFill>
                  <a:schemeClr val="bg1"/>
                </a:solidFill>
                <a:latin typeface="Calibri" panose="020F0502020204030204" pitchFamily="34" charset="0"/>
              </a:rPr>
              <a:t>Respecto al PIB</a:t>
            </a:r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/>
            </a:r>
            <a:b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s-MX" sz="1800" dirty="0">
                <a:solidFill>
                  <a:srgbClr val="FFC000"/>
                </a:solidFill>
                <a:latin typeface="Calibri" panose="020F0502020204030204" pitchFamily="34" charset="0"/>
              </a:rPr>
              <a:t>Fuente: Banco Mundial – SIPRI (Instituto internacional de Estocolmo para la Investigación de la Paz)</a:t>
            </a: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es-CL" dirty="0">
              <a:solidFill>
                <a:schemeClr val="bg1"/>
              </a:solidFill>
            </a:endParaRPr>
          </a:p>
        </p:txBody>
      </p:sp>
      <p:graphicFrame>
        <p:nvGraphicFramePr>
          <p:cNvPr id="8" name="Gráfico 7"/>
          <p:cNvGraphicFramePr/>
          <p:nvPr/>
        </p:nvGraphicFramePr>
        <p:xfrm>
          <a:off x="1775520" y="1628800"/>
          <a:ext cx="8384480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Botón de acción: Información 9">
            <a:hlinkClick r:id="" action="ppaction://noaction" highlightClick="1"/>
          </p:cNvPr>
          <p:cNvSpPr/>
          <p:nvPr/>
        </p:nvSpPr>
        <p:spPr>
          <a:xfrm>
            <a:off x="10200456" y="2492896"/>
            <a:ext cx="288032" cy="432048"/>
          </a:xfrm>
          <a:prstGeom prst="actionButtonInformation">
            <a:avLst/>
          </a:prstGeom>
          <a:solidFill>
            <a:schemeClr val="bg2">
              <a:lumMod val="90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4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2631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31704" y="868650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C000"/>
                </a:solidFill>
                <a:latin typeface="Calibri" panose="020F0502020204030204" pitchFamily="34" charset="0"/>
              </a:rPr>
              <a:t>Porcentaje (%) del PIB</a:t>
            </a:r>
            <a:endParaRPr lang="es-CL" sz="1600" dirty="0">
              <a:solidFill>
                <a:srgbClr val="FFC000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665" y="1772816"/>
            <a:ext cx="9316566" cy="415619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9" name="3 Título"/>
          <p:cNvSpPr>
            <a:spLocks noGrp="1"/>
          </p:cNvSpPr>
          <p:nvPr>
            <p:ph type="title"/>
          </p:nvPr>
        </p:nvSpPr>
        <p:spPr>
          <a:xfrm>
            <a:off x="873629" y="-27384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Ingresos, Gastos y Balance del Gobierno Central</a:t>
            </a:r>
          </a:p>
        </p:txBody>
      </p:sp>
      <p:sp>
        <p:nvSpPr>
          <p:cNvPr id="2" name="CuadroTexto 1">
            <a:hlinkClick r:id="rId5" action="ppaction://hlinksldjump"/>
          </p:cNvPr>
          <p:cNvSpPr txBox="1"/>
          <p:nvPr/>
        </p:nvSpPr>
        <p:spPr>
          <a:xfrm>
            <a:off x="10056440" y="1772816"/>
            <a:ext cx="1944216" cy="5847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latin typeface="Calibri" panose="020F0502020204030204" pitchFamily="34" charset="0"/>
                <a:cs typeface="Calibri" panose="020F0502020204030204" pitchFamily="34" charset="0"/>
              </a:rPr>
              <a:t>Proyección Deuda Pública</a:t>
            </a:r>
            <a:endParaRPr lang="es-CL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20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7 Redondear rectángulo de esquina diagonal">
            <a:hlinkClick r:id="rId7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978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873629" y="-27384"/>
            <a:ext cx="10478955" cy="1252728"/>
          </a:xfrm>
        </p:spPr>
        <p:txBody>
          <a:bodyPr>
            <a:normAutofit/>
          </a:bodyPr>
          <a:lstStyle/>
          <a:p>
            <a:pPr algn="ctr"/>
            <a:r>
              <a:rPr lang="es-MX" sz="2800" dirty="0">
                <a:solidFill>
                  <a:schemeClr val="bg1"/>
                </a:solidFill>
                <a:latin typeface="Calibri" panose="020F0502020204030204" pitchFamily="34" charset="0"/>
              </a:rPr>
              <a:t>Ingresos, Gastos y Balance del Gobierno Central</a:t>
            </a: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31704" y="868650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C000"/>
                </a:solidFill>
                <a:latin typeface="Calibri" panose="020F0502020204030204" pitchFamily="34" charset="0"/>
              </a:rPr>
              <a:t>Proyección Deuda Pública al 2024</a:t>
            </a:r>
            <a:endParaRPr lang="es-CL" sz="1600" dirty="0">
              <a:solidFill>
                <a:srgbClr val="FFC000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3552" y="1772816"/>
            <a:ext cx="8236330" cy="3978812"/>
          </a:xfrm>
          <a:prstGeom prst="rect">
            <a:avLst/>
          </a:prstGeom>
        </p:spPr>
      </p:pic>
      <p:sp>
        <p:nvSpPr>
          <p:cNvPr id="14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68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3935760" y="116632"/>
            <a:ext cx="4320480" cy="1252728"/>
          </a:xfrm>
        </p:spPr>
        <p:txBody>
          <a:bodyPr>
            <a:normAutofit/>
          </a:bodyPr>
          <a:lstStyle/>
          <a:p>
            <a:pPr algn="ctr"/>
            <a:r>
              <a:rPr lang="es-MX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  <a:t>SECP / SISREDA</a:t>
            </a:r>
            <a:br>
              <a:rPr lang="es-MX" sz="3600" dirty="0" smtClean="0">
                <a:solidFill>
                  <a:schemeClr val="bg1"/>
                </a:solidFill>
                <a:latin typeface="Calibri" panose="020F0502020204030204" pitchFamily="34" charset="0"/>
              </a:rPr>
            </a:br>
            <a:endParaRPr lang="es-MX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1991544" y="764704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Calibri" panose="020F0502020204030204" pitchFamily="34" charset="0"/>
              </a:rPr>
              <a:t>Esquema de Operación</a:t>
            </a:r>
            <a:endParaRPr lang="es-ES" sz="2400" b="1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3352" y="1874441"/>
            <a:ext cx="8136904" cy="3851184"/>
          </a:xfrm>
          <a:prstGeom prst="rect">
            <a:avLst/>
          </a:prstGeom>
        </p:spPr>
      </p:pic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>
          <a:xfrm>
            <a:off x="11784632" y="6322714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9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0299" y="1612628"/>
            <a:ext cx="3292928" cy="390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754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0"/>
          <p:cNvSpPr txBox="1">
            <a:spLocks noChangeArrowheads="1"/>
          </p:cNvSpPr>
          <p:nvPr/>
        </p:nvSpPr>
        <p:spPr bwMode="gray">
          <a:xfrm>
            <a:off x="1256940" y="2787588"/>
            <a:ext cx="5472609" cy="523220"/>
          </a:xfrm>
          <a:prstGeom prst="rect">
            <a:avLst/>
          </a:prstGeom>
          <a:noFill/>
          <a:ln w="12700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es-CL" sz="2800" b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Consideraciones</a:t>
            </a:r>
            <a:r>
              <a:rPr lang="en-US" altLang="es-CL" sz="28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s-CL" sz="2800" b="1" dirty="0" err="1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Presupuestarias</a:t>
            </a:r>
            <a:endParaRPr lang="en-US" altLang="es-CL" sz="2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214591" y="430022"/>
            <a:ext cx="534151" cy="82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7179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1055440" y="341139"/>
            <a:ext cx="2736304" cy="855613"/>
          </a:xfrm>
          <a:ln w="12700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/>
            <a:r>
              <a:rPr lang="es-MX" sz="2400" dirty="0">
                <a:solidFill>
                  <a:srgbClr val="FFC000"/>
                </a:solidFill>
                <a:latin typeface="Calibri" panose="020F0502020204030204" pitchFamily="34" charset="0"/>
              </a:rPr>
              <a:t>Proyecto de Presupuesto 2022</a:t>
            </a: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31704" y="764704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FFC000"/>
                </a:solidFill>
                <a:latin typeface="Calibri" panose="020F0502020204030204" pitchFamily="34" charset="0"/>
              </a:rPr>
              <a:t>Consolidado en Miles de USD</a:t>
            </a:r>
            <a:endParaRPr lang="es-CL" sz="2000" dirty="0">
              <a:solidFill>
                <a:srgbClr val="FFC000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81328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30</a:t>
            </a:fld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58767" y="489273"/>
            <a:ext cx="5516429" cy="5532015"/>
          </a:xfrm>
          <a:prstGeom prst="rect">
            <a:avLst/>
          </a:prstGeom>
        </p:spPr>
      </p:pic>
      <p:sp>
        <p:nvSpPr>
          <p:cNvPr id="27" name="CuadroTexto 1"/>
          <p:cNvSpPr txBox="1"/>
          <p:nvPr/>
        </p:nvSpPr>
        <p:spPr>
          <a:xfrm>
            <a:off x="1301482" y="3166279"/>
            <a:ext cx="2897491" cy="1562395"/>
          </a:xfrm>
          <a:prstGeom prst="rect">
            <a:avLst/>
          </a:prstGeom>
          <a:solidFill>
            <a:srgbClr val="5B9BD5">
              <a:lumMod val="20000"/>
              <a:lumOff val="80000"/>
            </a:srgbClr>
          </a:solidFill>
          <a:ln w="12700">
            <a:solidFill>
              <a:srgbClr val="5B9BD5"/>
            </a:solidFill>
          </a:ln>
          <a:effectLst/>
        </p:spPr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… 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de cara a un erario 2022 de austeridad </a:t>
            </a:r>
            <a:r>
              <a:rPr kumimoji="0" lang="es-E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y con un desafío doble: retirar las medidas de estímulo (algo recalcan en DIPRES sujeto al desarrollo de la pandemia), y dejar preparado un Presupuesto que refleje las prioridades país y que será ejecutado por la próxima administración, con las implicancias políticas de aquello.</a:t>
            </a:r>
            <a:endParaRPr kumimoji="0" lang="es-CL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3" name="CuadroTexto 1"/>
          <p:cNvSpPr txBox="1"/>
          <p:nvPr/>
        </p:nvSpPr>
        <p:spPr>
          <a:xfrm>
            <a:off x="4652176" y="2220838"/>
            <a:ext cx="2897491" cy="1170480"/>
          </a:xfrm>
          <a:prstGeom prst="rect">
            <a:avLst/>
          </a:prstGeom>
          <a:solidFill>
            <a:srgbClr val="5B9BD5">
              <a:lumMod val="20000"/>
              <a:lumOff val="80000"/>
            </a:srgbClr>
          </a:solidFill>
          <a:ln w="12700">
            <a:solidFill>
              <a:srgbClr val="5B9BD5"/>
            </a:solidFill>
          </a:ln>
          <a:effectLst/>
        </p:spPr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El martes Cerda y Torres enviaron a servicios y ministerios el oficio circular Nº7 con las instrucciones para la elaboración del Presupuesto del próximo año, el que trae importante novedades..</a:t>
            </a:r>
          </a:p>
          <a:p>
            <a:pPr marL="171450" marR="0" lvl="0" indent="-171450" algn="just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s-ES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4" name="CuadroTexto 1"/>
          <p:cNvSpPr txBox="1"/>
          <p:nvPr/>
        </p:nvSpPr>
        <p:spPr>
          <a:xfrm>
            <a:off x="8095053" y="2392948"/>
            <a:ext cx="2897491" cy="3628340"/>
          </a:xfrm>
          <a:prstGeom prst="rect">
            <a:avLst/>
          </a:prstGeom>
          <a:solidFill>
            <a:srgbClr val="5B9BD5">
              <a:lumMod val="20000"/>
              <a:lumOff val="80000"/>
            </a:srgbClr>
          </a:solidFill>
          <a:ln w="12700">
            <a:solidFill>
              <a:srgbClr val="5B9BD5"/>
            </a:solidFill>
          </a:ln>
          <a:effectLst/>
        </p:spPr>
        <p:txBody>
          <a:bodyPr wrap="square" rtlCol="0" anchor="t">
            <a:no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s-E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Se les pidió a los servicios definir sus prioridades de gasto </a:t>
            </a: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bajo dos escenarios: con un 90% y un 95% de los desembolsos aprobados para 2021.</a:t>
            </a:r>
          </a:p>
          <a:p>
            <a:pPr marL="171450" marR="0" lvl="0" indent="-171450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s-ES" sz="1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</a:endParaRPr>
          </a:p>
          <a:p>
            <a:pPr marL="171450" marR="0" lvl="0" indent="-171450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Se mantiene el criterio de que cualquier gasto adicional deberá ser justificado, al igual que las nuevas contrataciones de personal.</a:t>
            </a:r>
          </a:p>
          <a:p>
            <a:pPr marL="0" marR="0" lvl="0" indent="0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</a:endParaRPr>
          </a:p>
          <a:p>
            <a:pPr marL="171450" marR="0" lvl="0" indent="-171450" defTabSz="914400" eaLnBrk="1" fontAlgn="auto" latinLnBrk="0" hangingPunct="1">
              <a:lnSpc>
                <a:spcPts val="15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s-E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Un último cambio de cara al próximo año es que los servicios deberán considerar en su planificación las </a:t>
            </a:r>
            <a:r>
              <a:rPr kumimoji="0" lang="es-ES" sz="1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</a:rPr>
              <a:t>“inquietudes ciudadanas”, </a:t>
            </a:r>
            <a:r>
              <a:rPr kumimoji="0" lang="es-E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rPr>
              <a:t>canalizadas a través de los respectivos Consejos de la Sociedad Civil (Cosoc) con los que se relacionan.</a:t>
            </a:r>
          </a:p>
        </p:txBody>
      </p:sp>
      <p:cxnSp>
        <p:nvCxnSpPr>
          <p:cNvPr id="35" name="Conector recto de flecha 34"/>
          <p:cNvCxnSpPr/>
          <p:nvPr/>
        </p:nvCxnSpPr>
        <p:spPr>
          <a:xfrm>
            <a:off x="3522004" y="4727731"/>
            <a:ext cx="425885" cy="755747"/>
          </a:xfrm>
          <a:prstGeom prst="straightConnector1">
            <a:avLst/>
          </a:prstGeom>
          <a:noFill/>
          <a:ln w="190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6" name="Conector recto de flecha 35"/>
          <p:cNvCxnSpPr>
            <a:stCxn id="33" idx="2"/>
          </p:cNvCxnSpPr>
          <p:nvPr/>
        </p:nvCxnSpPr>
        <p:spPr>
          <a:xfrm>
            <a:off x="6100922" y="3391318"/>
            <a:ext cx="0" cy="633652"/>
          </a:xfrm>
          <a:prstGeom prst="straightConnector1">
            <a:avLst/>
          </a:prstGeom>
          <a:noFill/>
          <a:ln w="190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37" name="Conector recto de flecha 36"/>
          <p:cNvCxnSpPr>
            <a:stCxn id="34" idx="1"/>
          </p:cNvCxnSpPr>
          <p:nvPr/>
        </p:nvCxnSpPr>
        <p:spPr>
          <a:xfrm flipH="1">
            <a:off x="7259487" y="4207118"/>
            <a:ext cx="835566" cy="520613"/>
          </a:xfrm>
          <a:prstGeom prst="straightConnector1">
            <a:avLst/>
          </a:prstGeom>
          <a:noFill/>
          <a:ln w="19050" cap="flat" cmpd="sng" algn="ctr">
            <a:solidFill>
              <a:srgbClr val="5B9BD5"/>
            </a:solidFill>
            <a:prstDash val="solid"/>
            <a:miter lim="800000"/>
            <a:tailEnd type="triangle"/>
          </a:ln>
          <a:effectLst/>
        </p:spPr>
      </p:cxnSp>
      <p:pic>
        <p:nvPicPr>
          <p:cNvPr id="38" name="Imagen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68408" y="548680"/>
            <a:ext cx="505778" cy="507206"/>
          </a:xfrm>
          <a:prstGeom prst="rect">
            <a:avLst/>
          </a:prstGeom>
        </p:spPr>
      </p:pic>
      <p:sp>
        <p:nvSpPr>
          <p:cNvPr id="23" name="20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7 Redondear rectángulo de esquina diagonal">
            <a:hlinkClick r:id="rId7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823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33" grpId="0" animBg="1"/>
      <p:bldP spid="33" grpId="1" animBg="1"/>
      <p:bldP spid="34" grpId="0" animBg="1"/>
      <p:bldP spid="3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Gráfico 23"/>
          <p:cNvGraphicFramePr/>
          <p:nvPr>
            <p:extLst>
              <p:ext uri="{D42A27DB-BD31-4B8C-83A1-F6EECF244321}">
                <p14:modId xmlns:p14="http://schemas.microsoft.com/office/powerpoint/2010/main" xmlns="" val="3486275421"/>
              </p:ext>
            </p:extLst>
          </p:nvPr>
        </p:nvGraphicFramePr>
        <p:xfrm>
          <a:off x="551384" y="1628800"/>
          <a:ext cx="10873208" cy="43710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11" name="3 Título"/>
          <p:cNvSpPr>
            <a:spLocks noGrp="1"/>
          </p:cNvSpPr>
          <p:nvPr>
            <p:ph type="title"/>
          </p:nvPr>
        </p:nvSpPr>
        <p:spPr>
          <a:xfrm>
            <a:off x="2693164" y="116632"/>
            <a:ext cx="6859220" cy="855613"/>
          </a:xfrm>
        </p:spPr>
        <p:txBody>
          <a:bodyPr>
            <a:normAutofit/>
          </a:bodyPr>
          <a:lstStyle/>
          <a:p>
            <a:pPr algn="ctr"/>
            <a:r>
              <a:rPr lang="es-MX" sz="3200" dirty="0">
                <a:solidFill>
                  <a:schemeClr val="bg1"/>
                </a:solidFill>
                <a:latin typeface="Calibri" panose="020F0502020204030204" pitchFamily="34" charset="0"/>
              </a:rPr>
              <a:t>Proyecto de Presupuesto 2022</a:t>
            </a:r>
          </a:p>
        </p:txBody>
      </p:sp>
      <p:sp>
        <p:nvSpPr>
          <p:cNvPr id="78" name="53 Estrella de 5 puntas"/>
          <p:cNvSpPr/>
          <p:nvPr/>
        </p:nvSpPr>
        <p:spPr>
          <a:xfrm>
            <a:off x="9696399" y="1494480"/>
            <a:ext cx="72008" cy="958691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MX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431704" y="764704"/>
            <a:ext cx="5400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FFC000"/>
                </a:solidFill>
                <a:latin typeface="Calibri" panose="020F0502020204030204" pitchFamily="34" charset="0"/>
              </a:rPr>
              <a:t>Consolidado en Miles de USD</a:t>
            </a:r>
            <a:endParaRPr lang="es-CL" sz="2000" dirty="0">
              <a:solidFill>
                <a:srgbClr val="FFC000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796446" y="6381328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31</a:t>
            </a:fld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4511824" y="3443888"/>
            <a:ext cx="3535978" cy="338554"/>
          </a:xfrm>
          <a:prstGeom prst="rect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algn="ctr"/>
            <a:r>
              <a:rPr lang="es-CL" sz="1100" b="1" dirty="0">
                <a:solidFill>
                  <a:schemeClr val="bg1"/>
                </a:solidFill>
                <a:latin typeface="Calibri"/>
              </a:rPr>
              <a:t>REBAJA:   </a:t>
            </a:r>
            <a:r>
              <a:rPr lang="es-CL" sz="1600" b="1" dirty="0">
                <a:solidFill>
                  <a:schemeClr val="bg1"/>
                </a:solidFill>
                <a:latin typeface="Calibri"/>
              </a:rPr>
              <a:t>MUSD 71.206 ( - 8,26%)</a:t>
            </a:r>
            <a:endParaRPr lang="en-US" sz="1200" b="1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719736" y="5365350"/>
            <a:ext cx="1296144" cy="655938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7574882" y="5373216"/>
            <a:ext cx="1185414" cy="648072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cxnSp>
        <p:nvCxnSpPr>
          <p:cNvPr id="6" name="Conector recto de flecha 5"/>
          <p:cNvCxnSpPr/>
          <p:nvPr/>
        </p:nvCxnSpPr>
        <p:spPr>
          <a:xfrm flipH="1" flipV="1">
            <a:off x="4385352" y="2595381"/>
            <a:ext cx="18460" cy="273249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/>
          <p:cNvCxnSpPr/>
          <p:nvPr/>
        </p:nvCxnSpPr>
        <p:spPr>
          <a:xfrm flipV="1">
            <a:off x="8184232" y="2861226"/>
            <a:ext cx="0" cy="246664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/>
          <p:cNvCxnSpPr/>
          <p:nvPr/>
        </p:nvCxnSpPr>
        <p:spPr>
          <a:xfrm flipV="1">
            <a:off x="10704512" y="3122594"/>
            <a:ext cx="0" cy="220527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/>
          <p:cNvSpPr/>
          <p:nvPr/>
        </p:nvSpPr>
        <p:spPr>
          <a:xfrm>
            <a:off x="10095162" y="5373216"/>
            <a:ext cx="1185414" cy="648072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7" name="20 Redondear rectángulo de esquina diagonal">
            <a:hlinkClick r:id="rId5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27 Redondear rectángulo de esquina diagonal">
            <a:hlinkClick r:id="rId6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294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35" y="188640"/>
            <a:ext cx="787521" cy="1010653"/>
          </a:xfrm>
          <a:prstGeom prst="rect">
            <a:avLst/>
          </a:prstGeom>
          <a:noFill/>
        </p:spPr>
      </p:pic>
      <p:sp>
        <p:nvSpPr>
          <p:cNvPr id="58" name="Rectángulo 57"/>
          <p:cNvSpPr/>
          <p:nvPr/>
        </p:nvSpPr>
        <p:spPr>
          <a:xfrm>
            <a:off x="10704512" y="0"/>
            <a:ext cx="1487488" cy="1369360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0704512" y="44624"/>
            <a:ext cx="1368152" cy="12998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rtlCol="0" anchor="ctr">
            <a:spAutoFit/>
          </a:bodyPr>
          <a:lstStyle/>
          <a:p>
            <a:pPr marL="285750" indent="-28575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pic>
        <p:nvPicPr>
          <p:cNvPr id="61" name="Picture 19" descr="Y:\heraldica\04_Reparticiones_Vigentes\imagenes_RV_PNG\Dirección General de Finanzas de la Armada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05" t="17610" r="28804" b="17282"/>
          <a:stretch/>
        </p:blipFill>
        <p:spPr bwMode="auto">
          <a:xfrm>
            <a:off x="11352584" y="176735"/>
            <a:ext cx="709835" cy="103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>
          <a:xfrm>
            <a:off x="11856640" y="6394722"/>
            <a:ext cx="348226" cy="274638"/>
          </a:xfrm>
        </p:spPr>
        <p:txBody>
          <a:bodyPr/>
          <a:lstStyle/>
          <a:p>
            <a:pPr>
              <a:defRPr/>
            </a:pPr>
            <a:fld id="{5617B92A-3FE6-4458-A6F8-89A8480A2A6C}" type="slidenum">
              <a:rPr lang="es-CL" smtClean="0">
                <a:solidFill>
                  <a:schemeClr val="bg1"/>
                </a:solidFill>
              </a:rPr>
              <a:pPr>
                <a:defRPr/>
              </a:pPr>
              <a:t>32</a:t>
            </a:fld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440" y="1340768"/>
            <a:ext cx="5931086" cy="3633531"/>
          </a:xfrm>
          <a:prstGeom prst="rect">
            <a:avLst/>
          </a:prstGeom>
          <a:ln w="19050">
            <a:solidFill>
              <a:srgbClr val="4F81BD">
                <a:shade val="95000"/>
                <a:satMod val="105000"/>
              </a:srgbClr>
            </a:solidFill>
          </a:ln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55265" y="5165730"/>
            <a:ext cx="5417375" cy="965690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64156" y="3014184"/>
            <a:ext cx="4438273" cy="1228451"/>
          </a:xfrm>
          <a:prstGeom prst="rect">
            <a:avLst/>
          </a:prstGeom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23152" y="4578839"/>
            <a:ext cx="2520280" cy="1479060"/>
          </a:xfrm>
          <a:prstGeom prst="rect">
            <a:avLst/>
          </a:prstGeom>
        </p:spPr>
      </p:pic>
      <p:sp>
        <p:nvSpPr>
          <p:cNvPr id="69" name="CuadroTexto 68"/>
          <p:cNvSpPr txBox="1"/>
          <p:nvPr/>
        </p:nvSpPr>
        <p:spPr>
          <a:xfrm>
            <a:off x="8859920" y="1857018"/>
            <a:ext cx="1831848" cy="707886"/>
          </a:xfrm>
          <a:prstGeom prst="rect">
            <a:avLst/>
          </a:prstGeom>
          <a:solidFill>
            <a:srgbClr val="002060"/>
          </a:solidFill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alibri"/>
              </a:rPr>
              <a:t>EVALTIC</a:t>
            </a:r>
            <a:endParaRPr lang="es-CL" sz="400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8" name="3 Título"/>
          <p:cNvSpPr txBox="1">
            <a:spLocks/>
          </p:cNvSpPr>
          <p:nvPr/>
        </p:nvSpPr>
        <p:spPr>
          <a:xfrm>
            <a:off x="1456296" y="176736"/>
            <a:ext cx="9335818" cy="972602"/>
          </a:xfrm>
          <a:prstGeom prst="rect">
            <a:avLst/>
          </a:prstGeom>
        </p:spPr>
        <p:txBody>
          <a:bodyPr vert="horz" lIns="91440" rIns="45720" rtlCol="0" anchor="ctr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rgbClr val="469FED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500" b="1">
                <a:solidFill>
                  <a:srgbClr val="469FED"/>
                </a:solidFill>
                <a:latin typeface="Corbel" pitchFamily="34" charset="0"/>
              </a:defRPr>
            </a:lvl9pPr>
            <a:extLst/>
          </a:lstStyle>
          <a:p>
            <a:pPr algn="ctr"/>
            <a:r>
              <a:rPr lang="es-MX" sz="3200" dirty="0">
                <a:solidFill>
                  <a:schemeClr val="bg1"/>
                </a:solidFill>
                <a:latin typeface="Calibri" panose="020F0502020204030204" pitchFamily="34" charset="0"/>
              </a:rPr>
              <a:t>Formulación y Evaluación de Proyectos Tecnológicos y de Comunicación “EVALTIC</a:t>
            </a:r>
            <a:endParaRPr lang="es-MX" sz="3200" dirty="0">
              <a:solidFill>
                <a:srgbClr val="FFC000"/>
              </a:solidFill>
              <a:latin typeface="Calibri" panose="020F0502020204030204" pitchFamily="34" charset="0"/>
            </a:endParaRPr>
          </a:p>
        </p:txBody>
      </p:sp>
      <p:pic>
        <p:nvPicPr>
          <p:cNvPr id="20" name="Picture 13" descr="b_verde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501775" y="1754179"/>
            <a:ext cx="411452" cy="41145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4" name="20 Redondear rectángulo de esquina diagonal">
            <a:hlinkClick r:id="rId9" action="ppaction://hlinksldjump"/>
            <a:extLst>
              <a:ext uri="{FF2B5EF4-FFF2-40B4-BE49-F238E27FC236}">
                <a16:creationId xmlns="" xmlns:a16="http://schemas.microsoft.com/office/drawing/2014/main" id="{B59C6229-C6AE-456E-BB46-25D400A86F7E}"/>
              </a:ext>
            </a:extLst>
          </p:cNvPr>
          <p:cNvSpPr/>
          <p:nvPr/>
        </p:nvSpPr>
        <p:spPr>
          <a:xfrm>
            <a:off x="19329" y="6369445"/>
            <a:ext cx="3005008" cy="505890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s-ES" sz="1200" b="1" dirty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Introducción</a:t>
            </a:r>
            <a:endParaRPr lang="es-CL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22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B04898DA-39F4-40DE-86B1-2AB89649D6A3}"/>
              </a:ext>
            </a:extLst>
          </p:cNvPr>
          <p:cNvSpPr/>
          <p:nvPr/>
        </p:nvSpPr>
        <p:spPr>
          <a:xfrm>
            <a:off x="9120336" y="6373409"/>
            <a:ext cx="3071664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Consideraciones</a:t>
            </a:r>
            <a:r>
              <a:rPr lang="en-US" sz="12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12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resupuestarias</a:t>
            </a:r>
            <a:endParaRPr lang="en-US" sz="12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27 Redondear rectángulo de esquina diagonal">
            <a:hlinkClick r:id="rId10" action="ppaction://hlinksldjump"/>
            <a:extLst>
              <a:ext uri="{FF2B5EF4-FFF2-40B4-BE49-F238E27FC236}">
                <a16:creationId xmlns="" xmlns:a16="http://schemas.microsoft.com/office/drawing/2014/main" id="{DDEF960E-DFBC-4350-B543-BBC9FB6E3EC5}"/>
              </a:ext>
            </a:extLst>
          </p:cNvPr>
          <p:cNvSpPr/>
          <p:nvPr/>
        </p:nvSpPr>
        <p:spPr>
          <a:xfrm>
            <a:off x="3024338" y="6368324"/>
            <a:ext cx="3071662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/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Bases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Jurídicas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y Fuentes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27 Redondear rectángulo de esquina diagonal">
            <a:hlinkClick r:id="" action="ppaction://noaction"/>
            <a:extLst>
              <a:ext uri="{FF2B5EF4-FFF2-40B4-BE49-F238E27FC236}">
                <a16:creationId xmlns="" xmlns:a16="http://schemas.microsoft.com/office/drawing/2014/main" id="{679A702A-7A5A-43A4-B9FE-F4620358F9B2}"/>
              </a:ext>
            </a:extLst>
          </p:cNvPr>
          <p:cNvSpPr/>
          <p:nvPr/>
        </p:nvSpPr>
        <p:spPr>
          <a:xfrm>
            <a:off x="6096001" y="6373409"/>
            <a:ext cx="3024336" cy="511975"/>
          </a:xfrm>
          <a:prstGeom prst="round2DiagRect">
            <a:avLst>
              <a:gd name="adj1" fmla="val 0"/>
              <a:gd name="adj2" fmla="val 0"/>
            </a:avLst>
          </a:prstGeom>
          <a:solidFill>
            <a:schemeClr val="accent1">
              <a:lumMod val="50000"/>
            </a:schemeClr>
          </a:solidFill>
          <a:ln w="28575"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663" algn="ctr">
              <a:defRPr/>
            </a:pP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Contexto</a:t>
            </a:r>
            <a:r>
              <a:rPr lang="en-US" sz="1200" b="1" dirty="0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200" b="1" dirty="0" err="1" smtClean="0">
                <a:solidFill>
                  <a:schemeClr val="bg2">
                    <a:lumMod val="90000"/>
                  </a:schemeClr>
                </a:solidFill>
                <a:latin typeface="Arial" pitchFamily="34" charset="0"/>
                <a:cs typeface="Arial" pitchFamily="34" charset="0"/>
              </a:rPr>
              <a:t>Financiero</a:t>
            </a:r>
            <a:endParaRPr lang="en-US" sz="1200" b="1" dirty="0">
              <a:solidFill>
                <a:schemeClr val="bg2">
                  <a:lumMod val="9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0210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184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L">
              <a:solidFill>
                <a:srgbClr val="2B166E"/>
              </a:solidFill>
              <a:latin typeface="Arial" charset="0"/>
            </a:endParaRPr>
          </a:p>
        </p:txBody>
      </p:sp>
      <p:sp>
        <p:nvSpPr>
          <p:cNvPr id="2" name="Subtítulo 1"/>
          <p:cNvSpPr>
            <a:spLocks noGrp="1"/>
          </p:cNvSpPr>
          <p:nvPr>
            <p:ph type="subTitle" idx="1"/>
          </p:nvPr>
        </p:nvSpPr>
        <p:spPr>
          <a:xfrm>
            <a:off x="3651250" y="568139"/>
            <a:ext cx="6281058" cy="1113012"/>
          </a:xfrm>
        </p:spPr>
        <p:txBody>
          <a:bodyPr/>
          <a:lstStyle/>
          <a:p>
            <a:pPr algn="ctr"/>
            <a:r>
              <a:rPr lang="es-ES" sz="2300" b="1" dirty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     </a:t>
            </a:r>
            <a:r>
              <a:rPr lang="es-ES" sz="4000" b="1" dirty="0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Término de Exposición</a:t>
            </a:r>
            <a:endParaRPr lang="es-CL" sz="4000" b="1" dirty="0">
              <a:solidFill>
                <a:schemeClr val="tx1"/>
              </a:solidFill>
              <a:latin typeface="Calibri" pitchFamily="34" charset="0"/>
              <a:ea typeface="+mj-ea"/>
              <a:cs typeface="+mj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55218" y="2159556"/>
            <a:ext cx="815912" cy="114846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48034" y="3425395"/>
            <a:ext cx="823096" cy="11585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5237" y="178780"/>
            <a:ext cx="2037843" cy="182049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53367" y="185412"/>
            <a:ext cx="1205245" cy="169648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94583" y="5209488"/>
            <a:ext cx="2220219" cy="164851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23089" y="5209489"/>
            <a:ext cx="2198016" cy="164851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22242" y="5209489"/>
            <a:ext cx="2569758" cy="195558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5209488"/>
            <a:ext cx="2307917" cy="164851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6204" y="5209487"/>
            <a:ext cx="2470092" cy="1708259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2307305" y="5209488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7216426" y="5199850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4885990" y="5199850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9518869" y="5199850"/>
            <a:ext cx="108899" cy="1648512"/>
          </a:xfrm>
          <a:prstGeom prst="rect">
            <a:avLst/>
          </a:prstGeom>
          <a:solidFill>
            <a:schemeClr val="tx1"/>
          </a:solidFill>
        </p:spPr>
        <p:txBody>
          <a:bodyPr rtlCol="0" anchor="ctr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es-CL" kern="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8387565" y="4731603"/>
            <a:ext cx="280121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Valparaíso, </a:t>
            </a:r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Septiembre </a:t>
            </a:r>
            <a:r>
              <a:rPr lang="es-ES" sz="13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2021</a:t>
            </a:r>
            <a:endParaRPr lang="es-CL" sz="13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1650" y="1033652"/>
            <a:ext cx="3231297" cy="31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1341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>
    <a:spDef>
      <a:spPr/>
      <a:bodyPr>
        <a:spAutoFit/>
      </a:bodyPr>
      <a:lstStyle>
        <a:defPPr marL="285750" indent="-285750" algn="just" eaLnBrk="1" fontAlgn="auto" hangingPunct="1">
          <a:spcBef>
            <a:spcPts val="0"/>
          </a:spcBef>
          <a:spcAft>
            <a:spcPts val="0"/>
          </a:spcAft>
          <a:buFont typeface="Wingdings" panose="05000000000000000000" pitchFamily="2" charset="2"/>
          <a:buChar char="§"/>
          <a:defRPr kern="0" dirty="0">
            <a:solidFill>
              <a:srgbClr val="000000"/>
            </a:solidFill>
            <a:latin typeface="Calibri"/>
            <a:cs typeface="Calibri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lemental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629DD1"/>
    </a:accent1>
    <a:accent2>
      <a:srgbClr val="297FD5"/>
    </a:accent2>
    <a:accent3>
      <a:srgbClr val="7F8FA9"/>
    </a:accent3>
    <a:accent4>
      <a:srgbClr val="4A66AC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</a:themeOverride>
</file>

<file path=ppt/theme/themeOverride2.xml><?xml version="1.0" encoding="utf-8"?>
<a:themeOverride xmlns:a="http://schemas.openxmlformats.org/drawingml/2006/main">
  <a:clrScheme name="Elemental">
    <a:dk1>
      <a:sysClr val="windowText" lastClr="000000"/>
    </a:dk1>
    <a:lt1>
      <a:sysClr val="window" lastClr="FFFFFF"/>
    </a:lt1>
    <a:dk2>
      <a:srgbClr val="242852"/>
    </a:dk2>
    <a:lt2>
      <a:srgbClr val="ACCBF9"/>
    </a:lt2>
    <a:accent1>
      <a:srgbClr val="629DD1"/>
    </a:accent1>
    <a:accent2>
      <a:srgbClr val="297FD5"/>
    </a:accent2>
    <a:accent3>
      <a:srgbClr val="7F8FA9"/>
    </a:accent3>
    <a:accent4>
      <a:srgbClr val="4A66AC"/>
    </a:accent4>
    <a:accent5>
      <a:srgbClr val="5AA2AE"/>
    </a:accent5>
    <a:accent6>
      <a:srgbClr val="9D90A0"/>
    </a:accent6>
    <a:hlink>
      <a:srgbClr val="9454C3"/>
    </a:hlink>
    <a:folHlink>
      <a:srgbClr val="3EBBF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29445</TotalTime>
  <Words>2572</Words>
  <Application>Microsoft Office PowerPoint</Application>
  <PresentationFormat>Personalizado</PresentationFormat>
  <Paragraphs>578</Paragraphs>
  <Slides>33</Slides>
  <Notes>3</Notes>
  <HiddenSlides>1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Módulo</vt:lpstr>
      <vt:lpstr>Hoja de cálculo</vt:lpstr>
      <vt:lpstr>Diapositiva 1</vt:lpstr>
      <vt:lpstr>Temario</vt:lpstr>
      <vt:lpstr>Diapositiva 3</vt:lpstr>
      <vt:lpstr>Organigrama de la Armada</vt:lpstr>
      <vt:lpstr>Dirección General de Finanzas de la Armada</vt:lpstr>
      <vt:lpstr>Diapositiva 6</vt:lpstr>
      <vt:lpstr>Dirección General de Finanzas de la Armada</vt:lpstr>
      <vt:lpstr>Dirección General de Finanzas de la Armada</vt:lpstr>
      <vt:lpstr>Dirección General de Finanzas de la Armada</vt:lpstr>
      <vt:lpstr>Diapositiva 10</vt:lpstr>
      <vt:lpstr>Decreto Ley Nº 1263 de 1975 </vt:lpstr>
      <vt:lpstr>Decreto Ley Nº 1263 de 1975 </vt:lpstr>
      <vt:lpstr>Diapositiva 13</vt:lpstr>
      <vt:lpstr>Fuentes de Financiamiento</vt:lpstr>
      <vt:lpstr>Fondo Rotativo de Abastecimiento</vt:lpstr>
      <vt:lpstr>Calendario Formulación y Aprobación Presupuesto Público</vt:lpstr>
      <vt:lpstr>Ley de Financiamiento de las Capacidades Estratégicas Aporte Basal</vt:lpstr>
      <vt:lpstr>Diapositiva 18</vt:lpstr>
      <vt:lpstr>Diapositiva 19</vt:lpstr>
      <vt:lpstr>Diapositiva 20</vt:lpstr>
      <vt:lpstr>Presupuesto Gobierno Central 2021</vt:lpstr>
      <vt:lpstr>Variación del Presupuesto por Partidas </vt:lpstr>
      <vt:lpstr>Presupuesto 2021  Por Partidas y Variación Anual </vt:lpstr>
      <vt:lpstr>Informe Avance Gasto Institucional A.F.L. </vt:lpstr>
      <vt:lpstr>Gasto en Defensa % Respecto al PIB Fuente: Banco Mundial – SIPRI (Instituto internacional de Estocolmo para la Investigación de la Paz)</vt:lpstr>
      <vt:lpstr>Ingresos, Gastos y Balance del Gobierno Central</vt:lpstr>
      <vt:lpstr>Ingresos, Gastos y Balance del Gobierno Central</vt:lpstr>
      <vt:lpstr>SECP / SISREDA </vt:lpstr>
      <vt:lpstr>Diapositiva 29</vt:lpstr>
      <vt:lpstr>Proyecto de Presupuesto 2022</vt:lpstr>
      <vt:lpstr>Proyecto de Presupuesto 2022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500 SALA REUNION</dc:creator>
  <cp:lastModifiedBy>13763592-5</cp:lastModifiedBy>
  <cp:revision>1783</cp:revision>
  <cp:lastPrinted>2021-08-18T18:39:00Z</cp:lastPrinted>
  <dcterms:created xsi:type="dcterms:W3CDTF">2013-11-14T13:27:16Z</dcterms:created>
  <dcterms:modified xsi:type="dcterms:W3CDTF">2021-09-28T10:58:48Z</dcterms:modified>
</cp:coreProperties>
</file>