
<file path=[Content_Types].xml><?xml version="1.0" encoding="utf-8"?>
<Types xmlns="http://schemas.openxmlformats.org/package/2006/content-types">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
  </p:notesMasterIdLst>
  <p:sldIdLst>
    <p:sldId id="262" r:id="rId2"/>
    <p:sldId id="263" r:id="rId3"/>
    <p:sldId id="264" r:id="rId4"/>
    <p:sldId id="265" r:id="rId5"/>
    <p:sldId id="266" r:id="rId6"/>
  </p:sldIdLst>
  <p:sldSz cx="9144000" cy="6858000" type="screen4x3"/>
  <p:notesSz cx="7010400" cy="9296400"/>
  <p:defaultTextStyle>
    <a:defPPr>
      <a:defRPr lang="es-C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FD937"/>
    <a:srgbClr val="FFCC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21022" autoAdjust="0"/>
    <p:restoredTop sz="94660"/>
  </p:normalViewPr>
  <p:slideViewPr>
    <p:cSldViewPr>
      <p:cViewPr>
        <p:scale>
          <a:sx n="50" d="100"/>
          <a:sy n="50" d="100"/>
        </p:scale>
        <p:origin x="-2132" y="-41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3038475" cy="465138"/>
          </a:xfrm>
          <a:prstGeom prst="rect">
            <a:avLst/>
          </a:prstGeom>
        </p:spPr>
        <p:txBody>
          <a:bodyPr vert="horz" lIns="91440" tIns="45720" rIns="91440" bIns="45720" rtlCol="0"/>
          <a:lstStyle>
            <a:lvl1pPr algn="l">
              <a:defRPr sz="1200"/>
            </a:lvl1pPr>
          </a:lstStyle>
          <a:p>
            <a:endParaRPr lang="es-CL"/>
          </a:p>
        </p:txBody>
      </p:sp>
      <p:sp>
        <p:nvSpPr>
          <p:cNvPr id="3" name="2 Marcador de fecha"/>
          <p:cNvSpPr>
            <a:spLocks noGrp="1"/>
          </p:cNvSpPr>
          <p:nvPr>
            <p:ph type="dt" idx="1"/>
          </p:nvPr>
        </p:nvSpPr>
        <p:spPr>
          <a:xfrm>
            <a:off x="3970338" y="0"/>
            <a:ext cx="3038475" cy="465138"/>
          </a:xfrm>
          <a:prstGeom prst="rect">
            <a:avLst/>
          </a:prstGeom>
        </p:spPr>
        <p:txBody>
          <a:bodyPr vert="horz" lIns="91440" tIns="45720" rIns="91440" bIns="45720" rtlCol="0"/>
          <a:lstStyle>
            <a:lvl1pPr algn="r">
              <a:defRPr sz="1200"/>
            </a:lvl1pPr>
          </a:lstStyle>
          <a:p>
            <a:fld id="{EF3E5D85-B994-4E38-B881-7328AE0FC632}" type="datetimeFigureOut">
              <a:rPr lang="es-CL" smtClean="0"/>
              <a:pPr/>
              <a:t>07-06-2021</a:t>
            </a:fld>
            <a:endParaRPr lang="es-CL"/>
          </a:p>
        </p:txBody>
      </p:sp>
      <p:sp>
        <p:nvSpPr>
          <p:cNvPr id="4" name="3 Marcador de imagen de diapositiva"/>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1440" tIns="45720" rIns="91440" bIns="45720" rtlCol="0" anchor="ctr"/>
          <a:lstStyle/>
          <a:p>
            <a:endParaRPr lang="es-CL"/>
          </a:p>
        </p:txBody>
      </p:sp>
      <p:sp>
        <p:nvSpPr>
          <p:cNvPr id="5" name="4 Marcador de notas"/>
          <p:cNvSpPr>
            <a:spLocks noGrp="1"/>
          </p:cNvSpPr>
          <p:nvPr>
            <p:ph type="body" sz="quarter" idx="3"/>
          </p:nvPr>
        </p:nvSpPr>
        <p:spPr>
          <a:xfrm>
            <a:off x="701675" y="4416425"/>
            <a:ext cx="5607050" cy="41830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6" name="5 Marcador de pie de página"/>
          <p:cNvSpPr>
            <a:spLocks noGrp="1"/>
          </p:cNvSpPr>
          <p:nvPr>
            <p:ph type="ftr" sz="quarter" idx="4"/>
          </p:nvPr>
        </p:nvSpPr>
        <p:spPr>
          <a:xfrm>
            <a:off x="0" y="8829675"/>
            <a:ext cx="3038475" cy="465138"/>
          </a:xfrm>
          <a:prstGeom prst="rect">
            <a:avLst/>
          </a:prstGeom>
        </p:spPr>
        <p:txBody>
          <a:bodyPr vert="horz" lIns="91440" tIns="45720" rIns="91440" bIns="45720" rtlCol="0" anchor="b"/>
          <a:lstStyle>
            <a:lvl1pPr algn="l">
              <a:defRPr sz="1200"/>
            </a:lvl1pPr>
          </a:lstStyle>
          <a:p>
            <a:endParaRPr lang="es-CL"/>
          </a:p>
        </p:txBody>
      </p:sp>
      <p:sp>
        <p:nvSpPr>
          <p:cNvPr id="7" name="6 Marcador de número de diapositiva"/>
          <p:cNvSpPr>
            <a:spLocks noGrp="1"/>
          </p:cNvSpPr>
          <p:nvPr>
            <p:ph type="sldNum" sz="quarter" idx="5"/>
          </p:nvPr>
        </p:nvSpPr>
        <p:spPr>
          <a:xfrm>
            <a:off x="3970338" y="8829675"/>
            <a:ext cx="3038475" cy="465138"/>
          </a:xfrm>
          <a:prstGeom prst="rect">
            <a:avLst/>
          </a:prstGeom>
        </p:spPr>
        <p:txBody>
          <a:bodyPr vert="horz" lIns="91440" tIns="45720" rIns="91440" bIns="45720" rtlCol="0" anchor="b"/>
          <a:lstStyle>
            <a:lvl1pPr algn="r">
              <a:defRPr sz="1200"/>
            </a:lvl1pPr>
          </a:lstStyle>
          <a:p>
            <a:fld id="{0D7C5AE0-7A2D-4B65-B9A2-BF4CEF64D1A2}" type="slidenum">
              <a:rPr lang="es-CL" smtClean="0"/>
              <a:pPr/>
              <a:t>‹Nº›</a:t>
            </a:fld>
            <a:endParaRPr lang="es-CL"/>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2771"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32772" name="3 Marcador de número de diapositiva"/>
          <p:cNvSpPr txBox="1">
            <a:spLocks noGrp="1"/>
          </p:cNvSpPr>
          <p:nvPr/>
        </p:nvSpPr>
        <p:spPr bwMode="auto">
          <a:xfrm>
            <a:off x="3970938" y="8829967"/>
            <a:ext cx="3037840" cy="464820"/>
          </a:xfrm>
          <a:prstGeom prst="rect">
            <a:avLst/>
          </a:prstGeom>
          <a:noFill/>
          <a:ln w="9525">
            <a:noFill/>
            <a:miter lim="800000"/>
            <a:headEnd/>
            <a:tailEnd/>
          </a:ln>
        </p:spPr>
        <p:txBody>
          <a:bodyPr lIns="93177" tIns="46589" rIns="93177" bIns="46589" anchor="b"/>
          <a:lstStyle/>
          <a:p>
            <a:pPr algn="r">
              <a:buFontTx/>
              <a:buNone/>
            </a:pPr>
            <a:fld id="{59B2D1CC-0A11-4E56-9F3D-AD0E6F18E9D1}" type="slidenum">
              <a:rPr lang="es-CL" b="0">
                <a:solidFill>
                  <a:schemeClr val="tx1"/>
                </a:solidFill>
                <a:latin typeface="Calibri" pitchFamily="34" charset="0"/>
              </a:rPr>
              <a:pPr algn="r">
                <a:buFontTx/>
                <a:buNone/>
              </a:pPr>
              <a:t>2</a:t>
            </a:fld>
            <a:endParaRPr lang="es-CL" b="0">
              <a:solidFill>
                <a:schemeClr val="tx1"/>
              </a:solidFill>
              <a:latin typeface="Calibri"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3795"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33796" name="3 Marcador de número de diapositiva"/>
          <p:cNvSpPr txBox="1">
            <a:spLocks noGrp="1"/>
          </p:cNvSpPr>
          <p:nvPr/>
        </p:nvSpPr>
        <p:spPr bwMode="auto">
          <a:xfrm>
            <a:off x="3970938" y="8829967"/>
            <a:ext cx="3037840" cy="464820"/>
          </a:xfrm>
          <a:prstGeom prst="rect">
            <a:avLst/>
          </a:prstGeom>
          <a:noFill/>
          <a:ln w="9525">
            <a:noFill/>
            <a:miter lim="800000"/>
            <a:headEnd/>
            <a:tailEnd/>
          </a:ln>
        </p:spPr>
        <p:txBody>
          <a:bodyPr lIns="93177" tIns="46589" rIns="93177" bIns="46589" anchor="b"/>
          <a:lstStyle/>
          <a:p>
            <a:pPr algn="r">
              <a:buFontTx/>
              <a:buNone/>
            </a:pPr>
            <a:fld id="{FAC18E92-E258-423C-B0B9-9B0E75604653}" type="slidenum">
              <a:rPr lang="es-CL" b="0">
                <a:solidFill>
                  <a:schemeClr val="tx1"/>
                </a:solidFill>
                <a:latin typeface="Calibri" pitchFamily="34" charset="0"/>
              </a:rPr>
              <a:pPr algn="r">
                <a:buFontTx/>
                <a:buNone/>
              </a:pPr>
              <a:t>3</a:t>
            </a:fld>
            <a:endParaRPr lang="es-CL" b="0">
              <a:solidFill>
                <a:schemeClr val="tx1"/>
              </a:solidFill>
              <a:latin typeface="Calibri"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3795"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33796" name="3 Marcador de número de diapositiva"/>
          <p:cNvSpPr txBox="1">
            <a:spLocks noGrp="1"/>
          </p:cNvSpPr>
          <p:nvPr/>
        </p:nvSpPr>
        <p:spPr bwMode="auto">
          <a:xfrm>
            <a:off x="3970938" y="8829967"/>
            <a:ext cx="3037840" cy="464820"/>
          </a:xfrm>
          <a:prstGeom prst="rect">
            <a:avLst/>
          </a:prstGeom>
          <a:noFill/>
          <a:ln w="9525">
            <a:noFill/>
            <a:miter lim="800000"/>
            <a:headEnd/>
            <a:tailEnd/>
          </a:ln>
        </p:spPr>
        <p:txBody>
          <a:bodyPr lIns="93177" tIns="46589" rIns="93177" bIns="46589" anchor="b"/>
          <a:lstStyle/>
          <a:p>
            <a:pPr algn="r">
              <a:buFontTx/>
              <a:buNone/>
            </a:pPr>
            <a:fld id="{FAC18E92-E258-423C-B0B9-9B0E75604653}" type="slidenum">
              <a:rPr lang="es-CL" b="0">
                <a:solidFill>
                  <a:schemeClr val="tx1"/>
                </a:solidFill>
                <a:latin typeface="Calibri" pitchFamily="34" charset="0"/>
              </a:rPr>
              <a:pPr algn="r">
                <a:buFontTx/>
                <a:buNone/>
              </a:pPr>
              <a:t>4</a:t>
            </a:fld>
            <a:endParaRPr lang="es-CL" b="0">
              <a:solidFill>
                <a:schemeClr val="tx1"/>
              </a:solidFill>
              <a:latin typeface="Calibri"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3795"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33796" name="3 Marcador de número de diapositiva"/>
          <p:cNvSpPr txBox="1">
            <a:spLocks noGrp="1"/>
          </p:cNvSpPr>
          <p:nvPr/>
        </p:nvSpPr>
        <p:spPr bwMode="auto">
          <a:xfrm>
            <a:off x="3970938" y="8829967"/>
            <a:ext cx="3037840" cy="464820"/>
          </a:xfrm>
          <a:prstGeom prst="rect">
            <a:avLst/>
          </a:prstGeom>
          <a:noFill/>
          <a:ln w="9525">
            <a:noFill/>
            <a:miter lim="800000"/>
            <a:headEnd/>
            <a:tailEnd/>
          </a:ln>
        </p:spPr>
        <p:txBody>
          <a:bodyPr lIns="93177" tIns="46589" rIns="93177" bIns="46589" anchor="b"/>
          <a:lstStyle/>
          <a:p>
            <a:pPr algn="r">
              <a:buFontTx/>
              <a:buNone/>
            </a:pPr>
            <a:fld id="{FAC18E92-E258-423C-B0B9-9B0E75604653}" type="slidenum">
              <a:rPr lang="es-CL" b="0">
                <a:solidFill>
                  <a:schemeClr val="tx1"/>
                </a:solidFill>
                <a:latin typeface="Calibri" pitchFamily="34" charset="0"/>
              </a:rPr>
              <a:pPr algn="r">
                <a:buFontTx/>
                <a:buNone/>
              </a:pPr>
              <a:t>5</a:t>
            </a:fld>
            <a:endParaRPr lang="es-CL" b="0">
              <a:solidFill>
                <a:schemeClr val="tx1"/>
              </a:solidFill>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L"/>
          </a:p>
        </p:txBody>
      </p:sp>
      <p:sp>
        <p:nvSpPr>
          <p:cNvPr id="4" name="3 Marcador de fecha"/>
          <p:cNvSpPr>
            <a:spLocks noGrp="1"/>
          </p:cNvSpPr>
          <p:nvPr>
            <p:ph type="dt" sz="half" idx="10"/>
          </p:nvPr>
        </p:nvSpPr>
        <p:spPr/>
        <p:txBody>
          <a:bodyPr/>
          <a:lstStyle>
            <a:lvl1pPr>
              <a:defRPr/>
            </a:lvl1pPr>
          </a:lstStyle>
          <a:p>
            <a:pPr>
              <a:defRPr/>
            </a:pPr>
            <a:fld id="{885811D2-06E1-4BCA-A7C9-98E47A84BA71}" type="datetimeFigureOut">
              <a:rPr lang="es-CL"/>
              <a:pPr>
                <a:defRPr/>
              </a:pPr>
              <a:t>07-06-2021</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EE54C8A7-74B0-4754-8CEE-77FFCAD1E8DF}" type="slidenum">
              <a:rPr lang="es-CL"/>
              <a:pPr>
                <a:defRPr/>
              </a:pPr>
              <a:t>‹Nº›</a:t>
            </a:fld>
            <a:endParaRPr lang="es-C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lvl1pPr>
              <a:defRPr/>
            </a:lvl1pPr>
          </a:lstStyle>
          <a:p>
            <a:pPr>
              <a:defRPr/>
            </a:pPr>
            <a:fld id="{3FE01448-DDCC-4CF7-8317-5046F2BD455C}" type="datetimeFigureOut">
              <a:rPr lang="es-CL"/>
              <a:pPr>
                <a:defRPr/>
              </a:pPr>
              <a:t>07-06-2021</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390975AE-CAE5-4005-81F1-0929C912B6F6}" type="slidenum">
              <a:rPr lang="es-CL"/>
              <a:pPr>
                <a:defRPr/>
              </a:pPr>
              <a:t>‹Nº›</a:t>
            </a:fld>
            <a:endParaRPr lang="es-C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31F5F0A9-BC8B-4B15-9EFB-F6F71BCA25BB}" type="datetimeFigureOut">
              <a:rPr lang="es-CL"/>
              <a:pPr>
                <a:defRPr/>
              </a:pPr>
              <a:t>07-06-2021</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392B0A46-9D06-4285-B0E7-AF9437024C91}" type="slidenum">
              <a:rPr lang="es-CL"/>
              <a:pPr>
                <a:defRPr/>
              </a:pPr>
              <a:t>‹Nº›</a:t>
            </a:fld>
            <a:endParaRPr lang="es-C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3 Marcador de fecha"/>
          <p:cNvSpPr>
            <a:spLocks noGrp="1"/>
          </p:cNvSpPr>
          <p:nvPr>
            <p:ph type="dt" sz="half" idx="10"/>
          </p:nvPr>
        </p:nvSpPr>
        <p:spPr/>
        <p:txBody>
          <a:bodyPr/>
          <a:lstStyle>
            <a:lvl1pPr>
              <a:defRPr/>
            </a:lvl1pPr>
          </a:lstStyle>
          <a:p>
            <a:pPr>
              <a:defRPr/>
            </a:pPr>
            <a:fld id="{12F871E1-6C4F-4D66-87E8-9ED765B85656}" type="datetimeFigureOut">
              <a:rPr lang="es-CL"/>
              <a:pPr>
                <a:defRPr/>
              </a:pPr>
              <a:t>07-06-2021</a:t>
            </a:fld>
            <a:endParaRPr lang="es-CL"/>
          </a:p>
        </p:txBody>
      </p:sp>
      <p:sp>
        <p:nvSpPr>
          <p:cNvPr id="6" name="4 Marcador de pie de página"/>
          <p:cNvSpPr>
            <a:spLocks noGrp="1"/>
          </p:cNvSpPr>
          <p:nvPr>
            <p:ph type="ftr" sz="quarter" idx="11"/>
          </p:nvPr>
        </p:nvSpPr>
        <p:spPr/>
        <p:txBody>
          <a:bodyPr/>
          <a:lstStyle>
            <a:lvl1pPr>
              <a:defRPr/>
            </a:lvl1pPr>
          </a:lstStyle>
          <a:p>
            <a:pPr>
              <a:defRPr/>
            </a:pPr>
            <a:endParaRPr lang="es-CL"/>
          </a:p>
        </p:txBody>
      </p:sp>
      <p:sp>
        <p:nvSpPr>
          <p:cNvPr id="7" name="5 Marcador de número de diapositiva"/>
          <p:cNvSpPr>
            <a:spLocks noGrp="1"/>
          </p:cNvSpPr>
          <p:nvPr>
            <p:ph type="sldNum" sz="quarter" idx="12"/>
          </p:nvPr>
        </p:nvSpPr>
        <p:spPr/>
        <p:txBody>
          <a:bodyPr/>
          <a:lstStyle>
            <a:lvl1pPr>
              <a:defRPr/>
            </a:lvl1pPr>
          </a:lstStyle>
          <a:p>
            <a:pPr>
              <a:defRPr/>
            </a:pPr>
            <a:fld id="{01CB5205-CF5D-49EF-B53F-B49F081B903B}" type="slidenum">
              <a:rPr lang="es-CL"/>
              <a:pPr>
                <a:defRPr/>
              </a:pPr>
              <a:t>‹Nº›</a:t>
            </a:fld>
            <a:endParaRPr lang="es-C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7" name="3 Marcador de fecha"/>
          <p:cNvSpPr>
            <a:spLocks noGrp="1"/>
          </p:cNvSpPr>
          <p:nvPr>
            <p:ph type="dt" sz="half" idx="10"/>
          </p:nvPr>
        </p:nvSpPr>
        <p:spPr/>
        <p:txBody>
          <a:bodyPr/>
          <a:lstStyle>
            <a:lvl1pPr>
              <a:defRPr/>
            </a:lvl1pPr>
          </a:lstStyle>
          <a:p>
            <a:pPr>
              <a:defRPr/>
            </a:pPr>
            <a:fld id="{23E7E997-1F4F-4697-B344-8812D88C6A0F}" type="datetimeFigureOut">
              <a:rPr lang="es-CL"/>
              <a:pPr>
                <a:defRPr/>
              </a:pPr>
              <a:t>07-06-2021</a:t>
            </a:fld>
            <a:endParaRPr lang="es-CL"/>
          </a:p>
        </p:txBody>
      </p:sp>
      <p:sp>
        <p:nvSpPr>
          <p:cNvPr id="8" name="4 Marcador de pie de página"/>
          <p:cNvSpPr>
            <a:spLocks noGrp="1"/>
          </p:cNvSpPr>
          <p:nvPr>
            <p:ph type="ftr" sz="quarter" idx="11"/>
          </p:nvPr>
        </p:nvSpPr>
        <p:spPr/>
        <p:txBody>
          <a:bodyPr/>
          <a:lstStyle>
            <a:lvl1pPr>
              <a:defRPr/>
            </a:lvl1pPr>
          </a:lstStyle>
          <a:p>
            <a:pPr>
              <a:defRPr/>
            </a:pPr>
            <a:endParaRPr lang="es-CL"/>
          </a:p>
        </p:txBody>
      </p:sp>
      <p:sp>
        <p:nvSpPr>
          <p:cNvPr id="9" name="5 Marcador de número de diapositiva"/>
          <p:cNvSpPr>
            <a:spLocks noGrp="1"/>
          </p:cNvSpPr>
          <p:nvPr>
            <p:ph type="sldNum" sz="quarter" idx="12"/>
          </p:nvPr>
        </p:nvSpPr>
        <p:spPr/>
        <p:txBody>
          <a:bodyPr/>
          <a:lstStyle>
            <a:lvl1pPr>
              <a:defRPr/>
            </a:lvl1pPr>
          </a:lstStyle>
          <a:p>
            <a:pPr>
              <a:defRPr/>
            </a:pPr>
            <a:fld id="{34184D82-F50C-4D5A-AA16-6F37CCDFFCCC}" type="slidenum">
              <a:rPr lang="es-CL"/>
              <a:pPr>
                <a:defRPr/>
              </a:pPr>
              <a:t>‹Nº›</a:t>
            </a:fld>
            <a:endParaRPr lang="es-C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3 Marcador de fecha"/>
          <p:cNvSpPr>
            <a:spLocks noGrp="1"/>
          </p:cNvSpPr>
          <p:nvPr>
            <p:ph type="dt" sz="half" idx="10"/>
          </p:nvPr>
        </p:nvSpPr>
        <p:spPr/>
        <p:txBody>
          <a:bodyPr/>
          <a:lstStyle>
            <a:lvl1pPr>
              <a:defRPr/>
            </a:lvl1pPr>
          </a:lstStyle>
          <a:p>
            <a:pPr>
              <a:defRPr/>
            </a:pPr>
            <a:fld id="{9DA244F1-9CBF-4EFA-BCEA-46FF0ABF683F}" type="datetimeFigureOut">
              <a:rPr lang="es-CL"/>
              <a:pPr>
                <a:defRPr/>
              </a:pPr>
              <a:t>07-06-2021</a:t>
            </a:fld>
            <a:endParaRPr lang="es-CL"/>
          </a:p>
        </p:txBody>
      </p:sp>
      <p:sp>
        <p:nvSpPr>
          <p:cNvPr id="4" name="4 Marcador de pie de página"/>
          <p:cNvSpPr>
            <a:spLocks noGrp="1"/>
          </p:cNvSpPr>
          <p:nvPr>
            <p:ph type="ftr" sz="quarter" idx="11"/>
          </p:nvPr>
        </p:nvSpPr>
        <p:spPr/>
        <p:txBody>
          <a:bodyPr/>
          <a:lstStyle>
            <a:lvl1pPr>
              <a:defRPr/>
            </a:lvl1pPr>
          </a:lstStyle>
          <a:p>
            <a:pPr>
              <a:defRPr/>
            </a:pPr>
            <a:endParaRPr lang="es-CL"/>
          </a:p>
        </p:txBody>
      </p:sp>
      <p:sp>
        <p:nvSpPr>
          <p:cNvPr id="5" name="5 Marcador de número de diapositiva"/>
          <p:cNvSpPr>
            <a:spLocks noGrp="1"/>
          </p:cNvSpPr>
          <p:nvPr>
            <p:ph type="sldNum" sz="quarter" idx="12"/>
          </p:nvPr>
        </p:nvSpPr>
        <p:spPr/>
        <p:txBody>
          <a:bodyPr/>
          <a:lstStyle>
            <a:lvl1pPr>
              <a:defRPr/>
            </a:lvl1pPr>
          </a:lstStyle>
          <a:p>
            <a:pPr>
              <a:defRPr/>
            </a:pPr>
            <a:fld id="{D5AF3608-86DE-4C64-B5A8-321927CFA344}" type="slidenum">
              <a:rPr lang="es-CL"/>
              <a:pPr>
                <a:defRPr/>
              </a:pPr>
              <a:t>‹Nº›</a:t>
            </a:fld>
            <a:endParaRPr lang="es-C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5AD4CBB2-EAA5-400A-A8A6-46870645292C}" type="datetimeFigureOut">
              <a:rPr lang="es-CL"/>
              <a:pPr>
                <a:defRPr/>
              </a:pPr>
              <a:t>07-06-2021</a:t>
            </a:fld>
            <a:endParaRPr lang="es-CL"/>
          </a:p>
        </p:txBody>
      </p:sp>
      <p:sp>
        <p:nvSpPr>
          <p:cNvPr id="3" name="4 Marcador de pie de página"/>
          <p:cNvSpPr>
            <a:spLocks noGrp="1"/>
          </p:cNvSpPr>
          <p:nvPr>
            <p:ph type="ftr" sz="quarter" idx="11"/>
          </p:nvPr>
        </p:nvSpPr>
        <p:spPr/>
        <p:txBody>
          <a:bodyPr/>
          <a:lstStyle>
            <a:lvl1pPr>
              <a:defRPr/>
            </a:lvl1pPr>
          </a:lstStyle>
          <a:p>
            <a:pPr>
              <a:defRPr/>
            </a:pPr>
            <a:endParaRPr lang="es-CL"/>
          </a:p>
        </p:txBody>
      </p:sp>
      <p:sp>
        <p:nvSpPr>
          <p:cNvPr id="4" name="5 Marcador de número de diapositiva"/>
          <p:cNvSpPr>
            <a:spLocks noGrp="1"/>
          </p:cNvSpPr>
          <p:nvPr>
            <p:ph type="sldNum" sz="quarter" idx="12"/>
          </p:nvPr>
        </p:nvSpPr>
        <p:spPr/>
        <p:txBody>
          <a:bodyPr/>
          <a:lstStyle>
            <a:lvl1pPr>
              <a:defRPr/>
            </a:lvl1pPr>
          </a:lstStyle>
          <a:p>
            <a:pPr>
              <a:defRPr/>
            </a:pPr>
            <a:fld id="{01222DCB-A42B-4F8B-B4CB-11CE3991667E}" type="slidenum">
              <a:rPr lang="es-CL"/>
              <a:pPr>
                <a:defRPr/>
              </a:pPr>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E1591678-A11E-482C-8E52-376FDC1BC874}" type="datetimeFigureOut">
              <a:rPr lang="es-CL"/>
              <a:pPr>
                <a:defRPr/>
              </a:pPr>
              <a:t>07-06-2021</a:t>
            </a:fld>
            <a:endParaRPr lang="es-CL"/>
          </a:p>
        </p:txBody>
      </p:sp>
      <p:sp>
        <p:nvSpPr>
          <p:cNvPr id="6" name="4 Marcador de pie de página"/>
          <p:cNvSpPr>
            <a:spLocks noGrp="1"/>
          </p:cNvSpPr>
          <p:nvPr>
            <p:ph type="ftr" sz="quarter" idx="11"/>
          </p:nvPr>
        </p:nvSpPr>
        <p:spPr/>
        <p:txBody>
          <a:bodyPr/>
          <a:lstStyle>
            <a:lvl1pPr>
              <a:defRPr/>
            </a:lvl1pPr>
          </a:lstStyle>
          <a:p>
            <a:pPr>
              <a:defRPr/>
            </a:pPr>
            <a:endParaRPr lang="es-CL"/>
          </a:p>
        </p:txBody>
      </p:sp>
      <p:sp>
        <p:nvSpPr>
          <p:cNvPr id="7" name="5 Marcador de número de diapositiva"/>
          <p:cNvSpPr>
            <a:spLocks noGrp="1"/>
          </p:cNvSpPr>
          <p:nvPr>
            <p:ph type="sldNum" sz="quarter" idx="12"/>
          </p:nvPr>
        </p:nvSpPr>
        <p:spPr/>
        <p:txBody>
          <a:bodyPr/>
          <a:lstStyle>
            <a:lvl1pPr>
              <a:defRPr/>
            </a:lvl1pPr>
          </a:lstStyle>
          <a:p>
            <a:pPr>
              <a:defRPr/>
            </a:pPr>
            <a:fld id="{9E090924-F626-458A-B476-5AB1520088AD}" type="slidenum">
              <a:rPr lang="es-CL"/>
              <a:pPr>
                <a:defRPr/>
              </a:pPr>
              <a:t>‹Nº›</a:t>
            </a:fld>
            <a:endParaRPr lang="es-C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AE2F3E7-7B9F-494D-A3C4-A71FBA45AC46}" type="datetimeFigureOut">
              <a:rPr lang="es-CL"/>
              <a:pPr>
                <a:defRPr/>
              </a:pPr>
              <a:t>07-06-2021</a:t>
            </a:fld>
            <a:endParaRPr lang="es-CL"/>
          </a:p>
        </p:txBody>
      </p:sp>
      <p:sp>
        <p:nvSpPr>
          <p:cNvPr id="6" name="4 Marcador de pie de página"/>
          <p:cNvSpPr>
            <a:spLocks noGrp="1"/>
          </p:cNvSpPr>
          <p:nvPr>
            <p:ph type="ftr" sz="quarter" idx="11"/>
          </p:nvPr>
        </p:nvSpPr>
        <p:spPr/>
        <p:txBody>
          <a:bodyPr/>
          <a:lstStyle>
            <a:lvl1pPr>
              <a:defRPr/>
            </a:lvl1pPr>
          </a:lstStyle>
          <a:p>
            <a:pPr>
              <a:defRPr/>
            </a:pPr>
            <a:endParaRPr lang="es-CL"/>
          </a:p>
        </p:txBody>
      </p:sp>
      <p:sp>
        <p:nvSpPr>
          <p:cNvPr id="7" name="5 Marcador de número de diapositiva"/>
          <p:cNvSpPr>
            <a:spLocks noGrp="1"/>
          </p:cNvSpPr>
          <p:nvPr>
            <p:ph type="sldNum" sz="quarter" idx="12"/>
          </p:nvPr>
        </p:nvSpPr>
        <p:spPr/>
        <p:txBody>
          <a:bodyPr/>
          <a:lstStyle>
            <a:lvl1pPr>
              <a:defRPr/>
            </a:lvl1pPr>
          </a:lstStyle>
          <a:p>
            <a:pPr>
              <a:defRPr/>
            </a:pPr>
            <a:fld id="{61DD5731-F894-4568-93BE-9CD7A5F0B56B}" type="slidenum">
              <a:rPr lang="es-CL"/>
              <a:pPr>
                <a:defRPr/>
              </a:pPr>
              <a:t>‹Nº›</a:t>
            </a:fld>
            <a:endParaRPr lang="es-C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lvl1pPr>
              <a:defRPr/>
            </a:lvl1pPr>
          </a:lstStyle>
          <a:p>
            <a:pPr>
              <a:defRPr/>
            </a:pPr>
            <a:fld id="{3475E269-4319-41FF-9D9B-2D7C81EF4EF2}" type="datetimeFigureOut">
              <a:rPr lang="es-CL"/>
              <a:pPr>
                <a:defRPr/>
              </a:pPr>
              <a:t>07-06-2021</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D3B800B7-DEA6-47C7-8F23-1090EC310F8E}" type="slidenum">
              <a:rPr lang="es-CL"/>
              <a:pPr>
                <a:defRPr/>
              </a:pPr>
              <a:t>‹Nº›</a:t>
            </a:fld>
            <a:endParaRPr lang="es-C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lvl1pPr>
              <a:defRPr/>
            </a:lvl1pPr>
          </a:lstStyle>
          <a:p>
            <a:pPr>
              <a:defRPr/>
            </a:pPr>
            <a:fld id="{7DAE9958-8CF6-4F58-B288-016913DE6109}" type="datetimeFigureOut">
              <a:rPr lang="es-CL"/>
              <a:pPr>
                <a:defRPr/>
              </a:pPr>
              <a:t>07-06-2021</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F97EB720-78F7-4053-A248-4C46E912CE2C}" type="slidenum">
              <a:rPr lang="es-CL"/>
              <a:pPr>
                <a:defRPr/>
              </a:pPr>
              <a:t>‹Nº›</a:t>
            </a:fld>
            <a:endParaRPr lang="es-C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CL" smtClean="0"/>
              <a:t>Haga clic para modificar el estilo de título del patrón</a:t>
            </a:r>
            <a:endParaRPr lang="es-CL" altLang="es-CL" smtClean="0"/>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CL" smtClean="0"/>
              <a:t>Haga clic para modificar el estilo de texto del patrón</a:t>
            </a:r>
          </a:p>
          <a:p>
            <a:pPr lvl="1"/>
            <a:r>
              <a:rPr lang="es-ES" altLang="es-CL" smtClean="0"/>
              <a:t>Segundo nivel</a:t>
            </a:r>
          </a:p>
          <a:p>
            <a:pPr lvl="2"/>
            <a:r>
              <a:rPr lang="es-ES" altLang="es-CL" smtClean="0"/>
              <a:t>Tercer nivel</a:t>
            </a:r>
          </a:p>
          <a:p>
            <a:pPr lvl="3"/>
            <a:r>
              <a:rPr lang="es-ES" altLang="es-CL" smtClean="0"/>
              <a:t>Cuarto nivel</a:t>
            </a:r>
          </a:p>
          <a:p>
            <a:pPr lvl="4"/>
            <a:r>
              <a:rPr lang="es-ES" altLang="es-CL" smtClean="0"/>
              <a:t>Quinto nivel</a:t>
            </a:r>
            <a:endParaRPr lang="es-CL" altLang="es-CL" smtClean="0"/>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E1BC080C-EA49-42C9-B839-3DBEF5F9F61E}" type="datetimeFigureOut">
              <a:rPr lang="es-CL"/>
              <a:pPr>
                <a:defRPr/>
              </a:pPr>
              <a:t>07-06-2021</a:t>
            </a:fld>
            <a:endParaRPr lang="es-CL"/>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CL"/>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9FAB6260-3B28-4143-98A9-5DC4E1AA62DA}" type="slidenum">
              <a:rPr lang="es-CL"/>
              <a:pPr>
                <a:defRPr/>
              </a:pPr>
              <a:t>‹Nº›</a:t>
            </a:fld>
            <a:endParaRPr lang="es-C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5" Type="http://schemas.openxmlformats.org/officeDocument/2006/relationships/image" Target="../media/image1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 name="247 Forma libre"/>
          <p:cNvSpPr/>
          <p:nvPr/>
        </p:nvSpPr>
        <p:spPr>
          <a:xfrm>
            <a:off x="71406" y="1819287"/>
            <a:ext cx="2703889" cy="3252787"/>
          </a:xfrm>
          <a:custGeom>
            <a:avLst/>
            <a:gdLst>
              <a:gd name="connsiteX0" fmla="*/ 4490 w 3693840"/>
              <a:gd name="connsiteY0" fmla="*/ 552450 h 1298433"/>
              <a:gd name="connsiteX1" fmla="*/ 42590 w 3693840"/>
              <a:gd name="connsiteY1" fmla="*/ 742950 h 1298433"/>
              <a:gd name="connsiteX2" fmla="*/ 61640 w 3693840"/>
              <a:gd name="connsiteY2" fmla="*/ 838200 h 1298433"/>
              <a:gd name="connsiteX3" fmla="*/ 194990 w 3693840"/>
              <a:gd name="connsiteY3" fmla="*/ 895350 h 1298433"/>
              <a:gd name="connsiteX4" fmla="*/ 290240 w 3693840"/>
              <a:gd name="connsiteY4" fmla="*/ 1009650 h 1298433"/>
              <a:gd name="connsiteX5" fmla="*/ 347390 w 3693840"/>
              <a:gd name="connsiteY5" fmla="*/ 1066800 h 1298433"/>
              <a:gd name="connsiteX6" fmla="*/ 385490 w 3693840"/>
              <a:gd name="connsiteY6" fmla="*/ 1123950 h 1298433"/>
              <a:gd name="connsiteX7" fmla="*/ 461690 w 3693840"/>
              <a:gd name="connsiteY7" fmla="*/ 1143000 h 1298433"/>
              <a:gd name="connsiteX8" fmla="*/ 595040 w 3693840"/>
              <a:gd name="connsiteY8" fmla="*/ 1123950 h 1298433"/>
              <a:gd name="connsiteX9" fmla="*/ 785540 w 3693840"/>
              <a:gd name="connsiteY9" fmla="*/ 1066800 h 1298433"/>
              <a:gd name="connsiteX10" fmla="*/ 842690 w 3693840"/>
              <a:gd name="connsiteY10" fmla="*/ 1047750 h 1298433"/>
              <a:gd name="connsiteX11" fmla="*/ 899840 w 3693840"/>
              <a:gd name="connsiteY11" fmla="*/ 1028700 h 1298433"/>
              <a:gd name="connsiteX12" fmla="*/ 976040 w 3693840"/>
              <a:gd name="connsiteY12" fmla="*/ 1047750 h 1298433"/>
              <a:gd name="connsiteX13" fmla="*/ 1261790 w 3693840"/>
              <a:gd name="connsiteY13" fmla="*/ 1009650 h 1298433"/>
              <a:gd name="connsiteX14" fmla="*/ 1318940 w 3693840"/>
              <a:gd name="connsiteY14" fmla="*/ 1047750 h 1298433"/>
              <a:gd name="connsiteX15" fmla="*/ 1357040 w 3693840"/>
              <a:gd name="connsiteY15" fmla="*/ 1104900 h 1298433"/>
              <a:gd name="connsiteX16" fmla="*/ 1414190 w 3693840"/>
              <a:gd name="connsiteY16" fmla="*/ 1123950 h 1298433"/>
              <a:gd name="connsiteX17" fmla="*/ 1547540 w 3693840"/>
              <a:gd name="connsiteY17" fmla="*/ 1257300 h 1298433"/>
              <a:gd name="connsiteX18" fmla="*/ 1833290 w 3693840"/>
              <a:gd name="connsiteY18" fmla="*/ 1238250 h 1298433"/>
              <a:gd name="connsiteX19" fmla="*/ 1890440 w 3693840"/>
              <a:gd name="connsiteY19" fmla="*/ 1123950 h 1298433"/>
              <a:gd name="connsiteX20" fmla="*/ 1966640 w 3693840"/>
              <a:gd name="connsiteY20" fmla="*/ 1104900 h 1298433"/>
              <a:gd name="connsiteX21" fmla="*/ 2099990 w 3693840"/>
              <a:gd name="connsiteY21" fmla="*/ 1066800 h 1298433"/>
              <a:gd name="connsiteX22" fmla="*/ 2233340 w 3693840"/>
              <a:gd name="connsiteY22" fmla="*/ 1085850 h 1298433"/>
              <a:gd name="connsiteX23" fmla="*/ 2347640 w 3693840"/>
              <a:gd name="connsiteY23" fmla="*/ 1143000 h 1298433"/>
              <a:gd name="connsiteX24" fmla="*/ 2652440 w 3693840"/>
              <a:gd name="connsiteY24" fmla="*/ 1162050 h 1298433"/>
              <a:gd name="connsiteX25" fmla="*/ 2766740 w 3693840"/>
              <a:gd name="connsiteY25" fmla="*/ 1238250 h 1298433"/>
              <a:gd name="connsiteX26" fmla="*/ 2881040 w 3693840"/>
              <a:gd name="connsiteY26" fmla="*/ 1295400 h 1298433"/>
              <a:gd name="connsiteX27" fmla="*/ 3185840 w 3693840"/>
              <a:gd name="connsiteY27" fmla="*/ 1276350 h 1298433"/>
              <a:gd name="connsiteX28" fmla="*/ 3223940 w 3693840"/>
              <a:gd name="connsiteY28" fmla="*/ 1219200 h 1298433"/>
              <a:gd name="connsiteX29" fmla="*/ 3319190 w 3693840"/>
              <a:gd name="connsiteY29" fmla="*/ 1085850 h 1298433"/>
              <a:gd name="connsiteX30" fmla="*/ 3395390 w 3693840"/>
              <a:gd name="connsiteY30" fmla="*/ 971550 h 1298433"/>
              <a:gd name="connsiteX31" fmla="*/ 3528740 w 3693840"/>
              <a:gd name="connsiteY31" fmla="*/ 876300 h 1298433"/>
              <a:gd name="connsiteX32" fmla="*/ 3585890 w 3693840"/>
              <a:gd name="connsiteY32" fmla="*/ 838200 h 1298433"/>
              <a:gd name="connsiteX33" fmla="*/ 3643040 w 3693840"/>
              <a:gd name="connsiteY33" fmla="*/ 819150 h 1298433"/>
              <a:gd name="connsiteX34" fmla="*/ 3681140 w 3693840"/>
              <a:gd name="connsiteY34" fmla="*/ 704850 h 1298433"/>
              <a:gd name="connsiteX35" fmla="*/ 3643040 w 3693840"/>
              <a:gd name="connsiteY35" fmla="*/ 590550 h 1298433"/>
              <a:gd name="connsiteX36" fmla="*/ 3623990 w 3693840"/>
              <a:gd name="connsiteY36" fmla="*/ 533400 h 1298433"/>
              <a:gd name="connsiteX37" fmla="*/ 3566840 w 3693840"/>
              <a:gd name="connsiteY37" fmla="*/ 495300 h 1298433"/>
              <a:gd name="connsiteX38" fmla="*/ 3509690 w 3693840"/>
              <a:gd name="connsiteY38" fmla="*/ 438150 h 1298433"/>
              <a:gd name="connsiteX39" fmla="*/ 3433490 w 3693840"/>
              <a:gd name="connsiteY39" fmla="*/ 419100 h 1298433"/>
              <a:gd name="connsiteX40" fmla="*/ 3262040 w 3693840"/>
              <a:gd name="connsiteY40" fmla="*/ 323850 h 1298433"/>
              <a:gd name="connsiteX41" fmla="*/ 3071540 w 3693840"/>
              <a:gd name="connsiteY41" fmla="*/ 304800 h 1298433"/>
              <a:gd name="connsiteX42" fmla="*/ 3014390 w 3693840"/>
              <a:gd name="connsiteY42" fmla="*/ 247650 h 1298433"/>
              <a:gd name="connsiteX43" fmla="*/ 2900090 w 3693840"/>
              <a:gd name="connsiteY43" fmla="*/ 190500 h 1298433"/>
              <a:gd name="connsiteX44" fmla="*/ 2842940 w 3693840"/>
              <a:gd name="connsiteY44" fmla="*/ 114300 h 1298433"/>
              <a:gd name="connsiteX45" fmla="*/ 2728640 w 3693840"/>
              <a:gd name="connsiteY45" fmla="*/ 38100 h 1298433"/>
              <a:gd name="connsiteX46" fmla="*/ 2671490 w 3693840"/>
              <a:gd name="connsiteY46" fmla="*/ 0 h 1298433"/>
              <a:gd name="connsiteX47" fmla="*/ 2309540 w 3693840"/>
              <a:gd name="connsiteY47" fmla="*/ 38100 h 1298433"/>
              <a:gd name="connsiteX48" fmla="*/ 2214290 w 3693840"/>
              <a:gd name="connsiteY48" fmla="*/ 57150 h 1298433"/>
              <a:gd name="connsiteX49" fmla="*/ 442640 w 3693840"/>
              <a:gd name="connsiteY49" fmla="*/ 76200 h 1298433"/>
              <a:gd name="connsiteX50" fmla="*/ 271190 w 3693840"/>
              <a:gd name="connsiteY50" fmla="*/ 95250 h 1298433"/>
              <a:gd name="connsiteX51" fmla="*/ 214040 w 3693840"/>
              <a:gd name="connsiteY51" fmla="*/ 114300 h 1298433"/>
              <a:gd name="connsiteX52" fmla="*/ 175940 w 3693840"/>
              <a:gd name="connsiteY52" fmla="*/ 228600 h 1298433"/>
              <a:gd name="connsiteX53" fmla="*/ 137840 w 3693840"/>
              <a:gd name="connsiteY53" fmla="*/ 285750 h 1298433"/>
              <a:gd name="connsiteX54" fmla="*/ 99740 w 3693840"/>
              <a:gd name="connsiteY54" fmla="*/ 400050 h 1298433"/>
              <a:gd name="connsiteX55" fmla="*/ 42590 w 3693840"/>
              <a:gd name="connsiteY55" fmla="*/ 438150 h 1298433"/>
              <a:gd name="connsiteX56" fmla="*/ 4490 w 3693840"/>
              <a:gd name="connsiteY56" fmla="*/ 552450 h 1298433"/>
              <a:gd name="connsiteX0" fmla="*/ 4490 w 3693840"/>
              <a:gd name="connsiteY0" fmla="*/ 552450 h 1298433"/>
              <a:gd name="connsiteX1" fmla="*/ 42590 w 3693840"/>
              <a:gd name="connsiteY1" fmla="*/ 742950 h 1298433"/>
              <a:gd name="connsiteX2" fmla="*/ 61640 w 3693840"/>
              <a:gd name="connsiteY2" fmla="*/ 838200 h 1298433"/>
              <a:gd name="connsiteX3" fmla="*/ 194990 w 3693840"/>
              <a:gd name="connsiteY3" fmla="*/ 895350 h 1298433"/>
              <a:gd name="connsiteX4" fmla="*/ 290240 w 3693840"/>
              <a:gd name="connsiteY4" fmla="*/ 1009650 h 1298433"/>
              <a:gd name="connsiteX5" fmla="*/ 347390 w 3693840"/>
              <a:gd name="connsiteY5" fmla="*/ 1066800 h 1298433"/>
              <a:gd name="connsiteX6" fmla="*/ 385490 w 3693840"/>
              <a:gd name="connsiteY6" fmla="*/ 1123950 h 1298433"/>
              <a:gd name="connsiteX7" fmla="*/ 461690 w 3693840"/>
              <a:gd name="connsiteY7" fmla="*/ 1143000 h 1298433"/>
              <a:gd name="connsiteX8" fmla="*/ 595040 w 3693840"/>
              <a:gd name="connsiteY8" fmla="*/ 1123950 h 1298433"/>
              <a:gd name="connsiteX9" fmla="*/ 785540 w 3693840"/>
              <a:gd name="connsiteY9" fmla="*/ 1066800 h 1298433"/>
              <a:gd name="connsiteX10" fmla="*/ 842690 w 3693840"/>
              <a:gd name="connsiteY10" fmla="*/ 1047750 h 1298433"/>
              <a:gd name="connsiteX11" fmla="*/ 899840 w 3693840"/>
              <a:gd name="connsiteY11" fmla="*/ 1028700 h 1298433"/>
              <a:gd name="connsiteX12" fmla="*/ 976040 w 3693840"/>
              <a:gd name="connsiteY12" fmla="*/ 1047750 h 1298433"/>
              <a:gd name="connsiteX13" fmla="*/ 1261790 w 3693840"/>
              <a:gd name="connsiteY13" fmla="*/ 1009650 h 1298433"/>
              <a:gd name="connsiteX14" fmla="*/ 1318940 w 3693840"/>
              <a:gd name="connsiteY14" fmla="*/ 1047750 h 1298433"/>
              <a:gd name="connsiteX15" fmla="*/ 1357040 w 3693840"/>
              <a:gd name="connsiteY15" fmla="*/ 1104900 h 1298433"/>
              <a:gd name="connsiteX16" fmla="*/ 1414190 w 3693840"/>
              <a:gd name="connsiteY16" fmla="*/ 1123950 h 1298433"/>
              <a:gd name="connsiteX17" fmla="*/ 1547540 w 3693840"/>
              <a:gd name="connsiteY17" fmla="*/ 1257300 h 1298433"/>
              <a:gd name="connsiteX18" fmla="*/ 1833290 w 3693840"/>
              <a:gd name="connsiteY18" fmla="*/ 1238250 h 1298433"/>
              <a:gd name="connsiteX19" fmla="*/ 1890440 w 3693840"/>
              <a:gd name="connsiteY19" fmla="*/ 1123950 h 1298433"/>
              <a:gd name="connsiteX20" fmla="*/ 1966640 w 3693840"/>
              <a:gd name="connsiteY20" fmla="*/ 1104900 h 1298433"/>
              <a:gd name="connsiteX21" fmla="*/ 2099990 w 3693840"/>
              <a:gd name="connsiteY21" fmla="*/ 1066800 h 1298433"/>
              <a:gd name="connsiteX22" fmla="*/ 2233340 w 3693840"/>
              <a:gd name="connsiteY22" fmla="*/ 1085850 h 1298433"/>
              <a:gd name="connsiteX23" fmla="*/ 2347640 w 3693840"/>
              <a:gd name="connsiteY23" fmla="*/ 1143000 h 1298433"/>
              <a:gd name="connsiteX24" fmla="*/ 2652440 w 3693840"/>
              <a:gd name="connsiteY24" fmla="*/ 1162050 h 1298433"/>
              <a:gd name="connsiteX25" fmla="*/ 2766740 w 3693840"/>
              <a:gd name="connsiteY25" fmla="*/ 1238250 h 1298433"/>
              <a:gd name="connsiteX26" fmla="*/ 2881040 w 3693840"/>
              <a:gd name="connsiteY26" fmla="*/ 1295400 h 1298433"/>
              <a:gd name="connsiteX27" fmla="*/ 3185840 w 3693840"/>
              <a:gd name="connsiteY27" fmla="*/ 1276350 h 1298433"/>
              <a:gd name="connsiteX28" fmla="*/ 3223940 w 3693840"/>
              <a:gd name="connsiteY28" fmla="*/ 1219200 h 1298433"/>
              <a:gd name="connsiteX29" fmla="*/ 3319190 w 3693840"/>
              <a:gd name="connsiteY29" fmla="*/ 1085850 h 1298433"/>
              <a:gd name="connsiteX30" fmla="*/ 3395390 w 3693840"/>
              <a:gd name="connsiteY30" fmla="*/ 971550 h 1298433"/>
              <a:gd name="connsiteX31" fmla="*/ 3528740 w 3693840"/>
              <a:gd name="connsiteY31" fmla="*/ 876300 h 1298433"/>
              <a:gd name="connsiteX32" fmla="*/ 3585890 w 3693840"/>
              <a:gd name="connsiteY32" fmla="*/ 838200 h 1298433"/>
              <a:gd name="connsiteX33" fmla="*/ 3643040 w 3693840"/>
              <a:gd name="connsiteY33" fmla="*/ 819150 h 1298433"/>
              <a:gd name="connsiteX34" fmla="*/ 3681140 w 3693840"/>
              <a:gd name="connsiteY34" fmla="*/ 704850 h 1298433"/>
              <a:gd name="connsiteX35" fmla="*/ 3643040 w 3693840"/>
              <a:gd name="connsiteY35" fmla="*/ 590550 h 1298433"/>
              <a:gd name="connsiteX36" fmla="*/ 3623990 w 3693840"/>
              <a:gd name="connsiteY36" fmla="*/ 533400 h 1298433"/>
              <a:gd name="connsiteX37" fmla="*/ 3566840 w 3693840"/>
              <a:gd name="connsiteY37" fmla="*/ 495300 h 1298433"/>
              <a:gd name="connsiteX38" fmla="*/ 3509690 w 3693840"/>
              <a:gd name="connsiteY38" fmla="*/ 438150 h 1298433"/>
              <a:gd name="connsiteX39" fmla="*/ 3433490 w 3693840"/>
              <a:gd name="connsiteY39" fmla="*/ 419100 h 1298433"/>
              <a:gd name="connsiteX40" fmla="*/ 3262040 w 3693840"/>
              <a:gd name="connsiteY40" fmla="*/ 323850 h 1298433"/>
              <a:gd name="connsiteX41" fmla="*/ 3071540 w 3693840"/>
              <a:gd name="connsiteY41" fmla="*/ 304800 h 1298433"/>
              <a:gd name="connsiteX42" fmla="*/ 3014390 w 3693840"/>
              <a:gd name="connsiteY42" fmla="*/ 247650 h 1298433"/>
              <a:gd name="connsiteX43" fmla="*/ 2900090 w 3693840"/>
              <a:gd name="connsiteY43" fmla="*/ 190500 h 1298433"/>
              <a:gd name="connsiteX44" fmla="*/ 2842940 w 3693840"/>
              <a:gd name="connsiteY44" fmla="*/ 114300 h 1298433"/>
              <a:gd name="connsiteX45" fmla="*/ 2728640 w 3693840"/>
              <a:gd name="connsiteY45" fmla="*/ 38100 h 1298433"/>
              <a:gd name="connsiteX46" fmla="*/ 2671490 w 3693840"/>
              <a:gd name="connsiteY46" fmla="*/ 0 h 1298433"/>
              <a:gd name="connsiteX47" fmla="*/ 2309540 w 3693840"/>
              <a:gd name="connsiteY47" fmla="*/ 38100 h 1298433"/>
              <a:gd name="connsiteX48" fmla="*/ 2214290 w 3693840"/>
              <a:gd name="connsiteY48" fmla="*/ 57150 h 1298433"/>
              <a:gd name="connsiteX49" fmla="*/ 271190 w 3693840"/>
              <a:gd name="connsiteY49" fmla="*/ 95250 h 1298433"/>
              <a:gd name="connsiteX50" fmla="*/ 214040 w 3693840"/>
              <a:gd name="connsiteY50" fmla="*/ 114300 h 1298433"/>
              <a:gd name="connsiteX51" fmla="*/ 175940 w 3693840"/>
              <a:gd name="connsiteY51" fmla="*/ 228600 h 1298433"/>
              <a:gd name="connsiteX52" fmla="*/ 137840 w 3693840"/>
              <a:gd name="connsiteY52" fmla="*/ 285750 h 1298433"/>
              <a:gd name="connsiteX53" fmla="*/ 99740 w 3693840"/>
              <a:gd name="connsiteY53" fmla="*/ 400050 h 1298433"/>
              <a:gd name="connsiteX54" fmla="*/ 42590 w 3693840"/>
              <a:gd name="connsiteY54" fmla="*/ 438150 h 1298433"/>
              <a:gd name="connsiteX55" fmla="*/ 4490 w 3693840"/>
              <a:gd name="connsiteY55" fmla="*/ 552450 h 1298433"/>
              <a:gd name="connsiteX0" fmla="*/ 4490 w 3693840"/>
              <a:gd name="connsiteY0" fmla="*/ 552450 h 1298433"/>
              <a:gd name="connsiteX1" fmla="*/ 42590 w 3693840"/>
              <a:gd name="connsiteY1" fmla="*/ 742950 h 1298433"/>
              <a:gd name="connsiteX2" fmla="*/ 61640 w 3693840"/>
              <a:gd name="connsiteY2" fmla="*/ 838200 h 1298433"/>
              <a:gd name="connsiteX3" fmla="*/ 194990 w 3693840"/>
              <a:gd name="connsiteY3" fmla="*/ 895350 h 1298433"/>
              <a:gd name="connsiteX4" fmla="*/ 290240 w 3693840"/>
              <a:gd name="connsiteY4" fmla="*/ 1009650 h 1298433"/>
              <a:gd name="connsiteX5" fmla="*/ 347390 w 3693840"/>
              <a:gd name="connsiteY5" fmla="*/ 1066800 h 1298433"/>
              <a:gd name="connsiteX6" fmla="*/ 385490 w 3693840"/>
              <a:gd name="connsiteY6" fmla="*/ 1123950 h 1298433"/>
              <a:gd name="connsiteX7" fmla="*/ 461690 w 3693840"/>
              <a:gd name="connsiteY7" fmla="*/ 1143000 h 1298433"/>
              <a:gd name="connsiteX8" fmla="*/ 595040 w 3693840"/>
              <a:gd name="connsiteY8" fmla="*/ 1123950 h 1298433"/>
              <a:gd name="connsiteX9" fmla="*/ 785540 w 3693840"/>
              <a:gd name="connsiteY9" fmla="*/ 1066800 h 1298433"/>
              <a:gd name="connsiteX10" fmla="*/ 842690 w 3693840"/>
              <a:gd name="connsiteY10" fmla="*/ 1047750 h 1298433"/>
              <a:gd name="connsiteX11" fmla="*/ 899840 w 3693840"/>
              <a:gd name="connsiteY11" fmla="*/ 1028700 h 1298433"/>
              <a:gd name="connsiteX12" fmla="*/ 976040 w 3693840"/>
              <a:gd name="connsiteY12" fmla="*/ 1047750 h 1298433"/>
              <a:gd name="connsiteX13" fmla="*/ 1261790 w 3693840"/>
              <a:gd name="connsiteY13" fmla="*/ 1009650 h 1298433"/>
              <a:gd name="connsiteX14" fmla="*/ 1318940 w 3693840"/>
              <a:gd name="connsiteY14" fmla="*/ 1047750 h 1298433"/>
              <a:gd name="connsiteX15" fmla="*/ 1357040 w 3693840"/>
              <a:gd name="connsiteY15" fmla="*/ 1104900 h 1298433"/>
              <a:gd name="connsiteX16" fmla="*/ 1414190 w 3693840"/>
              <a:gd name="connsiteY16" fmla="*/ 1123950 h 1298433"/>
              <a:gd name="connsiteX17" fmla="*/ 1547540 w 3693840"/>
              <a:gd name="connsiteY17" fmla="*/ 1257300 h 1298433"/>
              <a:gd name="connsiteX18" fmla="*/ 1833290 w 3693840"/>
              <a:gd name="connsiteY18" fmla="*/ 1238250 h 1298433"/>
              <a:gd name="connsiteX19" fmla="*/ 1890440 w 3693840"/>
              <a:gd name="connsiteY19" fmla="*/ 1123950 h 1298433"/>
              <a:gd name="connsiteX20" fmla="*/ 1966640 w 3693840"/>
              <a:gd name="connsiteY20" fmla="*/ 1104900 h 1298433"/>
              <a:gd name="connsiteX21" fmla="*/ 2099990 w 3693840"/>
              <a:gd name="connsiteY21" fmla="*/ 1066800 h 1298433"/>
              <a:gd name="connsiteX22" fmla="*/ 2233340 w 3693840"/>
              <a:gd name="connsiteY22" fmla="*/ 1085850 h 1298433"/>
              <a:gd name="connsiteX23" fmla="*/ 2347640 w 3693840"/>
              <a:gd name="connsiteY23" fmla="*/ 1143000 h 1298433"/>
              <a:gd name="connsiteX24" fmla="*/ 2652440 w 3693840"/>
              <a:gd name="connsiteY24" fmla="*/ 1162050 h 1298433"/>
              <a:gd name="connsiteX25" fmla="*/ 2766740 w 3693840"/>
              <a:gd name="connsiteY25" fmla="*/ 1238250 h 1298433"/>
              <a:gd name="connsiteX26" fmla="*/ 2881040 w 3693840"/>
              <a:gd name="connsiteY26" fmla="*/ 1295400 h 1298433"/>
              <a:gd name="connsiteX27" fmla="*/ 3185840 w 3693840"/>
              <a:gd name="connsiteY27" fmla="*/ 1276350 h 1298433"/>
              <a:gd name="connsiteX28" fmla="*/ 3223940 w 3693840"/>
              <a:gd name="connsiteY28" fmla="*/ 1219200 h 1298433"/>
              <a:gd name="connsiteX29" fmla="*/ 3319190 w 3693840"/>
              <a:gd name="connsiteY29" fmla="*/ 1085850 h 1298433"/>
              <a:gd name="connsiteX30" fmla="*/ 3395390 w 3693840"/>
              <a:gd name="connsiteY30" fmla="*/ 971550 h 1298433"/>
              <a:gd name="connsiteX31" fmla="*/ 3528740 w 3693840"/>
              <a:gd name="connsiteY31" fmla="*/ 876300 h 1298433"/>
              <a:gd name="connsiteX32" fmla="*/ 3585890 w 3693840"/>
              <a:gd name="connsiteY32" fmla="*/ 838200 h 1298433"/>
              <a:gd name="connsiteX33" fmla="*/ 3643040 w 3693840"/>
              <a:gd name="connsiteY33" fmla="*/ 819150 h 1298433"/>
              <a:gd name="connsiteX34" fmla="*/ 3681140 w 3693840"/>
              <a:gd name="connsiteY34" fmla="*/ 704850 h 1298433"/>
              <a:gd name="connsiteX35" fmla="*/ 3643040 w 3693840"/>
              <a:gd name="connsiteY35" fmla="*/ 590550 h 1298433"/>
              <a:gd name="connsiteX36" fmla="*/ 3623990 w 3693840"/>
              <a:gd name="connsiteY36" fmla="*/ 533400 h 1298433"/>
              <a:gd name="connsiteX37" fmla="*/ 3566840 w 3693840"/>
              <a:gd name="connsiteY37" fmla="*/ 495300 h 1298433"/>
              <a:gd name="connsiteX38" fmla="*/ 3509690 w 3693840"/>
              <a:gd name="connsiteY38" fmla="*/ 438150 h 1298433"/>
              <a:gd name="connsiteX39" fmla="*/ 3433490 w 3693840"/>
              <a:gd name="connsiteY39" fmla="*/ 419100 h 1298433"/>
              <a:gd name="connsiteX40" fmla="*/ 3262040 w 3693840"/>
              <a:gd name="connsiteY40" fmla="*/ 323850 h 1298433"/>
              <a:gd name="connsiteX41" fmla="*/ 3071540 w 3693840"/>
              <a:gd name="connsiteY41" fmla="*/ 304800 h 1298433"/>
              <a:gd name="connsiteX42" fmla="*/ 3014390 w 3693840"/>
              <a:gd name="connsiteY42" fmla="*/ 247650 h 1298433"/>
              <a:gd name="connsiteX43" fmla="*/ 2900090 w 3693840"/>
              <a:gd name="connsiteY43" fmla="*/ 190500 h 1298433"/>
              <a:gd name="connsiteX44" fmla="*/ 2842940 w 3693840"/>
              <a:gd name="connsiteY44" fmla="*/ 114300 h 1298433"/>
              <a:gd name="connsiteX45" fmla="*/ 2728640 w 3693840"/>
              <a:gd name="connsiteY45" fmla="*/ 38100 h 1298433"/>
              <a:gd name="connsiteX46" fmla="*/ 2671490 w 3693840"/>
              <a:gd name="connsiteY46" fmla="*/ 0 h 1298433"/>
              <a:gd name="connsiteX47" fmla="*/ 2309540 w 3693840"/>
              <a:gd name="connsiteY47" fmla="*/ 38100 h 1298433"/>
              <a:gd name="connsiteX48" fmla="*/ 2214290 w 3693840"/>
              <a:gd name="connsiteY48" fmla="*/ 57150 h 1298433"/>
              <a:gd name="connsiteX49" fmla="*/ 214040 w 3693840"/>
              <a:gd name="connsiteY49" fmla="*/ 114300 h 1298433"/>
              <a:gd name="connsiteX50" fmla="*/ 175940 w 3693840"/>
              <a:gd name="connsiteY50" fmla="*/ 228600 h 1298433"/>
              <a:gd name="connsiteX51" fmla="*/ 137840 w 3693840"/>
              <a:gd name="connsiteY51" fmla="*/ 285750 h 1298433"/>
              <a:gd name="connsiteX52" fmla="*/ 99740 w 3693840"/>
              <a:gd name="connsiteY52" fmla="*/ 400050 h 1298433"/>
              <a:gd name="connsiteX53" fmla="*/ 42590 w 3693840"/>
              <a:gd name="connsiteY53" fmla="*/ 438150 h 1298433"/>
              <a:gd name="connsiteX54" fmla="*/ 4490 w 3693840"/>
              <a:gd name="connsiteY54" fmla="*/ 552450 h 1298433"/>
              <a:gd name="connsiteX0" fmla="*/ 4490 w 3693840"/>
              <a:gd name="connsiteY0" fmla="*/ 552450 h 1298433"/>
              <a:gd name="connsiteX1" fmla="*/ 42590 w 3693840"/>
              <a:gd name="connsiteY1" fmla="*/ 742950 h 1298433"/>
              <a:gd name="connsiteX2" fmla="*/ 61640 w 3693840"/>
              <a:gd name="connsiteY2" fmla="*/ 838200 h 1298433"/>
              <a:gd name="connsiteX3" fmla="*/ 194990 w 3693840"/>
              <a:gd name="connsiteY3" fmla="*/ 895350 h 1298433"/>
              <a:gd name="connsiteX4" fmla="*/ 290240 w 3693840"/>
              <a:gd name="connsiteY4" fmla="*/ 1009650 h 1298433"/>
              <a:gd name="connsiteX5" fmla="*/ 347390 w 3693840"/>
              <a:gd name="connsiteY5" fmla="*/ 1066800 h 1298433"/>
              <a:gd name="connsiteX6" fmla="*/ 385490 w 3693840"/>
              <a:gd name="connsiteY6" fmla="*/ 1123950 h 1298433"/>
              <a:gd name="connsiteX7" fmla="*/ 461690 w 3693840"/>
              <a:gd name="connsiteY7" fmla="*/ 1143000 h 1298433"/>
              <a:gd name="connsiteX8" fmla="*/ 595040 w 3693840"/>
              <a:gd name="connsiteY8" fmla="*/ 1123950 h 1298433"/>
              <a:gd name="connsiteX9" fmla="*/ 785540 w 3693840"/>
              <a:gd name="connsiteY9" fmla="*/ 1066800 h 1298433"/>
              <a:gd name="connsiteX10" fmla="*/ 842690 w 3693840"/>
              <a:gd name="connsiteY10" fmla="*/ 1047750 h 1298433"/>
              <a:gd name="connsiteX11" fmla="*/ 899840 w 3693840"/>
              <a:gd name="connsiteY11" fmla="*/ 1028700 h 1298433"/>
              <a:gd name="connsiteX12" fmla="*/ 976040 w 3693840"/>
              <a:gd name="connsiteY12" fmla="*/ 1047750 h 1298433"/>
              <a:gd name="connsiteX13" fmla="*/ 1261790 w 3693840"/>
              <a:gd name="connsiteY13" fmla="*/ 1009650 h 1298433"/>
              <a:gd name="connsiteX14" fmla="*/ 1318940 w 3693840"/>
              <a:gd name="connsiteY14" fmla="*/ 1047750 h 1298433"/>
              <a:gd name="connsiteX15" fmla="*/ 1357040 w 3693840"/>
              <a:gd name="connsiteY15" fmla="*/ 1104900 h 1298433"/>
              <a:gd name="connsiteX16" fmla="*/ 1414190 w 3693840"/>
              <a:gd name="connsiteY16" fmla="*/ 1123950 h 1298433"/>
              <a:gd name="connsiteX17" fmla="*/ 1547540 w 3693840"/>
              <a:gd name="connsiteY17" fmla="*/ 1257300 h 1298433"/>
              <a:gd name="connsiteX18" fmla="*/ 1833290 w 3693840"/>
              <a:gd name="connsiteY18" fmla="*/ 1238250 h 1298433"/>
              <a:gd name="connsiteX19" fmla="*/ 1890440 w 3693840"/>
              <a:gd name="connsiteY19" fmla="*/ 1123950 h 1298433"/>
              <a:gd name="connsiteX20" fmla="*/ 1966640 w 3693840"/>
              <a:gd name="connsiteY20" fmla="*/ 1104900 h 1298433"/>
              <a:gd name="connsiteX21" fmla="*/ 2099990 w 3693840"/>
              <a:gd name="connsiteY21" fmla="*/ 1066800 h 1298433"/>
              <a:gd name="connsiteX22" fmla="*/ 2233340 w 3693840"/>
              <a:gd name="connsiteY22" fmla="*/ 1085850 h 1298433"/>
              <a:gd name="connsiteX23" fmla="*/ 2347640 w 3693840"/>
              <a:gd name="connsiteY23" fmla="*/ 1143000 h 1298433"/>
              <a:gd name="connsiteX24" fmla="*/ 2652440 w 3693840"/>
              <a:gd name="connsiteY24" fmla="*/ 1162050 h 1298433"/>
              <a:gd name="connsiteX25" fmla="*/ 2766740 w 3693840"/>
              <a:gd name="connsiteY25" fmla="*/ 1238250 h 1298433"/>
              <a:gd name="connsiteX26" fmla="*/ 2881040 w 3693840"/>
              <a:gd name="connsiteY26" fmla="*/ 1295400 h 1298433"/>
              <a:gd name="connsiteX27" fmla="*/ 3185840 w 3693840"/>
              <a:gd name="connsiteY27" fmla="*/ 1276350 h 1298433"/>
              <a:gd name="connsiteX28" fmla="*/ 3223940 w 3693840"/>
              <a:gd name="connsiteY28" fmla="*/ 1219200 h 1298433"/>
              <a:gd name="connsiteX29" fmla="*/ 3319190 w 3693840"/>
              <a:gd name="connsiteY29" fmla="*/ 1085850 h 1298433"/>
              <a:gd name="connsiteX30" fmla="*/ 3395390 w 3693840"/>
              <a:gd name="connsiteY30" fmla="*/ 971550 h 1298433"/>
              <a:gd name="connsiteX31" fmla="*/ 3528740 w 3693840"/>
              <a:gd name="connsiteY31" fmla="*/ 876300 h 1298433"/>
              <a:gd name="connsiteX32" fmla="*/ 3585890 w 3693840"/>
              <a:gd name="connsiteY32" fmla="*/ 838200 h 1298433"/>
              <a:gd name="connsiteX33" fmla="*/ 3643040 w 3693840"/>
              <a:gd name="connsiteY33" fmla="*/ 819150 h 1298433"/>
              <a:gd name="connsiteX34" fmla="*/ 3681140 w 3693840"/>
              <a:gd name="connsiteY34" fmla="*/ 704850 h 1298433"/>
              <a:gd name="connsiteX35" fmla="*/ 3643040 w 3693840"/>
              <a:gd name="connsiteY35" fmla="*/ 590550 h 1298433"/>
              <a:gd name="connsiteX36" fmla="*/ 3623990 w 3693840"/>
              <a:gd name="connsiteY36" fmla="*/ 533400 h 1298433"/>
              <a:gd name="connsiteX37" fmla="*/ 3566840 w 3693840"/>
              <a:gd name="connsiteY37" fmla="*/ 495300 h 1298433"/>
              <a:gd name="connsiteX38" fmla="*/ 3509690 w 3693840"/>
              <a:gd name="connsiteY38" fmla="*/ 438150 h 1298433"/>
              <a:gd name="connsiteX39" fmla="*/ 3433490 w 3693840"/>
              <a:gd name="connsiteY39" fmla="*/ 419100 h 1298433"/>
              <a:gd name="connsiteX40" fmla="*/ 3262040 w 3693840"/>
              <a:gd name="connsiteY40" fmla="*/ 323850 h 1298433"/>
              <a:gd name="connsiteX41" fmla="*/ 3071540 w 3693840"/>
              <a:gd name="connsiteY41" fmla="*/ 304800 h 1298433"/>
              <a:gd name="connsiteX42" fmla="*/ 3014390 w 3693840"/>
              <a:gd name="connsiteY42" fmla="*/ 247650 h 1298433"/>
              <a:gd name="connsiteX43" fmla="*/ 2900090 w 3693840"/>
              <a:gd name="connsiteY43" fmla="*/ 190500 h 1298433"/>
              <a:gd name="connsiteX44" fmla="*/ 2842940 w 3693840"/>
              <a:gd name="connsiteY44" fmla="*/ 114300 h 1298433"/>
              <a:gd name="connsiteX45" fmla="*/ 2728640 w 3693840"/>
              <a:gd name="connsiteY45" fmla="*/ 38100 h 1298433"/>
              <a:gd name="connsiteX46" fmla="*/ 2671490 w 3693840"/>
              <a:gd name="connsiteY46" fmla="*/ 0 h 1298433"/>
              <a:gd name="connsiteX47" fmla="*/ 2309540 w 3693840"/>
              <a:gd name="connsiteY47" fmla="*/ 38100 h 1298433"/>
              <a:gd name="connsiteX48" fmla="*/ 2214290 w 3693840"/>
              <a:gd name="connsiteY48" fmla="*/ 57150 h 1298433"/>
              <a:gd name="connsiteX49" fmla="*/ 175940 w 3693840"/>
              <a:gd name="connsiteY49" fmla="*/ 228600 h 1298433"/>
              <a:gd name="connsiteX50" fmla="*/ 137840 w 3693840"/>
              <a:gd name="connsiteY50" fmla="*/ 285750 h 1298433"/>
              <a:gd name="connsiteX51" fmla="*/ 99740 w 3693840"/>
              <a:gd name="connsiteY51" fmla="*/ 400050 h 1298433"/>
              <a:gd name="connsiteX52" fmla="*/ 42590 w 3693840"/>
              <a:gd name="connsiteY52" fmla="*/ 438150 h 1298433"/>
              <a:gd name="connsiteX53" fmla="*/ 4490 w 3693840"/>
              <a:gd name="connsiteY53" fmla="*/ 552450 h 1298433"/>
              <a:gd name="connsiteX0" fmla="*/ 4490 w 3693840"/>
              <a:gd name="connsiteY0" fmla="*/ 552450 h 1298433"/>
              <a:gd name="connsiteX1" fmla="*/ 42590 w 3693840"/>
              <a:gd name="connsiteY1" fmla="*/ 742950 h 1298433"/>
              <a:gd name="connsiteX2" fmla="*/ 61640 w 3693840"/>
              <a:gd name="connsiteY2" fmla="*/ 838200 h 1298433"/>
              <a:gd name="connsiteX3" fmla="*/ 194990 w 3693840"/>
              <a:gd name="connsiteY3" fmla="*/ 895350 h 1298433"/>
              <a:gd name="connsiteX4" fmla="*/ 290240 w 3693840"/>
              <a:gd name="connsiteY4" fmla="*/ 1009650 h 1298433"/>
              <a:gd name="connsiteX5" fmla="*/ 347390 w 3693840"/>
              <a:gd name="connsiteY5" fmla="*/ 1066800 h 1298433"/>
              <a:gd name="connsiteX6" fmla="*/ 385490 w 3693840"/>
              <a:gd name="connsiteY6" fmla="*/ 1123950 h 1298433"/>
              <a:gd name="connsiteX7" fmla="*/ 461690 w 3693840"/>
              <a:gd name="connsiteY7" fmla="*/ 1143000 h 1298433"/>
              <a:gd name="connsiteX8" fmla="*/ 595040 w 3693840"/>
              <a:gd name="connsiteY8" fmla="*/ 1123950 h 1298433"/>
              <a:gd name="connsiteX9" fmla="*/ 785540 w 3693840"/>
              <a:gd name="connsiteY9" fmla="*/ 1066800 h 1298433"/>
              <a:gd name="connsiteX10" fmla="*/ 842690 w 3693840"/>
              <a:gd name="connsiteY10" fmla="*/ 1047750 h 1298433"/>
              <a:gd name="connsiteX11" fmla="*/ 899840 w 3693840"/>
              <a:gd name="connsiteY11" fmla="*/ 1028700 h 1298433"/>
              <a:gd name="connsiteX12" fmla="*/ 976040 w 3693840"/>
              <a:gd name="connsiteY12" fmla="*/ 1047750 h 1298433"/>
              <a:gd name="connsiteX13" fmla="*/ 1261790 w 3693840"/>
              <a:gd name="connsiteY13" fmla="*/ 1009650 h 1298433"/>
              <a:gd name="connsiteX14" fmla="*/ 1318940 w 3693840"/>
              <a:gd name="connsiteY14" fmla="*/ 1047750 h 1298433"/>
              <a:gd name="connsiteX15" fmla="*/ 1357040 w 3693840"/>
              <a:gd name="connsiteY15" fmla="*/ 1104900 h 1298433"/>
              <a:gd name="connsiteX16" fmla="*/ 1414190 w 3693840"/>
              <a:gd name="connsiteY16" fmla="*/ 1123950 h 1298433"/>
              <a:gd name="connsiteX17" fmla="*/ 1547540 w 3693840"/>
              <a:gd name="connsiteY17" fmla="*/ 1257300 h 1298433"/>
              <a:gd name="connsiteX18" fmla="*/ 1833290 w 3693840"/>
              <a:gd name="connsiteY18" fmla="*/ 1238250 h 1298433"/>
              <a:gd name="connsiteX19" fmla="*/ 1890440 w 3693840"/>
              <a:gd name="connsiteY19" fmla="*/ 1123950 h 1298433"/>
              <a:gd name="connsiteX20" fmla="*/ 1966640 w 3693840"/>
              <a:gd name="connsiteY20" fmla="*/ 1104900 h 1298433"/>
              <a:gd name="connsiteX21" fmla="*/ 2099990 w 3693840"/>
              <a:gd name="connsiteY21" fmla="*/ 1066800 h 1298433"/>
              <a:gd name="connsiteX22" fmla="*/ 2233340 w 3693840"/>
              <a:gd name="connsiteY22" fmla="*/ 1085850 h 1298433"/>
              <a:gd name="connsiteX23" fmla="*/ 2347640 w 3693840"/>
              <a:gd name="connsiteY23" fmla="*/ 1143000 h 1298433"/>
              <a:gd name="connsiteX24" fmla="*/ 2652440 w 3693840"/>
              <a:gd name="connsiteY24" fmla="*/ 1162050 h 1298433"/>
              <a:gd name="connsiteX25" fmla="*/ 2766740 w 3693840"/>
              <a:gd name="connsiteY25" fmla="*/ 1238250 h 1298433"/>
              <a:gd name="connsiteX26" fmla="*/ 2881040 w 3693840"/>
              <a:gd name="connsiteY26" fmla="*/ 1295400 h 1298433"/>
              <a:gd name="connsiteX27" fmla="*/ 3185840 w 3693840"/>
              <a:gd name="connsiteY27" fmla="*/ 1276350 h 1298433"/>
              <a:gd name="connsiteX28" fmla="*/ 3223940 w 3693840"/>
              <a:gd name="connsiteY28" fmla="*/ 1219200 h 1298433"/>
              <a:gd name="connsiteX29" fmla="*/ 3319190 w 3693840"/>
              <a:gd name="connsiteY29" fmla="*/ 1085850 h 1298433"/>
              <a:gd name="connsiteX30" fmla="*/ 3395390 w 3693840"/>
              <a:gd name="connsiteY30" fmla="*/ 971550 h 1298433"/>
              <a:gd name="connsiteX31" fmla="*/ 3528740 w 3693840"/>
              <a:gd name="connsiteY31" fmla="*/ 876300 h 1298433"/>
              <a:gd name="connsiteX32" fmla="*/ 3585890 w 3693840"/>
              <a:gd name="connsiteY32" fmla="*/ 838200 h 1298433"/>
              <a:gd name="connsiteX33" fmla="*/ 3643040 w 3693840"/>
              <a:gd name="connsiteY33" fmla="*/ 819150 h 1298433"/>
              <a:gd name="connsiteX34" fmla="*/ 3681140 w 3693840"/>
              <a:gd name="connsiteY34" fmla="*/ 704850 h 1298433"/>
              <a:gd name="connsiteX35" fmla="*/ 3643040 w 3693840"/>
              <a:gd name="connsiteY35" fmla="*/ 590550 h 1298433"/>
              <a:gd name="connsiteX36" fmla="*/ 3623990 w 3693840"/>
              <a:gd name="connsiteY36" fmla="*/ 533400 h 1298433"/>
              <a:gd name="connsiteX37" fmla="*/ 3566840 w 3693840"/>
              <a:gd name="connsiteY37" fmla="*/ 495300 h 1298433"/>
              <a:gd name="connsiteX38" fmla="*/ 3509690 w 3693840"/>
              <a:gd name="connsiteY38" fmla="*/ 438150 h 1298433"/>
              <a:gd name="connsiteX39" fmla="*/ 3433490 w 3693840"/>
              <a:gd name="connsiteY39" fmla="*/ 419100 h 1298433"/>
              <a:gd name="connsiteX40" fmla="*/ 3262040 w 3693840"/>
              <a:gd name="connsiteY40" fmla="*/ 323850 h 1298433"/>
              <a:gd name="connsiteX41" fmla="*/ 3071540 w 3693840"/>
              <a:gd name="connsiteY41" fmla="*/ 304800 h 1298433"/>
              <a:gd name="connsiteX42" fmla="*/ 3014390 w 3693840"/>
              <a:gd name="connsiteY42" fmla="*/ 247650 h 1298433"/>
              <a:gd name="connsiteX43" fmla="*/ 2900090 w 3693840"/>
              <a:gd name="connsiteY43" fmla="*/ 190500 h 1298433"/>
              <a:gd name="connsiteX44" fmla="*/ 2842940 w 3693840"/>
              <a:gd name="connsiteY44" fmla="*/ 114300 h 1298433"/>
              <a:gd name="connsiteX45" fmla="*/ 2728640 w 3693840"/>
              <a:gd name="connsiteY45" fmla="*/ 38100 h 1298433"/>
              <a:gd name="connsiteX46" fmla="*/ 2671490 w 3693840"/>
              <a:gd name="connsiteY46" fmla="*/ 0 h 1298433"/>
              <a:gd name="connsiteX47" fmla="*/ 2309540 w 3693840"/>
              <a:gd name="connsiteY47" fmla="*/ 38100 h 1298433"/>
              <a:gd name="connsiteX48" fmla="*/ 2214290 w 3693840"/>
              <a:gd name="connsiteY48" fmla="*/ 57150 h 1298433"/>
              <a:gd name="connsiteX49" fmla="*/ 137840 w 3693840"/>
              <a:gd name="connsiteY49" fmla="*/ 285750 h 1298433"/>
              <a:gd name="connsiteX50" fmla="*/ 99740 w 3693840"/>
              <a:gd name="connsiteY50" fmla="*/ 400050 h 1298433"/>
              <a:gd name="connsiteX51" fmla="*/ 42590 w 3693840"/>
              <a:gd name="connsiteY51" fmla="*/ 438150 h 1298433"/>
              <a:gd name="connsiteX52" fmla="*/ 4490 w 3693840"/>
              <a:gd name="connsiteY52" fmla="*/ 552450 h 1298433"/>
              <a:gd name="connsiteX0" fmla="*/ 4490 w 3693840"/>
              <a:gd name="connsiteY0" fmla="*/ 552450 h 1298433"/>
              <a:gd name="connsiteX1" fmla="*/ 42590 w 3693840"/>
              <a:gd name="connsiteY1" fmla="*/ 742950 h 1298433"/>
              <a:gd name="connsiteX2" fmla="*/ 61640 w 3693840"/>
              <a:gd name="connsiteY2" fmla="*/ 838200 h 1298433"/>
              <a:gd name="connsiteX3" fmla="*/ 194990 w 3693840"/>
              <a:gd name="connsiteY3" fmla="*/ 895350 h 1298433"/>
              <a:gd name="connsiteX4" fmla="*/ 290240 w 3693840"/>
              <a:gd name="connsiteY4" fmla="*/ 1009650 h 1298433"/>
              <a:gd name="connsiteX5" fmla="*/ 347390 w 3693840"/>
              <a:gd name="connsiteY5" fmla="*/ 1066800 h 1298433"/>
              <a:gd name="connsiteX6" fmla="*/ 385490 w 3693840"/>
              <a:gd name="connsiteY6" fmla="*/ 1123950 h 1298433"/>
              <a:gd name="connsiteX7" fmla="*/ 461690 w 3693840"/>
              <a:gd name="connsiteY7" fmla="*/ 1143000 h 1298433"/>
              <a:gd name="connsiteX8" fmla="*/ 595040 w 3693840"/>
              <a:gd name="connsiteY8" fmla="*/ 1123950 h 1298433"/>
              <a:gd name="connsiteX9" fmla="*/ 785540 w 3693840"/>
              <a:gd name="connsiteY9" fmla="*/ 1066800 h 1298433"/>
              <a:gd name="connsiteX10" fmla="*/ 842690 w 3693840"/>
              <a:gd name="connsiteY10" fmla="*/ 1047750 h 1298433"/>
              <a:gd name="connsiteX11" fmla="*/ 899840 w 3693840"/>
              <a:gd name="connsiteY11" fmla="*/ 1028700 h 1298433"/>
              <a:gd name="connsiteX12" fmla="*/ 976040 w 3693840"/>
              <a:gd name="connsiteY12" fmla="*/ 1047750 h 1298433"/>
              <a:gd name="connsiteX13" fmla="*/ 1261790 w 3693840"/>
              <a:gd name="connsiteY13" fmla="*/ 1009650 h 1298433"/>
              <a:gd name="connsiteX14" fmla="*/ 1318940 w 3693840"/>
              <a:gd name="connsiteY14" fmla="*/ 1047750 h 1298433"/>
              <a:gd name="connsiteX15" fmla="*/ 1357040 w 3693840"/>
              <a:gd name="connsiteY15" fmla="*/ 1104900 h 1298433"/>
              <a:gd name="connsiteX16" fmla="*/ 1414190 w 3693840"/>
              <a:gd name="connsiteY16" fmla="*/ 1123950 h 1298433"/>
              <a:gd name="connsiteX17" fmla="*/ 1547540 w 3693840"/>
              <a:gd name="connsiteY17" fmla="*/ 1257300 h 1298433"/>
              <a:gd name="connsiteX18" fmla="*/ 1833290 w 3693840"/>
              <a:gd name="connsiteY18" fmla="*/ 1238250 h 1298433"/>
              <a:gd name="connsiteX19" fmla="*/ 1890440 w 3693840"/>
              <a:gd name="connsiteY19" fmla="*/ 1123950 h 1298433"/>
              <a:gd name="connsiteX20" fmla="*/ 1966640 w 3693840"/>
              <a:gd name="connsiteY20" fmla="*/ 1104900 h 1298433"/>
              <a:gd name="connsiteX21" fmla="*/ 2099990 w 3693840"/>
              <a:gd name="connsiteY21" fmla="*/ 1066800 h 1298433"/>
              <a:gd name="connsiteX22" fmla="*/ 2233340 w 3693840"/>
              <a:gd name="connsiteY22" fmla="*/ 1085850 h 1298433"/>
              <a:gd name="connsiteX23" fmla="*/ 2347640 w 3693840"/>
              <a:gd name="connsiteY23" fmla="*/ 1143000 h 1298433"/>
              <a:gd name="connsiteX24" fmla="*/ 2652440 w 3693840"/>
              <a:gd name="connsiteY24" fmla="*/ 1162050 h 1298433"/>
              <a:gd name="connsiteX25" fmla="*/ 2766740 w 3693840"/>
              <a:gd name="connsiteY25" fmla="*/ 1238250 h 1298433"/>
              <a:gd name="connsiteX26" fmla="*/ 2881040 w 3693840"/>
              <a:gd name="connsiteY26" fmla="*/ 1295400 h 1298433"/>
              <a:gd name="connsiteX27" fmla="*/ 3185840 w 3693840"/>
              <a:gd name="connsiteY27" fmla="*/ 1276350 h 1298433"/>
              <a:gd name="connsiteX28" fmla="*/ 3223940 w 3693840"/>
              <a:gd name="connsiteY28" fmla="*/ 1219200 h 1298433"/>
              <a:gd name="connsiteX29" fmla="*/ 3319190 w 3693840"/>
              <a:gd name="connsiteY29" fmla="*/ 1085850 h 1298433"/>
              <a:gd name="connsiteX30" fmla="*/ 3395390 w 3693840"/>
              <a:gd name="connsiteY30" fmla="*/ 971550 h 1298433"/>
              <a:gd name="connsiteX31" fmla="*/ 3528740 w 3693840"/>
              <a:gd name="connsiteY31" fmla="*/ 876300 h 1298433"/>
              <a:gd name="connsiteX32" fmla="*/ 3585890 w 3693840"/>
              <a:gd name="connsiteY32" fmla="*/ 838200 h 1298433"/>
              <a:gd name="connsiteX33" fmla="*/ 3643040 w 3693840"/>
              <a:gd name="connsiteY33" fmla="*/ 819150 h 1298433"/>
              <a:gd name="connsiteX34" fmla="*/ 3681140 w 3693840"/>
              <a:gd name="connsiteY34" fmla="*/ 704850 h 1298433"/>
              <a:gd name="connsiteX35" fmla="*/ 3643040 w 3693840"/>
              <a:gd name="connsiteY35" fmla="*/ 590550 h 1298433"/>
              <a:gd name="connsiteX36" fmla="*/ 3623990 w 3693840"/>
              <a:gd name="connsiteY36" fmla="*/ 533400 h 1298433"/>
              <a:gd name="connsiteX37" fmla="*/ 3566840 w 3693840"/>
              <a:gd name="connsiteY37" fmla="*/ 495300 h 1298433"/>
              <a:gd name="connsiteX38" fmla="*/ 3509690 w 3693840"/>
              <a:gd name="connsiteY38" fmla="*/ 438150 h 1298433"/>
              <a:gd name="connsiteX39" fmla="*/ 3433490 w 3693840"/>
              <a:gd name="connsiteY39" fmla="*/ 419100 h 1298433"/>
              <a:gd name="connsiteX40" fmla="*/ 3262040 w 3693840"/>
              <a:gd name="connsiteY40" fmla="*/ 323850 h 1298433"/>
              <a:gd name="connsiteX41" fmla="*/ 3071540 w 3693840"/>
              <a:gd name="connsiteY41" fmla="*/ 304800 h 1298433"/>
              <a:gd name="connsiteX42" fmla="*/ 3014390 w 3693840"/>
              <a:gd name="connsiteY42" fmla="*/ 247650 h 1298433"/>
              <a:gd name="connsiteX43" fmla="*/ 2900090 w 3693840"/>
              <a:gd name="connsiteY43" fmla="*/ 190500 h 1298433"/>
              <a:gd name="connsiteX44" fmla="*/ 2842940 w 3693840"/>
              <a:gd name="connsiteY44" fmla="*/ 114300 h 1298433"/>
              <a:gd name="connsiteX45" fmla="*/ 2728640 w 3693840"/>
              <a:gd name="connsiteY45" fmla="*/ 38100 h 1298433"/>
              <a:gd name="connsiteX46" fmla="*/ 2671490 w 3693840"/>
              <a:gd name="connsiteY46" fmla="*/ 0 h 1298433"/>
              <a:gd name="connsiteX47" fmla="*/ 2309540 w 3693840"/>
              <a:gd name="connsiteY47" fmla="*/ 38100 h 1298433"/>
              <a:gd name="connsiteX48" fmla="*/ 137840 w 3693840"/>
              <a:gd name="connsiteY48" fmla="*/ 285750 h 1298433"/>
              <a:gd name="connsiteX49" fmla="*/ 99740 w 3693840"/>
              <a:gd name="connsiteY49" fmla="*/ 400050 h 1298433"/>
              <a:gd name="connsiteX50" fmla="*/ 42590 w 3693840"/>
              <a:gd name="connsiteY50" fmla="*/ 438150 h 1298433"/>
              <a:gd name="connsiteX51" fmla="*/ 4490 w 3693840"/>
              <a:gd name="connsiteY51" fmla="*/ 552450 h 1298433"/>
              <a:gd name="connsiteX0" fmla="*/ 4490 w 3693840"/>
              <a:gd name="connsiteY0" fmla="*/ 552450 h 1298433"/>
              <a:gd name="connsiteX1" fmla="*/ 42590 w 3693840"/>
              <a:gd name="connsiteY1" fmla="*/ 742950 h 1298433"/>
              <a:gd name="connsiteX2" fmla="*/ 61640 w 3693840"/>
              <a:gd name="connsiteY2" fmla="*/ 838200 h 1298433"/>
              <a:gd name="connsiteX3" fmla="*/ 194990 w 3693840"/>
              <a:gd name="connsiteY3" fmla="*/ 895350 h 1298433"/>
              <a:gd name="connsiteX4" fmla="*/ 290240 w 3693840"/>
              <a:gd name="connsiteY4" fmla="*/ 1009650 h 1298433"/>
              <a:gd name="connsiteX5" fmla="*/ 347390 w 3693840"/>
              <a:gd name="connsiteY5" fmla="*/ 1066800 h 1298433"/>
              <a:gd name="connsiteX6" fmla="*/ 385490 w 3693840"/>
              <a:gd name="connsiteY6" fmla="*/ 1123950 h 1298433"/>
              <a:gd name="connsiteX7" fmla="*/ 461690 w 3693840"/>
              <a:gd name="connsiteY7" fmla="*/ 1143000 h 1298433"/>
              <a:gd name="connsiteX8" fmla="*/ 595040 w 3693840"/>
              <a:gd name="connsiteY8" fmla="*/ 1123950 h 1298433"/>
              <a:gd name="connsiteX9" fmla="*/ 785540 w 3693840"/>
              <a:gd name="connsiteY9" fmla="*/ 1066800 h 1298433"/>
              <a:gd name="connsiteX10" fmla="*/ 842690 w 3693840"/>
              <a:gd name="connsiteY10" fmla="*/ 1047750 h 1298433"/>
              <a:gd name="connsiteX11" fmla="*/ 899840 w 3693840"/>
              <a:gd name="connsiteY11" fmla="*/ 1028700 h 1298433"/>
              <a:gd name="connsiteX12" fmla="*/ 976040 w 3693840"/>
              <a:gd name="connsiteY12" fmla="*/ 1047750 h 1298433"/>
              <a:gd name="connsiteX13" fmla="*/ 1261790 w 3693840"/>
              <a:gd name="connsiteY13" fmla="*/ 1009650 h 1298433"/>
              <a:gd name="connsiteX14" fmla="*/ 1318940 w 3693840"/>
              <a:gd name="connsiteY14" fmla="*/ 1047750 h 1298433"/>
              <a:gd name="connsiteX15" fmla="*/ 1357040 w 3693840"/>
              <a:gd name="connsiteY15" fmla="*/ 1104900 h 1298433"/>
              <a:gd name="connsiteX16" fmla="*/ 1414190 w 3693840"/>
              <a:gd name="connsiteY16" fmla="*/ 1123950 h 1298433"/>
              <a:gd name="connsiteX17" fmla="*/ 1547540 w 3693840"/>
              <a:gd name="connsiteY17" fmla="*/ 1257300 h 1298433"/>
              <a:gd name="connsiteX18" fmla="*/ 1833290 w 3693840"/>
              <a:gd name="connsiteY18" fmla="*/ 1238250 h 1298433"/>
              <a:gd name="connsiteX19" fmla="*/ 1890440 w 3693840"/>
              <a:gd name="connsiteY19" fmla="*/ 1123950 h 1298433"/>
              <a:gd name="connsiteX20" fmla="*/ 1966640 w 3693840"/>
              <a:gd name="connsiteY20" fmla="*/ 1104900 h 1298433"/>
              <a:gd name="connsiteX21" fmla="*/ 2099990 w 3693840"/>
              <a:gd name="connsiteY21" fmla="*/ 1066800 h 1298433"/>
              <a:gd name="connsiteX22" fmla="*/ 2233340 w 3693840"/>
              <a:gd name="connsiteY22" fmla="*/ 1085850 h 1298433"/>
              <a:gd name="connsiteX23" fmla="*/ 2347640 w 3693840"/>
              <a:gd name="connsiteY23" fmla="*/ 1143000 h 1298433"/>
              <a:gd name="connsiteX24" fmla="*/ 2652440 w 3693840"/>
              <a:gd name="connsiteY24" fmla="*/ 1162050 h 1298433"/>
              <a:gd name="connsiteX25" fmla="*/ 2766740 w 3693840"/>
              <a:gd name="connsiteY25" fmla="*/ 1238250 h 1298433"/>
              <a:gd name="connsiteX26" fmla="*/ 2881040 w 3693840"/>
              <a:gd name="connsiteY26" fmla="*/ 1295400 h 1298433"/>
              <a:gd name="connsiteX27" fmla="*/ 3185840 w 3693840"/>
              <a:gd name="connsiteY27" fmla="*/ 1276350 h 1298433"/>
              <a:gd name="connsiteX28" fmla="*/ 3223940 w 3693840"/>
              <a:gd name="connsiteY28" fmla="*/ 1219200 h 1298433"/>
              <a:gd name="connsiteX29" fmla="*/ 3319190 w 3693840"/>
              <a:gd name="connsiteY29" fmla="*/ 1085850 h 1298433"/>
              <a:gd name="connsiteX30" fmla="*/ 3395390 w 3693840"/>
              <a:gd name="connsiteY30" fmla="*/ 971550 h 1298433"/>
              <a:gd name="connsiteX31" fmla="*/ 3528740 w 3693840"/>
              <a:gd name="connsiteY31" fmla="*/ 876300 h 1298433"/>
              <a:gd name="connsiteX32" fmla="*/ 3585890 w 3693840"/>
              <a:gd name="connsiteY32" fmla="*/ 838200 h 1298433"/>
              <a:gd name="connsiteX33" fmla="*/ 3643040 w 3693840"/>
              <a:gd name="connsiteY33" fmla="*/ 819150 h 1298433"/>
              <a:gd name="connsiteX34" fmla="*/ 3681140 w 3693840"/>
              <a:gd name="connsiteY34" fmla="*/ 704850 h 1298433"/>
              <a:gd name="connsiteX35" fmla="*/ 3643040 w 3693840"/>
              <a:gd name="connsiteY35" fmla="*/ 590550 h 1298433"/>
              <a:gd name="connsiteX36" fmla="*/ 3623990 w 3693840"/>
              <a:gd name="connsiteY36" fmla="*/ 533400 h 1298433"/>
              <a:gd name="connsiteX37" fmla="*/ 3566840 w 3693840"/>
              <a:gd name="connsiteY37" fmla="*/ 495300 h 1298433"/>
              <a:gd name="connsiteX38" fmla="*/ 3509690 w 3693840"/>
              <a:gd name="connsiteY38" fmla="*/ 438150 h 1298433"/>
              <a:gd name="connsiteX39" fmla="*/ 3433490 w 3693840"/>
              <a:gd name="connsiteY39" fmla="*/ 419100 h 1298433"/>
              <a:gd name="connsiteX40" fmla="*/ 3262040 w 3693840"/>
              <a:gd name="connsiteY40" fmla="*/ 323850 h 1298433"/>
              <a:gd name="connsiteX41" fmla="*/ 3071540 w 3693840"/>
              <a:gd name="connsiteY41" fmla="*/ 304800 h 1298433"/>
              <a:gd name="connsiteX42" fmla="*/ 3014390 w 3693840"/>
              <a:gd name="connsiteY42" fmla="*/ 247650 h 1298433"/>
              <a:gd name="connsiteX43" fmla="*/ 2900090 w 3693840"/>
              <a:gd name="connsiteY43" fmla="*/ 190500 h 1298433"/>
              <a:gd name="connsiteX44" fmla="*/ 2842940 w 3693840"/>
              <a:gd name="connsiteY44" fmla="*/ 114300 h 1298433"/>
              <a:gd name="connsiteX45" fmla="*/ 2728640 w 3693840"/>
              <a:gd name="connsiteY45" fmla="*/ 38100 h 1298433"/>
              <a:gd name="connsiteX46" fmla="*/ 2671490 w 3693840"/>
              <a:gd name="connsiteY46" fmla="*/ 0 h 1298433"/>
              <a:gd name="connsiteX47" fmla="*/ 137840 w 3693840"/>
              <a:gd name="connsiteY47" fmla="*/ 285750 h 1298433"/>
              <a:gd name="connsiteX48" fmla="*/ 99740 w 3693840"/>
              <a:gd name="connsiteY48" fmla="*/ 400050 h 1298433"/>
              <a:gd name="connsiteX49" fmla="*/ 42590 w 3693840"/>
              <a:gd name="connsiteY49" fmla="*/ 438150 h 1298433"/>
              <a:gd name="connsiteX50" fmla="*/ 4490 w 3693840"/>
              <a:gd name="connsiteY50" fmla="*/ 552450 h 1298433"/>
              <a:gd name="connsiteX0" fmla="*/ 4490 w 3693840"/>
              <a:gd name="connsiteY0" fmla="*/ 514350 h 1260333"/>
              <a:gd name="connsiteX1" fmla="*/ 42590 w 3693840"/>
              <a:gd name="connsiteY1" fmla="*/ 704850 h 1260333"/>
              <a:gd name="connsiteX2" fmla="*/ 61640 w 3693840"/>
              <a:gd name="connsiteY2" fmla="*/ 800100 h 1260333"/>
              <a:gd name="connsiteX3" fmla="*/ 194990 w 3693840"/>
              <a:gd name="connsiteY3" fmla="*/ 857250 h 1260333"/>
              <a:gd name="connsiteX4" fmla="*/ 290240 w 3693840"/>
              <a:gd name="connsiteY4" fmla="*/ 971550 h 1260333"/>
              <a:gd name="connsiteX5" fmla="*/ 347390 w 3693840"/>
              <a:gd name="connsiteY5" fmla="*/ 1028700 h 1260333"/>
              <a:gd name="connsiteX6" fmla="*/ 385490 w 3693840"/>
              <a:gd name="connsiteY6" fmla="*/ 1085850 h 1260333"/>
              <a:gd name="connsiteX7" fmla="*/ 461690 w 3693840"/>
              <a:gd name="connsiteY7" fmla="*/ 1104900 h 1260333"/>
              <a:gd name="connsiteX8" fmla="*/ 595040 w 3693840"/>
              <a:gd name="connsiteY8" fmla="*/ 1085850 h 1260333"/>
              <a:gd name="connsiteX9" fmla="*/ 785540 w 3693840"/>
              <a:gd name="connsiteY9" fmla="*/ 1028700 h 1260333"/>
              <a:gd name="connsiteX10" fmla="*/ 842690 w 3693840"/>
              <a:gd name="connsiteY10" fmla="*/ 1009650 h 1260333"/>
              <a:gd name="connsiteX11" fmla="*/ 899840 w 3693840"/>
              <a:gd name="connsiteY11" fmla="*/ 990600 h 1260333"/>
              <a:gd name="connsiteX12" fmla="*/ 976040 w 3693840"/>
              <a:gd name="connsiteY12" fmla="*/ 1009650 h 1260333"/>
              <a:gd name="connsiteX13" fmla="*/ 1261790 w 3693840"/>
              <a:gd name="connsiteY13" fmla="*/ 971550 h 1260333"/>
              <a:gd name="connsiteX14" fmla="*/ 1318940 w 3693840"/>
              <a:gd name="connsiteY14" fmla="*/ 1009650 h 1260333"/>
              <a:gd name="connsiteX15" fmla="*/ 1357040 w 3693840"/>
              <a:gd name="connsiteY15" fmla="*/ 1066800 h 1260333"/>
              <a:gd name="connsiteX16" fmla="*/ 1414190 w 3693840"/>
              <a:gd name="connsiteY16" fmla="*/ 1085850 h 1260333"/>
              <a:gd name="connsiteX17" fmla="*/ 1547540 w 3693840"/>
              <a:gd name="connsiteY17" fmla="*/ 1219200 h 1260333"/>
              <a:gd name="connsiteX18" fmla="*/ 1833290 w 3693840"/>
              <a:gd name="connsiteY18" fmla="*/ 1200150 h 1260333"/>
              <a:gd name="connsiteX19" fmla="*/ 1890440 w 3693840"/>
              <a:gd name="connsiteY19" fmla="*/ 1085850 h 1260333"/>
              <a:gd name="connsiteX20" fmla="*/ 1966640 w 3693840"/>
              <a:gd name="connsiteY20" fmla="*/ 1066800 h 1260333"/>
              <a:gd name="connsiteX21" fmla="*/ 2099990 w 3693840"/>
              <a:gd name="connsiteY21" fmla="*/ 1028700 h 1260333"/>
              <a:gd name="connsiteX22" fmla="*/ 2233340 w 3693840"/>
              <a:gd name="connsiteY22" fmla="*/ 1047750 h 1260333"/>
              <a:gd name="connsiteX23" fmla="*/ 2347640 w 3693840"/>
              <a:gd name="connsiteY23" fmla="*/ 1104900 h 1260333"/>
              <a:gd name="connsiteX24" fmla="*/ 2652440 w 3693840"/>
              <a:gd name="connsiteY24" fmla="*/ 1123950 h 1260333"/>
              <a:gd name="connsiteX25" fmla="*/ 2766740 w 3693840"/>
              <a:gd name="connsiteY25" fmla="*/ 1200150 h 1260333"/>
              <a:gd name="connsiteX26" fmla="*/ 2881040 w 3693840"/>
              <a:gd name="connsiteY26" fmla="*/ 1257300 h 1260333"/>
              <a:gd name="connsiteX27" fmla="*/ 3185840 w 3693840"/>
              <a:gd name="connsiteY27" fmla="*/ 1238250 h 1260333"/>
              <a:gd name="connsiteX28" fmla="*/ 3223940 w 3693840"/>
              <a:gd name="connsiteY28" fmla="*/ 1181100 h 1260333"/>
              <a:gd name="connsiteX29" fmla="*/ 3319190 w 3693840"/>
              <a:gd name="connsiteY29" fmla="*/ 1047750 h 1260333"/>
              <a:gd name="connsiteX30" fmla="*/ 3395390 w 3693840"/>
              <a:gd name="connsiteY30" fmla="*/ 933450 h 1260333"/>
              <a:gd name="connsiteX31" fmla="*/ 3528740 w 3693840"/>
              <a:gd name="connsiteY31" fmla="*/ 838200 h 1260333"/>
              <a:gd name="connsiteX32" fmla="*/ 3585890 w 3693840"/>
              <a:gd name="connsiteY32" fmla="*/ 800100 h 1260333"/>
              <a:gd name="connsiteX33" fmla="*/ 3643040 w 3693840"/>
              <a:gd name="connsiteY33" fmla="*/ 781050 h 1260333"/>
              <a:gd name="connsiteX34" fmla="*/ 3681140 w 3693840"/>
              <a:gd name="connsiteY34" fmla="*/ 666750 h 1260333"/>
              <a:gd name="connsiteX35" fmla="*/ 3643040 w 3693840"/>
              <a:gd name="connsiteY35" fmla="*/ 552450 h 1260333"/>
              <a:gd name="connsiteX36" fmla="*/ 3623990 w 3693840"/>
              <a:gd name="connsiteY36" fmla="*/ 495300 h 1260333"/>
              <a:gd name="connsiteX37" fmla="*/ 3566840 w 3693840"/>
              <a:gd name="connsiteY37" fmla="*/ 457200 h 1260333"/>
              <a:gd name="connsiteX38" fmla="*/ 3509690 w 3693840"/>
              <a:gd name="connsiteY38" fmla="*/ 400050 h 1260333"/>
              <a:gd name="connsiteX39" fmla="*/ 3433490 w 3693840"/>
              <a:gd name="connsiteY39" fmla="*/ 381000 h 1260333"/>
              <a:gd name="connsiteX40" fmla="*/ 3262040 w 3693840"/>
              <a:gd name="connsiteY40" fmla="*/ 285750 h 1260333"/>
              <a:gd name="connsiteX41" fmla="*/ 3071540 w 3693840"/>
              <a:gd name="connsiteY41" fmla="*/ 266700 h 1260333"/>
              <a:gd name="connsiteX42" fmla="*/ 3014390 w 3693840"/>
              <a:gd name="connsiteY42" fmla="*/ 209550 h 1260333"/>
              <a:gd name="connsiteX43" fmla="*/ 2900090 w 3693840"/>
              <a:gd name="connsiteY43" fmla="*/ 152400 h 1260333"/>
              <a:gd name="connsiteX44" fmla="*/ 2842940 w 3693840"/>
              <a:gd name="connsiteY44" fmla="*/ 76200 h 1260333"/>
              <a:gd name="connsiteX45" fmla="*/ 2728640 w 3693840"/>
              <a:gd name="connsiteY45" fmla="*/ 0 h 1260333"/>
              <a:gd name="connsiteX46" fmla="*/ 137840 w 3693840"/>
              <a:gd name="connsiteY46" fmla="*/ 247650 h 1260333"/>
              <a:gd name="connsiteX47" fmla="*/ 99740 w 3693840"/>
              <a:gd name="connsiteY47" fmla="*/ 361950 h 1260333"/>
              <a:gd name="connsiteX48" fmla="*/ 42590 w 3693840"/>
              <a:gd name="connsiteY48" fmla="*/ 400050 h 1260333"/>
              <a:gd name="connsiteX49" fmla="*/ 4490 w 3693840"/>
              <a:gd name="connsiteY49" fmla="*/ 514350 h 1260333"/>
              <a:gd name="connsiteX0" fmla="*/ 4490 w 3693840"/>
              <a:gd name="connsiteY0" fmla="*/ 438150 h 1184133"/>
              <a:gd name="connsiteX1" fmla="*/ 42590 w 3693840"/>
              <a:gd name="connsiteY1" fmla="*/ 628650 h 1184133"/>
              <a:gd name="connsiteX2" fmla="*/ 61640 w 3693840"/>
              <a:gd name="connsiteY2" fmla="*/ 723900 h 1184133"/>
              <a:gd name="connsiteX3" fmla="*/ 194990 w 3693840"/>
              <a:gd name="connsiteY3" fmla="*/ 781050 h 1184133"/>
              <a:gd name="connsiteX4" fmla="*/ 290240 w 3693840"/>
              <a:gd name="connsiteY4" fmla="*/ 895350 h 1184133"/>
              <a:gd name="connsiteX5" fmla="*/ 347390 w 3693840"/>
              <a:gd name="connsiteY5" fmla="*/ 952500 h 1184133"/>
              <a:gd name="connsiteX6" fmla="*/ 385490 w 3693840"/>
              <a:gd name="connsiteY6" fmla="*/ 1009650 h 1184133"/>
              <a:gd name="connsiteX7" fmla="*/ 461690 w 3693840"/>
              <a:gd name="connsiteY7" fmla="*/ 1028700 h 1184133"/>
              <a:gd name="connsiteX8" fmla="*/ 595040 w 3693840"/>
              <a:gd name="connsiteY8" fmla="*/ 1009650 h 1184133"/>
              <a:gd name="connsiteX9" fmla="*/ 785540 w 3693840"/>
              <a:gd name="connsiteY9" fmla="*/ 952500 h 1184133"/>
              <a:gd name="connsiteX10" fmla="*/ 842690 w 3693840"/>
              <a:gd name="connsiteY10" fmla="*/ 933450 h 1184133"/>
              <a:gd name="connsiteX11" fmla="*/ 899840 w 3693840"/>
              <a:gd name="connsiteY11" fmla="*/ 914400 h 1184133"/>
              <a:gd name="connsiteX12" fmla="*/ 976040 w 3693840"/>
              <a:gd name="connsiteY12" fmla="*/ 933450 h 1184133"/>
              <a:gd name="connsiteX13" fmla="*/ 1261790 w 3693840"/>
              <a:gd name="connsiteY13" fmla="*/ 895350 h 1184133"/>
              <a:gd name="connsiteX14" fmla="*/ 1318940 w 3693840"/>
              <a:gd name="connsiteY14" fmla="*/ 933450 h 1184133"/>
              <a:gd name="connsiteX15" fmla="*/ 1357040 w 3693840"/>
              <a:gd name="connsiteY15" fmla="*/ 990600 h 1184133"/>
              <a:gd name="connsiteX16" fmla="*/ 1414190 w 3693840"/>
              <a:gd name="connsiteY16" fmla="*/ 1009650 h 1184133"/>
              <a:gd name="connsiteX17" fmla="*/ 1547540 w 3693840"/>
              <a:gd name="connsiteY17" fmla="*/ 1143000 h 1184133"/>
              <a:gd name="connsiteX18" fmla="*/ 1833290 w 3693840"/>
              <a:gd name="connsiteY18" fmla="*/ 1123950 h 1184133"/>
              <a:gd name="connsiteX19" fmla="*/ 1890440 w 3693840"/>
              <a:gd name="connsiteY19" fmla="*/ 1009650 h 1184133"/>
              <a:gd name="connsiteX20" fmla="*/ 1966640 w 3693840"/>
              <a:gd name="connsiteY20" fmla="*/ 990600 h 1184133"/>
              <a:gd name="connsiteX21" fmla="*/ 2099990 w 3693840"/>
              <a:gd name="connsiteY21" fmla="*/ 952500 h 1184133"/>
              <a:gd name="connsiteX22" fmla="*/ 2233340 w 3693840"/>
              <a:gd name="connsiteY22" fmla="*/ 971550 h 1184133"/>
              <a:gd name="connsiteX23" fmla="*/ 2347640 w 3693840"/>
              <a:gd name="connsiteY23" fmla="*/ 1028700 h 1184133"/>
              <a:gd name="connsiteX24" fmla="*/ 2652440 w 3693840"/>
              <a:gd name="connsiteY24" fmla="*/ 1047750 h 1184133"/>
              <a:gd name="connsiteX25" fmla="*/ 2766740 w 3693840"/>
              <a:gd name="connsiteY25" fmla="*/ 1123950 h 1184133"/>
              <a:gd name="connsiteX26" fmla="*/ 2881040 w 3693840"/>
              <a:gd name="connsiteY26" fmla="*/ 1181100 h 1184133"/>
              <a:gd name="connsiteX27" fmla="*/ 3185840 w 3693840"/>
              <a:gd name="connsiteY27" fmla="*/ 1162050 h 1184133"/>
              <a:gd name="connsiteX28" fmla="*/ 3223940 w 3693840"/>
              <a:gd name="connsiteY28" fmla="*/ 1104900 h 1184133"/>
              <a:gd name="connsiteX29" fmla="*/ 3319190 w 3693840"/>
              <a:gd name="connsiteY29" fmla="*/ 971550 h 1184133"/>
              <a:gd name="connsiteX30" fmla="*/ 3395390 w 3693840"/>
              <a:gd name="connsiteY30" fmla="*/ 857250 h 1184133"/>
              <a:gd name="connsiteX31" fmla="*/ 3528740 w 3693840"/>
              <a:gd name="connsiteY31" fmla="*/ 762000 h 1184133"/>
              <a:gd name="connsiteX32" fmla="*/ 3585890 w 3693840"/>
              <a:gd name="connsiteY32" fmla="*/ 723900 h 1184133"/>
              <a:gd name="connsiteX33" fmla="*/ 3643040 w 3693840"/>
              <a:gd name="connsiteY33" fmla="*/ 704850 h 1184133"/>
              <a:gd name="connsiteX34" fmla="*/ 3681140 w 3693840"/>
              <a:gd name="connsiteY34" fmla="*/ 590550 h 1184133"/>
              <a:gd name="connsiteX35" fmla="*/ 3643040 w 3693840"/>
              <a:gd name="connsiteY35" fmla="*/ 476250 h 1184133"/>
              <a:gd name="connsiteX36" fmla="*/ 3623990 w 3693840"/>
              <a:gd name="connsiteY36" fmla="*/ 419100 h 1184133"/>
              <a:gd name="connsiteX37" fmla="*/ 3566840 w 3693840"/>
              <a:gd name="connsiteY37" fmla="*/ 381000 h 1184133"/>
              <a:gd name="connsiteX38" fmla="*/ 3509690 w 3693840"/>
              <a:gd name="connsiteY38" fmla="*/ 323850 h 1184133"/>
              <a:gd name="connsiteX39" fmla="*/ 3433490 w 3693840"/>
              <a:gd name="connsiteY39" fmla="*/ 304800 h 1184133"/>
              <a:gd name="connsiteX40" fmla="*/ 3262040 w 3693840"/>
              <a:gd name="connsiteY40" fmla="*/ 209550 h 1184133"/>
              <a:gd name="connsiteX41" fmla="*/ 3071540 w 3693840"/>
              <a:gd name="connsiteY41" fmla="*/ 190500 h 1184133"/>
              <a:gd name="connsiteX42" fmla="*/ 3014390 w 3693840"/>
              <a:gd name="connsiteY42" fmla="*/ 133350 h 1184133"/>
              <a:gd name="connsiteX43" fmla="*/ 2900090 w 3693840"/>
              <a:gd name="connsiteY43" fmla="*/ 76200 h 1184133"/>
              <a:gd name="connsiteX44" fmla="*/ 2842940 w 3693840"/>
              <a:gd name="connsiteY44" fmla="*/ 0 h 1184133"/>
              <a:gd name="connsiteX45" fmla="*/ 137840 w 3693840"/>
              <a:gd name="connsiteY45" fmla="*/ 171450 h 1184133"/>
              <a:gd name="connsiteX46" fmla="*/ 99740 w 3693840"/>
              <a:gd name="connsiteY46" fmla="*/ 285750 h 1184133"/>
              <a:gd name="connsiteX47" fmla="*/ 42590 w 3693840"/>
              <a:gd name="connsiteY47" fmla="*/ 323850 h 1184133"/>
              <a:gd name="connsiteX48" fmla="*/ 4490 w 3693840"/>
              <a:gd name="connsiteY48" fmla="*/ 438150 h 1184133"/>
              <a:gd name="connsiteX0" fmla="*/ 4490 w 3693840"/>
              <a:gd name="connsiteY0" fmla="*/ 366775 h 1112758"/>
              <a:gd name="connsiteX1" fmla="*/ 42590 w 3693840"/>
              <a:gd name="connsiteY1" fmla="*/ 557275 h 1112758"/>
              <a:gd name="connsiteX2" fmla="*/ 61640 w 3693840"/>
              <a:gd name="connsiteY2" fmla="*/ 652525 h 1112758"/>
              <a:gd name="connsiteX3" fmla="*/ 194990 w 3693840"/>
              <a:gd name="connsiteY3" fmla="*/ 709675 h 1112758"/>
              <a:gd name="connsiteX4" fmla="*/ 290240 w 3693840"/>
              <a:gd name="connsiteY4" fmla="*/ 823975 h 1112758"/>
              <a:gd name="connsiteX5" fmla="*/ 347390 w 3693840"/>
              <a:gd name="connsiteY5" fmla="*/ 881125 h 1112758"/>
              <a:gd name="connsiteX6" fmla="*/ 385490 w 3693840"/>
              <a:gd name="connsiteY6" fmla="*/ 938275 h 1112758"/>
              <a:gd name="connsiteX7" fmla="*/ 461690 w 3693840"/>
              <a:gd name="connsiteY7" fmla="*/ 957325 h 1112758"/>
              <a:gd name="connsiteX8" fmla="*/ 595040 w 3693840"/>
              <a:gd name="connsiteY8" fmla="*/ 938275 h 1112758"/>
              <a:gd name="connsiteX9" fmla="*/ 785540 w 3693840"/>
              <a:gd name="connsiteY9" fmla="*/ 881125 h 1112758"/>
              <a:gd name="connsiteX10" fmla="*/ 842690 w 3693840"/>
              <a:gd name="connsiteY10" fmla="*/ 862075 h 1112758"/>
              <a:gd name="connsiteX11" fmla="*/ 899840 w 3693840"/>
              <a:gd name="connsiteY11" fmla="*/ 843025 h 1112758"/>
              <a:gd name="connsiteX12" fmla="*/ 976040 w 3693840"/>
              <a:gd name="connsiteY12" fmla="*/ 862075 h 1112758"/>
              <a:gd name="connsiteX13" fmla="*/ 1261790 w 3693840"/>
              <a:gd name="connsiteY13" fmla="*/ 823975 h 1112758"/>
              <a:gd name="connsiteX14" fmla="*/ 1318940 w 3693840"/>
              <a:gd name="connsiteY14" fmla="*/ 862075 h 1112758"/>
              <a:gd name="connsiteX15" fmla="*/ 1357040 w 3693840"/>
              <a:gd name="connsiteY15" fmla="*/ 919225 h 1112758"/>
              <a:gd name="connsiteX16" fmla="*/ 1414190 w 3693840"/>
              <a:gd name="connsiteY16" fmla="*/ 938275 h 1112758"/>
              <a:gd name="connsiteX17" fmla="*/ 1547540 w 3693840"/>
              <a:gd name="connsiteY17" fmla="*/ 1071625 h 1112758"/>
              <a:gd name="connsiteX18" fmla="*/ 1833290 w 3693840"/>
              <a:gd name="connsiteY18" fmla="*/ 1052575 h 1112758"/>
              <a:gd name="connsiteX19" fmla="*/ 1890440 w 3693840"/>
              <a:gd name="connsiteY19" fmla="*/ 938275 h 1112758"/>
              <a:gd name="connsiteX20" fmla="*/ 1966640 w 3693840"/>
              <a:gd name="connsiteY20" fmla="*/ 919225 h 1112758"/>
              <a:gd name="connsiteX21" fmla="*/ 2099990 w 3693840"/>
              <a:gd name="connsiteY21" fmla="*/ 881125 h 1112758"/>
              <a:gd name="connsiteX22" fmla="*/ 2233340 w 3693840"/>
              <a:gd name="connsiteY22" fmla="*/ 900175 h 1112758"/>
              <a:gd name="connsiteX23" fmla="*/ 2347640 w 3693840"/>
              <a:gd name="connsiteY23" fmla="*/ 957325 h 1112758"/>
              <a:gd name="connsiteX24" fmla="*/ 2652440 w 3693840"/>
              <a:gd name="connsiteY24" fmla="*/ 976375 h 1112758"/>
              <a:gd name="connsiteX25" fmla="*/ 2766740 w 3693840"/>
              <a:gd name="connsiteY25" fmla="*/ 1052575 h 1112758"/>
              <a:gd name="connsiteX26" fmla="*/ 2881040 w 3693840"/>
              <a:gd name="connsiteY26" fmla="*/ 1109725 h 1112758"/>
              <a:gd name="connsiteX27" fmla="*/ 3185840 w 3693840"/>
              <a:gd name="connsiteY27" fmla="*/ 1090675 h 1112758"/>
              <a:gd name="connsiteX28" fmla="*/ 3223940 w 3693840"/>
              <a:gd name="connsiteY28" fmla="*/ 1033525 h 1112758"/>
              <a:gd name="connsiteX29" fmla="*/ 3319190 w 3693840"/>
              <a:gd name="connsiteY29" fmla="*/ 900175 h 1112758"/>
              <a:gd name="connsiteX30" fmla="*/ 3395390 w 3693840"/>
              <a:gd name="connsiteY30" fmla="*/ 785875 h 1112758"/>
              <a:gd name="connsiteX31" fmla="*/ 3528740 w 3693840"/>
              <a:gd name="connsiteY31" fmla="*/ 690625 h 1112758"/>
              <a:gd name="connsiteX32" fmla="*/ 3585890 w 3693840"/>
              <a:gd name="connsiteY32" fmla="*/ 652525 h 1112758"/>
              <a:gd name="connsiteX33" fmla="*/ 3643040 w 3693840"/>
              <a:gd name="connsiteY33" fmla="*/ 633475 h 1112758"/>
              <a:gd name="connsiteX34" fmla="*/ 3681140 w 3693840"/>
              <a:gd name="connsiteY34" fmla="*/ 519175 h 1112758"/>
              <a:gd name="connsiteX35" fmla="*/ 3643040 w 3693840"/>
              <a:gd name="connsiteY35" fmla="*/ 404875 h 1112758"/>
              <a:gd name="connsiteX36" fmla="*/ 3623990 w 3693840"/>
              <a:gd name="connsiteY36" fmla="*/ 347725 h 1112758"/>
              <a:gd name="connsiteX37" fmla="*/ 3566840 w 3693840"/>
              <a:gd name="connsiteY37" fmla="*/ 309625 h 1112758"/>
              <a:gd name="connsiteX38" fmla="*/ 3509690 w 3693840"/>
              <a:gd name="connsiteY38" fmla="*/ 252475 h 1112758"/>
              <a:gd name="connsiteX39" fmla="*/ 3433490 w 3693840"/>
              <a:gd name="connsiteY39" fmla="*/ 233425 h 1112758"/>
              <a:gd name="connsiteX40" fmla="*/ 3262040 w 3693840"/>
              <a:gd name="connsiteY40" fmla="*/ 138175 h 1112758"/>
              <a:gd name="connsiteX41" fmla="*/ 3071540 w 3693840"/>
              <a:gd name="connsiteY41" fmla="*/ 119125 h 1112758"/>
              <a:gd name="connsiteX42" fmla="*/ 3014390 w 3693840"/>
              <a:gd name="connsiteY42" fmla="*/ 61975 h 1112758"/>
              <a:gd name="connsiteX43" fmla="*/ 2900090 w 3693840"/>
              <a:gd name="connsiteY43" fmla="*/ 4825 h 1112758"/>
              <a:gd name="connsiteX44" fmla="*/ 137840 w 3693840"/>
              <a:gd name="connsiteY44" fmla="*/ 100075 h 1112758"/>
              <a:gd name="connsiteX45" fmla="*/ 99740 w 3693840"/>
              <a:gd name="connsiteY45" fmla="*/ 214375 h 1112758"/>
              <a:gd name="connsiteX46" fmla="*/ 42590 w 3693840"/>
              <a:gd name="connsiteY46" fmla="*/ 252475 h 1112758"/>
              <a:gd name="connsiteX47" fmla="*/ 4490 w 3693840"/>
              <a:gd name="connsiteY47" fmla="*/ 366775 h 1112758"/>
              <a:gd name="connsiteX0" fmla="*/ 4490 w 3693840"/>
              <a:gd name="connsiteY0" fmla="*/ 366775 h 1112758"/>
              <a:gd name="connsiteX1" fmla="*/ 42590 w 3693840"/>
              <a:gd name="connsiteY1" fmla="*/ 557275 h 1112758"/>
              <a:gd name="connsiteX2" fmla="*/ 144005 w 3693840"/>
              <a:gd name="connsiteY2" fmla="*/ 648025 h 1112758"/>
              <a:gd name="connsiteX3" fmla="*/ 194990 w 3693840"/>
              <a:gd name="connsiteY3" fmla="*/ 709675 h 1112758"/>
              <a:gd name="connsiteX4" fmla="*/ 290240 w 3693840"/>
              <a:gd name="connsiteY4" fmla="*/ 823975 h 1112758"/>
              <a:gd name="connsiteX5" fmla="*/ 347390 w 3693840"/>
              <a:gd name="connsiteY5" fmla="*/ 881125 h 1112758"/>
              <a:gd name="connsiteX6" fmla="*/ 385490 w 3693840"/>
              <a:gd name="connsiteY6" fmla="*/ 938275 h 1112758"/>
              <a:gd name="connsiteX7" fmla="*/ 461690 w 3693840"/>
              <a:gd name="connsiteY7" fmla="*/ 957325 h 1112758"/>
              <a:gd name="connsiteX8" fmla="*/ 595040 w 3693840"/>
              <a:gd name="connsiteY8" fmla="*/ 938275 h 1112758"/>
              <a:gd name="connsiteX9" fmla="*/ 785540 w 3693840"/>
              <a:gd name="connsiteY9" fmla="*/ 881125 h 1112758"/>
              <a:gd name="connsiteX10" fmla="*/ 842690 w 3693840"/>
              <a:gd name="connsiteY10" fmla="*/ 862075 h 1112758"/>
              <a:gd name="connsiteX11" fmla="*/ 899840 w 3693840"/>
              <a:gd name="connsiteY11" fmla="*/ 843025 h 1112758"/>
              <a:gd name="connsiteX12" fmla="*/ 976040 w 3693840"/>
              <a:gd name="connsiteY12" fmla="*/ 862075 h 1112758"/>
              <a:gd name="connsiteX13" fmla="*/ 1261790 w 3693840"/>
              <a:gd name="connsiteY13" fmla="*/ 823975 h 1112758"/>
              <a:gd name="connsiteX14" fmla="*/ 1318940 w 3693840"/>
              <a:gd name="connsiteY14" fmla="*/ 862075 h 1112758"/>
              <a:gd name="connsiteX15" fmla="*/ 1357040 w 3693840"/>
              <a:gd name="connsiteY15" fmla="*/ 919225 h 1112758"/>
              <a:gd name="connsiteX16" fmla="*/ 1414190 w 3693840"/>
              <a:gd name="connsiteY16" fmla="*/ 938275 h 1112758"/>
              <a:gd name="connsiteX17" fmla="*/ 1547540 w 3693840"/>
              <a:gd name="connsiteY17" fmla="*/ 1071625 h 1112758"/>
              <a:gd name="connsiteX18" fmla="*/ 1833290 w 3693840"/>
              <a:gd name="connsiteY18" fmla="*/ 1052575 h 1112758"/>
              <a:gd name="connsiteX19" fmla="*/ 1890440 w 3693840"/>
              <a:gd name="connsiteY19" fmla="*/ 938275 h 1112758"/>
              <a:gd name="connsiteX20" fmla="*/ 1966640 w 3693840"/>
              <a:gd name="connsiteY20" fmla="*/ 919225 h 1112758"/>
              <a:gd name="connsiteX21" fmla="*/ 2099990 w 3693840"/>
              <a:gd name="connsiteY21" fmla="*/ 881125 h 1112758"/>
              <a:gd name="connsiteX22" fmla="*/ 2233340 w 3693840"/>
              <a:gd name="connsiteY22" fmla="*/ 900175 h 1112758"/>
              <a:gd name="connsiteX23" fmla="*/ 2347640 w 3693840"/>
              <a:gd name="connsiteY23" fmla="*/ 957325 h 1112758"/>
              <a:gd name="connsiteX24" fmla="*/ 2652440 w 3693840"/>
              <a:gd name="connsiteY24" fmla="*/ 976375 h 1112758"/>
              <a:gd name="connsiteX25" fmla="*/ 2766740 w 3693840"/>
              <a:gd name="connsiteY25" fmla="*/ 1052575 h 1112758"/>
              <a:gd name="connsiteX26" fmla="*/ 2881040 w 3693840"/>
              <a:gd name="connsiteY26" fmla="*/ 1109725 h 1112758"/>
              <a:gd name="connsiteX27" fmla="*/ 3185840 w 3693840"/>
              <a:gd name="connsiteY27" fmla="*/ 1090675 h 1112758"/>
              <a:gd name="connsiteX28" fmla="*/ 3223940 w 3693840"/>
              <a:gd name="connsiteY28" fmla="*/ 1033525 h 1112758"/>
              <a:gd name="connsiteX29" fmla="*/ 3319190 w 3693840"/>
              <a:gd name="connsiteY29" fmla="*/ 900175 h 1112758"/>
              <a:gd name="connsiteX30" fmla="*/ 3395390 w 3693840"/>
              <a:gd name="connsiteY30" fmla="*/ 785875 h 1112758"/>
              <a:gd name="connsiteX31" fmla="*/ 3528740 w 3693840"/>
              <a:gd name="connsiteY31" fmla="*/ 690625 h 1112758"/>
              <a:gd name="connsiteX32" fmla="*/ 3585890 w 3693840"/>
              <a:gd name="connsiteY32" fmla="*/ 652525 h 1112758"/>
              <a:gd name="connsiteX33" fmla="*/ 3643040 w 3693840"/>
              <a:gd name="connsiteY33" fmla="*/ 633475 h 1112758"/>
              <a:gd name="connsiteX34" fmla="*/ 3681140 w 3693840"/>
              <a:gd name="connsiteY34" fmla="*/ 519175 h 1112758"/>
              <a:gd name="connsiteX35" fmla="*/ 3643040 w 3693840"/>
              <a:gd name="connsiteY35" fmla="*/ 404875 h 1112758"/>
              <a:gd name="connsiteX36" fmla="*/ 3623990 w 3693840"/>
              <a:gd name="connsiteY36" fmla="*/ 347725 h 1112758"/>
              <a:gd name="connsiteX37" fmla="*/ 3566840 w 3693840"/>
              <a:gd name="connsiteY37" fmla="*/ 309625 h 1112758"/>
              <a:gd name="connsiteX38" fmla="*/ 3509690 w 3693840"/>
              <a:gd name="connsiteY38" fmla="*/ 252475 h 1112758"/>
              <a:gd name="connsiteX39" fmla="*/ 3433490 w 3693840"/>
              <a:gd name="connsiteY39" fmla="*/ 233425 h 1112758"/>
              <a:gd name="connsiteX40" fmla="*/ 3262040 w 3693840"/>
              <a:gd name="connsiteY40" fmla="*/ 138175 h 1112758"/>
              <a:gd name="connsiteX41" fmla="*/ 3071540 w 3693840"/>
              <a:gd name="connsiteY41" fmla="*/ 119125 h 1112758"/>
              <a:gd name="connsiteX42" fmla="*/ 3014390 w 3693840"/>
              <a:gd name="connsiteY42" fmla="*/ 61975 h 1112758"/>
              <a:gd name="connsiteX43" fmla="*/ 2900090 w 3693840"/>
              <a:gd name="connsiteY43" fmla="*/ 4825 h 1112758"/>
              <a:gd name="connsiteX44" fmla="*/ 137840 w 3693840"/>
              <a:gd name="connsiteY44" fmla="*/ 100075 h 1112758"/>
              <a:gd name="connsiteX45" fmla="*/ 99740 w 3693840"/>
              <a:gd name="connsiteY45" fmla="*/ 214375 h 1112758"/>
              <a:gd name="connsiteX46" fmla="*/ 42590 w 3693840"/>
              <a:gd name="connsiteY46" fmla="*/ 252475 h 1112758"/>
              <a:gd name="connsiteX47" fmla="*/ 4490 w 3693840"/>
              <a:gd name="connsiteY47" fmla="*/ 366775 h 1112758"/>
              <a:gd name="connsiteX0" fmla="*/ 4902 w 3694252"/>
              <a:gd name="connsiteY0" fmla="*/ 366775 h 1112758"/>
              <a:gd name="connsiteX1" fmla="*/ 72415 w 3694252"/>
              <a:gd name="connsiteY1" fmla="*/ 504020 h 1112758"/>
              <a:gd name="connsiteX2" fmla="*/ 144417 w 3694252"/>
              <a:gd name="connsiteY2" fmla="*/ 648025 h 1112758"/>
              <a:gd name="connsiteX3" fmla="*/ 195402 w 3694252"/>
              <a:gd name="connsiteY3" fmla="*/ 709675 h 1112758"/>
              <a:gd name="connsiteX4" fmla="*/ 290652 w 3694252"/>
              <a:gd name="connsiteY4" fmla="*/ 823975 h 1112758"/>
              <a:gd name="connsiteX5" fmla="*/ 347802 w 3694252"/>
              <a:gd name="connsiteY5" fmla="*/ 881125 h 1112758"/>
              <a:gd name="connsiteX6" fmla="*/ 385902 w 3694252"/>
              <a:gd name="connsiteY6" fmla="*/ 938275 h 1112758"/>
              <a:gd name="connsiteX7" fmla="*/ 462102 w 3694252"/>
              <a:gd name="connsiteY7" fmla="*/ 957325 h 1112758"/>
              <a:gd name="connsiteX8" fmla="*/ 595452 w 3694252"/>
              <a:gd name="connsiteY8" fmla="*/ 938275 h 1112758"/>
              <a:gd name="connsiteX9" fmla="*/ 785952 w 3694252"/>
              <a:gd name="connsiteY9" fmla="*/ 881125 h 1112758"/>
              <a:gd name="connsiteX10" fmla="*/ 843102 w 3694252"/>
              <a:gd name="connsiteY10" fmla="*/ 862075 h 1112758"/>
              <a:gd name="connsiteX11" fmla="*/ 900252 w 3694252"/>
              <a:gd name="connsiteY11" fmla="*/ 843025 h 1112758"/>
              <a:gd name="connsiteX12" fmla="*/ 976452 w 3694252"/>
              <a:gd name="connsiteY12" fmla="*/ 862075 h 1112758"/>
              <a:gd name="connsiteX13" fmla="*/ 1262202 w 3694252"/>
              <a:gd name="connsiteY13" fmla="*/ 823975 h 1112758"/>
              <a:gd name="connsiteX14" fmla="*/ 1319352 w 3694252"/>
              <a:gd name="connsiteY14" fmla="*/ 862075 h 1112758"/>
              <a:gd name="connsiteX15" fmla="*/ 1357452 w 3694252"/>
              <a:gd name="connsiteY15" fmla="*/ 919225 h 1112758"/>
              <a:gd name="connsiteX16" fmla="*/ 1414602 w 3694252"/>
              <a:gd name="connsiteY16" fmla="*/ 938275 h 1112758"/>
              <a:gd name="connsiteX17" fmla="*/ 1547952 w 3694252"/>
              <a:gd name="connsiteY17" fmla="*/ 1071625 h 1112758"/>
              <a:gd name="connsiteX18" fmla="*/ 1833702 w 3694252"/>
              <a:gd name="connsiteY18" fmla="*/ 1052575 h 1112758"/>
              <a:gd name="connsiteX19" fmla="*/ 1890852 w 3694252"/>
              <a:gd name="connsiteY19" fmla="*/ 938275 h 1112758"/>
              <a:gd name="connsiteX20" fmla="*/ 1967052 w 3694252"/>
              <a:gd name="connsiteY20" fmla="*/ 919225 h 1112758"/>
              <a:gd name="connsiteX21" fmla="*/ 2100402 w 3694252"/>
              <a:gd name="connsiteY21" fmla="*/ 881125 h 1112758"/>
              <a:gd name="connsiteX22" fmla="*/ 2233752 w 3694252"/>
              <a:gd name="connsiteY22" fmla="*/ 900175 h 1112758"/>
              <a:gd name="connsiteX23" fmla="*/ 2348052 w 3694252"/>
              <a:gd name="connsiteY23" fmla="*/ 957325 h 1112758"/>
              <a:gd name="connsiteX24" fmla="*/ 2652852 w 3694252"/>
              <a:gd name="connsiteY24" fmla="*/ 976375 h 1112758"/>
              <a:gd name="connsiteX25" fmla="*/ 2767152 w 3694252"/>
              <a:gd name="connsiteY25" fmla="*/ 1052575 h 1112758"/>
              <a:gd name="connsiteX26" fmla="*/ 2881452 w 3694252"/>
              <a:gd name="connsiteY26" fmla="*/ 1109725 h 1112758"/>
              <a:gd name="connsiteX27" fmla="*/ 3186252 w 3694252"/>
              <a:gd name="connsiteY27" fmla="*/ 1090675 h 1112758"/>
              <a:gd name="connsiteX28" fmla="*/ 3224352 w 3694252"/>
              <a:gd name="connsiteY28" fmla="*/ 1033525 h 1112758"/>
              <a:gd name="connsiteX29" fmla="*/ 3319602 w 3694252"/>
              <a:gd name="connsiteY29" fmla="*/ 900175 h 1112758"/>
              <a:gd name="connsiteX30" fmla="*/ 3395802 w 3694252"/>
              <a:gd name="connsiteY30" fmla="*/ 785875 h 1112758"/>
              <a:gd name="connsiteX31" fmla="*/ 3529152 w 3694252"/>
              <a:gd name="connsiteY31" fmla="*/ 690625 h 1112758"/>
              <a:gd name="connsiteX32" fmla="*/ 3586302 w 3694252"/>
              <a:gd name="connsiteY32" fmla="*/ 652525 h 1112758"/>
              <a:gd name="connsiteX33" fmla="*/ 3643452 w 3694252"/>
              <a:gd name="connsiteY33" fmla="*/ 633475 h 1112758"/>
              <a:gd name="connsiteX34" fmla="*/ 3681552 w 3694252"/>
              <a:gd name="connsiteY34" fmla="*/ 519175 h 1112758"/>
              <a:gd name="connsiteX35" fmla="*/ 3643452 w 3694252"/>
              <a:gd name="connsiteY35" fmla="*/ 404875 h 1112758"/>
              <a:gd name="connsiteX36" fmla="*/ 3624402 w 3694252"/>
              <a:gd name="connsiteY36" fmla="*/ 347725 h 1112758"/>
              <a:gd name="connsiteX37" fmla="*/ 3567252 w 3694252"/>
              <a:gd name="connsiteY37" fmla="*/ 309625 h 1112758"/>
              <a:gd name="connsiteX38" fmla="*/ 3510102 w 3694252"/>
              <a:gd name="connsiteY38" fmla="*/ 252475 h 1112758"/>
              <a:gd name="connsiteX39" fmla="*/ 3433902 w 3694252"/>
              <a:gd name="connsiteY39" fmla="*/ 233425 h 1112758"/>
              <a:gd name="connsiteX40" fmla="*/ 3262452 w 3694252"/>
              <a:gd name="connsiteY40" fmla="*/ 138175 h 1112758"/>
              <a:gd name="connsiteX41" fmla="*/ 3071952 w 3694252"/>
              <a:gd name="connsiteY41" fmla="*/ 119125 h 1112758"/>
              <a:gd name="connsiteX42" fmla="*/ 3014802 w 3694252"/>
              <a:gd name="connsiteY42" fmla="*/ 61975 h 1112758"/>
              <a:gd name="connsiteX43" fmla="*/ 2900502 w 3694252"/>
              <a:gd name="connsiteY43" fmla="*/ 4825 h 1112758"/>
              <a:gd name="connsiteX44" fmla="*/ 138252 w 3694252"/>
              <a:gd name="connsiteY44" fmla="*/ 100075 h 1112758"/>
              <a:gd name="connsiteX45" fmla="*/ 100152 w 3694252"/>
              <a:gd name="connsiteY45" fmla="*/ 214375 h 1112758"/>
              <a:gd name="connsiteX46" fmla="*/ 43002 w 3694252"/>
              <a:gd name="connsiteY46" fmla="*/ 252475 h 1112758"/>
              <a:gd name="connsiteX47" fmla="*/ 4902 w 3694252"/>
              <a:gd name="connsiteY47" fmla="*/ 366775 h 1112758"/>
              <a:gd name="connsiteX0" fmla="*/ 4902 w 3694252"/>
              <a:gd name="connsiteY0" fmla="*/ 401278 h 1147261"/>
              <a:gd name="connsiteX1" fmla="*/ 72415 w 3694252"/>
              <a:gd name="connsiteY1" fmla="*/ 538523 h 1147261"/>
              <a:gd name="connsiteX2" fmla="*/ 144417 w 3694252"/>
              <a:gd name="connsiteY2" fmla="*/ 682528 h 1147261"/>
              <a:gd name="connsiteX3" fmla="*/ 195402 w 3694252"/>
              <a:gd name="connsiteY3" fmla="*/ 744178 h 1147261"/>
              <a:gd name="connsiteX4" fmla="*/ 290652 w 3694252"/>
              <a:gd name="connsiteY4" fmla="*/ 858478 h 1147261"/>
              <a:gd name="connsiteX5" fmla="*/ 347802 w 3694252"/>
              <a:gd name="connsiteY5" fmla="*/ 915628 h 1147261"/>
              <a:gd name="connsiteX6" fmla="*/ 385902 w 3694252"/>
              <a:gd name="connsiteY6" fmla="*/ 972778 h 1147261"/>
              <a:gd name="connsiteX7" fmla="*/ 462102 w 3694252"/>
              <a:gd name="connsiteY7" fmla="*/ 991828 h 1147261"/>
              <a:gd name="connsiteX8" fmla="*/ 595452 w 3694252"/>
              <a:gd name="connsiteY8" fmla="*/ 972778 h 1147261"/>
              <a:gd name="connsiteX9" fmla="*/ 785952 w 3694252"/>
              <a:gd name="connsiteY9" fmla="*/ 915628 h 1147261"/>
              <a:gd name="connsiteX10" fmla="*/ 843102 w 3694252"/>
              <a:gd name="connsiteY10" fmla="*/ 896578 h 1147261"/>
              <a:gd name="connsiteX11" fmla="*/ 900252 w 3694252"/>
              <a:gd name="connsiteY11" fmla="*/ 877528 h 1147261"/>
              <a:gd name="connsiteX12" fmla="*/ 976452 w 3694252"/>
              <a:gd name="connsiteY12" fmla="*/ 896578 h 1147261"/>
              <a:gd name="connsiteX13" fmla="*/ 1262202 w 3694252"/>
              <a:gd name="connsiteY13" fmla="*/ 858478 h 1147261"/>
              <a:gd name="connsiteX14" fmla="*/ 1319352 w 3694252"/>
              <a:gd name="connsiteY14" fmla="*/ 896578 h 1147261"/>
              <a:gd name="connsiteX15" fmla="*/ 1357452 w 3694252"/>
              <a:gd name="connsiteY15" fmla="*/ 953728 h 1147261"/>
              <a:gd name="connsiteX16" fmla="*/ 1414602 w 3694252"/>
              <a:gd name="connsiteY16" fmla="*/ 972778 h 1147261"/>
              <a:gd name="connsiteX17" fmla="*/ 1547952 w 3694252"/>
              <a:gd name="connsiteY17" fmla="*/ 1106128 h 1147261"/>
              <a:gd name="connsiteX18" fmla="*/ 1833702 w 3694252"/>
              <a:gd name="connsiteY18" fmla="*/ 1087078 h 1147261"/>
              <a:gd name="connsiteX19" fmla="*/ 1890852 w 3694252"/>
              <a:gd name="connsiteY19" fmla="*/ 972778 h 1147261"/>
              <a:gd name="connsiteX20" fmla="*/ 1967052 w 3694252"/>
              <a:gd name="connsiteY20" fmla="*/ 953728 h 1147261"/>
              <a:gd name="connsiteX21" fmla="*/ 2100402 w 3694252"/>
              <a:gd name="connsiteY21" fmla="*/ 915628 h 1147261"/>
              <a:gd name="connsiteX22" fmla="*/ 2233752 w 3694252"/>
              <a:gd name="connsiteY22" fmla="*/ 934678 h 1147261"/>
              <a:gd name="connsiteX23" fmla="*/ 2348052 w 3694252"/>
              <a:gd name="connsiteY23" fmla="*/ 991828 h 1147261"/>
              <a:gd name="connsiteX24" fmla="*/ 2652852 w 3694252"/>
              <a:gd name="connsiteY24" fmla="*/ 1010878 h 1147261"/>
              <a:gd name="connsiteX25" fmla="*/ 2767152 w 3694252"/>
              <a:gd name="connsiteY25" fmla="*/ 1087078 h 1147261"/>
              <a:gd name="connsiteX26" fmla="*/ 2881452 w 3694252"/>
              <a:gd name="connsiteY26" fmla="*/ 1144228 h 1147261"/>
              <a:gd name="connsiteX27" fmla="*/ 3186252 w 3694252"/>
              <a:gd name="connsiteY27" fmla="*/ 1125178 h 1147261"/>
              <a:gd name="connsiteX28" fmla="*/ 3224352 w 3694252"/>
              <a:gd name="connsiteY28" fmla="*/ 1068028 h 1147261"/>
              <a:gd name="connsiteX29" fmla="*/ 3319602 w 3694252"/>
              <a:gd name="connsiteY29" fmla="*/ 934678 h 1147261"/>
              <a:gd name="connsiteX30" fmla="*/ 3395802 w 3694252"/>
              <a:gd name="connsiteY30" fmla="*/ 820378 h 1147261"/>
              <a:gd name="connsiteX31" fmla="*/ 3529152 w 3694252"/>
              <a:gd name="connsiteY31" fmla="*/ 725128 h 1147261"/>
              <a:gd name="connsiteX32" fmla="*/ 3586302 w 3694252"/>
              <a:gd name="connsiteY32" fmla="*/ 687028 h 1147261"/>
              <a:gd name="connsiteX33" fmla="*/ 3643452 w 3694252"/>
              <a:gd name="connsiteY33" fmla="*/ 667978 h 1147261"/>
              <a:gd name="connsiteX34" fmla="*/ 3681552 w 3694252"/>
              <a:gd name="connsiteY34" fmla="*/ 553678 h 1147261"/>
              <a:gd name="connsiteX35" fmla="*/ 3643452 w 3694252"/>
              <a:gd name="connsiteY35" fmla="*/ 439378 h 1147261"/>
              <a:gd name="connsiteX36" fmla="*/ 3624402 w 3694252"/>
              <a:gd name="connsiteY36" fmla="*/ 382228 h 1147261"/>
              <a:gd name="connsiteX37" fmla="*/ 3567252 w 3694252"/>
              <a:gd name="connsiteY37" fmla="*/ 344128 h 1147261"/>
              <a:gd name="connsiteX38" fmla="*/ 3510102 w 3694252"/>
              <a:gd name="connsiteY38" fmla="*/ 286978 h 1147261"/>
              <a:gd name="connsiteX39" fmla="*/ 3433902 w 3694252"/>
              <a:gd name="connsiteY39" fmla="*/ 267928 h 1147261"/>
              <a:gd name="connsiteX40" fmla="*/ 3262452 w 3694252"/>
              <a:gd name="connsiteY40" fmla="*/ 172678 h 1147261"/>
              <a:gd name="connsiteX41" fmla="*/ 3071952 w 3694252"/>
              <a:gd name="connsiteY41" fmla="*/ 153628 h 1147261"/>
              <a:gd name="connsiteX42" fmla="*/ 3014802 w 3694252"/>
              <a:gd name="connsiteY42" fmla="*/ 96478 h 1147261"/>
              <a:gd name="connsiteX43" fmla="*/ 2900502 w 3694252"/>
              <a:gd name="connsiteY43" fmla="*/ 39328 h 1147261"/>
              <a:gd name="connsiteX44" fmla="*/ 144319 w 3694252"/>
              <a:gd name="connsiteY44" fmla="*/ 34925 h 1147261"/>
              <a:gd name="connsiteX45" fmla="*/ 100152 w 3694252"/>
              <a:gd name="connsiteY45" fmla="*/ 248878 h 1147261"/>
              <a:gd name="connsiteX46" fmla="*/ 43002 w 3694252"/>
              <a:gd name="connsiteY46" fmla="*/ 286978 h 1147261"/>
              <a:gd name="connsiteX47" fmla="*/ 4902 w 3694252"/>
              <a:gd name="connsiteY47" fmla="*/ 401278 h 1147261"/>
              <a:gd name="connsiteX0" fmla="*/ 4902 w 3694252"/>
              <a:gd name="connsiteY0" fmla="*/ 438355 h 1184338"/>
              <a:gd name="connsiteX1" fmla="*/ 72415 w 3694252"/>
              <a:gd name="connsiteY1" fmla="*/ 575600 h 1184338"/>
              <a:gd name="connsiteX2" fmla="*/ 144417 w 3694252"/>
              <a:gd name="connsiteY2" fmla="*/ 719605 h 1184338"/>
              <a:gd name="connsiteX3" fmla="*/ 195402 w 3694252"/>
              <a:gd name="connsiteY3" fmla="*/ 781255 h 1184338"/>
              <a:gd name="connsiteX4" fmla="*/ 290652 w 3694252"/>
              <a:gd name="connsiteY4" fmla="*/ 895555 h 1184338"/>
              <a:gd name="connsiteX5" fmla="*/ 347802 w 3694252"/>
              <a:gd name="connsiteY5" fmla="*/ 952705 h 1184338"/>
              <a:gd name="connsiteX6" fmla="*/ 385902 w 3694252"/>
              <a:gd name="connsiteY6" fmla="*/ 1009855 h 1184338"/>
              <a:gd name="connsiteX7" fmla="*/ 462102 w 3694252"/>
              <a:gd name="connsiteY7" fmla="*/ 1028905 h 1184338"/>
              <a:gd name="connsiteX8" fmla="*/ 595452 w 3694252"/>
              <a:gd name="connsiteY8" fmla="*/ 1009855 h 1184338"/>
              <a:gd name="connsiteX9" fmla="*/ 785952 w 3694252"/>
              <a:gd name="connsiteY9" fmla="*/ 952705 h 1184338"/>
              <a:gd name="connsiteX10" fmla="*/ 843102 w 3694252"/>
              <a:gd name="connsiteY10" fmla="*/ 933655 h 1184338"/>
              <a:gd name="connsiteX11" fmla="*/ 900252 w 3694252"/>
              <a:gd name="connsiteY11" fmla="*/ 914605 h 1184338"/>
              <a:gd name="connsiteX12" fmla="*/ 976452 w 3694252"/>
              <a:gd name="connsiteY12" fmla="*/ 933655 h 1184338"/>
              <a:gd name="connsiteX13" fmla="*/ 1262202 w 3694252"/>
              <a:gd name="connsiteY13" fmla="*/ 895555 h 1184338"/>
              <a:gd name="connsiteX14" fmla="*/ 1319352 w 3694252"/>
              <a:gd name="connsiteY14" fmla="*/ 933655 h 1184338"/>
              <a:gd name="connsiteX15" fmla="*/ 1357452 w 3694252"/>
              <a:gd name="connsiteY15" fmla="*/ 990805 h 1184338"/>
              <a:gd name="connsiteX16" fmla="*/ 1414602 w 3694252"/>
              <a:gd name="connsiteY16" fmla="*/ 1009855 h 1184338"/>
              <a:gd name="connsiteX17" fmla="*/ 1547952 w 3694252"/>
              <a:gd name="connsiteY17" fmla="*/ 1143205 h 1184338"/>
              <a:gd name="connsiteX18" fmla="*/ 1833702 w 3694252"/>
              <a:gd name="connsiteY18" fmla="*/ 1124155 h 1184338"/>
              <a:gd name="connsiteX19" fmla="*/ 1890852 w 3694252"/>
              <a:gd name="connsiteY19" fmla="*/ 1009855 h 1184338"/>
              <a:gd name="connsiteX20" fmla="*/ 1967052 w 3694252"/>
              <a:gd name="connsiteY20" fmla="*/ 990805 h 1184338"/>
              <a:gd name="connsiteX21" fmla="*/ 2100402 w 3694252"/>
              <a:gd name="connsiteY21" fmla="*/ 952705 h 1184338"/>
              <a:gd name="connsiteX22" fmla="*/ 2233752 w 3694252"/>
              <a:gd name="connsiteY22" fmla="*/ 971755 h 1184338"/>
              <a:gd name="connsiteX23" fmla="*/ 2348052 w 3694252"/>
              <a:gd name="connsiteY23" fmla="*/ 1028905 h 1184338"/>
              <a:gd name="connsiteX24" fmla="*/ 2652852 w 3694252"/>
              <a:gd name="connsiteY24" fmla="*/ 1047955 h 1184338"/>
              <a:gd name="connsiteX25" fmla="*/ 2767152 w 3694252"/>
              <a:gd name="connsiteY25" fmla="*/ 1124155 h 1184338"/>
              <a:gd name="connsiteX26" fmla="*/ 2881452 w 3694252"/>
              <a:gd name="connsiteY26" fmla="*/ 1181305 h 1184338"/>
              <a:gd name="connsiteX27" fmla="*/ 3186252 w 3694252"/>
              <a:gd name="connsiteY27" fmla="*/ 1162255 h 1184338"/>
              <a:gd name="connsiteX28" fmla="*/ 3224352 w 3694252"/>
              <a:gd name="connsiteY28" fmla="*/ 1105105 h 1184338"/>
              <a:gd name="connsiteX29" fmla="*/ 3319602 w 3694252"/>
              <a:gd name="connsiteY29" fmla="*/ 971755 h 1184338"/>
              <a:gd name="connsiteX30" fmla="*/ 3395802 w 3694252"/>
              <a:gd name="connsiteY30" fmla="*/ 857455 h 1184338"/>
              <a:gd name="connsiteX31" fmla="*/ 3529152 w 3694252"/>
              <a:gd name="connsiteY31" fmla="*/ 762205 h 1184338"/>
              <a:gd name="connsiteX32" fmla="*/ 3586302 w 3694252"/>
              <a:gd name="connsiteY32" fmla="*/ 724105 h 1184338"/>
              <a:gd name="connsiteX33" fmla="*/ 3643452 w 3694252"/>
              <a:gd name="connsiteY33" fmla="*/ 705055 h 1184338"/>
              <a:gd name="connsiteX34" fmla="*/ 3681552 w 3694252"/>
              <a:gd name="connsiteY34" fmla="*/ 590755 h 1184338"/>
              <a:gd name="connsiteX35" fmla="*/ 3643452 w 3694252"/>
              <a:gd name="connsiteY35" fmla="*/ 476455 h 1184338"/>
              <a:gd name="connsiteX36" fmla="*/ 3624402 w 3694252"/>
              <a:gd name="connsiteY36" fmla="*/ 419305 h 1184338"/>
              <a:gd name="connsiteX37" fmla="*/ 3567252 w 3694252"/>
              <a:gd name="connsiteY37" fmla="*/ 381205 h 1184338"/>
              <a:gd name="connsiteX38" fmla="*/ 3510102 w 3694252"/>
              <a:gd name="connsiteY38" fmla="*/ 324055 h 1184338"/>
              <a:gd name="connsiteX39" fmla="*/ 3433902 w 3694252"/>
              <a:gd name="connsiteY39" fmla="*/ 305005 h 1184338"/>
              <a:gd name="connsiteX40" fmla="*/ 3262452 w 3694252"/>
              <a:gd name="connsiteY40" fmla="*/ 209755 h 1184338"/>
              <a:gd name="connsiteX41" fmla="*/ 3071952 w 3694252"/>
              <a:gd name="connsiteY41" fmla="*/ 190705 h 1184338"/>
              <a:gd name="connsiteX42" fmla="*/ 3014802 w 3694252"/>
              <a:gd name="connsiteY42" fmla="*/ 133555 h 1184338"/>
              <a:gd name="connsiteX43" fmla="*/ 2952737 w 3694252"/>
              <a:gd name="connsiteY43" fmla="*/ 0 h 1184338"/>
              <a:gd name="connsiteX44" fmla="*/ 144319 w 3694252"/>
              <a:gd name="connsiteY44" fmla="*/ 72002 h 1184338"/>
              <a:gd name="connsiteX45" fmla="*/ 100152 w 3694252"/>
              <a:gd name="connsiteY45" fmla="*/ 285955 h 1184338"/>
              <a:gd name="connsiteX46" fmla="*/ 43002 w 3694252"/>
              <a:gd name="connsiteY46" fmla="*/ 324055 h 1184338"/>
              <a:gd name="connsiteX47" fmla="*/ 4902 w 3694252"/>
              <a:gd name="connsiteY47" fmla="*/ 438355 h 1184338"/>
              <a:gd name="connsiteX0" fmla="*/ 4902 w 3694252"/>
              <a:gd name="connsiteY0" fmla="*/ 473280 h 1219263"/>
              <a:gd name="connsiteX1" fmla="*/ 72415 w 3694252"/>
              <a:gd name="connsiteY1" fmla="*/ 610525 h 1219263"/>
              <a:gd name="connsiteX2" fmla="*/ 144417 w 3694252"/>
              <a:gd name="connsiteY2" fmla="*/ 754530 h 1219263"/>
              <a:gd name="connsiteX3" fmla="*/ 195402 w 3694252"/>
              <a:gd name="connsiteY3" fmla="*/ 816180 h 1219263"/>
              <a:gd name="connsiteX4" fmla="*/ 290652 w 3694252"/>
              <a:gd name="connsiteY4" fmla="*/ 930480 h 1219263"/>
              <a:gd name="connsiteX5" fmla="*/ 347802 w 3694252"/>
              <a:gd name="connsiteY5" fmla="*/ 987630 h 1219263"/>
              <a:gd name="connsiteX6" fmla="*/ 385902 w 3694252"/>
              <a:gd name="connsiteY6" fmla="*/ 1044780 h 1219263"/>
              <a:gd name="connsiteX7" fmla="*/ 462102 w 3694252"/>
              <a:gd name="connsiteY7" fmla="*/ 1063830 h 1219263"/>
              <a:gd name="connsiteX8" fmla="*/ 595452 w 3694252"/>
              <a:gd name="connsiteY8" fmla="*/ 1044780 h 1219263"/>
              <a:gd name="connsiteX9" fmla="*/ 785952 w 3694252"/>
              <a:gd name="connsiteY9" fmla="*/ 987630 h 1219263"/>
              <a:gd name="connsiteX10" fmla="*/ 843102 w 3694252"/>
              <a:gd name="connsiteY10" fmla="*/ 968580 h 1219263"/>
              <a:gd name="connsiteX11" fmla="*/ 900252 w 3694252"/>
              <a:gd name="connsiteY11" fmla="*/ 949530 h 1219263"/>
              <a:gd name="connsiteX12" fmla="*/ 976452 w 3694252"/>
              <a:gd name="connsiteY12" fmla="*/ 968580 h 1219263"/>
              <a:gd name="connsiteX13" fmla="*/ 1262202 w 3694252"/>
              <a:gd name="connsiteY13" fmla="*/ 930480 h 1219263"/>
              <a:gd name="connsiteX14" fmla="*/ 1319352 w 3694252"/>
              <a:gd name="connsiteY14" fmla="*/ 968580 h 1219263"/>
              <a:gd name="connsiteX15" fmla="*/ 1357452 w 3694252"/>
              <a:gd name="connsiteY15" fmla="*/ 1025730 h 1219263"/>
              <a:gd name="connsiteX16" fmla="*/ 1414602 w 3694252"/>
              <a:gd name="connsiteY16" fmla="*/ 1044780 h 1219263"/>
              <a:gd name="connsiteX17" fmla="*/ 1547952 w 3694252"/>
              <a:gd name="connsiteY17" fmla="*/ 1178130 h 1219263"/>
              <a:gd name="connsiteX18" fmla="*/ 1833702 w 3694252"/>
              <a:gd name="connsiteY18" fmla="*/ 1159080 h 1219263"/>
              <a:gd name="connsiteX19" fmla="*/ 1890852 w 3694252"/>
              <a:gd name="connsiteY19" fmla="*/ 1044780 h 1219263"/>
              <a:gd name="connsiteX20" fmla="*/ 1967052 w 3694252"/>
              <a:gd name="connsiteY20" fmla="*/ 1025730 h 1219263"/>
              <a:gd name="connsiteX21" fmla="*/ 2100402 w 3694252"/>
              <a:gd name="connsiteY21" fmla="*/ 987630 h 1219263"/>
              <a:gd name="connsiteX22" fmla="*/ 2233752 w 3694252"/>
              <a:gd name="connsiteY22" fmla="*/ 1006680 h 1219263"/>
              <a:gd name="connsiteX23" fmla="*/ 2348052 w 3694252"/>
              <a:gd name="connsiteY23" fmla="*/ 1063830 h 1219263"/>
              <a:gd name="connsiteX24" fmla="*/ 2652852 w 3694252"/>
              <a:gd name="connsiteY24" fmla="*/ 1082880 h 1219263"/>
              <a:gd name="connsiteX25" fmla="*/ 2767152 w 3694252"/>
              <a:gd name="connsiteY25" fmla="*/ 1159080 h 1219263"/>
              <a:gd name="connsiteX26" fmla="*/ 2881452 w 3694252"/>
              <a:gd name="connsiteY26" fmla="*/ 1216230 h 1219263"/>
              <a:gd name="connsiteX27" fmla="*/ 3186252 w 3694252"/>
              <a:gd name="connsiteY27" fmla="*/ 1197180 h 1219263"/>
              <a:gd name="connsiteX28" fmla="*/ 3224352 w 3694252"/>
              <a:gd name="connsiteY28" fmla="*/ 1140030 h 1219263"/>
              <a:gd name="connsiteX29" fmla="*/ 3319602 w 3694252"/>
              <a:gd name="connsiteY29" fmla="*/ 1006680 h 1219263"/>
              <a:gd name="connsiteX30" fmla="*/ 3395802 w 3694252"/>
              <a:gd name="connsiteY30" fmla="*/ 892380 h 1219263"/>
              <a:gd name="connsiteX31" fmla="*/ 3529152 w 3694252"/>
              <a:gd name="connsiteY31" fmla="*/ 797130 h 1219263"/>
              <a:gd name="connsiteX32" fmla="*/ 3586302 w 3694252"/>
              <a:gd name="connsiteY32" fmla="*/ 759030 h 1219263"/>
              <a:gd name="connsiteX33" fmla="*/ 3643452 w 3694252"/>
              <a:gd name="connsiteY33" fmla="*/ 739980 h 1219263"/>
              <a:gd name="connsiteX34" fmla="*/ 3681552 w 3694252"/>
              <a:gd name="connsiteY34" fmla="*/ 625680 h 1219263"/>
              <a:gd name="connsiteX35" fmla="*/ 3643452 w 3694252"/>
              <a:gd name="connsiteY35" fmla="*/ 511380 h 1219263"/>
              <a:gd name="connsiteX36" fmla="*/ 3624402 w 3694252"/>
              <a:gd name="connsiteY36" fmla="*/ 454230 h 1219263"/>
              <a:gd name="connsiteX37" fmla="*/ 3567252 w 3694252"/>
              <a:gd name="connsiteY37" fmla="*/ 416130 h 1219263"/>
              <a:gd name="connsiteX38" fmla="*/ 3510102 w 3694252"/>
              <a:gd name="connsiteY38" fmla="*/ 358980 h 1219263"/>
              <a:gd name="connsiteX39" fmla="*/ 3433902 w 3694252"/>
              <a:gd name="connsiteY39" fmla="*/ 339930 h 1219263"/>
              <a:gd name="connsiteX40" fmla="*/ 3262452 w 3694252"/>
              <a:gd name="connsiteY40" fmla="*/ 244680 h 1219263"/>
              <a:gd name="connsiteX41" fmla="*/ 3071952 w 3694252"/>
              <a:gd name="connsiteY41" fmla="*/ 225630 h 1219263"/>
              <a:gd name="connsiteX42" fmla="*/ 3014802 w 3694252"/>
              <a:gd name="connsiteY42" fmla="*/ 168480 h 1219263"/>
              <a:gd name="connsiteX43" fmla="*/ 2952737 w 3694252"/>
              <a:gd name="connsiteY43" fmla="*/ 34925 h 1219263"/>
              <a:gd name="connsiteX44" fmla="*/ 144319 w 3694252"/>
              <a:gd name="connsiteY44" fmla="*/ 34925 h 1219263"/>
              <a:gd name="connsiteX45" fmla="*/ 100152 w 3694252"/>
              <a:gd name="connsiteY45" fmla="*/ 320880 h 1219263"/>
              <a:gd name="connsiteX46" fmla="*/ 43002 w 3694252"/>
              <a:gd name="connsiteY46" fmla="*/ 358980 h 1219263"/>
              <a:gd name="connsiteX47" fmla="*/ 4902 w 3694252"/>
              <a:gd name="connsiteY47" fmla="*/ 473280 h 1219263"/>
              <a:gd name="connsiteX0" fmla="*/ 4902 w 3752241"/>
              <a:gd name="connsiteY0" fmla="*/ 473280 h 1219263"/>
              <a:gd name="connsiteX1" fmla="*/ 72415 w 3752241"/>
              <a:gd name="connsiteY1" fmla="*/ 610525 h 1219263"/>
              <a:gd name="connsiteX2" fmla="*/ 144417 w 3752241"/>
              <a:gd name="connsiteY2" fmla="*/ 754530 h 1219263"/>
              <a:gd name="connsiteX3" fmla="*/ 195402 w 3752241"/>
              <a:gd name="connsiteY3" fmla="*/ 816180 h 1219263"/>
              <a:gd name="connsiteX4" fmla="*/ 290652 w 3752241"/>
              <a:gd name="connsiteY4" fmla="*/ 930480 h 1219263"/>
              <a:gd name="connsiteX5" fmla="*/ 347802 w 3752241"/>
              <a:gd name="connsiteY5" fmla="*/ 987630 h 1219263"/>
              <a:gd name="connsiteX6" fmla="*/ 385902 w 3752241"/>
              <a:gd name="connsiteY6" fmla="*/ 1044780 h 1219263"/>
              <a:gd name="connsiteX7" fmla="*/ 462102 w 3752241"/>
              <a:gd name="connsiteY7" fmla="*/ 1063830 h 1219263"/>
              <a:gd name="connsiteX8" fmla="*/ 595452 w 3752241"/>
              <a:gd name="connsiteY8" fmla="*/ 1044780 h 1219263"/>
              <a:gd name="connsiteX9" fmla="*/ 785952 w 3752241"/>
              <a:gd name="connsiteY9" fmla="*/ 987630 h 1219263"/>
              <a:gd name="connsiteX10" fmla="*/ 843102 w 3752241"/>
              <a:gd name="connsiteY10" fmla="*/ 968580 h 1219263"/>
              <a:gd name="connsiteX11" fmla="*/ 900252 w 3752241"/>
              <a:gd name="connsiteY11" fmla="*/ 949530 h 1219263"/>
              <a:gd name="connsiteX12" fmla="*/ 976452 w 3752241"/>
              <a:gd name="connsiteY12" fmla="*/ 968580 h 1219263"/>
              <a:gd name="connsiteX13" fmla="*/ 1262202 w 3752241"/>
              <a:gd name="connsiteY13" fmla="*/ 930480 h 1219263"/>
              <a:gd name="connsiteX14" fmla="*/ 1319352 w 3752241"/>
              <a:gd name="connsiteY14" fmla="*/ 968580 h 1219263"/>
              <a:gd name="connsiteX15" fmla="*/ 1357452 w 3752241"/>
              <a:gd name="connsiteY15" fmla="*/ 1025730 h 1219263"/>
              <a:gd name="connsiteX16" fmla="*/ 1414602 w 3752241"/>
              <a:gd name="connsiteY16" fmla="*/ 1044780 h 1219263"/>
              <a:gd name="connsiteX17" fmla="*/ 1547952 w 3752241"/>
              <a:gd name="connsiteY17" fmla="*/ 1178130 h 1219263"/>
              <a:gd name="connsiteX18" fmla="*/ 1833702 w 3752241"/>
              <a:gd name="connsiteY18" fmla="*/ 1159080 h 1219263"/>
              <a:gd name="connsiteX19" fmla="*/ 1890852 w 3752241"/>
              <a:gd name="connsiteY19" fmla="*/ 1044780 h 1219263"/>
              <a:gd name="connsiteX20" fmla="*/ 1967052 w 3752241"/>
              <a:gd name="connsiteY20" fmla="*/ 1025730 h 1219263"/>
              <a:gd name="connsiteX21" fmla="*/ 2100402 w 3752241"/>
              <a:gd name="connsiteY21" fmla="*/ 987630 h 1219263"/>
              <a:gd name="connsiteX22" fmla="*/ 2233752 w 3752241"/>
              <a:gd name="connsiteY22" fmla="*/ 1006680 h 1219263"/>
              <a:gd name="connsiteX23" fmla="*/ 2348052 w 3752241"/>
              <a:gd name="connsiteY23" fmla="*/ 1063830 h 1219263"/>
              <a:gd name="connsiteX24" fmla="*/ 2652852 w 3752241"/>
              <a:gd name="connsiteY24" fmla="*/ 1082880 h 1219263"/>
              <a:gd name="connsiteX25" fmla="*/ 2767152 w 3752241"/>
              <a:gd name="connsiteY25" fmla="*/ 1159080 h 1219263"/>
              <a:gd name="connsiteX26" fmla="*/ 2881452 w 3752241"/>
              <a:gd name="connsiteY26" fmla="*/ 1216230 h 1219263"/>
              <a:gd name="connsiteX27" fmla="*/ 3186252 w 3752241"/>
              <a:gd name="connsiteY27" fmla="*/ 1197180 h 1219263"/>
              <a:gd name="connsiteX28" fmla="*/ 3224352 w 3752241"/>
              <a:gd name="connsiteY28" fmla="*/ 1140030 h 1219263"/>
              <a:gd name="connsiteX29" fmla="*/ 3319602 w 3752241"/>
              <a:gd name="connsiteY29" fmla="*/ 1006680 h 1219263"/>
              <a:gd name="connsiteX30" fmla="*/ 3395802 w 3752241"/>
              <a:gd name="connsiteY30" fmla="*/ 892380 h 1219263"/>
              <a:gd name="connsiteX31" fmla="*/ 3529152 w 3752241"/>
              <a:gd name="connsiteY31" fmla="*/ 797130 h 1219263"/>
              <a:gd name="connsiteX32" fmla="*/ 3586302 w 3752241"/>
              <a:gd name="connsiteY32" fmla="*/ 759030 h 1219263"/>
              <a:gd name="connsiteX33" fmla="*/ 3219317 w 3752241"/>
              <a:gd name="connsiteY33" fmla="*/ 686416 h 1219263"/>
              <a:gd name="connsiteX34" fmla="*/ 3681552 w 3752241"/>
              <a:gd name="connsiteY34" fmla="*/ 625680 h 1219263"/>
              <a:gd name="connsiteX35" fmla="*/ 3643452 w 3752241"/>
              <a:gd name="connsiteY35" fmla="*/ 511380 h 1219263"/>
              <a:gd name="connsiteX36" fmla="*/ 3624402 w 3752241"/>
              <a:gd name="connsiteY36" fmla="*/ 454230 h 1219263"/>
              <a:gd name="connsiteX37" fmla="*/ 3567252 w 3752241"/>
              <a:gd name="connsiteY37" fmla="*/ 416130 h 1219263"/>
              <a:gd name="connsiteX38" fmla="*/ 3510102 w 3752241"/>
              <a:gd name="connsiteY38" fmla="*/ 358980 h 1219263"/>
              <a:gd name="connsiteX39" fmla="*/ 3433902 w 3752241"/>
              <a:gd name="connsiteY39" fmla="*/ 339930 h 1219263"/>
              <a:gd name="connsiteX40" fmla="*/ 3262452 w 3752241"/>
              <a:gd name="connsiteY40" fmla="*/ 244680 h 1219263"/>
              <a:gd name="connsiteX41" fmla="*/ 3071952 w 3752241"/>
              <a:gd name="connsiteY41" fmla="*/ 225630 h 1219263"/>
              <a:gd name="connsiteX42" fmla="*/ 3014802 w 3752241"/>
              <a:gd name="connsiteY42" fmla="*/ 168480 h 1219263"/>
              <a:gd name="connsiteX43" fmla="*/ 2952737 w 3752241"/>
              <a:gd name="connsiteY43" fmla="*/ 34925 h 1219263"/>
              <a:gd name="connsiteX44" fmla="*/ 144319 w 3752241"/>
              <a:gd name="connsiteY44" fmla="*/ 34925 h 1219263"/>
              <a:gd name="connsiteX45" fmla="*/ 100152 w 3752241"/>
              <a:gd name="connsiteY45" fmla="*/ 320880 h 1219263"/>
              <a:gd name="connsiteX46" fmla="*/ 43002 w 3752241"/>
              <a:gd name="connsiteY46" fmla="*/ 358980 h 1219263"/>
              <a:gd name="connsiteX47" fmla="*/ 4902 w 3752241"/>
              <a:gd name="connsiteY47" fmla="*/ 473280 h 1219263"/>
              <a:gd name="connsiteX0" fmla="*/ 4902 w 4008883"/>
              <a:gd name="connsiteY0" fmla="*/ 473280 h 1219263"/>
              <a:gd name="connsiteX1" fmla="*/ 72415 w 4008883"/>
              <a:gd name="connsiteY1" fmla="*/ 610525 h 1219263"/>
              <a:gd name="connsiteX2" fmla="*/ 144417 w 4008883"/>
              <a:gd name="connsiteY2" fmla="*/ 754530 h 1219263"/>
              <a:gd name="connsiteX3" fmla="*/ 195402 w 4008883"/>
              <a:gd name="connsiteY3" fmla="*/ 816180 h 1219263"/>
              <a:gd name="connsiteX4" fmla="*/ 290652 w 4008883"/>
              <a:gd name="connsiteY4" fmla="*/ 930480 h 1219263"/>
              <a:gd name="connsiteX5" fmla="*/ 347802 w 4008883"/>
              <a:gd name="connsiteY5" fmla="*/ 987630 h 1219263"/>
              <a:gd name="connsiteX6" fmla="*/ 385902 w 4008883"/>
              <a:gd name="connsiteY6" fmla="*/ 1044780 h 1219263"/>
              <a:gd name="connsiteX7" fmla="*/ 462102 w 4008883"/>
              <a:gd name="connsiteY7" fmla="*/ 1063830 h 1219263"/>
              <a:gd name="connsiteX8" fmla="*/ 595452 w 4008883"/>
              <a:gd name="connsiteY8" fmla="*/ 1044780 h 1219263"/>
              <a:gd name="connsiteX9" fmla="*/ 785952 w 4008883"/>
              <a:gd name="connsiteY9" fmla="*/ 987630 h 1219263"/>
              <a:gd name="connsiteX10" fmla="*/ 843102 w 4008883"/>
              <a:gd name="connsiteY10" fmla="*/ 968580 h 1219263"/>
              <a:gd name="connsiteX11" fmla="*/ 900252 w 4008883"/>
              <a:gd name="connsiteY11" fmla="*/ 949530 h 1219263"/>
              <a:gd name="connsiteX12" fmla="*/ 976452 w 4008883"/>
              <a:gd name="connsiteY12" fmla="*/ 968580 h 1219263"/>
              <a:gd name="connsiteX13" fmla="*/ 1262202 w 4008883"/>
              <a:gd name="connsiteY13" fmla="*/ 930480 h 1219263"/>
              <a:gd name="connsiteX14" fmla="*/ 1319352 w 4008883"/>
              <a:gd name="connsiteY14" fmla="*/ 968580 h 1219263"/>
              <a:gd name="connsiteX15" fmla="*/ 1357452 w 4008883"/>
              <a:gd name="connsiteY15" fmla="*/ 1025730 h 1219263"/>
              <a:gd name="connsiteX16" fmla="*/ 1414602 w 4008883"/>
              <a:gd name="connsiteY16" fmla="*/ 1044780 h 1219263"/>
              <a:gd name="connsiteX17" fmla="*/ 1547952 w 4008883"/>
              <a:gd name="connsiteY17" fmla="*/ 1178130 h 1219263"/>
              <a:gd name="connsiteX18" fmla="*/ 1833702 w 4008883"/>
              <a:gd name="connsiteY18" fmla="*/ 1159080 h 1219263"/>
              <a:gd name="connsiteX19" fmla="*/ 1890852 w 4008883"/>
              <a:gd name="connsiteY19" fmla="*/ 1044780 h 1219263"/>
              <a:gd name="connsiteX20" fmla="*/ 1967052 w 4008883"/>
              <a:gd name="connsiteY20" fmla="*/ 1025730 h 1219263"/>
              <a:gd name="connsiteX21" fmla="*/ 2100402 w 4008883"/>
              <a:gd name="connsiteY21" fmla="*/ 987630 h 1219263"/>
              <a:gd name="connsiteX22" fmla="*/ 2233752 w 4008883"/>
              <a:gd name="connsiteY22" fmla="*/ 1006680 h 1219263"/>
              <a:gd name="connsiteX23" fmla="*/ 2348052 w 4008883"/>
              <a:gd name="connsiteY23" fmla="*/ 1063830 h 1219263"/>
              <a:gd name="connsiteX24" fmla="*/ 2652852 w 4008883"/>
              <a:gd name="connsiteY24" fmla="*/ 1082880 h 1219263"/>
              <a:gd name="connsiteX25" fmla="*/ 2767152 w 4008883"/>
              <a:gd name="connsiteY25" fmla="*/ 1159080 h 1219263"/>
              <a:gd name="connsiteX26" fmla="*/ 2881452 w 4008883"/>
              <a:gd name="connsiteY26" fmla="*/ 1216230 h 1219263"/>
              <a:gd name="connsiteX27" fmla="*/ 3186252 w 4008883"/>
              <a:gd name="connsiteY27" fmla="*/ 1197180 h 1219263"/>
              <a:gd name="connsiteX28" fmla="*/ 3224352 w 4008883"/>
              <a:gd name="connsiteY28" fmla="*/ 1140030 h 1219263"/>
              <a:gd name="connsiteX29" fmla="*/ 3319602 w 4008883"/>
              <a:gd name="connsiteY29" fmla="*/ 1006680 h 1219263"/>
              <a:gd name="connsiteX30" fmla="*/ 3395802 w 4008883"/>
              <a:gd name="connsiteY30" fmla="*/ 892380 h 1219263"/>
              <a:gd name="connsiteX31" fmla="*/ 3529152 w 4008883"/>
              <a:gd name="connsiteY31" fmla="*/ 797130 h 1219263"/>
              <a:gd name="connsiteX32" fmla="*/ 3586302 w 4008883"/>
              <a:gd name="connsiteY32" fmla="*/ 759030 h 1219263"/>
              <a:gd name="connsiteX33" fmla="*/ 3219317 w 4008883"/>
              <a:gd name="connsiteY33" fmla="*/ 686416 h 1219263"/>
              <a:gd name="connsiteX34" fmla="*/ 3681552 w 4008883"/>
              <a:gd name="connsiteY34" fmla="*/ 625680 h 1219263"/>
              <a:gd name="connsiteX35" fmla="*/ 3643452 w 4008883"/>
              <a:gd name="connsiteY35" fmla="*/ 511380 h 1219263"/>
              <a:gd name="connsiteX36" fmla="*/ 3624402 w 4008883"/>
              <a:gd name="connsiteY36" fmla="*/ 454230 h 1219263"/>
              <a:gd name="connsiteX37" fmla="*/ 3991293 w 4008883"/>
              <a:gd name="connsiteY37" fmla="*/ 469676 h 1219263"/>
              <a:gd name="connsiteX38" fmla="*/ 3510102 w 4008883"/>
              <a:gd name="connsiteY38" fmla="*/ 358980 h 1219263"/>
              <a:gd name="connsiteX39" fmla="*/ 3433902 w 4008883"/>
              <a:gd name="connsiteY39" fmla="*/ 339930 h 1219263"/>
              <a:gd name="connsiteX40" fmla="*/ 3262452 w 4008883"/>
              <a:gd name="connsiteY40" fmla="*/ 244680 h 1219263"/>
              <a:gd name="connsiteX41" fmla="*/ 3071952 w 4008883"/>
              <a:gd name="connsiteY41" fmla="*/ 225630 h 1219263"/>
              <a:gd name="connsiteX42" fmla="*/ 3014802 w 4008883"/>
              <a:gd name="connsiteY42" fmla="*/ 168480 h 1219263"/>
              <a:gd name="connsiteX43" fmla="*/ 2952737 w 4008883"/>
              <a:gd name="connsiteY43" fmla="*/ 34925 h 1219263"/>
              <a:gd name="connsiteX44" fmla="*/ 144319 w 4008883"/>
              <a:gd name="connsiteY44" fmla="*/ 34925 h 1219263"/>
              <a:gd name="connsiteX45" fmla="*/ 100152 w 4008883"/>
              <a:gd name="connsiteY45" fmla="*/ 320880 h 1219263"/>
              <a:gd name="connsiteX46" fmla="*/ 43002 w 4008883"/>
              <a:gd name="connsiteY46" fmla="*/ 358980 h 1219263"/>
              <a:gd name="connsiteX47" fmla="*/ 4902 w 4008883"/>
              <a:gd name="connsiteY47" fmla="*/ 473280 h 1219263"/>
              <a:gd name="connsiteX0" fmla="*/ 4902 w 4008882"/>
              <a:gd name="connsiteY0" fmla="*/ 473280 h 1219263"/>
              <a:gd name="connsiteX1" fmla="*/ 72415 w 4008882"/>
              <a:gd name="connsiteY1" fmla="*/ 610525 h 1219263"/>
              <a:gd name="connsiteX2" fmla="*/ 144417 w 4008882"/>
              <a:gd name="connsiteY2" fmla="*/ 754530 h 1219263"/>
              <a:gd name="connsiteX3" fmla="*/ 195402 w 4008882"/>
              <a:gd name="connsiteY3" fmla="*/ 816180 h 1219263"/>
              <a:gd name="connsiteX4" fmla="*/ 290652 w 4008882"/>
              <a:gd name="connsiteY4" fmla="*/ 930480 h 1219263"/>
              <a:gd name="connsiteX5" fmla="*/ 347802 w 4008882"/>
              <a:gd name="connsiteY5" fmla="*/ 987630 h 1219263"/>
              <a:gd name="connsiteX6" fmla="*/ 385902 w 4008882"/>
              <a:gd name="connsiteY6" fmla="*/ 1044780 h 1219263"/>
              <a:gd name="connsiteX7" fmla="*/ 462102 w 4008882"/>
              <a:gd name="connsiteY7" fmla="*/ 1063830 h 1219263"/>
              <a:gd name="connsiteX8" fmla="*/ 595452 w 4008882"/>
              <a:gd name="connsiteY8" fmla="*/ 1044780 h 1219263"/>
              <a:gd name="connsiteX9" fmla="*/ 785952 w 4008882"/>
              <a:gd name="connsiteY9" fmla="*/ 987630 h 1219263"/>
              <a:gd name="connsiteX10" fmla="*/ 843102 w 4008882"/>
              <a:gd name="connsiteY10" fmla="*/ 968580 h 1219263"/>
              <a:gd name="connsiteX11" fmla="*/ 900252 w 4008882"/>
              <a:gd name="connsiteY11" fmla="*/ 949530 h 1219263"/>
              <a:gd name="connsiteX12" fmla="*/ 976452 w 4008882"/>
              <a:gd name="connsiteY12" fmla="*/ 968580 h 1219263"/>
              <a:gd name="connsiteX13" fmla="*/ 1262202 w 4008882"/>
              <a:gd name="connsiteY13" fmla="*/ 930480 h 1219263"/>
              <a:gd name="connsiteX14" fmla="*/ 1319352 w 4008882"/>
              <a:gd name="connsiteY14" fmla="*/ 968580 h 1219263"/>
              <a:gd name="connsiteX15" fmla="*/ 1357452 w 4008882"/>
              <a:gd name="connsiteY15" fmla="*/ 1025730 h 1219263"/>
              <a:gd name="connsiteX16" fmla="*/ 1414602 w 4008882"/>
              <a:gd name="connsiteY16" fmla="*/ 1044780 h 1219263"/>
              <a:gd name="connsiteX17" fmla="*/ 1547952 w 4008882"/>
              <a:gd name="connsiteY17" fmla="*/ 1178130 h 1219263"/>
              <a:gd name="connsiteX18" fmla="*/ 1833702 w 4008882"/>
              <a:gd name="connsiteY18" fmla="*/ 1159080 h 1219263"/>
              <a:gd name="connsiteX19" fmla="*/ 1890852 w 4008882"/>
              <a:gd name="connsiteY19" fmla="*/ 1044780 h 1219263"/>
              <a:gd name="connsiteX20" fmla="*/ 1967052 w 4008882"/>
              <a:gd name="connsiteY20" fmla="*/ 1025730 h 1219263"/>
              <a:gd name="connsiteX21" fmla="*/ 2100402 w 4008882"/>
              <a:gd name="connsiteY21" fmla="*/ 987630 h 1219263"/>
              <a:gd name="connsiteX22" fmla="*/ 2233752 w 4008882"/>
              <a:gd name="connsiteY22" fmla="*/ 1006680 h 1219263"/>
              <a:gd name="connsiteX23" fmla="*/ 2348052 w 4008882"/>
              <a:gd name="connsiteY23" fmla="*/ 1063830 h 1219263"/>
              <a:gd name="connsiteX24" fmla="*/ 2652852 w 4008882"/>
              <a:gd name="connsiteY24" fmla="*/ 1082880 h 1219263"/>
              <a:gd name="connsiteX25" fmla="*/ 2767152 w 4008882"/>
              <a:gd name="connsiteY25" fmla="*/ 1159080 h 1219263"/>
              <a:gd name="connsiteX26" fmla="*/ 2881452 w 4008882"/>
              <a:gd name="connsiteY26" fmla="*/ 1216230 h 1219263"/>
              <a:gd name="connsiteX27" fmla="*/ 3186252 w 4008882"/>
              <a:gd name="connsiteY27" fmla="*/ 1197180 h 1219263"/>
              <a:gd name="connsiteX28" fmla="*/ 3224352 w 4008882"/>
              <a:gd name="connsiteY28" fmla="*/ 1140030 h 1219263"/>
              <a:gd name="connsiteX29" fmla="*/ 3319602 w 4008882"/>
              <a:gd name="connsiteY29" fmla="*/ 1006680 h 1219263"/>
              <a:gd name="connsiteX30" fmla="*/ 3395802 w 4008882"/>
              <a:gd name="connsiteY30" fmla="*/ 892380 h 1219263"/>
              <a:gd name="connsiteX31" fmla="*/ 3529152 w 4008882"/>
              <a:gd name="connsiteY31" fmla="*/ 797130 h 1219263"/>
              <a:gd name="connsiteX32" fmla="*/ 3586302 w 4008882"/>
              <a:gd name="connsiteY32" fmla="*/ 759030 h 1219263"/>
              <a:gd name="connsiteX33" fmla="*/ 3219317 w 4008882"/>
              <a:gd name="connsiteY33" fmla="*/ 686416 h 1219263"/>
              <a:gd name="connsiteX34" fmla="*/ 3681552 w 4008882"/>
              <a:gd name="connsiteY34" fmla="*/ 625680 h 1219263"/>
              <a:gd name="connsiteX35" fmla="*/ 3643452 w 4008882"/>
              <a:gd name="connsiteY35" fmla="*/ 511380 h 1219263"/>
              <a:gd name="connsiteX36" fmla="*/ 3624402 w 4008882"/>
              <a:gd name="connsiteY36" fmla="*/ 454230 h 1219263"/>
              <a:gd name="connsiteX37" fmla="*/ 3991293 w 4008882"/>
              <a:gd name="connsiteY37" fmla="*/ 469676 h 1219263"/>
              <a:gd name="connsiteX38" fmla="*/ 3510102 w 4008882"/>
              <a:gd name="connsiteY38" fmla="*/ 358980 h 1219263"/>
              <a:gd name="connsiteX39" fmla="*/ 3433902 w 4008882"/>
              <a:gd name="connsiteY39" fmla="*/ 339930 h 1219263"/>
              <a:gd name="connsiteX40" fmla="*/ 3262452 w 4008882"/>
              <a:gd name="connsiteY40" fmla="*/ 244680 h 1219263"/>
              <a:gd name="connsiteX41" fmla="*/ 3071952 w 4008882"/>
              <a:gd name="connsiteY41" fmla="*/ 225630 h 1219263"/>
              <a:gd name="connsiteX42" fmla="*/ 3014802 w 4008882"/>
              <a:gd name="connsiteY42" fmla="*/ 168480 h 1219263"/>
              <a:gd name="connsiteX43" fmla="*/ 2952737 w 4008882"/>
              <a:gd name="connsiteY43" fmla="*/ 34925 h 1219263"/>
              <a:gd name="connsiteX44" fmla="*/ 144319 w 4008882"/>
              <a:gd name="connsiteY44" fmla="*/ 34925 h 1219263"/>
              <a:gd name="connsiteX45" fmla="*/ 100152 w 4008882"/>
              <a:gd name="connsiteY45" fmla="*/ 320880 h 1219263"/>
              <a:gd name="connsiteX46" fmla="*/ 43002 w 4008882"/>
              <a:gd name="connsiteY46" fmla="*/ 358980 h 1219263"/>
              <a:gd name="connsiteX47" fmla="*/ 4902 w 4008882"/>
              <a:gd name="connsiteY47" fmla="*/ 473280 h 1219263"/>
              <a:gd name="connsiteX0" fmla="*/ 4902 w 4008882"/>
              <a:gd name="connsiteY0" fmla="*/ 473280 h 1219263"/>
              <a:gd name="connsiteX1" fmla="*/ 72415 w 4008882"/>
              <a:gd name="connsiteY1" fmla="*/ 610525 h 1219263"/>
              <a:gd name="connsiteX2" fmla="*/ 144417 w 4008882"/>
              <a:gd name="connsiteY2" fmla="*/ 754530 h 1219263"/>
              <a:gd name="connsiteX3" fmla="*/ 195402 w 4008882"/>
              <a:gd name="connsiteY3" fmla="*/ 816180 h 1219263"/>
              <a:gd name="connsiteX4" fmla="*/ 290652 w 4008882"/>
              <a:gd name="connsiteY4" fmla="*/ 930480 h 1219263"/>
              <a:gd name="connsiteX5" fmla="*/ 347802 w 4008882"/>
              <a:gd name="connsiteY5" fmla="*/ 987630 h 1219263"/>
              <a:gd name="connsiteX6" fmla="*/ 385902 w 4008882"/>
              <a:gd name="connsiteY6" fmla="*/ 1044780 h 1219263"/>
              <a:gd name="connsiteX7" fmla="*/ 462102 w 4008882"/>
              <a:gd name="connsiteY7" fmla="*/ 1063830 h 1219263"/>
              <a:gd name="connsiteX8" fmla="*/ 595452 w 4008882"/>
              <a:gd name="connsiteY8" fmla="*/ 1044780 h 1219263"/>
              <a:gd name="connsiteX9" fmla="*/ 785952 w 4008882"/>
              <a:gd name="connsiteY9" fmla="*/ 987630 h 1219263"/>
              <a:gd name="connsiteX10" fmla="*/ 843102 w 4008882"/>
              <a:gd name="connsiteY10" fmla="*/ 968580 h 1219263"/>
              <a:gd name="connsiteX11" fmla="*/ 900252 w 4008882"/>
              <a:gd name="connsiteY11" fmla="*/ 949530 h 1219263"/>
              <a:gd name="connsiteX12" fmla="*/ 976452 w 4008882"/>
              <a:gd name="connsiteY12" fmla="*/ 968580 h 1219263"/>
              <a:gd name="connsiteX13" fmla="*/ 1262202 w 4008882"/>
              <a:gd name="connsiteY13" fmla="*/ 930480 h 1219263"/>
              <a:gd name="connsiteX14" fmla="*/ 1319352 w 4008882"/>
              <a:gd name="connsiteY14" fmla="*/ 968580 h 1219263"/>
              <a:gd name="connsiteX15" fmla="*/ 1357452 w 4008882"/>
              <a:gd name="connsiteY15" fmla="*/ 1025730 h 1219263"/>
              <a:gd name="connsiteX16" fmla="*/ 1414602 w 4008882"/>
              <a:gd name="connsiteY16" fmla="*/ 1044780 h 1219263"/>
              <a:gd name="connsiteX17" fmla="*/ 1547952 w 4008882"/>
              <a:gd name="connsiteY17" fmla="*/ 1178130 h 1219263"/>
              <a:gd name="connsiteX18" fmla="*/ 1833702 w 4008882"/>
              <a:gd name="connsiteY18" fmla="*/ 1159080 h 1219263"/>
              <a:gd name="connsiteX19" fmla="*/ 1890852 w 4008882"/>
              <a:gd name="connsiteY19" fmla="*/ 1044780 h 1219263"/>
              <a:gd name="connsiteX20" fmla="*/ 1967052 w 4008882"/>
              <a:gd name="connsiteY20" fmla="*/ 1025730 h 1219263"/>
              <a:gd name="connsiteX21" fmla="*/ 2100402 w 4008882"/>
              <a:gd name="connsiteY21" fmla="*/ 987630 h 1219263"/>
              <a:gd name="connsiteX22" fmla="*/ 2233752 w 4008882"/>
              <a:gd name="connsiteY22" fmla="*/ 1006680 h 1219263"/>
              <a:gd name="connsiteX23" fmla="*/ 2348052 w 4008882"/>
              <a:gd name="connsiteY23" fmla="*/ 1063830 h 1219263"/>
              <a:gd name="connsiteX24" fmla="*/ 2652852 w 4008882"/>
              <a:gd name="connsiteY24" fmla="*/ 1082880 h 1219263"/>
              <a:gd name="connsiteX25" fmla="*/ 2767152 w 4008882"/>
              <a:gd name="connsiteY25" fmla="*/ 1159080 h 1219263"/>
              <a:gd name="connsiteX26" fmla="*/ 2881452 w 4008882"/>
              <a:gd name="connsiteY26" fmla="*/ 1216230 h 1219263"/>
              <a:gd name="connsiteX27" fmla="*/ 3186252 w 4008882"/>
              <a:gd name="connsiteY27" fmla="*/ 1197180 h 1219263"/>
              <a:gd name="connsiteX28" fmla="*/ 3224352 w 4008882"/>
              <a:gd name="connsiteY28" fmla="*/ 1140030 h 1219263"/>
              <a:gd name="connsiteX29" fmla="*/ 3319602 w 4008882"/>
              <a:gd name="connsiteY29" fmla="*/ 1006680 h 1219263"/>
              <a:gd name="connsiteX30" fmla="*/ 3395802 w 4008882"/>
              <a:gd name="connsiteY30" fmla="*/ 892380 h 1219263"/>
              <a:gd name="connsiteX31" fmla="*/ 3529152 w 4008882"/>
              <a:gd name="connsiteY31" fmla="*/ 797130 h 1219263"/>
              <a:gd name="connsiteX32" fmla="*/ 3586302 w 4008882"/>
              <a:gd name="connsiteY32" fmla="*/ 759030 h 1219263"/>
              <a:gd name="connsiteX33" fmla="*/ 3219317 w 4008882"/>
              <a:gd name="connsiteY33" fmla="*/ 686416 h 1219263"/>
              <a:gd name="connsiteX34" fmla="*/ 3681552 w 4008882"/>
              <a:gd name="connsiteY34" fmla="*/ 625680 h 1219263"/>
              <a:gd name="connsiteX35" fmla="*/ 3643452 w 4008882"/>
              <a:gd name="connsiteY35" fmla="*/ 511380 h 1219263"/>
              <a:gd name="connsiteX36" fmla="*/ 3624402 w 4008882"/>
              <a:gd name="connsiteY36" fmla="*/ 454230 h 1219263"/>
              <a:gd name="connsiteX37" fmla="*/ 3991293 w 4008882"/>
              <a:gd name="connsiteY37" fmla="*/ 469676 h 1219263"/>
              <a:gd name="connsiteX38" fmla="*/ 3510102 w 4008882"/>
              <a:gd name="connsiteY38" fmla="*/ 358980 h 1219263"/>
              <a:gd name="connsiteX39" fmla="*/ 3433902 w 4008882"/>
              <a:gd name="connsiteY39" fmla="*/ 339930 h 1219263"/>
              <a:gd name="connsiteX40" fmla="*/ 3262452 w 4008882"/>
              <a:gd name="connsiteY40" fmla="*/ 244680 h 1219263"/>
              <a:gd name="connsiteX41" fmla="*/ 3071952 w 4008882"/>
              <a:gd name="connsiteY41" fmla="*/ 225630 h 1219263"/>
              <a:gd name="connsiteX42" fmla="*/ 3014802 w 4008882"/>
              <a:gd name="connsiteY42" fmla="*/ 168480 h 1219263"/>
              <a:gd name="connsiteX43" fmla="*/ 2952737 w 4008882"/>
              <a:gd name="connsiteY43" fmla="*/ 34925 h 1219263"/>
              <a:gd name="connsiteX44" fmla="*/ 144319 w 4008882"/>
              <a:gd name="connsiteY44" fmla="*/ 34925 h 1219263"/>
              <a:gd name="connsiteX45" fmla="*/ 100152 w 4008882"/>
              <a:gd name="connsiteY45" fmla="*/ 320880 h 1219263"/>
              <a:gd name="connsiteX46" fmla="*/ 43002 w 4008882"/>
              <a:gd name="connsiteY46" fmla="*/ 358980 h 1219263"/>
              <a:gd name="connsiteX47" fmla="*/ 4902 w 4008882"/>
              <a:gd name="connsiteY47" fmla="*/ 473280 h 1219263"/>
              <a:gd name="connsiteX0" fmla="*/ 4902 w 4012876"/>
              <a:gd name="connsiteY0" fmla="*/ 473280 h 1219263"/>
              <a:gd name="connsiteX1" fmla="*/ 72415 w 4012876"/>
              <a:gd name="connsiteY1" fmla="*/ 610525 h 1219263"/>
              <a:gd name="connsiteX2" fmla="*/ 144417 w 4012876"/>
              <a:gd name="connsiteY2" fmla="*/ 754530 h 1219263"/>
              <a:gd name="connsiteX3" fmla="*/ 195402 w 4012876"/>
              <a:gd name="connsiteY3" fmla="*/ 816180 h 1219263"/>
              <a:gd name="connsiteX4" fmla="*/ 290652 w 4012876"/>
              <a:gd name="connsiteY4" fmla="*/ 930480 h 1219263"/>
              <a:gd name="connsiteX5" fmla="*/ 347802 w 4012876"/>
              <a:gd name="connsiteY5" fmla="*/ 987630 h 1219263"/>
              <a:gd name="connsiteX6" fmla="*/ 385902 w 4012876"/>
              <a:gd name="connsiteY6" fmla="*/ 1044780 h 1219263"/>
              <a:gd name="connsiteX7" fmla="*/ 462102 w 4012876"/>
              <a:gd name="connsiteY7" fmla="*/ 1063830 h 1219263"/>
              <a:gd name="connsiteX8" fmla="*/ 595452 w 4012876"/>
              <a:gd name="connsiteY8" fmla="*/ 1044780 h 1219263"/>
              <a:gd name="connsiteX9" fmla="*/ 785952 w 4012876"/>
              <a:gd name="connsiteY9" fmla="*/ 987630 h 1219263"/>
              <a:gd name="connsiteX10" fmla="*/ 843102 w 4012876"/>
              <a:gd name="connsiteY10" fmla="*/ 968580 h 1219263"/>
              <a:gd name="connsiteX11" fmla="*/ 900252 w 4012876"/>
              <a:gd name="connsiteY11" fmla="*/ 949530 h 1219263"/>
              <a:gd name="connsiteX12" fmla="*/ 976452 w 4012876"/>
              <a:gd name="connsiteY12" fmla="*/ 968580 h 1219263"/>
              <a:gd name="connsiteX13" fmla="*/ 1262202 w 4012876"/>
              <a:gd name="connsiteY13" fmla="*/ 930480 h 1219263"/>
              <a:gd name="connsiteX14" fmla="*/ 1319352 w 4012876"/>
              <a:gd name="connsiteY14" fmla="*/ 968580 h 1219263"/>
              <a:gd name="connsiteX15" fmla="*/ 1357452 w 4012876"/>
              <a:gd name="connsiteY15" fmla="*/ 1025730 h 1219263"/>
              <a:gd name="connsiteX16" fmla="*/ 1414602 w 4012876"/>
              <a:gd name="connsiteY16" fmla="*/ 1044780 h 1219263"/>
              <a:gd name="connsiteX17" fmla="*/ 1547952 w 4012876"/>
              <a:gd name="connsiteY17" fmla="*/ 1178130 h 1219263"/>
              <a:gd name="connsiteX18" fmla="*/ 1833702 w 4012876"/>
              <a:gd name="connsiteY18" fmla="*/ 1159080 h 1219263"/>
              <a:gd name="connsiteX19" fmla="*/ 1890852 w 4012876"/>
              <a:gd name="connsiteY19" fmla="*/ 1044780 h 1219263"/>
              <a:gd name="connsiteX20" fmla="*/ 1967052 w 4012876"/>
              <a:gd name="connsiteY20" fmla="*/ 1025730 h 1219263"/>
              <a:gd name="connsiteX21" fmla="*/ 2100402 w 4012876"/>
              <a:gd name="connsiteY21" fmla="*/ 987630 h 1219263"/>
              <a:gd name="connsiteX22" fmla="*/ 2233752 w 4012876"/>
              <a:gd name="connsiteY22" fmla="*/ 1006680 h 1219263"/>
              <a:gd name="connsiteX23" fmla="*/ 2348052 w 4012876"/>
              <a:gd name="connsiteY23" fmla="*/ 1063830 h 1219263"/>
              <a:gd name="connsiteX24" fmla="*/ 2652852 w 4012876"/>
              <a:gd name="connsiteY24" fmla="*/ 1082880 h 1219263"/>
              <a:gd name="connsiteX25" fmla="*/ 2767152 w 4012876"/>
              <a:gd name="connsiteY25" fmla="*/ 1159080 h 1219263"/>
              <a:gd name="connsiteX26" fmla="*/ 2881452 w 4012876"/>
              <a:gd name="connsiteY26" fmla="*/ 1216230 h 1219263"/>
              <a:gd name="connsiteX27" fmla="*/ 3186252 w 4012876"/>
              <a:gd name="connsiteY27" fmla="*/ 1197180 h 1219263"/>
              <a:gd name="connsiteX28" fmla="*/ 3224352 w 4012876"/>
              <a:gd name="connsiteY28" fmla="*/ 1140030 h 1219263"/>
              <a:gd name="connsiteX29" fmla="*/ 3319602 w 4012876"/>
              <a:gd name="connsiteY29" fmla="*/ 1006680 h 1219263"/>
              <a:gd name="connsiteX30" fmla="*/ 3395802 w 4012876"/>
              <a:gd name="connsiteY30" fmla="*/ 892380 h 1219263"/>
              <a:gd name="connsiteX31" fmla="*/ 3529152 w 4012876"/>
              <a:gd name="connsiteY31" fmla="*/ 797130 h 1219263"/>
              <a:gd name="connsiteX32" fmla="*/ 3586302 w 4012876"/>
              <a:gd name="connsiteY32" fmla="*/ 759030 h 1219263"/>
              <a:gd name="connsiteX33" fmla="*/ 3219317 w 4012876"/>
              <a:gd name="connsiteY33" fmla="*/ 686416 h 1219263"/>
              <a:gd name="connsiteX34" fmla="*/ 3681552 w 4012876"/>
              <a:gd name="connsiteY34" fmla="*/ 625680 h 1219263"/>
              <a:gd name="connsiteX35" fmla="*/ 3643452 w 4012876"/>
              <a:gd name="connsiteY35" fmla="*/ 511380 h 1219263"/>
              <a:gd name="connsiteX36" fmla="*/ 3624402 w 4012876"/>
              <a:gd name="connsiteY36" fmla="*/ 454230 h 1219263"/>
              <a:gd name="connsiteX37" fmla="*/ 3851597 w 4012876"/>
              <a:gd name="connsiteY37" fmla="*/ 501734 h 1219263"/>
              <a:gd name="connsiteX38" fmla="*/ 3991293 w 4012876"/>
              <a:gd name="connsiteY38" fmla="*/ 469676 h 1219263"/>
              <a:gd name="connsiteX39" fmla="*/ 3510102 w 4012876"/>
              <a:gd name="connsiteY39" fmla="*/ 358980 h 1219263"/>
              <a:gd name="connsiteX40" fmla="*/ 3433902 w 4012876"/>
              <a:gd name="connsiteY40" fmla="*/ 339930 h 1219263"/>
              <a:gd name="connsiteX41" fmla="*/ 3262452 w 4012876"/>
              <a:gd name="connsiteY41" fmla="*/ 244680 h 1219263"/>
              <a:gd name="connsiteX42" fmla="*/ 3071952 w 4012876"/>
              <a:gd name="connsiteY42" fmla="*/ 225630 h 1219263"/>
              <a:gd name="connsiteX43" fmla="*/ 3014802 w 4012876"/>
              <a:gd name="connsiteY43" fmla="*/ 168480 h 1219263"/>
              <a:gd name="connsiteX44" fmla="*/ 2952737 w 4012876"/>
              <a:gd name="connsiteY44" fmla="*/ 34925 h 1219263"/>
              <a:gd name="connsiteX45" fmla="*/ 144319 w 4012876"/>
              <a:gd name="connsiteY45" fmla="*/ 34925 h 1219263"/>
              <a:gd name="connsiteX46" fmla="*/ 100152 w 4012876"/>
              <a:gd name="connsiteY46" fmla="*/ 320880 h 1219263"/>
              <a:gd name="connsiteX47" fmla="*/ 43002 w 4012876"/>
              <a:gd name="connsiteY47" fmla="*/ 358980 h 1219263"/>
              <a:gd name="connsiteX48" fmla="*/ 4902 w 4012876"/>
              <a:gd name="connsiteY48" fmla="*/ 473280 h 1219263"/>
              <a:gd name="connsiteX0" fmla="*/ 4902 w 4012876"/>
              <a:gd name="connsiteY0" fmla="*/ 473280 h 1219263"/>
              <a:gd name="connsiteX1" fmla="*/ 72415 w 4012876"/>
              <a:gd name="connsiteY1" fmla="*/ 610525 h 1219263"/>
              <a:gd name="connsiteX2" fmla="*/ 144417 w 4012876"/>
              <a:gd name="connsiteY2" fmla="*/ 754530 h 1219263"/>
              <a:gd name="connsiteX3" fmla="*/ 195402 w 4012876"/>
              <a:gd name="connsiteY3" fmla="*/ 816180 h 1219263"/>
              <a:gd name="connsiteX4" fmla="*/ 290652 w 4012876"/>
              <a:gd name="connsiteY4" fmla="*/ 930480 h 1219263"/>
              <a:gd name="connsiteX5" fmla="*/ 347802 w 4012876"/>
              <a:gd name="connsiteY5" fmla="*/ 987630 h 1219263"/>
              <a:gd name="connsiteX6" fmla="*/ 385902 w 4012876"/>
              <a:gd name="connsiteY6" fmla="*/ 1044780 h 1219263"/>
              <a:gd name="connsiteX7" fmla="*/ 462102 w 4012876"/>
              <a:gd name="connsiteY7" fmla="*/ 1063830 h 1219263"/>
              <a:gd name="connsiteX8" fmla="*/ 595452 w 4012876"/>
              <a:gd name="connsiteY8" fmla="*/ 1044780 h 1219263"/>
              <a:gd name="connsiteX9" fmla="*/ 785952 w 4012876"/>
              <a:gd name="connsiteY9" fmla="*/ 987630 h 1219263"/>
              <a:gd name="connsiteX10" fmla="*/ 843102 w 4012876"/>
              <a:gd name="connsiteY10" fmla="*/ 968580 h 1219263"/>
              <a:gd name="connsiteX11" fmla="*/ 900252 w 4012876"/>
              <a:gd name="connsiteY11" fmla="*/ 949530 h 1219263"/>
              <a:gd name="connsiteX12" fmla="*/ 976452 w 4012876"/>
              <a:gd name="connsiteY12" fmla="*/ 968580 h 1219263"/>
              <a:gd name="connsiteX13" fmla="*/ 1262202 w 4012876"/>
              <a:gd name="connsiteY13" fmla="*/ 930480 h 1219263"/>
              <a:gd name="connsiteX14" fmla="*/ 1319352 w 4012876"/>
              <a:gd name="connsiteY14" fmla="*/ 968580 h 1219263"/>
              <a:gd name="connsiteX15" fmla="*/ 1357452 w 4012876"/>
              <a:gd name="connsiteY15" fmla="*/ 1025730 h 1219263"/>
              <a:gd name="connsiteX16" fmla="*/ 1414602 w 4012876"/>
              <a:gd name="connsiteY16" fmla="*/ 1044780 h 1219263"/>
              <a:gd name="connsiteX17" fmla="*/ 1547952 w 4012876"/>
              <a:gd name="connsiteY17" fmla="*/ 1178130 h 1219263"/>
              <a:gd name="connsiteX18" fmla="*/ 1833702 w 4012876"/>
              <a:gd name="connsiteY18" fmla="*/ 1159080 h 1219263"/>
              <a:gd name="connsiteX19" fmla="*/ 1890852 w 4012876"/>
              <a:gd name="connsiteY19" fmla="*/ 1044780 h 1219263"/>
              <a:gd name="connsiteX20" fmla="*/ 1967052 w 4012876"/>
              <a:gd name="connsiteY20" fmla="*/ 1025730 h 1219263"/>
              <a:gd name="connsiteX21" fmla="*/ 2100402 w 4012876"/>
              <a:gd name="connsiteY21" fmla="*/ 987630 h 1219263"/>
              <a:gd name="connsiteX22" fmla="*/ 2233752 w 4012876"/>
              <a:gd name="connsiteY22" fmla="*/ 1006680 h 1219263"/>
              <a:gd name="connsiteX23" fmla="*/ 2348052 w 4012876"/>
              <a:gd name="connsiteY23" fmla="*/ 1063830 h 1219263"/>
              <a:gd name="connsiteX24" fmla="*/ 2652852 w 4012876"/>
              <a:gd name="connsiteY24" fmla="*/ 1082880 h 1219263"/>
              <a:gd name="connsiteX25" fmla="*/ 2767152 w 4012876"/>
              <a:gd name="connsiteY25" fmla="*/ 1159080 h 1219263"/>
              <a:gd name="connsiteX26" fmla="*/ 2881452 w 4012876"/>
              <a:gd name="connsiteY26" fmla="*/ 1216230 h 1219263"/>
              <a:gd name="connsiteX27" fmla="*/ 3186252 w 4012876"/>
              <a:gd name="connsiteY27" fmla="*/ 1197180 h 1219263"/>
              <a:gd name="connsiteX28" fmla="*/ 3224352 w 4012876"/>
              <a:gd name="connsiteY28" fmla="*/ 1140030 h 1219263"/>
              <a:gd name="connsiteX29" fmla="*/ 3319602 w 4012876"/>
              <a:gd name="connsiteY29" fmla="*/ 1006680 h 1219263"/>
              <a:gd name="connsiteX30" fmla="*/ 3077689 w 4012876"/>
              <a:gd name="connsiteY30" fmla="*/ 812038 h 1219263"/>
              <a:gd name="connsiteX31" fmla="*/ 3529152 w 4012876"/>
              <a:gd name="connsiteY31" fmla="*/ 797130 h 1219263"/>
              <a:gd name="connsiteX32" fmla="*/ 3586302 w 4012876"/>
              <a:gd name="connsiteY32" fmla="*/ 759030 h 1219263"/>
              <a:gd name="connsiteX33" fmla="*/ 3219317 w 4012876"/>
              <a:gd name="connsiteY33" fmla="*/ 686416 h 1219263"/>
              <a:gd name="connsiteX34" fmla="*/ 3681552 w 4012876"/>
              <a:gd name="connsiteY34" fmla="*/ 625680 h 1219263"/>
              <a:gd name="connsiteX35" fmla="*/ 3643452 w 4012876"/>
              <a:gd name="connsiteY35" fmla="*/ 511380 h 1219263"/>
              <a:gd name="connsiteX36" fmla="*/ 3624402 w 4012876"/>
              <a:gd name="connsiteY36" fmla="*/ 454230 h 1219263"/>
              <a:gd name="connsiteX37" fmla="*/ 3851597 w 4012876"/>
              <a:gd name="connsiteY37" fmla="*/ 501734 h 1219263"/>
              <a:gd name="connsiteX38" fmla="*/ 3991293 w 4012876"/>
              <a:gd name="connsiteY38" fmla="*/ 469676 h 1219263"/>
              <a:gd name="connsiteX39" fmla="*/ 3510102 w 4012876"/>
              <a:gd name="connsiteY39" fmla="*/ 358980 h 1219263"/>
              <a:gd name="connsiteX40" fmla="*/ 3433902 w 4012876"/>
              <a:gd name="connsiteY40" fmla="*/ 339930 h 1219263"/>
              <a:gd name="connsiteX41" fmla="*/ 3262452 w 4012876"/>
              <a:gd name="connsiteY41" fmla="*/ 244680 h 1219263"/>
              <a:gd name="connsiteX42" fmla="*/ 3071952 w 4012876"/>
              <a:gd name="connsiteY42" fmla="*/ 225630 h 1219263"/>
              <a:gd name="connsiteX43" fmla="*/ 3014802 w 4012876"/>
              <a:gd name="connsiteY43" fmla="*/ 168480 h 1219263"/>
              <a:gd name="connsiteX44" fmla="*/ 2952737 w 4012876"/>
              <a:gd name="connsiteY44" fmla="*/ 34925 h 1219263"/>
              <a:gd name="connsiteX45" fmla="*/ 144319 w 4012876"/>
              <a:gd name="connsiteY45" fmla="*/ 34925 h 1219263"/>
              <a:gd name="connsiteX46" fmla="*/ 100152 w 4012876"/>
              <a:gd name="connsiteY46" fmla="*/ 320880 h 1219263"/>
              <a:gd name="connsiteX47" fmla="*/ 43002 w 4012876"/>
              <a:gd name="connsiteY47" fmla="*/ 358980 h 1219263"/>
              <a:gd name="connsiteX48" fmla="*/ 4902 w 4012876"/>
              <a:gd name="connsiteY48" fmla="*/ 473280 h 1219263"/>
              <a:gd name="connsiteX0" fmla="*/ 4902 w 4012876"/>
              <a:gd name="connsiteY0" fmla="*/ 473280 h 1219263"/>
              <a:gd name="connsiteX1" fmla="*/ 72415 w 4012876"/>
              <a:gd name="connsiteY1" fmla="*/ 610525 h 1219263"/>
              <a:gd name="connsiteX2" fmla="*/ 144417 w 4012876"/>
              <a:gd name="connsiteY2" fmla="*/ 754530 h 1219263"/>
              <a:gd name="connsiteX3" fmla="*/ 195402 w 4012876"/>
              <a:gd name="connsiteY3" fmla="*/ 816180 h 1219263"/>
              <a:gd name="connsiteX4" fmla="*/ 290652 w 4012876"/>
              <a:gd name="connsiteY4" fmla="*/ 930480 h 1219263"/>
              <a:gd name="connsiteX5" fmla="*/ 347802 w 4012876"/>
              <a:gd name="connsiteY5" fmla="*/ 987630 h 1219263"/>
              <a:gd name="connsiteX6" fmla="*/ 385902 w 4012876"/>
              <a:gd name="connsiteY6" fmla="*/ 1044780 h 1219263"/>
              <a:gd name="connsiteX7" fmla="*/ 462102 w 4012876"/>
              <a:gd name="connsiteY7" fmla="*/ 1063830 h 1219263"/>
              <a:gd name="connsiteX8" fmla="*/ 595452 w 4012876"/>
              <a:gd name="connsiteY8" fmla="*/ 1044780 h 1219263"/>
              <a:gd name="connsiteX9" fmla="*/ 785952 w 4012876"/>
              <a:gd name="connsiteY9" fmla="*/ 987630 h 1219263"/>
              <a:gd name="connsiteX10" fmla="*/ 843102 w 4012876"/>
              <a:gd name="connsiteY10" fmla="*/ 968580 h 1219263"/>
              <a:gd name="connsiteX11" fmla="*/ 900252 w 4012876"/>
              <a:gd name="connsiteY11" fmla="*/ 949530 h 1219263"/>
              <a:gd name="connsiteX12" fmla="*/ 976452 w 4012876"/>
              <a:gd name="connsiteY12" fmla="*/ 968580 h 1219263"/>
              <a:gd name="connsiteX13" fmla="*/ 1262202 w 4012876"/>
              <a:gd name="connsiteY13" fmla="*/ 930480 h 1219263"/>
              <a:gd name="connsiteX14" fmla="*/ 1319352 w 4012876"/>
              <a:gd name="connsiteY14" fmla="*/ 968580 h 1219263"/>
              <a:gd name="connsiteX15" fmla="*/ 1357452 w 4012876"/>
              <a:gd name="connsiteY15" fmla="*/ 1025730 h 1219263"/>
              <a:gd name="connsiteX16" fmla="*/ 1414602 w 4012876"/>
              <a:gd name="connsiteY16" fmla="*/ 1044780 h 1219263"/>
              <a:gd name="connsiteX17" fmla="*/ 1547952 w 4012876"/>
              <a:gd name="connsiteY17" fmla="*/ 1178130 h 1219263"/>
              <a:gd name="connsiteX18" fmla="*/ 1833702 w 4012876"/>
              <a:gd name="connsiteY18" fmla="*/ 1159080 h 1219263"/>
              <a:gd name="connsiteX19" fmla="*/ 1890852 w 4012876"/>
              <a:gd name="connsiteY19" fmla="*/ 1044780 h 1219263"/>
              <a:gd name="connsiteX20" fmla="*/ 1967052 w 4012876"/>
              <a:gd name="connsiteY20" fmla="*/ 1025730 h 1219263"/>
              <a:gd name="connsiteX21" fmla="*/ 2100402 w 4012876"/>
              <a:gd name="connsiteY21" fmla="*/ 987630 h 1219263"/>
              <a:gd name="connsiteX22" fmla="*/ 2233752 w 4012876"/>
              <a:gd name="connsiteY22" fmla="*/ 1006680 h 1219263"/>
              <a:gd name="connsiteX23" fmla="*/ 2348052 w 4012876"/>
              <a:gd name="connsiteY23" fmla="*/ 1063830 h 1219263"/>
              <a:gd name="connsiteX24" fmla="*/ 2652852 w 4012876"/>
              <a:gd name="connsiteY24" fmla="*/ 1082880 h 1219263"/>
              <a:gd name="connsiteX25" fmla="*/ 2767152 w 4012876"/>
              <a:gd name="connsiteY25" fmla="*/ 1159080 h 1219263"/>
              <a:gd name="connsiteX26" fmla="*/ 2881452 w 4012876"/>
              <a:gd name="connsiteY26" fmla="*/ 1216230 h 1219263"/>
              <a:gd name="connsiteX27" fmla="*/ 3186252 w 4012876"/>
              <a:gd name="connsiteY27" fmla="*/ 1197180 h 1219263"/>
              <a:gd name="connsiteX28" fmla="*/ 3224352 w 4012876"/>
              <a:gd name="connsiteY28" fmla="*/ 1140030 h 1219263"/>
              <a:gd name="connsiteX29" fmla="*/ 3319602 w 4012876"/>
              <a:gd name="connsiteY29" fmla="*/ 1006680 h 1219263"/>
              <a:gd name="connsiteX30" fmla="*/ 3077689 w 4012876"/>
              <a:gd name="connsiteY30" fmla="*/ 812038 h 1219263"/>
              <a:gd name="connsiteX31" fmla="*/ 3529152 w 4012876"/>
              <a:gd name="connsiteY31" fmla="*/ 797130 h 1219263"/>
              <a:gd name="connsiteX32" fmla="*/ 3586302 w 4012876"/>
              <a:gd name="connsiteY32" fmla="*/ 759030 h 1219263"/>
              <a:gd name="connsiteX33" fmla="*/ 3219317 w 4012876"/>
              <a:gd name="connsiteY33" fmla="*/ 686416 h 1219263"/>
              <a:gd name="connsiteX34" fmla="*/ 3681552 w 4012876"/>
              <a:gd name="connsiteY34" fmla="*/ 625680 h 1219263"/>
              <a:gd name="connsiteX35" fmla="*/ 3643452 w 4012876"/>
              <a:gd name="connsiteY35" fmla="*/ 511380 h 1219263"/>
              <a:gd name="connsiteX36" fmla="*/ 3624402 w 4012876"/>
              <a:gd name="connsiteY36" fmla="*/ 454230 h 1219263"/>
              <a:gd name="connsiteX37" fmla="*/ 3851597 w 4012876"/>
              <a:gd name="connsiteY37" fmla="*/ 501734 h 1219263"/>
              <a:gd name="connsiteX38" fmla="*/ 3991293 w 4012876"/>
              <a:gd name="connsiteY38" fmla="*/ 469676 h 1219263"/>
              <a:gd name="connsiteX39" fmla="*/ 3510102 w 4012876"/>
              <a:gd name="connsiteY39" fmla="*/ 358980 h 1219263"/>
              <a:gd name="connsiteX40" fmla="*/ 3433902 w 4012876"/>
              <a:gd name="connsiteY40" fmla="*/ 339930 h 1219263"/>
              <a:gd name="connsiteX41" fmla="*/ 3262452 w 4012876"/>
              <a:gd name="connsiteY41" fmla="*/ 244680 h 1219263"/>
              <a:gd name="connsiteX42" fmla="*/ 3756641 w 4012876"/>
              <a:gd name="connsiteY42" fmla="*/ 191954 h 1219263"/>
              <a:gd name="connsiteX43" fmla="*/ 3071952 w 4012876"/>
              <a:gd name="connsiteY43" fmla="*/ 225630 h 1219263"/>
              <a:gd name="connsiteX44" fmla="*/ 3014802 w 4012876"/>
              <a:gd name="connsiteY44" fmla="*/ 168480 h 1219263"/>
              <a:gd name="connsiteX45" fmla="*/ 2952737 w 4012876"/>
              <a:gd name="connsiteY45" fmla="*/ 34925 h 1219263"/>
              <a:gd name="connsiteX46" fmla="*/ 144319 w 4012876"/>
              <a:gd name="connsiteY46" fmla="*/ 34925 h 1219263"/>
              <a:gd name="connsiteX47" fmla="*/ 100152 w 4012876"/>
              <a:gd name="connsiteY47" fmla="*/ 320880 h 1219263"/>
              <a:gd name="connsiteX48" fmla="*/ 43002 w 4012876"/>
              <a:gd name="connsiteY48" fmla="*/ 358980 h 1219263"/>
              <a:gd name="connsiteX49" fmla="*/ 4902 w 4012876"/>
              <a:gd name="connsiteY49" fmla="*/ 473280 h 1219263"/>
              <a:gd name="connsiteX0" fmla="*/ 4902 w 4012876"/>
              <a:gd name="connsiteY0" fmla="*/ 473280 h 1219263"/>
              <a:gd name="connsiteX1" fmla="*/ 72415 w 4012876"/>
              <a:gd name="connsiteY1" fmla="*/ 610525 h 1219263"/>
              <a:gd name="connsiteX2" fmla="*/ 144417 w 4012876"/>
              <a:gd name="connsiteY2" fmla="*/ 754530 h 1219263"/>
              <a:gd name="connsiteX3" fmla="*/ 195402 w 4012876"/>
              <a:gd name="connsiteY3" fmla="*/ 816180 h 1219263"/>
              <a:gd name="connsiteX4" fmla="*/ 290652 w 4012876"/>
              <a:gd name="connsiteY4" fmla="*/ 930480 h 1219263"/>
              <a:gd name="connsiteX5" fmla="*/ 347802 w 4012876"/>
              <a:gd name="connsiteY5" fmla="*/ 987630 h 1219263"/>
              <a:gd name="connsiteX6" fmla="*/ 385902 w 4012876"/>
              <a:gd name="connsiteY6" fmla="*/ 1044780 h 1219263"/>
              <a:gd name="connsiteX7" fmla="*/ 462102 w 4012876"/>
              <a:gd name="connsiteY7" fmla="*/ 1063830 h 1219263"/>
              <a:gd name="connsiteX8" fmla="*/ 595452 w 4012876"/>
              <a:gd name="connsiteY8" fmla="*/ 1044780 h 1219263"/>
              <a:gd name="connsiteX9" fmla="*/ 785952 w 4012876"/>
              <a:gd name="connsiteY9" fmla="*/ 987630 h 1219263"/>
              <a:gd name="connsiteX10" fmla="*/ 843102 w 4012876"/>
              <a:gd name="connsiteY10" fmla="*/ 968580 h 1219263"/>
              <a:gd name="connsiteX11" fmla="*/ 900252 w 4012876"/>
              <a:gd name="connsiteY11" fmla="*/ 949530 h 1219263"/>
              <a:gd name="connsiteX12" fmla="*/ 976452 w 4012876"/>
              <a:gd name="connsiteY12" fmla="*/ 968580 h 1219263"/>
              <a:gd name="connsiteX13" fmla="*/ 1262202 w 4012876"/>
              <a:gd name="connsiteY13" fmla="*/ 930480 h 1219263"/>
              <a:gd name="connsiteX14" fmla="*/ 1319352 w 4012876"/>
              <a:gd name="connsiteY14" fmla="*/ 968580 h 1219263"/>
              <a:gd name="connsiteX15" fmla="*/ 1357452 w 4012876"/>
              <a:gd name="connsiteY15" fmla="*/ 1025730 h 1219263"/>
              <a:gd name="connsiteX16" fmla="*/ 1414602 w 4012876"/>
              <a:gd name="connsiteY16" fmla="*/ 1044780 h 1219263"/>
              <a:gd name="connsiteX17" fmla="*/ 1547952 w 4012876"/>
              <a:gd name="connsiteY17" fmla="*/ 1178130 h 1219263"/>
              <a:gd name="connsiteX18" fmla="*/ 1833702 w 4012876"/>
              <a:gd name="connsiteY18" fmla="*/ 1159080 h 1219263"/>
              <a:gd name="connsiteX19" fmla="*/ 1890852 w 4012876"/>
              <a:gd name="connsiteY19" fmla="*/ 1044780 h 1219263"/>
              <a:gd name="connsiteX20" fmla="*/ 1967052 w 4012876"/>
              <a:gd name="connsiteY20" fmla="*/ 1025730 h 1219263"/>
              <a:gd name="connsiteX21" fmla="*/ 2100402 w 4012876"/>
              <a:gd name="connsiteY21" fmla="*/ 987630 h 1219263"/>
              <a:gd name="connsiteX22" fmla="*/ 2233752 w 4012876"/>
              <a:gd name="connsiteY22" fmla="*/ 1006680 h 1219263"/>
              <a:gd name="connsiteX23" fmla="*/ 2348052 w 4012876"/>
              <a:gd name="connsiteY23" fmla="*/ 1063830 h 1219263"/>
              <a:gd name="connsiteX24" fmla="*/ 2652852 w 4012876"/>
              <a:gd name="connsiteY24" fmla="*/ 1082880 h 1219263"/>
              <a:gd name="connsiteX25" fmla="*/ 2767152 w 4012876"/>
              <a:gd name="connsiteY25" fmla="*/ 1159080 h 1219263"/>
              <a:gd name="connsiteX26" fmla="*/ 2881452 w 4012876"/>
              <a:gd name="connsiteY26" fmla="*/ 1216230 h 1219263"/>
              <a:gd name="connsiteX27" fmla="*/ 3186252 w 4012876"/>
              <a:gd name="connsiteY27" fmla="*/ 1197180 h 1219263"/>
              <a:gd name="connsiteX28" fmla="*/ 3224352 w 4012876"/>
              <a:gd name="connsiteY28" fmla="*/ 1140030 h 1219263"/>
              <a:gd name="connsiteX29" fmla="*/ 3319602 w 4012876"/>
              <a:gd name="connsiteY29" fmla="*/ 1006680 h 1219263"/>
              <a:gd name="connsiteX30" fmla="*/ 3077689 w 4012876"/>
              <a:gd name="connsiteY30" fmla="*/ 812038 h 1219263"/>
              <a:gd name="connsiteX31" fmla="*/ 3529152 w 4012876"/>
              <a:gd name="connsiteY31" fmla="*/ 797130 h 1219263"/>
              <a:gd name="connsiteX32" fmla="*/ 3586302 w 4012876"/>
              <a:gd name="connsiteY32" fmla="*/ 759030 h 1219263"/>
              <a:gd name="connsiteX33" fmla="*/ 3219317 w 4012876"/>
              <a:gd name="connsiteY33" fmla="*/ 686416 h 1219263"/>
              <a:gd name="connsiteX34" fmla="*/ 3681552 w 4012876"/>
              <a:gd name="connsiteY34" fmla="*/ 625680 h 1219263"/>
              <a:gd name="connsiteX35" fmla="*/ 3643452 w 4012876"/>
              <a:gd name="connsiteY35" fmla="*/ 511380 h 1219263"/>
              <a:gd name="connsiteX36" fmla="*/ 3624402 w 4012876"/>
              <a:gd name="connsiteY36" fmla="*/ 454230 h 1219263"/>
              <a:gd name="connsiteX37" fmla="*/ 3851597 w 4012876"/>
              <a:gd name="connsiteY37" fmla="*/ 501734 h 1219263"/>
              <a:gd name="connsiteX38" fmla="*/ 3991293 w 4012876"/>
              <a:gd name="connsiteY38" fmla="*/ 469676 h 1219263"/>
              <a:gd name="connsiteX39" fmla="*/ 3510102 w 4012876"/>
              <a:gd name="connsiteY39" fmla="*/ 358980 h 1219263"/>
              <a:gd name="connsiteX40" fmla="*/ 3433902 w 4012876"/>
              <a:gd name="connsiteY40" fmla="*/ 339930 h 1219263"/>
              <a:gd name="connsiteX41" fmla="*/ 3262452 w 4012876"/>
              <a:gd name="connsiteY41" fmla="*/ 244680 h 1219263"/>
              <a:gd name="connsiteX42" fmla="*/ 3591799 w 4012876"/>
              <a:gd name="connsiteY42" fmla="*/ 296084 h 1219263"/>
              <a:gd name="connsiteX43" fmla="*/ 3756641 w 4012876"/>
              <a:gd name="connsiteY43" fmla="*/ 191954 h 1219263"/>
              <a:gd name="connsiteX44" fmla="*/ 3071952 w 4012876"/>
              <a:gd name="connsiteY44" fmla="*/ 225630 h 1219263"/>
              <a:gd name="connsiteX45" fmla="*/ 3014802 w 4012876"/>
              <a:gd name="connsiteY45" fmla="*/ 168480 h 1219263"/>
              <a:gd name="connsiteX46" fmla="*/ 2952737 w 4012876"/>
              <a:gd name="connsiteY46" fmla="*/ 34925 h 1219263"/>
              <a:gd name="connsiteX47" fmla="*/ 144319 w 4012876"/>
              <a:gd name="connsiteY47" fmla="*/ 34925 h 1219263"/>
              <a:gd name="connsiteX48" fmla="*/ 100152 w 4012876"/>
              <a:gd name="connsiteY48" fmla="*/ 320880 h 1219263"/>
              <a:gd name="connsiteX49" fmla="*/ 43002 w 4012876"/>
              <a:gd name="connsiteY49" fmla="*/ 358980 h 1219263"/>
              <a:gd name="connsiteX50" fmla="*/ 4902 w 4012876"/>
              <a:gd name="connsiteY50" fmla="*/ 473280 h 1219263"/>
              <a:gd name="connsiteX0" fmla="*/ 4902 w 4012876"/>
              <a:gd name="connsiteY0" fmla="*/ 473280 h 1219263"/>
              <a:gd name="connsiteX1" fmla="*/ 72415 w 4012876"/>
              <a:gd name="connsiteY1" fmla="*/ 610525 h 1219263"/>
              <a:gd name="connsiteX2" fmla="*/ 144417 w 4012876"/>
              <a:gd name="connsiteY2" fmla="*/ 754530 h 1219263"/>
              <a:gd name="connsiteX3" fmla="*/ 195402 w 4012876"/>
              <a:gd name="connsiteY3" fmla="*/ 816180 h 1219263"/>
              <a:gd name="connsiteX4" fmla="*/ 290652 w 4012876"/>
              <a:gd name="connsiteY4" fmla="*/ 930480 h 1219263"/>
              <a:gd name="connsiteX5" fmla="*/ 347802 w 4012876"/>
              <a:gd name="connsiteY5" fmla="*/ 987630 h 1219263"/>
              <a:gd name="connsiteX6" fmla="*/ 385902 w 4012876"/>
              <a:gd name="connsiteY6" fmla="*/ 1044780 h 1219263"/>
              <a:gd name="connsiteX7" fmla="*/ 462102 w 4012876"/>
              <a:gd name="connsiteY7" fmla="*/ 1063830 h 1219263"/>
              <a:gd name="connsiteX8" fmla="*/ 595452 w 4012876"/>
              <a:gd name="connsiteY8" fmla="*/ 1044780 h 1219263"/>
              <a:gd name="connsiteX9" fmla="*/ 785952 w 4012876"/>
              <a:gd name="connsiteY9" fmla="*/ 987630 h 1219263"/>
              <a:gd name="connsiteX10" fmla="*/ 843102 w 4012876"/>
              <a:gd name="connsiteY10" fmla="*/ 968580 h 1219263"/>
              <a:gd name="connsiteX11" fmla="*/ 900252 w 4012876"/>
              <a:gd name="connsiteY11" fmla="*/ 949530 h 1219263"/>
              <a:gd name="connsiteX12" fmla="*/ 976452 w 4012876"/>
              <a:gd name="connsiteY12" fmla="*/ 968580 h 1219263"/>
              <a:gd name="connsiteX13" fmla="*/ 1262202 w 4012876"/>
              <a:gd name="connsiteY13" fmla="*/ 930480 h 1219263"/>
              <a:gd name="connsiteX14" fmla="*/ 1319352 w 4012876"/>
              <a:gd name="connsiteY14" fmla="*/ 968580 h 1219263"/>
              <a:gd name="connsiteX15" fmla="*/ 1357452 w 4012876"/>
              <a:gd name="connsiteY15" fmla="*/ 1025730 h 1219263"/>
              <a:gd name="connsiteX16" fmla="*/ 1414602 w 4012876"/>
              <a:gd name="connsiteY16" fmla="*/ 1044780 h 1219263"/>
              <a:gd name="connsiteX17" fmla="*/ 1547952 w 4012876"/>
              <a:gd name="connsiteY17" fmla="*/ 1178130 h 1219263"/>
              <a:gd name="connsiteX18" fmla="*/ 1833702 w 4012876"/>
              <a:gd name="connsiteY18" fmla="*/ 1159080 h 1219263"/>
              <a:gd name="connsiteX19" fmla="*/ 1890852 w 4012876"/>
              <a:gd name="connsiteY19" fmla="*/ 1044780 h 1219263"/>
              <a:gd name="connsiteX20" fmla="*/ 1967052 w 4012876"/>
              <a:gd name="connsiteY20" fmla="*/ 1025730 h 1219263"/>
              <a:gd name="connsiteX21" fmla="*/ 2100402 w 4012876"/>
              <a:gd name="connsiteY21" fmla="*/ 987630 h 1219263"/>
              <a:gd name="connsiteX22" fmla="*/ 2233752 w 4012876"/>
              <a:gd name="connsiteY22" fmla="*/ 1006680 h 1219263"/>
              <a:gd name="connsiteX23" fmla="*/ 2348052 w 4012876"/>
              <a:gd name="connsiteY23" fmla="*/ 1063830 h 1219263"/>
              <a:gd name="connsiteX24" fmla="*/ 2652852 w 4012876"/>
              <a:gd name="connsiteY24" fmla="*/ 1082880 h 1219263"/>
              <a:gd name="connsiteX25" fmla="*/ 2767152 w 4012876"/>
              <a:gd name="connsiteY25" fmla="*/ 1159080 h 1219263"/>
              <a:gd name="connsiteX26" fmla="*/ 2881452 w 4012876"/>
              <a:gd name="connsiteY26" fmla="*/ 1216230 h 1219263"/>
              <a:gd name="connsiteX27" fmla="*/ 3186252 w 4012876"/>
              <a:gd name="connsiteY27" fmla="*/ 1197180 h 1219263"/>
              <a:gd name="connsiteX28" fmla="*/ 3224352 w 4012876"/>
              <a:gd name="connsiteY28" fmla="*/ 1140030 h 1219263"/>
              <a:gd name="connsiteX29" fmla="*/ 3319602 w 4012876"/>
              <a:gd name="connsiteY29" fmla="*/ 1006680 h 1219263"/>
              <a:gd name="connsiteX30" fmla="*/ 3077689 w 4012876"/>
              <a:gd name="connsiteY30" fmla="*/ 812038 h 1219263"/>
              <a:gd name="connsiteX31" fmla="*/ 3529152 w 4012876"/>
              <a:gd name="connsiteY31" fmla="*/ 797130 h 1219263"/>
              <a:gd name="connsiteX32" fmla="*/ 3586302 w 4012876"/>
              <a:gd name="connsiteY32" fmla="*/ 759030 h 1219263"/>
              <a:gd name="connsiteX33" fmla="*/ 3219317 w 4012876"/>
              <a:gd name="connsiteY33" fmla="*/ 686416 h 1219263"/>
              <a:gd name="connsiteX34" fmla="*/ 3681552 w 4012876"/>
              <a:gd name="connsiteY34" fmla="*/ 625680 h 1219263"/>
              <a:gd name="connsiteX35" fmla="*/ 3643452 w 4012876"/>
              <a:gd name="connsiteY35" fmla="*/ 511380 h 1219263"/>
              <a:gd name="connsiteX36" fmla="*/ 3624402 w 4012876"/>
              <a:gd name="connsiteY36" fmla="*/ 454230 h 1219263"/>
              <a:gd name="connsiteX37" fmla="*/ 3851597 w 4012876"/>
              <a:gd name="connsiteY37" fmla="*/ 501734 h 1219263"/>
              <a:gd name="connsiteX38" fmla="*/ 3991293 w 4012876"/>
              <a:gd name="connsiteY38" fmla="*/ 469676 h 1219263"/>
              <a:gd name="connsiteX39" fmla="*/ 3510102 w 4012876"/>
              <a:gd name="connsiteY39" fmla="*/ 358980 h 1219263"/>
              <a:gd name="connsiteX40" fmla="*/ 3433902 w 4012876"/>
              <a:gd name="connsiteY40" fmla="*/ 339930 h 1219263"/>
              <a:gd name="connsiteX41" fmla="*/ 3262452 w 4012876"/>
              <a:gd name="connsiteY41" fmla="*/ 244680 h 1219263"/>
              <a:gd name="connsiteX42" fmla="*/ 3591799 w 4012876"/>
              <a:gd name="connsiteY42" fmla="*/ 296084 h 1219263"/>
              <a:gd name="connsiteX43" fmla="*/ 3756641 w 4012876"/>
              <a:gd name="connsiteY43" fmla="*/ 191954 h 1219263"/>
              <a:gd name="connsiteX44" fmla="*/ 3250499 w 4012876"/>
              <a:gd name="connsiteY44" fmla="*/ 123450 h 1219263"/>
              <a:gd name="connsiteX45" fmla="*/ 3071952 w 4012876"/>
              <a:gd name="connsiteY45" fmla="*/ 225630 h 1219263"/>
              <a:gd name="connsiteX46" fmla="*/ 3014802 w 4012876"/>
              <a:gd name="connsiteY46" fmla="*/ 168480 h 1219263"/>
              <a:gd name="connsiteX47" fmla="*/ 2952737 w 4012876"/>
              <a:gd name="connsiteY47" fmla="*/ 34925 h 1219263"/>
              <a:gd name="connsiteX48" fmla="*/ 144319 w 4012876"/>
              <a:gd name="connsiteY48" fmla="*/ 34925 h 1219263"/>
              <a:gd name="connsiteX49" fmla="*/ 100152 w 4012876"/>
              <a:gd name="connsiteY49" fmla="*/ 320880 h 1219263"/>
              <a:gd name="connsiteX50" fmla="*/ 43002 w 4012876"/>
              <a:gd name="connsiteY50" fmla="*/ 358980 h 1219263"/>
              <a:gd name="connsiteX51" fmla="*/ 4902 w 4012876"/>
              <a:gd name="connsiteY51" fmla="*/ 473280 h 1219263"/>
              <a:gd name="connsiteX0" fmla="*/ 4902 w 4012876"/>
              <a:gd name="connsiteY0" fmla="*/ 473280 h 1219263"/>
              <a:gd name="connsiteX1" fmla="*/ 72415 w 4012876"/>
              <a:gd name="connsiteY1" fmla="*/ 610525 h 1219263"/>
              <a:gd name="connsiteX2" fmla="*/ 144417 w 4012876"/>
              <a:gd name="connsiteY2" fmla="*/ 754530 h 1219263"/>
              <a:gd name="connsiteX3" fmla="*/ 195402 w 4012876"/>
              <a:gd name="connsiteY3" fmla="*/ 816180 h 1219263"/>
              <a:gd name="connsiteX4" fmla="*/ 290652 w 4012876"/>
              <a:gd name="connsiteY4" fmla="*/ 930480 h 1219263"/>
              <a:gd name="connsiteX5" fmla="*/ 347802 w 4012876"/>
              <a:gd name="connsiteY5" fmla="*/ 987630 h 1219263"/>
              <a:gd name="connsiteX6" fmla="*/ 385902 w 4012876"/>
              <a:gd name="connsiteY6" fmla="*/ 1044780 h 1219263"/>
              <a:gd name="connsiteX7" fmla="*/ 462102 w 4012876"/>
              <a:gd name="connsiteY7" fmla="*/ 1063830 h 1219263"/>
              <a:gd name="connsiteX8" fmla="*/ 595452 w 4012876"/>
              <a:gd name="connsiteY8" fmla="*/ 1044780 h 1219263"/>
              <a:gd name="connsiteX9" fmla="*/ 785952 w 4012876"/>
              <a:gd name="connsiteY9" fmla="*/ 987630 h 1219263"/>
              <a:gd name="connsiteX10" fmla="*/ 843102 w 4012876"/>
              <a:gd name="connsiteY10" fmla="*/ 968580 h 1219263"/>
              <a:gd name="connsiteX11" fmla="*/ 900252 w 4012876"/>
              <a:gd name="connsiteY11" fmla="*/ 949530 h 1219263"/>
              <a:gd name="connsiteX12" fmla="*/ 976452 w 4012876"/>
              <a:gd name="connsiteY12" fmla="*/ 968580 h 1219263"/>
              <a:gd name="connsiteX13" fmla="*/ 1262202 w 4012876"/>
              <a:gd name="connsiteY13" fmla="*/ 930480 h 1219263"/>
              <a:gd name="connsiteX14" fmla="*/ 1319352 w 4012876"/>
              <a:gd name="connsiteY14" fmla="*/ 968580 h 1219263"/>
              <a:gd name="connsiteX15" fmla="*/ 1357452 w 4012876"/>
              <a:gd name="connsiteY15" fmla="*/ 1025730 h 1219263"/>
              <a:gd name="connsiteX16" fmla="*/ 1414602 w 4012876"/>
              <a:gd name="connsiteY16" fmla="*/ 1044780 h 1219263"/>
              <a:gd name="connsiteX17" fmla="*/ 1547952 w 4012876"/>
              <a:gd name="connsiteY17" fmla="*/ 1178130 h 1219263"/>
              <a:gd name="connsiteX18" fmla="*/ 1833702 w 4012876"/>
              <a:gd name="connsiteY18" fmla="*/ 1159080 h 1219263"/>
              <a:gd name="connsiteX19" fmla="*/ 1890852 w 4012876"/>
              <a:gd name="connsiteY19" fmla="*/ 1044780 h 1219263"/>
              <a:gd name="connsiteX20" fmla="*/ 1967052 w 4012876"/>
              <a:gd name="connsiteY20" fmla="*/ 1025730 h 1219263"/>
              <a:gd name="connsiteX21" fmla="*/ 2100402 w 4012876"/>
              <a:gd name="connsiteY21" fmla="*/ 987630 h 1219263"/>
              <a:gd name="connsiteX22" fmla="*/ 2233752 w 4012876"/>
              <a:gd name="connsiteY22" fmla="*/ 1006680 h 1219263"/>
              <a:gd name="connsiteX23" fmla="*/ 2348052 w 4012876"/>
              <a:gd name="connsiteY23" fmla="*/ 1063830 h 1219263"/>
              <a:gd name="connsiteX24" fmla="*/ 2652852 w 4012876"/>
              <a:gd name="connsiteY24" fmla="*/ 1082880 h 1219263"/>
              <a:gd name="connsiteX25" fmla="*/ 2767152 w 4012876"/>
              <a:gd name="connsiteY25" fmla="*/ 1159080 h 1219263"/>
              <a:gd name="connsiteX26" fmla="*/ 2881452 w 4012876"/>
              <a:gd name="connsiteY26" fmla="*/ 1216230 h 1219263"/>
              <a:gd name="connsiteX27" fmla="*/ 3186252 w 4012876"/>
              <a:gd name="connsiteY27" fmla="*/ 1197180 h 1219263"/>
              <a:gd name="connsiteX28" fmla="*/ 3224352 w 4012876"/>
              <a:gd name="connsiteY28" fmla="*/ 1140030 h 1219263"/>
              <a:gd name="connsiteX29" fmla="*/ 3319602 w 4012876"/>
              <a:gd name="connsiteY29" fmla="*/ 1006680 h 1219263"/>
              <a:gd name="connsiteX30" fmla="*/ 3077689 w 4012876"/>
              <a:gd name="connsiteY30" fmla="*/ 812038 h 1219263"/>
              <a:gd name="connsiteX31" fmla="*/ 3529152 w 4012876"/>
              <a:gd name="connsiteY31" fmla="*/ 797130 h 1219263"/>
              <a:gd name="connsiteX32" fmla="*/ 3586302 w 4012876"/>
              <a:gd name="connsiteY32" fmla="*/ 759030 h 1219263"/>
              <a:gd name="connsiteX33" fmla="*/ 3219316 w 4012876"/>
              <a:gd name="connsiteY33" fmla="*/ 632852 h 1219263"/>
              <a:gd name="connsiteX34" fmla="*/ 3681552 w 4012876"/>
              <a:gd name="connsiteY34" fmla="*/ 625680 h 1219263"/>
              <a:gd name="connsiteX35" fmla="*/ 3643452 w 4012876"/>
              <a:gd name="connsiteY35" fmla="*/ 511380 h 1219263"/>
              <a:gd name="connsiteX36" fmla="*/ 3624402 w 4012876"/>
              <a:gd name="connsiteY36" fmla="*/ 454230 h 1219263"/>
              <a:gd name="connsiteX37" fmla="*/ 3851597 w 4012876"/>
              <a:gd name="connsiteY37" fmla="*/ 501734 h 1219263"/>
              <a:gd name="connsiteX38" fmla="*/ 3991293 w 4012876"/>
              <a:gd name="connsiteY38" fmla="*/ 469676 h 1219263"/>
              <a:gd name="connsiteX39" fmla="*/ 3510102 w 4012876"/>
              <a:gd name="connsiteY39" fmla="*/ 358980 h 1219263"/>
              <a:gd name="connsiteX40" fmla="*/ 3433902 w 4012876"/>
              <a:gd name="connsiteY40" fmla="*/ 339930 h 1219263"/>
              <a:gd name="connsiteX41" fmla="*/ 3262452 w 4012876"/>
              <a:gd name="connsiteY41" fmla="*/ 244680 h 1219263"/>
              <a:gd name="connsiteX42" fmla="*/ 3591799 w 4012876"/>
              <a:gd name="connsiteY42" fmla="*/ 296084 h 1219263"/>
              <a:gd name="connsiteX43" fmla="*/ 3756641 w 4012876"/>
              <a:gd name="connsiteY43" fmla="*/ 191954 h 1219263"/>
              <a:gd name="connsiteX44" fmla="*/ 3250499 w 4012876"/>
              <a:gd name="connsiteY44" fmla="*/ 123450 h 1219263"/>
              <a:gd name="connsiteX45" fmla="*/ 3071952 w 4012876"/>
              <a:gd name="connsiteY45" fmla="*/ 225630 h 1219263"/>
              <a:gd name="connsiteX46" fmla="*/ 3014802 w 4012876"/>
              <a:gd name="connsiteY46" fmla="*/ 168480 h 1219263"/>
              <a:gd name="connsiteX47" fmla="*/ 2952737 w 4012876"/>
              <a:gd name="connsiteY47" fmla="*/ 34925 h 1219263"/>
              <a:gd name="connsiteX48" fmla="*/ 144319 w 4012876"/>
              <a:gd name="connsiteY48" fmla="*/ 34925 h 1219263"/>
              <a:gd name="connsiteX49" fmla="*/ 100152 w 4012876"/>
              <a:gd name="connsiteY49" fmla="*/ 320880 h 1219263"/>
              <a:gd name="connsiteX50" fmla="*/ 43002 w 4012876"/>
              <a:gd name="connsiteY50" fmla="*/ 358980 h 1219263"/>
              <a:gd name="connsiteX51" fmla="*/ 4902 w 4012876"/>
              <a:gd name="connsiteY51" fmla="*/ 473280 h 12192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4012876" h="1219263">
                <a:moveTo>
                  <a:pt x="4902" y="473280"/>
                </a:moveTo>
                <a:cubicBezTo>
                  <a:pt x="9804" y="515204"/>
                  <a:pt x="34524" y="440017"/>
                  <a:pt x="72415" y="610525"/>
                </a:cubicBezTo>
                <a:cubicBezTo>
                  <a:pt x="79439" y="642133"/>
                  <a:pt x="128353" y="726417"/>
                  <a:pt x="144417" y="754530"/>
                </a:cubicBezTo>
                <a:cubicBezTo>
                  <a:pt x="166343" y="792901"/>
                  <a:pt x="162182" y="807875"/>
                  <a:pt x="195402" y="816180"/>
                </a:cubicBezTo>
                <a:cubicBezTo>
                  <a:pt x="362367" y="983145"/>
                  <a:pt x="158042" y="771348"/>
                  <a:pt x="290652" y="930480"/>
                </a:cubicBezTo>
                <a:cubicBezTo>
                  <a:pt x="307899" y="951176"/>
                  <a:pt x="330555" y="966934"/>
                  <a:pt x="347802" y="987630"/>
                </a:cubicBezTo>
                <a:cubicBezTo>
                  <a:pt x="362459" y="1005219"/>
                  <a:pt x="366852" y="1032080"/>
                  <a:pt x="385902" y="1044780"/>
                </a:cubicBezTo>
                <a:cubicBezTo>
                  <a:pt x="407687" y="1059303"/>
                  <a:pt x="436702" y="1057480"/>
                  <a:pt x="462102" y="1063830"/>
                </a:cubicBezTo>
                <a:cubicBezTo>
                  <a:pt x="506552" y="1057480"/>
                  <a:pt x="551275" y="1052812"/>
                  <a:pt x="595452" y="1044780"/>
                </a:cubicBezTo>
                <a:cubicBezTo>
                  <a:pt x="658791" y="1033264"/>
                  <a:pt x="726306" y="1007512"/>
                  <a:pt x="785952" y="987630"/>
                </a:cubicBezTo>
                <a:lnTo>
                  <a:pt x="843102" y="968580"/>
                </a:lnTo>
                <a:lnTo>
                  <a:pt x="900252" y="949530"/>
                </a:lnTo>
                <a:cubicBezTo>
                  <a:pt x="925652" y="955880"/>
                  <a:pt x="950270" y="968580"/>
                  <a:pt x="976452" y="968580"/>
                </a:cubicBezTo>
                <a:cubicBezTo>
                  <a:pt x="1162910" y="968580"/>
                  <a:pt x="1148834" y="968269"/>
                  <a:pt x="1262202" y="930480"/>
                </a:cubicBezTo>
                <a:cubicBezTo>
                  <a:pt x="1281252" y="943180"/>
                  <a:pt x="1303163" y="952391"/>
                  <a:pt x="1319352" y="968580"/>
                </a:cubicBezTo>
                <a:cubicBezTo>
                  <a:pt x="1335541" y="984769"/>
                  <a:pt x="1339574" y="1011427"/>
                  <a:pt x="1357452" y="1025730"/>
                </a:cubicBezTo>
                <a:cubicBezTo>
                  <a:pt x="1373132" y="1038274"/>
                  <a:pt x="1395552" y="1038430"/>
                  <a:pt x="1414602" y="1044780"/>
                </a:cubicBezTo>
                <a:cubicBezTo>
                  <a:pt x="1501941" y="1175788"/>
                  <a:pt x="1447361" y="1144600"/>
                  <a:pt x="1547952" y="1178130"/>
                </a:cubicBezTo>
                <a:cubicBezTo>
                  <a:pt x="1643202" y="1171780"/>
                  <a:pt x="1740778" y="1180944"/>
                  <a:pt x="1833702" y="1159080"/>
                </a:cubicBezTo>
                <a:cubicBezTo>
                  <a:pt x="1889446" y="1145964"/>
                  <a:pt x="1858857" y="1070376"/>
                  <a:pt x="1890852" y="1044780"/>
                </a:cubicBezTo>
                <a:cubicBezTo>
                  <a:pt x="1911296" y="1028424"/>
                  <a:pt x="1941878" y="1032923"/>
                  <a:pt x="1967052" y="1025730"/>
                </a:cubicBezTo>
                <a:cubicBezTo>
                  <a:pt x="2158358" y="971071"/>
                  <a:pt x="1862188" y="1047183"/>
                  <a:pt x="2100402" y="987630"/>
                </a:cubicBezTo>
                <a:cubicBezTo>
                  <a:pt x="2144852" y="993980"/>
                  <a:pt x="2190744" y="993778"/>
                  <a:pt x="2233752" y="1006680"/>
                </a:cubicBezTo>
                <a:cubicBezTo>
                  <a:pt x="2341357" y="1038962"/>
                  <a:pt x="2239583" y="1052412"/>
                  <a:pt x="2348052" y="1063830"/>
                </a:cubicBezTo>
                <a:cubicBezTo>
                  <a:pt x="2449291" y="1074487"/>
                  <a:pt x="2551252" y="1076530"/>
                  <a:pt x="2652852" y="1082880"/>
                </a:cubicBezTo>
                <a:cubicBezTo>
                  <a:pt x="2690952" y="1108280"/>
                  <a:pt x="2723711" y="1144600"/>
                  <a:pt x="2767152" y="1159080"/>
                </a:cubicBezTo>
                <a:cubicBezTo>
                  <a:pt x="2846022" y="1185370"/>
                  <a:pt x="2807594" y="1166991"/>
                  <a:pt x="2881452" y="1216230"/>
                </a:cubicBezTo>
                <a:cubicBezTo>
                  <a:pt x="2983052" y="1209880"/>
                  <a:pt x="3086878" y="1219263"/>
                  <a:pt x="3186252" y="1197180"/>
                </a:cubicBezTo>
                <a:cubicBezTo>
                  <a:pt x="3208602" y="1192213"/>
                  <a:pt x="3209695" y="1157619"/>
                  <a:pt x="3224352" y="1140030"/>
                </a:cubicBezTo>
                <a:cubicBezTo>
                  <a:pt x="3368663" y="966856"/>
                  <a:pt x="3198744" y="1208109"/>
                  <a:pt x="3319602" y="1006680"/>
                </a:cubicBezTo>
                <a:cubicBezTo>
                  <a:pt x="3343161" y="967415"/>
                  <a:pt x="3039589" y="837438"/>
                  <a:pt x="3077689" y="812038"/>
                </a:cubicBezTo>
                <a:cubicBezTo>
                  <a:pt x="3212374" y="722248"/>
                  <a:pt x="3363749" y="915275"/>
                  <a:pt x="3529152" y="797130"/>
                </a:cubicBezTo>
                <a:cubicBezTo>
                  <a:pt x="3547783" y="783822"/>
                  <a:pt x="3565824" y="769269"/>
                  <a:pt x="3586302" y="759030"/>
                </a:cubicBezTo>
                <a:cubicBezTo>
                  <a:pt x="3604263" y="750050"/>
                  <a:pt x="3200266" y="639202"/>
                  <a:pt x="3219316" y="632852"/>
                </a:cubicBezTo>
                <a:cubicBezTo>
                  <a:pt x="3232016" y="594752"/>
                  <a:pt x="3610863" y="645925"/>
                  <a:pt x="3681552" y="625680"/>
                </a:cubicBezTo>
                <a:cubicBezTo>
                  <a:pt x="3752241" y="605435"/>
                  <a:pt x="3656152" y="549480"/>
                  <a:pt x="3643452" y="511380"/>
                </a:cubicBezTo>
                <a:cubicBezTo>
                  <a:pt x="3637102" y="492330"/>
                  <a:pt x="3641110" y="465369"/>
                  <a:pt x="3624402" y="454230"/>
                </a:cubicBezTo>
                <a:cubicBezTo>
                  <a:pt x="3623760" y="443698"/>
                  <a:pt x="3790449" y="499160"/>
                  <a:pt x="3851597" y="501734"/>
                </a:cubicBezTo>
                <a:cubicBezTo>
                  <a:pt x="3912745" y="504308"/>
                  <a:pt x="4012876" y="484544"/>
                  <a:pt x="3991293" y="469676"/>
                </a:cubicBezTo>
                <a:cubicBezTo>
                  <a:pt x="3982398" y="330979"/>
                  <a:pt x="3533493" y="372346"/>
                  <a:pt x="3510102" y="358980"/>
                </a:cubicBezTo>
                <a:cubicBezTo>
                  <a:pt x="3487370" y="345990"/>
                  <a:pt x="3459302" y="346280"/>
                  <a:pt x="3433902" y="339930"/>
                </a:cubicBezTo>
                <a:cubicBezTo>
                  <a:pt x="3383178" y="306114"/>
                  <a:pt x="3327836" y="254739"/>
                  <a:pt x="3262452" y="244680"/>
                </a:cubicBezTo>
                <a:cubicBezTo>
                  <a:pt x="3235765" y="228448"/>
                  <a:pt x="3509434" y="304872"/>
                  <a:pt x="3591799" y="296084"/>
                </a:cubicBezTo>
                <a:cubicBezTo>
                  <a:pt x="3674164" y="287296"/>
                  <a:pt x="3813524" y="220726"/>
                  <a:pt x="3756641" y="191954"/>
                </a:cubicBezTo>
                <a:cubicBezTo>
                  <a:pt x="3699758" y="163182"/>
                  <a:pt x="3364614" y="117837"/>
                  <a:pt x="3250499" y="123450"/>
                </a:cubicBezTo>
                <a:cubicBezTo>
                  <a:pt x="3136384" y="129063"/>
                  <a:pt x="3146584" y="231515"/>
                  <a:pt x="3071952" y="225630"/>
                </a:cubicBezTo>
                <a:cubicBezTo>
                  <a:pt x="3052902" y="206580"/>
                  <a:pt x="3037218" y="183424"/>
                  <a:pt x="3014802" y="168480"/>
                </a:cubicBezTo>
                <a:cubicBezTo>
                  <a:pt x="2921839" y="106505"/>
                  <a:pt x="3042663" y="124851"/>
                  <a:pt x="2952737" y="34925"/>
                </a:cubicBezTo>
                <a:cubicBezTo>
                  <a:pt x="2473312" y="41275"/>
                  <a:pt x="611044" y="0"/>
                  <a:pt x="144319" y="34925"/>
                </a:cubicBezTo>
                <a:cubicBezTo>
                  <a:pt x="128008" y="71625"/>
                  <a:pt x="133568" y="298603"/>
                  <a:pt x="100152" y="320880"/>
                </a:cubicBezTo>
                <a:lnTo>
                  <a:pt x="43002" y="358980"/>
                </a:lnTo>
                <a:cubicBezTo>
                  <a:pt x="412" y="486750"/>
                  <a:pt x="0" y="431356"/>
                  <a:pt x="4902" y="473280"/>
                </a:cubicBezTo>
                <a:close/>
              </a:path>
            </a:pathLst>
          </a:custGeom>
          <a:solidFill>
            <a:schemeClr val="bg2">
              <a:lumMod val="90000"/>
            </a:schemeClr>
          </a:solidFill>
          <a:ln w="127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latin typeface="Agency FB"/>
            </a:endParaRPr>
          </a:p>
        </p:txBody>
      </p:sp>
      <p:pic>
        <p:nvPicPr>
          <p:cNvPr id="257" name="Picture 61"/>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2044683" y="3589340"/>
            <a:ext cx="169863" cy="196850"/>
          </a:xfrm>
          <a:prstGeom prst="rect">
            <a:avLst/>
          </a:prstGeom>
          <a:noFill/>
          <a:ln w="9525">
            <a:noFill/>
            <a:miter lim="800000"/>
            <a:headEnd/>
            <a:tailEnd/>
          </a:ln>
        </p:spPr>
      </p:pic>
      <p:pic>
        <p:nvPicPr>
          <p:cNvPr id="258" name="Picture 61"/>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2214546" y="3714752"/>
            <a:ext cx="169863" cy="196850"/>
          </a:xfrm>
          <a:prstGeom prst="rect">
            <a:avLst/>
          </a:prstGeom>
          <a:noFill/>
          <a:ln w="9525">
            <a:noFill/>
            <a:miter lim="800000"/>
            <a:headEnd/>
            <a:tailEnd/>
          </a:ln>
        </p:spPr>
      </p:pic>
      <p:sp>
        <p:nvSpPr>
          <p:cNvPr id="18" name="17 Forma libre"/>
          <p:cNvSpPr/>
          <p:nvPr/>
        </p:nvSpPr>
        <p:spPr>
          <a:xfrm>
            <a:off x="3881407" y="590534"/>
            <a:ext cx="776287" cy="552450"/>
          </a:xfrm>
          <a:custGeom>
            <a:avLst/>
            <a:gdLst>
              <a:gd name="connsiteX0" fmla="*/ 100580 w 1136529"/>
              <a:gd name="connsiteY0" fmla="*/ 628650 h 1051766"/>
              <a:gd name="connsiteX1" fmla="*/ 424430 w 1136529"/>
              <a:gd name="connsiteY1" fmla="*/ 971550 h 1051766"/>
              <a:gd name="connsiteX2" fmla="*/ 481580 w 1136529"/>
              <a:gd name="connsiteY2" fmla="*/ 952500 h 1051766"/>
              <a:gd name="connsiteX3" fmla="*/ 576830 w 1136529"/>
              <a:gd name="connsiteY3" fmla="*/ 1047750 h 1051766"/>
              <a:gd name="connsiteX4" fmla="*/ 672080 w 1136529"/>
              <a:gd name="connsiteY4" fmla="*/ 1028700 h 1051766"/>
              <a:gd name="connsiteX5" fmla="*/ 729230 w 1136529"/>
              <a:gd name="connsiteY5" fmla="*/ 990600 h 1051766"/>
              <a:gd name="connsiteX6" fmla="*/ 767330 w 1136529"/>
              <a:gd name="connsiteY6" fmla="*/ 838200 h 1051766"/>
              <a:gd name="connsiteX7" fmla="*/ 786380 w 1136529"/>
              <a:gd name="connsiteY7" fmla="*/ 762000 h 1051766"/>
              <a:gd name="connsiteX8" fmla="*/ 862580 w 1136529"/>
              <a:gd name="connsiteY8" fmla="*/ 723900 h 1051766"/>
              <a:gd name="connsiteX9" fmla="*/ 976880 w 1136529"/>
              <a:gd name="connsiteY9" fmla="*/ 704850 h 1051766"/>
              <a:gd name="connsiteX10" fmla="*/ 1053080 w 1136529"/>
              <a:gd name="connsiteY10" fmla="*/ 685800 h 1051766"/>
              <a:gd name="connsiteX11" fmla="*/ 1072130 w 1136529"/>
              <a:gd name="connsiteY11" fmla="*/ 419100 h 1051766"/>
              <a:gd name="connsiteX12" fmla="*/ 995930 w 1136529"/>
              <a:gd name="connsiteY12" fmla="*/ 381000 h 1051766"/>
              <a:gd name="connsiteX13" fmla="*/ 881630 w 1136529"/>
              <a:gd name="connsiteY13" fmla="*/ 342900 h 1051766"/>
              <a:gd name="connsiteX14" fmla="*/ 805430 w 1136529"/>
              <a:gd name="connsiteY14" fmla="*/ 304800 h 1051766"/>
              <a:gd name="connsiteX15" fmla="*/ 729230 w 1136529"/>
              <a:gd name="connsiteY15" fmla="*/ 285750 h 1051766"/>
              <a:gd name="connsiteX16" fmla="*/ 653030 w 1136529"/>
              <a:gd name="connsiteY16" fmla="*/ 247650 h 1051766"/>
              <a:gd name="connsiteX17" fmla="*/ 481580 w 1136529"/>
              <a:gd name="connsiteY17" fmla="*/ 171450 h 1051766"/>
              <a:gd name="connsiteX18" fmla="*/ 386330 w 1136529"/>
              <a:gd name="connsiteY18" fmla="*/ 114300 h 1051766"/>
              <a:gd name="connsiteX19" fmla="*/ 329180 w 1136529"/>
              <a:gd name="connsiteY19" fmla="*/ 95250 h 1051766"/>
              <a:gd name="connsiteX20" fmla="*/ 272030 w 1136529"/>
              <a:gd name="connsiteY20" fmla="*/ 57150 h 1051766"/>
              <a:gd name="connsiteX21" fmla="*/ 214880 w 1136529"/>
              <a:gd name="connsiteY21" fmla="*/ 38100 h 1051766"/>
              <a:gd name="connsiteX22" fmla="*/ 119630 w 1136529"/>
              <a:gd name="connsiteY22" fmla="*/ 0 h 1051766"/>
              <a:gd name="connsiteX23" fmla="*/ 100580 w 1136529"/>
              <a:gd name="connsiteY23" fmla="*/ 76200 h 1051766"/>
              <a:gd name="connsiteX24" fmla="*/ 119630 w 1136529"/>
              <a:gd name="connsiteY24" fmla="*/ 381000 h 1051766"/>
              <a:gd name="connsiteX25" fmla="*/ 195830 w 1136529"/>
              <a:gd name="connsiteY25" fmla="*/ 571500 h 1051766"/>
              <a:gd name="connsiteX26" fmla="*/ 157730 w 1136529"/>
              <a:gd name="connsiteY26" fmla="*/ 628650 h 1051766"/>
              <a:gd name="connsiteX27" fmla="*/ 100580 w 1136529"/>
              <a:gd name="connsiteY27" fmla="*/ 628650 h 10517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136529" h="1051766">
                <a:moveTo>
                  <a:pt x="100580" y="628650"/>
                </a:moveTo>
                <a:cubicBezTo>
                  <a:pt x="145030" y="685800"/>
                  <a:pt x="0" y="1016227"/>
                  <a:pt x="424430" y="971550"/>
                </a:cubicBezTo>
                <a:cubicBezTo>
                  <a:pt x="444400" y="969448"/>
                  <a:pt x="462530" y="958850"/>
                  <a:pt x="481580" y="952500"/>
                </a:cubicBezTo>
                <a:cubicBezTo>
                  <a:pt x="502362" y="983673"/>
                  <a:pt x="530648" y="1041977"/>
                  <a:pt x="576830" y="1047750"/>
                </a:cubicBezTo>
                <a:cubicBezTo>
                  <a:pt x="608959" y="1051766"/>
                  <a:pt x="640330" y="1035050"/>
                  <a:pt x="672080" y="1028700"/>
                </a:cubicBezTo>
                <a:cubicBezTo>
                  <a:pt x="691130" y="1016000"/>
                  <a:pt x="714927" y="1008478"/>
                  <a:pt x="729230" y="990600"/>
                </a:cubicBezTo>
                <a:cubicBezTo>
                  <a:pt x="744941" y="970961"/>
                  <a:pt x="766235" y="843126"/>
                  <a:pt x="767330" y="838200"/>
                </a:cubicBezTo>
                <a:cubicBezTo>
                  <a:pt x="773010" y="812642"/>
                  <a:pt x="769619" y="782113"/>
                  <a:pt x="786380" y="762000"/>
                </a:cubicBezTo>
                <a:cubicBezTo>
                  <a:pt x="804560" y="740184"/>
                  <a:pt x="835380" y="732060"/>
                  <a:pt x="862580" y="723900"/>
                </a:cubicBezTo>
                <a:cubicBezTo>
                  <a:pt x="899577" y="712801"/>
                  <a:pt x="939005" y="712425"/>
                  <a:pt x="976880" y="704850"/>
                </a:cubicBezTo>
                <a:cubicBezTo>
                  <a:pt x="1002553" y="699715"/>
                  <a:pt x="1027680" y="692150"/>
                  <a:pt x="1053080" y="685800"/>
                </a:cubicBezTo>
                <a:cubicBezTo>
                  <a:pt x="1115959" y="591482"/>
                  <a:pt x="1136529" y="586537"/>
                  <a:pt x="1072130" y="419100"/>
                </a:cubicBezTo>
                <a:cubicBezTo>
                  <a:pt x="1061936" y="392595"/>
                  <a:pt x="1022297" y="391547"/>
                  <a:pt x="995930" y="381000"/>
                </a:cubicBezTo>
                <a:cubicBezTo>
                  <a:pt x="958642" y="366085"/>
                  <a:pt x="917551" y="360861"/>
                  <a:pt x="881630" y="342900"/>
                </a:cubicBezTo>
                <a:cubicBezTo>
                  <a:pt x="856230" y="330200"/>
                  <a:pt x="832020" y="314771"/>
                  <a:pt x="805430" y="304800"/>
                </a:cubicBezTo>
                <a:cubicBezTo>
                  <a:pt x="780915" y="295607"/>
                  <a:pt x="753745" y="294943"/>
                  <a:pt x="729230" y="285750"/>
                </a:cubicBezTo>
                <a:cubicBezTo>
                  <a:pt x="702640" y="275779"/>
                  <a:pt x="678980" y="259184"/>
                  <a:pt x="653030" y="247650"/>
                </a:cubicBezTo>
                <a:cubicBezTo>
                  <a:pt x="547060" y="200552"/>
                  <a:pt x="575372" y="223557"/>
                  <a:pt x="481580" y="171450"/>
                </a:cubicBezTo>
                <a:cubicBezTo>
                  <a:pt x="449213" y="153468"/>
                  <a:pt x="419448" y="130859"/>
                  <a:pt x="386330" y="114300"/>
                </a:cubicBezTo>
                <a:cubicBezTo>
                  <a:pt x="368369" y="105320"/>
                  <a:pt x="347141" y="104230"/>
                  <a:pt x="329180" y="95250"/>
                </a:cubicBezTo>
                <a:cubicBezTo>
                  <a:pt x="308702" y="85011"/>
                  <a:pt x="292508" y="67389"/>
                  <a:pt x="272030" y="57150"/>
                </a:cubicBezTo>
                <a:cubicBezTo>
                  <a:pt x="254069" y="48170"/>
                  <a:pt x="233682" y="45151"/>
                  <a:pt x="214880" y="38100"/>
                </a:cubicBezTo>
                <a:cubicBezTo>
                  <a:pt x="182861" y="26093"/>
                  <a:pt x="151380" y="12700"/>
                  <a:pt x="119630" y="0"/>
                </a:cubicBezTo>
                <a:cubicBezTo>
                  <a:pt x="113280" y="25400"/>
                  <a:pt x="100580" y="50018"/>
                  <a:pt x="100580" y="76200"/>
                </a:cubicBezTo>
                <a:cubicBezTo>
                  <a:pt x="100580" y="177998"/>
                  <a:pt x="105876" y="280135"/>
                  <a:pt x="119630" y="381000"/>
                </a:cubicBezTo>
                <a:cubicBezTo>
                  <a:pt x="128458" y="445735"/>
                  <a:pt x="166818" y="513476"/>
                  <a:pt x="195830" y="571500"/>
                </a:cubicBezTo>
                <a:cubicBezTo>
                  <a:pt x="183130" y="590550"/>
                  <a:pt x="175608" y="614347"/>
                  <a:pt x="157730" y="628650"/>
                </a:cubicBezTo>
                <a:cubicBezTo>
                  <a:pt x="94556" y="679189"/>
                  <a:pt x="56130" y="571500"/>
                  <a:pt x="100580" y="628650"/>
                </a:cubicBezTo>
                <a:close/>
              </a:path>
            </a:pathLst>
          </a:custGeom>
          <a:solidFill>
            <a:schemeClr val="bg2">
              <a:lumMod val="90000"/>
            </a:schemeClr>
          </a:solidFill>
          <a:ln w="127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19" name="18 Forma libre"/>
          <p:cNvSpPr/>
          <p:nvPr/>
        </p:nvSpPr>
        <p:spPr>
          <a:xfrm flipH="1">
            <a:off x="6126942" y="1983175"/>
            <a:ext cx="2159000" cy="3086100"/>
          </a:xfrm>
          <a:custGeom>
            <a:avLst/>
            <a:gdLst>
              <a:gd name="connsiteX0" fmla="*/ 1421139 w 4297689"/>
              <a:gd name="connsiteY0" fmla="*/ 2107881 h 3022281"/>
              <a:gd name="connsiteX1" fmla="*/ 1402089 w 4297689"/>
              <a:gd name="connsiteY1" fmla="*/ 1841181 h 3022281"/>
              <a:gd name="connsiteX2" fmla="*/ 1363989 w 4297689"/>
              <a:gd name="connsiteY2" fmla="*/ 1764981 h 3022281"/>
              <a:gd name="connsiteX3" fmla="*/ 1287789 w 4297689"/>
              <a:gd name="connsiteY3" fmla="*/ 1612581 h 3022281"/>
              <a:gd name="connsiteX4" fmla="*/ 1268739 w 4297689"/>
              <a:gd name="connsiteY4" fmla="*/ 1536381 h 3022281"/>
              <a:gd name="connsiteX5" fmla="*/ 1287789 w 4297689"/>
              <a:gd name="connsiteY5" fmla="*/ 1326831 h 3022281"/>
              <a:gd name="connsiteX6" fmla="*/ 1325889 w 4297689"/>
              <a:gd name="connsiteY6" fmla="*/ 1269681 h 3022281"/>
              <a:gd name="connsiteX7" fmla="*/ 1440189 w 4297689"/>
              <a:gd name="connsiteY7" fmla="*/ 1174431 h 3022281"/>
              <a:gd name="connsiteX8" fmla="*/ 1497339 w 4297689"/>
              <a:gd name="connsiteY8" fmla="*/ 1155381 h 3022281"/>
              <a:gd name="connsiteX9" fmla="*/ 1535439 w 4297689"/>
              <a:gd name="connsiteY9" fmla="*/ 1041081 h 3022281"/>
              <a:gd name="connsiteX10" fmla="*/ 1592589 w 4297689"/>
              <a:gd name="connsiteY10" fmla="*/ 926781 h 3022281"/>
              <a:gd name="connsiteX11" fmla="*/ 1611639 w 4297689"/>
              <a:gd name="connsiteY11" fmla="*/ 812481 h 3022281"/>
              <a:gd name="connsiteX12" fmla="*/ 1668789 w 4297689"/>
              <a:gd name="connsiteY12" fmla="*/ 793431 h 3022281"/>
              <a:gd name="connsiteX13" fmla="*/ 1783089 w 4297689"/>
              <a:gd name="connsiteY13" fmla="*/ 774381 h 3022281"/>
              <a:gd name="connsiteX14" fmla="*/ 1897389 w 4297689"/>
              <a:gd name="connsiteY14" fmla="*/ 736281 h 3022281"/>
              <a:gd name="connsiteX15" fmla="*/ 2011689 w 4297689"/>
              <a:gd name="connsiteY15" fmla="*/ 564831 h 3022281"/>
              <a:gd name="connsiteX16" fmla="*/ 2049789 w 4297689"/>
              <a:gd name="connsiteY16" fmla="*/ 507681 h 3022281"/>
              <a:gd name="connsiteX17" fmla="*/ 2068839 w 4297689"/>
              <a:gd name="connsiteY17" fmla="*/ 431481 h 3022281"/>
              <a:gd name="connsiteX18" fmla="*/ 2125989 w 4297689"/>
              <a:gd name="connsiteY18" fmla="*/ 412431 h 3022281"/>
              <a:gd name="connsiteX19" fmla="*/ 2411739 w 4297689"/>
              <a:gd name="connsiteY19" fmla="*/ 393381 h 3022281"/>
              <a:gd name="connsiteX20" fmla="*/ 2487939 w 4297689"/>
              <a:gd name="connsiteY20" fmla="*/ 336231 h 3022281"/>
              <a:gd name="connsiteX21" fmla="*/ 2526039 w 4297689"/>
              <a:gd name="connsiteY21" fmla="*/ 279081 h 3022281"/>
              <a:gd name="connsiteX22" fmla="*/ 2583189 w 4297689"/>
              <a:gd name="connsiteY22" fmla="*/ 240981 h 3022281"/>
              <a:gd name="connsiteX23" fmla="*/ 2659389 w 4297689"/>
              <a:gd name="connsiteY23" fmla="*/ 183831 h 3022281"/>
              <a:gd name="connsiteX24" fmla="*/ 2849889 w 4297689"/>
              <a:gd name="connsiteY24" fmla="*/ 126681 h 3022281"/>
              <a:gd name="connsiteX25" fmla="*/ 2907039 w 4297689"/>
              <a:gd name="connsiteY25" fmla="*/ 107631 h 3022281"/>
              <a:gd name="connsiteX26" fmla="*/ 3059439 w 4297689"/>
              <a:gd name="connsiteY26" fmla="*/ 202881 h 3022281"/>
              <a:gd name="connsiteX27" fmla="*/ 3116589 w 4297689"/>
              <a:gd name="connsiteY27" fmla="*/ 260031 h 3022281"/>
              <a:gd name="connsiteX28" fmla="*/ 3192789 w 4297689"/>
              <a:gd name="connsiteY28" fmla="*/ 279081 h 3022281"/>
              <a:gd name="connsiteX29" fmla="*/ 3383289 w 4297689"/>
              <a:gd name="connsiteY29" fmla="*/ 260031 h 3022281"/>
              <a:gd name="connsiteX30" fmla="*/ 3459489 w 4297689"/>
              <a:gd name="connsiteY30" fmla="*/ 164781 h 3022281"/>
              <a:gd name="connsiteX31" fmla="*/ 3516639 w 4297689"/>
              <a:gd name="connsiteY31" fmla="*/ 31431 h 3022281"/>
              <a:gd name="connsiteX32" fmla="*/ 3630939 w 4297689"/>
              <a:gd name="connsiteY32" fmla="*/ 183831 h 3022281"/>
              <a:gd name="connsiteX33" fmla="*/ 3688089 w 4297689"/>
              <a:gd name="connsiteY33" fmla="*/ 336231 h 3022281"/>
              <a:gd name="connsiteX34" fmla="*/ 3707139 w 4297689"/>
              <a:gd name="connsiteY34" fmla="*/ 393381 h 3022281"/>
              <a:gd name="connsiteX35" fmla="*/ 3745239 w 4297689"/>
              <a:gd name="connsiteY35" fmla="*/ 469581 h 3022281"/>
              <a:gd name="connsiteX36" fmla="*/ 3802389 w 4297689"/>
              <a:gd name="connsiteY36" fmla="*/ 641031 h 3022281"/>
              <a:gd name="connsiteX37" fmla="*/ 3840489 w 4297689"/>
              <a:gd name="connsiteY37" fmla="*/ 774381 h 3022281"/>
              <a:gd name="connsiteX38" fmla="*/ 3916689 w 4297689"/>
              <a:gd name="connsiteY38" fmla="*/ 812481 h 3022281"/>
              <a:gd name="connsiteX39" fmla="*/ 4030989 w 4297689"/>
              <a:gd name="connsiteY39" fmla="*/ 888681 h 3022281"/>
              <a:gd name="connsiteX40" fmla="*/ 4164339 w 4297689"/>
              <a:gd name="connsiteY40" fmla="*/ 1002981 h 3022281"/>
              <a:gd name="connsiteX41" fmla="*/ 4278639 w 4297689"/>
              <a:gd name="connsiteY41" fmla="*/ 1136331 h 3022281"/>
              <a:gd name="connsiteX42" fmla="*/ 4297689 w 4297689"/>
              <a:gd name="connsiteY42" fmla="*/ 1193481 h 3022281"/>
              <a:gd name="connsiteX43" fmla="*/ 4278639 w 4297689"/>
              <a:gd name="connsiteY43" fmla="*/ 1403031 h 3022281"/>
              <a:gd name="connsiteX44" fmla="*/ 4240539 w 4297689"/>
              <a:gd name="connsiteY44" fmla="*/ 1498281 h 3022281"/>
              <a:gd name="connsiteX45" fmla="*/ 4221489 w 4297689"/>
              <a:gd name="connsiteY45" fmla="*/ 1593531 h 3022281"/>
              <a:gd name="connsiteX46" fmla="*/ 4240539 w 4297689"/>
              <a:gd name="connsiteY46" fmla="*/ 1936431 h 3022281"/>
              <a:gd name="connsiteX47" fmla="*/ 4221489 w 4297689"/>
              <a:gd name="connsiteY47" fmla="*/ 2031681 h 3022281"/>
              <a:gd name="connsiteX48" fmla="*/ 4145289 w 4297689"/>
              <a:gd name="connsiteY48" fmla="*/ 2050731 h 3022281"/>
              <a:gd name="connsiteX49" fmla="*/ 4088139 w 4297689"/>
              <a:gd name="connsiteY49" fmla="*/ 2069781 h 3022281"/>
              <a:gd name="connsiteX50" fmla="*/ 3421389 w 4297689"/>
              <a:gd name="connsiteY50" fmla="*/ 2107881 h 3022281"/>
              <a:gd name="connsiteX51" fmla="*/ 3364239 w 4297689"/>
              <a:gd name="connsiteY51" fmla="*/ 2165031 h 3022281"/>
              <a:gd name="connsiteX52" fmla="*/ 3345189 w 4297689"/>
              <a:gd name="connsiteY52" fmla="*/ 2336481 h 3022281"/>
              <a:gd name="connsiteX53" fmla="*/ 3326139 w 4297689"/>
              <a:gd name="connsiteY53" fmla="*/ 2584131 h 3022281"/>
              <a:gd name="connsiteX54" fmla="*/ 3230889 w 4297689"/>
              <a:gd name="connsiteY54" fmla="*/ 2698431 h 3022281"/>
              <a:gd name="connsiteX55" fmla="*/ 3078489 w 4297689"/>
              <a:gd name="connsiteY55" fmla="*/ 2736531 h 3022281"/>
              <a:gd name="connsiteX56" fmla="*/ 3021339 w 4297689"/>
              <a:gd name="connsiteY56" fmla="*/ 2755581 h 3022281"/>
              <a:gd name="connsiteX57" fmla="*/ 2926089 w 4297689"/>
              <a:gd name="connsiteY57" fmla="*/ 2793681 h 3022281"/>
              <a:gd name="connsiteX58" fmla="*/ 2754639 w 4297689"/>
              <a:gd name="connsiteY58" fmla="*/ 2831781 h 3022281"/>
              <a:gd name="connsiteX59" fmla="*/ 2697489 w 4297689"/>
              <a:gd name="connsiteY59" fmla="*/ 2850831 h 3022281"/>
              <a:gd name="connsiteX60" fmla="*/ 2411739 w 4297689"/>
              <a:gd name="connsiteY60" fmla="*/ 2869881 h 3022281"/>
              <a:gd name="connsiteX61" fmla="*/ 2278389 w 4297689"/>
              <a:gd name="connsiteY61" fmla="*/ 2927031 h 3022281"/>
              <a:gd name="connsiteX62" fmla="*/ 2011689 w 4297689"/>
              <a:gd name="connsiteY62" fmla="*/ 2965131 h 3022281"/>
              <a:gd name="connsiteX63" fmla="*/ 1859289 w 4297689"/>
              <a:gd name="connsiteY63" fmla="*/ 3003231 h 3022281"/>
              <a:gd name="connsiteX64" fmla="*/ 1706889 w 4297689"/>
              <a:gd name="connsiteY64" fmla="*/ 2965131 h 3022281"/>
              <a:gd name="connsiteX65" fmla="*/ 1687839 w 4297689"/>
              <a:gd name="connsiteY65" fmla="*/ 2907981 h 3022281"/>
              <a:gd name="connsiteX66" fmla="*/ 1630689 w 4297689"/>
              <a:gd name="connsiteY66" fmla="*/ 2831781 h 3022281"/>
              <a:gd name="connsiteX67" fmla="*/ 1592589 w 4297689"/>
              <a:gd name="connsiteY67" fmla="*/ 2717481 h 3022281"/>
              <a:gd name="connsiteX68" fmla="*/ 1611639 w 4297689"/>
              <a:gd name="connsiteY68" fmla="*/ 2431731 h 3022281"/>
              <a:gd name="connsiteX69" fmla="*/ 1230639 w 4297689"/>
              <a:gd name="connsiteY69" fmla="*/ 2450781 h 3022281"/>
              <a:gd name="connsiteX70" fmla="*/ 1154439 w 4297689"/>
              <a:gd name="connsiteY70" fmla="*/ 2469831 h 3022281"/>
              <a:gd name="connsiteX71" fmla="*/ 1021089 w 4297689"/>
              <a:gd name="connsiteY71" fmla="*/ 2546031 h 3022281"/>
              <a:gd name="connsiteX72" fmla="*/ 944889 w 4297689"/>
              <a:gd name="connsiteY72" fmla="*/ 2603181 h 3022281"/>
              <a:gd name="connsiteX73" fmla="*/ 887739 w 4297689"/>
              <a:gd name="connsiteY73" fmla="*/ 2641281 h 3022281"/>
              <a:gd name="connsiteX74" fmla="*/ 754389 w 4297689"/>
              <a:gd name="connsiteY74" fmla="*/ 2755581 h 3022281"/>
              <a:gd name="connsiteX75" fmla="*/ 716289 w 4297689"/>
              <a:gd name="connsiteY75" fmla="*/ 2812731 h 3022281"/>
              <a:gd name="connsiteX76" fmla="*/ 582939 w 4297689"/>
              <a:gd name="connsiteY76" fmla="*/ 2869881 h 3022281"/>
              <a:gd name="connsiteX77" fmla="*/ 525789 w 4297689"/>
              <a:gd name="connsiteY77" fmla="*/ 2907981 h 3022281"/>
              <a:gd name="connsiteX78" fmla="*/ 449589 w 4297689"/>
              <a:gd name="connsiteY78" fmla="*/ 2965131 h 3022281"/>
              <a:gd name="connsiteX79" fmla="*/ 240039 w 4297689"/>
              <a:gd name="connsiteY79" fmla="*/ 3022281 h 3022281"/>
              <a:gd name="connsiteX80" fmla="*/ 182889 w 4297689"/>
              <a:gd name="connsiteY80" fmla="*/ 3003231 h 3022281"/>
              <a:gd name="connsiteX81" fmla="*/ 87639 w 4297689"/>
              <a:gd name="connsiteY81" fmla="*/ 2888931 h 3022281"/>
              <a:gd name="connsiteX82" fmla="*/ 68589 w 4297689"/>
              <a:gd name="connsiteY82" fmla="*/ 2774631 h 3022281"/>
              <a:gd name="connsiteX83" fmla="*/ 30489 w 4297689"/>
              <a:gd name="connsiteY83" fmla="*/ 2698431 h 3022281"/>
              <a:gd name="connsiteX84" fmla="*/ 11439 w 4297689"/>
              <a:gd name="connsiteY84" fmla="*/ 2622231 h 3022281"/>
              <a:gd name="connsiteX85" fmla="*/ 30489 w 4297689"/>
              <a:gd name="connsiteY85" fmla="*/ 2507931 h 3022281"/>
              <a:gd name="connsiteX86" fmla="*/ 182889 w 4297689"/>
              <a:gd name="connsiteY86" fmla="*/ 2488881 h 3022281"/>
              <a:gd name="connsiteX87" fmla="*/ 335289 w 4297689"/>
              <a:gd name="connsiteY87" fmla="*/ 2450781 h 3022281"/>
              <a:gd name="connsiteX88" fmla="*/ 411489 w 4297689"/>
              <a:gd name="connsiteY88" fmla="*/ 2431731 h 3022281"/>
              <a:gd name="connsiteX89" fmla="*/ 468639 w 4297689"/>
              <a:gd name="connsiteY89" fmla="*/ 2412681 h 3022281"/>
              <a:gd name="connsiteX90" fmla="*/ 735339 w 4297689"/>
              <a:gd name="connsiteY90" fmla="*/ 2393631 h 3022281"/>
              <a:gd name="connsiteX91" fmla="*/ 792489 w 4297689"/>
              <a:gd name="connsiteY91" fmla="*/ 2355531 h 3022281"/>
              <a:gd name="connsiteX92" fmla="*/ 830589 w 4297689"/>
              <a:gd name="connsiteY92" fmla="*/ 2298381 h 3022281"/>
              <a:gd name="connsiteX93" fmla="*/ 887739 w 4297689"/>
              <a:gd name="connsiteY93" fmla="*/ 2279331 h 3022281"/>
              <a:gd name="connsiteX94" fmla="*/ 1306839 w 4297689"/>
              <a:gd name="connsiteY94" fmla="*/ 2241231 h 3022281"/>
              <a:gd name="connsiteX95" fmla="*/ 1478289 w 4297689"/>
              <a:gd name="connsiteY95" fmla="*/ 2165031 h 3022281"/>
              <a:gd name="connsiteX96" fmla="*/ 1421139 w 4297689"/>
              <a:gd name="connsiteY96" fmla="*/ 2126931 h 3022281"/>
              <a:gd name="connsiteX97" fmla="*/ 1421139 w 4297689"/>
              <a:gd name="connsiteY97" fmla="*/ 2107881 h 30222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4297689" h="3022281">
                <a:moveTo>
                  <a:pt x="1421139" y="2107881"/>
                </a:moveTo>
                <a:cubicBezTo>
                  <a:pt x="1417964" y="2060256"/>
                  <a:pt x="1416741" y="1929095"/>
                  <a:pt x="1402089" y="1841181"/>
                </a:cubicBezTo>
                <a:cubicBezTo>
                  <a:pt x="1397420" y="1813169"/>
                  <a:pt x="1373960" y="1791571"/>
                  <a:pt x="1363989" y="1764981"/>
                </a:cubicBezTo>
                <a:cubicBezTo>
                  <a:pt x="1310488" y="1622312"/>
                  <a:pt x="1393088" y="1752979"/>
                  <a:pt x="1287789" y="1612581"/>
                </a:cubicBezTo>
                <a:cubicBezTo>
                  <a:pt x="1281439" y="1587181"/>
                  <a:pt x="1268739" y="1562563"/>
                  <a:pt x="1268739" y="1536381"/>
                </a:cubicBezTo>
                <a:cubicBezTo>
                  <a:pt x="1268739" y="1466243"/>
                  <a:pt x="1273093" y="1395412"/>
                  <a:pt x="1287789" y="1326831"/>
                </a:cubicBezTo>
                <a:cubicBezTo>
                  <a:pt x="1292586" y="1304444"/>
                  <a:pt x="1311232" y="1287270"/>
                  <a:pt x="1325889" y="1269681"/>
                </a:cubicBezTo>
                <a:cubicBezTo>
                  <a:pt x="1355983" y="1233569"/>
                  <a:pt x="1397375" y="1195838"/>
                  <a:pt x="1440189" y="1174431"/>
                </a:cubicBezTo>
                <a:cubicBezTo>
                  <a:pt x="1458150" y="1165451"/>
                  <a:pt x="1478289" y="1161731"/>
                  <a:pt x="1497339" y="1155381"/>
                </a:cubicBezTo>
                <a:cubicBezTo>
                  <a:pt x="1510039" y="1117281"/>
                  <a:pt x="1513162" y="1074497"/>
                  <a:pt x="1535439" y="1041081"/>
                </a:cubicBezTo>
                <a:cubicBezTo>
                  <a:pt x="1569690" y="989705"/>
                  <a:pt x="1579444" y="985934"/>
                  <a:pt x="1592589" y="926781"/>
                </a:cubicBezTo>
                <a:cubicBezTo>
                  <a:pt x="1600968" y="889075"/>
                  <a:pt x="1592475" y="846017"/>
                  <a:pt x="1611639" y="812481"/>
                </a:cubicBezTo>
                <a:cubicBezTo>
                  <a:pt x="1621602" y="795046"/>
                  <a:pt x="1649187" y="797787"/>
                  <a:pt x="1668789" y="793431"/>
                </a:cubicBezTo>
                <a:cubicBezTo>
                  <a:pt x="1706495" y="785052"/>
                  <a:pt x="1745617" y="783749"/>
                  <a:pt x="1783089" y="774381"/>
                </a:cubicBezTo>
                <a:cubicBezTo>
                  <a:pt x="1822051" y="764641"/>
                  <a:pt x="1897389" y="736281"/>
                  <a:pt x="1897389" y="736281"/>
                </a:cubicBezTo>
                <a:lnTo>
                  <a:pt x="2011689" y="564831"/>
                </a:lnTo>
                <a:lnTo>
                  <a:pt x="2049789" y="507681"/>
                </a:lnTo>
                <a:cubicBezTo>
                  <a:pt x="2056139" y="482281"/>
                  <a:pt x="2052483" y="451925"/>
                  <a:pt x="2068839" y="431481"/>
                </a:cubicBezTo>
                <a:cubicBezTo>
                  <a:pt x="2081383" y="415801"/>
                  <a:pt x="2106031" y="414649"/>
                  <a:pt x="2125989" y="412431"/>
                </a:cubicBezTo>
                <a:cubicBezTo>
                  <a:pt x="2220867" y="401889"/>
                  <a:pt x="2316489" y="399731"/>
                  <a:pt x="2411739" y="393381"/>
                </a:cubicBezTo>
                <a:cubicBezTo>
                  <a:pt x="2437139" y="374331"/>
                  <a:pt x="2465488" y="358682"/>
                  <a:pt x="2487939" y="336231"/>
                </a:cubicBezTo>
                <a:cubicBezTo>
                  <a:pt x="2504128" y="320042"/>
                  <a:pt x="2509850" y="295270"/>
                  <a:pt x="2526039" y="279081"/>
                </a:cubicBezTo>
                <a:cubicBezTo>
                  <a:pt x="2542228" y="262892"/>
                  <a:pt x="2564558" y="254289"/>
                  <a:pt x="2583189" y="240981"/>
                </a:cubicBezTo>
                <a:cubicBezTo>
                  <a:pt x="2609025" y="222527"/>
                  <a:pt x="2630991" y="198030"/>
                  <a:pt x="2659389" y="183831"/>
                </a:cubicBezTo>
                <a:cubicBezTo>
                  <a:pt x="2719750" y="153650"/>
                  <a:pt x="2786083" y="144911"/>
                  <a:pt x="2849889" y="126681"/>
                </a:cubicBezTo>
                <a:cubicBezTo>
                  <a:pt x="2869197" y="121164"/>
                  <a:pt x="2887989" y="113981"/>
                  <a:pt x="2907039" y="107631"/>
                </a:cubicBezTo>
                <a:cubicBezTo>
                  <a:pt x="2985094" y="146659"/>
                  <a:pt x="2990196" y="143530"/>
                  <a:pt x="3059439" y="202881"/>
                </a:cubicBezTo>
                <a:cubicBezTo>
                  <a:pt x="3079894" y="220414"/>
                  <a:pt x="3093198" y="246665"/>
                  <a:pt x="3116589" y="260031"/>
                </a:cubicBezTo>
                <a:cubicBezTo>
                  <a:pt x="3139321" y="273021"/>
                  <a:pt x="3167389" y="272731"/>
                  <a:pt x="3192789" y="279081"/>
                </a:cubicBezTo>
                <a:cubicBezTo>
                  <a:pt x="3256289" y="272731"/>
                  <a:pt x="3321107" y="274381"/>
                  <a:pt x="3383289" y="260031"/>
                </a:cubicBezTo>
                <a:cubicBezTo>
                  <a:pt x="3451339" y="244327"/>
                  <a:pt x="3438293" y="214239"/>
                  <a:pt x="3459489" y="164781"/>
                </a:cubicBezTo>
                <a:cubicBezTo>
                  <a:pt x="3530109" y="0"/>
                  <a:pt x="3471963" y="165458"/>
                  <a:pt x="3516639" y="31431"/>
                </a:cubicBezTo>
                <a:cubicBezTo>
                  <a:pt x="3554739" y="82231"/>
                  <a:pt x="3610859" y="123590"/>
                  <a:pt x="3630939" y="183831"/>
                </a:cubicBezTo>
                <a:cubicBezTo>
                  <a:pt x="3674179" y="313551"/>
                  <a:pt x="3619752" y="154000"/>
                  <a:pt x="3688089" y="336231"/>
                </a:cubicBezTo>
                <a:cubicBezTo>
                  <a:pt x="3695140" y="355033"/>
                  <a:pt x="3699229" y="374924"/>
                  <a:pt x="3707139" y="393381"/>
                </a:cubicBezTo>
                <a:cubicBezTo>
                  <a:pt x="3718326" y="419483"/>
                  <a:pt x="3732539" y="444181"/>
                  <a:pt x="3745239" y="469581"/>
                </a:cubicBezTo>
                <a:cubicBezTo>
                  <a:pt x="3790876" y="743405"/>
                  <a:pt x="3729335" y="470571"/>
                  <a:pt x="3802389" y="641031"/>
                </a:cubicBezTo>
                <a:cubicBezTo>
                  <a:pt x="3802760" y="641896"/>
                  <a:pt x="3831221" y="765113"/>
                  <a:pt x="3840489" y="774381"/>
                </a:cubicBezTo>
                <a:cubicBezTo>
                  <a:pt x="3860569" y="794461"/>
                  <a:pt x="3892338" y="797870"/>
                  <a:pt x="3916689" y="812481"/>
                </a:cubicBezTo>
                <a:cubicBezTo>
                  <a:pt x="3955954" y="836040"/>
                  <a:pt x="3998610" y="856302"/>
                  <a:pt x="4030989" y="888681"/>
                </a:cubicBezTo>
                <a:cubicBezTo>
                  <a:pt x="4172799" y="1030491"/>
                  <a:pt x="3993272" y="856352"/>
                  <a:pt x="4164339" y="1002981"/>
                </a:cubicBezTo>
                <a:cubicBezTo>
                  <a:pt x="4220059" y="1050741"/>
                  <a:pt x="4233468" y="1076102"/>
                  <a:pt x="4278639" y="1136331"/>
                </a:cubicBezTo>
                <a:cubicBezTo>
                  <a:pt x="4284989" y="1155381"/>
                  <a:pt x="4297689" y="1173401"/>
                  <a:pt x="4297689" y="1193481"/>
                </a:cubicBezTo>
                <a:cubicBezTo>
                  <a:pt x="4297689" y="1263619"/>
                  <a:pt x="4291565" y="1334094"/>
                  <a:pt x="4278639" y="1403031"/>
                </a:cubicBezTo>
                <a:cubicBezTo>
                  <a:pt x="4272337" y="1436641"/>
                  <a:pt x="4250365" y="1465527"/>
                  <a:pt x="4240539" y="1498281"/>
                </a:cubicBezTo>
                <a:cubicBezTo>
                  <a:pt x="4231235" y="1529294"/>
                  <a:pt x="4227839" y="1561781"/>
                  <a:pt x="4221489" y="1593531"/>
                </a:cubicBezTo>
                <a:cubicBezTo>
                  <a:pt x="4227839" y="1707831"/>
                  <a:pt x="4240539" y="1821955"/>
                  <a:pt x="4240539" y="1936431"/>
                </a:cubicBezTo>
                <a:cubicBezTo>
                  <a:pt x="4240539" y="1968810"/>
                  <a:pt x="4242217" y="2006807"/>
                  <a:pt x="4221489" y="2031681"/>
                </a:cubicBezTo>
                <a:cubicBezTo>
                  <a:pt x="4204728" y="2051794"/>
                  <a:pt x="4170463" y="2043538"/>
                  <a:pt x="4145289" y="2050731"/>
                </a:cubicBezTo>
                <a:cubicBezTo>
                  <a:pt x="4125981" y="2056248"/>
                  <a:pt x="4108157" y="2068201"/>
                  <a:pt x="4088139" y="2069781"/>
                </a:cubicBezTo>
                <a:cubicBezTo>
                  <a:pt x="3866217" y="2087301"/>
                  <a:pt x="3643639" y="2095181"/>
                  <a:pt x="3421389" y="2107881"/>
                </a:cubicBezTo>
                <a:cubicBezTo>
                  <a:pt x="3402339" y="2126931"/>
                  <a:pt x="3372758" y="2139473"/>
                  <a:pt x="3364239" y="2165031"/>
                </a:cubicBezTo>
                <a:cubicBezTo>
                  <a:pt x="3346055" y="2219582"/>
                  <a:pt x="3350395" y="2279215"/>
                  <a:pt x="3345189" y="2336481"/>
                </a:cubicBezTo>
                <a:cubicBezTo>
                  <a:pt x="3337693" y="2418935"/>
                  <a:pt x="3340527" y="2502597"/>
                  <a:pt x="3326139" y="2584131"/>
                </a:cubicBezTo>
                <a:cubicBezTo>
                  <a:pt x="3316948" y="2636212"/>
                  <a:pt x="3280105" y="2680534"/>
                  <a:pt x="3230889" y="2698431"/>
                </a:cubicBezTo>
                <a:cubicBezTo>
                  <a:pt x="3181678" y="2716326"/>
                  <a:pt x="3128165" y="2719972"/>
                  <a:pt x="3078489" y="2736531"/>
                </a:cubicBezTo>
                <a:cubicBezTo>
                  <a:pt x="3059439" y="2742881"/>
                  <a:pt x="3040141" y="2748530"/>
                  <a:pt x="3021339" y="2755581"/>
                </a:cubicBezTo>
                <a:cubicBezTo>
                  <a:pt x="2989320" y="2767588"/>
                  <a:pt x="2958530" y="2782867"/>
                  <a:pt x="2926089" y="2793681"/>
                </a:cubicBezTo>
                <a:cubicBezTo>
                  <a:pt x="2867421" y="2813237"/>
                  <a:pt x="2815033" y="2816682"/>
                  <a:pt x="2754639" y="2831781"/>
                </a:cubicBezTo>
                <a:cubicBezTo>
                  <a:pt x="2735158" y="2836651"/>
                  <a:pt x="2717447" y="2848613"/>
                  <a:pt x="2697489" y="2850831"/>
                </a:cubicBezTo>
                <a:cubicBezTo>
                  <a:pt x="2602611" y="2861373"/>
                  <a:pt x="2506989" y="2863531"/>
                  <a:pt x="2411739" y="2869881"/>
                </a:cubicBezTo>
                <a:cubicBezTo>
                  <a:pt x="2377040" y="2887231"/>
                  <a:pt x="2320434" y="2920023"/>
                  <a:pt x="2278389" y="2927031"/>
                </a:cubicBezTo>
                <a:cubicBezTo>
                  <a:pt x="2027537" y="2968840"/>
                  <a:pt x="2189914" y="2924002"/>
                  <a:pt x="2011689" y="2965131"/>
                </a:cubicBezTo>
                <a:cubicBezTo>
                  <a:pt x="1960667" y="2976905"/>
                  <a:pt x="1859289" y="3003231"/>
                  <a:pt x="1859289" y="3003231"/>
                </a:cubicBezTo>
                <a:cubicBezTo>
                  <a:pt x="1808489" y="2990531"/>
                  <a:pt x="1752663" y="2990561"/>
                  <a:pt x="1706889" y="2965131"/>
                </a:cubicBezTo>
                <a:cubicBezTo>
                  <a:pt x="1689336" y="2955379"/>
                  <a:pt x="1697802" y="2925416"/>
                  <a:pt x="1687839" y="2907981"/>
                </a:cubicBezTo>
                <a:cubicBezTo>
                  <a:pt x="1672087" y="2880414"/>
                  <a:pt x="1649739" y="2857181"/>
                  <a:pt x="1630689" y="2831781"/>
                </a:cubicBezTo>
                <a:cubicBezTo>
                  <a:pt x="1617989" y="2793681"/>
                  <a:pt x="1589918" y="2757553"/>
                  <a:pt x="1592589" y="2717481"/>
                </a:cubicBezTo>
                <a:cubicBezTo>
                  <a:pt x="1598939" y="2622231"/>
                  <a:pt x="1688491" y="2488359"/>
                  <a:pt x="1611639" y="2431731"/>
                </a:cubicBezTo>
                <a:cubicBezTo>
                  <a:pt x="1509269" y="2356301"/>
                  <a:pt x="1357639" y="2444431"/>
                  <a:pt x="1230639" y="2450781"/>
                </a:cubicBezTo>
                <a:cubicBezTo>
                  <a:pt x="1205239" y="2457131"/>
                  <a:pt x="1178954" y="2460638"/>
                  <a:pt x="1154439" y="2469831"/>
                </a:cubicBezTo>
                <a:cubicBezTo>
                  <a:pt x="1107441" y="2487455"/>
                  <a:pt x="1061814" y="2516942"/>
                  <a:pt x="1021089" y="2546031"/>
                </a:cubicBezTo>
                <a:cubicBezTo>
                  <a:pt x="995253" y="2564485"/>
                  <a:pt x="970725" y="2584727"/>
                  <a:pt x="944889" y="2603181"/>
                </a:cubicBezTo>
                <a:cubicBezTo>
                  <a:pt x="926258" y="2616489"/>
                  <a:pt x="905122" y="2626381"/>
                  <a:pt x="887739" y="2641281"/>
                </a:cubicBezTo>
                <a:cubicBezTo>
                  <a:pt x="726058" y="2779865"/>
                  <a:pt x="885592" y="2668112"/>
                  <a:pt x="754389" y="2755581"/>
                </a:cubicBezTo>
                <a:cubicBezTo>
                  <a:pt x="741689" y="2774631"/>
                  <a:pt x="732478" y="2796542"/>
                  <a:pt x="716289" y="2812731"/>
                </a:cubicBezTo>
                <a:cubicBezTo>
                  <a:pt x="672436" y="2856584"/>
                  <a:pt x="641233" y="2855308"/>
                  <a:pt x="582939" y="2869881"/>
                </a:cubicBezTo>
                <a:cubicBezTo>
                  <a:pt x="563889" y="2882581"/>
                  <a:pt x="544420" y="2894673"/>
                  <a:pt x="525789" y="2907981"/>
                </a:cubicBezTo>
                <a:cubicBezTo>
                  <a:pt x="499953" y="2926435"/>
                  <a:pt x="477343" y="2949712"/>
                  <a:pt x="449589" y="2965131"/>
                </a:cubicBezTo>
                <a:cubicBezTo>
                  <a:pt x="370921" y="3008835"/>
                  <a:pt x="328831" y="3007482"/>
                  <a:pt x="240039" y="3022281"/>
                </a:cubicBezTo>
                <a:cubicBezTo>
                  <a:pt x="220989" y="3015931"/>
                  <a:pt x="199597" y="3014370"/>
                  <a:pt x="182889" y="3003231"/>
                </a:cubicBezTo>
                <a:cubicBezTo>
                  <a:pt x="138885" y="2973895"/>
                  <a:pt x="115752" y="2931101"/>
                  <a:pt x="87639" y="2888931"/>
                </a:cubicBezTo>
                <a:cubicBezTo>
                  <a:pt x="81289" y="2850831"/>
                  <a:pt x="79688" y="2811628"/>
                  <a:pt x="68589" y="2774631"/>
                </a:cubicBezTo>
                <a:cubicBezTo>
                  <a:pt x="60429" y="2747431"/>
                  <a:pt x="40460" y="2725021"/>
                  <a:pt x="30489" y="2698431"/>
                </a:cubicBezTo>
                <a:cubicBezTo>
                  <a:pt x="21296" y="2673916"/>
                  <a:pt x="17789" y="2647631"/>
                  <a:pt x="11439" y="2622231"/>
                </a:cubicBezTo>
                <a:cubicBezTo>
                  <a:pt x="17789" y="2584131"/>
                  <a:pt x="0" y="2531645"/>
                  <a:pt x="30489" y="2507931"/>
                </a:cubicBezTo>
                <a:cubicBezTo>
                  <a:pt x="70900" y="2476500"/>
                  <a:pt x="132289" y="2496666"/>
                  <a:pt x="182889" y="2488881"/>
                </a:cubicBezTo>
                <a:cubicBezTo>
                  <a:pt x="308763" y="2469516"/>
                  <a:pt x="240641" y="2477823"/>
                  <a:pt x="335289" y="2450781"/>
                </a:cubicBezTo>
                <a:cubicBezTo>
                  <a:pt x="360463" y="2443588"/>
                  <a:pt x="386315" y="2438924"/>
                  <a:pt x="411489" y="2431731"/>
                </a:cubicBezTo>
                <a:cubicBezTo>
                  <a:pt x="430797" y="2426214"/>
                  <a:pt x="448696" y="2415027"/>
                  <a:pt x="468639" y="2412681"/>
                </a:cubicBezTo>
                <a:cubicBezTo>
                  <a:pt x="557155" y="2402267"/>
                  <a:pt x="646439" y="2399981"/>
                  <a:pt x="735339" y="2393631"/>
                </a:cubicBezTo>
                <a:cubicBezTo>
                  <a:pt x="754389" y="2380931"/>
                  <a:pt x="776300" y="2371720"/>
                  <a:pt x="792489" y="2355531"/>
                </a:cubicBezTo>
                <a:cubicBezTo>
                  <a:pt x="808678" y="2339342"/>
                  <a:pt x="812711" y="2312684"/>
                  <a:pt x="830589" y="2298381"/>
                </a:cubicBezTo>
                <a:cubicBezTo>
                  <a:pt x="846269" y="2285837"/>
                  <a:pt x="868048" y="2283269"/>
                  <a:pt x="887739" y="2279331"/>
                </a:cubicBezTo>
                <a:cubicBezTo>
                  <a:pt x="1017940" y="2253291"/>
                  <a:pt x="1183896" y="2249427"/>
                  <a:pt x="1306839" y="2241231"/>
                </a:cubicBezTo>
                <a:cubicBezTo>
                  <a:pt x="1442859" y="2195891"/>
                  <a:pt x="1387723" y="2225408"/>
                  <a:pt x="1478289" y="2165031"/>
                </a:cubicBezTo>
                <a:cubicBezTo>
                  <a:pt x="1459239" y="2152331"/>
                  <a:pt x="1435442" y="2144809"/>
                  <a:pt x="1421139" y="2126931"/>
                </a:cubicBezTo>
                <a:cubicBezTo>
                  <a:pt x="1408595" y="2111251"/>
                  <a:pt x="1424314" y="2155506"/>
                  <a:pt x="1421139" y="2107881"/>
                </a:cubicBezTo>
                <a:close/>
              </a:path>
            </a:pathLst>
          </a:custGeom>
          <a:solidFill>
            <a:schemeClr val="bg2">
              <a:lumMod val="90000"/>
            </a:schemeClr>
          </a:solidFill>
          <a:ln w="127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25" name="24 Forma libre"/>
          <p:cNvSpPr/>
          <p:nvPr/>
        </p:nvSpPr>
        <p:spPr>
          <a:xfrm>
            <a:off x="2800305" y="5691189"/>
            <a:ext cx="424793" cy="381018"/>
          </a:xfrm>
          <a:custGeom>
            <a:avLst/>
            <a:gdLst>
              <a:gd name="connsiteX0" fmla="*/ 40105 w 211555"/>
              <a:gd name="connsiteY0" fmla="*/ 247944 h 271201"/>
              <a:gd name="connsiteX1" fmla="*/ 40105 w 211555"/>
              <a:gd name="connsiteY1" fmla="*/ 133644 h 271201"/>
              <a:gd name="connsiteX2" fmla="*/ 116305 w 211555"/>
              <a:gd name="connsiteY2" fmla="*/ 114594 h 271201"/>
              <a:gd name="connsiteX3" fmla="*/ 154405 w 211555"/>
              <a:gd name="connsiteY3" fmla="*/ 19344 h 271201"/>
              <a:gd name="connsiteX4" fmla="*/ 211555 w 211555"/>
              <a:gd name="connsiteY4" fmla="*/ 133644 h 271201"/>
              <a:gd name="connsiteX5" fmla="*/ 116305 w 211555"/>
              <a:gd name="connsiteY5" fmla="*/ 266994 h 271201"/>
              <a:gd name="connsiteX6" fmla="*/ 40105 w 211555"/>
              <a:gd name="connsiteY6" fmla="*/ 247944 h 271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1555" h="271201">
                <a:moveTo>
                  <a:pt x="40105" y="247944"/>
                </a:moveTo>
                <a:cubicBezTo>
                  <a:pt x="27405" y="225719"/>
                  <a:pt x="0" y="165728"/>
                  <a:pt x="40105" y="133644"/>
                </a:cubicBezTo>
                <a:cubicBezTo>
                  <a:pt x="60549" y="117288"/>
                  <a:pt x="90905" y="120944"/>
                  <a:pt x="116305" y="114594"/>
                </a:cubicBezTo>
                <a:cubicBezTo>
                  <a:pt x="110065" y="95874"/>
                  <a:pt x="57686" y="0"/>
                  <a:pt x="154405" y="19344"/>
                </a:cubicBezTo>
                <a:cubicBezTo>
                  <a:pt x="180783" y="24620"/>
                  <a:pt x="205315" y="114924"/>
                  <a:pt x="211555" y="133644"/>
                </a:cubicBezTo>
                <a:cubicBezTo>
                  <a:pt x="181759" y="223032"/>
                  <a:pt x="204228" y="257225"/>
                  <a:pt x="116305" y="266994"/>
                </a:cubicBezTo>
                <a:cubicBezTo>
                  <a:pt x="78438" y="271201"/>
                  <a:pt x="52805" y="270169"/>
                  <a:pt x="40105" y="247944"/>
                </a:cubicBezTo>
                <a:close/>
              </a:path>
            </a:pathLst>
          </a:custGeom>
          <a:solidFill>
            <a:schemeClr val="bg2">
              <a:lumMod val="90000"/>
            </a:schemeClr>
          </a:solidFill>
          <a:ln w="127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27" name="26 Forma libre"/>
          <p:cNvSpPr/>
          <p:nvPr/>
        </p:nvSpPr>
        <p:spPr>
          <a:xfrm>
            <a:off x="3743293" y="1855788"/>
            <a:ext cx="354013" cy="190500"/>
          </a:xfrm>
          <a:custGeom>
            <a:avLst/>
            <a:gdLst>
              <a:gd name="connsiteX0" fmla="*/ 335289 w 354080"/>
              <a:gd name="connsiteY0" fmla="*/ 95250 h 190500"/>
              <a:gd name="connsiteX1" fmla="*/ 163839 w 354080"/>
              <a:gd name="connsiteY1" fmla="*/ 76200 h 190500"/>
              <a:gd name="connsiteX2" fmla="*/ 11439 w 354080"/>
              <a:gd name="connsiteY2" fmla="*/ 0 h 190500"/>
              <a:gd name="connsiteX3" fmla="*/ 30489 w 354080"/>
              <a:gd name="connsiteY3" fmla="*/ 114300 h 190500"/>
              <a:gd name="connsiteX4" fmla="*/ 182889 w 354080"/>
              <a:gd name="connsiteY4" fmla="*/ 133350 h 190500"/>
              <a:gd name="connsiteX5" fmla="*/ 220989 w 354080"/>
              <a:gd name="connsiteY5" fmla="*/ 190500 h 190500"/>
              <a:gd name="connsiteX6" fmla="*/ 335289 w 354080"/>
              <a:gd name="connsiteY6" fmla="*/ 95250 h 19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4080" h="190500">
                <a:moveTo>
                  <a:pt x="335289" y="95250"/>
                </a:moveTo>
                <a:cubicBezTo>
                  <a:pt x="325764" y="76200"/>
                  <a:pt x="220064" y="88248"/>
                  <a:pt x="163839" y="76200"/>
                </a:cubicBezTo>
                <a:cubicBezTo>
                  <a:pt x="95161" y="61483"/>
                  <a:pt x="65018" y="35719"/>
                  <a:pt x="11439" y="0"/>
                </a:cubicBezTo>
                <a:cubicBezTo>
                  <a:pt x="17789" y="38100"/>
                  <a:pt x="0" y="90586"/>
                  <a:pt x="30489" y="114300"/>
                </a:cubicBezTo>
                <a:cubicBezTo>
                  <a:pt x="70900" y="145731"/>
                  <a:pt x="135355" y="114337"/>
                  <a:pt x="182889" y="133350"/>
                </a:cubicBezTo>
                <a:cubicBezTo>
                  <a:pt x="204147" y="141853"/>
                  <a:pt x="208289" y="171450"/>
                  <a:pt x="220989" y="190500"/>
                </a:cubicBezTo>
                <a:cubicBezTo>
                  <a:pt x="354080" y="168318"/>
                  <a:pt x="344814" y="114300"/>
                  <a:pt x="335289" y="95250"/>
                </a:cubicBezTo>
                <a:close/>
              </a:path>
            </a:pathLst>
          </a:custGeom>
          <a:solidFill>
            <a:schemeClr val="bg2">
              <a:lumMod val="90000"/>
            </a:schemeClr>
          </a:solidFill>
          <a:ln w="127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29" name="28 Forma libre"/>
          <p:cNvSpPr/>
          <p:nvPr/>
        </p:nvSpPr>
        <p:spPr>
          <a:xfrm>
            <a:off x="3571868" y="2030413"/>
            <a:ext cx="204763" cy="209550"/>
          </a:xfrm>
          <a:custGeom>
            <a:avLst/>
            <a:gdLst>
              <a:gd name="connsiteX0" fmla="*/ 0 w 117601"/>
              <a:gd name="connsiteY0" fmla="*/ 66508 h 210097"/>
              <a:gd name="connsiteX1" fmla="*/ 19050 w 117601"/>
              <a:gd name="connsiteY1" fmla="*/ 123658 h 210097"/>
              <a:gd name="connsiteX2" fmla="*/ 38100 w 117601"/>
              <a:gd name="connsiteY2" fmla="*/ 199858 h 210097"/>
              <a:gd name="connsiteX3" fmla="*/ 95250 w 117601"/>
              <a:gd name="connsiteY3" fmla="*/ 161758 h 210097"/>
              <a:gd name="connsiteX4" fmla="*/ 114300 w 117601"/>
              <a:gd name="connsiteY4" fmla="*/ 104608 h 210097"/>
              <a:gd name="connsiteX5" fmla="*/ 19050 w 117601"/>
              <a:gd name="connsiteY5" fmla="*/ 9358 h 210097"/>
              <a:gd name="connsiteX6" fmla="*/ 0 w 117601"/>
              <a:gd name="connsiteY6" fmla="*/ 66508 h 210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601" h="210097">
                <a:moveTo>
                  <a:pt x="0" y="66508"/>
                </a:moveTo>
                <a:cubicBezTo>
                  <a:pt x="0" y="85558"/>
                  <a:pt x="13533" y="104350"/>
                  <a:pt x="19050" y="123658"/>
                </a:cubicBezTo>
                <a:cubicBezTo>
                  <a:pt x="26243" y="148832"/>
                  <a:pt x="14682" y="188149"/>
                  <a:pt x="38100" y="199858"/>
                </a:cubicBezTo>
                <a:cubicBezTo>
                  <a:pt x="58578" y="210097"/>
                  <a:pt x="76200" y="174458"/>
                  <a:pt x="95250" y="161758"/>
                </a:cubicBezTo>
                <a:cubicBezTo>
                  <a:pt x="101600" y="142708"/>
                  <a:pt x="117601" y="124415"/>
                  <a:pt x="114300" y="104608"/>
                </a:cubicBezTo>
                <a:cubicBezTo>
                  <a:pt x="111626" y="88566"/>
                  <a:pt x="47124" y="0"/>
                  <a:pt x="19050" y="9358"/>
                </a:cubicBezTo>
                <a:cubicBezTo>
                  <a:pt x="978" y="15382"/>
                  <a:pt x="0" y="47458"/>
                  <a:pt x="0" y="66508"/>
                </a:cubicBezTo>
                <a:close/>
              </a:path>
            </a:pathLst>
          </a:custGeom>
          <a:solidFill>
            <a:schemeClr val="bg2">
              <a:lumMod val="90000"/>
            </a:schemeClr>
          </a:solidFill>
          <a:ln w="127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30" name="29 Forma libre"/>
          <p:cNvSpPr/>
          <p:nvPr/>
        </p:nvSpPr>
        <p:spPr>
          <a:xfrm>
            <a:off x="4317968" y="6038850"/>
            <a:ext cx="325438" cy="130175"/>
          </a:xfrm>
          <a:custGeom>
            <a:avLst/>
            <a:gdLst>
              <a:gd name="connsiteX0" fmla="*/ 3175 w 126455"/>
              <a:gd name="connsiteY0" fmla="*/ 46619 h 112048"/>
              <a:gd name="connsiteX1" fmla="*/ 41275 w 126455"/>
              <a:gd name="connsiteY1" fmla="*/ 103769 h 112048"/>
              <a:gd name="connsiteX2" fmla="*/ 117475 w 126455"/>
              <a:gd name="connsiteY2" fmla="*/ 84719 h 112048"/>
              <a:gd name="connsiteX3" fmla="*/ 60325 w 126455"/>
              <a:gd name="connsiteY3" fmla="*/ 65669 h 112048"/>
              <a:gd name="connsiteX4" fmla="*/ 3175 w 126455"/>
              <a:gd name="connsiteY4" fmla="*/ 46619 h 1120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6455" h="112048">
                <a:moveTo>
                  <a:pt x="3175" y="46619"/>
                </a:moveTo>
                <a:cubicBezTo>
                  <a:pt x="0" y="52969"/>
                  <a:pt x="19555" y="96529"/>
                  <a:pt x="41275" y="103769"/>
                </a:cubicBezTo>
                <a:cubicBezTo>
                  <a:pt x="66113" y="112048"/>
                  <a:pt x="105766" y="108137"/>
                  <a:pt x="117475" y="84719"/>
                </a:cubicBezTo>
                <a:cubicBezTo>
                  <a:pt x="126455" y="66758"/>
                  <a:pt x="79375" y="72019"/>
                  <a:pt x="60325" y="65669"/>
                </a:cubicBezTo>
                <a:cubicBezTo>
                  <a:pt x="38435" y="0"/>
                  <a:pt x="6350" y="40269"/>
                  <a:pt x="3175" y="46619"/>
                </a:cubicBezTo>
                <a:close/>
              </a:path>
            </a:pathLst>
          </a:custGeom>
          <a:solidFill>
            <a:schemeClr val="bg2">
              <a:lumMod val="90000"/>
            </a:schemeClr>
          </a:solidFill>
          <a:ln w="127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sp>
        <p:nvSpPr>
          <p:cNvPr id="36" name="35 CuadroTexto"/>
          <p:cNvSpPr txBox="1"/>
          <p:nvPr/>
        </p:nvSpPr>
        <p:spPr>
          <a:xfrm>
            <a:off x="7208611" y="1285860"/>
            <a:ext cx="649537" cy="261610"/>
          </a:xfrm>
          <a:prstGeom prst="rect">
            <a:avLst/>
          </a:prstGeom>
          <a:noFill/>
        </p:spPr>
        <p:txBody>
          <a:bodyPr wrap="none">
            <a:spAutoFit/>
          </a:bodyPr>
          <a:lstStyle/>
          <a:p>
            <a:pPr algn="ctr">
              <a:defRPr/>
            </a:pPr>
            <a:r>
              <a:rPr lang="es-MX" sz="1100" b="1" dirty="0">
                <a:effectLst>
                  <a:outerShdw blurRad="38100" dist="38100" dir="2700000" algn="tl">
                    <a:srgbClr val="000000">
                      <a:alpha val="43137"/>
                    </a:srgbClr>
                  </a:outerShdw>
                </a:effectLst>
                <a:latin typeface="Agency FB" pitchFamily="34" charset="0"/>
              </a:rPr>
              <a:t>Ite. </a:t>
            </a:r>
            <a:r>
              <a:rPr lang="es-MX" sz="1100" b="1" dirty="0" err="1" smtClean="0">
                <a:effectLst>
                  <a:outerShdw blurRad="38100" dist="38100" dir="2700000" algn="tl">
                    <a:srgbClr val="000000">
                      <a:alpha val="43137"/>
                    </a:srgbClr>
                  </a:outerShdw>
                </a:effectLst>
                <a:latin typeface="Agency FB" pitchFamily="34" charset="0"/>
              </a:rPr>
              <a:t>Pollux</a:t>
            </a:r>
            <a:endParaRPr lang="es-CL" sz="1100" b="1" dirty="0">
              <a:effectLst>
                <a:outerShdw blurRad="38100" dist="38100" dir="2700000" algn="tl">
                  <a:srgbClr val="000000">
                    <a:alpha val="43137"/>
                  </a:srgbClr>
                </a:outerShdw>
              </a:effectLst>
              <a:latin typeface="Agency FB" pitchFamily="34" charset="0"/>
            </a:endParaRPr>
          </a:p>
        </p:txBody>
      </p:sp>
      <p:sp>
        <p:nvSpPr>
          <p:cNvPr id="37" name="36 CuadroTexto"/>
          <p:cNvSpPr txBox="1"/>
          <p:nvPr/>
        </p:nvSpPr>
        <p:spPr>
          <a:xfrm>
            <a:off x="2585992" y="6096348"/>
            <a:ext cx="846130" cy="261610"/>
          </a:xfrm>
          <a:prstGeom prst="rect">
            <a:avLst/>
          </a:prstGeom>
          <a:noFill/>
        </p:spPr>
        <p:txBody>
          <a:bodyPr wrap="square">
            <a:spAutoFit/>
          </a:bodyPr>
          <a:lstStyle/>
          <a:p>
            <a:pPr algn="ctr">
              <a:defRPr/>
            </a:pPr>
            <a:r>
              <a:rPr lang="es-MX" sz="1100" b="1" dirty="0">
                <a:effectLst>
                  <a:outerShdw blurRad="38100" dist="38100" dir="2700000" algn="tl">
                    <a:srgbClr val="000000">
                      <a:alpha val="43137"/>
                    </a:srgbClr>
                  </a:outerShdw>
                </a:effectLst>
                <a:latin typeface="Agency FB" pitchFamily="34" charset="0"/>
              </a:rPr>
              <a:t>Ite. </a:t>
            </a:r>
            <a:r>
              <a:rPr lang="es-MX" sz="1100" b="1" dirty="0" smtClean="0">
                <a:effectLst>
                  <a:outerShdw blurRad="38100" dist="38100" dir="2700000" algn="tl">
                    <a:srgbClr val="000000">
                      <a:alpha val="43137"/>
                    </a:srgbClr>
                  </a:outerShdw>
                </a:effectLst>
                <a:latin typeface="Agency FB" pitchFamily="34" charset="0"/>
              </a:rPr>
              <a:t>Recacha</a:t>
            </a:r>
            <a:endParaRPr lang="es-CL" sz="1100" b="1" dirty="0">
              <a:effectLst>
                <a:outerShdw blurRad="38100" dist="38100" dir="2700000" algn="tl">
                  <a:srgbClr val="000000">
                    <a:alpha val="43137"/>
                  </a:srgbClr>
                </a:outerShdw>
              </a:effectLst>
              <a:latin typeface="Agency FB" pitchFamily="34" charset="0"/>
            </a:endParaRPr>
          </a:p>
        </p:txBody>
      </p:sp>
      <p:sp>
        <p:nvSpPr>
          <p:cNvPr id="73" name="72 CuadroTexto"/>
          <p:cNvSpPr txBox="1"/>
          <p:nvPr/>
        </p:nvSpPr>
        <p:spPr>
          <a:xfrm>
            <a:off x="7797760" y="5072074"/>
            <a:ext cx="723275" cy="261610"/>
          </a:xfrm>
          <a:prstGeom prst="rect">
            <a:avLst/>
          </a:prstGeom>
          <a:noFill/>
        </p:spPr>
        <p:txBody>
          <a:bodyPr wrap="none">
            <a:spAutoFit/>
          </a:bodyPr>
          <a:lstStyle/>
          <a:p>
            <a:pPr algn="ctr">
              <a:defRPr/>
            </a:pPr>
            <a:r>
              <a:rPr lang="es-MX" sz="1100" b="1" dirty="0">
                <a:latin typeface="Agency FB" pitchFamily="34" charset="0"/>
              </a:rPr>
              <a:t>Pta. </a:t>
            </a:r>
            <a:r>
              <a:rPr lang="es-MX" sz="1100" b="1" dirty="0" smtClean="0">
                <a:latin typeface="Agency FB" pitchFamily="34" charset="0"/>
              </a:rPr>
              <a:t>Cástor</a:t>
            </a:r>
            <a:endParaRPr lang="es-CL" sz="1100" b="1" dirty="0">
              <a:latin typeface="Agency FB" pitchFamily="34" charset="0"/>
            </a:endParaRPr>
          </a:p>
        </p:txBody>
      </p:sp>
      <p:pic>
        <p:nvPicPr>
          <p:cNvPr id="2060" name="Picture 30"/>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7815287" y="1398588"/>
            <a:ext cx="257175" cy="320675"/>
          </a:xfrm>
          <a:prstGeom prst="rect">
            <a:avLst/>
          </a:prstGeom>
          <a:noFill/>
          <a:ln w="9525">
            <a:noFill/>
            <a:miter lim="800000"/>
            <a:headEnd/>
            <a:tailEnd/>
          </a:ln>
        </p:spPr>
      </p:pic>
      <p:pic>
        <p:nvPicPr>
          <p:cNvPr id="2061" name="Picture 29"/>
          <p:cNvPicPr>
            <a:picLocks noChangeAspect="1" noChangeArrowheads="1"/>
          </p:cNvPicPr>
          <p:nvPr/>
        </p:nvPicPr>
        <p:blipFill>
          <a:blip r:embed="rId4">
            <a:clrChange>
              <a:clrFrom>
                <a:srgbClr val="FFF56D"/>
              </a:clrFrom>
              <a:clrTo>
                <a:srgbClr val="FFF56D">
                  <a:alpha val="0"/>
                </a:srgbClr>
              </a:clrTo>
            </a:clrChange>
          </a:blip>
          <a:srcRect/>
          <a:stretch>
            <a:fillRect/>
          </a:stretch>
        </p:blipFill>
        <p:spPr bwMode="auto">
          <a:xfrm>
            <a:off x="6444208" y="2727524"/>
            <a:ext cx="131762" cy="125412"/>
          </a:xfrm>
          <a:prstGeom prst="rect">
            <a:avLst/>
          </a:prstGeom>
          <a:noFill/>
          <a:ln w="9525">
            <a:noFill/>
            <a:miter lim="800000"/>
            <a:headEnd/>
            <a:tailEnd/>
          </a:ln>
        </p:spPr>
      </p:pic>
      <p:pic>
        <p:nvPicPr>
          <p:cNvPr id="2062" name="Picture 30"/>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6789706" y="1966913"/>
            <a:ext cx="215900" cy="266700"/>
          </a:xfrm>
          <a:prstGeom prst="rect">
            <a:avLst/>
          </a:prstGeom>
          <a:noFill/>
          <a:ln w="9525">
            <a:noFill/>
            <a:miter lim="800000"/>
            <a:headEnd/>
            <a:tailEnd/>
          </a:ln>
        </p:spPr>
      </p:pic>
      <p:sp>
        <p:nvSpPr>
          <p:cNvPr id="211" name="210 Rectángulo"/>
          <p:cNvSpPr/>
          <p:nvPr/>
        </p:nvSpPr>
        <p:spPr>
          <a:xfrm>
            <a:off x="7880318" y="381000"/>
            <a:ext cx="809625" cy="71438"/>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12" name="211 Rectángulo"/>
          <p:cNvSpPr/>
          <p:nvPr/>
        </p:nvSpPr>
        <p:spPr>
          <a:xfrm>
            <a:off x="8689943" y="381000"/>
            <a:ext cx="71438" cy="1258888"/>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13" name="212 Rectángulo"/>
          <p:cNvSpPr/>
          <p:nvPr/>
        </p:nvSpPr>
        <p:spPr>
          <a:xfrm flipH="1">
            <a:off x="8689943" y="1638300"/>
            <a:ext cx="71438" cy="1260475"/>
          </a:xfrm>
          <a:prstGeom prst="rect">
            <a:avLst/>
          </a:prstGeom>
          <a:solidFill>
            <a:schemeClr val="tx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14" name="213 Rectángulo"/>
          <p:cNvSpPr/>
          <p:nvPr/>
        </p:nvSpPr>
        <p:spPr>
          <a:xfrm>
            <a:off x="8689943" y="5408613"/>
            <a:ext cx="71438" cy="1260475"/>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15" name="214 Rectángulo"/>
          <p:cNvSpPr/>
          <p:nvPr/>
        </p:nvSpPr>
        <p:spPr>
          <a:xfrm>
            <a:off x="7072281" y="381000"/>
            <a:ext cx="809625" cy="71438"/>
          </a:xfrm>
          <a:prstGeom prst="rect">
            <a:avLst/>
          </a:prstGeom>
          <a:solidFill>
            <a:schemeClr val="tx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16" name="215 Rectángulo"/>
          <p:cNvSpPr/>
          <p:nvPr/>
        </p:nvSpPr>
        <p:spPr>
          <a:xfrm>
            <a:off x="6272181" y="381000"/>
            <a:ext cx="811212" cy="71438"/>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17" name="216 Rectángulo"/>
          <p:cNvSpPr/>
          <p:nvPr/>
        </p:nvSpPr>
        <p:spPr>
          <a:xfrm>
            <a:off x="5459381" y="381000"/>
            <a:ext cx="809625" cy="71438"/>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18" name="217 Rectángulo"/>
          <p:cNvSpPr/>
          <p:nvPr/>
        </p:nvSpPr>
        <p:spPr>
          <a:xfrm>
            <a:off x="4654518" y="381000"/>
            <a:ext cx="809625" cy="71438"/>
          </a:xfrm>
          <a:prstGeom prst="rect">
            <a:avLst/>
          </a:prstGeom>
          <a:solidFill>
            <a:schemeClr val="tx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19" name="218 Rectángulo"/>
          <p:cNvSpPr/>
          <p:nvPr/>
        </p:nvSpPr>
        <p:spPr>
          <a:xfrm>
            <a:off x="3846481" y="381000"/>
            <a:ext cx="809625" cy="71438"/>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20" name="219 Rectángulo"/>
          <p:cNvSpPr/>
          <p:nvPr/>
        </p:nvSpPr>
        <p:spPr>
          <a:xfrm>
            <a:off x="3041618" y="381000"/>
            <a:ext cx="809625" cy="71438"/>
          </a:xfrm>
          <a:prstGeom prst="rect">
            <a:avLst/>
          </a:prstGeom>
          <a:solidFill>
            <a:schemeClr val="tx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21" name="220 Rectángulo"/>
          <p:cNvSpPr/>
          <p:nvPr/>
        </p:nvSpPr>
        <p:spPr>
          <a:xfrm>
            <a:off x="2233581" y="381000"/>
            <a:ext cx="809625" cy="71438"/>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22" name="221 Rectángulo"/>
          <p:cNvSpPr/>
          <p:nvPr/>
        </p:nvSpPr>
        <p:spPr>
          <a:xfrm>
            <a:off x="1425543" y="381000"/>
            <a:ext cx="809625" cy="71438"/>
          </a:xfrm>
          <a:prstGeom prst="rect">
            <a:avLst/>
          </a:prstGeom>
          <a:solidFill>
            <a:schemeClr val="tx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23" name="222 Rectángulo"/>
          <p:cNvSpPr/>
          <p:nvPr/>
        </p:nvSpPr>
        <p:spPr>
          <a:xfrm>
            <a:off x="617506" y="381000"/>
            <a:ext cx="809625" cy="71438"/>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24" name="223 Rectángulo"/>
          <p:cNvSpPr/>
          <p:nvPr/>
        </p:nvSpPr>
        <p:spPr>
          <a:xfrm>
            <a:off x="8689943" y="2892425"/>
            <a:ext cx="71438" cy="1260475"/>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25" name="224 Rectángulo"/>
          <p:cNvSpPr/>
          <p:nvPr/>
        </p:nvSpPr>
        <p:spPr>
          <a:xfrm>
            <a:off x="8689943" y="4151313"/>
            <a:ext cx="71438" cy="1260475"/>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26" name="225 Rectángulo"/>
          <p:cNvSpPr/>
          <p:nvPr/>
        </p:nvSpPr>
        <p:spPr>
          <a:xfrm>
            <a:off x="23781" y="381000"/>
            <a:ext cx="611187" cy="71438"/>
          </a:xfrm>
          <a:prstGeom prst="rect">
            <a:avLst/>
          </a:prstGeom>
          <a:solidFill>
            <a:schemeClr val="tx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cxnSp>
        <p:nvCxnSpPr>
          <p:cNvPr id="227" name="226 Conector recto"/>
          <p:cNvCxnSpPr/>
          <p:nvPr/>
        </p:nvCxnSpPr>
        <p:spPr>
          <a:xfrm>
            <a:off x="25368" y="452438"/>
            <a:ext cx="0" cy="61912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8" name="227 Conector recto"/>
          <p:cNvCxnSpPr/>
          <p:nvPr/>
        </p:nvCxnSpPr>
        <p:spPr>
          <a:xfrm rot="10800000">
            <a:off x="1" y="6643711"/>
            <a:ext cx="8799481" cy="1426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9" name="228 Conector recto"/>
          <p:cNvCxnSpPr/>
          <p:nvPr/>
        </p:nvCxnSpPr>
        <p:spPr>
          <a:xfrm>
            <a:off x="3865531" y="466725"/>
            <a:ext cx="0" cy="61912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082" name="40 CuadroTexto"/>
          <p:cNvSpPr txBox="1">
            <a:spLocks noChangeArrowheads="1"/>
          </p:cNvSpPr>
          <p:nvPr/>
        </p:nvSpPr>
        <p:spPr bwMode="auto">
          <a:xfrm>
            <a:off x="3578193" y="146050"/>
            <a:ext cx="485775" cy="276225"/>
          </a:xfrm>
          <a:prstGeom prst="rect">
            <a:avLst/>
          </a:prstGeom>
          <a:noFill/>
          <a:ln w="9525">
            <a:noFill/>
            <a:miter lim="800000"/>
            <a:headEnd/>
            <a:tailEnd/>
          </a:ln>
        </p:spPr>
        <p:txBody>
          <a:bodyPr wrap="none">
            <a:spAutoFit/>
          </a:bodyPr>
          <a:lstStyle/>
          <a:p>
            <a:r>
              <a:rPr lang="es-MX" altLang="es-CL" sz="1200">
                <a:latin typeface="Calibri" pitchFamily="34" charset="0"/>
              </a:rPr>
              <a:t>   02’</a:t>
            </a:r>
            <a:endParaRPr lang="es-CL" altLang="es-CL" sz="1200">
              <a:latin typeface="Calibri" pitchFamily="34" charset="0"/>
            </a:endParaRPr>
          </a:p>
        </p:txBody>
      </p:sp>
      <p:sp>
        <p:nvSpPr>
          <p:cNvPr id="2083" name="40 CuadroTexto"/>
          <p:cNvSpPr txBox="1">
            <a:spLocks noChangeArrowheads="1"/>
          </p:cNvSpPr>
          <p:nvPr/>
        </p:nvSpPr>
        <p:spPr bwMode="auto">
          <a:xfrm>
            <a:off x="5148064" y="115888"/>
            <a:ext cx="643125" cy="307777"/>
          </a:xfrm>
          <a:prstGeom prst="rect">
            <a:avLst/>
          </a:prstGeom>
          <a:noFill/>
          <a:ln w="9525">
            <a:noFill/>
            <a:miter lim="800000"/>
            <a:headEnd/>
            <a:tailEnd/>
          </a:ln>
        </p:spPr>
        <p:txBody>
          <a:bodyPr wrap="none">
            <a:spAutoFit/>
          </a:bodyPr>
          <a:lstStyle/>
          <a:p>
            <a:r>
              <a:rPr lang="es-MX" altLang="es-CL" sz="1400" b="1" dirty="0">
                <a:latin typeface="Calibri" pitchFamily="34" charset="0"/>
              </a:rPr>
              <a:t>73</a:t>
            </a:r>
            <a:r>
              <a:rPr lang="es-MX" altLang="es-CL" sz="1400" b="1" dirty="0" smtClean="0">
                <a:latin typeface="Calibri" pitchFamily="34" charset="0"/>
              </a:rPr>
              <a:t>° W</a:t>
            </a:r>
            <a:endParaRPr lang="es-CL" altLang="es-CL" sz="1400" b="1" dirty="0">
              <a:latin typeface="Calibri" pitchFamily="34" charset="0"/>
            </a:endParaRPr>
          </a:p>
        </p:txBody>
      </p:sp>
      <p:sp>
        <p:nvSpPr>
          <p:cNvPr id="2084" name="40 CuadroTexto"/>
          <p:cNvSpPr txBox="1">
            <a:spLocks noChangeArrowheads="1"/>
          </p:cNvSpPr>
          <p:nvPr/>
        </p:nvSpPr>
        <p:spPr bwMode="auto">
          <a:xfrm>
            <a:off x="6889718" y="115888"/>
            <a:ext cx="381000" cy="276225"/>
          </a:xfrm>
          <a:prstGeom prst="rect">
            <a:avLst/>
          </a:prstGeom>
          <a:noFill/>
          <a:ln w="9525">
            <a:noFill/>
            <a:miter lim="800000"/>
            <a:headEnd/>
            <a:tailEnd/>
          </a:ln>
        </p:spPr>
        <p:txBody>
          <a:bodyPr wrap="none">
            <a:spAutoFit/>
          </a:bodyPr>
          <a:lstStyle/>
          <a:p>
            <a:r>
              <a:rPr lang="es-MX" altLang="es-CL" sz="1200" dirty="0">
                <a:latin typeface="Calibri" pitchFamily="34" charset="0"/>
              </a:rPr>
              <a:t>58’</a:t>
            </a:r>
            <a:endParaRPr lang="es-CL" altLang="es-CL" sz="1200" dirty="0">
              <a:latin typeface="Calibri" pitchFamily="34" charset="0"/>
            </a:endParaRPr>
          </a:p>
        </p:txBody>
      </p:sp>
      <p:sp>
        <p:nvSpPr>
          <p:cNvPr id="2085" name="40 CuadroTexto"/>
          <p:cNvSpPr txBox="1">
            <a:spLocks noChangeArrowheads="1"/>
          </p:cNvSpPr>
          <p:nvPr/>
        </p:nvSpPr>
        <p:spPr bwMode="auto">
          <a:xfrm>
            <a:off x="8464518" y="127000"/>
            <a:ext cx="381000" cy="276225"/>
          </a:xfrm>
          <a:prstGeom prst="rect">
            <a:avLst/>
          </a:prstGeom>
          <a:noFill/>
          <a:ln w="9525">
            <a:noFill/>
            <a:miter lim="800000"/>
            <a:headEnd/>
            <a:tailEnd/>
          </a:ln>
        </p:spPr>
        <p:txBody>
          <a:bodyPr wrap="none">
            <a:spAutoFit/>
          </a:bodyPr>
          <a:lstStyle/>
          <a:p>
            <a:r>
              <a:rPr lang="es-MX" altLang="es-CL" sz="1200">
                <a:latin typeface="Calibri" pitchFamily="34" charset="0"/>
              </a:rPr>
              <a:t>56’</a:t>
            </a:r>
            <a:endParaRPr lang="es-CL" altLang="es-CL" sz="1200">
              <a:latin typeface="Calibri" pitchFamily="34" charset="0"/>
            </a:endParaRPr>
          </a:p>
        </p:txBody>
      </p:sp>
      <p:sp>
        <p:nvSpPr>
          <p:cNvPr id="2086" name="40 CuadroTexto"/>
          <p:cNvSpPr txBox="1">
            <a:spLocks noChangeArrowheads="1"/>
          </p:cNvSpPr>
          <p:nvPr/>
        </p:nvSpPr>
        <p:spPr bwMode="auto">
          <a:xfrm>
            <a:off x="2065306" y="115888"/>
            <a:ext cx="381000" cy="276225"/>
          </a:xfrm>
          <a:prstGeom prst="rect">
            <a:avLst/>
          </a:prstGeom>
          <a:noFill/>
          <a:ln w="9525">
            <a:noFill/>
            <a:miter lim="800000"/>
            <a:headEnd/>
            <a:tailEnd/>
          </a:ln>
        </p:spPr>
        <p:txBody>
          <a:bodyPr wrap="none">
            <a:spAutoFit/>
          </a:bodyPr>
          <a:lstStyle/>
          <a:p>
            <a:r>
              <a:rPr lang="es-MX" altLang="es-CL" sz="1200">
                <a:latin typeface="Calibri" pitchFamily="34" charset="0"/>
              </a:rPr>
              <a:t>04’</a:t>
            </a:r>
            <a:endParaRPr lang="es-CL" altLang="es-CL" sz="1200">
              <a:latin typeface="Calibri" pitchFamily="34" charset="0"/>
            </a:endParaRPr>
          </a:p>
        </p:txBody>
      </p:sp>
      <p:sp>
        <p:nvSpPr>
          <p:cNvPr id="2087" name="40 CuadroTexto"/>
          <p:cNvSpPr txBox="1">
            <a:spLocks noChangeArrowheads="1"/>
          </p:cNvSpPr>
          <p:nvPr/>
        </p:nvSpPr>
        <p:spPr bwMode="auto">
          <a:xfrm>
            <a:off x="409543" y="115888"/>
            <a:ext cx="381000" cy="276225"/>
          </a:xfrm>
          <a:prstGeom prst="rect">
            <a:avLst/>
          </a:prstGeom>
          <a:noFill/>
          <a:ln w="9525">
            <a:noFill/>
            <a:miter lim="800000"/>
            <a:headEnd/>
            <a:tailEnd/>
          </a:ln>
        </p:spPr>
        <p:txBody>
          <a:bodyPr wrap="none">
            <a:spAutoFit/>
          </a:bodyPr>
          <a:lstStyle/>
          <a:p>
            <a:r>
              <a:rPr lang="es-MX" altLang="es-CL" sz="1200">
                <a:latin typeface="Calibri" pitchFamily="34" charset="0"/>
              </a:rPr>
              <a:t>06’</a:t>
            </a:r>
            <a:endParaRPr lang="es-CL" altLang="es-CL" sz="1200">
              <a:latin typeface="Calibri" pitchFamily="34" charset="0"/>
            </a:endParaRPr>
          </a:p>
        </p:txBody>
      </p:sp>
      <p:cxnSp>
        <p:nvCxnSpPr>
          <p:cNvPr id="236" name="235 Conector recto"/>
          <p:cNvCxnSpPr>
            <a:stCxn id="217" idx="1"/>
          </p:cNvCxnSpPr>
          <p:nvPr/>
        </p:nvCxnSpPr>
        <p:spPr>
          <a:xfrm rot="10800000" flipH="1" flipV="1">
            <a:off x="5459380" y="416718"/>
            <a:ext cx="41313" cy="622699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7" name="236 Conector recto"/>
          <p:cNvCxnSpPr/>
          <p:nvPr/>
        </p:nvCxnSpPr>
        <p:spPr>
          <a:xfrm>
            <a:off x="7078631" y="454025"/>
            <a:ext cx="0" cy="619283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090" name="40 CuadroTexto"/>
          <p:cNvSpPr txBox="1">
            <a:spLocks noChangeArrowheads="1"/>
          </p:cNvSpPr>
          <p:nvPr/>
        </p:nvSpPr>
        <p:spPr bwMode="auto">
          <a:xfrm>
            <a:off x="8707178" y="4000708"/>
            <a:ext cx="545342" cy="276999"/>
          </a:xfrm>
          <a:prstGeom prst="rect">
            <a:avLst/>
          </a:prstGeom>
          <a:noFill/>
          <a:ln w="9525">
            <a:noFill/>
            <a:miter lim="800000"/>
            <a:headEnd/>
            <a:tailEnd/>
          </a:ln>
        </p:spPr>
        <p:txBody>
          <a:bodyPr wrap="none">
            <a:spAutoFit/>
          </a:bodyPr>
          <a:lstStyle/>
          <a:p>
            <a:pPr algn="ctr"/>
            <a:r>
              <a:rPr lang="es-MX" altLang="es-CL" sz="1200" b="1" dirty="0">
                <a:latin typeface="Calibri" pitchFamily="34" charset="0"/>
              </a:rPr>
              <a:t>40</a:t>
            </a:r>
            <a:r>
              <a:rPr lang="es-MX" altLang="es-CL" sz="1200" b="1" dirty="0" smtClean="0">
                <a:latin typeface="Calibri" pitchFamily="34" charset="0"/>
              </a:rPr>
              <a:t>° S </a:t>
            </a:r>
            <a:endParaRPr lang="es-CL" altLang="es-CL" sz="1200" b="1" dirty="0">
              <a:latin typeface="Calibri" pitchFamily="34" charset="0"/>
            </a:endParaRPr>
          </a:p>
        </p:txBody>
      </p:sp>
      <p:sp>
        <p:nvSpPr>
          <p:cNvPr id="2091" name="40 CuadroTexto"/>
          <p:cNvSpPr txBox="1">
            <a:spLocks noChangeArrowheads="1"/>
          </p:cNvSpPr>
          <p:nvPr/>
        </p:nvSpPr>
        <p:spPr bwMode="auto">
          <a:xfrm>
            <a:off x="8742331" y="6508750"/>
            <a:ext cx="381000" cy="277813"/>
          </a:xfrm>
          <a:prstGeom prst="rect">
            <a:avLst/>
          </a:prstGeom>
          <a:noFill/>
          <a:ln w="9525">
            <a:noFill/>
            <a:miter lim="800000"/>
            <a:headEnd/>
            <a:tailEnd/>
          </a:ln>
        </p:spPr>
        <p:txBody>
          <a:bodyPr wrap="none">
            <a:spAutoFit/>
          </a:bodyPr>
          <a:lstStyle/>
          <a:p>
            <a:r>
              <a:rPr lang="es-MX" altLang="es-CL" sz="1200">
                <a:latin typeface="Calibri" pitchFamily="34" charset="0"/>
              </a:rPr>
              <a:t>02’</a:t>
            </a:r>
            <a:endParaRPr lang="es-CL" altLang="es-CL" sz="1200">
              <a:latin typeface="Calibri" pitchFamily="34" charset="0"/>
            </a:endParaRPr>
          </a:p>
        </p:txBody>
      </p:sp>
      <p:sp>
        <p:nvSpPr>
          <p:cNvPr id="2092" name="40 CuadroTexto"/>
          <p:cNvSpPr txBox="1">
            <a:spLocks noChangeArrowheads="1"/>
          </p:cNvSpPr>
          <p:nvPr/>
        </p:nvSpPr>
        <p:spPr bwMode="auto">
          <a:xfrm>
            <a:off x="8718518" y="1511300"/>
            <a:ext cx="381000" cy="276225"/>
          </a:xfrm>
          <a:prstGeom prst="rect">
            <a:avLst/>
          </a:prstGeom>
          <a:noFill/>
          <a:ln w="9525">
            <a:noFill/>
            <a:miter lim="800000"/>
            <a:headEnd/>
            <a:tailEnd/>
          </a:ln>
        </p:spPr>
        <p:txBody>
          <a:bodyPr wrap="none">
            <a:spAutoFit/>
          </a:bodyPr>
          <a:lstStyle/>
          <a:p>
            <a:r>
              <a:rPr lang="es-MX" altLang="es-CL" sz="1200">
                <a:latin typeface="Calibri" pitchFamily="34" charset="0"/>
              </a:rPr>
              <a:t>58’</a:t>
            </a:r>
            <a:endParaRPr lang="es-CL" altLang="es-CL" sz="1200">
              <a:latin typeface="Calibri" pitchFamily="34" charset="0"/>
            </a:endParaRPr>
          </a:p>
        </p:txBody>
      </p:sp>
      <p:cxnSp>
        <p:nvCxnSpPr>
          <p:cNvPr id="241" name="240 Conector recto"/>
          <p:cNvCxnSpPr/>
          <p:nvPr/>
        </p:nvCxnSpPr>
        <p:spPr>
          <a:xfrm>
            <a:off x="7080218" y="381000"/>
            <a:ext cx="0" cy="7143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43" name="242 Rectángulo"/>
          <p:cNvSpPr/>
          <p:nvPr/>
        </p:nvSpPr>
        <p:spPr>
          <a:xfrm>
            <a:off x="6270593" y="381000"/>
            <a:ext cx="73025" cy="71438"/>
          </a:xfrm>
          <a:prstGeom prst="rect">
            <a:avLst/>
          </a:prstGeom>
          <a:solidFill>
            <a:schemeClr val="tx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ln w="9525">
                <a:solidFill>
                  <a:sysClr val="windowText" lastClr="000000"/>
                </a:solidFill>
              </a:ln>
            </a:endParaRPr>
          </a:p>
        </p:txBody>
      </p:sp>
      <p:sp>
        <p:nvSpPr>
          <p:cNvPr id="244" name="243 Rectángulo"/>
          <p:cNvSpPr/>
          <p:nvPr/>
        </p:nvSpPr>
        <p:spPr>
          <a:xfrm>
            <a:off x="6437281" y="381000"/>
            <a:ext cx="71437" cy="71438"/>
          </a:xfrm>
          <a:prstGeom prst="rect">
            <a:avLst/>
          </a:prstGeom>
          <a:solidFill>
            <a:schemeClr val="tx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ln w="9525">
                <a:solidFill>
                  <a:sysClr val="windowText" lastClr="000000"/>
                </a:solidFill>
              </a:ln>
            </a:endParaRPr>
          </a:p>
        </p:txBody>
      </p:sp>
      <p:sp>
        <p:nvSpPr>
          <p:cNvPr id="245" name="244 Rectángulo"/>
          <p:cNvSpPr/>
          <p:nvPr/>
        </p:nvSpPr>
        <p:spPr>
          <a:xfrm>
            <a:off x="6602381" y="381000"/>
            <a:ext cx="73025" cy="71438"/>
          </a:xfrm>
          <a:prstGeom prst="rect">
            <a:avLst/>
          </a:prstGeom>
          <a:solidFill>
            <a:schemeClr val="tx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ln w="9525">
                <a:solidFill>
                  <a:sysClr val="windowText" lastClr="000000"/>
                </a:solidFill>
              </a:ln>
            </a:endParaRPr>
          </a:p>
        </p:txBody>
      </p:sp>
      <p:sp>
        <p:nvSpPr>
          <p:cNvPr id="246" name="245 Rectángulo"/>
          <p:cNvSpPr/>
          <p:nvPr/>
        </p:nvSpPr>
        <p:spPr>
          <a:xfrm>
            <a:off x="6769068" y="381000"/>
            <a:ext cx="71438" cy="71438"/>
          </a:xfrm>
          <a:prstGeom prst="rect">
            <a:avLst/>
          </a:prstGeom>
          <a:solidFill>
            <a:schemeClr val="tx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ln w="9525">
                <a:solidFill>
                  <a:sysClr val="windowText" lastClr="000000"/>
                </a:solidFill>
              </a:ln>
            </a:endParaRPr>
          </a:p>
        </p:txBody>
      </p:sp>
      <p:sp>
        <p:nvSpPr>
          <p:cNvPr id="247" name="246 Rectángulo"/>
          <p:cNvSpPr/>
          <p:nvPr/>
        </p:nvSpPr>
        <p:spPr>
          <a:xfrm>
            <a:off x="6934168" y="381000"/>
            <a:ext cx="71438" cy="71438"/>
          </a:xfrm>
          <a:prstGeom prst="rect">
            <a:avLst/>
          </a:prstGeom>
          <a:solidFill>
            <a:schemeClr val="tx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ln w="9525">
                <a:solidFill>
                  <a:sysClr val="windowText" lastClr="000000"/>
                </a:solidFill>
              </a:ln>
            </a:endParaRPr>
          </a:p>
        </p:txBody>
      </p:sp>
      <p:grpSp>
        <p:nvGrpSpPr>
          <p:cNvPr id="2099" name="82 Grupo"/>
          <p:cNvGrpSpPr>
            <a:grpSpLocks/>
          </p:cNvGrpSpPr>
          <p:nvPr/>
        </p:nvGrpSpPr>
        <p:grpSpPr bwMode="auto">
          <a:xfrm rot="5400000">
            <a:off x="8099393" y="4748213"/>
            <a:ext cx="1258887" cy="71438"/>
            <a:chOff x="6433222" y="533254"/>
            <a:chExt cx="811458" cy="72008"/>
          </a:xfrm>
        </p:grpSpPr>
        <p:sp>
          <p:nvSpPr>
            <p:cNvPr id="249" name="248 Rectángulo"/>
            <p:cNvSpPr/>
            <p:nvPr/>
          </p:nvSpPr>
          <p:spPr>
            <a:xfrm>
              <a:off x="6434245" y="533253"/>
              <a:ext cx="810435" cy="72008"/>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cxnSp>
          <p:nvCxnSpPr>
            <p:cNvPr id="250" name="249 Conector recto"/>
            <p:cNvCxnSpPr/>
            <p:nvPr/>
          </p:nvCxnSpPr>
          <p:spPr>
            <a:xfrm>
              <a:off x="7242633" y="533253"/>
              <a:ext cx="0" cy="7200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51" name="250 Rectángulo"/>
            <p:cNvSpPr/>
            <p:nvPr/>
          </p:nvSpPr>
          <p:spPr>
            <a:xfrm>
              <a:off x="6433222" y="533254"/>
              <a:ext cx="71629" cy="72008"/>
            </a:xfrm>
            <a:prstGeom prst="rect">
              <a:avLst/>
            </a:prstGeom>
            <a:solidFill>
              <a:schemeClr val="tx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ln w="9525">
                  <a:solidFill>
                    <a:sysClr val="windowText" lastClr="000000"/>
                  </a:solidFill>
                </a:ln>
              </a:endParaRPr>
            </a:p>
          </p:txBody>
        </p:sp>
        <p:sp>
          <p:nvSpPr>
            <p:cNvPr id="252" name="251 Rectángulo"/>
            <p:cNvSpPr/>
            <p:nvPr/>
          </p:nvSpPr>
          <p:spPr>
            <a:xfrm>
              <a:off x="6598993" y="533254"/>
              <a:ext cx="71629" cy="72008"/>
            </a:xfrm>
            <a:prstGeom prst="rect">
              <a:avLst/>
            </a:prstGeom>
            <a:solidFill>
              <a:schemeClr val="tx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ln w="9525">
                  <a:solidFill>
                    <a:sysClr val="windowText" lastClr="000000"/>
                  </a:solidFill>
                </a:ln>
              </a:endParaRPr>
            </a:p>
          </p:txBody>
        </p:sp>
        <p:sp>
          <p:nvSpPr>
            <p:cNvPr id="253" name="252 Rectángulo"/>
            <p:cNvSpPr/>
            <p:nvPr/>
          </p:nvSpPr>
          <p:spPr>
            <a:xfrm>
              <a:off x="6764764" y="533254"/>
              <a:ext cx="71629" cy="72008"/>
            </a:xfrm>
            <a:prstGeom prst="rect">
              <a:avLst/>
            </a:prstGeom>
            <a:solidFill>
              <a:schemeClr val="tx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ln w="9525">
                  <a:solidFill>
                    <a:sysClr val="windowText" lastClr="000000"/>
                  </a:solidFill>
                </a:ln>
              </a:endParaRPr>
            </a:p>
          </p:txBody>
        </p:sp>
        <p:sp>
          <p:nvSpPr>
            <p:cNvPr id="254" name="253 Rectángulo"/>
            <p:cNvSpPr/>
            <p:nvPr/>
          </p:nvSpPr>
          <p:spPr>
            <a:xfrm>
              <a:off x="6930534" y="533254"/>
              <a:ext cx="71629" cy="72008"/>
            </a:xfrm>
            <a:prstGeom prst="rect">
              <a:avLst/>
            </a:prstGeom>
            <a:solidFill>
              <a:schemeClr val="tx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ln w="9525">
                  <a:solidFill>
                    <a:sysClr val="windowText" lastClr="000000"/>
                  </a:solidFill>
                </a:ln>
              </a:endParaRPr>
            </a:p>
          </p:txBody>
        </p:sp>
        <p:sp>
          <p:nvSpPr>
            <p:cNvPr id="255" name="254 Rectángulo"/>
            <p:cNvSpPr/>
            <p:nvPr/>
          </p:nvSpPr>
          <p:spPr>
            <a:xfrm>
              <a:off x="7096305" y="533254"/>
              <a:ext cx="71629" cy="72008"/>
            </a:xfrm>
            <a:prstGeom prst="rect">
              <a:avLst/>
            </a:prstGeom>
            <a:solidFill>
              <a:schemeClr val="tx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ln w="9525">
                  <a:solidFill>
                    <a:sysClr val="windowText" lastClr="000000"/>
                  </a:solidFill>
                </a:ln>
              </a:endParaRPr>
            </a:p>
          </p:txBody>
        </p:sp>
      </p:grpSp>
      <p:pic>
        <p:nvPicPr>
          <p:cNvPr id="2100" name="Picture 4"/>
          <p:cNvPicPr>
            <a:picLocks noChangeAspect="1" noChangeArrowheads="1"/>
          </p:cNvPicPr>
          <p:nvPr/>
        </p:nvPicPr>
        <p:blipFill>
          <a:blip r:embed="rId6"/>
          <a:srcRect/>
          <a:stretch>
            <a:fillRect/>
          </a:stretch>
        </p:blipFill>
        <p:spPr bwMode="auto">
          <a:xfrm>
            <a:off x="3301969" y="1268761"/>
            <a:ext cx="227334" cy="159976"/>
          </a:xfrm>
          <a:prstGeom prst="rect">
            <a:avLst/>
          </a:prstGeom>
          <a:noFill/>
          <a:ln w="9525">
            <a:noFill/>
            <a:miter lim="800000"/>
            <a:headEnd/>
            <a:tailEnd/>
          </a:ln>
        </p:spPr>
      </p:pic>
      <p:pic>
        <p:nvPicPr>
          <p:cNvPr id="2101" name="Picture 169"/>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rot="370624">
            <a:off x="6688106" y="5049428"/>
            <a:ext cx="285750" cy="127000"/>
          </a:xfrm>
          <a:prstGeom prst="rect">
            <a:avLst/>
          </a:prstGeom>
          <a:noFill/>
          <a:ln w="9525">
            <a:noFill/>
            <a:miter lim="800000"/>
            <a:headEnd/>
            <a:tailEnd/>
          </a:ln>
        </p:spPr>
      </p:pic>
      <p:sp>
        <p:nvSpPr>
          <p:cNvPr id="260" name="259 Forma libre"/>
          <p:cNvSpPr/>
          <p:nvPr/>
        </p:nvSpPr>
        <p:spPr>
          <a:xfrm rot="16629869">
            <a:off x="4545856" y="4357037"/>
            <a:ext cx="357188" cy="406400"/>
          </a:xfrm>
          <a:custGeom>
            <a:avLst/>
            <a:gdLst>
              <a:gd name="connsiteX0" fmla="*/ 35748 w 3600416"/>
              <a:gd name="connsiteY0" fmla="*/ 3104444 h 3296355"/>
              <a:gd name="connsiteX1" fmla="*/ 47037 w 3600416"/>
              <a:gd name="connsiteY1" fmla="*/ 2968977 h 3296355"/>
              <a:gd name="connsiteX2" fmla="*/ 80904 w 3600416"/>
              <a:gd name="connsiteY2" fmla="*/ 2946400 h 3296355"/>
              <a:gd name="connsiteX3" fmla="*/ 35748 w 3600416"/>
              <a:gd name="connsiteY3" fmla="*/ 2889955 h 3296355"/>
              <a:gd name="connsiteX4" fmla="*/ 47037 w 3600416"/>
              <a:gd name="connsiteY4" fmla="*/ 2810933 h 3296355"/>
              <a:gd name="connsiteX5" fmla="*/ 80904 w 3600416"/>
              <a:gd name="connsiteY5" fmla="*/ 2788355 h 3296355"/>
              <a:gd name="connsiteX6" fmla="*/ 103481 w 3600416"/>
              <a:gd name="connsiteY6" fmla="*/ 2754488 h 3296355"/>
              <a:gd name="connsiteX7" fmla="*/ 114770 w 3600416"/>
              <a:gd name="connsiteY7" fmla="*/ 2664177 h 3296355"/>
              <a:gd name="connsiteX8" fmla="*/ 182504 w 3600416"/>
              <a:gd name="connsiteY8" fmla="*/ 2619022 h 3296355"/>
              <a:gd name="connsiteX9" fmla="*/ 250237 w 3600416"/>
              <a:gd name="connsiteY9" fmla="*/ 2596444 h 3296355"/>
              <a:gd name="connsiteX10" fmla="*/ 385704 w 3600416"/>
              <a:gd name="connsiteY10" fmla="*/ 2619022 h 3296355"/>
              <a:gd name="connsiteX11" fmla="*/ 487304 w 3600416"/>
              <a:gd name="connsiteY11" fmla="*/ 2664177 h 3296355"/>
              <a:gd name="connsiteX12" fmla="*/ 622770 w 3600416"/>
              <a:gd name="connsiteY12" fmla="*/ 2698044 h 3296355"/>
              <a:gd name="connsiteX13" fmla="*/ 667926 w 3600416"/>
              <a:gd name="connsiteY13" fmla="*/ 2709333 h 3296355"/>
              <a:gd name="connsiteX14" fmla="*/ 701792 w 3600416"/>
              <a:gd name="connsiteY14" fmla="*/ 2743200 h 3296355"/>
              <a:gd name="connsiteX15" fmla="*/ 735659 w 3600416"/>
              <a:gd name="connsiteY15" fmla="*/ 2754488 h 3296355"/>
              <a:gd name="connsiteX16" fmla="*/ 746948 w 3600416"/>
              <a:gd name="connsiteY16" fmla="*/ 2449688 h 3296355"/>
              <a:gd name="connsiteX17" fmla="*/ 769526 w 3600416"/>
              <a:gd name="connsiteY17" fmla="*/ 2404533 h 3296355"/>
              <a:gd name="connsiteX18" fmla="*/ 780815 w 3600416"/>
              <a:gd name="connsiteY18" fmla="*/ 2370666 h 3296355"/>
              <a:gd name="connsiteX19" fmla="*/ 859837 w 3600416"/>
              <a:gd name="connsiteY19" fmla="*/ 2280355 h 3296355"/>
              <a:gd name="connsiteX20" fmla="*/ 893704 w 3600416"/>
              <a:gd name="connsiteY20" fmla="*/ 2257777 h 3296355"/>
              <a:gd name="connsiteX21" fmla="*/ 950148 w 3600416"/>
              <a:gd name="connsiteY21" fmla="*/ 2190044 h 3296355"/>
              <a:gd name="connsiteX22" fmla="*/ 927570 w 3600416"/>
              <a:gd name="connsiteY22" fmla="*/ 2077155 h 3296355"/>
              <a:gd name="connsiteX23" fmla="*/ 893704 w 3600416"/>
              <a:gd name="connsiteY23" fmla="*/ 2043288 h 3296355"/>
              <a:gd name="connsiteX24" fmla="*/ 871126 w 3600416"/>
              <a:gd name="connsiteY24" fmla="*/ 1964266 h 3296355"/>
              <a:gd name="connsiteX25" fmla="*/ 882415 w 3600416"/>
              <a:gd name="connsiteY25" fmla="*/ 1794933 h 3296355"/>
              <a:gd name="connsiteX26" fmla="*/ 916281 w 3600416"/>
              <a:gd name="connsiteY26" fmla="*/ 1772355 h 3296355"/>
              <a:gd name="connsiteX27" fmla="*/ 972726 w 3600416"/>
              <a:gd name="connsiteY27" fmla="*/ 1727200 h 3296355"/>
              <a:gd name="connsiteX28" fmla="*/ 1051748 w 3600416"/>
              <a:gd name="connsiteY28" fmla="*/ 1682044 h 3296355"/>
              <a:gd name="connsiteX29" fmla="*/ 1085615 w 3600416"/>
              <a:gd name="connsiteY29" fmla="*/ 1659466 h 3296355"/>
              <a:gd name="connsiteX30" fmla="*/ 1175926 w 3600416"/>
              <a:gd name="connsiteY30" fmla="*/ 1591733 h 3296355"/>
              <a:gd name="connsiteX31" fmla="*/ 1198504 w 3600416"/>
              <a:gd name="connsiteY31" fmla="*/ 1546577 h 3296355"/>
              <a:gd name="connsiteX32" fmla="*/ 1209792 w 3600416"/>
              <a:gd name="connsiteY32" fmla="*/ 1501422 h 3296355"/>
              <a:gd name="connsiteX33" fmla="*/ 1221081 w 3600416"/>
              <a:gd name="connsiteY33" fmla="*/ 1388533 h 3296355"/>
              <a:gd name="connsiteX34" fmla="*/ 1243659 w 3600416"/>
              <a:gd name="connsiteY34" fmla="*/ 1354666 h 3296355"/>
              <a:gd name="connsiteX35" fmla="*/ 1300104 w 3600416"/>
              <a:gd name="connsiteY35" fmla="*/ 1264355 h 3296355"/>
              <a:gd name="connsiteX36" fmla="*/ 1333970 w 3600416"/>
              <a:gd name="connsiteY36" fmla="*/ 1196622 h 3296355"/>
              <a:gd name="connsiteX37" fmla="*/ 1356548 w 3600416"/>
              <a:gd name="connsiteY37" fmla="*/ 1140177 h 3296355"/>
              <a:gd name="connsiteX38" fmla="*/ 1435570 w 3600416"/>
              <a:gd name="connsiteY38" fmla="*/ 1038577 h 3296355"/>
              <a:gd name="connsiteX39" fmla="*/ 1435570 w 3600416"/>
              <a:gd name="connsiteY39" fmla="*/ 790222 h 3296355"/>
              <a:gd name="connsiteX40" fmla="*/ 1401704 w 3600416"/>
              <a:gd name="connsiteY40" fmla="*/ 756355 h 3296355"/>
              <a:gd name="connsiteX41" fmla="*/ 1435570 w 3600416"/>
              <a:gd name="connsiteY41" fmla="*/ 722488 h 3296355"/>
              <a:gd name="connsiteX42" fmla="*/ 1424281 w 3600416"/>
              <a:gd name="connsiteY42" fmla="*/ 654755 h 3296355"/>
              <a:gd name="connsiteX43" fmla="*/ 1390415 w 3600416"/>
              <a:gd name="connsiteY43" fmla="*/ 564444 h 3296355"/>
              <a:gd name="connsiteX44" fmla="*/ 1379126 w 3600416"/>
              <a:gd name="connsiteY44" fmla="*/ 519288 h 3296355"/>
              <a:gd name="connsiteX45" fmla="*/ 1412992 w 3600416"/>
              <a:gd name="connsiteY45" fmla="*/ 248355 h 3296355"/>
              <a:gd name="connsiteX46" fmla="*/ 1424281 w 3600416"/>
              <a:gd name="connsiteY46" fmla="*/ 203200 h 3296355"/>
              <a:gd name="connsiteX47" fmla="*/ 1458148 w 3600416"/>
              <a:gd name="connsiteY47" fmla="*/ 169333 h 3296355"/>
              <a:gd name="connsiteX48" fmla="*/ 1503304 w 3600416"/>
              <a:gd name="connsiteY48" fmla="*/ 11288 h 3296355"/>
              <a:gd name="connsiteX49" fmla="*/ 1537170 w 3600416"/>
              <a:gd name="connsiteY49" fmla="*/ 0 h 3296355"/>
              <a:gd name="connsiteX50" fmla="*/ 1638770 w 3600416"/>
              <a:gd name="connsiteY50" fmla="*/ 22577 h 3296355"/>
              <a:gd name="connsiteX51" fmla="*/ 1683926 w 3600416"/>
              <a:gd name="connsiteY51" fmla="*/ 90311 h 3296355"/>
              <a:gd name="connsiteX52" fmla="*/ 1695215 w 3600416"/>
              <a:gd name="connsiteY52" fmla="*/ 135466 h 3296355"/>
              <a:gd name="connsiteX53" fmla="*/ 1717792 w 3600416"/>
              <a:gd name="connsiteY53" fmla="*/ 169333 h 3296355"/>
              <a:gd name="connsiteX54" fmla="*/ 1729081 w 3600416"/>
              <a:gd name="connsiteY54" fmla="*/ 203200 h 3296355"/>
              <a:gd name="connsiteX55" fmla="*/ 1774237 w 3600416"/>
              <a:gd name="connsiteY55" fmla="*/ 508000 h 3296355"/>
              <a:gd name="connsiteX56" fmla="*/ 1808104 w 3600416"/>
              <a:gd name="connsiteY56" fmla="*/ 530577 h 3296355"/>
              <a:gd name="connsiteX57" fmla="*/ 1819392 w 3600416"/>
              <a:gd name="connsiteY57" fmla="*/ 564444 h 3296355"/>
              <a:gd name="connsiteX58" fmla="*/ 1841970 w 3600416"/>
              <a:gd name="connsiteY58" fmla="*/ 598311 h 3296355"/>
              <a:gd name="connsiteX59" fmla="*/ 1853259 w 3600416"/>
              <a:gd name="connsiteY59" fmla="*/ 824088 h 3296355"/>
              <a:gd name="connsiteX60" fmla="*/ 1864548 w 3600416"/>
              <a:gd name="connsiteY60" fmla="*/ 857955 h 3296355"/>
              <a:gd name="connsiteX61" fmla="*/ 1875837 w 3600416"/>
              <a:gd name="connsiteY61" fmla="*/ 903111 h 3296355"/>
              <a:gd name="connsiteX62" fmla="*/ 1954859 w 3600416"/>
              <a:gd name="connsiteY62" fmla="*/ 970844 h 3296355"/>
              <a:gd name="connsiteX63" fmla="*/ 2079037 w 3600416"/>
              <a:gd name="connsiteY63" fmla="*/ 993422 h 3296355"/>
              <a:gd name="connsiteX64" fmla="*/ 2225792 w 3600416"/>
              <a:gd name="connsiteY64" fmla="*/ 982133 h 3296355"/>
              <a:gd name="connsiteX65" fmla="*/ 2214504 w 3600416"/>
              <a:gd name="connsiteY65" fmla="*/ 925688 h 3296355"/>
              <a:gd name="connsiteX66" fmla="*/ 2225792 w 3600416"/>
              <a:gd name="connsiteY66" fmla="*/ 869244 h 3296355"/>
              <a:gd name="connsiteX67" fmla="*/ 2270948 w 3600416"/>
              <a:gd name="connsiteY67" fmla="*/ 835377 h 3296355"/>
              <a:gd name="connsiteX68" fmla="*/ 2383837 w 3600416"/>
              <a:gd name="connsiteY68" fmla="*/ 801511 h 3296355"/>
              <a:gd name="connsiteX69" fmla="*/ 2428992 w 3600416"/>
              <a:gd name="connsiteY69" fmla="*/ 790222 h 3296355"/>
              <a:gd name="connsiteX70" fmla="*/ 2508015 w 3600416"/>
              <a:gd name="connsiteY70" fmla="*/ 812800 h 3296355"/>
              <a:gd name="connsiteX71" fmla="*/ 2564459 w 3600416"/>
              <a:gd name="connsiteY71" fmla="*/ 869244 h 3296355"/>
              <a:gd name="connsiteX72" fmla="*/ 2643481 w 3600416"/>
              <a:gd name="connsiteY72" fmla="*/ 982133 h 3296355"/>
              <a:gd name="connsiteX73" fmla="*/ 2654770 w 3600416"/>
              <a:gd name="connsiteY73" fmla="*/ 1038577 h 3296355"/>
              <a:gd name="connsiteX74" fmla="*/ 2666059 w 3600416"/>
              <a:gd name="connsiteY74" fmla="*/ 1128888 h 3296355"/>
              <a:gd name="connsiteX75" fmla="*/ 2733792 w 3600416"/>
              <a:gd name="connsiteY75" fmla="*/ 1196622 h 3296355"/>
              <a:gd name="connsiteX76" fmla="*/ 2767659 w 3600416"/>
              <a:gd name="connsiteY76" fmla="*/ 1219200 h 3296355"/>
              <a:gd name="connsiteX77" fmla="*/ 2812815 w 3600416"/>
              <a:gd name="connsiteY77" fmla="*/ 1230488 h 3296355"/>
              <a:gd name="connsiteX78" fmla="*/ 2880548 w 3600416"/>
              <a:gd name="connsiteY78" fmla="*/ 1219200 h 3296355"/>
              <a:gd name="connsiteX79" fmla="*/ 2914415 w 3600416"/>
              <a:gd name="connsiteY79" fmla="*/ 1196622 h 3296355"/>
              <a:gd name="connsiteX80" fmla="*/ 2959570 w 3600416"/>
              <a:gd name="connsiteY80" fmla="*/ 1174044 h 3296355"/>
              <a:gd name="connsiteX81" fmla="*/ 3106326 w 3600416"/>
              <a:gd name="connsiteY81" fmla="*/ 1185333 h 3296355"/>
              <a:gd name="connsiteX82" fmla="*/ 3140192 w 3600416"/>
              <a:gd name="connsiteY82" fmla="*/ 1241777 h 3296355"/>
              <a:gd name="connsiteX83" fmla="*/ 3174059 w 3600416"/>
              <a:gd name="connsiteY83" fmla="*/ 1264355 h 3296355"/>
              <a:gd name="connsiteX84" fmla="*/ 3230504 w 3600416"/>
              <a:gd name="connsiteY84" fmla="*/ 1320800 h 3296355"/>
              <a:gd name="connsiteX85" fmla="*/ 3264370 w 3600416"/>
              <a:gd name="connsiteY85" fmla="*/ 1354666 h 3296355"/>
              <a:gd name="connsiteX86" fmla="*/ 3309526 w 3600416"/>
              <a:gd name="connsiteY86" fmla="*/ 1365955 h 3296355"/>
              <a:gd name="connsiteX87" fmla="*/ 3343392 w 3600416"/>
              <a:gd name="connsiteY87" fmla="*/ 1377244 h 3296355"/>
              <a:gd name="connsiteX88" fmla="*/ 3411126 w 3600416"/>
              <a:gd name="connsiteY88" fmla="*/ 1456266 h 3296355"/>
              <a:gd name="connsiteX89" fmla="*/ 3433704 w 3600416"/>
              <a:gd name="connsiteY89" fmla="*/ 1524000 h 3296355"/>
              <a:gd name="connsiteX90" fmla="*/ 3433704 w 3600416"/>
              <a:gd name="connsiteY90" fmla="*/ 2167466 h 3296355"/>
              <a:gd name="connsiteX91" fmla="*/ 3444992 w 3600416"/>
              <a:gd name="connsiteY91" fmla="*/ 2212622 h 3296355"/>
              <a:gd name="connsiteX92" fmla="*/ 3490148 w 3600416"/>
              <a:gd name="connsiteY92" fmla="*/ 2257777 h 3296355"/>
              <a:gd name="connsiteX93" fmla="*/ 3569170 w 3600416"/>
              <a:gd name="connsiteY93" fmla="*/ 2348088 h 3296355"/>
              <a:gd name="connsiteX94" fmla="*/ 3512726 w 3600416"/>
              <a:gd name="connsiteY94" fmla="*/ 2483555 h 3296355"/>
              <a:gd name="connsiteX95" fmla="*/ 3478859 w 3600416"/>
              <a:gd name="connsiteY95" fmla="*/ 2494844 h 3296355"/>
              <a:gd name="connsiteX96" fmla="*/ 3411126 w 3600416"/>
              <a:gd name="connsiteY96" fmla="*/ 2540000 h 3296355"/>
              <a:gd name="connsiteX97" fmla="*/ 3377259 w 3600416"/>
              <a:gd name="connsiteY97" fmla="*/ 2551288 h 3296355"/>
              <a:gd name="connsiteX98" fmla="*/ 3343392 w 3600416"/>
              <a:gd name="connsiteY98" fmla="*/ 2596444 h 3296355"/>
              <a:gd name="connsiteX99" fmla="*/ 3253081 w 3600416"/>
              <a:gd name="connsiteY99" fmla="*/ 2743200 h 3296355"/>
              <a:gd name="connsiteX100" fmla="*/ 3241792 w 3600416"/>
              <a:gd name="connsiteY100" fmla="*/ 2777066 h 3296355"/>
              <a:gd name="connsiteX101" fmla="*/ 3230504 w 3600416"/>
              <a:gd name="connsiteY101" fmla="*/ 2856088 h 3296355"/>
              <a:gd name="connsiteX102" fmla="*/ 3162770 w 3600416"/>
              <a:gd name="connsiteY102" fmla="*/ 2912533 h 3296355"/>
              <a:gd name="connsiteX103" fmla="*/ 3038592 w 3600416"/>
              <a:gd name="connsiteY103" fmla="*/ 2935111 h 3296355"/>
              <a:gd name="connsiteX104" fmla="*/ 2812815 w 3600416"/>
              <a:gd name="connsiteY104" fmla="*/ 2923822 h 3296355"/>
              <a:gd name="connsiteX105" fmla="*/ 2745081 w 3600416"/>
              <a:gd name="connsiteY105" fmla="*/ 2901244 h 3296355"/>
              <a:gd name="connsiteX106" fmla="*/ 2564459 w 3600416"/>
              <a:gd name="connsiteY106" fmla="*/ 2935111 h 3296355"/>
              <a:gd name="connsiteX107" fmla="*/ 2519304 w 3600416"/>
              <a:gd name="connsiteY107" fmla="*/ 3002844 h 3296355"/>
              <a:gd name="connsiteX108" fmla="*/ 2451570 w 3600416"/>
              <a:gd name="connsiteY108" fmla="*/ 3048000 h 3296355"/>
              <a:gd name="connsiteX109" fmla="*/ 2259659 w 3600416"/>
              <a:gd name="connsiteY109" fmla="*/ 3093155 h 3296355"/>
              <a:gd name="connsiteX110" fmla="*/ 1841970 w 3600416"/>
              <a:gd name="connsiteY110" fmla="*/ 3070577 h 3296355"/>
              <a:gd name="connsiteX111" fmla="*/ 1751659 w 3600416"/>
              <a:gd name="connsiteY111" fmla="*/ 3036711 h 3296355"/>
              <a:gd name="connsiteX112" fmla="*/ 1695215 w 3600416"/>
              <a:gd name="connsiteY112" fmla="*/ 3025422 h 3296355"/>
              <a:gd name="connsiteX113" fmla="*/ 1412992 w 3600416"/>
              <a:gd name="connsiteY113" fmla="*/ 3036711 h 3296355"/>
              <a:gd name="connsiteX114" fmla="*/ 1322681 w 3600416"/>
              <a:gd name="connsiteY114" fmla="*/ 3081866 h 3296355"/>
              <a:gd name="connsiteX115" fmla="*/ 984015 w 3600416"/>
              <a:gd name="connsiteY115" fmla="*/ 3160888 h 3296355"/>
              <a:gd name="connsiteX116" fmla="*/ 904992 w 3600416"/>
              <a:gd name="connsiteY116" fmla="*/ 3194755 h 3296355"/>
              <a:gd name="connsiteX117" fmla="*/ 837259 w 3600416"/>
              <a:gd name="connsiteY117" fmla="*/ 3217333 h 3296355"/>
              <a:gd name="connsiteX118" fmla="*/ 656637 w 3600416"/>
              <a:gd name="connsiteY118" fmla="*/ 3296355 h 3296355"/>
              <a:gd name="connsiteX119" fmla="*/ 509881 w 3600416"/>
              <a:gd name="connsiteY119" fmla="*/ 3273777 h 3296355"/>
              <a:gd name="connsiteX120" fmla="*/ 476015 w 3600416"/>
              <a:gd name="connsiteY120" fmla="*/ 3262488 h 3296355"/>
              <a:gd name="connsiteX121" fmla="*/ 408281 w 3600416"/>
              <a:gd name="connsiteY121" fmla="*/ 3217333 h 3296355"/>
              <a:gd name="connsiteX122" fmla="*/ 295392 w 3600416"/>
              <a:gd name="connsiteY122" fmla="*/ 3115733 h 3296355"/>
              <a:gd name="connsiteX123" fmla="*/ 261526 w 3600416"/>
              <a:gd name="connsiteY123" fmla="*/ 3104444 h 3296355"/>
              <a:gd name="connsiteX124" fmla="*/ 35748 w 3600416"/>
              <a:gd name="connsiteY124" fmla="*/ 3104444 h 32963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3600416" h="3296355">
                <a:moveTo>
                  <a:pt x="35748" y="3104444"/>
                </a:moveTo>
                <a:cubicBezTo>
                  <a:pt x="0" y="3081866"/>
                  <a:pt x="34589" y="3012546"/>
                  <a:pt x="47037" y="2968977"/>
                </a:cubicBezTo>
                <a:cubicBezTo>
                  <a:pt x="50764" y="2955932"/>
                  <a:pt x="76614" y="2959271"/>
                  <a:pt x="80904" y="2946400"/>
                </a:cubicBezTo>
                <a:cubicBezTo>
                  <a:pt x="96497" y="2899622"/>
                  <a:pt x="61503" y="2898540"/>
                  <a:pt x="35748" y="2889955"/>
                </a:cubicBezTo>
                <a:cubicBezTo>
                  <a:pt x="39511" y="2863614"/>
                  <a:pt x="36230" y="2835248"/>
                  <a:pt x="47037" y="2810933"/>
                </a:cubicBezTo>
                <a:cubicBezTo>
                  <a:pt x="52547" y="2798535"/>
                  <a:pt x="71310" y="2797949"/>
                  <a:pt x="80904" y="2788355"/>
                </a:cubicBezTo>
                <a:cubicBezTo>
                  <a:pt x="90498" y="2778761"/>
                  <a:pt x="95955" y="2765777"/>
                  <a:pt x="103481" y="2754488"/>
                </a:cubicBezTo>
                <a:cubicBezTo>
                  <a:pt x="107244" y="2724384"/>
                  <a:pt x="99483" y="2690382"/>
                  <a:pt x="114770" y="2664177"/>
                </a:cubicBezTo>
                <a:cubicBezTo>
                  <a:pt x="128443" y="2640738"/>
                  <a:pt x="156761" y="2627603"/>
                  <a:pt x="182504" y="2619022"/>
                </a:cubicBezTo>
                <a:lnTo>
                  <a:pt x="250237" y="2596444"/>
                </a:lnTo>
                <a:cubicBezTo>
                  <a:pt x="295393" y="2603970"/>
                  <a:pt x="341142" y="2608537"/>
                  <a:pt x="385704" y="2619022"/>
                </a:cubicBezTo>
                <a:cubicBezTo>
                  <a:pt x="446233" y="2633264"/>
                  <a:pt x="433606" y="2644651"/>
                  <a:pt x="487304" y="2664177"/>
                </a:cubicBezTo>
                <a:cubicBezTo>
                  <a:pt x="549760" y="2686888"/>
                  <a:pt x="563988" y="2684981"/>
                  <a:pt x="622770" y="2698044"/>
                </a:cubicBezTo>
                <a:cubicBezTo>
                  <a:pt x="637916" y="2701410"/>
                  <a:pt x="652874" y="2705570"/>
                  <a:pt x="667926" y="2709333"/>
                </a:cubicBezTo>
                <a:cubicBezTo>
                  <a:pt x="679215" y="2720622"/>
                  <a:pt x="688508" y="2734344"/>
                  <a:pt x="701792" y="2743200"/>
                </a:cubicBezTo>
                <a:cubicBezTo>
                  <a:pt x="711693" y="2749801"/>
                  <a:pt x="733850" y="2766249"/>
                  <a:pt x="735659" y="2754488"/>
                </a:cubicBezTo>
                <a:cubicBezTo>
                  <a:pt x="751119" y="2654001"/>
                  <a:pt x="737155" y="2550885"/>
                  <a:pt x="746948" y="2449688"/>
                </a:cubicBezTo>
                <a:cubicBezTo>
                  <a:pt x="748569" y="2432938"/>
                  <a:pt x="762897" y="2420001"/>
                  <a:pt x="769526" y="2404533"/>
                </a:cubicBezTo>
                <a:cubicBezTo>
                  <a:pt x="774214" y="2393596"/>
                  <a:pt x="774911" y="2380998"/>
                  <a:pt x="780815" y="2370666"/>
                </a:cubicBezTo>
                <a:cubicBezTo>
                  <a:pt x="797422" y="2341604"/>
                  <a:pt x="835355" y="2301340"/>
                  <a:pt x="859837" y="2280355"/>
                </a:cubicBezTo>
                <a:cubicBezTo>
                  <a:pt x="870138" y="2271525"/>
                  <a:pt x="883281" y="2266463"/>
                  <a:pt x="893704" y="2257777"/>
                </a:cubicBezTo>
                <a:cubicBezTo>
                  <a:pt x="926299" y="2230615"/>
                  <a:pt x="927948" y="2223344"/>
                  <a:pt x="950148" y="2190044"/>
                </a:cubicBezTo>
                <a:cubicBezTo>
                  <a:pt x="949192" y="2183350"/>
                  <a:pt x="941900" y="2098650"/>
                  <a:pt x="927570" y="2077155"/>
                </a:cubicBezTo>
                <a:cubicBezTo>
                  <a:pt x="918714" y="2063871"/>
                  <a:pt x="904993" y="2054577"/>
                  <a:pt x="893704" y="2043288"/>
                </a:cubicBezTo>
                <a:cubicBezTo>
                  <a:pt x="888380" y="2027316"/>
                  <a:pt x="871126" y="1978442"/>
                  <a:pt x="871126" y="1964266"/>
                </a:cubicBezTo>
                <a:cubicBezTo>
                  <a:pt x="871126" y="1907696"/>
                  <a:pt x="869458" y="1849999"/>
                  <a:pt x="882415" y="1794933"/>
                </a:cubicBezTo>
                <a:cubicBezTo>
                  <a:pt x="885522" y="1781726"/>
                  <a:pt x="905427" y="1780495"/>
                  <a:pt x="916281" y="1772355"/>
                </a:cubicBezTo>
                <a:cubicBezTo>
                  <a:pt x="935557" y="1757898"/>
                  <a:pt x="953450" y="1741657"/>
                  <a:pt x="972726" y="1727200"/>
                </a:cubicBezTo>
                <a:cubicBezTo>
                  <a:pt x="1016737" y="1694192"/>
                  <a:pt x="999241" y="1712048"/>
                  <a:pt x="1051748" y="1682044"/>
                </a:cubicBezTo>
                <a:cubicBezTo>
                  <a:pt x="1063528" y="1675313"/>
                  <a:pt x="1074110" y="1666657"/>
                  <a:pt x="1085615" y="1659466"/>
                </a:cubicBezTo>
                <a:cubicBezTo>
                  <a:pt x="1122983" y="1636111"/>
                  <a:pt x="1150385" y="1627490"/>
                  <a:pt x="1175926" y="1591733"/>
                </a:cubicBezTo>
                <a:cubicBezTo>
                  <a:pt x="1185707" y="1578039"/>
                  <a:pt x="1190978" y="1561629"/>
                  <a:pt x="1198504" y="1546577"/>
                </a:cubicBezTo>
                <a:cubicBezTo>
                  <a:pt x="1202267" y="1531525"/>
                  <a:pt x="1207598" y="1516781"/>
                  <a:pt x="1209792" y="1501422"/>
                </a:cubicBezTo>
                <a:cubicBezTo>
                  <a:pt x="1215140" y="1463985"/>
                  <a:pt x="1212577" y="1425382"/>
                  <a:pt x="1221081" y="1388533"/>
                </a:cubicBezTo>
                <a:cubicBezTo>
                  <a:pt x="1224132" y="1375313"/>
                  <a:pt x="1236927" y="1366446"/>
                  <a:pt x="1243659" y="1354666"/>
                </a:cubicBezTo>
                <a:cubicBezTo>
                  <a:pt x="1293246" y="1267889"/>
                  <a:pt x="1235350" y="1350694"/>
                  <a:pt x="1300104" y="1264355"/>
                </a:cubicBezTo>
                <a:cubicBezTo>
                  <a:pt x="1328475" y="1179235"/>
                  <a:pt x="1290205" y="1284150"/>
                  <a:pt x="1333970" y="1196622"/>
                </a:cubicBezTo>
                <a:cubicBezTo>
                  <a:pt x="1343033" y="1178497"/>
                  <a:pt x="1346844" y="1157967"/>
                  <a:pt x="1356548" y="1140177"/>
                </a:cubicBezTo>
                <a:cubicBezTo>
                  <a:pt x="1388953" y="1080768"/>
                  <a:pt x="1395229" y="1078919"/>
                  <a:pt x="1435570" y="1038577"/>
                </a:cubicBezTo>
                <a:cubicBezTo>
                  <a:pt x="1466355" y="946225"/>
                  <a:pt x="1466407" y="959828"/>
                  <a:pt x="1435570" y="790222"/>
                </a:cubicBezTo>
                <a:cubicBezTo>
                  <a:pt x="1432714" y="774515"/>
                  <a:pt x="1412993" y="767644"/>
                  <a:pt x="1401704" y="756355"/>
                </a:cubicBezTo>
                <a:cubicBezTo>
                  <a:pt x="1412993" y="745066"/>
                  <a:pt x="1432107" y="738073"/>
                  <a:pt x="1435570" y="722488"/>
                </a:cubicBezTo>
                <a:cubicBezTo>
                  <a:pt x="1440535" y="700144"/>
                  <a:pt x="1428770" y="677200"/>
                  <a:pt x="1424281" y="654755"/>
                </a:cubicBezTo>
                <a:cubicBezTo>
                  <a:pt x="1407723" y="571967"/>
                  <a:pt x="1421218" y="646588"/>
                  <a:pt x="1390415" y="564444"/>
                </a:cubicBezTo>
                <a:cubicBezTo>
                  <a:pt x="1384967" y="549917"/>
                  <a:pt x="1382889" y="534340"/>
                  <a:pt x="1379126" y="519288"/>
                </a:cubicBezTo>
                <a:cubicBezTo>
                  <a:pt x="1400698" y="130995"/>
                  <a:pt x="1365819" y="437043"/>
                  <a:pt x="1412992" y="248355"/>
                </a:cubicBezTo>
                <a:cubicBezTo>
                  <a:pt x="1416755" y="233303"/>
                  <a:pt x="1416583" y="216671"/>
                  <a:pt x="1424281" y="203200"/>
                </a:cubicBezTo>
                <a:cubicBezTo>
                  <a:pt x="1432202" y="189338"/>
                  <a:pt x="1446859" y="180622"/>
                  <a:pt x="1458148" y="169333"/>
                </a:cubicBezTo>
                <a:cubicBezTo>
                  <a:pt x="1465108" y="99729"/>
                  <a:pt x="1449832" y="55848"/>
                  <a:pt x="1503304" y="11288"/>
                </a:cubicBezTo>
                <a:cubicBezTo>
                  <a:pt x="1512445" y="3670"/>
                  <a:pt x="1525881" y="3763"/>
                  <a:pt x="1537170" y="0"/>
                </a:cubicBezTo>
                <a:cubicBezTo>
                  <a:pt x="1571037" y="7526"/>
                  <a:pt x="1609224" y="4395"/>
                  <a:pt x="1638770" y="22577"/>
                </a:cubicBezTo>
                <a:cubicBezTo>
                  <a:pt x="1661880" y="36799"/>
                  <a:pt x="1683926" y="90311"/>
                  <a:pt x="1683926" y="90311"/>
                </a:cubicBezTo>
                <a:cubicBezTo>
                  <a:pt x="1687689" y="105363"/>
                  <a:pt x="1689103" y="121205"/>
                  <a:pt x="1695215" y="135466"/>
                </a:cubicBezTo>
                <a:cubicBezTo>
                  <a:pt x="1700559" y="147937"/>
                  <a:pt x="1711725" y="157198"/>
                  <a:pt x="1717792" y="169333"/>
                </a:cubicBezTo>
                <a:cubicBezTo>
                  <a:pt x="1723114" y="179976"/>
                  <a:pt x="1725318" y="191911"/>
                  <a:pt x="1729081" y="203200"/>
                </a:cubicBezTo>
                <a:cubicBezTo>
                  <a:pt x="1735198" y="343895"/>
                  <a:pt x="1689693" y="423457"/>
                  <a:pt x="1774237" y="508000"/>
                </a:cubicBezTo>
                <a:cubicBezTo>
                  <a:pt x="1783831" y="517594"/>
                  <a:pt x="1796815" y="523051"/>
                  <a:pt x="1808104" y="530577"/>
                </a:cubicBezTo>
                <a:cubicBezTo>
                  <a:pt x="1811867" y="541866"/>
                  <a:pt x="1814070" y="553801"/>
                  <a:pt x="1819392" y="564444"/>
                </a:cubicBezTo>
                <a:cubicBezTo>
                  <a:pt x="1825460" y="576579"/>
                  <a:pt x="1840215" y="584857"/>
                  <a:pt x="1841970" y="598311"/>
                </a:cubicBezTo>
                <a:cubicBezTo>
                  <a:pt x="1851716" y="673031"/>
                  <a:pt x="1846731" y="749018"/>
                  <a:pt x="1853259" y="824088"/>
                </a:cubicBezTo>
                <a:cubicBezTo>
                  <a:pt x="1854290" y="835943"/>
                  <a:pt x="1861279" y="846513"/>
                  <a:pt x="1864548" y="857955"/>
                </a:cubicBezTo>
                <a:cubicBezTo>
                  <a:pt x="1868810" y="872873"/>
                  <a:pt x="1868139" y="889640"/>
                  <a:pt x="1875837" y="903111"/>
                </a:cubicBezTo>
                <a:cubicBezTo>
                  <a:pt x="1884873" y="918925"/>
                  <a:pt x="1941875" y="964352"/>
                  <a:pt x="1954859" y="970844"/>
                </a:cubicBezTo>
                <a:cubicBezTo>
                  <a:pt x="1976149" y="981489"/>
                  <a:pt x="2069854" y="992110"/>
                  <a:pt x="2079037" y="993422"/>
                </a:cubicBezTo>
                <a:cubicBezTo>
                  <a:pt x="2127955" y="989659"/>
                  <a:pt x="2181909" y="1004075"/>
                  <a:pt x="2225792" y="982133"/>
                </a:cubicBezTo>
                <a:cubicBezTo>
                  <a:pt x="2242954" y="973552"/>
                  <a:pt x="2214504" y="944876"/>
                  <a:pt x="2214504" y="925688"/>
                </a:cubicBezTo>
                <a:cubicBezTo>
                  <a:pt x="2214504" y="906501"/>
                  <a:pt x="2215623" y="885515"/>
                  <a:pt x="2225792" y="869244"/>
                </a:cubicBezTo>
                <a:cubicBezTo>
                  <a:pt x="2235764" y="853289"/>
                  <a:pt x="2254993" y="845349"/>
                  <a:pt x="2270948" y="835377"/>
                </a:cubicBezTo>
                <a:cubicBezTo>
                  <a:pt x="2322135" y="803386"/>
                  <a:pt x="2319147" y="814449"/>
                  <a:pt x="2383837" y="801511"/>
                </a:cubicBezTo>
                <a:cubicBezTo>
                  <a:pt x="2399051" y="798468"/>
                  <a:pt x="2413940" y="793985"/>
                  <a:pt x="2428992" y="790222"/>
                </a:cubicBezTo>
                <a:cubicBezTo>
                  <a:pt x="2455333" y="797748"/>
                  <a:pt x="2484352" y="798996"/>
                  <a:pt x="2508015" y="812800"/>
                </a:cubicBezTo>
                <a:cubicBezTo>
                  <a:pt x="2530998" y="826207"/>
                  <a:pt x="2546659" y="849467"/>
                  <a:pt x="2564459" y="869244"/>
                </a:cubicBezTo>
                <a:cubicBezTo>
                  <a:pt x="2608609" y="918299"/>
                  <a:pt x="2610617" y="927358"/>
                  <a:pt x="2643481" y="982133"/>
                </a:cubicBezTo>
                <a:cubicBezTo>
                  <a:pt x="2647244" y="1000948"/>
                  <a:pt x="2651852" y="1019613"/>
                  <a:pt x="2654770" y="1038577"/>
                </a:cubicBezTo>
                <a:cubicBezTo>
                  <a:pt x="2659383" y="1068562"/>
                  <a:pt x="2658076" y="1099619"/>
                  <a:pt x="2666059" y="1128888"/>
                </a:cubicBezTo>
                <a:cubicBezTo>
                  <a:pt x="2674356" y="1159312"/>
                  <a:pt x="2712059" y="1181098"/>
                  <a:pt x="2733792" y="1196622"/>
                </a:cubicBezTo>
                <a:cubicBezTo>
                  <a:pt x="2744832" y="1204508"/>
                  <a:pt x="2755188" y="1213856"/>
                  <a:pt x="2767659" y="1219200"/>
                </a:cubicBezTo>
                <a:cubicBezTo>
                  <a:pt x="2781920" y="1225312"/>
                  <a:pt x="2797763" y="1226725"/>
                  <a:pt x="2812815" y="1230488"/>
                </a:cubicBezTo>
                <a:cubicBezTo>
                  <a:pt x="2835393" y="1226725"/>
                  <a:pt x="2858833" y="1226438"/>
                  <a:pt x="2880548" y="1219200"/>
                </a:cubicBezTo>
                <a:cubicBezTo>
                  <a:pt x="2893419" y="1214910"/>
                  <a:pt x="2902635" y="1203354"/>
                  <a:pt x="2914415" y="1196622"/>
                </a:cubicBezTo>
                <a:cubicBezTo>
                  <a:pt x="2929026" y="1188273"/>
                  <a:pt x="2944518" y="1181570"/>
                  <a:pt x="2959570" y="1174044"/>
                </a:cubicBezTo>
                <a:cubicBezTo>
                  <a:pt x="3008489" y="1177807"/>
                  <a:pt x="3060387" y="1168106"/>
                  <a:pt x="3106326" y="1185333"/>
                </a:cubicBezTo>
                <a:cubicBezTo>
                  <a:pt x="3126870" y="1193037"/>
                  <a:pt x="3125913" y="1225118"/>
                  <a:pt x="3140192" y="1241777"/>
                </a:cubicBezTo>
                <a:cubicBezTo>
                  <a:pt x="3149022" y="1252078"/>
                  <a:pt x="3162770" y="1256829"/>
                  <a:pt x="3174059" y="1264355"/>
                </a:cubicBezTo>
                <a:cubicBezTo>
                  <a:pt x="3215452" y="1326444"/>
                  <a:pt x="3174059" y="1273763"/>
                  <a:pt x="3230504" y="1320800"/>
                </a:cubicBezTo>
                <a:cubicBezTo>
                  <a:pt x="3242768" y="1331020"/>
                  <a:pt x="3250509" y="1346745"/>
                  <a:pt x="3264370" y="1354666"/>
                </a:cubicBezTo>
                <a:cubicBezTo>
                  <a:pt x="3277841" y="1362364"/>
                  <a:pt x="3294608" y="1361693"/>
                  <a:pt x="3309526" y="1365955"/>
                </a:cubicBezTo>
                <a:cubicBezTo>
                  <a:pt x="3320967" y="1369224"/>
                  <a:pt x="3332103" y="1373481"/>
                  <a:pt x="3343392" y="1377244"/>
                </a:cubicBezTo>
                <a:cubicBezTo>
                  <a:pt x="3365985" y="1399837"/>
                  <a:pt x="3396645" y="1427304"/>
                  <a:pt x="3411126" y="1456266"/>
                </a:cubicBezTo>
                <a:cubicBezTo>
                  <a:pt x="3421769" y="1477553"/>
                  <a:pt x="3426178" y="1501422"/>
                  <a:pt x="3433704" y="1524000"/>
                </a:cubicBezTo>
                <a:cubicBezTo>
                  <a:pt x="3423371" y="1833978"/>
                  <a:pt x="3414325" y="1867078"/>
                  <a:pt x="3433704" y="2167466"/>
                </a:cubicBezTo>
                <a:cubicBezTo>
                  <a:pt x="3434703" y="2182949"/>
                  <a:pt x="3436769" y="2199465"/>
                  <a:pt x="3444992" y="2212622"/>
                </a:cubicBezTo>
                <a:cubicBezTo>
                  <a:pt x="3456274" y="2230673"/>
                  <a:pt x="3476006" y="2241867"/>
                  <a:pt x="3490148" y="2257777"/>
                </a:cubicBezTo>
                <a:cubicBezTo>
                  <a:pt x="3600416" y="2381827"/>
                  <a:pt x="3481733" y="2260651"/>
                  <a:pt x="3569170" y="2348088"/>
                </a:cubicBezTo>
                <a:cubicBezTo>
                  <a:pt x="3554164" y="2415612"/>
                  <a:pt x="3566045" y="2448009"/>
                  <a:pt x="3512726" y="2483555"/>
                </a:cubicBezTo>
                <a:cubicBezTo>
                  <a:pt x="3502825" y="2490156"/>
                  <a:pt x="3490148" y="2491081"/>
                  <a:pt x="3478859" y="2494844"/>
                </a:cubicBezTo>
                <a:cubicBezTo>
                  <a:pt x="3456281" y="2509896"/>
                  <a:pt x="3434846" y="2526822"/>
                  <a:pt x="3411126" y="2540000"/>
                </a:cubicBezTo>
                <a:cubicBezTo>
                  <a:pt x="3400724" y="2545779"/>
                  <a:pt x="3386401" y="2543670"/>
                  <a:pt x="3377259" y="2551288"/>
                </a:cubicBezTo>
                <a:cubicBezTo>
                  <a:pt x="3362805" y="2563333"/>
                  <a:pt x="3354102" y="2580974"/>
                  <a:pt x="3343392" y="2596444"/>
                </a:cubicBezTo>
                <a:cubicBezTo>
                  <a:pt x="3308127" y="2647382"/>
                  <a:pt x="3276578" y="2688374"/>
                  <a:pt x="3253081" y="2743200"/>
                </a:cubicBezTo>
                <a:cubicBezTo>
                  <a:pt x="3248394" y="2754137"/>
                  <a:pt x="3245555" y="2765777"/>
                  <a:pt x="3241792" y="2777066"/>
                </a:cubicBezTo>
                <a:cubicBezTo>
                  <a:pt x="3238029" y="2803407"/>
                  <a:pt x="3238150" y="2830602"/>
                  <a:pt x="3230504" y="2856088"/>
                </a:cubicBezTo>
                <a:cubicBezTo>
                  <a:pt x="3220320" y="2890035"/>
                  <a:pt x="3193110" y="2901155"/>
                  <a:pt x="3162770" y="2912533"/>
                </a:cubicBezTo>
                <a:cubicBezTo>
                  <a:pt x="3130014" y="2924817"/>
                  <a:pt x="3067438" y="2930990"/>
                  <a:pt x="3038592" y="2935111"/>
                </a:cubicBezTo>
                <a:cubicBezTo>
                  <a:pt x="2963333" y="2931348"/>
                  <a:pt x="2887671" y="2932459"/>
                  <a:pt x="2812815" y="2923822"/>
                </a:cubicBezTo>
                <a:cubicBezTo>
                  <a:pt x="2789173" y="2921094"/>
                  <a:pt x="2768856" y="2900163"/>
                  <a:pt x="2745081" y="2901244"/>
                </a:cubicBezTo>
                <a:cubicBezTo>
                  <a:pt x="2683888" y="2904026"/>
                  <a:pt x="2624666" y="2923822"/>
                  <a:pt x="2564459" y="2935111"/>
                </a:cubicBezTo>
                <a:cubicBezTo>
                  <a:pt x="2549407" y="2957689"/>
                  <a:pt x="2541882" y="2987792"/>
                  <a:pt x="2519304" y="3002844"/>
                </a:cubicBezTo>
                <a:cubicBezTo>
                  <a:pt x="2496726" y="3017896"/>
                  <a:pt x="2477313" y="3039419"/>
                  <a:pt x="2451570" y="3048000"/>
                </a:cubicBezTo>
                <a:cubicBezTo>
                  <a:pt x="2321189" y="3091460"/>
                  <a:pt x="2385393" y="3077438"/>
                  <a:pt x="2259659" y="3093155"/>
                </a:cubicBezTo>
                <a:lnTo>
                  <a:pt x="1841970" y="3070577"/>
                </a:lnTo>
                <a:cubicBezTo>
                  <a:pt x="1787415" y="3066585"/>
                  <a:pt x="1803179" y="3053884"/>
                  <a:pt x="1751659" y="3036711"/>
                </a:cubicBezTo>
                <a:cubicBezTo>
                  <a:pt x="1733456" y="3030644"/>
                  <a:pt x="1714030" y="3029185"/>
                  <a:pt x="1695215" y="3025422"/>
                </a:cubicBezTo>
                <a:cubicBezTo>
                  <a:pt x="1601141" y="3029185"/>
                  <a:pt x="1506918" y="3030233"/>
                  <a:pt x="1412992" y="3036711"/>
                </a:cubicBezTo>
                <a:cubicBezTo>
                  <a:pt x="1321838" y="3042998"/>
                  <a:pt x="1413896" y="3050292"/>
                  <a:pt x="1322681" y="3081866"/>
                </a:cubicBezTo>
                <a:cubicBezTo>
                  <a:pt x="1137225" y="3146062"/>
                  <a:pt x="1126886" y="3143031"/>
                  <a:pt x="984015" y="3160888"/>
                </a:cubicBezTo>
                <a:cubicBezTo>
                  <a:pt x="875004" y="3197225"/>
                  <a:pt x="1044483" y="3138958"/>
                  <a:pt x="904992" y="3194755"/>
                </a:cubicBezTo>
                <a:cubicBezTo>
                  <a:pt x="882895" y="3203594"/>
                  <a:pt x="859440" y="3208707"/>
                  <a:pt x="837259" y="3217333"/>
                </a:cubicBezTo>
                <a:cubicBezTo>
                  <a:pt x="724000" y="3261378"/>
                  <a:pt x="732562" y="3258391"/>
                  <a:pt x="656637" y="3296355"/>
                </a:cubicBezTo>
                <a:cubicBezTo>
                  <a:pt x="607718" y="3288829"/>
                  <a:pt x="558527" y="3282898"/>
                  <a:pt x="509881" y="3273777"/>
                </a:cubicBezTo>
                <a:cubicBezTo>
                  <a:pt x="498185" y="3271584"/>
                  <a:pt x="486417" y="3268267"/>
                  <a:pt x="476015" y="3262488"/>
                </a:cubicBezTo>
                <a:cubicBezTo>
                  <a:pt x="452295" y="3249310"/>
                  <a:pt x="427468" y="3236520"/>
                  <a:pt x="408281" y="3217333"/>
                </a:cubicBezTo>
                <a:cubicBezTo>
                  <a:pt x="379025" y="3188077"/>
                  <a:pt x="338634" y="3137354"/>
                  <a:pt x="295392" y="3115733"/>
                </a:cubicBezTo>
                <a:cubicBezTo>
                  <a:pt x="284749" y="3110411"/>
                  <a:pt x="273414" y="3104961"/>
                  <a:pt x="261526" y="3104444"/>
                </a:cubicBezTo>
                <a:cubicBezTo>
                  <a:pt x="186338" y="3101175"/>
                  <a:pt x="71496" y="3127022"/>
                  <a:pt x="35748" y="3104444"/>
                </a:cubicBezTo>
                <a:close/>
              </a:path>
            </a:pathLst>
          </a:custGeom>
          <a:solidFill>
            <a:schemeClr val="bg2">
              <a:lumMod val="90000"/>
            </a:schemeClr>
          </a:solidFill>
          <a:ln w="127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s-CL"/>
          </a:p>
        </p:txBody>
      </p:sp>
      <p:pic>
        <p:nvPicPr>
          <p:cNvPr id="2103" name="Picture 4"/>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4965668" y="831851"/>
            <a:ext cx="239103" cy="168258"/>
          </a:xfrm>
          <a:prstGeom prst="rect">
            <a:avLst/>
          </a:prstGeom>
          <a:noFill/>
          <a:ln w="9525">
            <a:noFill/>
            <a:miter lim="800000"/>
            <a:headEnd/>
            <a:tailEnd/>
          </a:ln>
        </p:spPr>
      </p:pic>
      <p:pic>
        <p:nvPicPr>
          <p:cNvPr id="2104" name="Picture 4"/>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7572396" y="4697414"/>
            <a:ext cx="171504" cy="120688"/>
          </a:xfrm>
          <a:prstGeom prst="rect">
            <a:avLst/>
          </a:prstGeom>
          <a:noFill/>
          <a:ln w="9525">
            <a:noFill/>
            <a:miter lim="800000"/>
            <a:headEnd/>
            <a:tailEnd/>
          </a:ln>
        </p:spPr>
      </p:pic>
      <p:pic>
        <p:nvPicPr>
          <p:cNvPr id="2105" name="Picture 169"/>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5872140" y="3933825"/>
            <a:ext cx="285750" cy="127000"/>
          </a:xfrm>
          <a:prstGeom prst="rect">
            <a:avLst/>
          </a:prstGeom>
          <a:noFill/>
          <a:ln w="9525">
            <a:noFill/>
            <a:miter lim="800000"/>
            <a:headEnd/>
            <a:tailEnd/>
          </a:ln>
        </p:spPr>
      </p:pic>
      <p:pic>
        <p:nvPicPr>
          <p:cNvPr id="2106" name="Picture 169"/>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6443644" y="4724400"/>
            <a:ext cx="285750" cy="127000"/>
          </a:xfrm>
          <a:prstGeom prst="rect">
            <a:avLst/>
          </a:prstGeom>
          <a:noFill/>
          <a:ln w="9525">
            <a:noFill/>
            <a:miter lim="800000"/>
            <a:headEnd/>
            <a:tailEnd/>
          </a:ln>
        </p:spPr>
      </p:pic>
      <p:pic>
        <p:nvPicPr>
          <p:cNvPr id="2107" name="Picture 169"/>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3443248" y="1000108"/>
            <a:ext cx="285750" cy="127000"/>
          </a:xfrm>
          <a:prstGeom prst="rect">
            <a:avLst/>
          </a:prstGeom>
          <a:noFill/>
          <a:ln w="9525">
            <a:noFill/>
            <a:miter lim="800000"/>
            <a:headEnd/>
            <a:tailEnd/>
          </a:ln>
        </p:spPr>
      </p:pic>
      <p:pic>
        <p:nvPicPr>
          <p:cNvPr id="2108" name="Picture 169"/>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6170581" y="4230694"/>
            <a:ext cx="285750" cy="127000"/>
          </a:xfrm>
          <a:prstGeom prst="rect">
            <a:avLst/>
          </a:prstGeom>
          <a:noFill/>
          <a:ln w="9525">
            <a:noFill/>
            <a:miter lim="800000"/>
            <a:headEnd/>
            <a:tailEnd/>
          </a:ln>
        </p:spPr>
      </p:pic>
      <p:sp>
        <p:nvSpPr>
          <p:cNvPr id="2110" name="165 CuadroTexto"/>
          <p:cNvSpPr txBox="1">
            <a:spLocks noChangeArrowheads="1"/>
          </p:cNvSpPr>
          <p:nvPr/>
        </p:nvSpPr>
        <p:spPr bwMode="auto">
          <a:xfrm>
            <a:off x="4775168" y="2286000"/>
            <a:ext cx="239713" cy="184150"/>
          </a:xfrm>
          <a:prstGeom prst="rect">
            <a:avLst/>
          </a:prstGeom>
          <a:noFill/>
          <a:ln w="9525">
            <a:noFill/>
            <a:miter lim="800000"/>
            <a:headEnd/>
            <a:tailEnd/>
          </a:ln>
        </p:spPr>
        <p:txBody>
          <a:bodyPr wrap="none">
            <a:spAutoFit/>
          </a:bodyPr>
          <a:lstStyle/>
          <a:p>
            <a:r>
              <a:rPr lang="es-MX" altLang="es-CL" sz="600" i="1">
                <a:latin typeface="Browallia New" pitchFamily="34" charset="-34"/>
                <a:cs typeface="Browallia New" pitchFamily="34" charset="-34"/>
              </a:rPr>
              <a:t>12</a:t>
            </a:r>
            <a:endParaRPr lang="es-CL" altLang="es-CL" sz="600" i="1">
              <a:latin typeface="Browallia New" pitchFamily="34" charset="-34"/>
              <a:cs typeface="Browallia New" pitchFamily="34" charset="-34"/>
            </a:endParaRPr>
          </a:p>
        </p:txBody>
      </p:sp>
      <p:sp>
        <p:nvSpPr>
          <p:cNvPr id="2111" name="166 CuadroTexto"/>
          <p:cNvSpPr txBox="1">
            <a:spLocks noChangeArrowheads="1"/>
          </p:cNvSpPr>
          <p:nvPr/>
        </p:nvSpPr>
        <p:spPr bwMode="auto">
          <a:xfrm>
            <a:off x="6697631" y="1084610"/>
            <a:ext cx="268287" cy="184150"/>
          </a:xfrm>
          <a:prstGeom prst="rect">
            <a:avLst/>
          </a:prstGeom>
          <a:noFill/>
          <a:ln w="9525">
            <a:noFill/>
            <a:miter lim="800000"/>
            <a:headEnd/>
            <a:tailEnd/>
          </a:ln>
        </p:spPr>
        <p:txBody>
          <a:bodyPr wrap="none">
            <a:spAutoFit/>
          </a:bodyPr>
          <a:lstStyle/>
          <a:p>
            <a:r>
              <a:rPr lang="es-MX" altLang="es-CL" sz="600" i="1">
                <a:latin typeface="Browallia New" pitchFamily="34" charset="-34"/>
                <a:cs typeface="Browallia New" pitchFamily="34" charset="-34"/>
              </a:rPr>
              <a:t>27</a:t>
            </a:r>
            <a:endParaRPr lang="es-CL" altLang="es-CL" sz="600" i="1">
              <a:latin typeface="Browallia New" pitchFamily="34" charset="-34"/>
              <a:cs typeface="Browallia New" pitchFamily="34" charset="-34"/>
            </a:endParaRPr>
          </a:p>
        </p:txBody>
      </p:sp>
      <p:sp>
        <p:nvSpPr>
          <p:cNvPr id="2112" name="167 CuadroTexto"/>
          <p:cNvSpPr txBox="1">
            <a:spLocks noChangeArrowheads="1"/>
          </p:cNvSpPr>
          <p:nvPr/>
        </p:nvSpPr>
        <p:spPr bwMode="auto">
          <a:xfrm>
            <a:off x="3951256" y="5080000"/>
            <a:ext cx="239712" cy="184150"/>
          </a:xfrm>
          <a:prstGeom prst="rect">
            <a:avLst/>
          </a:prstGeom>
          <a:noFill/>
          <a:ln w="9525">
            <a:noFill/>
            <a:miter lim="800000"/>
            <a:headEnd/>
            <a:tailEnd/>
          </a:ln>
        </p:spPr>
        <p:txBody>
          <a:bodyPr wrap="none">
            <a:spAutoFit/>
          </a:bodyPr>
          <a:lstStyle/>
          <a:p>
            <a:r>
              <a:rPr lang="es-MX" altLang="es-CL" sz="600" i="1">
                <a:latin typeface="Browallia New" pitchFamily="34" charset="-34"/>
                <a:cs typeface="Browallia New" pitchFamily="34" charset="-34"/>
              </a:rPr>
              <a:t>12</a:t>
            </a:r>
            <a:endParaRPr lang="es-CL" altLang="es-CL" sz="600" i="1">
              <a:latin typeface="Browallia New" pitchFamily="34" charset="-34"/>
              <a:cs typeface="Browallia New" pitchFamily="34" charset="-34"/>
            </a:endParaRPr>
          </a:p>
        </p:txBody>
      </p:sp>
      <p:sp>
        <p:nvSpPr>
          <p:cNvPr id="2113" name="185 CuadroTexto"/>
          <p:cNvSpPr txBox="1">
            <a:spLocks noChangeArrowheads="1"/>
          </p:cNvSpPr>
          <p:nvPr/>
        </p:nvSpPr>
        <p:spPr bwMode="auto">
          <a:xfrm>
            <a:off x="4846606" y="1571625"/>
            <a:ext cx="268287" cy="184150"/>
          </a:xfrm>
          <a:prstGeom prst="rect">
            <a:avLst/>
          </a:prstGeom>
          <a:noFill/>
          <a:ln w="9525">
            <a:noFill/>
            <a:miter lim="800000"/>
            <a:headEnd/>
            <a:tailEnd/>
          </a:ln>
        </p:spPr>
        <p:txBody>
          <a:bodyPr wrap="none">
            <a:spAutoFit/>
          </a:bodyPr>
          <a:lstStyle/>
          <a:p>
            <a:r>
              <a:rPr lang="es-MX" altLang="es-CL" sz="600" i="1">
                <a:latin typeface="Browallia New" pitchFamily="34" charset="-34"/>
                <a:cs typeface="Browallia New" pitchFamily="34" charset="-34"/>
              </a:rPr>
              <a:t>25</a:t>
            </a:r>
            <a:endParaRPr lang="es-CL" altLang="es-CL" sz="600" i="1">
              <a:latin typeface="Browallia New" pitchFamily="34" charset="-34"/>
              <a:cs typeface="Browallia New" pitchFamily="34" charset="-34"/>
            </a:endParaRPr>
          </a:p>
        </p:txBody>
      </p:sp>
      <p:sp>
        <p:nvSpPr>
          <p:cNvPr id="2114" name="188 CuadroTexto"/>
          <p:cNvSpPr txBox="1">
            <a:spLocks noChangeArrowheads="1"/>
          </p:cNvSpPr>
          <p:nvPr/>
        </p:nvSpPr>
        <p:spPr bwMode="auto">
          <a:xfrm>
            <a:off x="2660639" y="3086100"/>
            <a:ext cx="268287" cy="184150"/>
          </a:xfrm>
          <a:prstGeom prst="rect">
            <a:avLst/>
          </a:prstGeom>
          <a:noFill/>
          <a:ln w="9525">
            <a:noFill/>
            <a:miter lim="800000"/>
            <a:headEnd/>
            <a:tailEnd/>
          </a:ln>
        </p:spPr>
        <p:txBody>
          <a:bodyPr wrap="none">
            <a:spAutoFit/>
          </a:bodyPr>
          <a:lstStyle/>
          <a:p>
            <a:r>
              <a:rPr lang="es-MX" altLang="es-CL" sz="600" i="1" dirty="0">
                <a:latin typeface="Browallia New" pitchFamily="34" charset="-34"/>
                <a:cs typeface="Browallia New" pitchFamily="34" charset="-34"/>
              </a:rPr>
              <a:t>35</a:t>
            </a:r>
            <a:endParaRPr lang="es-CL" altLang="es-CL" sz="600" i="1" dirty="0">
              <a:latin typeface="Browallia New" pitchFamily="34" charset="-34"/>
              <a:cs typeface="Browallia New" pitchFamily="34" charset="-34"/>
            </a:endParaRPr>
          </a:p>
        </p:txBody>
      </p:sp>
      <p:sp>
        <p:nvSpPr>
          <p:cNvPr id="2115" name="191 CuadroTexto"/>
          <p:cNvSpPr txBox="1">
            <a:spLocks noChangeArrowheads="1"/>
          </p:cNvSpPr>
          <p:nvPr/>
        </p:nvSpPr>
        <p:spPr bwMode="auto">
          <a:xfrm>
            <a:off x="6151531" y="5087938"/>
            <a:ext cx="238125" cy="185737"/>
          </a:xfrm>
          <a:prstGeom prst="rect">
            <a:avLst/>
          </a:prstGeom>
          <a:noFill/>
          <a:ln w="9525">
            <a:noFill/>
            <a:miter lim="800000"/>
            <a:headEnd/>
            <a:tailEnd/>
          </a:ln>
        </p:spPr>
        <p:txBody>
          <a:bodyPr wrap="none">
            <a:spAutoFit/>
          </a:bodyPr>
          <a:lstStyle/>
          <a:p>
            <a:r>
              <a:rPr lang="es-MX" altLang="es-CL" sz="600" i="1">
                <a:latin typeface="Browallia New" pitchFamily="34" charset="-34"/>
                <a:cs typeface="Browallia New" pitchFamily="34" charset="-34"/>
              </a:rPr>
              <a:t>12</a:t>
            </a:r>
            <a:endParaRPr lang="es-CL" altLang="es-CL" sz="600" i="1">
              <a:latin typeface="Browallia New" pitchFamily="34" charset="-34"/>
              <a:cs typeface="Browallia New" pitchFamily="34" charset="-34"/>
            </a:endParaRPr>
          </a:p>
        </p:txBody>
      </p:sp>
      <p:sp>
        <p:nvSpPr>
          <p:cNvPr id="2117" name="206 CuadroTexto"/>
          <p:cNvSpPr txBox="1">
            <a:spLocks noChangeArrowheads="1"/>
          </p:cNvSpPr>
          <p:nvPr/>
        </p:nvSpPr>
        <p:spPr bwMode="auto">
          <a:xfrm>
            <a:off x="6003893" y="4995863"/>
            <a:ext cx="239713" cy="184150"/>
          </a:xfrm>
          <a:prstGeom prst="rect">
            <a:avLst/>
          </a:prstGeom>
          <a:noFill/>
          <a:ln w="9525">
            <a:noFill/>
            <a:miter lim="800000"/>
            <a:headEnd/>
            <a:tailEnd/>
          </a:ln>
        </p:spPr>
        <p:txBody>
          <a:bodyPr wrap="none">
            <a:spAutoFit/>
          </a:bodyPr>
          <a:lstStyle/>
          <a:p>
            <a:r>
              <a:rPr lang="es-MX" altLang="es-CL" sz="600" i="1">
                <a:latin typeface="Browallia New" pitchFamily="34" charset="-34"/>
                <a:cs typeface="Browallia New" pitchFamily="34" charset="-34"/>
              </a:rPr>
              <a:t>14</a:t>
            </a:r>
            <a:endParaRPr lang="es-CL" altLang="es-CL" sz="600" i="1">
              <a:latin typeface="Browallia New" pitchFamily="34" charset="-34"/>
              <a:cs typeface="Browallia New" pitchFamily="34" charset="-34"/>
            </a:endParaRPr>
          </a:p>
        </p:txBody>
      </p:sp>
      <p:sp>
        <p:nvSpPr>
          <p:cNvPr id="2118" name="162 CuadroTexto"/>
          <p:cNvSpPr txBox="1">
            <a:spLocks noChangeArrowheads="1"/>
          </p:cNvSpPr>
          <p:nvPr/>
        </p:nvSpPr>
        <p:spPr bwMode="auto">
          <a:xfrm>
            <a:off x="2570131" y="4292600"/>
            <a:ext cx="268287" cy="184150"/>
          </a:xfrm>
          <a:prstGeom prst="rect">
            <a:avLst/>
          </a:prstGeom>
          <a:noFill/>
          <a:ln w="9525">
            <a:noFill/>
            <a:miter lim="800000"/>
            <a:headEnd/>
            <a:tailEnd/>
          </a:ln>
        </p:spPr>
        <p:txBody>
          <a:bodyPr wrap="none">
            <a:spAutoFit/>
          </a:bodyPr>
          <a:lstStyle/>
          <a:p>
            <a:r>
              <a:rPr lang="es-MX" altLang="es-CL" sz="600" i="1">
                <a:latin typeface="Browallia New" pitchFamily="34" charset="-34"/>
                <a:cs typeface="Browallia New" pitchFamily="34" charset="-34"/>
              </a:rPr>
              <a:t>35</a:t>
            </a:r>
            <a:endParaRPr lang="es-CL" altLang="es-CL" sz="600" i="1">
              <a:latin typeface="Browallia New" pitchFamily="34" charset="-34"/>
              <a:cs typeface="Browallia New" pitchFamily="34" charset="-34"/>
            </a:endParaRPr>
          </a:p>
        </p:txBody>
      </p:sp>
      <p:sp>
        <p:nvSpPr>
          <p:cNvPr id="2119" name="165 CuadroTexto"/>
          <p:cNvSpPr txBox="1">
            <a:spLocks noChangeArrowheads="1"/>
          </p:cNvSpPr>
          <p:nvPr/>
        </p:nvSpPr>
        <p:spPr bwMode="auto">
          <a:xfrm>
            <a:off x="3143218" y="2401888"/>
            <a:ext cx="268288" cy="184150"/>
          </a:xfrm>
          <a:prstGeom prst="rect">
            <a:avLst/>
          </a:prstGeom>
          <a:noFill/>
          <a:ln w="9525">
            <a:noFill/>
            <a:miter lim="800000"/>
            <a:headEnd/>
            <a:tailEnd/>
          </a:ln>
        </p:spPr>
        <p:txBody>
          <a:bodyPr wrap="none">
            <a:spAutoFit/>
          </a:bodyPr>
          <a:lstStyle/>
          <a:p>
            <a:r>
              <a:rPr lang="es-MX" altLang="es-CL" sz="600" i="1" dirty="0">
                <a:latin typeface="Browallia New" pitchFamily="34" charset="-34"/>
                <a:cs typeface="Browallia New" pitchFamily="34" charset="-34"/>
              </a:rPr>
              <a:t>45</a:t>
            </a:r>
            <a:endParaRPr lang="es-CL" altLang="es-CL" sz="600" i="1" dirty="0">
              <a:latin typeface="Browallia New" pitchFamily="34" charset="-34"/>
              <a:cs typeface="Browallia New" pitchFamily="34" charset="-34"/>
            </a:endParaRPr>
          </a:p>
        </p:txBody>
      </p:sp>
      <p:sp>
        <p:nvSpPr>
          <p:cNvPr id="2120" name="166 CuadroTexto"/>
          <p:cNvSpPr txBox="1">
            <a:spLocks noChangeArrowheads="1"/>
          </p:cNvSpPr>
          <p:nvPr/>
        </p:nvSpPr>
        <p:spPr bwMode="auto">
          <a:xfrm>
            <a:off x="4443381" y="2852738"/>
            <a:ext cx="238125" cy="184150"/>
          </a:xfrm>
          <a:prstGeom prst="rect">
            <a:avLst/>
          </a:prstGeom>
          <a:noFill/>
          <a:ln w="9525">
            <a:noFill/>
            <a:miter lim="800000"/>
            <a:headEnd/>
            <a:tailEnd/>
          </a:ln>
        </p:spPr>
        <p:txBody>
          <a:bodyPr wrap="none">
            <a:spAutoFit/>
          </a:bodyPr>
          <a:lstStyle/>
          <a:p>
            <a:r>
              <a:rPr lang="es-MX" altLang="es-CL" sz="600" i="1">
                <a:latin typeface="Browallia New" pitchFamily="34" charset="-34"/>
                <a:cs typeface="Browallia New" pitchFamily="34" charset="-34"/>
              </a:rPr>
              <a:t>13</a:t>
            </a:r>
            <a:endParaRPr lang="es-CL" altLang="es-CL" sz="600" i="1">
              <a:latin typeface="Browallia New" pitchFamily="34" charset="-34"/>
              <a:cs typeface="Browallia New" pitchFamily="34" charset="-34"/>
            </a:endParaRPr>
          </a:p>
        </p:txBody>
      </p:sp>
      <p:sp>
        <p:nvSpPr>
          <p:cNvPr id="2121" name="167 CuadroTexto"/>
          <p:cNvSpPr txBox="1">
            <a:spLocks noChangeArrowheads="1"/>
          </p:cNvSpPr>
          <p:nvPr/>
        </p:nvSpPr>
        <p:spPr bwMode="auto">
          <a:xfrm>
            <a:off x="6315043" y="4149725"/>
            <a:ext cx="268288" cy="184150"/>
          </a:xfrm>
          <a:prstGeom prst="rect">
            <a:avLst/>
          </a:prstGeom>
          <a:noFill/>
          <a:ln w="9525">
            <a:noFill/>
            <a:miter lim="800000"/>
            <a:headEnd/>
            <a:tailEnd/>
          </a:ln>
        </p:spPr>
        <p:txBody>
          <a:bodyPr wrap="none">
            <a:spAutoFit/>
          </a:bodyPr>
          <a:lstStyle/>
          <a:p>
            <a:r>
              <a:rPr lang="es-MX" altLang="es-CL" sz="600" i="1">
                <a:latin typeface="Browallia New" pitchFamily="34" charset="-34"/>
                <a:cs typeface="Browallia New" pitchFamily="34" charset="-34"/>
              </a:rPr>
              <a:t>35</a:t>
            </a:r>
            <a:endParaRPr lang="es-CL" altLang="es-CL" sz="600" i="1">
              <a:latin typeface="Browallia New" pitchFamily="34" charset="-34"/>
              <a:cs typeface="Browallia New" pitchFamily="34" charset="-34"/>
            </a:endParaRPr>
          </a:p>
        </p:txBody>
      </p:sp>
      <p:sp>
        <p:nvSpPr>
          <p:cNvPr id="2122" name="185 CuadroTexto"/>
          <p:cNvSpPr txBox="1">
            <a:spLocks noChangeArrowheads="1"/>
          </p:cNvSpPr>
          <p:nvPr/>
        </p:nvSpPr>
        <p:spPr bwMode="auto">
          <a:xfrm>
            <a:off x="3636931" y="3600450"/>
            <a:ext cx="384175" cy="190500"/>
          </a:xfrm>
          <a:prstGeom prst="rect">
            <a:avLst/>
          </a:prstGeom>
          <a:noFill/>
          <a:ln w="9525">
            <a:noFill/>
            <a:miter lim="800000"/>
            <a:headEnd/>
            <a:tailEnd/>
          </a:ln>
        </p:spPr>
        <p:txBody>
          <a:bodyPr>
            <a:spAutoFit/>
          </a:bodyPr>
          <a:lstStyle/>
          <a:p>
            <a:r>
              <a:rPr lang="es-MX" altLang="es-CL" sz="600" i="1">
                <a:latin typeface="Browallia New" pitchFamily="34" charset="-34"/>
                <a:cs typeface="Browallia New" pitchFamily="34" charset="-34"/>
              </a:rPr>
              <a:t>25</a:t>
            </a:r>
            <a:endParaRPr lang="es-CL" altLang="es-CL" sz="600" i="1">
              <a:latin typeface="Browallia New" pitchFamily="34" charset="-34"/>
              <a:cs typeface="Browallia New" pitchFamily="34" charset="-34"/>
            </a:endParaRPr>
          </a:p>
        </p:txBody>
      </p:sp>
      <p:sp>
        <p:nvSpPr>
          <p:cNvPr id="2123" name="188 CuadroTexto"/>
          <p:cNvSpPr txBox="1">
            <a:spLocks noChangeArrowheads="1"/>
          </p:cNvSpPr>
          <p:nvPr/>
        </p:nvSpPr>
        <p:spPr bwMode="auto">
          <a:xfrm>
            <a:off x="5262531" y="4635500"/>
            <a:ext cx="239712" cy="184150"/>
          </a:xfrm>
          <a:prstGeom prst="rect">
            <a:avLst/>
          </a:prstGeom>
          <a:noFill/>
          <a:ln w="9525">
            <a:noFill/>
            <a:miter lim="800000"/>
            <a:headEnd/>
            <a:tailEnd/>
          </a:ln>
        </p:spPr>
        <p:txBody>
          <a:bodyPr wrap="none">
            <a:spAutoFit/>
          </a:bodyPr>
          <a:lstStyle/>
          <a:p>
            <a:r>
              <a:rPr lang="es-MX" altLang="es-CL" sz="600" i="1">
                <a:latin typeface="Browallia New" pitchFamily="34" charset="-34"/>
                <a:cs typeface="Browallia New" pitchFamily="34" charset="-34"/>
              </a:rPr>
              <a:t>15</a:t>
            </a:r>
            <a:endParaRPr lang="es-CL" altLang="es-CL" sz="600" i="1">
              <a:latin typeface="Browallia New" pitchFamily="34" charset="-34"/>
              <a:cs typeface="Browallia New" pitchFamily="34" charset="-34"/>
            </a:endParaRPr>
          </a:p>
        </p:txBody>
      </p:sp>
      <p:sp>
        <p:nvSpPr>
          <p:cNvPr id="2124" name="191 CuadroTexto"/>
          <p:cNvSpPr txBox="1">
            <a:spLocks noChangeArrowheads="1"/>
          </p:cNvSpPr>
          <p:nvPr/>
        </p:nvSpPr>
        <p:spPr bwMode="auto">
          <a:xfrm>
            <a:off x="3290856" y="4437063"/>
            <a:ext cx="268287" cy="184150"/>
          </a:xfrm>
          <a:prstGeom prst="rect">
            <a:avLst/>
          </a:prstGeom>
          <a:noFill/>
          <a:ln w="9525">
            <a:noFill/>
            <a:miter lim="800000"/>
            <a:headEnd/>
            <a:tailEnd/>
          </a:ln>
        </p:spPr>
        <p:txBody>
          <a:bodyPr wrap="none">
            <a:spAutoFit/>
          </a:bodyPr>
          <a:lstStyle/>
          <a:p>
            <a:r>
              <a:rPr lang="es-MX" altLang="es-CL" sz="600" i="1">
                <a:latin typeface="Browallia New" pitchFamily="34" charset="-34"/>
                <a:cs typeface="Browallia New" pitchFamily="34" charset="-34"/>
              </a:rPr>
              <a:t>32</a:t>
            </a:r>
            <a:endParaRPr lang="es-CL" altLang="es-CL" sz="600" i="1">
              <a:latin typeface="Browallia New" pitchFamily="34" charset="-34"/>
              <a:cs typeface="Browallia New" pitchFamily="34" charset="-34"/>
            </a:endParaRPr>
          </a:p>
        </p:txBody>
      </p:sp>
      <p:sp>
        <p:nvSpPr>
          <p:cNvPr id="2125" name="205 CuadroTexto"/>
          <p:cNvSpPr txBox="1">
            <a:spLocks noChangeArrowheads="1"/>
          </p:cNvSpPr>
          <p:nvPr/>
        </p:nvSpPr>
        <p:spPr bwMode="auto">
          <a:xfrm>
            <a:off x="5072066" y="4429132"/>
            <a:ext cx="212725" cy="184150"/>
          </a:xfrm>
          <a:prstGeom prst="rect">
            <a:avLst/>
          </a:prstGeom>
          <a:noFill/>
          <a:ln w="9525">
            <a:noFill/>
            <a:miter lim="800000"/>
            <a:headEnd/>
            <a:tailEnd/>
          </a:ln>
        </p:spPr>
        <p:txBody>
          <a:bodyPr wrap="none">
            <a:spAutoFit/>
          </a:bodyPr>
          <a:lstStyle/>
          <a:p>
            <a:r>
              <a:rPr lang="es-MX" altLang="es-CL" sz="600" i="1" dirty="0">
                <a:latin typeface="Browallia New" pitchFamily="34" charset="-34"/>
                <a:cs typeface="Browallia New" pitchFamily="34" charset="-34"/>
              </a:rPr>
              <a:t>5</a:t>
            </a:r>
            <a:endParaRPr lang="es-CL" altLang="es-CL" sz="600" i="1" dirty="0">
              <a:latin typeface="Browallia New" pitchFamily="34" charset="-34"/>
              <a:cs typeface="Browallia New" pitchFamily="34" charset="-34"/>
            </a:endParaRPr>
          </a:p>
        </p:txBody>
      </p:sp>
      <p:sp>
        <p:nvSpPr>
          <p:cNvPr id="2139" name="206 CuadroTexto"/>
          <p:cNvSpPr txBox="1">
            <a:spLocks noChangeArrowheads="1"/>
          </p:cNvSpPr>
          <p:nvPr/>
        </p:nvSpPr>
        <p:spPr bwMode="auto">
          <a:xfrm>
            <a:off x="4643438" y="3429000"/>
            <a:ext cx="598241" cy="2616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s-MX" altLang="es-CL" sz="1100" b="1" dirty="0" smtClean="0">
                <a:effectLst>
                  <a:outerShdw blurRad="38100" dist="38100" dir="2700000" algn="tl">
                    <a:srgbClr val="000000">
                      <a:alpha val="43137"/>
                    </a:srgbClr>
                  </a:outerShdw>
                </a:effectLst>
                <a:latin typeface="Agency FB"/>
                <a:cs typeface="Arial" panose="020B0604020202020204" pitchFamily="34" charset="0"/>
              </a:rPr>
              <a:t>Ite Ancla</a:t>
            </a:r>
            <a:endParaRPr lang="es-CL" altLang="es-CL" sz="1100" b="1" dirty="0" smtClean="0">
              <a:effectLst>
                <a:outerShdw blurRad="38100" dist="38100" dir="2700000" algn="tl">
                  <a:srgbClr val="000000">
                    <a:alpha val="43137"/>
                  </a:srgbClr>
                </a:outerShdw>
              </a:effectLst>
              <a:latin typeface="Agency FB"/>
              <a:cs typeface="Arial" panose="020B0604020202020204" pitchFamily="34" charset="0"/>
            </a:endParaRPr>
          </a:p>
        </p:txBody>
      </p:sp>
      <p:sp>
        <p:nvSpPr>
          <p:cNvPr id="2127" name="162 CuadroTexto"/>
          <p:cNvSpPr txBox="1">
            <a:spLocks noChangeArrowheads="1"/>
          </p:cNvSpPr>
          <p:nvPr/>
        </p:nvSpPr>
        <p:spPr bwMode="auto">
          <a:xfrm>
            <a:off x="2859056" y="4941888"/>
            <a:ext cx="268287" cy="184150"/>
          </a:xfrm>
          <a:prstGeom prst="rect">
            <a:avLst/>
          </a:prstGeom>
          <a:noFill/>
          <a:ln w="9525">
            <a:noFill/>
            <a:miter lim="800000"/>
            <a:headEnd/>
            <a:tailEnd/>
          </a:ln>
        </p:spPr>
        <p:txBody>
          <a:bodyPr wrap="none">
            <a:spAutoFit/>
          </a:bodyPr>
          <a:lstStyle/>
          <a:p>
            <a:r>
              <a:rPr lang="es-MX" altLang="es-CL" sz="600" i="1">
                <a:latin typeface="Browallia New" pitchFamily="34" charset="-34"/>
                <a:cs typeface="Browallia New" pitchFamily="34" charset="-34"/>
              </a:rPr>
              <a:t>35</a:t>
            </a:r>
            <a:endParaRPr lang="es-CL" altLang="es-CL" sz="600" i="1">
              <a:latin typeface="Browallia New" pitchFamily="34" charset="-34"/>
              <a:cs typeface="Browallia New" pitchFamily="34" charset="-34"/>
            </a:endParaRPr>
          </a:p>
        </p:txBody>
      </p:sp>
      <p:sp>
        <p:nvSpPr>
          <p:cNvPr id="2128" name="165 CuadroTexto"/>
          <p:cNvSpPr txBox="1">
            <a:spLocks noChangeArrowheads="1"/>
          </p:cNvSpPr>
          <p:nvPr/>
        </p:nvSpPr>
        <p:spPr bwMode="auto">
          <a:xfrm>
            <a:off x="1058831" y="5367338"/>
            <a:ext cx="268287" cy="184150"/>
          </a:xfrm>
          <a:prstGeom prst="rect">
            <a:avLst/>
          </a:prstGeom>
          <a:noFill/>
          <a:ln w="9525">
            <a:noFill/>
            <a:miter lim="800000"/>
            <a:headEnd/>
            <a:tailEnd/>
          </a:ln>
        </p:spPr>
        <p:txBody>
          <a:bodyPr wrap="none">
            <a:spAutoFit/>
          </a:bodyPr>
          <a:lstStyle/>
          <a:p>
            <a:r>
              <a:rPr lang="es-MX" altLang="es-CL" sz="600" i="1">
                <a:latin typeface="Browallia New" pitchFamily="34" charset="-34"/>
                <a:cs typeface="Browallia New" pitchFamily="34" charset="-34"/>
              </a:rPr>
              <a:t>45</a:t>
            </a:r>
            <a:endParaRPr lang="es-CL" altLang="es-CL" sz="600" i="1">
              <a:latin typeface="Browallia New" pitchFamily="34" charset="-34"/>
              <a:cs typeface="Browallia New" pitchFamily="34" charset="-34"/>
            </a:endParaRPr>
          </a:p>
        </p:txBody>
      </p:sp>
      <p:sp>
        <p:nvSpPr>
          <p:cNvPr id="2129" name="166 CuadroTexto"/>
          <p:cNvSpPr txBox="1">
            <a:spLocks noChangeArrowheads="1"/>
          </p:cNvSpPr>
          <p:nvPr/>
        </p:nvSpPr>
        <p:spPr bwMode="auto">
          <a:xfrm>
            <a:off x="6872256" y="4872038"/>
            <a:ext cx="268287" cy="184150"/>
          </a:xfrm>
          <a:prstGeom prst="rect">
            <a:avLst/>
          </a:prstGeom>
          <a:noFill/>
          <a:ln w="9525">
            <a:noFill/>
            <a:miter lim="800000"/>
            <a:headEnd/>
            <a:tailEnd/>
          </a:ln>
        </p:spPr>
        <p:txBody>
          <a:bodyPr wrap="none">
            <a:spAutoFit/>
          </a:bodyPr>
          <a:lstStyle/>
          <a:p>
            <a:r>
              <a:rPr lang="es-MX" altLang="es-CL" sz="600" i="1">
                <a:latin typeface="Browallia New" pitchFamily="34" charset="-34"/>
                <a:cs typeface="Browallia New" pitchFamily="34" charset="-34"/>
              </a:rPr>
              <a:t>27</a:t>
            </a:r>
            <a:endParaRPr lang="es-CL" altLang="es-CL" sz="600" i="1">
              <a:latin typeface="Browallia New" pitchFamily="34" charset="-34"/>
              <a:cs typeface="Browallia New" pitchFamily="34" charset="-34"/>
            </a:endParaRPr>
          </a:p>
        </p:txBody>
      </p:sp>
      <p:sp>
        <p:nvSpPr>
          <p:cNvPr id="2130" name="167 CuadroTexto"/>
          <p:cNvSpPr txBox="1">
            <a:spLocks noChangeArrowheads="1"/>
          </p:cNvSpPr>
          <p:nvPr/>
        </p:nvSpPr>
        <p:spPr bwMode="auto">
          <a:xfrm>
            <a:off x="2344706" y="5653088"/>
            <a:ext cx="268287" cy="184150"/>
          </a:xfrm>
          <a:prstGeom prst="rect">
            <a:avLst/>
          </a:prstGeom>
          <a:noFill/>
          <a:ln w="9525">
            <a:noFill/>
            <a:miter lim="800000"/>
            <a:headEnd/>
            <a:tailEnd/>
          </a:ln>
        </p:spPr>
        <p:txBody>
          <a:bodyPr wrap="none">
            <a:spAutoFit/>
          </a:bodyPr>
          <a:lstStyle/>
          <a:p>
            <a:r>
              <a:rPr lang="es-MX" altLang="es-CL" sz="600" i="1">
                <a:latin typeface="Browallia New" pitchFamily="34" charset="-34"/>
                <a:cs typeface="Browallia New" pitchFamily="34" charset="-34"/>
              </a:rPr>
              <a:t>35</a:t>
            </a:r>
            <a:endParaRPr lang="es-CL" altLang="es-CL" sz="600" i="1">
              <a:latin typeface="Browallia New" pitchFamily="34" charset="-34"/>
              <a:cs typeface="Browallia New" pitchFamily="34" charset="-34"/>
            </a:endParaRPr>
          </a:p>
        </p:txBody>
      </p:sp>
      <p:sp>
        <p:nvSpPr>
          <p:cNvPr id="2131" name="185 CuadroTexto"/>
          <p:cNvSpPr txBox="1">
            <a:spLocks noChangeArrowheads="1"/>
          </p:cNvSpPr>
          <p:nvPr/>
        </p:nvSpPr>
        <p:spPr bwMode="auto">
          <a:xfrm>
            <a:off x="1130268" y="4973042"/>
            <a:ext cx="268288" cy="184150"/>
          </a:xfrm>
          <a:prstGeom prst="rect">
            <a:avLst/>
          </a:prstGeom>
          <a:noFill/>
          <a:ln w="9525">
            <a:noFill/>
            <a:miter lim="800000"/>
            <a:headEnd/>
            <a:tailEnd/>
          </a:ln>
        </p:spPr>
        <p:txBody>
          <a:bodyPr wrap="none">
            <a:spAutoFit/>
          </a:bodyPr>
          <a:lstStyle/>
          <a:p>
            <a:r>
              <a:rPr lang="es-MX" altLang="es-CL" sz="600" i="1">
                <a:latin typeface="Browallia New" pitchFamily="34" charset="-34"/>
                <a:cs typeface="Browallia New" pitchFamily="34" charset="-34"/>
              </a:rPr>
              <a:t>25</a:t>
            </a:r>
            <a:endParaRPr lang="es-CL" altLang="es-CL" sz="600" i="1">
              <a:latin typeface="Browallia New" pitchFamily="34" charset="-34"/>
              <a:cs typeface="Browallia New" pitchFamily="34" charset="-34"/>
            </a:endParaRPr>
          </a:p>
        </p:txBody>
      </p:sp>
      <p:sp>
        <p:nvSpPr>
          <p:cNvPr id="2132" name="188 CuadroTexto"/>
          <p:cNvSpPr txBox="1">
            <a:spLocks noChangeArrowheads="1"/>
          </p:cNvSpPr>
          <p:nvPr/>
        </p:nvSpPr>
        <p:spPr bwMode="auto">
          <a:xfrm>
            <a:off x="1844643" y="5117058"/>
            <a:ext cx="268288" cy="184150"/>
          </a:xfrm>
          <a:prstGeom prst="rect">
            <a:avLst/>
          </a:prstGeom>
          <a:noFill/>
          <a:ln w="9525">
            <a:noFill/>
            <a:miter lim="800000"/>
            <a:headEnd/>
            <a:tailEnd/>
          </a:ln>
        </p:spPr>
        <p:txBody>
          <a:bodyPr wrap="none">
            <a:spAutoFit/>
          </a:bodyPr>
          <a:lstStyle/>
          <a:p>
            <a:r>
              <a:rPr lang="es-MX" altLang="es-CL" sz="600" i="1" dirty="0">
                <a:latin typeface="Browallia New" pitchFamily="34" charset="-34"/>
                <a:cs typeface="Browallia New" pitchFamily="34" charset="-34"/>
              </a:rPr>
              <a:t>35</a:t>
            </a:r>
            <a:endParaRPr lang="es-CL" altLang="es-CL" sz="600" i="1" dirty="0">
              <a:latin typeface="Browallia New" pitchFamily="34" charset="-34"/>
              <a:cs typeface="Browallia New" pitchFamily="34" charset="-34"/>
            </a:endParaRPr>
          </a:p>
        </p:txBody>
      </p:sp>
      <p:sp>
        <p:nvSpPr>
          <p:cNvPr id="2133" name="205 CuadroTexto"/>
          <p:cNvSpPr txBox="1">
            <a:spLocks noChangeArrowheads="1"/>
          </p:cNvSpPr>
          <p:nvPr/>
        </p:nvSpPr>
        <p:spPr bwMode="auto">
          <a:xfrm>
            <a:off x="2786031" y="4797425"/>
            <a:ext cx="239712" cy="184150"/>
          </a:xfrm>
          <a:prstGeom prst="rect">
            <a:avLst/>
          </a:prstGeom>
          <a:noFill/>
          <a:ln w="9525">
            <a:noFill/>
            <a:miter lim="800000"/>
            <a:headEnd/>
            <a:tailEnd/>
          </a:ln>
        </p:spPr>
        <p:txBody>
          <a:bodyPr wrap="none">
            <a:spAutoFit/>
          </a:bodyPr>
          <a:lstStyle/>
          <a:p>
            <a:r>
              <a:rPr lang="es-MX" altLang="es-CL" sz="600" i="1">
                <a:latin typeface="Browallia New" pitchFamily="34" charset="-34"/>
                <a:cs typeface="Browallia New" pitchFamily="34" charset="-34"/>
              </a:rPr>
              <a:t>33</a:t>
            </a:r>
            <a:endParaRPr lang="es-CL" altLang="es-CL" sz="600" i="1">
              <a:latin typeface="Browallia New" pitchFamily="34" charset="-34"/>
              <a:cs typeface="Browallia New" pitchFamily="34" charset="-34"/>
            </a:endParaRPr>
          </a:p>
        </p:txBody>
      </p:sp>
      <p:sp>
        <p:nvSpPr>
          <p:cNvPr id="2134" name="206 CuadroTexto"/>
          <p:cNvSpPr txBox="1">
            <a:spLocks noChangeArrowheads="1"/>
          </p:cNvSpPr>
          <p:nvPr/>
        </p:nvSpPr>
        <p:spPr bwMode="auto">
          <a:xfrm>
            <a:off x="1773206" y="5938838"/>
            <a:ext cx="268287" cy="184150"/>
          </a:xfrm>
          <a:prstGeom prst="rect">
            <a:avLst/>
          </a:prstGeom>
          <a:noFill/>
          <a:ln w="9525">
            <a:noFill/>
            <a:miter lim="800000"/>
            <a:headEnd/>
            <a:tailEnd/>
          </a:ln>
        </p:spPr>
        <p:txBody>
          <a:bodyPr wrap="none">
            <a:spAutoFit/>
          </a:bodyPr>
          <a:lstStyle/>
          <a:p>
            <a:r>
              <a:rPr lang="es-MX" altLang="es-CL" sz="600" i="1">
                <a:latin typeface="Browallia New" pitchFamily="34" charset="-34"/>
                <a:cs typeface="Browallia New" pitchFamily="34" charset="-34"/>
              </a:rPr>
              <a:t>35</a:t>
            </a:r>
            <a:endParaRPr lang="es-CL" altLang="es-CL" sz="600" i="1">
              <a:latin typeface="Browallia New" pitchFamily="34" charset="-34"/>
              <a:cs typeface="Browallia New" pitchFamily="34" charset="-34"/>
            </a:endParaRPr>
          </a:p>
        </p:txBody>
      </p:sp>
      <p:sp>
        <p:nvSpPr>
          <p:cNvPr id="2135" name="152 CuadroTexto"/>
          <p:cNvSpPr txBox="1">
            <a:spLocks noChangeArrowheads="1"/>
          </p:cNvSpPr>
          <p:nvPr/>
        </p:nvSpPr>
        <p:spPr bwMode="auto">
          <a:xfrm>
            <a:off x="5634006" y="2309813"/>
            <a:ext cx="268287" cy="184150"/>
          </a:xfrm>
          <a:prstGeom prst="rect">
            <a:avLst/>
          </a:prstGeom>
          <a:noFill/>
          <a:ln w="9525">
            <a:noFill/>
            <a:miter lim="800000"/>
            <a:headEnd/>
            <a:tailEnd/>
          </a:ln>
        </p:spPr>
        <p:txBody>
          <a:bodyPr wrap="none">
            <a:spAutoFit/>
          </a:bodyPr>
          <a:lstStyle/>
          <a:p>
            <a:r>
              <a:rPr lang="es-MX" altLang="es-CL" sz="600" i="1">
                <a:latin typeface="Browallia New" pitchFamily="34" charset="-34"/>
                <a:cs typeface="Browallia New" pitchFamily="34" charset="-34"/>
              </a:rPr>
              <a:t>26</a:t>
            </a:r>
            <a:endParaRPr lang="es-CL" altLang="es-CL" sz="600" i="1">
              <a:latin typeface="Browallia New" pitchFamily="34" charset="-34"/>
              <a:cs typeface="Browallia New" pitchFamily="34" charset="-34"/>
            </a:endParaRPr>
          </a:p>
        </p:txBody>
      </p:sp>
      <p:sp>
        <p:nvSpPr>
          <p:cNvPr id="2136" name="156 CuadroTexto"/>
          <p:cNvSpPr txBox="1">
            <a:spLocks noChangeArrowheads="1"/>
          </p:cNvSpPr>
          <p:nvPr/>
        </p:nvSpPr>
        <p:spPr bwMode="auto">
          <a:xfrm>
            <a:off x="7162768" y="1309688"/>
            <a:ext cx="268288" cy="184150"/>
          </a:xfrm>
          <a:prstGeom prst="rect">
            <a:avLst/>
          </a:prstGeom>
          <a:noFill/>
          <a:ln w="9525">
            <a:noFill/>
            <a:miter lim="800000"/>
            <a:headEnd/>
            <a:tailEnd/>
          </a:ln>
        </p:spPr>
        <p:txBody>
          <a:bodyPr wrap="none">
            <a:spAutoFit/>
          </a:bodyPr>
          <a:lstStyle/>
          <a:p>
            <a:r>
              <a:rPr lang="es-MX" altLang="es-CL" sz="600" i="1">
                <a:latin typeface="Browallia New" pitchFamily="34" charset="-34"/>
                <a:cs typeface="Browallia New" pitchFamily="34" charset="-34"/>
              </a:rPr>
              <a:t>76</a:t>
            </a:r>
            <a:endParaRPr lang="es-CL" altLang="es-CL" sz="600" i="1">
              <a:latin typeface="Browallia New" pitchFamily="34" charset="-34"/>
              <a:cs typeface="Browallia New" pitchFamily="34" charset="-34"/>
            </a:endParaRPr>
          </a:p>
        </p:txBody>
      </p:sp>
      <p:sp>
        <p:nvSpPr>
          <p:cNvPr id="2137" name="158 CuadroTexto"/>
          <p:cNvSpPr txBox="1">
            <a:spLocks noChangeArrowheads="1"/>
          </p:cNvSpPr>
          <p:nvPr/>
        </p:nvSpPr>
        <p:spPr bwMode="auto">
          <a:xfrm>
            <a:off x="7348506" y="1738313"/>
            <a:ext cx="268287" cy="184150"/>
          </a:xfrm>
          <a:prstGeom prst="rect">
            <a:avLst/>
          </a:prstGeom>
          <a:noFill/>
          <a:ln w="9525">
            <a:noFill/>
            <a:miter lim="800000"/>
            <a:headEnd/>
            <a:tailEnd/>
          </a:ln>
        </p:spPr>
        <p:txBody>
          <a:bodyPr wrap="none">
            <a:spAutoFit/>
          </a:bodyPr>
          <a:lstStyle/>
          <a:p>
            <a:r>
              <a:rPr lang="es-MX" altLang="es-CL" sz="600" i="1">
                <a:latin typeface="Browallia New" pitchFamily="34" charset="-34"/>
                <a:cs typeface="Browallia New" pitchFamily="34" charset="-34"/>
              </a:rPr>
              <a:t>32</a:t>
            </a:r>
            <a:endParaRPr lang="es-CL" altLang="es-CL" sz="600" i="1">
              <a:latin typeface="Browallia New" pitchFamily="34" charset="-34"/>
              <a:cs typeface="Browallia New" pitchFamily="34" charset="-34"/>
            </a:endParaRPr>
          </a:p>
        </p:txBody>
      </p:sp>
      <p:sp>
        <p:nvSpPr>
          <p:cNvPr id="2138" name="160 CuadroTexto"/>
          <p:cNvSpPr txBox="1">
            <a:spLocks noChangeArrowheads="1"/>
          </p:cNvSpPr>
          <p:nvPr/>
        </p:nvSpPr>
        <p:spPr bwMode="auto">
          <a:xfrm>
            <a:off x="7196106" y="2228850"/>
            <a:ext cx="268287" cy="184150"/>
          </a:xfrm>
          <a:prstGeom prst="rect">
            <a:avLst/>
          </a:prstGeom>
          <a:noFill/>
          <a:ln w="9525">
            <a:noFill/>
            <a:miter lim="800000"/>
            <a:headEnd/>
            <a:tailEnd/>
          </a:ln>
        </p:spPr>
        <p:txBody>
          <a:bodyPr wrap="none">
            <a:spAutoFit/>
          </a:bodyPr>
          <a:lstStyle/>
          <a:p>
            <a:r>
              <a:rPr lang="es-MX" altLang="es-CL" sz="600" i="1">
                <a:latin typeface="Browallia New" pitchFamily="34" charset="-34"/>
                <a:cs typeface="Browallia New" pitchFamily="34" charset="-34"/>
              </a:rPr>
              <a:t>25</a:t>
            </a:r>
            <a:endParaRPr lang="es-CL" altLang="es-CL" sz="600" i="1">
              <a:latin typeface="Browallia New" pitchFamily="34" charset="-34"/>
              <a:cs typeface="Browallia New" pitchFamily="34" charset="-34"/>
            </a:endParaRPr>
          </a:p>
        </p:txBody>
      </p:sp>
      <p:sp>
        <p:nvSpPr>
          <p:cNvPr id="2" name="172 CuadroTexto"/>
          <p:cNvSpPr txBox="1">
            <a:spLocks noChangeArrowheads="1"/>
          </p:cNvSpPr>
          <p:nvPr/>
        </p:nvSpPr>
        <p:spPr bwMode="auto">
          <a:xfrm>
            <a:off x="5248243" y="1017588"/>
            <a:ext cx="268288" cy="184150"/>
          </a:xfrm>
          <a:prstGeom prst="rect">
            <a:avLst/>
          </a:prstGeom>
          <a:noFill/>
          <a:ln w="9525">
            <a:noFill/>
            <a:miter lim="800000"/>
            <a:headEnd/>
            <a:tailEnd/>
          </a:ln>
        </p:spPr>
        <p:txBody>
          <a:bodyPr wrap="none">
            <a:spAutoFit/>
          </a:bodyPr>
          <a:lstStyle/>
          <a:p>
            <a:r>
              <a:rPr lang="es-MX" altLang="es-CL" sz="600" i="1">
                <a:latin typeface="Browallia New" pitchFamily="34" charset="-34"/>
                <a:cs typeface="Browallia New" pitchFamily="34" charset="-34"/>
              </a:rPr>
              <a:t>32</a:t>
            </a:r>
            <a:endParaRPr lang="es-CL" altLang="es-CL" sz="600" i="1">
              <a:latin typeface="Browallia New" pitchFamily="34" charset="-34"/>
              <a:cs typeface="Browallia New" pitchFamily="34" charset="-34"/>
            </a:endParaRPr>
          </a:p>
        </p:txBody>
      </p:sp>
      <p:sp>
        <p:nvSpPr>
          <p:cNvPr id="2140" name="173 CuadroTexto"/>
          <p:cNvSpPr txBox="1">
            <a:spLocks noChangeArrowheads="1"/>
          </p:cNvSpPr>
          <p:nvPr/>
        </p:nvSpPr>
        <p:spPr bwMode="auto">
          <a:xfrm>
            <a:off x="4303712" y="5245114"/>
            <a:ext cx="268288" cy="184150"/>
          </a:xfrm>
          <a:prstGeom prst="rect">
            <a:avLst/>
          </a:prstGeom>
          <a:noFill/>
          <a:ln w="9525">
            <a:noFill/>
            <a:miter lim="800000"/>
            <a:headEnd/>
            <a:tailEnd/>
          </a:ln>
        </p:spPr>
        <p:txBody>
          <a:bodyPr wrap="none">
            <a:spAutoFit/>
          </a:bodyPr>
          <a:lstStyle/>
          <a:p>
            <a:r>
              <a:rPr lang="es-MX" altLang="es-CL" sz="600" i="1" dirty="0">
                <a:latin typeface="Browallia New" pitchFamily="34" charset="-34"/>
                <a:cs typeface="Browallia New" pitchFamily="34" charset="-34"/>
              </a:rPr>
              <a:t>65</a:t>
            </a:r>
            <a:endParaRPr lang="es-CL" altLang="es-CL" sz="600" i="1" dirty="0">
              <a:latin typeface="Browallia New" pitchFamily="34" charset="-34"/>
              <a:cs typeface="Browallia New" pitchFamily="34" charset="-34"/>
            </a:endParaRPr>
          </a:p>
        </p:txBody>
      </p:sp>
      <p:sp>
        <p:nvSpPr>
          <p:cNvPr id="2141" name="180 CuadroTexto"/>
          <p:cNvSpPr txBox="1">
            <a:spLocks noChangeArrowheads="1"/>
          </p:cNvSpPr>
          <p:nvPr/>
        </p:nvSpPr>
        <p:spPr bwMode="auto">
          <a:xfrm>
            <a:off x="7991443" y="2452688"/>
            <a:ext cx="215900" cy="184150"/>
          </a:xfrm>
          <a:prstGeom prst="rect">
            <a:avLst/>
          </a:prstGeom>
          <a:noFill/>
          <a:ln w="9525">
            <a:noFill/>
            <a:miter lim="800000"/>
            <a:headEnd/>
            <a:tailEnd/>
          </a:ln>
        </p:spPr>
        <p:txBody>
          <a:bodyPr wrap="none">
            <a:spAutoFit/>
          </a:bodyPr>
          <a:lstStyle/>
          <a:p>
            <a:r>
              <a:rPr lang="es-MX" altLang="es-CL" sz="600" i="1">
                <a:latin typeface="Browallia New" pitchFamily="34" charset="-34"/>
                <a:cs typeface="Browallia New" pitchFamily="34" charset="-34"/>
              </a:rPr>
              <a:t>F</a:t>
            </a:r>
            <a:endParaRPr lang="es-CL" altLang="es-CL" sz="600" i="1">
              <a:latin typeface="Browallia New" pitchFamily="34" charset="-34"/>
              <a:cs typeface="Browallia New" pitchFamily="34" charset="-34"/>
            </a:endParaRPr>
          </a:p>
        </p:txBody>
      </p:sp>
      <p:sp>
        <p:nvSpPr>
          <p:cNvPr id="2142" name="181 CuadroTexto"/>
          <p:cNvSpPr txBox="1">
            <a:spLocks noChangeArrowheads="1"/>
          </p:cNvSpPr>
          <p:nvPr/>
        </p:nvSpPr>
        <p:spPr bwMode="auto">
          <a:xfrm>
            <a:off x="7827931" y="1881188"/>
            <a:ext cx="268287" cy="184150"/>
          </a:xfrm>
          <a:prstGeom prst="rect">
            <a:avLst/>
          </a:prstGeom>
          <a:noFill/>
          <a:ln w="9525">
            <a:noFill/>
            <a:miter lim="800000"/>
            <a:headEnd/>
            <a:tailEnd/>
          </a:ln>
        </p:spPr>
        <p:txBody>
          <a:bodyPr wrap="none">
            <a:spAutoFit/>
          </a:bodyPr>
          <a:lstStyle/>
          <a:p>
            <a:r>
              <a:rPr lang="es-MX" altLang="es-CL" sz="600" i="1">
                <a:latin typeface="Browallia New" pitchFamily="34" charset="-34"/>
                <a:cs typeface="Browallia New" pitchFamily="34" charset="-34"/>
              </a:rPr>
              <a:t>32</a:t>
            </a:r>
            <a:endParaRPr lang="es-CL" altLang="es-CL" sz="600" i="1">
              <a:latin typeface="Browallia New" pitchFamily="34" charset="-34"/>
              <a:cs typeface="Browallia New" pitchFamily="34" charset="-34"/>
            </a:endParaRPr>
          </a:p>
        </p:txBody>
      </p:sp>
      <p:sp>
        <p:nvSpPr>
          <p:cNvPr id="2143" name="158 CuadroTexto"/>
          <p:cNvSpPr txBox="1">
            <a:spLocks noChangeArrowheads="1"/>
          </p:cNvSpPr>
          <p:nvPr/>
        </p:nvSpPr>
        <p:spPr bwMode="auto">
          <a:xfrm>
            <a:off x="733393" y="1030288"/>
            <a:ext cx="268288" cy="184150"/>
          </a:xfrm>
          <a:prstGeom prst="rect">
            <a:avLst/>
          </a:prstGeom>
          <a:noFill/>
          <a:ln w="9525">
            <a:noFill/>
            <a:miter lim="800000"/>
            <a:headEnd/>
            <a:tailEnd/>
          </a:ln>
        </p:spPr>
        <p:txBody>
          <a:bodyPr wrap="none">
            <a:spAutoFit/>
          </a:bodyPr>
          <a:lstStyle/>
          <a:p>
            <a:r>
              <a:rPr lang="es-MX" altLang="es-CL" sz="600" i="1">
                <a:latin typeface="Browallia New" pitchFamily="34" charset="-34"/>
                <a:cs typeface="Browallia New" pitchFamily="34" charset="-34"/>
              </a:rPr>
              <a:t>32</a:t>
            </a:r>
            <a:endParaRPr lang="es-CL" altLang="es-CL" sz="600" i="1">
              <a:latin typeface="Browallia New" pitchFamily="34" charset="-34"/>
              <a:cs typeface="Browallia New" pitchFamily="34" charset="-34"/>
            </a:endParaRPr>
          </a:p>
        </p:txBody>
      </p:sp>
      <p:sp>
        <p:nvSpPr>
          <p:cNvPr id="2144" name="180 CuadroTexto"/>
          <p:cNvSpPr txBox="1">
            <a:spLocks noChangeArrowheads="1"/>
          </p:cNvSpPr>
          <p:nvPr/>
        </p:nvSpPr>
        <p:spPr bwMode="auto">
          <a:xfrm>
            <a:off x="8048129" y="1479550"/>
            <a:ext cx="268287" cy="184150"/>
          </a:xfrm>
          <a:prstGeom prst="rect">
            <a:avLst/>
          </a:prstGeom>
          <a:noFill/>
          <a:ln w="9525">
            <a:noFill/>
            <a:miter lim="800000"/>
            <a:headEnd/>
            <a:tailEnd/>
          </a:ln>
        </p:spPr>
        <p:txBody>
          <a:bodyPr wrap="none">
            <a:spAutoFit/>
          </a:bodyPr>
          <a:lstStyle/>
          <a:p>
            <a:r>
              <a:rPr lang="es-MX" altLang="es-CL" sz="600" i="1" dirty="0">
                <a:latin typeface="Browallia New" pitchFamily="34" charset="-34"/>
                <a:cs typeface="Browallia New" pitchFamily="34" charset="-34"/>
              </a:rPr>
              <a:t>23</a:t>
            </a:r>
            <a:endParaRPr lang="es-CL" altLang="es-CL" sz="600" i="1" dirty="0">
              <a:latin typeface="Browallia New" pitchFamily="34" charset="-34"/>
              <a:cs typeface="Browallia New" pitchFamily="34" charset="-34"/>
            </a:endParaRPr>
          </a:p>
        </p:txBody>
      </p:sp>
      <p:sp>
        <p:nvSpPr>
          <p:cNvPr id="2145" name="181 CuadroTexto"/>
          <p:cNvSpPr txBox="1">
            <a:spLocks noChangeArrowheads="1"/>
          </p:cNvSpPr>
          <p:nvPr/>
        </p:nvSpPr>
        <p:spPr bwMode="auto">
          <a:xfrm>
            <a:off x="8037481" y="908050"/>
            <a:ext cx="268287" cy="184150"/>
          </a:xfrm>
          <a:prstGeom prst="rect">
            <a:avLst/>
          </a:prstGeom>
          <a:noFill/>
          <a:ln w="9525">
            <a:noFill/>
            <a:miter lim="800000"/>
            <a:headEnd/>
            <a:tailEnd/>
          </a:ln>
        </p:spPr>
        <p:txBody>
          <a:bodyPr wrap="none">
            <a:spAutoFit/>
          </a:bodyPr>
          <a:lstStyle/>
          <a:p>
            <a:r>
              <a:rPr lang="es-MX" altLang="es-CL" sz="600" i="1">
                <a:latin typeface="Browallia New" pitchFamily="34" charset="-34"/>
                <a:cs typeface="Browallia New" pitchFamily="34" charset="-34"/>
              </a:rPr>
              <a:t>32</a:t>
            </a:r>
            <a:endParaRPr lang="es-CL" altLang="es-CL" sz="600" i="1">
              <a:latin typeface="Browallia New" pitchFamily="34" charset="-34"/>
              <a:cs typeface="Browallia New" pitchFamily="34" charset="-34"/>
            </a:endParaRPr>
          </a:p>
        </p:txBody>
      </p:sp>
      <p:sp>
        <p:nvSpPr>
          <p:cNvPr id="2146" name="158 CuadroTexto"/>
          <p:cNvSpPr txBox="1">
            <a:spLocks noChangeArrowheads="1"/>
          </p:cNvSpPr>
          <p:nvPr/>
        </p:nvSpPr>
        <p:spPr bwMode="auto">
          <a:xfrm>
            <a:off x="7356624" y="2564904"/>
            <a:ext cx="239712" cy="184150"/>
          </a:xfrm>
          <a:prstGeom prst="rect">
            <a:avLst/>
          </a:prstGeom>
          <a:noFill/>
          <a:ln w="9525">
            <a:noFill/>
            <a:miter lim="800000"/>
            <a:headEnd/>
            <a:tailEnd/>
          </a:ln>
        </p:spPr>
        <p:txBody>
          <a:bodyPr wrap="none">
            <a:spAutoFit/>
          </a:bodyPr>
          <a:lstStyle/>
          <a:p>
            <a:r>
              <a:rPr lang="es-MX" altLang="es-CL" sz="600" i="1" dirty="0">
                <a:latin typeface="Browallia New" pitchFamily="34" charset="-34"/>
                <a:cs typeface="Browallia New" pitchFamily="34" charset="-34"/>
              </a:rPr>
              <a:t>13</a:t>
            </a:r>
            <a:endParaRPr lang="es-CL" altLang="es-CL" sz="600" i="1" dirty="0">
              <a:latin typeface="Browallia New" pitchFamily="34" charset="-34"/>
              <a:cs typeface="Browallia New" pitchFamily="34" charset="-34"/>
            </a:endParaRPr>
          </a:p>
        </p:txBody>
      </p:sp>
      <p:sp>
        <p:nvSpPr>
          <p:cNvPr id="2147" name="180 CuadroTexto"/>
          <p:cNvSpPr txBox="1">
            <a:spLocks noChangeArrowheads="1"/>
          </p:cNvSpPr>
          <p:nvPr/>
        </p:nvSpPr>
        <p:spPr bwMode="auto">
          <a:xfrm>
            <a:off x="7899368" y="3357563"/>
            <a:ext cx="239713" cy="184150"/>
          </a:xfrm>
          <a:prstGeom prst="rect">
            <a:avLst/>
          </a:prstGeom>
          <a:noFill/>
          <a:ln w="9525">
            <a:noFill/>
            <a:miter lim="800000"/>
            <a:headEnd/>
            <a:tailEnd/>
          </a:ln>
        </p:spPr>
        <p:txBody>
          <a:bodyPr wrap="none">
            <a:spAutoFit/>
          </a:bodyPr>
          <a:lstStyle/>
          <a:p>
            <a:r>
              <a:rPr lang="es-ES_tradnl" altLang="es-CL" sz="600" i="1">
                <a:latin typeface="Browallia New" pitchFamily="34" charset="-34"/>
                <a:cs typeface="Browallia New" pitchFamily="34" charset="-34"/>
              </a:rPr>
              <a:t>10</a:t>
            </a:r>
            <a:endParaRPr lang="es-CL" altLang="es-CL" sz="600" i="1">
              <a:latin typeface="Browallia New" pitchFamily="34" charset="-34"/>
              <a:cs typeface="Browallia New" pitchFamily="34" charset="-34"/>
            </a:endParaRPr>
          </a:p>
        </p:txBody>
      </p:sp>
      <p:sp>
        <p:nvSpPr>
          <p:cNvPr id="2148" name="181 CuadroTexto"/>
          <p:cNvSpPr txBox="1">
            <a:spLocks noChangeArrowheads="1"/>
          </p:cNvSpPr>
          <p:nvPr/>
        </p:nvSpPr>
        <p:spPr bwMode="auto">
          <a:xfrm>
            <a:off x="8042243" y="2786063"/>
            <a:ext cx="268288" cy="184150"/>
          </a:xfrm>
          <a:prstGeom prst="rect">
            <a:avLst/>
          </a:prstGeom>
          <a:noFill/>
          <a:ln w="9525">
            <a:noFill/>
            <a:miter lim="800000"/>
            <a:headEnd/>
            <a:tailEnd/>
          </a:ln>
        </p:spPr>
        <p:txBody>
          <a:bodyPr wrap="none">
            <a:spAutoFit/>
          </a:bodyPr>
          <a:lstStyle/>
          <a:p>
            <a:r>
              <a:rPr lang="es-MX" altLang="es-CL" sz="600" i="1">
                <a:latin typeface="Browallia New" pitchFamily="34" charset="-34"/>
                <a:cs typeface="Browallia New" pitchFamily="34" charset="-34"/>
              </a:rPr>
              <a:t>32</a:t>
            </a:r>
            <a:endParaRPr lang="es-CL" altLang="es-CL" sz="600" i="1">
              <a:latin typeface="Browallia New" pitchFamily="34" charset="-34"/>
              <a:cs typeface="Browallia New" pitchFamily="34" charset="-34"/>
            </a:endParaRPr>
          </a:p>
        </p:txBody>
      </p:sp>
      <p:cxnSp>
        <p:nvCxnSpPr>
          <p:cNvPr id="311" name="310 Conector recto"/>
          <p:cNvCxnSpPr/>
          <p:nvPr/>
        </p:nvCxnSpPr>
        <p:spPr>
          <a:xfrm rot="5400000" flipH="1">
            <a:off x="4387025" y="-1448594"/>
            <a:ext cx="0" cy="871061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2" name="311 Conector recto"/>
          <p:cNvCxnSpPr/>
          <p:nvPr/>
        </p:nvCxnSpPr>
        <p:spPr>
          <a:xfrm rot="5400000" flipH="1">
            <a:off x="4379881" y="1062038"/>
            <a:ext cx="0" cy="87122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2152" name="Picture 54"/>
          <p:cNvPicPr>
            <a:picLocks noChangeAspect="1" noChangeArrowheads="1"/>
          </p:cNvPicPr>
          <p:nvPr/>
        </p:nvPicPr>
        <p:blipFill>
          <a:blip r:embed="rId8"/>
          <a:srcRect/>
          <a:stretch>
            <a:fillRect/>
          </a:stretch>
        </p:blipFill>
        <p:spPr bwMode="auto">
          <a:xfrm rot="19228160">
            <a:off x="3861047" y="3854962"/>
            <a:ext cx="510336" cy="194150"/>
          </a:xfrm>
          <a:prstGeom prst="rect">
            <a:avLst/>
          </a:prstGeom>
          <a:noFill/>
          <a:ln w="9525">
            <a:noFill/>
            <a:miter lim="800000"/>
            <a:headEnd/>
            <a:tailEnd/>
          </a:ln>
        </p:spPr>
      </p:pic>
      <p:pic>
        <p:nvPicPr>
          <p:cNvPr id="2153" name="Picture 55"/>
          <p:cNvPicPr>
            <a:picLocks noChangeAspect="1" noChangeArrowheads="1"/>
          </p:cNvPicPr>
          <p:nvPr/>
        </p:nvPicPr>
        <p:blipFill>
          <a:blip r:embed="rId9"/>
          <a:srcRect/>
          <a:stretch>
            <a:fillRect/>
          </a:stretch>
        </p:blipFill>
        <p:spPr bwMode="auto">
          <a:xfrm>
            <a:off x="6222969" y="4384675"/>
            <a:ext cx="134982" cy="139981"/>
          </a:xfrm>
          <a:prstGeom prst="rect">
            <a:avLst/>
          </a:prstGeom>
          <a:noFill/>
          <a:ln w="9525">
            <a:noFill/>
            <a:miter lim="800000"/>
            <a:headEnd/>
            <a:tailEnd/>
          </a:ln>
        </p:spPr>
      </p:pic>
      <p:pic>
        <p:nvPicPr>
          <p:cNvPr id="2154" name="Picture 61"/>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6572264" y="3432175"/>
            <a:ext cx="169863" cy="196850"/>
          </a:xfrm>
          <a:prstGeom prst="rect">
            <a:avLst/>
          </a:prstGeom>
          <a:noFill/>
          <a:ln w="9525">
            <a:noFill/>
            <a:miter lim="800000"/>
            <a:headEnd/>
            <a:tailEnd/>
          </a:ln>
        </p:spPr>
      </p:pic>
      <p:pic>
        <p:nvPicPr>
          <p:cNvPr id="2155" name="Picture 65"/>
          <p:cNvPicPr>
            <a:picLocks noChangeAspect="1" noChangeArrowheads="1"/>
          </p:cNvPicPr>
          <p:nvPr/>
        </p:nvPicPr>
        <p:blipFill>
          <a:blip r:embed="rId10"/>
          <a:srcRect/>
          <a:stretch>
            <a:fillRect/>
          </a:stretch>
        </p:blipFill>
        <p:spPr bwMode="auto">
          <a:xfrm>
            <a:off x="5500694" y="2500306"/>
            <a:ext cx="245330" cy="195263"/>
          </a:xfrm>
          <a:prstGeom prst="rect">
            <a:avLst/>
          </a:prstGeom>
          <a:noFill/>
          <a:ln w="9525">
            <a:noFill/>
            <a:miter lim="800000"/>
            <a:headEnd/>
            <a:tailEnd/>
          </a:ln>
        </p:spPr>
      </p:pic>
      <p:pic>
        <p:nvPicPr>
          <p:cNvPr id="2156" name="Picture 55"/>
          <p:cNvPicPr>
            <a:picLocks noChangeAspect="1" noChangeArrowheads="1"/>
          </p:cNvPicPr>
          <p:nvPr/>
        </p:nvPicPr>
        <p:blipFill>
          <a:blip r:embed="rId9"/>
          <a:srcRect/>
          <a:stretch>
            <a:fillRect/>
          </a:stretch>
        </p:blipFill>
        <p:spPr bwMode="auto">
          <a:xfrm>
            <a:off x="8197819" y="1184275"/>
            <a:ext cx="166844" cy="173023"/>
          </a:xfrm>
          <a:prstGeom prst="rect">
            <a:avLst/>
          </a:prstGeom>
          <a:noFill/>
          <a:ln w="9525">
            <a:noFill/>
            <a:miter lim="800000"/>
            <a:headEnd/>
            <a:tailEnd/>
          </a:ln>
        </p:spPr>
      </p:pic>
      <p:pic>
        <p:nvPicPr>
          <p:cNvPr id="2157" name="Picture 55"/>
          <p:cNvPicPr>
            <a:picLocks noChangeAspect="1" noChangeArrowheads="1"/>
          </p:cNvPicPr>
          <p:nvPr/>
        </p:nvPicPr>
        <p:blipFill>
          <a:blip r:embed="rId9"/>
          <a:srcRect/>
          <a:stretch>
            <a:fillRect/>
          </a:stretch>
        </p:blipFill>
        <p:spPr bwMode="auto">
          <a:xfrm>
            <a:off x="2571736" y="3786190"/>
            <a:ext cx="138794" cy="142876"/>
          </a:xfrm>
          <a:prstGeom prst="rect">
            <a:avLst/>
          </a:prstGeom>
          <a:noFill/>
          <a:ln w="9525">
            <a:noFill/>
            <a:miter lim="800000"/>
            <a:headEnd/>
            <a:tailEnd/>
          </a:ln>
        </p:spPr>
      </p:pic>
      <p:sp>
        <p:nvSpPr>
          <p:cNvPr id="2158" name="206 CuadroTexto"/>
          <p:cNvSpPr txBox="1">
            <a:spLocks noChangeArrowheads="1"/>
          </p:cNvSpPr>
          <p:nvPr/>
        </p:nvSpPr>
        <p:spPr bwMode="auto">
          <a:xfrm>
            <a:off x="7526909" y="1714488"/>
            <a:ext cx="1077539" cy="215444"/>
          </a:xfrm>
          <a:prstGeom prst="rect">
            <a:avLst/>
          </a:prstGeom>
          <a:noFill/>
          <a:ln w="9525">
            <a:noFill/>
            <a:miter lim="800000"/>
            <a:headEnd/>
            <a:tailEnd/>
          </a:ln>
        </p:spPr>
        <p:txBody>
          <a:bodyPr wrap="none">
            <a:spAutoFit/>
          </a:bodyPr>
          <a:lstStyle/>
          <a:p>
            <a:r>
              <a:rPr lang="es-MX" altLang="es-CL" sz="800" dirty="0"/>
              <a:t>DV (2) </a:t>
            </a:r>
            <a:r>
              <a:rPr lang="es-MX" altLang="es-CL" sz="800" dirty="0" smtClean="0"/>
              <a:t>05s 15m </a:t>
            </a:r>
            <a:r>
              <a:rPr lang="es-MX" altLang="es-CL" sz="800" dirty="0"/>
              <a:t>9M</a:t>
            </a:r>
            <a:endParaRPr lang="es-CL" altLang="es-CL" sz="800" dirty="0"/>
          </a:p>
        </p:txBody>
      </p:sp>
      <p:sp>
        <p:nvSpPr>
          <p:cNvPr id="2159" name="206 CuadroTexto"/>
          <p:cNvSpPr txBox="1">
            <a:spLocks noChangeArrowheads="1"/>
          </p:cNvSpPr>
          <p:nvPr/>
        </p:nvSpPr>
        <p:spPr bwMode="auto">
          <a:xfrm>
            <a:off x="3862357" y="1284274"/>
            <a:ext cx="866775" cy="215900"/>
          </a:xfrm>
          <a:prstGeom prst="rect">
            <a:avLst/>
          </a:prstGeom>
          <a:noFill/>
          <a:ln w="9525">
            <a:noFill/>
            <a:miter lim="800000"/>
            <a:headEnd/>
            <a:tailEnd/>
          </a:ln>
        </p:spPr>
        <p:txBody>
          <a:bodyPr wrap="none">
            <a:spAutoFit/>
          </a:bodyPr>
          <a:lstStyle/>
          <a:p>
            <a:r>
              <a:rPr lang="es-MX" altLang="es-CL" sz="800" dirty="0"/>
              <a:t>DB 3s 11m 6M</a:t>
            </a:r>
            <a:endParaRPr lang="es-CL" altLang="es-CL" sz="800" dirty="0"/>
          </a:p>
        </p:txBody>
      </p:sp>
      <p:cxnSp>
        <p:nvCxnSpPr>
          <p:cNvPr id="330" name="329 Conector recto"/>
          <p:cNvCxnSpPr/>
          <p:nvPr/>
        </p:nvCxnSpPr>
        <p:spPr>
          <a:xfrm rot="5400000" flipH="1">
            <a:off x="4362418" y="-206375"/>
            <a:ext cx="0" cy="87122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33" name="195 CuadroTexto"/>
          <p:cNvSpPr txBox="1">
            <a:spLocks noChangeArrowheads="1"/>
          </p:cNvSpPr>
          <p:nvPr/>
        </p:nvSpPr>
        <p:spPr bwMode="auto">
          <a:xfrm>
            <a:off x="1053288" y="3284984"/>
            <a:ext cx="867545" cy="307777"/>
          </a:xfrm>
          <a:prstGeom prst="rect">
            <a:avLst/>
          </a:prstGeom>
          <a:noFill/>
          <a:ln w="9525">
            <a:noFill/>
            <a:miter lim="800000"/>
            <a:headEnd/>
            <a:tailEnd/>
          </a:ln>
        </p:spPr>
        <p:txBody>
          <a:bodyPr wrap="none">
            <a:spAutoFit/>
          </a:bodyPr>
          <a:lstStyle/>
          <a:p>
            <a:pPr algn="ctr">
              <a:defRPr/>
            </a:pPr>
            <a:r>
              <a:rPr lang="es-MX" sz="1400" b="1" dirty="0" smtClean="0">
                <a:effectLst>
                  <a:outerShdw blurRad="38100" dist="38100" dir="2700000" algn="tl">
                    <a:srgbClr val="000000">
                      <a:alpha val="43137"/>
                    </a:srgbClr>
                  </a:outerShdw>
                </a:effectLst>
                <a:latin typeface="Agency FB"/>
              </a:rPr>
              <a:t>ISLA ORIÓN</a:t>
            </a:r>
            <a:endParaRPr lang="es-CL" sz="1400" b="1" dirty="0">
              <a:effectLst>
                <a:outerShdw blurRad="38100" dist="38100" dir="2700000" algn="tl">
                  <a:srgbClr val="000000">
                    <a:alpha val="43137"/>
                  </a:srgbClr>
                </a:outerShdw>
              </a:effectLst>
              <a:latin typeface="Agency FB"/>
            </a:endParaRPr>
          </a:p>
        </p:txBody>
      </p:sp>
      <p:sp>
        <p:nvSpPr>
          <p:cNvPr id="335" name="195 CuadroTexto"/>
          <p:cNvSpPr txBox="1">
            <a:spLocks noChangeArrowheads="1"/>
          </p:cNvSpPr>
          <p:nvPr/>
        </p:nvSpPr>
        <p:spPr bwMode="auto">
          <a:xfrm>
            <a:off x="2571736" y="1714488"/>
            <a:ext cx="1229824" cy="261610"/>
          </a:xfrm>
          <a:prstGeom prst="rect">
            <a:avLst/>
          </a:prstGeom>
          <a:noFill/>
          <a:ln w="9525">
            <a:noFill/>
            <a:miter lim="800000"/>
            <a:headEnd/>
            <a:tailEnd/>
          </a:ln>
        </p:spPr>
        <p:txBody>
          <a:bodyPr wrap="none">
            <a:spAutoFit/>
          </a:bodyPr>
          <a:lstStyle/>
          <a:p>
            <a:pPr algn="ctr">
              <a:defRPr/>
            </a:pPr>
            <a:r>
              <a:rPr lang="es-MX" sz="1100" b="1" dirty="0">
                <a:effectLst>
                  <a:outerShdw blurRad="38100" dist="38100" dir="2700000" algn="tl">
                    <a:srgbClr val="000000">
                      <a:alpha val="43137"/>
                    </a:srgbClr>
                  </a:outerShdw>
                </a:effectLst>
                <a:latin typeface="Agency FB"/>
              </a:rPr>
              <a:t>Islotes</a:t>
            </a:r>
            <a:r>
              <a:rPr lang="es-MX" sz="1050" b="1" dirty="0">
                <a:effectLst>
                  <a:outerShdw blurRad="38100" dist="38100" dir="2700000" algn="tl">
                    <a:srgbClr val="000000">
                      <a:alpha val="43137"/>
                    </a:srgbClr>
                  </a:outerShdw>
                </a:effectLst>
                <a:latin typeface="Agency FB"/>
              </a:rPr>
              <a:t>  </a:t>
            </a:r>
            <a:r>
              <a:rPr lang="es-MX" sz="1050" b="1" dirty="0" smtClean="0">
                <a:effectLst>
                  <a:outerShdw blurRad="38100" dist="38100" dir="2700000" algn="tl">
                    <a:srgbClr val="000000">
                      <a:alpha val="43137"/>
                    </a:srgbClr>
                  </a:outerShdw>
                </a:effectLst>
                <a:latin typeface="Agency FB"/>
              </a:rPr>
              <a:t>Cadetes</a:t>
            </a:r>
            <a:endParaRPr lang="es-CL" sz="1050" b="1" dirty="0">
              <a:effectLst>
                <a:outerShdw blurRad="38100" dist="38100" dir="2700000" algn="tl">
                  <a:srgbClr val="000000">
                    <a:alpha val="43137"/>
                  </a:srgbClr>
                </a:outerShdw>
              </a:effectLst>
              <a:latin typeface="Agency FB"/>
            </a:endParaRPr>
          </a:p>
        </p:txBody>
      </p:sp>
      <p:sp>
        <p:nvSpPr>
          <p:cNvPr id="2163" name="188 CuadroTexto"/>
          <p:cNvSpPr txBox="1">
            <a:spLocks noChangeArrowheads="1"/>
          </p:cNvSpPr>
          <p:nvPr/>
        </p:nvSpPr>
        <p:spPr bwMode="auto">
          <a:xfrm>
            <a:off x="4905343" y="5087938"/>
            <a:ext cx="239713" cy="185737"/>
          </a:xfrm>
          <a:prstGeom prst="rect">
            <a:avLst/>
          </a:prstGeom>
          <a:noFill/>
          <a:ln w="9525">
            <a:noFill/>
            <a:miter lim="800000"/>
            <a:headEnd/>
            <a:tailEnd/>
          </a:ln>
        </p:spPr>
        <p:txBody>
          <a:bodyPr wrap="none">
            <a:spAutoFit/>
          </a:bodyPr>
          <a:lstStyle/>
          <a:p>
            <a:r>
              <a:rPr lang="es-MX" altLang="es-CL" sz="600" i="1">
                <a:latin typeface="Browallia New" pitchFamily="34" charset="-34"/>
                <a:cs typeface="Browallia New" pitchFamily="34" charset="-34"/>
              </a:rPr>
              <a:t>15</a:t>
            </a:r>
            <a:endParaRPr lang="es-CL" altLang="es-CL" sz="600" i="1">
              <a:latin typeface="Browallia New" pitchFamily="34" charset="-34"/>
              <a:cs typeface="Browallia New" pitchFamily="34" charset="-34"/>
            </a:endParaRPr>
          </a:p>
        </p:txBody>
      </p:sp>
      <p:sp>
        <p:nvSpPr>
          <p:cNvPr id="2164" name="188 CuadroTexto"/>
          <p:cNvSpPr txBox="1">
            <a:spLocks noChangeArrowheads="1"/>
          </p:cNvSpPr>
          <p:nvPr/>
        </p:nvSpPr>
        <p:spPr bwMode="auto">
          <a:xfrm>
            <a:off x="2893981" y="1933575"/>
            <a:ext cx="238125" cy="184150"/>
          </a:xfrm>
          <a:prstGeom prst="rect">
            <a:avLst/>
          </a:prstGeom>
          <a:noFill/>
          <a:ln w="9525">
            <a:noFill/>
            <a:miter lim="800000"/>
            <a:headEnd/>
            <a:tailEnd/>
          </a:ln>
        </p:spPr>
        <p:txBody>
          <a:bodyPr wrap="none">
            <a:spAutoFit/>
          </a:bodyPr>
          <a:lstStyle/>
          <a:p>
            <a:r>
              <a:rPr lang="es-MX" altLang="es-CL" sz="600" i="1">
                <a:latin typeface="Browallia New" pitchFamily="34" charset="-34"/>
                <a:cs typeface="Browallia New" pitchFamily="34" charset="-34"/>
              </a:rPr>
              <a:t>20</a:t>
            </a:r>
            <a:endParaRPr lang="es-CL" altLang="es-CL" sz="600" i="1">
              <a:latin typeface="Browallia New" pitchFamily="34" charset="-34"/>
              <a:cs typeface="Browallia New" pitchFamily="34" charset="-34"/>
            </a:endParaRPr>
          </a:p>
        </p:txBody>
      </p:sp>
      <p:cxnSp>
        <p:nvCxnSpPr>
          <p:cNvPr id="347" name="346 Conector recto"/>
          <p:cNvCxnSpPr/>
          <p:nvPr/>
        </p:nvCxnSpPr>
        <p:spPr>
          <a:xfrm rot="5400000">
            <a:off x="-2490828" y="3503626"/>
            <a:ext cx="6273822" cy="634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51" name="195 CuadroTexto"/>
          <p:cNvSpPr txBox="1">
            <a:spLocks noChangeArrowheads="1"/>
          </p:cNvSpPr>
          <p:nvPr/>
        </p:nvSpPr>
        <p:spPr bwMode="auto">
          <a:xfrm>
            <a:off x="4764424" y="982460"/>
            <a:ext cx="702436" cy="446276"/>
          </a:xfrm>
          <a:prstGeom prst="rect">
            <a:avLst/>
          </a:prstGeom>
          <a:noFill/>
          <a:ln w="9525">
            <a:noFill/>
            <a:miter lim="800000"/>
            <a:headEnd/>
            <a:tailEnd/>
          </a:ln>
        </p:spPr>
        <p:txBody>
          <a:bodyPr wrap="none">
            <a:spAutoFit/>
          </a:bodyPr>
          <a:lstStyle/>
          <a:p>
            <a:pPr>
              <a:defRPr/>
            </a:pPr>
            <a:r>
              <a:rPr lang="es-MX" sz="1100" b="1" dirty="0" smtClean="0">
                <a:effectLst>
                  <a:outerShdw blurRad="38100" dist="38100" dir="2700000" algn="tl">
                    <a:srgbClr val="000000">
                      <a:alpha val="43137"/>
                    </a:srgbClr>
                  </a:outerShdw>
                </a:effectLst>
                <a:latin typeface="Agency FB" pitchFamily="34" charset="0"/>
              </a:rPr>
              <a:t>Roca</a:t>
            </a:r>
          </a:p>
          <a:p>
            <a:pPr>
              <a:defRPr/>
            </a:pPr>
            <a:r>
              <a:rPr lang="es-MX" sz="1100" b="1" dirty="0" smtClean="0">
                <a:effectLst>
                  <a:outerShdw blurRad="38100" dist="38100" dir="2700000" algn="tl">
                    <a:srgbClr val="000000">
                      <a:alpha val="43137"/>
                    </a:srgbClr>
                  </a:outerShdw>
                </a:effectLst>
                <a:latin typeface="Agency FB" pitchFamily="34" charset="0"/>
              </a:rPr>
              <a:t>Condell</a:t>
            </a:r>
            <a:endParaRPr lang="es-CL" sz="1100" b="1" dirty="0">
              <a:effectLst>
                <a:outerShdw blurRad="38100" dist="38100" dir="2700000" algn="tl">
                  <a:srgbClr val="000000">
                    <a:alpha val="43137"/>
                  </a:srgbClr>
                </a:outerShdw>
              </a:effectLst>
              <a:latin typeface="Agency FB" pitchFamily="34" charset="0"/>
            </a:endParaRPr>
          </a:p>
        </p:txBody>
      </p:sp>
      <p:sp>
        <p:nvSpPr>
          <p:cNvPr id="23" name="22 Forma libre"/>
          <p:cNvSpPr/>
          <p:nvPr/>
        </p:nvSpPr>
        <p:spPr>
          <a:xfrm>
            <a:off x="5545106" y="619125"/>
            <a:ext cx="2689225" cy="531813"/>
          </a:xfrm>
          <a:custGeom>
            <a:avLst/>
            <a:gdLst>
              <a:gd name="connsiteX0" fmla="*/ 534653 w 1416980"/>
              <a:gd name="connsiteY0" fmla="*/ 1219314 h 3372106"/>
              <a:gd name="connsiteX1" fmla="*/ 496553 w 1416980"/>
              <a:gd name="connsiteY1" fmla="*/ 1276464 h 3372106"/>
              <a:gd name="connsiteX2" fmla="*/ 458453 w 1416980"/>
              <a:gd name="connsiteY2" fmla="*/ 1505064 h 3372106"/>
              <a:gd name="connsiteX3" fmla="*/ 439403 w 1416980"/>
              <a:gd name="connsiteY3" fmla="*/ 1562214 h 3372106"/>
              <a:gd name="connsiteX4" fmla="*/ 401303 w 1416980"/>
              <a:gd name="connsiteY4" fmla="*/ 1695564 h 3372106"/>
              <a:gd name="connsiteX5" fmla="*/ 420353 w 1416980"/>
              <a:gd name="connsiteY5" fmla="*/ 1752714 h 3372106"/>
              <a:gd name="connsiteX6" fmla="*/ 534653 w 1416980"/>
              <a:gd name="connsiteY6" fmla="*/ 1828914 h 3372106"/>
              <a:gd name="connsiteX7" fmla="*/ 553703 w 1416980"/>
              <a:gd name="connsiteY7" fmla="*/ 1886064 h 3372106"/>
              <a:gd name="connsiteX8" fmla="*/ 591803 w 1416980"/>
              <a:gd name="connsiteY8" fmla="*/ 1962264 h 3372106"/>
              <a:gd name="connsiteX9" fmla="*/ 553703 w 1416980"/>
              <a:gd name="connsiteY9" fmla="*/ 2381364 h 3372106"/>
              <a:gd name="connsiteX10" fmla="*/ 572753 w 1416980"/>
              <a:gd name="connsiteY10" fmla="*/ 2762364 h 3372106"/>
              <a:gd name="connsiteX11" fmla="*/ 629903 w 1416980"/>
              <a:gd name="connsiteY11" fmla="*/ 2876664 h 3372106"/>
              <a:gd name="connsiteX12" fmla="*/ 648953 w 1416980"/>
              <a:gd name="connsiteY12" fmla="*/ 2933814 h 3372106"/>
              <a:gd name="connsiteX13" fmla="*/ 687053 w 1416980"/>
              <a:gd name="connsiteY13" fmla="*/ 2990964 h 3372106"/>
              <a:gd name="connsiteX14" fmla="*/ 744203 w 1416980"/>
              <a:gd name="connsiteY14" fmla="*/ 3105264 h 3372106"/>
              <a:gd name="connsiteX15" fmla="*/ 877553 w 1416980"/>
              <a:gd name="connsiteY15" fmla="*/ 3124314 h 3372106"/>
              <a:gd name="connsiteX16" fmla="*/ 896603 w 1416980"/>
              <a:gd name="connsiteY16" fmla="*/ 3352914 h 3372106"/>
              <a:gd name="connsiteX17" fmla="*/ 953753 w 1416980"/>
              <a:gd name="connsiteY17" fmla="*/ 3371964 h 3372106"/>
              <a:gd name="connsiteX18" fmla="*/ 1125203 w 1416980"/>
              <a:gd name="connsiteY18" fmla="*/ 3352914 h 3372106"/>
              <a:gd name="connsiteX19" fmla="*/ 1144253 w 1416980"/>
              <a:gd name="connsiteY19" fmla="*/ 3257664 h 3372106"/>
              <a:gd name="connsiteX20" fmla="*/ 1163303 w 1416980"/>
              <a:gd name="connsiteY20" fmla="*/ 3181464 h 3372106"/>
              <a:gd name="connsiteX21" fmla="*/ 1182353 w 1416980"/>
              <a:gd name="connsiteY21" fmla="*/ 2952864 h 3372106"/>
              <a:gd name="connsiteX22" fmla="*/ 1201403 w 1416980"/>
              <a:gd name="connsiteY22" fmla="*/ 2381364 h 3372106"/>
              <a:gd name="connsiteX23" fmla="*/ 1220453 w 1416980"/>
              <a:gd name="connsiteY23" fmla="*/ 2305164 h 3372106"/>
              <a:gd name="connsiteX24" fmla="*/ 1258553 w 1416980"/>
              <a:gd name="connsiteY24" fmla="*/ 2190864 h 3372106"/>
              <a:gd name="connsiteX25" fmla="*/ 1277603 w 1416980"/>
              <a:gd name="connsiteY25" fmla="*/ 2114664 h 3372106"/>
              <a:gd name="connsiteX26" fmla="*/ 1315703 w 1416980"/>
              <a:gd name="connsiteY26" fmla="*/ 2038464 h 3372106"/>
              <a:gd name="connsiteX27" fmla="*/ 1353803 w 1416980"/>
              <a:gd name="connsiteY27" fmla="*/ 1924164 h 3372106"/>
              <a:gd name="connsiteX28" fmla="*/ 1372853 w 1416980"/>
              <a:gd name="connsiteY28" fmla="*/ 1809864 h 3372106"/>
              <a:gd name="connsiteX29" fmla="*/ 1391903 w 1416980"/>
              <a:gd name="connsiteY29" fmla="*/ 1714614 h 3372106"/>
              <a:gd name="connsiteX30" fmla="*/ 1410953 w 1416980"/>
              <a:gd name="connsiteY30" fmla="*/ 647814 h 3372106"/>
              <a:gd name="connsiteX31" fmla="*/ 1372853 w 1416980"/>
              <a:gd name="connsiteY31" fmla="*/ 590664 h 3372106"/>
              <a:gd name="connsiteX32" fmla="*/ 1315703 w 1416980"/>
              <a:gd name="connsiteY32" fmla="*/ 514464 h 3372106"/>
              <a:gd name="connsiteX33" fmla="*/ 1220453 w 1416980"/>
              <a:gd name="connsiteY33" fmla="*/ 400164 h 3372106"/>
              <a:gd name="connsiteX34" fmla="*/ 972803 w 1416980"/>
              <a:gd name="connsiteY34" fmla="*/ 266814 h 3372106"/>
              <a:gd name="connsiteX35" fmla="*/ 820403 w 1416980"/>
              <a:gd name="connsiteY35" fmla="*/ 190614 h 3372106"/>
              <a:gd name="connsiteX36" fmla="*/ 687053 w 1416980"/>
              <a:gd name="connsiteY36" fmla="*/ 152514 h 3372106"/>
              <a:gd name="connsiteX37" fmla="*/ 610853 w 1416980"/>
              <a:gd name="connsiteY37" fmla="*/ 133464 h 3372106"/>
              <a:gd name="connsiteX38" fmla="*/ 515603 w 1416980"/>
              <a:gd name="connsiteY38" fmla="*/ 95364 h 3372106"/>
              <a:gd name="connsiteX39" fmla="*/ 363203 w 1416980"/>
              <a:gd name="connsiteY39" fmla="*/ 57264 h 3372106"/>
              <a:gd name="connsiteX40" fmla="*/ 287003 w 1416980"/>
              <a:gd name="connsiteY40" fmla="*/ 19164 h 3372106"/>
              <a:gd name="connsiteX41" fmla="*/ 134603 w 1416980"/>
              <a:gd name="connsiteY41" fmla="*/ 114 h 3372106"/>
              <a:gd name="connsiteX42" fmla="*/ 20303 w 1416980"/>
              <a:gd name="connsiteY42" fmla="*/ 19164 h 3372106"/>
              <a:gd name="connsiteX43" fmla="*/ 1253 w 1416980"/>
              <a:gd name="connsiteY43" fmla="*/ 76314 h 3372106"/>
              <a:gd name="connsiteX44" fmla="*/ 39353 w 1416980"/>
              <a:gd name="connsiteY44" fmla="*/ 323964 h 3372106"/>
              <a:gd name="connsiteX45" fmla="*/ 115553 w 1416980"/>
              <a:gd name="connsiteY45" fmla="*/ 438264 h 3372106"/>
              <a:gd name="connsiteX46" fmla="*/ 229853 w 1416980"/>
              <a:gd name="connsiteY46" fmla="*/ 571614 h 3372106"/>
              <a:gd name="connsiteX47" fmla="*/ 267953 w 1416980"/>
              <a:gd name="connsiteY47" fmla="*/ 628764 h 3372106"/>
              <a:gd name="connsiteX48" fmla="*/ 382253 w 1416980"/>
              <a:gd name="connsiteY48" fmla="*/ 704964 h 3372106"/>
              <a:gd name="connsiteX49" fmla="*/ 496553 w 1416980"/>
              <a:gd name="connsiteY49" fmla="*/ 819264 h 3372106"/>
              <a:gd name="connsiteX50" fmla="*/ 534653 w 1416980"/>
              <a:gd name="connsiteY50" fmla="*/ 952614 h 3372106"/>
              <a:gd name="connsiteX51" fmla="*/ 553703 w 1416980"/>
              <a:gd name="connsiteY51" fmla="*/ 1047864 h 3372106"/>
              <a:gd name="connsiteX52" fmla="*/ 591803 w 1416980"/>
              <a:gd name="connsiteY52" fmla="*/ 1162164 h 3372106"/>
              <a:gd name="connsiteX53" fmla="*/ 534653 w 1416980"/>
              <a:gd name="connsiteY53" fmla="*/ 1219314 h 33721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416980" h="3372106">
                <a:moveTo>
                  <a:pt x="534653" y="1219314"/>
                </a:moveTo>
                <a:cubicBezTo>
                  <a:pt x="518778" y="1238364"/>
                  <a:pt x="506792" y="1255986"/>
                  <a:pt x="496553" y="1276464"/>
                </a:cubicBezTo>
                <a:cubicBezTo>
                  <a:pt x="463058" y="1343455"/>
                  <a:pt x="469016" y="1441686"/>
                  <a:pt x="458453" y="1505064"/>
                </a:cubicBezTo>
                <a:cubicBezTo>
                  <a:pt x="455152" y="1524871"/>
                  <a:pt x="444920" y="1542906"/>
                  <a:pt x="439403" y="1562214"/>
                </a:cubicBezTo>
                <a:cubicBezTo>
                  <a:pt x="391563" y="1729656"/>
                  <a:pt x="446978" y="1558538"/>
                  <a:pt x="401303" y="1695564"/>
                </a:cubicBezTo>
                <a:cubicBezTo>
                  <a:pt x="407653" y="1714614"/>
                  <a:pt x="406154" y="1738515"/>
                  <a:pt x="420353" y="1752714"/>
                </a:cubicBezTo>
                <a:cubicBezTo>
                  <a:pt x="452732" y="1785093"/>
                  <a:pt x="534653" y="1828914"/>
                  <a:pt x="534653" y="1828914"/>
                </a:cubicBezTo>
                <a:cubicBezTo>
                  <a:pt x="541003" y="1847964"/>
                  <a:pt x="545793" y="1867607"/>
                  <a:pt x="553703" y="1886064"/>
                </a:cubicBezTo>
                <a:cubicBezTo>
                  <a:pt x="564890" y="1912166"/>
                  <a:pt x="590569" y="1933893"/>
                  <a:pt x="591803" y="1962264"/>
                </a:cubicBezTo>
                <a:cubicBezTo>
                  <a:pt x="604176" y="2246833"/>
                  <a:pt x="605561" y="2225791"/>
                  <a:pt x="553703" y="2381364"/>
                </a:cubicBezTo>
                <a:cubicBezTo>
                  <a:pt x="560053" y="2508364"/>
                  <a:pt x="561737" y="2635683"/>
                  <a:pt x="572753" y="2762364"/>
                </a:cubicBezTo>
                <a:cubicBezTo>
                  <a:pt x="577793" y="2820327"/>
                  <a:pt x="604893" y="2826644"/>
                  <a:pt x="629903" y="2876664"/>
                </a:cubicBezTo>
                <a:cubicBezTo>
                  <a:pt x="638883" y="2894625"/>
                  <a:pt x="639973" y="2915853"/>
                  <a:pt x="648953" y="2933814"/>
                </a:cubicBezTo>
                <a:cubicBezTo>
                  <a:pt x="659192" y="2954292"/>
                  <a:pt x="676814" y="2970486"/>
                  <a:pt x="687053" y="2990964"/>
                </a:cubicBezTo>
                <a:cubicBezTo>
                  <a:pt x="700940" y="3018737"/>
                  <a:pt x="709106" y="3089666"/>
                  <a:pt x="744203" y="3105264"/>
                </a:cubicBezTo>
                <a:cubicBezTo>
                  <a:pt x="785234" y="3123500"/>
                  <a:pt x="833103" y="3117964"/>
                  <a:pt x="877553" y="3124314"/>
                </a:cubicBezTo>
                <a:cubicBezTo>
                  <a:pt x="883903" y="3200514"/>
                  <a:pt x="874116" y="3279831"/>
                  <a:pt x="896603" y="3352914"/>
                </a:cubicBezTo>
                <a:cubicBezTo>
                  <a:pt x="902508" y="3372106"/>
                  <a:pt x="933673" y="3371964"/>
                  <a:pt x="953753" y="3371964"/>
                </a:cubicBezTo>
                <a:cubicBezTo>
                  <a:pt x="1011255" y="3371964"/>
                  <a:pt x="1068053" y="3359264"/>
                  <a:pt x="1125203" y="3352914"/>
                </a:cubicBezTo>
                <a:cubicBezTo>
                  <a:pt x="1131553" y="3321164"/>
                  <a:pt x="1137229" y="3289272"/>
                  <a:pt x="1144253" y="3257664"/>
                </a:cubicBezTo>
                <a:cubicBezTo>
                  <a:pt x="1149933" y="3232106"/>
                  <a:pt x="1160056" y="3207444"/>
                  <a:pt x="1163303" y="3181464"/>
                </a:cubicBezTo>
                <a:cubicBezTo>
                  <a:pt x="1172787" y="3105590"/>
                  <a:pt x="1176003" y="3029064"/>
                  <a:pt x="1182353" y="2952864"/>
                </a:cubicBezTo>
                <a:cubicBezTo>
                  <a:pt x="1188703" y="2762364"/>
                  <a:pt x="1190210" y="2571641"/>
                  <a:pt x="1201403" y="2381364"/>
                </a:cubicBezTo>
                <a:cubicBezTo>
                  <a:pt x="1202940" y="2355227"/>
                  <a:pt x="1212930" y="2330242"/>
                  <a:pt x="1220453" y="2305164"/>
                </a:cubicBezTo>
                <a:cubicBezTo>
                  <a:pt x="1231993" y="2266697"/>
                  <a:pt x="1248813" y="2229826"/>
                  <a:pt x="1258553" y="2190864"/>
                </a:cubicBezTo>
                <a:cubicBezTo>
                  <a:pt x="1264903" y="2165464"/>
                  <a:pt x="1268410" y="2139179"/>
                  <a:pt x="1277603" y="2114664"/>
                </a:cubicBezTo>
                <a:cubicBezTo>
                  <a:pt x="1287574" y="2088074"/>
                  <a:pt x="1305156" y="2064831"/>
                  <a:pt x="1315703" y="2038464"/>
                </a:cubicBezTo>
                <a:cubicBezTo>
                  <a:pt x="1330618" y="2001176"/>
                  <a:pt x="1344063" y="1963126"/>
                  <a:pt x="1353803" y="1924164"/>
                </a:cubicBezTo>
                <a:cubicBezTo>
                  <a:pt x="1363171" y="1886692"/>
                  <a:pt x="1365943" y="1847867"/>
                  <a:pt x="1372853" y="1809864"/>
                </a:cubicBezTo>
                <a:cubicBezTo>
                  <a:pt x="1378645" y="1778007"/>
                  <a:pt x="1385553" y="1746364"/>
                  <a:pt x="1391903" y="1714614"/>
                </a:cubicBezTo>
                <a:cubicBezTo>
                  <a:pt x="1398253" y="1359014"/>
                  <a:pt x="1416980" y="1003420"/>
                  <a:pt x="1410953" y="647814"/>
                </a:cubicBezTo>
                <a:cubicBezTo>
                  <a:pt x="1410565" y="624922"/>
                  <a:pt x="1386161" y="609295"/>
                  <a:pt x="1372853" y="590664"/>
                </a:cubicBezTo>
                <a:cubicBezTo>
                  <a:pt x="1354399" y="564828"/>
                  <a:pt x="1334157" y="540300"/>
                  <a:pt x="1315703" y="514464"/>
                </a:cubicBezTo>
                <a:cubicBezTo>
                  <a:pt x="1282262" y="467647"/>
                  <a:pt x="1270725" y="434968"/>
                  <a:pt x="1220453" y="400164"/>
                </a:cubicBezTo>
                <a:cubicBezTo>
                  <a:pt x="853852" y="146364"/>
                  <a:pt x="1143289" y="344308"/>
                  <a:pt x="972803" y="266814"/>
                </a:cubicBezTo>
                <a:cubicBezTo>
                  <a:pt x="921098" y="243312"/>
                  <a:pt x="875014" y="206217"/>
                  <a:pt x="820403" y="190614"/>
                </a:cubicBezTo>
                <a:lnTo>
                  <a:pt x="687053" y="152514"/>
                </a:lnTo>
                <a:cubicBezTo>
                  <a:pt x="661794" y="145625"/>
                  <a:pt x="635691" y="141743"/>
                  <a:pt x="610853" y="133464"/>
                </a:cubicBezTo>
                <a:cubicBezTo>
                  <a:pt x="578412" y="122650"/>
                  <a:pt x="548287" y="105420"/>
                  <a:pt x="515603" y="95364"/>
                </a:cubicBezTo>
                <a:cubicBezTo>
                  <a:pt x="465555" y="79965"/>
                  <a:pt x="410038" y="80682"/>
                  <a:pt x="363203" y="57264"/>
                </a:cubicBezTo>
                <a:cubicBezTo>
                  <a:pt x="337803" y="44564"/>
                  <a:pt x="314553" y="26052"/>
                  <a:pt x="287003" y="19164"/>
                </a:cubicBezTo>
                <a:cubicBezTo>
                  <a:pt x="237336" y="6747"/>
                  <a:pt x="185403" y="6464"/>
                  <a:pt x="134603" y="114"/>
                </a:cubicBezTo>
                <a:cubicBezTo>
                  <a:pt x="96503" y="6464"/>
                  <a:pt x="53839" y="0"/>
                  <a:pt x="20303" y="19164"/>
                </a:cubicBezTo>
                <a:cubicBezTo>
                  <a:pt x="2868" y="29127"/>
                  <a:pt x="0" y="56273"/>
                  <a:pt x="1253" y="76314"/>
                </a:cubicBezTo>
                <a:cubicBezTo>
                  <a:pt x="6463" y="159673"/>
                  <a:pt x="14202" y="244320"/>
                  <a:pt x="39353" y="323964"/>
                </a:cubicBezTo>
                <a:cubicBezTo>
                  <a:pt x="53142" y="367629"/>
                  <a:pt x="88079" y="401632"/>
                  <a:pt x="115553" y="438264"/>
                </a:cubicBezTo>
                <a:cubicBezTo>
                  <a:pt x="329583" y="723637"/>
                  <a:pt x="30851" y="332812"/>
                  <a:pt x="229853" y="571614"/>
                </a:cubicBezTo>
                <a:cubicBezTo>
                  <a:pt x="244510" y="589203"/>
                  <a:pt x="250723" y="613687"/>
                  <a:pt x="267953" y="628764"/>
                </a:cubicBezTo>
                <a:cubicBezTo>
                  <a:pt x="302414" y="658917"/>
                  <a:pt x="354779" y="668332"/>
                  <a:pt x="382253" y="704964"/>
                </a:cubicBezTo>
                <a:cubicBezTo>
                  <a:pt x="453140" y="799480"/>
                  <a:pt x="412985" y="763552"/>
                  <a:pt x="496553" y="819264"/>
                </a:cubicBezTo>
                <a:cubicBezTo>
                  <a:pt x="517767" y="882906"/>
                  <a:pt x="518706" y="880853"/>
                  <a:pt x="534653" y="952614"/>
                </a:cubicBezTo>
                <a:cubicBezTo>
                  <a:pt x="541677" y="984222"/>
                  <a:pt x="545184" y="1016626"/>
                  <a:pt x="553703" y="1047864"/>
                </a:cubicBezTo>
                <a:cubicBezTo>
                  <a:pt x="564270" y="1086610"/>
                  <a:pt x="591803" y="1162164"/>
                  <a:pt x="591803" y="1162164"/>
                </a:cubicBezTo>
                <a:cubicBezTo>
                  <a:pt x="545827" y="1231128"/>
                  <a:pt x="550528" y="1200264"/>
                  <a:pt x="534653" y="1219314"/>
                </a:cubicBezTo>
                <a:close/>
              </a:path>
            </a:pathLst>
          </a:custGeom>
          <a:solidFill>
            <a:schemeClr val="bg2">
              <a:lumMod val="90000"/>
            </a:schemeClr>
          </a:solidFill>
          <a:ln w="127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dirty="0"/>
          </a:p>
        </p:txBody>
      </p:sp>
      <p:cxnSp>
        <p:nvCxnSpPr>
          <p:cNvPr id="313" name="312 Conector recto"/>
          <p:cNvCxnSpPr/>
          <p:nvPr/>
        </p:nvCxnSpPr>
        <p:spPr>
          <a:xfrm rot="5400000" flipH="1">
            <a:off x="4373531" y="-2717800"/>
            <a:ext cx="0" cy="87122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169" name="162 CuadroTexto"/>
          <p:cNvSpPr txBox="1">
            <a:spLocks noChangeArrowheads="1"/>
          </p:cNvSpPr>
          <p:nvPr/>
        </p:nvSpPr>
        <p:spPr bwMode="auto">
          <a:xfrm>
            <a:off x="2428860" y="2571744"/>
            <a:ext cx="239168" cy="184666"/>
          </a:xfrm>
          <a:prstGeom prst="rect">
            <a:avLst/>
          </a:prstGeom>
          <a:noFill/>
          <a:ln w="9525">
            <a:noFill/>
            <a:miter lim="800000"/>
            <a:headEnd/>
            <a:tailEnd/>
          </a:ln>
        </p:spPr>
        <p:txBody>
          <a:bodyPr wrap="none">
            <a:spAutoFit/>
          </a:bodyPr>
          <a:lstStyle/>
          <a:p>
            <a:r>
              <a:rPr lang="es-MX" altLang="es-CL" sz="600" i="1" dirty="0" smtClean="0">
                <a:latin typeface="Browallia New" pitchFamily="34" charset="-34"/>
                <a:cs typeface="Browallia New" pitchFamily="34" charset="-34"/>
              </a:rPr>
              <a:t>17</a:t>
            </a:r>
            <a:endParaRPr lang="es-CL" altLang="es-CL" sz="600" i="1" dirty="0">
              <a:latin typeface="Browallia New" pitchFamily="34" charset="-34"/>
              <a:cs typeface="Browallia New" pitchFamily="34" charset="-34"/>
            </a:endParaRPr>
          </a:p>
        </p:txBody>
      </p:sp>
      <p:sp>
        <p:nvSpPr>
          <p:cNvPr id="2170" name="166 CuadroTexto"/>
          <p:cNvSpPr txBox="1">
            <a:spLocks noChangeArrowheads="1"/>
          </p:cNvSpPr>
          <p:nvPr/>
        </p:nvSpPr>
        <p:spPr bwMode="auto">
          <a:xfrm>
            <a:off x="2517762" y="3487738"/>
            <a:ext cx="268288" cy="184150"/>
          </a:xfrm>
          <a:prstGeom prst="rect">
            <a:avLst/>
          </a:prstGeom>
          <a:noFill/>
          <a:ln w="9525">
            <a:noFill/>
            <a:miter lim="800000"/>
            <a:headEnd/>
            <a:tailEnd/>
          </a:ln>
        </p:spPr>
        <p:txBody>
          <a:bodyPr wrap="none">
            <a:spAutoFit/>
          </a:bodyPr>
          <a:lstStyle/>
          <a:p>
            <a:r>
              <a:rPr lang="es-MX" altLang="es-CL" sz="600" i="1" dirty="0">
                <a:latin typeface="Browallia New" pitchFamily="34" charset="-34"/>
                <a:cs typeface="Browallia New" pitchFamily="34" charset="-34"/>
              </a:rPr>
              <a:t>27</a:t>
            </a:r>
            <a:endParaRPr lang="es-CL" altLang="es-CL" sz="600" i="1" dirty="0">
              <a:latin typeface="Browallia New" pitchFamily="34" charset="-34"/>
              <a:cs typeface="Browallia New" pitchFamily="34" charset="-34"/>
            </a:endParaRPr>
          </a:p>
        </p:txBody>
      </p:sp>
      <p:sp>
        <p:nvSpPr>
          <p:cNvPr id="2173" name="205 CuadroTexto"/>
          <p:cNvSpPr txBox="1">
            <a:spLocks noChangeArrowheads="1"/>
          </p:cNvSpPr>
          <p:nvPr/>
        </p:nvSpPr>
        <p:spPr bwMode="auto">
          <a:xfrm>
            <a:off x="2643156" y="3573463"/>
            <a:ext cx="239712" cy="184150"/>
          </a:xfrm>
          <a:prstGeom prst="rect">
            <a:avLst/>
          </a:prstGeom>
          <a:noFill/>
          <a:ln w="9525">
            <a:noFill/>
            <a:miter lim="800000"/>
            <a:headEnd/>
            <a:tailEnd/>
          </a:ln>
        </p:spPr>
        <p:txBody>
          <a:bodyPr wrap="none">
            <a:spAutoFit/>
          </a:bodyPr>
          <a:lstStyle/>
          <a:p>
            <a:r>
              <a:rPr lang="es-MX" altLang="es-CL" sz="600" i="1">
                <a:latin typeface="Browallia New" pitchFamily="34" charset="-34"/>
                <a:cs typeface="Browallia New" pitchFamily="34" charset="-34"/>
              </a:rPr>
              <a:t>33</a:t>
            </a:r>
            <a:endParaRPr lang="es-CL" altLang="es-CL" sz="600" i="1">
              <a:latin typeface="Browallia New" pitchFamily="34" charset="-34"/>
              <a:cs typeface="Browallia New" pitchFamily="34" charset="-34"/>
            </a:endParaRPr>
          </a:p>
        </p:txBody>
      </p:sp>
      <p:sp>
        <p:nvSpPr>
          <p:cNvPr id="2175" name="162 CuadroTexto"/>
          <p:cNvSpPr txBox="1">
            <a:spLocks noChangeArrowheads="1"/>
          </p:cNvSpPr>
          <p:nvPr/>
        </p:nvSpPr>
        <p:spPr bwMode="auto">
          <a:xfrm>
            <a:off x="7616081" y="3783013"/>
            <a:ext cx="268287" cy="184150"/>
          </a:xfrm>
          <a:prstGeom prst="rect">
            <a:avLst/>
          </a:prstGeom>
          <a:noFill/>
          <a:ln w="9525">
            <a:noFill/>
            <a:miter lim="800000"/>
            <a:headEnd/>
            <a:tailEnd/>
          </a:ln>
        </p:spPr>
        <p:txBody>
          <a:bodyPr wrap="none">
            <a:spAutoFit/>
          </a:bodyPr>
          <a:lstStyle/>
          <a:p>
            <a:r>
              <a:rPr lang="es-MX" altLang="es-CL" sz="600" i="1" dirty="0">
                <a:latin typeface="Browallia New" pitchFamily="34" charset="-34"/>
                <a:cs typeface="Browallia New" pitchFamily="34" charset="-34"/>
              </a:rPr>
              <a:t>35</a:t>
            </a:r>
            <a:endParaRPr lang="es-CL" altLang="es-CL" sz="600" i="1" dirty="0">
              <a:latin typeface="Browallia New" pitchFamily="34" charset="-34"/>
              <a:cs typeface="Browallia New" pitchFamily="34" charset="-34"/>
            </a:endParaRPr>
          </a:p>
        </p:txBody>
      </p:sp>
      <p:sp>
        <p:nvSpPr>
          <p:cNvPr id="2116" name="205 CuadroTexto"/>
          <p:cNvSpPr txBox="1">
            <a:spLocks noChangeArrowheads="1"/>
          </p:cNvSpPr>
          <p:nvPr/>
        </p:nvSpPr>
        <p:spPr bwMode="auto">
          <a:xfrm>
            <a:off x="5628431" y="2924944"/>
            <a:ext cx="268022" cy="184666"/>
          </a:xfrm>
          <a:prstGeom prst="rect">
            <a:avLst/>
          </a:prstGeom>
          <a:noFill/>
          <a:ln w="9525">
            <a:noFill/>
            <a:miter lim="800000"/>
            <a:headEnd/>
            <a:tailEnd/>
          </a:ln>
        </p:spPr>
        <p:txBody>
          <a:bodyPr wrap="none">
            <a:spAutoFit/>
          </a:bodyPr>
          <a:lstStyle/>
          <a:p>
            <a:r>
              <a:rPr lang="es-MX" altLang="es-CL" sz="600" i="1" dirty="0" smtClean="0">
                <a:latin typeface="Browallia New" pitchFamily="34" charset="-34"/>
                <a:cs typeface="Browallia New" pitchFamily="34" charset="-34"/>
              </a:rPr>
              <a:t>10</a:t>
            </a:r>
            <a:endParaRPr lang="es-CL" altLang="es-CL" sz="600" i="1" dirty="0">
              <a:latin typeface="Browallia New" pitchFamily="34" charset="-34"/>
              <a:cs typeface="Browallia New" pitchFamily="34" charset="-34"/>
            </a:endParaRPr>
          </a:p>
        </p:txBody>
      </p:sp>
      <p:sp>
        <p:nvSpPr>
          <p:cNvPr id="2176" name="167 CuadroTexto"/>
          <p:cNvSpPr txBox="1">
            <a:spLocks noChangeArrowheads="1"/>
          </p:cNvSpPr>
          <p:nvPr/>
        </p:nvSpPr>
        <p:spPr bwMode="auto">
          <a:xfrm>
            <a:off x="5600122" y="3676898"/>
            <a:ext cx="268022" cy="184666"/>
          </a:xfrm>
          <a:prstGeom prst="rect">
            <a:avLst/>
          </a:prstGeom>
          <a:noFill/>
          <a:ln w="9525">
            <a:noFill/>
            <a:miter lim="800000"/>
            <a:headEnd/>
            <a:tailEnd/>
          </a:ln>
        </p:spPr>
        <p:txBody>
          <a:bodyPr wrap="none">
            <a:spAutoFit/>
          </a:bodyPr>
          <a:lstStyle/>
          <a:p>
            <a:r>
              <a:rPr lang="es-MX" altLang="es-CL" sz="600" i="1" dirty="0" smtClean="0">
                <a:latin typeface="Browallia New" pitchFamily="34" charset="-34"/>
                <a:cs typeface="Browallia New" pitchFamily="34" charset="-34"/>
              </a:rPr>
              <a:t>10</a:t>
            </a:r>
            <a:endParaRPr lang="es-CL" altLang="es-CL" sz="600" i="1" dirty="0">
              <a:latin typeface="Browallia New" pitchFamily="34" charset="-34"/>
              <a:cs typeface="Browallia New" pitchFamily="34" charset="-34"/>
            </a:endParaRPr>
          </a:p>
        </p:txBody>
      </p:sp>
      <p:sp>
        <p:nvSpPr>
          <p:cNvPr id="2177" name="205 CuadroTexto"/>
          <p:cNvSpPr txBox="1">
            <a:spLocks noChangeArrowheads="1"/>
          </p:cNvSpPr>
          <p:nvPr/>
        </p:nvSpPr>
        <p:spPr bwMode="auto">
          <a:xfrm>
            <a:off x="5508104" y="3284984"/>
            <a:ext cx="298450" cy="184150"/>
          </a:xfrm>
          <a:prstGeom prst="rect">
            <a:avLst/>
          </a:prstGeom>
          <a:noFill/>
          <a:ln w="9525">
            <a:noFill/>
            <a:miter lim="800000"/>
            <a:headEnd/>
            <a:tailEnd/>
          </a:ln>
        </p:spPr>
        <p:txBody>
          <a:bodyPr>
            <a:spAutoFit/>
          </a:bodyPr>
          <a:lstStyle/>
          <a:p>
            <a:r>
              <a:rPr lang="es-MX" altLang="es-CL" sz="600" i="1" dirty="0" smtClean="0">
                <a:latin typeface="Browallia New" pitchFamily="34" charset="-34"/>
                <a:cs typeface="Browallia New" pitchFamily="34" charset="-34"/>
              </a:rPr>
              <a:t>10</a:t>
            </a:r>
            <a:endParaRPr lang="es-CL" altLang="es-CL" sz="600" i="1" dirty="0">
              <a:latin typeface="Browallia New" pitchFamily="34" charset="-34"/>
              <a:cs typeface="Browallia New" pitchFamily="34" charset="-34"/>
            </a:endParaRPr>
          </a:p>
        </p:txBody>
      </p:sp>
      <p:sp>
        <p:nvSpPr>
          <p:cNvPr id="2178" name="156 CuadroTexto"/>
          <p:cNvSpPr txBox="1">
            <a:spLocks noChangeArrowheads="1"/>
          </p:cNvSpPr>
          <p:nvPr/>
        </p:nvSpPr>
        <p:spPr bwMode="auto">
          <a:xfrm>
            <a:off x="7616081" y="3101975"/>
            <a:ext cx="268287" cy="184150"/>
          </a:xfrm>
          <a:prstGeom prst="rect">
            <a:avLst/>
          </a:prstGeom>
          <a:noFill/>
          <a:ln w="9525">
            <a:noFill/>
            <a:miter lim="800000"/>
            <a:headEnd/>
            <a:tailEnd/>
          </a:ln>
        </p:spPr>
        <p:txBody>
          <a:bodyPr wrap="none">
            <a:spAutoFit/>
          </a:bodyPr>
          <a:lstStyle/>
          <a:p>
            <a:r>
              <a:rPr lang="es-MX" altLang="es-CL" sz="600" i="1" dirty="0">
                <a:latin typeface="Browallia New" pitchFamily="34" charset="-34"/>
                <a:cs typeface="Browallia New" pitchFamily="34" charset="-34"/>
              </a:rPr>
              <a:t>76</a:t>
            </a:r>
            <a:endParaRPr lang="es-CL" altLang="es-CL" sz="600" i="1" dirty="0">
              <a:latin typeface="Browallia New" pitchFamily="34" charset="-34"/>
              <a:cs typeface="Browallia New" pitchFamily="34" charset="-34"/>
            </a:endParaRPr>
          </a:p>
        </p:txBody>
      </p:sp>
      <p:sp>
        <p:nvSpPr>
          <p:cNvPr id="2201" name="158 CuadroTexto"/>
          <p:cNvSpPr txBox="1">
            <a:spLocks noChangeArrowheads="1"/>
          </p:cNvSpPr>
          <p:nvPr/>
        </p:nvSpPr>
        <p:spPr bwMode="auto">
          <a:xfrm>
            <a:off x="4714876" y="492125"/>
            <a:ext cx="655949" cy="2539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s-MX" altLang="es-CL" sz="1050" b="1" dirty="0" smtClean="0">
                <a:latin typeface="Agency FB"/>
                <a:cs typeface="Arial" panose="020B0604020202020204" pitchFamily="34" charset="0"/>
              </a:rPr>
              <a:t>Punta</a:t>
            </a:r>
            <a:r>
              <a:rPr lang="es-MX" altLang="es-CL" sz="600" b="1" dirty="0" smtClean="0">
                <a:latin typeface="Agency FB"/>
                <a:cs typeface="Arial" panose="020B0604020202020204" pitchFamily="34" charset="0"/>
              </a:rPr>
              <a:t> </a:t>
            </a:r>
            <a:r>
              <a:rPr lang="es-MX" altLang="es-CL" sz="1050" b="1" dirty="0" smtClean="0">
                <a:latin typeface="Agency FB"/>
                <a:cs typeface="Arial" panose="020B0604020202020204" pitchFamily="34" charset="0"/>
              </a:rPr>
              <a:t>Pipo</a:t>
            </a:r>
            <a:endParaRPr lang="es-CL" altLang="es-CL" sz="1050" b="1" dirty="0" smtClean="0">
              <a:latin typeface="Agency FB"/>
              <a:cs typeface="Arial" panose="020B0604020202020204" pitchFamily="34" charset="0"/>
            </a:endParaRPr>
          </a:p>
        </p:txBody>
      </p:sp>
      <p:sp>
        <p:nvSpPr>
          <p:cNvPr id="2180" name="160 CuadroTexto"/>
          <p:cNvSpPr txBox="1">
            <a:spLocks noChangeArrowheads="1"/>
          </p:cNvSpPr>
          <p:nvPr/>
        </p:nvSpPr>
        <p:spPr bwMode="auto">
          <a:xfrm>
            <a:off x="8054943" y="3573016"/>
            <a:ext cx="268288" cy="184150"/>
          </a:xfrm>
          <a:prstGeom prst="rect">
            <a:avLst/>
          </a:prstGeom>
          <a:noFill/>
          <a:ln w="9525">
            <a:noFill/>
            <a:miter lim="800000"/>
            <a:headEnd/>
            <a:tailEnd/>
          </a:ln>
        </p:spPr>
        <p:txBody>
          <a:bodyPr wrap="none">
            <a:spAutoFit/>
          </a:bodyPr>
          <a:lstStyle/>
          <a:p>
            <a:r>
              <a:rPr lang="es-MX" altLang="es-CL" sz="600" i="1">
                <a:latin typeface="Browallia New" pitchFamily="34" charset="-34"/>
                <a:cs typeface="Browallia New" pitchFamily="34" charset="-34"/>
              </a:rPr>
              <a:t>25</a:t>
            </a:r>
            <a:endParaRPr lang="es-CL" altLang="es-CL" sz="600" i="1">
              <a:latin typeface="Browallia New" pitchFamily="34" charset="-34"/>
              <a:cs typeface="Browallia New" pitchFamily="34" charset="-34"/>
            </a:endParaRPr>
          </a:p>
        </p:txBody>
      </p:sp>
      <p:sp>
        <p:nvSpPr>
          <p:cNvPr id="2181" name="173 CuadroTexto"/>
          <p:cNvSpPr txBox="1">
            <a:spLocks noChangeArrowheads="1"/>
          </p:cNvSpPr>
          <p:nvPr/>
        </p:nvSpPr>
        <p:spPr bwMode="auto">
          <a:xfrm>
            <a:off x="7688088" y="3530600"/>
            <a:ext cx="268288" cy="184150"/>
          </a:xfrm>
          <a:prstGeom prst="rect">
            <a:avLst/>
          </a:prstGeom>
          <a:noFill/>
          <a:ln w="9525">
            <a:noFill/>
            <a:miter lim="800000"/>
            <a:headEnd/>
            <a:tailEnd/>
          </a:ln>
        </p:spPr>
        <p:txBody>
          <a:bodyPr wrap="none">
            <a:spAutoFit/>
          </a:bodyPr>
          <a:lstStyle/>
          <a:p>
            <a:r>
              <a:rPr lang="es-MX" altLang="es-CL" sz="600" i="1" dirty="0">
                <a:latin typeface="Browallia New" pitchFamily="34" charset="-34"/>
                <a:cs typeface="Browallia New" pitchFamily="34" charset="-34"/>
              </a:rPr>
              <a:t>65</a:t>
            </a:r>
            <a:endParaRPr lang="es-CL" altLang="es-CL" sz="600" i="1" dirty="0">
              <a:latin typeface="Browallia New" pitchFamily="34" charset="-34"/>
              <a:cs typeface="Browallia New" pitchFamily="34" charset="-34"/>
            </a:endParaRPr>
          </a:p>
        </p:txBody>
      </p:sp>
      <p:sp>
        <p:nvSpPr>
          <p:cNvPr id="2182" name="158 CuadroTexto"/>
          <p:cNvSpPr txBox="1">
            <a:spLocks noChangeArrowheads="1"/>
          </p:cNvSpPr>
          <p:nvPr/>
        </p:nvSpPr>
        <p:spPr bwMode="auto">
          <a:xfrm>
            <a:off x="8378793" y="1811338"/>
            <a:ext cx="239713" cy="184150"/>
          </a:xfrm>
          <a:prstGeom prst="rect">
            <a:avLst/>
          </a:prstGeom>
          <a:noFill/>
          <a:ln w="9525">
            <a:noFill/>
            <a:miter lim="800000"/>
            <a:headEnd/>
            <a:tailEnd/>
          </a:ln>
        </p:spPr>
        <p:txBody>
          <a:bodyPr wrap="none">
            <a:spAutoFit/>
          </a:bodyPr>
          <a:lstStyle/>
          <a:p>
            <a:r>
              <a:rPr lang="es-MX" altLang="es-CL" sz="600" i="1" dirty="0">
                <a:latin typeface="Browallia New" pitchFamily="34" charset="-34"/>
                <a:cs typeface="Browallia New" pitchFamily="34" charset="-34"/>
              </a:rPr>
              <a:t>13</a:t>
            </a:r>
            <a:endParaRPr lang="es-CL" altLang="es-CL" sz="600" i="1" dirty="0">
              <a:latin typeface="Browallia New" pitchFamily="34" charset="-34"/>
              <a:cs typeface="Browallia New" pitchFamily="34" charset="-34"/>
            </a:endParaRPr>
          </a:p>
        </p:txBody>
      </p:sp>
      <p:sp>
        <p:nvSpPr>
          <p:cNvPr id="2183" name="162 CuadroTexto"/>
          <p:cNvSpPr txBox="1">
            <a:spLocks noChangeArrowheads="1"/>
          </p:cNvSpPr>
          <p:nvPr/>
        </p:nvSpPr>
        <p:spPr bwMode="auto">
          <a:xfrm>
            <a:off x="2830481" y="2806700"/>
            <a:ext cx="268287" cy="184150"/>
          </a:xfrm>
          <a:prstGeom prst="rect">
            <a:avLst/>
          </a:prstGeom>
          <a:noFill/>
          <a:ln w="9525">
            <a:noFill/>
            <a:miter lim="800000"/>
            <a:headEnd/>
            <a:tailEnd/>
          </a:ln>
        </p:spPr>
        <p:txBody>
          <a:bodyPr wrap="none">
            <a:spAutoFit/>
          </a:bodyPr>
          <a:lstStyle/>
          <a:p>
            <a:r>
              <a:rPr lang="es-MX" altLang="es-CL" sz="600" i="1">
                <a:latin typeface="Browallia New" pitchFamily="34" charset="-34"/>
                <a:cs typeface="Browallia New" pitchFamily="34" charset="-34"/>
              </a:rPr>
              <a:t>35</a:t>
            </a:r>
            <a:endParaRPr lang="es-CL" altLang="es-CL" sz="600" i="1">
              <a:latin typeface="Browallia New" pitchFamily="34" charset="-34"/>
              <a:cs typeface="Browallia New" pitchFamily="34" charset="-34"/>
            </a:endParaRPr>
          </a:p>
        </p:txBody>
      </p:sp>
      <p:sp>
        <p:nvSpPr>
          <p:cNvPr id="2207" name="205 CuadroTexto"/>
          <p:cNvSpPr txBox="1">
            <a:spLocks noChangeArrowheads="1"/>
          </p:cNvSpPr>
          <p:nvPr/>
        </p:nvSpPr>
        <p:spPr bwMode="auto">
          <a:xfrm>
            <a:off x="1000100" y="2039771"/>
            <a:ext cx="960519" cy="2616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defRPr/>
            </a:pPr>
            <a:r>
              <a:rPr lang="es-MX" altLang="es-CL" sz="1100" b="1" dirty="0" smtClean="0">
                <a:latin typeface="Agency FB"/>
                <a:cs typeface="Arial" panose="020B0604020202020204" pitchFamily="34" charset="0"/>
              </a:rPr>
              <a:t>Punta</a:t>
            </a:r>
            <a:r>
              <a:rPr lang="es-MX" altLang="es-CL" sz="1000" b="1" dirty="0" smtClean="0">
                <a:latin typeface="Agency FB"/>
                <a:cs typeface="Browallia New" pitchFamily="34" charset="-34"/>
              </a:rPr>
              <a:t> </a:t>
            </a:r>
            <a:r>
              <a:rPr lang="es-MX" altLang="es-CL" sz="1000" b="1" dirty="0" smtClean="0">
                <a:latin typeface="Agency FB"/>
                <a:cs typeface="Arial" panose="020B0604020202020204" pitchFamily="34" charset="0"/>
              </a:rPr>
              <a:t>Aldea</a:t>
            </a:r>
            <a:endParaRPr lang="es-CL" altLang="es-CL" sz="1000" b="1" dirty="0" smtClean="0">
              <a:latin typeface="Agency FB"/>
              <a:cs typeface="Arial" panose="020B0604020202020204" pitchFamily="34" charset="0"/>
            </a:endParaRPr>
          </a:p>
        </p:txBody>
      </p:sp>
      <p:sp>
        <p:nvSpPr>
          <p:cNvPr id="2187" name="158 CuadroTexto"/>
          <p:cNvSpPr txBox="1">
            <a:spLocks noChangeArrowheads="1"/>
          </p:cNvSpPr>
          <p:nvPr/>
        </p:nvSpPr>
        <p:spPr bwMode="auto">
          <a:xfrm>
            <a:off x="2714612" y="2143116"/>
            <a:ext cx="268287" cy="184150"/>
          </a:xfrm>
          <a:prstGeom prst="rect">
            <a:avLst/>
          </a:prstGeom>
          <a:noFill/>
          <a:ln w="9525">
            <a:noFill/>
            <a:miter lim="800000"/>
            <a:headEnd/>
            <a:tailEnd/>
          </a:ln>
        </p:spPr>
        <p:txBody>
          <a:bodyPr wrap="none">
            <a:spAutoFit/>
          </a:bodyPr>
          <a:lstStyle/>
          <a:p>
            <a:r>
              <a:rPr lang="es-MX" altLang="es-CL" sz="600" i="1" dirty="0">
                <a:latin typeface="Browallia New" pitchFamily="34" charset="-34"/>
                <a:cs typeface="Browallia New" pitchFamily="34" charset="-34"/>
              </a:rPr>
              <a:t>32</a:t>
            </a:r>
            <a:endParaRPr lang="es-CL" altLang="es-CL" sz="600" i="1" dirty="0">
              <a:latin typeface="Browallia New" pitchFamily="34" charset="-34"/>
              <a:cs typeface="Browallia New" pitchFamily="34" charset="-34"/>
            </a:endParaRPr>
          </a:p>
        </p:txBody>
      </p:sp>
      <p:sp>
        <p:nvSpPr>
          <p:cNvPr id="2192" name="167 CuadroTexto"/>
          <p:cNvSpPr txBox="1">
            <a:spLocks noChangeArrowheads="1"/>
          </p:cNvSpPr>
          <p:nvPr/>
        </p:nvSpPr>
        <p:spPr bwMode="auto">
          <a:xfrm>
            <a:off x="3581368" y="2854325"/>
            <a:ext cx="239713" cy="184150"/>
          </a:xfrm>
          <a:prstGeom prst="rect">
            <a:avLst/>
          </a:prstGeom>
          <a:noFill/>
          <a:ln w="9525">
            <a:noFill/>
            <a:miter lim="800000"/>
            <a:headEnd/>
            <a:tailEnd/>
          </a:ln>
        </p:spPr>
        <p:txBody>
          <a:bodyPr wrap="none">
            <a:spAutoFit/>
          </a:bodyPr>
          <a:lstStyle/>
          <a:p>
            <a:r>
              <a:rPr lang="es-MX" altLang="es-CL" sz="600" i="1">
                <a:latin typeface="Browallia New" pitchFamily="34" charset="-34"/>
                <a:cs typeface="Browallia New" pitchFamily="34" charset="-34"/>
              </a:rPr>
              <a:t>12</a:t>
            </a:r>
            <a:endParaRPr lang="es-CL" altLang="es-CL" sz="600" i="1">
              <a:latin typeface="Browallia New" pitchFamily="34" charset="-34"/>
              <a:cs typeface="Browallia New" pitchFamily="34" charset="-34"/>
            </a:endParaRPr>
          </a:p>
        </p:txBody>
      </p:sp>
      <p:sp>
        <p:nvSpPr>
          <p:cNvPr id="2193" name="205 CuadroTexto"/>
          <p:cNvSpPr txBox="1">
            <a:spLocks noChangeArrowheads="1"/>
          </p:cNvSpPr>
          <p:nvPr/>
        </p:nvSpPr>
        <p:spPr bwMode="auto">
          <a:xfrm>
            <a:off x="4009993" y="2997200"/>
            <a:ext cx="239713" cy="184150"/>
          </a:xfrm>
          <a:prstGeom prst="rect">
            <a:avLst/>
          </a:prstGeom>
          <a:noFill/>
          <a:ln w="9525">
            <a:noFill/>
            <a:miter lim="800000"/>
            <a:headEnd/>
            <a:tailEnd/>
          </a:ln>
        </p:spPr>
        <p:txBody>
          <a:bodyPr wrap="none">
            <a:spAutoFit/>
          </a:bodyPr>
          <a:lstStyle/>
          <a:p>
            <a:r>
              <a:rPr lang="es-MX" altLang="es-CL" sz="600" i="1">
                <a:latin typeface="Browallia New" pitchFamily="34" charset="-34"/>
                <a:cs typeface="Browallia New" pitchFamily="34" charset="-34"/>
              </a:rPr>
              <a:t>12</a:t>
            </a:r>
            <a:endParaRPr lang="es-CL" altLang="es-CL" sz="600" i="1">
              <a:latin typeface="Browallia New" pitchFamily="34" charset="-34"/>
              <a:cs typeface="Browallia New" pitchFamily="34" charset="-34"/>
            </a:endParaRPr>
          </a:p>
        </p:txBody>
      </p:sp>
      <p:sp>
        <p:nvSpPr>
          <p:cNvPr id="2216" name="156 CuadroTexto"/>
          <p:cNvSpPr txBox="1">
            <a:spLocks noChangeArrowheads="1"/>
          </p:cNvSpPr>
          <p:nvPr/>
        </p:nvSpPr>
        <p:spPr bwMode="auto">
          <a:xfrm>
            <a:off x="2928926" y="603250"/>
            <a:ext cx="827471" cy="2616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s-MX" altLang="es-CL" sz="1100" b="1" dirty="0" smtClean="0">
                <a:effectLst>
                  <a:outerShdw blurRad="38100" dist="38100" dir="2700000" algn="tl">
                    <a:srgbClr val="000000">
                      <a:alpha val="43137"/>
                    </a:srgbClr>
                  </a:outerShdw>
                </a:effectLst>
                <a:latin typeface="Agency FB"/>
                <a:cs typeface="Arial" panose="020B0604020202020204" pitchFamily="34" charset="0"/>
              </a:rPr>
              <a:t>ISLA SIBBALD</a:t>
            </a:r>
            <a:endParaRPr lang="es-CL" altLang="es-CL" sz="1100" b="1" dirty="0" smtClean="0">
              <a:effectLst>
                <a:outerShdw blurRad="38100" dist="38100" dir="2700000" algn="tl">
                  <a:srgbClr val="000000">
                    <a:alpha val="43137"/>
                  </a:srgbClr>
                </a:outerShdw>
              </a:effectLst>
              <a:latin typeface="Agency FB"/>
              <a:cs typeface="Arial" panose="020B0604020202020204" pitchFamily="34" charset="0"/>
            </a:endParaRPr>
          </a:p>
        </p:txBody>
      </p:sp>
      <p:sp>
        <p:nvSpPr>
          <p:cNvPr id="2195" name="158 CuadroTexto"/>
          <p:cNvSpPr txBox="1">
            <a:spLocks noChangeArrowheads="1"/>
          </p:cNvSpPr>
          <p:nvPr/>
        </p:nvSpPr>
        <p:spPr bwMode="auto">
          <a:xfrm>
            <a:off x="4868831" y="2020888"/>
            <a:ext cx="268287" cy="184150"/>
          </a:xfrm>
          <a:prstGeom prst="rect">
            <a:avLst/>
          </a:prstGeom>
          <a:noFill/>
          <a:ln w="9525">
            <a:noFill/>
            <a:miter lim="800000"/>
            <a:headEnd/>
            <a:tailEnd/>
          </a:ln>
        </p:spPr>
        <p:txBody>
          <a:bodyPr wrap="none">
            <a:spAutoFit/>
          </a:bodyPr>
          <a:lstStyle/>
          <a:p>
            <a:r>
              <a:rPr lang="es-MX" altLang="es-CL" sz="600" i="1">
                <a:latin typeface="Browallia New" pitchFamily="34" charset="-34"/>
                <a:cs typeface="Browallia New" pitchFamily="34" charset="-34"/>
              </a:rPr>
              <a:t>32</a:t>
            </a:r>
            <a:endParaRPr lang="es-CL" altLang="es-CL" sz="600" i="1">
              <a:latin typeface="Browallia New" pitchFamily="34" charset="-34"/>
              <a:cs typeface="Browallia New" pitchFamily="34" charset="-34"/>
            </a:endParaRPr>
          </a:p>
        </p:txBody>
      </p:sp>
      <p:sp>
        <p:nvSpPr>
          <p:cNvPr id="2196" name="173 CuadroTexto"/>
          <p:cNvSpPr txBox="1">
            <a:spLocks noChangeArrowheads="1"/>
          </p:cNvSpPr>
          <p:nvPr/>
        </p:nvSpPr>
        <p:spPr bwMode="auto">
          <a:xfrm>
            <a:off x="3868706" y="2306638"/>
            <a:ext cx="268287" cy="184150"/>
          </a:xfrm>
          <a:prstGeom prst="rect">
            <a:avLst/>
          </a:prstGeom>
          <a:noFill/>
          <a:ln w="9525">
            <a:noFill/>
            <a:miter lim="800000"/>
            <a:headEnd/>
            <a:tailEnd/>
          </a:ln>
        </p:spPr>
        <p:txBody>
          <a:bodyPr wrap="none">
            <a:spAutoFit/>
          </a:bodyPr>
          <a:lstStyle/>
          <a:p>
            <a:r>
              <a:rPr lang="es-MX" altLang="es-CL" sz="600" i="1">
                <a:latin typeface="Browallia New" pitchFamily="34" charset="-34"/>
                <a:cs typeface="Browallia New" pitchFamily="34" charset="-34"/>
              </a:rPr>
              <a:t>65</a:t>
            </a:r>
            <a:endParaRPr lang="es-CL" altLang="es-CL" sz="600" i="1">
              <a:latin typeface="Browallia New" pitchFamily="34" charset="-34"/>
              <a:cs typeface="Browallia New" pitchFamily="34" charset="-34"/>
            </a:endParaRPr>
          </a:p>
        </p:txBody>
      </p:sp>
      <p:sp>
        <p:nvSpPr>
          <p:cNvPr id="2197" name="158 CuadroTexto"/>
          <p:cNvSpPr txBox="1">
            <a:spLocks noChangeArrowheads="1"/>
          </p:cNvSpPr>
          <p:nvPr/>
        </p:nvSpPr>
        <p:spPr bwMode="auto">
          <a:xfrm>
            <a:off x="5938806" y="4724400"/>
            <a:ext cx="239712" cy="184150"/>
          </a:xfrm>
          <a:prstGeom prst="rect">
            <a:avLst/>
          </a:prstGeom>
          <a:noFill/>
          <a:ln w="9525">
            <a:noFill/>
            <a:miter lim="800000"/>
            <a:headEnd/>
            <a:tailEnd/>
          </a:ln>
        </p:spPr>
        <p:txBody>
          <a:bodyPr wrap="none">
            <a:spAutoFit/>
          </a:bodyPr>
          <a:lstStyle/>
          <a:p>
            <a:r>
              <a:rPr lang="es-MX" altLang="es-CL" sz="600" i="1">
                <a:latin typeface="Browallia New" pitchFamily="34" charset="-34"/>
                <a:cs typeface="Browallia New" pitchFamily="34" charset="-34"/>
              </a:rPr>
              <a:t>13</a:t>
            </a:r>
            <a:endParaRPr lang="es-CL" altLang="es-CL" sz="600" i="1">
              <a:latin typeface="Browallia New" pitchFamily="34" charset="-34"/>
              <a:cs typeface="Browallia New" pitchFamily="34" charset="-34"/>
            </a:endParaRPr>
          </a:p>
        </p:txBody>
      </p:sp>
      <p:sp>
        <p:nvSpPr>
          <p:cNvPr id="2198" name="158 CuadroTexto"/>
          <p:cNvSpPr txBox="1">
            <a:spLocks noChangeArrowheads="1"/>
          </p:cNvSpPr>
          <p:nvPr/>
        </p:nvSpPr>
        <p:spPr bwMode="auto">
          <a:xfrm>
            <a:off x="7285006" y="5808663"/>
            <a:ext cx="239712" cy="184150"/>
          </a:xfrm>
          <a:prstGeom prst="rect">
            <a:avLst/>
          </a:prstGeom>
          <a:noFill/>
          <a:ln w="9525">
            <a:noFill/>
            <a:miter lim="800000"/>
            <a:headEnd/>
            <a:tailEnd/>
          </a:ln>
        </p:spPr>
        <p:txBody>
          <a:bodyPr wrap="none">
            <a:spAutoFit/>
          </a:bodyPr>
          <a:lstStyle/>
          <a:p>
            <a:r>
              <a:rPr lang="es-MX" altLang="es-CL" sz="600" i="1">
                <a:latin typeface="Browallia New" pitchFamily="34" charset="-34"/>
                <a:cs typeface="Browallia New" pitchFamily="34" charset="-34"/>
              </a:rPr>
              <a:t>13</a:t>
            </a:r>
            <a:endParaRPr lang="es-CL" altLang="es-CL" sz="600" i="1">
              <a:latin typeface="Browallia New" pitchFamily="34" charset="-34"/>
              <a:cs typeface="Browallia New" pitchFamily="34" charset="-34"/>
            </a:endParaRPr>
          </a:p>
        </p:txBody>
      </p:sp>
      <p:sp>
        <p:nvSpPr>
          <p:cNvPr id="2199" name="162 CuadroTexto"/>
          <p:cNvSpPr txBox="1">
            <a:spLocks noChangeArrowheads="1"/>
          </p:cNvSpPr>
          <p:nvPr/>
        </p:nvSpPr>
        <p:spPr bwMode="auto">
          <a:xfrm>
            <a:off x="7524718" y="4540250"/>
            <a:ext cx="268288" cy="184150"/>
          </a:xfrm>
          <a:prstGeom prst="rect">
            <a:avLst/>
          </a:prstGeom>
          <a:noFill/>
          <a:ln w="9525">
            <a:noFill/>
            <a:miter lim="800000"/>
            <a:headEnd/>
            <a:tailEnd/>
          </a:ln>
        </p:spPr>
        <p:txBody>
          <a:bodyPr wrap="none">
            <a:spAutoFit/>
          </a:bodyPr>
          <a:lstStyle/>
          <a:p>
            <a:r>
              <a:rPr lang="es-MX" altLang="es-CL" sz="600" i="1">
                <a:latin typeface="Browallia New" pitchFamily="34" charset="-34"/>
                <a:cs typeface="Browallia New" pitchFamily="34" charset="-34"/>
              </a:rPr>
              <a:t>35</a:t>
            </a:r>
            <a:endParaRPr lang="es-CL" altLang="es-CL" sz="600" i="1">
              <a:latin typeface="Browallia New" pitchFamily="34" charset="-34"/>
              <a:cs typeface="Browallia New" pitchFamily="34" charset="-34"/>
            </a:endParaRPr>
          </a:p>
        </p:txBody>
      </p:sp>
      <p:sp>
        <p:nvSpPr>
          <p:cNvPr id="2200" name="205 CuadroTexto"/>
          <p:cNvSpPr txBox="1">
            <a:spLocks noChangeArrowheads="1"/>
          </p:cNvSpPr>
          <p:nvPr/>
        </p:nvSpPr>
        <p:spPr bwMode="auto">
          <a:xfrm>
            <a:off x="7766018" y="5811838"/>
            <a:ext cx="239713" cy="184150"/>
          </a:xfrm>
          <a:prstGeom prst="rect">
            <a:avLst/>
          </a:prstGeom>
          <a:noFill/>
          <a:ln w="9525">
            <a:noFill/>
            <a:miter lim="800000"/>
            <a:headEnd/>
            <a:tailEnd/>
          </a:ln>
        </p:spPr>
        <p:txBody>
          <a:bodyPr wrap="none">
            <a:spAutoFit/>
          </a:bodyPr>
          <a:lstStyle/>
          <a:p>
            <a:r>
              <a:rPr lang="es-MX" altLang="es-CL" sz="600" i="1">
                <a:latin typeface="Browallia New" pitchFamily="34" charset="-34"/>
                <a:cs typeface="Browallia New" pitchFamily="34" charset="-34"/>
              </a:rPr>
              <a:t>12</a:t>
            </a:r>
            <a:endParaRPr lang="es-CL" altLang="es-CL" sz="600" i="1">
              <a:latin typeface="Browallia New" pitchFamily="34" charset="-34"/>
              <a:cs typeface="Browallia New" pitchFamily="34" charset="-34"/>
            </a:endParaRPr>
          </a:p>
        </p:txBody>
      </p:sp>
      <p:sp>
        <p:nvSpPr>
          <p:cNvPr id="2225" name="173 CuadroTexto"/>
          <p:cNvSpPr txBox="1">
            <a:spLocks noChangeArrowheads="1"/>
          </p:cNvSpPr>
          <p:nvPr/>
        </p:nvSpPr>
        <p:spPr bwMode="auto">
          <a:xfrm>
            <a:off x="6884956" y="771525"/>
            <a:ext cx="946093" cy="2539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eaLnBrk="1" hangingPunct="1">
              <a:spcBef>
                <a:spcPct val="0"/>
              </a:spcBef>
              <a:buFontTx/>
              <a:buNone/>
              <a:defRPr/>
            </a:pPr>
            <a:r>
              <a:rPr lang="es-MX" altLang="es-CL" sz="1050" b="1" dirty="0" smtClean="0">
                <a:effectLst>
                  <a:outerShdw blurRad="38100" dist="38100" dir="2700000" algn="tl">
                    <a:srgbClr val="000000">
                      <a:alpha val="43137"/>
                    </a:srgbClr>
                  </a:outerShdw>
                </a:effectLst>
                <a:latin typeface="Agency FB"/>
                <a:cs typeface="Arial" panose="020B0604020202020204" pitchFamily="34" charset="0"/>
              </a:rPr>
              <a:t>ISLA BRITO</a:t>
            </a:r>
          </a:p>
        </p:txBody>
      </p:sp>
      <p:sp>
        <p:nvSpPr>
          <p:cNvPr id="2203" name="158 CuadroTexto"/>
          <p:cNvSpPr txBox="1">
            <a:spLocks noChangeArrowheads="1"/>
          </p:cNvSpPr>
          <p:nvPr/>
        </p:nvSpPr>
        <p:spPr bwMode="auto">
          <a:xfrm>
            <a:off x="3309906" y="4895850"/>
            <a:ext cx="239712" cy="184150"/>
          </a:xfrm>
          <a:prstGeom prst="rect">
            <a:avLst/>
          </a:prstGeom>
          <a:noFill/>
          <a:ln w="9525">
            <a:noFill/>
            <a:miter lim="800000"/>
            <a:headEnd/>
            <a:tailEnd/>
          </a:ln>
        </p:spPr>
        <p:txBody>
          <a:bodyPr wrap="none">
            <a:spAutoFit/>
          </a:bodyPr>
          <a:lstStyle/>
          <a:p>
            <a:r>
              <a:rPr lang="es-MX" altLang="es-CL" sz="600" i="1">
                <a:latin typeface="Browallia New" pitchFamily="34" charset="-34"/>
                <a:cs typeface="Browallia New" pitchFamily="34" charset="-34"/>
              </a:rPr>
              <a:t>13</a:t>
            </a:r>
            <a:endParaRPr lang="es-CL" altLang="es-CL" sz="600" i="1">
              <a:latin typeface="Browallia New" pitchFamily="34" charset="-34"/>
              <a:cs typeface="Browallia New" pitchFamily="34" charset="-34"/>
            </a:endParaRPr>
          </a:p>
        </p:txBody>
      </p:sp>
      <p:sp>
        <p:nvSpPr>
          <p:cNvPr id="2204" name="162 CuadroTexto"/>
          <p:cNvSpPr txBox="1">
            <a:spLocks noChangeArrowheads="1"/>
          </p:cNvSpPr>
          <p:nvPr/>
        </p:nvSpPr>
        <p:spPr bwMode="auto">
          <a:xfrm>
            <a:off x="6043581" y="5859463"/>
            <a:ext cx="268287" cy="184150"/>
          </a:xfrm>
          <a:prstGeom prst="rect">
            <a:avLst/>
          </a:prstGeom>
          <a:noFill/>
          <a:ln w="9525">
            <a:noFill/>
            <a:miter lim="800000"/>
            <a:headEnd/>
            <a:tailEnd/>
          </a:ln>
        </p:spPr>
        <p:txBody>
          <a:bodyPr wrap="none">
            <a:spAutoFit/>
          </a:bodyPr>
          <a:lstStyle/>
          <a:p>
            <a:r>
              <a:rPr lang="es-MX" altLang="es-CL" sz="600" i="1">
                <a:latin typeface="Browallia New" pitchFamily="34" charset="-34"/>
                <a:cs typeface="Browallia New" pitchFamily="34" charset="-34"/>
              </a:rPr>
              <a:t>35</a:t>
            </a:r>
            <a:endParaRPr lang="es-CL" altLang="es-CL" sz="600" i="1">
              <a:latin typeface="Browallia New" pitchFamily="34" charset="-34"/>
              <a:cs typeface="Browallia New" pitchFamily="34" charset="-34"/>
            </a:endParaRPr>
          </a:p>
        </p:txBody>
      </p:sp>
      <p:sp>
        <p:nvSpPr>
          <p:cNvPr id="2205" name="205 CuadroTexto"/>
          <p:cNvSpPr txBox="1">
            <a:spLocks noChangeArrowheads="1"/>
          </p:cNvSpPr>
          <p:nvPr/>
        </p:nvSpPr>
        <p:spPr bwMode="auto">
          <a:xfrm>
            <a:off x="6461093" y="6062663"/>
            <a:ext cx="239713" cy="184150"/>
          </a:xfrm>
          <a:prstGeom prst="rect">
            <a:avLst/>
          </a:prstGeom>
          <a:noFill/>
          <a:ln w="9525">
            <a:noFill/>
            <a:miter lim="800000"/>
            <a:headEnd/>
            <a:tailEnd/>
          </a:ln>
        </p:spPr>
        <p:txBody>
          <a:bodyPr wrap="none">
            <a:spAutoFit/>
          </a:bodyPr>
          <a:lstStyle/>
          <a:p>
            <a:r>
              <a:rPr lang="es-MX" altLang="es-CL" sz="600" i="1" dirty="0">
                <a:latin typeface="Browallia New" pitchFamily="34" charset="-34"/>
                <a:cs typeface="Browallia New" pitchFamily="34" charset="-34"/>
              </a:rPr>
              <a:t>12</a:t>
            </a:r>
            <a:endParaRPr lang="es-CL" altLang="es-CL" sz="600" i="1" dirty="0">
              <a:latin typeface="Browallia New" pitchFamily="34" charset="-34"/>
              <a:cs typeface="Browallia New" pitchFamily="34" charset="-34"/>
            </a:endParaRPr>
          </a:p>
        </p:txBody>
      </p:sp>
      <p:sp>
        <p:nvSpPr>
          <p:cNvPr id="2229" name="156 CuadroTexto"/>
          <p:cNvSpPr txBox="1">
            <a:spLocks noChangeArrowheads="1"/>
          </p:cNvSpPr>
          <p:nvPr/>
        </p:nvSpPr>
        <p:spPr bwMode="auto">
          <a:xfrm>
            <a:off x="4429124" y="4714884"/>
            <a:ext cx="1047083" cy="430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defRPr>
            </a:lvl1pPr>
            <a:lvl2pPr marL="742950" indent="-285750" eaLnBrk="0" hangingPunct="0">
              <a:spcBef>
                <a:spcPct val="20000"/>
              </a:spcBef>
              <a:buFont typeface="Arial" charset="0"/>
              <a:buChar char="–"/>
              <a:defRPr sz="2800">
                <a:solidFill>
                  <a:schemeClr val="tx1"/>
                </a:solidFill>
                <a:latin typeface="Calibri" pitchFamily="34" charset="0"/>
              </a:defRPr>
            </a:lvl2pPr>
            <a:lvl3pPr marL="1143000" indent="-228600" eaLnBrk="0" hangingPunct="0">
              <a:spcBef>
                <a:spcPct val="20000"/>
              </a:spcBef>
              <a:buFont typeface="Arial" charset="0"/>
              <a:buChar char="•"/>
              <a:defRPr sz="2400">
                <a:solidFill>
                  <a:schemeClr val="tx1"/>
                </a:solidFill>
                <a:latin typeface="Calibri" pitchFamily="34" charset="0"/>
              </a:defRPr>
            </a:lvl3pPr>
            <a:lvl4pPr marL="1600200" indent="-228600" eaLnBrk="0" hangingPunct="0">
              <a:spcBef>
                <a:spcPct val="20000"/>
              </a:spcBef>
              <a:buFont typeface="Arial" charset="0"/>
              <a:buChar char="–"/>
              <a:defRPr sz="2000">
                <a:solidFill>
                  <a:schemeClr val="tx1"/>
                </a:solidFill>
                <a:latin typeface="Calibri" pitchFamily="34" charset="0"/>
              </a:defRPr>
            </a:lvl4pPr>
            <a:lvl5pPr marL="2057400" indent="-228600" eaLnBrk="0" hangingPunct="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s-MX" altLang="es-CL" sz="1100" b="1" dirty="0" smtClean="0">
                <a:effectLst>
                  <a:outerShdw blurRad="38100" dist="38100" dir="2700000" algn="tl">
                    <a:srgbClr val="000000">
                      <a:alpha val="43137"/>
                    </a:srgbClr>
                  </a:outerShdw>
                </a:effectLst>
                <a:latin typeface="Agency FB"/>
                <a:cs typeface="Arial" panose="020B0604020202020204" pitchFamily="34" charset="0"/>
              </a:rPr>
              <a:t>Ite.</a:t>
            </a:r>
          </a:p>
          <a:p>
            <a:pPr algn="ctr" eaLnBrk="1" hangingPunct="1">
              <a:spcBef>
                <a:spcPct val="0"/>
              </a:spcBef>
              <a:buFontTx/>
              <a:buNone/>
              <a:defRPr/>
            </a:pPr>
            <a:r>
              <a:rPr lang="es-MX" altLang="es-CL" sz="1100" b="1" dirty="0" smtClean="0">
                <a:effectLst>
                  <a:outerShdw blurRad="38100" dist="38100" dir="2700000" algn="tl">
                    <a:srgbClr val="000000">
                      <a:alpha val="43137"/>
                    </a:srgbClr>
                  </a:outerShdw>
                </a:effectLst>
                <a:latin typeface="Agency FB"/>
                <a:cs typeface="Arial" panose="020B0604020202020204" pitchFamily="34" charset="0"/>
              </a:rPr>
              <a:t> Maquineado</a:t>
            </a:r>
            <a:endParaRPr lang="es-CL" altLang="es-CL" sz="1100" b="1" dirty="0" smtClean="0">
              <a:effectLst>
                <a:outerShdw blurRad="38100" dist="38100" dir="2700000" algn="tl">
                  <a:srgbClr val="000000">
                    <a:alpha val="43137"/>
                  </a:srgbClr>
                </a:outerShdw>
              </a:effectLst>
              <a:latin typeface="Agency FB"/>
              <a:cs typeface="Arial" panose="020B0604020202020204" pitchFamily="34" charset="0"/>
            </a:endParaRPr>
          </a:p>
        </p:txBody>
      </p:sp>
      <p:pic>
        <p:nvPicPr>
          <p:cNvPr id="2208" name="Picture 6"/>
          <p:cNvPicPr>
            <a:picLocks noChangeAspect="1" noChangeArrowheads="1"/>
          </p:cNvPicPr>
          <p:nvPr/>
        </p:nvPicPr>
        <p:blipFill>
          <a:blip r:embed="rId11">
            <a:clrChange>
              <a:clrFrom>
                <a:srgbClr val="FFFFFF"/>
              </a:clrFrom>
              <a:clrTo>
                <a:srgbClr val="FFFFFF">
                  <a:alpha val="0"/>
                </a:srgbClr>
              </a:clrTo>
            </a:clrChange>
          </a:blip>
          <a:srcRect/>
          <a:stretch>
            <a:fillRect/>
          </a:stretch>
        </p:blipFill>
        <p:spPr bwMode="auto">
          <a:xfrm>
            <a:off x="4614831" y="1054100"/>
            <a:ext cx="214312" cy="271463"/>
          </a:xfrm>
          <a:prstGeom prst="rect">
            <a:avLst/>
          </a:prstGeom>
          <a:noFill/>
          <a:ln w="9525">
            <a:noFill/>
            <a:miter lim="800000"/>
            <a:headEnd/>
            <a:tailEnd/>
          </a:ln>
        </p:spPr>
      </p:pic>
      <p:sp>
        <p:nvSpPr>
          <p:cNvPr id="2209" name="206 CuadroTexto"/>
          <p:cNvSpPr txBox="1">
            <a:spLocks noChangeArrowheads="1"/>
          </p:cNvSpPr>
          <p:nvPr/>
        </p:nvSpPr>
        <p:spPr bwMode="auto">
          <a:xfrm>
            <a:off x="6915142" y="2000240"/>
            <a:ext cx="957262" cy="215900"/>
          </a:xfrm>
          <a:prstGeom prst="rect">
            <a:avLst/>
          </a:prstGeom>
          <a:noFill/>
          <a:ln w="9525">
            <a:noFill/>
            <a:miter lim="800000"/>
            <a:headEnd/>
            <a:tailEnd/>
          </a:ln>
        </p:spPr>
        <p:txBody>
          <a:bodyPr wrap="none">
            <a:spAutoFit/>
          </a:bodyPr>
          <a:lstStyle/>
          <a:p>
            <a:r>
              <a:rPr lang="es-MX" altLang="es-CL" sz="800" dirty="0"/>
              <a:t> </a:t>
            </a:r>
            <a:r>
              <a:rPr lang="es-MX" altLang="es-CL" sz="800" dirty="0" smtClean="0"/>
              <a:t>DR 5s 10m </a:t>
            </a:r>
            <a:r>
              <a:rPr lang="es-MX" altLang="es-CL" sz="800" dirty="0" err="1"/>
              <a:t>10M</a:t>
            </a:r>
            <a:endParaRPr lang="es-CL" altLang="es-CL" sz="800" dirty="0"/>
          </a:p>
        </p:txBody>
      </p:sp>
      <p:sp>
        <p:nvSpPr>
          <p:cNvPr id="2210" name="181 CuadroTexto"/>
          <p:cNvSpPr txBox="1">
            <a:spLocks noChangeArrowheads="1"/>
          </p:cNvSpPr>
          <p:nvPr/>
        </p:nvSpPr>
        <p:spPr bwMode="auto">
          <a:xfrm>
            <a:off x="8104156" y="1954213"/>
            <a:ext cx="211137" cy="184150"/>
          </a:xfrm>
          <a:prstGeom prst="rect">
            <a:avLst/>
          </a:prstGeom>
          <a:noFill/>
          <a:ln w="9525">
            <a:noFill/>
            <a:miter lim="800000"/>
            <a:headEnd/>
            <a:tailEnd/>
          </a:ln>
        </p:spPr>
        <p:txBody>
          <a:bodyPr wrap="none">
            <a:spAutoFit/>
          </a:bodyPr>
          <a:lstStyle/>
          <a:p>
            <a:r>
              <a:rPr lang="es-MX" altLang="es-CL" sz="600" i="1">
                <a:latin typeface="Browallia New" pitchFamily="34" charset="-34"/>
                <a:cs typeface="Browallia New" pitchFamily="34" charset="-34"/>
              </a:rPr>
              <a:t>3</a:t>
            </a:r>
            <a:endParaRPr lang="es-CL" altLang="es-CL" sz="600" i="1">
              <a:latin typeface="Browallia New" pitchFamily="34" charset="-34"/>
              <a:cs typeface="Browallia New" pitchFamily="34" charset="-34"/>
            </a:endParaRPr>
          </a:p>
        </p:txBody>
      </p:sp>
      <p:sp>
        <p:nvSpPr>
          <p:cNvPr id="2211" name="181 CuadroTexto"/>
          <p:cNvSpPr txBox="1">
            <a:spLocks noChangeArrowheads="1"/>
          </p:cNvSpPr>
          <p:nvPr/>
        </p:nvSpPr>
        <p:spPr bwMode="auto">
          <a:xfrm>
            <a:off x="8186706" y="2565400"/>
            <a:ext cx="212725" cy="184150"/>
          </a:xfrm>
          <a:prstGeom prst="rect">
            <a:avLst/>
          </a:prstGeom>
          <a:noFill/>
          <a:ln w="9525">
            <a:noFill/>
            <a:miter lim="800000"/>
            <a:headEnd/>
            <a:tailEnd/>
          </a:ln>
        </p:spPr>
        <p:txBody>
          <a:bodyPr wrap="none">
            <a:spAutoFit/>
          </a:bodyPr>
          <a:lstStyle/>
          <a:p>
            <a:r>
              <a:rPr lang="es-MX" altLang="es-CL" sz="600" i="1">
                <a:latin typeface="Browallia New" pitchFamily="34" charset="-34"/>
                <a:cs typeface="Browallia New" pitchFamily="34" charset="-34"/>
              </a:rPr>
              <a:t>8</a:t>
            </a:r>
            <a:endParaRPr lang="es-CL" altLang="es-CL" sz="600" i="1">
              <a:latin typeface="Browallia New" pitchFamily="34" charset="-34"/>
              <a:cs typeface="Browallia New" pitchFamily="34" charset="-34"/>
            </a:endParaRPr>
          </a:p>
        </p:txBody>
      </p:sp>
      <p:sp>
        <p:nvSpPr>
          <p:cNvPr id="2212" name="181 CuadroTexto"/>
          <p:cNvSpPr txBox="1">
            <a:spLocks noChangeArrowheads="1"/>
          </p:cNvSpPr>
          <p:nvPr/>
        </p:nvSpPr>
        <p:spPr bwMode="auto">
          <a:xfrm>
            <a:off x="8475631" y="2924175"/>
            <a:ext cx="211137" cy="185738"/>
          </a:xfrm>
          <a:prstGeom prst="rect">
            <a:avLst/>
          </a:prstGeom>
          <a:noFill/>
          <a:ln w="9525">
            <a:noFill/>
            <a:miter lim="800000"/>
            <a:headEnd/>
            <a:tailEnd/>
          </a:ln>
        </p:spPr>
        <p:txBody>
          <a:bodyPr wrap="none">
            <a:spAutoFit/>
          </a:bodyPr>
          <a:lstStyle/>
          <a:p>
            <a:r>
              <a:rPr lang="es-MX" altLang="es-CL" sz="600" i="1">
                <a:latin typeface="Browallia New" pitchFamily="34" charset="-34"/>
                <a:cs typeface="Browallia New" pitchFamily="34" charset="-34"/>
              </a:rPr>
              <a:t>5</a:t>
            </a:r>
            <a:endParaRPr lang="es-CL" altLang="es-CL" sz="600" i="1">
              <a:latin typeface="Browallia New" pitchFamily="34" charset="-34"/>
              <a:cs typeface="Browallia New" pitchFamily="34" charset="-34"/>
            </a:endParaRPr>
          </a:p>
        </p:txBody>
      </p:sp>
      <p:sp>
        <p:nvSpPr>
          <p:cNvPr id="2213" name="181 CuadroTexto"/>
          <p:cNvSpPr txBox="1">
            <a:spLocks noChangeArrowheads="1"/>
          </p:cNvSpPr>
          <p:nvPr/>
        </p:nvSpPr>
        <p:spPr bwMode="auto">
          <a:xfrm>
            <a:off x="360334" y="958834"/>
            <a:ext cx="211138" cy="184150"/>
          </a:xfrm>
          <a:prstGeom prst="rect">
            <a:avLst/>
          </a:prstGeom>
          <a:noFill/>
          <a:ln w="9525">
            <a:noFill/>
            <a:miter lim="800000"/>
            <a:headEnd/>
            <a:tailEnd/>
          </a:ln>
        </p:spPr>
        <p:txBody>
          <a:bodyPr wrap="none">
            <a:spAutoFit/>
          </a:bodyPr>
          <a:lstStyle/>
          <a:p>
            <a:r>
              <a:rPr lang="es-MX" altLang="es-CL" sz="600" i="1" dirty="0">
                <a:latin typeface="Browallia New" pitchFamily="34" charset="-34"/>
                <a:cs typeface="Browallia New" pitchFamily="34" charset="-34"/>
              </a:rPr>
              <a:t>3</a:t>
            </a:r>
            <a:endParaRPr lang="es-CL" altLang="es-CL" sz="600" i="1" dirty="0">
              <a:latin typeface="Browallia New" pitchFamily="34" charset="-34"/>
              <a:cs typeface="Browallia New" pitchFamily="34" charset="-34"/>
            </a:endParaRPr>
          </a:p>
        </p:txBody>
      </p:sp>
      <p:sp>
        <p:nvSpPr>
          <p:cNvPr id="2214" name="181 CuadroTexto"/>
          <p:cNvSpPr txBox="1">
            <a:spLocks noChangeArrowheads="1"/>
          </p:cNvSpPr>
          <p:nvPr/>
        </p:nvSpPr>
        <p:spPr bwMode="auto">
          <a:xfrm>
            <a:off x="787375" y="1341438"/>
            <a:ext cx="212725" cy="184150"/>
          </a:xfrm>
          <a:prstGeom prst="rect">
            <a:avLst/>
          </a:prstGeom>
          <a:noFill/>
          <a:ln w="9525">
            <a:noFill/>
            <a:miter lim="800000"/>
            <a:headEnd/>
            <a:tailEnd/>
          </a:ln>
        </p:spPr>
        <p:txBody>
          <a:bodyPr wrap="none">
            <a:spAutoFit/>
          </a:bodyPr>
          <a:lstStyle/>
          <a:p>
            <a:r>
              <a:rPr lang="es-MX" altLang="es-CL" sz="600" i="1" dirty="0">
                <a:latin typeface="Browallia New" pitchFamily="34" charset="-34"/>
                <a:cs typeface="Browallia New" pitchFamily="34" charset="-34"/>
              </a:rPr>
              <a:t>8</a:t>
            </a:r>
            <a:endParaRPr lang="es-CL" altLang="es-CL" sz="600" i="1" dirty="0">
              <a:latin typeface="Browallia New" pitchFamily="34" charset="-34"/>
              <a:cs typeface="Browallia New" pitchFamily="34" charset="-34"/>
            </a:endParaRPr>
          </a:p>
        </p:txBody>
      </p:sp>
      <p:pic>
        <p:nvPicPr>
          <p:cNvPr id="5" name="Picture 61"/>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2976275" y="5857892"/>
            <a:ext cx="155565" cy="178612"/>
          </a:xfrm>
          <a:prstGeom prst="rect">
            <a:avLst/>
          </a:prstGeom>
          <a:noFill/>
          <a:ln w="9525">
            <a:noFill/>
            <a:miter lim="800000"/>
            <a:headEnd/>
            <a:tailEnd/>
          </a:ln>
        </p:spPr>
      </p:pic>
      <p:sp>
        <p:nvSpPr>
          <p:cNvPr id="230" name="195 CuadroTexto"/>
          <p:cNvSpPr txBox="1">
            <a:spLocks noChangeArrowheads="1"/>
          </p:cNvSpPr>
          <p:nvPr/>
        </p:nvSpPr>
        <p:spPr bwMode="auto">
          <a:xfrm>
            <a:off x="6228184" y="3645024"/>
            <a:ext cx="1285884" cy="307777"/>
          </a:xfrm>
          <a:prstGeom prst="rect">
            <a:avLst/>
          </a:prstGeom>
          <a:noFill/>
          <a:ln w="9525">
            <a:noFill/>
            <a:miter lim="800000"/>
            <a:headEnd/>
            <a:tailEnd/>
          </a:ln>
        </p:spPr>
        <p:txBody>
          <a:bodyPr wrap="square">
            <a:spAutoFit/>
          </a:bodyPr>
          <a:lstStyle/>
          <a:p>
            <a:pPr algn="ctr">
              <a:defRPr/>
            </a:pPr>
            <a:r>
              <a:rPr lang="es-MX" sz="1400" b="1" dirty="0" smtClean="0">
                <a:effectLst>
                  <a:outerShdw blurRad="38100" dist="38100" dir="2700000" algn="tl">
                    <a:srgbClr val="000000">
                      <a:alpha val="43137"/>
                    </a:srgbClr>
                  </a:outerShdw>
                </a:effectLst>
                <a:latin typeface="Agency FB" pitchFamily="34" charset="0"/>
              </a:rPr>
              <a:t>ISLA SIRIUS</a:t>
            </a:r>
            <a:endParaRPr lang="es-CL" sz="1400" b="1" dirty="0">
              <a:effectLst>
                <a:outerShdw blurRad="38100" dist="38100" dir="2700000" algn="tl">
                  <a:srgbClr val="000000">
                    <a:alpha val="43137"/>
                  </a:srgbClr>
                </a:outerShdw>
              </a:effectLst>
              <a:latin typeface="Agency FB" pitchFamily="34" charset="0"/>
            </a:endParaRPr>
          </a:p>
        </p:txBody>
      </p:sp>
      <p:sp>
        <p:nvSpPr>
          <p:cNvPr id="231" name="230 CuadroTexto"/>
          <p:cNvSpPr txBox="1"/>
          <p:nvPr/>
        </p:nvSpPr>
        <p:spPr>
          <a:xfrm>
            <a:off x="6444208" y="2278033"/>
            <a:ext cx="785818" cy="430887"/>
          </a:xfrm>
          <a:prstGeom prst="rect">
            <a:avLst/>
          </a:prstGeom>
          <a:noFill/>
        </p:spPr>
        <p:txBody>
          <a:bodyPr wrap="square">
            <a:spAutoFit/>
          </a:bodyPr>
          <a:lstStyle/>
          <a:p>
            <a:pPr algn="ctr">
              <a:defRPr/>
            </a:pPr>
            <a:r>
              <a:rPr lang="es-MX" sz="1100" b="1" dirty="0" smtClean="0">
                <a:latin typeface="Agency FB" pitchFamily="34" charset="0"/>
              </a:rPr>
              <a:t>Punta</a:t>
            </a:r>
          </a:p>
          <a:p>
            <a:pPr algn="ctr">
              <a:defRPr/>
            </a:pPr>
            <a:r>
              <a:rPr lang="es-MX" sz="1100" b="1" dirty="0" smtClean="0">
                <a:latin typeface="Agency FB" pitchFamily="34" charset="0"/>
              </a:rPr>
              <a:t>Cádiz</a:t>
            </a:r>
            <a:endParaRPr lang="es-CL" sz="1100" b="1" dirty="0">
              <a:latin typeface="Agency FB" pitchFamily="34" charset="0"/>
            </a:endParaRPr>
          </a:p>
        </p:txBody>
      </p:sp>
      <p:sp>
        <p:nvSpPr>
          <p:cNvPr id="232" name="231 CuadroTexto"/>
          <p:cNvSpPr txBox="1"/>
          <p:nvPr/>
        </p:nvSpPr>
        <p:spPr>
          <a:xfrm>
            <a:off x="6078537" y="2928934"/>
            <a:ext cx="850917" cy="430887"/>
          </a:xfrm>
          <a:prstGeom prst="rect">
            <a:avLst/>
          </a:prstGeom>
          <a:noFill/>
        </p:spPr>
        <p:txBody>
          <a:bodyPr wrap="square">
            <a:spAutoFit/>
          </a:bodyPr>
          <a:lstStyle/>
          <a:p>
            <a:pPr algn="ctr">
              <a:defRPr/>
            </a:pPr>
            <a:r>
              <a:rPr lang="es-MX" sz="1100" b="1" dirty="0" smtClean="0">
                <a:latin typeface="Agency FB" pitchFamily="34" charset="0"/>
              </a:rPr>
              <a:t>Punta Procyón</a:t>
            </a:r>
            <a:endParaRPr lang="es-CL" sz="1100" b="1" dirty="0">
              <a:latin typeface="Agency FB" pitchFamily="34" charset="0"/>
            </a:endParaRPr>
          </a:p>
        </p:txBody>
      </p:sp>
      <p:pic>
        <p:nvPicPr>
          <p:cNvPr id="181" name="Picture 169"/>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2514554" y="2000240"/>
            <a:ext cx="285750" cy="127000"/>
          </a:xfrm>
          <a:prstGeom prst="rect">
            <a:avLst/>
          </a:prstGeom>
          <a:noFill/>
          <a:ln w="9525">
            <a:noFill/>
            <a:miter lim="800000"/>
            <a:headEnd/>
            <a:tailEnd/>
          </a:ln>
        </p:spPr>
      </p:pic>
      <p:pic>
        <p:nvPicPr>
          <p:cNvPr id="182" name="Picture 169"/>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1357290" y="4643446"/>
            <a:ext cx="285750" cy="127000"/>
          </a:xfrm>
          <a:prstGeom prst="rect">
            <a:avLst/>
          </a:prstGeom>
          <a:noFill/>
          <a:ln w="9525">
            <a:noFill/>
            <a:miter lim="800000"/>
            <a:headEnd/>
            <a:tailEnd/>
          </a:ln>
        </p:spPr>
      </p:pic>
      <p:pic>
        <p:nvPicPr>
          <p:cNvPr id="183" name="Picture 55"/>
          <p:cNvPicPr>
            <a:picLocks noChangeAspect="1" noChangeArrowheads="1"/>
          </p:cNvPicPr>
          <p:nvPr/>
        </p:nvPicPr>
        <p:blipFill>
          <a:blip r:embed="rId9"/>
          <a:srcRect/>
          <a:stretch>
            <a:fillRect/>
          </a:stretch>
        </p:blipFill>
        <p:spPr bwMode="auto">
          <a:xfrm>
            <a:off x="6015016" y="785794"/>
            <a:ext cx="138794" cy="142876"/>
          </a:xfrm>
          <a:prstGeom prst="rect">
            <a:avLst/>
          </a:prstGeom>
          <a:noFill/>
          <a:ln w="9525">
            <a:noFill/>
            <a:miter lim="800000"/>
            <a:headEnd/>
            <a:tailEnd/>
          </a:ln>
        </p:spPr>
      </p:pic>
      <p:pic>
        <p:nvPicPr>
          <p:cNvPr id="184" name="Picture 55"/>
          <p:cNvPicPr>
            <a:picLocks noChangeAspect="1" noChangeArrowheads="1"/>
          </p:cNvPicPr>
          <p:nvPr/>
        </p:nvPicPr>
        <p:blipFill>
          <a:blip r:embed="rId9"/>
          <a:srcRect/>
          <a:stretch>
            <a:fillRect/>
          </a:stretch>
        </p:blipFill>
        <p:spPr bwMode="auto">
          <a:xfrm>
            <a:off x="727018" y="4500570"/>
            <a:ext cx="138794" cy="142876"/>
          </a:xfrm>
          <a:prstGeom prst="rect">
            <a:avLst/>
          </a:prstGeom>
          <a:noFill/>
          <a:ln w="9525">
            <a:noFill/>
            <a:miter lim="800000"/>
            <a:headEnd/>
            <a:tailEnd/>
          </a:ln>
        </p:spPr>
      </p:pic>
      <p:pic>
        <p:nvPicPr>
          <p:cNvPr id="185" name="Picture 169"/>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5657826" y="785794"/>
            <a:ext cx="285750" cy="127000"/>
          </a:xfrm>
          <a:prstGeom prst="rect">
            <a:avLst/>
          </a:prstGeom>
          <a:noFill/>
          <a:ln w="9525">
            <a:noFill/>
            <a:miter lim="800000"/>
            <a:headEnd/>
            <a:tailEnd/>
          </a:ln>
        </p:spPr>
      </p:pic>
      <p:pic>
        <p:nvPicPr>
          <p:cNvPr id="186" name="Picture 169"/>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4443382" y="1000108"/>
            <a:ext cx="285750" cy="127000"/>
          </a:xfrm>
          <a:prstGeom prst="rect">
            <a:avLst/>
          </a:prstGeom>
          <a:noFill/>
          <a:ln w="9525">
            <a:noFill/>
            <a:miter lim="800000"/>
            <a:headEnd/>
            <a:tailEnd/>
          </a:ln>
        </p:spPr>
      </p:pic>
      <p:sp>
        <p:nvSpPr>
          <p:cNvPr id="187" name="186 CuadroTexto"/>
          <p:cNvSpPr txBox="1"/>
          <p:nvPr/>
        </p:nvSpPr>
        <p:spPr>
          <a:xfrm>
            <a:off x="806332" y="714356"/>
            <a:ext cx="1551089" cy="523220"/>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s-CL" sz="1400" b="1" dirty="0" smtClean="0">
                <a:effectLst>
                  <a:outerShdw blurRad="38100" dist="38100" dir="2700000" algn="tl">
                    <a:srgbClr val="000000">
                      <a:alpha val="43137"/>
                    </a:srgbClr>
                  </a:outerShdw>
                </a:effectLst>
                <a:latin typeface="Agency FB"/>
              </a:rPr>
              <a:t>CANAL CORMORÁN</a:t>
            </a:r>
            <a:endParaRPr lang="es-CL" sz="1400" b="1" dirty="0">
              <a:effectLst>
                <a:outerShdw blurRad="38100" dist="38100" dir="2700000" algn="tl">
                  <a:srgbClr val="000000">
                    <a:alpha val="43137"/>
                  </a:srgbClr>
                </a:outerShdw>
              </a:effectLst>
              <a:latin typeface="Agency FB"/>
            </a:endParaRPr>
          </a:p>
        </p:txBody>
      </p:sp>
      <p:sp>
        <p:nvSpPr>
          <p:cNvPr id="188" name="187 CuadroTexto"/>
          <p:cNvSpPr txBox="1"/>
          <p:nvPr/>
        </p:nvSpPr>
        <p:spPr>
          <a:xfrm>
            <a:off x="4427984" y="6119718"/>
            <a:ext cx="846130" cy="261610"/>
          </a:xfrm>
          <a:prstGeom prst="rect">
            <a:avLst/>
          </a:prstGeom>
          <a:noFill/>
        </p:spPr>
        <p:txBody>
          <a:bodyPr wrap="square">
            <a:spAutoFit/>
          </a:bodyPr>
          <a:lstStyle/>
          <a:p>
            <a:pPr algn="ctr">
              <a:defRPr/>
            </a:pPr>
            <a:r>
              <a:rPr lang="es-MX" sz="1100" b="1" dirty="0">
                <a:effectLst>
                  <a:outerShdw blurRad="38100" dist="38100" dir="2700000" algn="tl">
                    <a:srgbClr val="000000">
                      <a:alpha val="43137"/>
                    </a:srgbClr>
                  </a:outerShdw>
                </a:effectLst>
                <a:latin typeface="Agency FB" pitchFamily="34" charset="0"/>
              </a:rPr>
              <a:t>Ite. </a:t>
            </a:r>
            <a:r>
              <a:rPr lang="es-MX" sz="1100" b="1" dirty="0" smtClean="0">
                <a:effectLst>
                  <a:outerShdw blurRad="38100" dist="38100" dir="2700000" algn="tl">
                    <a:srgbClr val="000000">
                      <a:alpha val="43137"/>
                    </a:srgbClr>
                  </a:outerShdw>
                </a:effectLst>
                <a:latin typeface="Agency FB" pitchFamily="34" charset="0"/>
              </a:rPr>
              <a:t>Moteco</a:t>
            </a:r>
            <a:endParaRPr lang="es-CL" sz="1100" b="1" dirty="0">
              <a:effectLst>
                <a:outerShdw blurRad="38100" dist="38100" dir="2700000" algn="tl">
                  <a:srgbClr val="000000">
                    <a:alpha val="43137"/>
                  </a:srgbClr>
                </a:outerShdw>
              </a:effectLst>
              <a:latin typeface="Agency FB" pitchFamily="34" charset="0"/>
            </a:endParaRPr>
          </a:p>
        </p:txBody>
      </p:sp>
      <p:pic>
        <p:nvPicPr>
          <p:cNvPr id="189" name="Picture 3"/>
          <p:cNvPicPr/>
          <p:nvPr/>
        </p:nvPicPr>
        <p:blipFill>
          <a:blip r:embed="rId12">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5939259" y="4179684"/>
            <a:ext cx="288925" cy="1854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90" name="Picture 3"/>
          <p:cNvPicPr/>
          <p:nvPr/>
        </p:nvPicPr>
        <p:blipFill>
          <a:blip r:embed="rId12">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2288473" y="1814820"/>
            <a:ext cx="288925" cy="1854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 name="Rectángulo 5"/>
          <p:cNvSpPr/>
          <p:nvPr/>
        </p:nvSpPr>
        <p:spPr>
          <a:xfrm>
            <a:off x="2651000" y="2596262"/>
            <a:ext cx="295274" cy="184666"/>
          </a:xfrm>
          <a:prstGeom prst="rect">
            <a:avLst/>
          </a:prstGeom>
        </p:spPr>
        <p:txBody>
          <a:bodyPr wrap="none">
            <a:spAutoFit/>
          </a:bodyPr>
          <a:lstStyle/>
          <a:p>
            <a:r>
              <a:rPr lang="es-CL" sz="600" i="1" dirty="0" smtClean="0">
                <a:latin typeface="+mj-lt"/>
                <a:ea typeface="Times New Roman" panose="02020603050405020304" pitchFamily="18" charset="0"/>
              </a:rPr>
              <a:t>A/F</a:t>
            </a:r>
            <a:endParaRPr lang="es-CL" sz="600" i="1" dirty="0">
              <a:latin typeface="+mj-lt"/>
            </a:endParaRPr>
          </a:p>
        </p:txBody>
      </p:sp>
      <p:sp>
        <p:nvSpPr>
          <p:cNvPr id="192" name="Rectángulo 191"/>
          <p:cNvSpPr/>
          <p:nvPr/>
        </p:nvSpPr>
        <p:spPr>
          <a:xfrm>
            <a:off x="5963368" y="2564904"/>
            <a:ext cx="258404" cy="184666"/>
          </a:xfrm>
          <a:prstGeom prst="rect">
            <a:avLst/>
          </a:prstGeom>
        </p:spPr>
        <p:txBody>
          <a:bodyPr wrap="none">
            <a:spAutoFit/>
          </a:bodyPr>
          <a:lstStyle/>
          <a:p>
            <a:r>
              <a:rPr lang="es-CL" sz="600" i="1" dirty="0" err="1" smtClean="0">
                <a:latin typeface="+mj-lt"/>
                <a:ea typeface="Times New Roman" panose="02020603050405020304" pitchFamily="18" charset="0"/>
              </a:rPr>
              <a:t>Cc</a:t>
            </a:r>
            <a:endParaRPr lang="es-CL" sz="600" i="1" dirty="0">
              <a:latin typeface="+mj-lt"/>
            </a:endParaRPr>
          </a:p>
        </p:txBody>
      </p:sp>
      <p:sp>
        <p:nvSpPr>
          <p:cNvPr id="193" name="Rectángulo 192"/>
          <p:cNvSpPr/>
          <p:nvPr/>
        </p:nvSpPr>
        <p:spPr>
          <a:xfrm>
            <a:off x="4154084" y="2357430"/>
            <a:ext cx="295274" cy="184666"/>
          </a:xfrm>
          <a:prstGeom prst="rect">
            <a:avLst/>
          </a:prstGeom>
        </p:spPr>
        <p:txBody>
          <a:bodyPr wrap="none">
            <a:spAutoFit/>
          </a:bodyPr>
          <a:lstStyle/>
          <a:p>
            <a:r>
              <a:rPr lang="es-CL" sz="600" i="1" dirty="0" smtClean="0">
                <a:latin typeface="+mj-lt"/>
                <a:ea typeface="Times New Roman" panose="02020603050405020304" pitchFamily="18" charset="0"/>
              </a:rPr>
              <a:t>A/F</a:t>
            </a:r>
            <a:endParaRPr lang="es-CL" sz="600" i="1" dirty="0">
              <a:latin typeface="+mj-lt"/>
            </a:endParaRPr>
          </a:p>
        </p:txBody>
      </p:sp>
      <p:sp>
        <p:nvSpPr>
          <p:cNvPr id="194" name="Rectángulo 193"/>
          <p:cNvSpPr/>
          <p:nvPr/>
        </p:nvSpPr>
        <p:spPr>
          <a:xfrm>
            <a:off x="6092736" y="980728"/>
            <a:ext cx="264816" cy="184666"/>
          </a:xfrm>
          <a:prstGeom prst="rect">
            <a:avLst/>
          </a:prstGeom>
        </p:spPr>
        <p:txBody>
          <a:bodyPr wrap="none">
            <a:spAutoFit/>
          </a:bodyPr>
          <a:lstStyle/>
          <a:p>
            <a:r>
              <a:rPr lang="es-CL" sz="600" i="1" dirty="0" smtClean="0">
                <a:latin typeface="+mj-lt"/>
                <a:ea typeface="Times New Roman" panose="02020603050405020304" pitchFamily="18" charset="0"/>
              </a:rPr>
              <a:t>Co</a:t>
            </a:r>
            <a:endParaRPr lang="es-CL" sz="600" i="1" dirty="0">
              <a:latin typeface="+mj-lt"/>
            </a:endParaRPr>
          </a:p>
        </p:txBody>
      </p:sp>
      <p:sp>
        <p:nvSpPr>
          <p:cNvPr id="196" name="Rectángulo 195"/>
          <p:cNvSpPr/>
          <p:nvPr/>
        </p:nvSpPr>
        <p:spPr>
          <a:xfrm>
            <a:off x="3275856" y="1052736"/>
            <a:ext cx="226344" cy="184666"/>
          </a:xfrm>
          <a:prstGeom prst="rect">
            <a:avLst/>
          </a:prstGeom>
        </p:spPr>
        <p:txBody>
          <a:bodyPr wrap="none">
            <a:spAutoFit/>
          </a:bodyPr>
          <a:lstStyle/>
          <a:p>
            <a:r>
              <a:rPr lang="es-CL" sz="600" i="1" dirty="0" smtClean="0">
                <a:latin typeface="+mj-lt"/>
                <a:ea typeface="Times New Roman" panose="02020603050405020304" pitchFamily="18" charset="0"/>
              </a:rPr>
              <a:t>R</a:t>
            </a:r>
            <a:endParaRPr lang="es-CL" sz="600" i="1" dirty="0">
              <a:latin typeface="+mj-lt"/>
            </a:endParaRPr>
          </a:p>
        </p:txBody>
      </p:sp>
      <p:pic>
        <p:nvPicPr>
          <p:cNvPr id="197" name="Picture 30"/>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1907704" y="1866156"/>
            <a:ext cx="215900" cy="266700"/>
          </a:xfrm>
          <a:prstGeom prst="rect">
            <a:avLst/>
          </a:prstGeom>
          <a:noFill/>
          <a:ln w="9525">
            <a:noFill/>
            <a:miter lim="800000"/>
            <a:headEnd/>
            <a:tailEnd/>
          </a:ln>
        </p:spPr>
      </p:pic>
      <p:sp>
        <p:nvSpPr>
          <p:cNvPr id="198" name="206 CuadroTexto"/>
          <p:cNvSpPr txBox="1">
            <a:spLocks noChangeArrowheads="1"/>
          </p:cNvSpPr>
          <p:nvPr/>
        </p:nvSpPr>
        <p:spPr bwMode="auto">
          <a:xfrm>
            <a:off x="1043135" y="1649125"/>
            <a:ext cx="986167" cy="215444"/>
          </a:xfrm>
          <a:prstGeom prst="rect">
            <a:avLst/>
          </a:prstGeom>
          <a:noFill/>
          <a:ln w="9525">
            <a:noFill/>
            <a:miter lim="800000"/>
            <a:headEnd/>
            <a:tailEnd/>
          </a:ln>
        </p:spPr>
        <p:txBody>
          <a:bodyPr wrap="none">
            <a:spAutoFit/>
          </a:bodyPr>
          <a:lstStyle/>
          <a:p>
            <a:r>
              <a:rPr lang="es-MX" altLang="es-CL" sz="800" dirty="0" smtClean="0"/>
              <a:t>DR 05s 12m 14M</a:t>
            </a:r>
            <a:endParaRPr lang="es-CL" altLang="es-CL" sz="800" dirty="0"/>
          </a:p>
        </p:txBody>
      </p:sp>
      <p:sp>
        <p:nvSpPr>
          <p:cNvPr id="10" name="Forma libre 9"/>
          <p:cNvSpPr/>
          <p:nvPr/>
        </p:nvSpPr>
        <p:spPr>
          <a:xfrm>
            <a:off x="5770421" y="2761367"/>
            <a:ext cx="91428" cy="218003"/>
          </a:xfrm>
          <a:custGeom>
            <a:avLst/>
            <a:gdLst>
              <a:gd name="connsiteX0" fmla="*/ 91428 w 91428"/>
              <a:gd name="connsiteY0" fmla="*/ 0 h 218003"/>
              <a:gd name="connsiteX1" fmla="*/ 61150 w 91428"/>
              <a:gd name="connsiteY1" fmla="*/ 18167 h 218003"/>
              <a:gd name="connsiteX2" fmla="*/ 36927 w 91428"/>
              <a:gd name="connsiteY2" fmla="*/ 54501 h 218003"/>
              <a:gd name="connsiteX3" fmla="*/ 12705 w 91428"/>
              <a:gd name="connsiteY3" fmla="*/ 84779 h 218003"/>
              <a:gd name="connsiteX4" fmla="*/ 6649 w 91428"/>
              <a:gd name="connsiteY4" fmla="*/ 163502 h 218003"/>
              <a:gd name="connsiteX5" fmla="*/ 594 w 91428"/>
              <a:gd name="connsiteY5" fmla="*/ 181669 h 218003"/>
              <a:gd name="connsiteX6" fmla="*/ 594 w 91428"/>
              <a:gd name="connsiteY6" fmla="*/ 218003 h 2180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28" h="218003">
                <a:moveTo>
                  <a:pt x="91428" y="0"/>
                </a:moveTo>
                <a:cubicBezTo>
                  <a:pt x="81335" y="6056"/>
                  <a:pt x="69473" y="9844"/>
                  <a:pt x="61150" y="18167"/>
                </a:cubicBezTo>
                <a:cubicBezTo>
                  <a:pt x="50857" y="28460"/>
                  <a:pt x="45001" y="42390"/>
                  <a:pt x="36927" y="54501"/>
                </a:cubicBezTo>
                <a:cubicBezTo>
                  <a:pt x="21649" y="77417"/>
                  <a:pt x="29962" y="67521"/>
                  <a:pt x="12705" y="84779"/>
                </a:cubicBezTo>
                <a:cubicBezTo>
                  <a:pt x="10686" y="111020"/>
                  <a:pt x="9913" y="137387"/>
                  <a:pt x="6649" y="163502"/>
                </a:cubicBezTo>
                <a:cubicBezTo>
                  <a:pt x="5857" y="169836"/>
                  <a:pt x="1299" y="175325"/>
                  <a:pt x="594" y="181669"/>
                </a:cubicBezTo>
                <a:cubicBezTo>
                  <a:pt x="-743" y="193706"/>
                  <a:pt x="594" y="205892"/>
                  <a:pt x="594" y="218003"/>
                </a:cubicBezTo>
              </a:path>
            </a:pathLst>
          </a:custGeom>
          <a:no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01" name="Forma libre 200"/>
          <p:cNvSpPr/>
          <p:nvPr/>
        </p:nvSpPr>
        <p:spPr>
          <a:xfrm>
            <a:off x="5652120" y="3066981"/>
            <a:ext cx="91428" cy="218003"/>
          </a:xfrm>
          <a:custGeom>
            <a:avLst/>
            <a:gdLst>
              <a:gd name="connsiteX0" fmla="*/ 91428 w 91428"/>
              <a:gd name="connsiteY0" fmla="*/ 0 h 218003"/>
              <a:gd name="connsiteX1" fmla="*/ 61150 w 91428"/>
              <a:gd name="connsiteY1" fmla="*/ 18167 h 218003"/>
              <a:gd name="connsiteX2" fmla="*/ 36927 w 91428"/>
              <a:gd name="connsiteY2" fmla="*/ 54501 h 218003"/>
              <a:gd name="connsiteX3" fmla="*/ 12705 w 91428"/>
              <a:gd name="connsiteY3" fmla="*/ 84779 h 218003"/>
              <a:gd name="connsiteX4" fmla="*/ 6649 w 91428"/>
              <a:gd name="connsiteY4" fmla="*/ 163502 h 218003"/>
              <a:gd name="connsiteX5" fmla="*/ 594 w 91428"/>
              <a:gd name="connsiteY5" fmla="*/ 181669 h 218003"/>
              <a:gd name="connsiteX6" fmla="*/ 594 w 91428"/>
              <a:gd name="connsiteY6" fmla="*/ 218003 h 2180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28" h="218003">
                <a:moveTo>
                  <a:pt x="91428" y="0"/>
                </a:moveTo>
                <a:cubicBezTo>
                  <a:pt x="81335" y="6056"/>
                  <a:pt x="69473" y="9844"/>
                  <a:pt x="61150" y="18167"/>
                </a:cubicBezTo>
                <a:cubicBezTo>
                  <a:pt x="50857" y="28460"/>
                  <a:pt x="45001" y="42390"/>
                  <a:pt x="36927" y="54501"/>
                </a:cubicBezTo>
                <a:cubicBezTo>
                  <a:pt x="21649" y="77417"/>
                  <a:pt x="29962" y="67521"/>
                  <a:pt x="12705" y="84779"/>
                </a:cubicBezTo>
                <a:cubicBezTo>
                  <a:pt x="10686" y="111020"/>
                  <a:pt x="9913" y="137387"/>
                  <a:pt x="6649" y="163502"/>
                </a:cubicBezTo>
                <a:cubicBezTo>
                  <a:pt x="5857" y="169836"/>
                  <a:pt x="1299" y="175325"/>
                  <a:pt x="594" y="181669"/>
                </a:cubicBezTo>
                <a:cubicBezTo>
                  <a:pt x="-743" y="193706"/>
                  <a:pt x="594" y="205892"/>
                  <a:pt x="594" y="218003"/>
                </a:cubicBezTo>
              </a:path>
            </a:pathLst>
          </a:custGeom>
          <a:no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1" name="Forma libre 10"/>
          <p:cNvSpPr/>
          <p:nvPr/>
        </p:nvSpPr>
        <p:spPr>
          <a:xfrm>
            <a:off x="5652120" y="3457764"/>
            <a:ext cx="57284" cy="266448"/>
          </a:xfrm>
          <a:custGeom>
            <a:avLst/>
            <a:gdLst>
              <a:gd name="connsiteX0" fmla="*/ 8622 w 57284"/>
              <a:gd name="connsiteY0" fmla="*/ 0 h 266448"/>
              <a:gd name="connsiteX1" fmla="*/ 8622 w 57284"/>
              <a:gd name="connsiteY1" fmla="*/ 151391 h 266448"/>
              <a:gd name="connsiteX2" fmla="*/ 26789 w 57284"/>
              <a:gd name="connsiteY2" fmla="*/ 187725 h 266448"/>
              <a:gd name="connsiteX3" fmla="*/ 38900 w 57284"/>
              <a:gd name="connsiteY3" fmla="*/ 224059 h 266448"/>
              <a:gd name="connsiteX4" fmla="*/ 44956 w 57284"/>
              <a:gd name="connsiteY4" fmla="*/ 242225 h 266448"/>
              <a:gd name="connsiteX5" fmla="*/ 57067 w 57284"/>
              <a:gd name="connsiteY5" fmla="*/ 266448 h 266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7284" h="266448">
                <a:moveTo>
                  <a:pt x="8622" y="0"/>
                </a:moveTo>
                <a:cubicBezTo>
                  <a:pt x="-4575" y="65979"/>
                  <a:pt x="-1039" y="35453"/>
                  <a:pt x="8622" y="151391"/>
                </a:cubicBezTo>
                <a:cubicBezTo>
                  <a:pt x="10651" y="175742"/>
                  <a:pt x="12504" y="173440"/>
                  <a:pt x="26789" y="187725"/>
                </a:cubicBezTo>
                <a:lnTo>
                  <a:pt x="38900" y="224059"/>
                </a:lnTo>
                <a:cubicBezTo>
                  <a:pt x="40919" y="230114"/>
                  <a:pt x="40443" y="237711"/>
                  <a:pt x="44956" y="242225"/>
                </a:cubicBezTo>
                <a:cubicBezTo>
                  <a:pt x="59921" y="257192"/>
                  <a:pt x="57067" y="248628"/>
                  <a:pt x="57067" y="266448"/>
                </a:cubicBezTo>
              </a:path>
            </a:pathLst>
          </a:custGeom>
          <a:no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04" name="205 CuadroTexto"/>
          <p:cNvSpPr txBox="1">
            <a:spLocks noChangeArrowheads="1"/>
          </p:cNvSpPr>
          <p:nvPr/>
        </p:nvSpPr>
        <p:spPr bwMode="auto">
          <a:xfrm>
            <a:off x="5744138" y="2564904"/>
            <a:ext cx="268022" cy="184666"/>
          </a:xfrm>
          <a:prstGeom prst="rect">
            <a:avLst/>
          </a:prstGeom>
          <a:noFill/>
          <a:ln w="9525">
            <a:noFill/>
            <a:miter lim="800000"/>
            <a:headEnd/>
            <a:tailEnd/>
          </a:ln>
        </p:spPr>
        <p:txBody>
          <a:bodyPr wrap="none">
            <a:spAutoFit/>
          </a:bodyPr>
          <a:lstStyle/>
          <a:p>
            <a:r>
              <a:rPr lang="es-MX" altLang="es-CL" sz="600" i="1" dirty="0" smtClean="0">
                <a:latin typeface="Browallia New" pitchFamily="34" charset="-34"/>
                <a:cs typeface="Browallia New" pitchFamily="34" charset="-34"/>
              </a:rPr>
              <a:t>10</a:t>
            </a:r>
            <a:endParaRPr lang="es-CL" altLang="es-CL" sz="600" i="1" dirty="0">
              <a:latin typeface="Browallia New" pitchFamily="34" charset="-34"/>
              <a:cs typeface="Browallia New" pitchFamily="34" charset="-34"/>
            </a:endParaRPr>
          </a:p>
        </p:txBody>
      </p:sp>
      <p:sp>
        <p:nvSpPr>
          <p:cNvPr id="14" name="Forma libre 13"/>
          <p:cNvSpPr/>
          <p:nvPr/>
        </p:nvSpPr>
        <p:spPr>
          <a:xfrm>
            <a:off x="5908431" y="2258646"/>
            <a:ext cx="375138" cy="343877"/>
          </a:xfrm>
          <a:custGeom>
            <a:avLst/>
            <a:gdLst>
              <a:gd name="connsiteX0" fmla="*/ 0 w 375138"/>
              <a:gd name="connsiteY0" fmla="*/ 343877 h 343877"/>
              <a:gd name="connsiteX1" fmla="*/ 15631 w 375138"/>
              <a:gd name="connsiteY1" fmla="*/ 304800 h 343877"/>
              <a:gd name="connsiteX2" fmla="*/ 23446 w 375138"/>
              <a:gd name="connsiteY2" fmla="*/ 218831 h 343877"/>
              <a:gd name="connsiteX3" fmla="*/ 70338 w 375138"/>
              <a:gd name="connsiteY3" fmla="*/ 187569 h 343877"/>
              <a:gd name="connsiteX4" fmla="*/ 148492 w 375138"/>
              <a:gd name="connsiteY4" fmla="*/ 164123 h 343877"/>
              <a:gd name="connsiteX5" fmla="*/ 171938 w 375138"/>
              <a:gd name="connsiteY5" fmla="*/ 156308 h 343877"/>
              <a:gd name="connsiteX6" fmla="*/ 234461 w 375138"/>
              <a:gd name="connsiteY6" fmla="*/ 148492 h 343877"/>
              <a:gd name="connsiteX7" fmla="*/ 257907 w 375138"/>
              <a:gd name="connsiteY7" fmla="*/ 132862 h 343877"/>
              <a:gd name="connsiteX8" fmla="*/ 281354 w 375138"/>
              <a:gd name="connsiteY8" fmla="*/ 125046 h 343877"/>
              <a:gd name="connsiteX9" fmla="*/ 336061 w 375138"/>
              <a:gd name="connsiteY9" fmla="*/ 62523 h 343877"/>
              <a:gd name="connsiteX10" fmla="*/ 351692 w 375138"/>
              <a:gd name="connsiteY10" fmla="*/ 39077 h 343877"/>
              <a:gd name="connsiteX11" fmla="*/ 359507 w 375138"/>
              <a:gd name="connsiteY11" fmla="*/ 15631 h 343877"/>
              <a:gd name="connsiteX12" fmla="*/ 375138 w 375138"/>
              <a:gd name="connsiteY12" fmla="*/ 0 h 3438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75138" h="343877">
                <a:moveTo>
                  <a:pt x="0" y="343877"/>
                </a:moveTo>
                <a:cubicBezTo>
                  <a:pt x="5210" y="330851"/>
                  <a:pt x="13046" y="318589"/>
                  <a:pt x="15631" y="304800"/>
                </a:cubicBezTo>
                <a:cubicBezTo>
                  <a:pt x="20934" y="276518"/>
                  <a:pt x="11278" y="244906"/>
                  <a:pt x="23446" y="218831"/>
                </a:cubicBezTo>
                <a:cubicBezTo>
                  <a:pt x="31390" y="201808"/>
                  <a:pt x="54707" y="197990"/>
                  <a:pt x="70338" y="187569"/>
                </a:cubicBezTo>
                <a:cubicBezTo>
                  <a:pt x="109109" y="161721"/>
                  <a:pt x="84490" y="173267"/>
                  <a:pt x="148492" y="164123"/>
                </a:cubicBezTo>
                <a:cubicBezTo>
                  <a:pt x="156307" y="161518"/>
                  <a:pt x="163833" y="157782"/>
                  <a:pt x="171938" y="156308"/>
                </a:cubicBezTo>
                <a:cubicBezTo>
                  <a:pt x="192602" y="152551"/>
                  <a:pt x="214198" y="154018"/>
                  <a:pt x="234461" y="148492"/>
                </a:cubicBezTo>
                <a:cubicBezTo>
                  <a:pt x="243523" y="146021"/>
                  <a:pt x="249506" y="137062"/>
                  <a:pt x="257907" y="132862"/>
                </a:cubicBezTo>
                <a:cubicBezTo>
                  <a:pt x="265276" y="129178"/>
                  <a:pt x="273538" y="127651"/>
                  <a:pt x="281354" y="125046"/>
                </a:cubicBezTo>
                <a:cubicBezTo>
                  <a:pt x="317825" y="70339"/>
                  <a:pt x="296984" y="88575"/>
                  <a:pt x="336061" y="62523"/>
                </a:cubicBezTo>
                <a:cubicBezTo>
                  <a:pt x="341271" y="54708"/>
                  <a:pt x="347491" y="47478"/>
                  <a:pt x="351692" y="39077"/>
                </a:cubicBezTo>
                <a:cubicBezTo>
                  <a:pt x="355376" y="31709"/>
                  <a:pt x="355269" y="22695"/>
                  <a:pt x="359507" y="15631"/>
                </a:cubicBezTo>
                <a:cubicBezTo>
                  <a:pt x="363298" y="9313"/>
                  <a:pt x="369928" y="5210"/>
                  <a:pt x="375138" y="0"/>
                </a:cubicBezTo>
              </a:path>
            </a:pathLst>
          </a:custGeom>
          <a:no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07" name="Rectángulo 206"/>
          <p:cNvSpPr/>
          <p:nvPr/>
        </p:nvSpPr>
        <p:spPr>
          <a:xfrm>
            <a:off x="5868144" y="2884294"/>
            <a:ext cx="258404" cy="184666"/>
          </a:xfrm>
          <a:prstGeom prst="rect">
            <a:avLst/>
          </a:prstGeom>
        </p:spPr>
        <p:txBody>
          <a:bodyPr wrap="none">
            <a:spAutoFit/>
          </a:bodyPr>
          <a:lstStyle/>
          <a:p>
            <a:r>
              <a:rPr lang="es-CL" sz="600" i="1" dirty="0" err="1" smtClean="0">
                <a:latin typeface="+mj-lt"/>
                <a:ea typeface="Times New Roman" panose="02020603050405020304" pitchFamily="18" charset="0"/>
              </a:rPr>
              <a:t>Cc</a:t>
            </a:r>
            <a:endParaRPr lang="es-CL" sz="600" i="1" dirty="0">
              <a:latin typeface="+mj-lt"/>
            </a:endParaRPr>
          </a:p>
        </p:txBody>
      </p:sp>
      <p:pic>
        <p:nvPicPr>
          <p:cNvPr id="199" name="Picture 3"/>
          <p:cNvPicPr/>
          <p:nvPr/>
        </p:nvPicPr>
        <p:blipFill>
          <a:blip r:embed="rId12">
            <a:clrChange>
              <a:clrFrom>
                <a:srgbClr val="FFFFFF"/>
              </a:clrFrom>
              <a:clrTo>
                <a:srgbClr val="FFFFFF">
                  <a:alpha val="0"/>
                </a:srgbClr>
              </a:clrTo>
            </a:clrChange>
            <a:extLst>
              <a:ext uri="{28A0092B-C50C-407E-A947-70E740481C1C}">
                <a14:useLocalDpi xmlns:a14="http://schemas.microsoft.com/office/drawing/2010/main" xmlns="" val="0"/>
              </a:ext>
            </a:extLst>
          </a:blip>
          <a:srcRect/>
          <a:stretch>
            <a:fillRect/>
          </a:stretch>
        </p:blipFill>
        <p:spPr bwMode="auto">
          <a:xfrm>
            <a:off x="2643174" y="3357562"/>
            <a:ext cx="288925" cy="1854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03" name="Rectángulo 192"/>
          <p:cNvSpPr/>
          <p:nvPr/>
        </p:nvSpPr>
        <p:spPr>
          <a:xfrm>
            <a:off x="4633916" y="2958582"/>
            <a:ext cx="295274" cy="184666"/>
          </a:xfrm>
          <a:prstGeom prst="rect">
            <a:avLst/>
          </a:prstGeom>
        </p:spPr>
        <p:txBody>
          <a:bodyPr wrap="none">
            <a:spAutoFit/>
          </a:bodyPr>
          <a:lstStyle/>
          <a:p>
            <a:r>
              <a:rPr lang="es-CL" sz="600" i="1" dirty="0" smtClean="0">
                <a:latin typeface="+mj-lt"/>
                <a:ea typeface="Times New Roman" panose="02020603050405020304" pitchFamily="18" charset="0"/>
              </a:rPr>
              <a:t>A/F</a:t>
            </a:r>
            <a:endParaRPr lang="es-CL" sz="600" i="1" dirty="0">
              <a:latin typeface="+mj-lt"/>
            </a:endParaRPr>
          </a:p>
        </p:txBody>
      </p:sp>
      <p:sp>
        <p:nvSpPr>
          <p:cNvPr id="205" name="Rectángulo 192"/>
          <p:cNvSpPr/>
          <p:nvPr/>
        </p:nvSpPr>
        <p:spPr>
          <a:xfrm>
            <a:off x="5643570" y="1785926"/>
            <a:ext cx="295274" cy="184666"/>
          </a:xfrm>
          <a:prstGeom prst="rect">
            <a:avLst/>
          </a:prstGeom>
        </p:spPr>
        <p:txBody>
          <a:bodyPr wrap="none">
            <a:spAutoFit/>
          </a:bodyPr>
          <a:lstStyle/>
          <a:p>
            <a:r>
              <a:rPr lang="es-CL" sz="600" i="1" dirty="0" smtClean="0">
                <a:latin typeface="+mj-lt"/>
                <a:ea typeface="Times New Roman" panose="02020603050405020304" pitchFamily="18" charset="0"/>
              </a:rPr>
              <a:t>A/F</a:t>
            </a:r>
            <a:endParaRPr lang="es-CL" sz="600" i="1" dirty="0">
              <a:latin typeface="+mj-lt"/>
            </a:endParaRPr>
          </a:p>
        </p:txBody>
      </p:sp>
      <p:pic>
        <p:nvPicPr>
          <p:cNvPr id="206" name="Picture 65"/>
          <p:cNvPicPr>
            <a:picLocks noChangeAspect="1" noChangeArrowheads="1"/>
          </p:cNvPicPr>
          <p:nvPr/>
        </p:nvPicPr>
        <p:blipFill>
          <a:blip r:embed="rId10"/>
          <a:srcRect/>
          <a:stretch>
            <a:fillRect/>
          </a:stretch>
        </p:blipFill>
        <p:spPr bwMode="auto">
          <a:xfrm>
            <a:off x="2786050" y="1357298"/>
            <a:ext cx="245330" cy="195263"/>
          </a:xfrm>
          <a:prstGeom prst="rect">
            <a:avLst/>
          </a:prstGeom>
          <a:noFill/>
          <a:ln w="9525">
            <a:noFill/>
            <a:miter lim="800000"/>
            <a:headEnd/>
            <a:tailEnd/>
          </a:ln>
        </p:spPr>
      </p:pic>
      <p:pic>
        <p:nvPicPr>
          <p:cNvPr id="208" name="Picture 65"/>
          <p:cNvPicPr>
            <a:picLocks noChangeAspect="1" noChangeArrowheads="1"/>
          </p:cNvPicPr>
          <p:nvPr/>
        </p:nvPicPr>
        <p:blipFill>
          <a:blip r:embed="rId10"/>
          <a:srcRect/>
          <a:stretch>
            <a:fillRect/>
          </a:stretch>
        </p:blipFill>
        <p:spPr bwMode="auto">
          <a:xfrm>
            <a:off x="6643702" y="1804977"/>
            <a:ext cx="245330" cy="195263"/>
          </a:xfrm>
          <a:prstGeom prst="rect">
            <a:avLst/>
          </a:prstGeom>
          <a:noFill/>
          <a:ln w="9525">
            <a:noFill/>
            <a:miter lim="800000"/>
            <a:headEnd/>
            <a:tailEnd/>
          </a:ln>
        </p:spPr>
      </p:pic>
      <p:pic>
        <p:nvPicPr>
          <p:cNvPr id="209" name="Picture 61"/>
          <p:cNvPicPr>
            <a:picLocks noChangeAspect="1" noChangeArrowheads="1"/>
          </p:cNvPicPr>
          <p:nvPr/>
        </p:nvPicPr>
        <p:blipFill>
          <a:blip r:embed="rId13" cstate="print">
            <a:clrChange>
              <a:clrFrom>
                <a:srgbClr val="FFFFFF"/>
              </a:clrFrom>
              <a:clrTo>
                <a:srgbClr val="FFFFFF">
                  <a:alpha val="0"/>
                </a:srgbClr>
              </a:clrTo>
            </a:clrChange>
          </a:blip>
          <a:srcRect/>
          <a:stretch>
            <a:fillRect/>
          </a:stretch>
        </p:blipFill>
        <p:spPr bwMode="auto">
          <a:xfrm>
            <a:off x="4714876" y="4429132"/>
            <a:ext cx="142876" cy="164043"/>
          </a:xfrm>
          <a:prstGeom prst="rect">
            <a:avLst/>
          </a:prstGeom>
          <a:noFill/>
          <a:ln w="9525">
            <a:noFill/>
            <a:miter lim="800000"/>
            <a:headEnd/>
            <a:tailEnd/>
          </a:ln>
        </p:spPr>
      </p:pic>
      <p:sp>
        <p:nvSpPr>
          <p:cNvPr id="314" name="313 Forma libre"/>
          <p:cNvSpPr/>
          <p:nvPr/>
        </p:nvSpPr>
        <p:spPr>
          <a:xfrm>
            <a:off x="4143372" y="3143248"/>
            <a:ext cx="612775" cy="373063"/>
          </a:xfrm>
          <a:custGeom>
            <a:avLst/>
            <a:gdLst>
              <a:gd name="connsiteX0" fmla="*/ 59678 w 612834"/>
              <a:gd name="connsiteY0" fmla="*/ 144375 h 302420"/>
              <a:gd name="connsiteX1" fmla="*/ 149989 w 612834"/>
              <a:gd name="connsiteY1" fmla="*/ 110509 h 302420"/>
              <a:gd name="connsiteX2" fmla="*/ 195145 w 612834"/>
              <a:gd name="connsiteY2" fmla="*/ 42775 h 302420"/>
              <a:gd name="connsiteX3" fmla="*/ 262878 w 612834"/>
              <a:gd name="connsiteY3" fmla="*/ 20197 h 302420"/>
              <a:gd name="connsiteX4" fmla="*/ 330612 w 612834"/>
              <a:gd name="connsiteY4" fmla="*/ 65353 h 302420"/>
              <a:gd name="connsiteX5" fmla="*/ 364478 w 612834"/>
              <a:gd name="connsiteY5" fmla="*/ 99220 h 302420"/>
              <a:gd name="connsiteX6" fmla="*/ 296745 w 612834"/>
              <a:gd name="connsiteY6" fmla="*/ 144375 h 302420"/>
              <a:gd name="connsiteX7" fmla="*/ 308034 w 612834"/>
              <a:gd name="connsiteY7" fmla="*/ 178242 h 302420"/>
              <a:gd name="connsiteX8" fmla="*/ 387056 w 612834"/>
              <a:gd name="connsiteY8" fmla="*/ 189531 h 302420"/>
              <a:gd name="connsiteX9" fmla="*/ 511234 w 612834"/>
              <a:gd name="connsiteY9" fmla="*/ 121797 h 302420"/>
              <a:gd name="connsiteX10" fmla="*/ 522523 w 612834"/>
              <a:gd name="connsiteY10" fmla="*/ 87931 h 302420"/>
              <a:gd name="connsiteX11" fmla="*/ 590256 w 612834"/>
              <a:gd name="connsiteY11" fmla="*/ 99220 h 302420"/>
              <a:gd name="connsiteX12" fmla="*/ 612834 w 612834"/>
              <a:gd name="connsiteY12" fmla="*/ 166953 h 302420"/>
              <a:gd name="connsiteX13" fmla="*/ 601545 w 612834"/>
              <a:gd name="connsiteY13" fmla="*/ 212109 h 302420"/>
              <a:gd name="connsiteX14" fmla="*/ 567678 w 612834"/>
              <a:gd name="connsiteY14" fmla="*/ 223397 h 302420"/>
              <a:gd name="connsiteX15" fmla="*/ 488656 w 612834"/>
              <a:gd name="connsiteY15" fmla="*/ 234686 h 302420"/>
              <a:gd name="connsiteX16" fmla="*/ 420923 w 612834"/>
              <a:gd name="connsiteY16" fmla="*/ 279842 h 302420"/>
              <a:gd name="connsiteX17" fmla="*/ 387056 w 612834"/>
              <a:gd name="connsiteY17" fmla="*/ 302420 h 302420"/>
              <a:gd name="connsiteX18" fmla="*/ 93545 w 612834"/>
              <a:gd name="connsiteY18" fmla="*/ 291131 h 302420"/>
              <a:gd name="connsiteX19" fmla="*/ 25812 w 612834"/>
              <a:gd name="connsiteY19" fmla="*/ 268553 h 302420"/>
              <a:gd name="connsiteX20" fmla="*/ 70967 w 612834"/>
              <a:gd name="connsiteY20" fmla="*/ 144375 h 302420"/>
              <a:gd name="connsiteX21" fmla="*/ 59678 w 612834"/>
              <a:gd name="connsiteY21" fmla="*/ 144375 h 3024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12834" h="302420">
                <a:moveTo>
                  <a:pt x="59678" y="144375"/>
                </a:moveTo>
                <a:cubicBezTo>
                  <a:pt x="72848" y="138731"/>
                  <a:pt x="124268" y="129799"/>
                  <a:pt x="149989" y="110509"/>
                </a:cubicBezTo>
                <a:cubicBezTo>
                  <a:pt x="171697" y="94228"/>
                  <a:pt x="169402" y="51356"/>
                  <a:pt x="195145" y="42775"/>
                </a:cubicBezTo>
                <a:lnTo>
                  <a:pt x="262878" y="20197"/>
                </a:lnTo>
                <a:cubicBezTo>
                  <a:pt x="370921" y="128240"/>
                  <a:pt x="232584" y="0"/>
                  <a:pt x="330612" y="65353"/>
                </a:cubicBezTo>
                <a:cubicBezTo>
                  <a:pt x="343895" y="74209"/>
                  <a:pt x="353189" y="87931"/>
                  <a:pt x="364478" y="99220"/>
                </a:cubicBezTo>
                <a:cubicBezTo>
                  <a:pt x="341900" y="114272"/>
                  <a:pt x="288164" y="118633"/>
                  <a:pt x="296745" y="144375"/>
                </a:cubicBezTo>
                <a:cubicBezTo>
                  <a:pt x="300508" y="155664"/>
                  <a:pt x="297391" y="172920"/>
                  <a:pt x="308034" y="178242"/>
                </a:cubicBezTo>
                <a:cubicBezTo>
                  <a:pt x="331833" y="190142"/>
                  <a:pt x="360715" y="185768"/>
                  <a:pt x="387056" y="189531"/>
                </a:cubicBezTo>
                <a:cubicBezTo>
                  <a:pt x="528491" y="175387"/>
                  <a:pt x="487732" y="215805"/>
                  <a:pt x="511234" y="121797"/>
                </a:cubicBezTo>
                <a:cubicBezTo>
                  <a:pt x="514120" y="110253"/>
                  <a:pt x="518760" y="99220"/>
                  <a:pt x="522523" y="87931"/>
                </a:cubicBezTo>
                <a:cubicBezTo>
                  <a:pt x="545101" y="91694"/>
                  <a:pt x="573030" y="84147"/>
                  <a:pt x="590256" y="99220"/>
                </a:cubicBezTo>
                <a:cubicBezTo>
                  <a:pt x="608167" y="114892"/>
                  <a:pt x="612834" y="166953"/>
                  <a:pt x="612834" y="166953"/>
                </a:cubicBezTo>
                <a:cubicBezTo>
                  <a:pt x="609071" y="182005"/>
                  <a:pt x="611237" y="199994"/>
                  <a:pt x="601545" y="212109"/>
                </a:cubicBezTo>
                <a:cubicBezTo>
                  <a:pt x="594111" y="221401"/>
                  <a:pt x="579346" y="221063"/>
                  <a:pt x="567678" y="223397"/>
                </a:cubicBezTo>
                <a:cubicBezTo>
                  <a:pt x="541587" y="228615"/>
                  <a:pt x="514997" y="230923"/>
                  <a:pt x="488656" y="234686"/>
                </a:cubicBezTo>
                <a:lnTo>
                  <a:pt x="420923" y="279842"/>
                </a:lnTo>
                <a:lnTo>
                  <a:pt x="387056" y="302420"/>
                </a:lnTo>
                <a:cubicBezTo>
                  <a:pt x="289219" y="298657"/>
                  <a:pt x="191027" y="300270"/>
                  <a:pt x="93545" y="291131"/>
                </a:cubicBezTo>
                <a:cubicBezTo>
                  <a:pt x="69850" y="288910"/>
                  <a:pt x="25812" y="268553"/>
                  <a:pt x="25812" y="268553"/>
                </a:cubicBezTo>
                <a:cubicBezTo>
                  <a:pt x="42172" y="104938"/>
                  <a:pt x="0" y="179859"/>
                  <a:pt x="70967" y="144375"/>
                </a:cubicBezTo>
                <a:cubicBezTo>
                  <a:pt x="75727" y="141995"/>
                  <a:pt x="46508" y="150019"/>
                  <a:pt x="59678" y="144375"/>
                </a:cubicBezTo>
                <a:close/>
              </a:path>
            </a:pathLst>
          </a:custGeom>
          <a:solidFill>
            <a:schemeClr val="bg2">
              <a:lumMod val="90000"/>
            </a:schemeClr>
          </a:solidFill>
          <a:ln w="127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s-CL"/>
          </a:p>
        </p:txBody>
      </p:sp>
      <p:pic>
        <p:nvPicPr>
          <p:cNvPr id="210" name="Picture 61"/>
          <p:cNvPicPr>
            <a:picLocks noChangeAspect="1" noChangeArrowheads="1"/>
          </p:cNvPicPr>
          <p:nvPr/>
        </p:nvPicPr>
        <p:blipFill>
          <a:blip r:embed="rId13" cstate="print">
            <a:clrChange>
              <a:clrFrom>
                <a:srgbClr val="FFFFFF"/>
              </a:clrFrom>
              <a:clrTo>
                <a:srgbClr val="FFFFFF">
                  <a:alpha val="0"/>
                </a:srgbClr>
              </a:clrTo>
            </a:clrChange>
          </a:blip>
          <a:srcRect/>
          <a:stretch>
            <a:fillRect/>
          </a:stretch>
        </p:blipFill>
        <p:spPr bwMode="auto">
          <a:xfrm>
            <a:off x="4286248" y="3264957"/>
            <a:ext cx="142875" cy="164043"/>
          </a:xfrm>
          <a:prstGeom prst="rect">
            <a:avLst/>
          </a:prstGeom>
          <a:noFill/>
          <a:ln w="9525">
            <a:noFill/>
            <a:miter lim="800000"/>
            <a:headEnd/>
            <a:tailEnd/>
          </a:ln>
        </p:spPr>
      </p:pic>
      <p:pic>
        <p:nvPicPr>
          <p:cNvPr id="233" name="Picture 55"/>
          <p:cNvPicPr>
            <a:picLocks noChangeAspect="1" noChangeArrowheads="1"/>
          </p:cNvPicPr>
          <p:nvPr/>
        </p:nvPicPr>
        <p:blipFill>
          <a:blip r:embed="rId9"/>
          <a:srcRect/>
          <a:stretch>
            <a:fillRect/>
          </a:stretch>
        </p:blipFill>
        <p:spPr bwMode="auto">
          <a:xfrm>
            <a:off x="2718694" y="2500306"/>
            <a:ext cx="138794" cy="142876"/>
          </a:xfrm>
          <a:prstGeom prst="rect">
            <a:avLst/>
          </a:prstGeom>
          <a:noFill/>
          <a:ln w="9525">
            <a:noFill/>
            <a:miter lim="800000"/>
            <a:headEnd/>
            <a:tailEnd/>
          </a:ln>
        </p:spPr>
      </p:pic>
      <p:pic>
        <p:nvPicPr>
          <p:cNvPr id="234" name="Picture 61"/>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6688153" y="803258"/>
            <a:ext cx="169863" cy="196850"/>
          </a:xfrm>
          <a:prstGeom prst="rect">
            <a:avLst/>
          </a:prstGeom>
          <a:noFill/>
          <a:ln w="9525">
            <a:noFill/>
            <a:miter lim="800000"/>
            <a:headEnd/>
            <a:tailEnd/>
          </a:ln>
        </p:spPr>
      </p:pic>
      <p:pic>
        <p:nvPicPr>
          <p:cNvPr id="239" name="Picture 30"/>
          <p:cNvPicPr>
            <a:picLocks noChangeAspect="1" noChangeArrowheads="1"/>
          </p:cNvPicPr>
          <p:nvPr/>
        </p:nvPicPr>
        <p:blipFill>
          <a:blip r:embed="rId14" cstate="print">
            <a:clrChange>
              <a:clrFrom>
                <a:srgbClr val="FFFFFF"/>
              </a:clrFrom>
              <a:clrTo>
                <a:srgbClr val="FFFFFF">
                  <a:alpha val="0"/>
                </a:srgbClr>
              </a:clrTo>
            </a:clrChange>
          </a:blip>
          <a:srcRect/>
          <a:stretch>
            <a:fillRect/>
          </a:stretch>
        </p:blipFill>
        <p:spPr bwMode="auto">
          <a:xfrm>
            <a:off x="3612690" y="2000240"/>
            <a:ext cx="173492" cy="214314"/>
          </a:xfrm>
          <a:prstGeom prst="rect">
            <a:avLst/>
          </a:prstGeom>
          <a:noFill/>
          <a:ln w="9525">
            <a:noFill/>
            <a:miter lim="800000"/>
            <a:headEnd/>
            <a:tailEnd/>
          </a:ln>
        </p:spPr>
      </p:pic>
      <p:sp>
        <p:nvSpPr>
          <p:cNvPr id="240" name="206 CuadroTexto"/>
          <p:cNvSpPr txBox="1">
            <a:spLocks noChangeArrowheads="1"/>
          </p:cNvSpPr>
          <p:nvPr/>
        </p:nvSpPr>
        <p:spPr bwMode="auto">
          <a:xfrm>
            <a:off x="2776531" y="2000240"/>
            <a:ext cx="866775" cy="215900"/>
          </a:xfrm>
          <a:prstGeom prst="rect">
            <a:avLst/>
          </a:prstGeom>
          <a:noFill/>
          <a:ln w="9525">
            <a:noFill/>
            <a:miter lim="800000"/>
            <a:headEnd/>
            <a:tailEnd/>
          </a:ln>
        </p:spPr>
        <p:txBody>
          <a:bodyPr wrap="none">
            <a:spAutoFit/>
          </a:bodyPr>
          <a:lstStyle/>
          <a:p>
            <a:r>
              <a:rPr lang="es-MX" altLang="es-CL" sz="800" dirty="0" smtClean="0"/>
              <a:t>DV 5s 10m 7M</a:t>
            </a:r>
            <a:endParaRPr lang="es-CL" altLang="es-CL" sz="800" dirty="0"/>
          </a:p>
        </p:txBody>
      </p:sp>
      <p:pic>
        <p:nvPicPr>
          <p:cNvPr id="242" name="Picture 55"/>
          <p:cNvPicPr>
            <a:picLocks noChangeAspect="1" noChangeArrowheads="1"/>
          </p:cNvPicPr>
          <p:nvPr/>
        </p:nvPicPr>
        <p:blipFill>
          <a:blip r:embed="rId9"/>
          <a:srcRect/>
          <a:stretch>
            <a:fillRect/>
          </a:stretch>
        </p:blipFill>
        <p:spPr bwMode="auto">
          <a:xfrm>
            <a:off x="3786182" y="2000240"/>
            <a:ext cx="142876" cy="147078"/>
          </a:xfrm>
          <a:prstGeom prst="rect">
            <a:avLst/>
          </a:prstGeom>
          <a:noFill/>
          <a:ln w="9525">
            <a:noFill/>
            <a:miter lim="800000"/>
            <a:headEnd/>
            <a:tailEnd/>
          </a:ln>
        </p:spPr>
      </p:pic>
      <p:pic>
        <p:nvPicPr>
          <p:cNvPr id="2174" name="Picture 28"/>
          <p:cNvPicPr>
            <a:picLocks noChangeAspect="1" noChangeArrowheads="1"/>
          </p:cNvPicPr>
          <p:nvPr/>
        </p:nvPicPr>
        <p:blipFill>
          <a:blip r:embed="rId15">
            <a:clrChange>
              <a:clrFrom>
                <a:srgbClr val="FFFFFF"/>
              </a:clrFrom>
              <a:clrTo>
                <a:srgbClr val="FFFFFF">
                  <a:alpha val="0"/>
                </a:srgbClr>
              </a:clrTo>
            </a:clrChange>
            <a:lum bright="-22000"/>
          </a:blip>
          <a:srcRect l="40039" t="19061" r="16602" b="9686"/>
          <a:stretch>
            <a:fillRect/>
          </a:stretch>
        </p:blipFill>
        <p:spPr bwMode="auto">
          <a:xfrm>
            <a:off x="142844" y="3500438"/>
            <a:ext cx="2782887" cy="2857500"/>
          </a:xfrm>
          <a:prstGeom prst="rect">
            <a:avLst/>
          </a:prstGeom>
          <a:noFill/>
          <a:ln w="9525">
            <a:noFill/>
            <a:miter lim="800000"/>
            <a:headEnd/>
            <a:tailEnd/>
          </a:ln>
        </p:spPr>
      </p:pic>
      <p:pic>
        <p:nvPicPr>
          <p:cNvPr id="256" name="Picture 54"/>
          <p:cNvPicPr>
            <a:picLocks noChangeAspect="1" noChangeArrowheads="1"/>
          </p:cNvPicPr>
          <p:nvPr/>
        </p:nvPicPr>
        <p:blipFill>
          <a:blip r:embed="rId8"/>
          <a:srcRect/>
          <a:stretch>
            <a:fillRect/>
          </a:stretch>
        </p:blipFill>
        <p:spPr bwMode="auto">
          <a:xfrm>
            <a:off x="6429388" y="1214422"/>
            <a:ext cx="510336" cy="194150"/>
          </a:xfrm>
          <a:prstGeom prst="rect">
            <a:avLst/>
          </a:prstGeom>
          <a:noFill/>
          <a:ln w="9525">
            <a:noFill/>
            <a:miter lim="800000"/>
            <a:headEnd/>
            <a:tailEnd/>
          </a:ln>
        </p:spPr>
      </p:pic>
      <p:sp>
        <p:nvSpPr>
          <p:cNvPr id="235" name="234 Rectángulo"/>
          <p:cNvSpPr/>
          <p:nvPr/>
        </p:nvSpPr>
        <p:spPr>
          <a:xfrm>
            <a:off x="5214942" y="5546727"/>
            <a:ext cx="3857652" cy="984885"/>
          </a:xfrm>
          <a:prstGeom prst="rect">
            <a:avLst/>
          </a:prstGeom>
          <a:ln w="28575"/>
        </p:spPr>
        <p:style>
          <a:lnRef idx="2">
            <a:schemeClr val="accent2"/>
          </a:lnRef>
          <a:fillRef idx="1">
            <a:schemeClr val="lt1"/>
          </a:fillRef>
          <a:effectRef idx="0">
            <a:schemeClr val="accent2"/>
          </a:effectRef>
          <a:fontRef idx="minor">
            <a:schemeClr val="dk1"/>
          </a:fontRef>
        </p:style>
        <p:txBody>
          <a:bodyPr wrap="square">
            <a:spAutoFit/>
          </a:bodyPr>
          <a:lstStyle/>
          <a:p>
            <a:pPr marL="355600" indent="-355600" algn="ctr">
              <a:buFontTx/>
              <a:buNone/>
              <a:defRPr/>
            </a:pPr>
            <a:r>
              <a:rPr lang="es-CL" sz="1000" b="1" u="sng" dirty="0" smtClean="0">
                <a:solidFill>
                  <a:schemeClr val="tx1"/>
                </a:solidFill>
                <a:cs typeface="Arial" charset="0"/>
              </a:rPr>
              <a:t>TRAZAR TRACK DE NAVEGACIÓN CANAL CORMORÁN</a:t>
            </a:r>
          </a:p>
          <a:p>
            <a:pPr marL="90488" indent="-90488" algn="just">
              <a:buFontTx/>
              <a:buNone/>
              <a:defRPr/>
            </a:pPr>
            <a:r>
              <a:rPr lang="es-CL" sz="800" b="0" dirty="0" smtClean="0">
                <a:solidFill>
                  <a:schemeClr val="tx1"/>
                </a:solidFill>
                <a:cs typeface="Arial" charset="0"/>
              </a:rPr>
              <a:t> </a:t>
            </a:r>
            <a:endParaRPr lang="es-CL" sz="800" b="0" dirty="0">
              <a:solidFill>
                <a:schemeClr val="tx1"/>
              </a:solidFill>
              <a:cs typeface="Arial" charset="0"/>
            </a:endParaRPr>
          </a:p>
          <a:p>
            <a:pPr marL="90488" indent="-90488" algn="just">
              <a:buFontTx/>
              <a:buChar char="•"/>
              <a:defRPr/>
            </a:pPr>
            <a:r>
              <a:rPr lang="es-CL" sz="800" b="0" dirty="0" smtClean="0">
                <a:solidFill>
                  <a:schemeClr val="tx1"/>
                </a:solidFill>
                <a:cs typeface="Arial" charset="0"/>
              </a:rPr>
              <a:t>Pata N° 1: </a:t>
            </a:r>
            <a:r>
              <a:rPr lang="es-CL" sz="800" dirty="0" smtClean="0">
                <a:solidFill>
                  <a:schemeClr val="tx1"/>
                </a:solidFill>
                <a:cs typeface="Arial" charset="0"/>
              </a:rPr>
              <a:t>RV = 305°, con demarcación guía por la </a:t>
            </a:r>
            <a:r>
              <a:rPr lang="es-CL" sz="800" b="1" dirty="0" smtClean="0">
                <a:solidFill>
                  <a:schemeClr val="tx1"/>
                </a:solidFill>
                <a:cs typeface="Arial" charset="0"/>
              </a:rPr>
              <a:t>PROA </a:t>
            </a:r>
            <a:r>
              <a:rPr lang="es-CL" sz="800" dirty="0" smtClean="0">
                <a:solidFill>
                  <a:schemeClr val="tx1"/>
                </a:solidFill>
                <a:cs typeface="Arial" charset="0"/>
              </a:rPr>
              <a:t>a la enfilación de la isla Orión.</a:t>
            </a:r>
          </a:p>
          <a:p>
            <a:pPr marL="90488" lvl="0" indent="-90488" algn="just">
              <a:buFontTx/>
              <a:buChar char="•"/>
              <a:defRPr/>
            </a:pPr>
            <a:r>
              <a:rPr lang="es-CL" sz="800" dirty="0" smtClean="0">
                <a:solidFill>
                  <a:schemeClr val="tx1"/>
                </a:solidFill>
                <a:cs typeface="Arial" charset="0"/>
              </a:rPr>
              <a:t>Pata N° 2:</a:t>
            </a:r>
            <a:r>
              <a:rPr lang="es-CL" sz="800" dirty="0" smtClean="0"/>
              <a:t> Rv = 000°, con demarcación guía por la </a:t>
            </a:r>
            <a:r>
              <a:rPr lang="es-CL" sz="800" b="1" dirty="0" smtClean="0"/>
              <a:t>PROA</a:t>
            </a:r>
            <a:r>
              <a:rPr lang="es-CL" sz="800" dirty="0" smtClean="0"/>
              <a:t> a Faro en Islotes Cadetes.</a:t>
            </a:r>
          </a:p>
          <a:p>
            <a:pPr marL="90488" indent="-90488" algn="just">
              <a:buFontTx/>
              <a:buChar char="•"/>
              <a:defRPr/>
            </a:pPr>
            <a:r>
              <a:rPr lang="es-CL" sz="800" dirty="0" smtClean="0">
                <a:solidFill>
                  <a:schemeClr val="tx1"/>
                </a:solidFill>
                <a:cs typeface="Arial" charset="0"/>
              </a:rPr>
              <a:t>Pata N° 3:</a:t>
            </a:r>
            <a:r>
              <a:rPr lang="es-CL" sz="800" dirty="0" smtClean="0"/>
              <a:t> Rv = 058°, con demarcación guía por la </a:t>
            </a:r>
            <a:r>
              <a:rPr lang="es-CL" sz="800" b="1" dirty="0" smtClean="0"/>
              <a:t>PROA</a:t>
            </a:r>
            <a:r>
              <a:rPr lang="es-CL" sz="800" dirty="0" smtClean="0"/>
              <a:t> a Baliza en Isla Brito.</a:t>
            </a:r>
          </a:p>
          <a:p>
            <a:pPr marL="90488" indent="-90488" algn="just">
              <a:buFontTx/>
              <a:buChar char="•"/>
              <a:defRPr/>
            </a:pPr>
            <a:r>
              <a:rPr lang="es-CL" sz="800" dirty="0" smtClean="0">
                <a:solidFill>
                  <a:schemeClr val="tx1"/>
                </a:solidFill>
                <a:cs typeface="Arial" charset="0"/>
              </a:rPr>
              <a:t>Pata N° 4:</a:t>
            </a:r>
            <a:r>
              <a:rPr lang="es-CL" sz="800" dirty="0" smtClean="0"/>
              <a:t> Rv = 090°, con demarcación guía por la </a:t>
            </a:r>
            <a:r>
              <a:rPr lang="es-CL" sz="800" b="1" dirty="0" smtClean="0"/>
              <a:t>PROA</a:t>
            </a:r>
            <a:r>
              <a:rPr lang="es-CL" sz="800" dirty="0" smtClean="0"/>
              <a:t> a Faro Islote </a:t>
            </a:r>
            <a:r>
              <a:rPr lang="es-CL" sz="800" dirty="0" err="1" smtClean="0"/>
              <a:t>Pollux</a:t>
            </a:r>
            <a:r>
              <a:rPr lang="es-CL" sz="800" dirty="0" smtClean="0"/>
              <a:t>.</a:t>
            </a:r>
          </a:p>
          <a:p>
            <a:pPr marL="90488" indent="-90488" algn="just">
              <a:buFontTx/>
              <a:buChar char="•"/>
              <a:defRPr/>
            </a:pPr>
            <a:r>
              <a:rPr lang="es-CL" sz="800" dirty="0" smtClean="0">
                <a:solidFill>
                  <a:schemeClr val="tx1"/>
                </a:solidFill>
                <a:cs typeface="Arial" charset="0"/>
              </a:rPr>
              <a:t>Pata N° 5:</a:t>
            </a:r>
            <a:r>
              <a:rPr lang="es-CL" sz="800" dirty="0" smtClean="0"/>
              <a:t> Rv = 145°, con demarcación guía por la </a:t>
            </a:r>
            <a:r>
              <a:rPr lang="es-CL" sz="800" b="1" dirty="0" smtClean="0"/>
              <a:t>POPA</a:t>
            </a:r>
            <a:r>
              <a:rPr lang="es-CL" sz="800" dirty="0" smtClean="0"/>
              <a:t> a Baliza en Isla Brito.</a:t>
            </a:r>
            <a:endParaRPr lang="es-CL" sz="800" b="0" dirty="0">
              <a:solidFill>
                <a:schemeClr val="tx1"/>
              </a:solidFill>
              <a:cs typeface="Arial" charset="0"/>
            </a:endParaRPr>
          </a:p>
        </p:txBody>
      </p:sp>
      <p:sp>
        <p:nvSpPr>
          <p:cNvPr id="238" name="237 CuadroTexto"/>
          <p:cNvSpPr txBox="1"/>
          <p:nvPr/>
        </p:nvSpPr>
        <p:spPr>
          <a:xfrm>
            <a:off x="1612611" y="6357958"/>
            <a:ext cx="816249" cy="246221"/>
          </a:xfrm>
          <a:prstGeom prst="rect">
            <a:avLst/>
          </a:prstGeom>
        </p:spPr>
        <p:style>
          <a:lnRef idx="1">
            <a:schemeClr val="dk1"/>
          </a:lnRef>
          <a:fillRef idx="2">
            <a:schemeClr val="dk1"/>
          </a:fillRef>
          <a:effectRef idx="1">
            <a:schemeClr val="dk1"/>
          </a:effectRef>
          <a:fontRef idx="minor">
            <a:schemeClr val="dk1"/>
          </a:fontRef>
        </p:style>
        <p:txBody>
          <a:bodyPr wrap="none" rtlCol="0">
            <a:spAutoFit/>
          </a:bodyPr>
          <a:lstStyle/>
          <a:p>
            <a:r>
              <a:rPr lang="es-CL" sz="1000" b="1" dirty="0" smtClean="0">
                <a:latin typeface="+mn-lt"/>
              </a:rPr>
              <a:t>Vmg = 12° E</a:t>
            </a:r>
            <a:endParaRPr lang="es-CL" sz="1000" b="1" dirty="0">
              <a:latin typeface="+mn-lt"/>
            </a:endParaRPr>
          </a:p>
        </p:txBody>
      </p:sp>
      <p:sp>
        <p:nvSpPr>
          <p:cNvPr id="261" name="260 CuadroTexto"/>
          <p:cNvSpPr txBox="1"/>
          <p:nvPr/>
        </p:nvSpPr>
        <p:spPr>
          <a:xfrm>
            <a:off x="3428992" y="2143116"/>
            <a:ext cx="261610" cy="246221"/>
          </a:xfrm>
          <a:prstGeom prst="rect">
            <a:avLst/>
          </a:prstGeom>
          <a:noFill/>
        </p:spPr>
        <p:txBody>
          <a:bodyPr wrap="none" rtlCol="0">
            <a:spAutoFit/>
          </a:bodyPr>
          <a:lstStyle/>
          <a:p>
            <a:r>
              <a:rPr lang="es-CL" sz="1000" b="1" dirty="0" smtClean="0">
                <a:latin typeface="+mn-lt"/>
              </a:rPr>
              <a:t>A</a:t>
            </a:r>
            <a:endParaRPr lang="es-CL" sz="1000" b="1" dirty="0">
              <a:latin typeface="+mn-lt"/>
            </a:endParaRPr>
          </a:p>
        </p:txBody>
      </p:sp>
      <p:sp>
        <p:nvSpPr>
          <p:cNvPr id="262" name="261 CuadroTexto"/>
          <p:cNvSpPr txBox="1"/>
          <p:nvPr/>
        </p:nvSpPr>
        <p:spPr>
          <a:xfrm>
            <a:off x="4000496" y="3429000"/>
            <a:ext cx="261610" cy="246221"/>
          </a:xfrm>
          <a:prstGeom prst="rect">
            <a:avLst/>
          </a:prstGeom>
          <a:noFill/>
        </p:spPr>
        <p:txBody>
          <a:bodyPr wrap="none" rtlCol="0">
            <a:spAutoFit/>
          </a:bodyPr>
          <a:lstStyle/>
          <a:p>
            <a:r>
              <a:rPr lang="es-CL" sz="1000" b="1" dirty="0" smtClean="0">
                <a:latin typeface="+mn-lt"/>
              </a:rPr>
              <a:t>B</a:t>
            </a:r>
            <a:endParaRPr lang="es-CL" sz="1000" b="1" dirty="0">
              <a:latin typeface="+mn-lt"/>
            </a:endParaRPr>
          </a:p>
        </p:txBody>
      </p:sp>
      <p:sp>
        <p:nvSpPr>
          <p:cNvPr id="263" name="262 CuadroTexto"/>
          <p:cNvSpPr txBox="1"/>
          <p:nvPr/>
        </p:nvSpPr>
        <p:spPr>
          <a:xfrm>
            <a:off x="4381828" y="4357694"/>
            <a:ext cx="261610" cy="246221"/>
          </a:xfrm>
          <a:prstGeom prst="rect">
            <a:avLst/>
          </a:prstGeom>
          <a:noFill/>
        </p:spPr>
        <p:txBody>
          <a:bodyPr wrap="none" rtlCol="0">
            <a:spAutoFit/>
          </a:bodyPr>
          <a:lstStyle/>
          <a:p>
            <a:r>
              <a:rPr lang="es-CL" sz="1000" b="1" dirty="0" smtClean="0">
                <a:latin typeface="+mn-lt"/>
              </a:rPr>
              <a:t>C</a:t>
            </a:r>
            <a:endParaRPr lang="es-CL" sz="1000" b="1" dirty="0">
              <a:latin typeface="+mn-l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2411413" y="476250"/>
            <a:ext cx="4321175" cy="649288"/>
          </a:xfrm>
          <a:prstGeom prst="rect">
            <a:avLst/>
          </a:prstGeom>
          <a:solidFill>
            <a:schemeClr val="tx2"/>
          </a:solidFill>
        </p:spPr>
        <p:style>
          <a:lnRef idx="1">
            <a:schemeClr val="accent6"/>
          </a:lnRef>
          <a:fillRef idx="2">
            <a:schemeClr val="accent6"/>
          </a:fillRef>
          <a:effectRef idx="1">
            <a:schemeClr val="accent6"/>
          </a:effectRef>
          <a:fontRef idx="minor">
            <a:schemeClr val="dk1"/>
          </a:fontRef>
        </p:style>
        <p:txBody>
          <a:bodyPr anchor="ctr"/>
          <a:lstStyle/>
          <a:p>
            <a:pPr algn="ctr">
              <a:buFontTx/>
              <a:buNone/>
              <a:defRPr/>
            </a:pPr>
            <a:r>
              <a:rPr lang="es-CL" sz="2000">
                <a:solidFill>
                  <a:srgbClr val="FFFF00"/>
                </a:solidFill>
              </a:rPr>
              <a:t>SITUAR EL BUQUE FRECUENTEMENTE</a:t>
            </a:r>
          </a:p>
        </p:txBody>
      </p:sp>
      <p:sp>
        <p:nvSpPr>
          <p:cNvPr id="3" name="2 Rectángulo"/>
          <p:cNvSpPr/>
          <p:nvPr/>
        </p:nvSpPr>
        <p:spPr>
          <a:xfrm>
            <a:off x="755650" y="1557338"/>
            <a:ext cx="7561263" cy="4401205"/>
          </a:xfrm>
          <a:prstGeom prst="rect">
            <a:avLst/>
          </a:prstGeom>
          <a:ln w="38100">
            <a:solidFill>
              <a:srgbClr val="C00000"/>
            </a:solidFill>
          </a:ln>
        </p:spPr>
        <p:style>
          <a:lnRef idx="1">
            <a:schemeClr val="accent5"/>
          </a:lnRef>
          <a:fillRef idx="2">
            <a:schemeClr val="accent5"/>
          </a:fillRef>
          <a:effectRef idx="1">
            <a:schemeClr val="accent5"/>
          </a:effectRef>
          <a:fontRef idx="minor">
            <a:schemeClr val="dk1"/>
          </a:fontRef>
        </p:style>
        <p:txBody>
          <a:bodyPr>
            <a:spAutoFit/>
          </a:bodyPr>
          <a:lstStyle/>
          <a:p>
            <a:pPr algn="ctr">
              <a:buFont typeface="Wingdings" pitchFamily="2" charset="2"/>
              <a:buNone/>
              <a:defRPr/>
            </a:pPr>
            <a:r>
              <a:rPr lang="es-CL" sz="2000" b="1" u="sng" dirty="0" smtClean="0">
                <a:solidFill>
                  <a:schemeClr val="tx1"/>
                </a:solidFill>
              </a:rPr>
              <a:t>SITUAR LA NAVE PERIÓDICAMENTE CON EL OBJETO DE</a:t>
            </a:r>
            <a:r>
              <a:rPr lang="es-CL" sz="2000" b="1" dirty="0" smtClean="0">
                <a:solidFill>
                  <a:schemeClr val="tx1"/>
                </a:solidFill>
              </a:rPr>
              <a:t>:</a:t>
            </a:r>
          </a:p>
          <a:p>
            <a:pPr algn="just">
              <a:buFont typeface="Wingdings" pitchFamily="2" charset="2"/>
              <a:buNone/>
              <a:defRPr/>
            </a:pPr>
            <a:endParaRPr lang="es-CL" sz="2000" b="0" dirty="0">
              <a:solidFill>
                <a:schemeClr val="tx1"/>
              </a:solidFill>
            </a:endParaRPr>
          </a:p>
          <a:p>
            <a:pPr marL="355600" lvl="1" indent="-176213" algn="just">
              <a:buFont typeface="Wingdings" pitchFamily="2" charset="2"/>
              <a:buChar char="§"/>
              <a:defRPr/>
            </a:pPr>
            <a:r>
              <a:rPr lang="es-CL" sz="2000" b="0" dirty="0" smtClean="0">
                <a:solidFill>
                  <a:schemeClr val="tx1"/>
                </a:solidFill>
              </a:rPr>
              <a:t>Como usted ya trazó su track de navegación, ya está en condiciones de conocer </a:t>
            </a:r>
            <a:r>
              <a:rPr lang="es-CL" sz="2000" b="0" dirty="0">
                <a:solidFill>
                  <a:schemeClr val="tx1"/>
                </a:solidFill>
              </a:rPr>
              <a:t>su posición en toda circunstancia. Se debe procurar una situación frecuente, exacta y oportuna, principalmente en lugares que estén próximos a peligros para la navegación y/o afectados por las corrientes.</a:t>
            </a:r>
          </a:p>
          <a:p>
            <a:pPr marL="355600" lvl="1" indent="-176213" algn="just">
              <a:buFont typeface="Wingdings" pitchFamily="2" charset="2"/>
              <a:buNone/>
              <a:defRPr/>
            </a:pPr>
            <a:endParaRPr lang="es-CL" sz="2000" b="0" dirty="0">
              <a:solidFill>
                <a:schemeClr val="tx1"/>
              </a:solidFill>
            </a:endParaRPr>
          </a:p>
          <a:p>
            <a:pPr marL="355600" lvl="1" indent="-176213" algn="just">
              <a:buFont typeface="Wingdings" pitchFamily="2" charset="2"/>
              <a:buChar char="§"/>
              <a:defRPr/>
            </a:pPr>
            <a:r>
              <a:rPr lang="es-CL" sz="2000" b="0" dirty="0">
                <a:solidFill>
                  <a:schemeClr val="tx1"/>
                </a:solidFill>
              </a:rPr>
              <a:t>Reconocer e identificar los puntos notables de la costa que se vayan avistando o detectando, útiles para situaciones posteriores. El criterio para su elección será la proximidad, ya que al demarcar objetos lejanos, el más pequeño error que se cometa tiene mayor influencia mientras más distante se encuentren.</a:t>
            </a:r>
          </a:p>
          <a:p>
            <a:pPr marL="355600" lvl="1" indent="-176213" algn="just">
              <a:buFont typeface="Wingdings" pitchFamily="2" charset="2"/>
              <a:buNone/>
              <a:defRPr/>
            </a:pPr>
            <a:endParaRPr lang="es-CL" sz="2000" b="0" dirty="0">
              <a:solidFill>
                <a:schemeClr val="tx1"/>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2411413" y="476250"/>
            <a:ext cx="4321175" cy="649288"/>
          </a:xfrm>
          <a:prstGeom prst="rect">
            <a:avLst/>
          </a:prstGeom>
          <a:solidFill>
            <a:schemeClr val="tx2"/>
          </a:solidFill>
        </p:spPr>
        <p:style>
          <a:lnRef idx="1">
            <a:schemeClr val="accent6"/>
          </a:lnRef>
          <a:fillRef idx="2">
            <a:schemeClr val="accent6"/>
          </a:fillRef>
          <a:effectRef idx="1">
            <a:schemeClr val="accent6"/>
          </a:effectRef>
          <a:fontRef idx="minor">
            <a:schemeClr val="dk1"/>
          </a:fontRef>
        </p:style>
        <p:txBody>
          <a:bodyPr anchor="ctr"/>
          <a:lstStyle/>
          <a:p>
            <a:pPr algn="ctr">
              <a:buFontTx/>
              <a:buNone/>
              <a:defRPr/>
            </a:pPr>
            <a:r>
              <a:rPr lang="es-CL" sz="2000">
                <a:solidFill>
                  <a:srgbClr val="FFFF00"/>
                </a:solidFill>
              </a:rPr>
              <a:t>SITUAR EL BUQUE FRECUENTEMENTE</a:t>
            </a:r>
          </a:p>
        </p:txBody>
      </p:sp>
      <p:sp>
        <p:nvSpPr>
          <p:cNvPr id="3" name="2 Rectángulo"/>
          <p:cNvSpPr/>
          <p:nvPr/>
        </p:nvSpPr>
        <p:spPr>
          <a:xfrm>
            <a:off x="790575" y="1412875"/>
            <a:ext cx="7561263" cy="1958975"/>
          </a:xfrm>
          <a:prstGeom prst="rect">
            <a:avLst/>
          </a:prstGeom>
          <a:ln w="38100">
            <a:solidFill>
              <a:srgbClr val="C00000"/>
            </a:solidFill>
          </a:ln>
        </p:spPr>
        <p:style>
          <a:lnRef idx="1">
            <a:schemeClr val="accent5"/>
          </a:lnRef>
          <a:fillRef idx="2">
            <a:schemeClr val="accent5"/>
          </a:fillRef>
          <a:effectRef idx="1">
            <a:schemeClr val="accent5"/>
          </a:effectRef>
          <a:fontRef idx="minor">
            <a:schemeClr val="dk1"/>
          </a:fontRef>
        </p:style>
        <p:txBody>
          <a:bodyPr>
            <a:spAutoFit/>
          </a:bodyPr>
          <a:lstStyle/>
          <a:p>
            <a:pPr marL="355600" indent="-355600" algn="just">
              <a:buFont typeface="Wingdings" pitchFamily="2" charset="2"/>
              <a:buChar char="§"/>
              <a:defRPr/>
            </a:pPr>
            <a:r>
              <a:rPr lang="es-CL" sz="2000" b="0">
                <a:solidFill>
                  <a:schemeClr val="tx1"/>
                </a:solidFill>
              </a:rPr>
              <a:t>Verificar que el buque navegue efectivamente sobre la derrota trazada, o en su defecto, corregir oportunamente para retomar su derrota con seguridad.</a:t>
            </a:r>
          </a:p>
          <a:p>
            <a:pPr marL="355600" indent="-355600" algn="just">
              <a:buFont typeface="Wingdings" pitchFamily="2" charset="2"/>
              <a:buNone/>
              <a:defRPr/>
            </a:pPr>
            <a:endParaRPr lang="es-CL" sz="2000" b="0">
              <a:solidFill>
                <a:schemeClr val="tx1"/>
              </a:solidFill>
            </a:endParaRPr>
          </a:p>
          <a:p>
            <a:pPr marL="355600" indent="-355600" algn="just">
              <a:buFont typeface="Wingdings" pitchFamily="2" charset="2"/>
              <a:buChar char="§"/>
              <a:defRPr/>
            </a:pPr>
            <a:r>
              <a:rPr lang="es-CL" sz="2000" b="0">
                <a:solidFill>
                  <a:schemeClr val="tx1"/>
                </a:solidFill>
              </a:rPr>
              <a:t>Situar el buque a intervalos regulares permite un rápido cálculo de la velocidad desarrollada y el abatimiento.</a:t>
            </a:r>
            <a:endParaRPr lang="es-CL" sz="1800" b="0">
              <a:solidFill>
                <a:schemeClr val="tx1"/>
              </a:solidFill>
            </a:endParaRPr>
          </a:p>
        </p:txBody>
      </p:sp>
      <p:sp>
        <p:nvSpPr>
          <p:cNvPr id="74757" name="Text Box 5" descr="Papel carta"/>
          <p:cNvSpPr txBox="1">
            <a:spLocks noChangeArrowheads="1"/>
          </p:cNvSpPr>
          <p:nvPr/>
        </p:nvSpPr>
        <p:spPr bwMode="auto">
          <a:xfrm>
            <a:off x="898525" y="3914775"/>
            <a:ext cx="7346950" cy="954088"/>
          </a:xfrm>
          <a:prstGeom prst="rect">
            <a:avLst/>
          </a:prstGeom>
          <a:blipFill dpi="0" rotWithShape="1">
            <a:blip r:embed="rId3"/>
            <a:srcRect/>
            <a:tile tx="0" ty="0" sx="100000" sy="100000" flip="none" algn="tl"/>
          </a:blipFill>
          <a:ln w="38100" algn="ctr">
            <a:solidFill>
              <a:srgbClr val="FF3300"/>
            </a:solidFill>
            <a:miter lim="800000"/>
            <a:headEnd/>
            <a:tailEnd/>
          </a:ln>
          <a:effectLst>
            <a:outerShdw dist="20000" dir="5400000" rotWithShape="0">
              <a:srgbClr val="000000">
                <a:alpha val="37999"/>
              </a:srgbClr>
            </a:outerShdw>
          </a:effectLst>
        </p:spPr>
        <p:txBody>
          <a:bodyPr wrap="none">
            <a:spAutoFit/>
          </a:bodyPr>
          <a:lstStyle/>
          <a:p>
            <a:pPr algn="ctr">
              <a:buFont typeface="Wingdings" pitchFamily="2" charset="2"/>
              <a:buNone/>
              <a:defRPr/>
            </a:pPr>
            <a:r>
              <a:rPr lang="es-CL" sz="1800" u="sng">
                <a:solidFill>
                  <a:schemeClr val="tx1"/>
                </a:solidFill>
                <a:latin typeface="Calibri" pitchFamily="34" charset="0"/>
              </a:rPr>
              <a:t>REGLA DE LOS 3 MINUTOS</a:t>
            </a:r>
          </a:p>
          <a:p>
            <a:pPr algn="ctr">
              <a:buFont typeface="Wingdings" pitchFamily="2" charset="2"/>
              <a:buNone/>
              <a:defRPr/>
            </a:pPr>
            <a:endParaRPr lang="es-CL" sz="1800" u="sng">
              <a:solidFill>
                <a:schemeClr val="tx1"/>
              </a:solidFill>
              <a:latin typeface="Calibri" pitchFamily="34" charset="0"/>
            </a:endParaRPr>
          </a:p>
          <a:p>
            <a:pPr algn="ctr">
              <a:buFont typeface="Wingdings" pitchFamily="2" charset="2"/>
              <a:buNone/>
              <a:defRPr/>
            </a:pPr>
            <a:r>
              <a:rPr lang="es-CL" sz="1800" b="0">
                <a:solidFill>
                  <a:schemeClr val="tx1"/>
                </a:solidFill>
                <a:latin typeface="Calibri" pitchFamily="34" charset="0"/>
              </a:rPr>
              <a:t>Velocidad verdadera (nudos) = Dist. navegada en tres minutos (yardas) / 100</a:t>
            </a:r>
            <a:endParaRPr lang="es-ES" sz="1800" b="0">
              <a:solidFill>
                <a:schemeClr val="tx1"/>
              </a:solidFill>
              <a:latin typeface="Calibri" pitchFamily="34" charset="0"/>
            </a:endParaRPr>
          </a:p>
        </p:txBody>
      </p:sp>
      <p:sp>
        <p:nvSpPr>
          <p:cNvPr id="74758" name="Text Box 6" descr="Papel carta"/>
          <p:cNvSpPr txBox="1">
            <a:spLocks noChangeArrowheads="1"/>
          </p:cNvSpPr>
          <p:nvPr/>
        </p:nvSpPr>
        <p:spPr bwMode="auto">
          <a:xfrm>
            <a:off x="995363" y="5211763"/>
            <a:ext cx="7153275" cy="954087"/>
          </a:xfrm>
          <a:prstGeom prst="rect">
            <a:avLst/>
          </a:prstGeom>
          <a:blipFill dpi="0" rotWithShape="1">
            <a:blip r:embed="rId3"/>
            <a:srcRect/>
            <a:tile tx="0" ty="0" sx="100000" sy="100000" flip="none" algn="tl"/>
          </a:blipFill>
          <a:ln w="38100" algn="ctr">
            <a:solidFill>
              <a:srgbClr val="FF3300"/>
            </a:solidFill>
            <a:miter lim="800000"/>
            <a:headEnd/>
            <a:tailEnd/>
          </a:ln>
          <a:effectLst>
            <a:outerShdw dist="20000" dir="5400000" rotWithShape="0">
              <a:srgbClr val="000000">
                <a:alpha val="37999"/>
              </a:srgbClr>
            </a:outerShdw>
          </a:effectLst>
        </p:spPr>
        <p:txBody>
          <a:bodyPr wrap="none">
            <a:spAutoFit/>
          </a:bodyPr>
          <a:lstStyle/>
          <a:p>
            <a:pPr algn="ctr">
              <a:buFont typeface="Wingdings" pitchFamily="2" charset="2"/>
              <a:buNone/>
              <a:defRPr/>
            </a:pPr>
            <a:r>
              <a:rPr lang="es-CL" sz="1800" u="sng">
                <a:solidFill>
                  <a:schemeClr val="tx1"/>
                </a:solidFill>
                <a:latin typeface="Calibri" pitchFamily="34" charset="0"/>
              </a:rPr>
              <a:t>REGLA DE LOS 6 MINUTOS</a:t>
            </a:r>
          </a:p>
          <a:p>
            <a:pPr algn="ctr">
              <a:buFont typeface="Wingdings" pitchFamily="2" charset="2"/>
              <a:buNone/>
              <a:defRPr/>
            </a:pPr>
            <a:endParaRPr lang="es-CL" sz="1800" u="sng">
              <a:solidFill>
                <a:schemeClr val="tx1"/>
              </a:solidFill>
              <a:latin typeface="Calibri" pitchFamily="34" charset="0"/>
            </a:endParaRPr>
          </a:p>
          <a:p>
            <a:pPr algn="ctr">
              <a:buFont typeface="Wingdings" pitchFamily="2" charset="2"/>
              <a:buNone/>
              <a:defRPr/>
            </a:pPr>
            <a:r>
              <a:rPr lang="es-CL" sz="1800" b="0">
                <a:solidFill>
                  <a:schemeClr val="tx1"/>
                </a:solidFill>
                <a:latin typeface="Calibri" pitchFamily="34" charset="0"/>
              </a:rPr>
              <a:t>Velocidad verdadera (nudos) = Dist. navegada en seis minutos (millas) x 10</a:t>
            </a:r>
            <a:endParaRPr lang="es-ES" sz="1800" b="0">
              <a:solidFill>
                <a:schemeClr val="tx1"/>
              </a:solidFill>
              <a:latin typeface="Calibri"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2411413" y="476250"/>
            <a:ext cx="4321175" cy="452420"/>
          </a:xfrm>
          <a:prstGeom prst="rect">
            <a:avLst/>
          </a:prstGeom>
          <a:solidFill>
            <a:schemeClr val="tx2"/>
          </a:solidFill>
        </p:spPr>
        <p:style>
          <a:lnRef idx="1">
            <a:schemeClr val="accent6"/>
          </a:lnRef>
          <a:fillRef idx="2">
            <a:schemeClr val="accent6"/>
          </a:fillRef>
          <a:effectRef idx="1">
            <a:schemeClr val="accent6"/>
          </a:effectRef>
          <a:fontRef idx="minor">
            <a:schemeClr val="dk1"/>
          </a:fontRef>
        </p:style>
        <p:txBody>
          <a:bodyPr anchor="ctr"/>
          <a:lstStyle/>
          <a:p>
            <a:pPr algn="ctr">
              <a:buFontTx/>
              <a:buNone/>
              <a:defRPr/>
            </a:pPr>
            <a:r>
              <a:rPr lang="es-CL" sz="2000" b="1" dirty="0" smtClean="0">
                <a:solidFill>
                  <a:srgbClr val="FFFF00"/>
                </a:solidFill>
              </a:rPr>
              <a:t>EJERCICIO EVALUADO</a:t>
            </a:r>
          </a:p>
        </p:txBody>
      </p:sp>
      <p:sp>
        <p:nvSpPr>
          <p:cNvPr id="3" name="2 Rectángulo"/>
          <p:cNvSpPr/>
          <p:nvPr/>
        </p:nvSpPr>
        <p:spPr>
          <a:xfrm>
            <a:off x="790575" y="1071546"/>
            <a:ext cx="7561263" cy="3539430"/>
          </a:xfrm>
          <a:prstGeom prst="rect">
            <a:avLst/>
          </a:prstGeom>
          <a:ln w="38100">
            <a:solidFill>
              <a:srgbClr val="C00000"/>
            </a:solidFill>
          </a:ln>
        </p:spPr>
        <p:style>
          <a:lnRef idx="1">
            <a:schemeClr val="accent5"/>
          </a:lnRef>
          <a:fillRef idx="2">
            <a:schemeClr val="accent5"/>
          </a:fillRef>
          <a:effectRef idx="1">
            <a:schemeClr val="accent5"/>
          </a:effectRef>
          <a:fontRef idx="minor">
            <a:schemeClr val="dk1"/>
          </a:fontRef>
        </p:style>
        <p:txBody>
          <a:bodyPr>
            <a:spAutoFit/>
          </a:bodyPr>
          <a:lstStyle/>
          <a:p>
            <a:pPr algn="just">
              <a:defRPr/>
            </a:pPr>
            <a:r>
              <a:rPr lang="es-CL" sz="1600" b="0" dirty="0" smtClean="0">
                <a:solidFill>
                  <a:schemeClr val="tx1"/>
                </a:solidFill>
              </a:rPr>
              <a:t>Situar el buque con distancias de radar y con demarcaciones visuales conforme a la siguiente secuencias:</a:t>
            </a:r>
          </a:p>
          <a:p>
            <a:pPr algn="just">
              <a:defRPr/>
            </a:pPr>
            <a:endParaRPr lang="es-CL" sz="1600" b="0" dirty="0" smtClean="0">
              <a:solidFill>
                <a:schemeClr val="tx1"/>
              </a:solidFill>
            </a:endParaRPr>
          </a:p>
          <a:p>
            <a:pPr marL="457200" indent="-457200" algn="just">
              <a:buFont typeface="+mj-lt"/>
              <a:buAutoNum type="arabicPeriod"/>
              <a:defRPr/>
            </a:pPr>
            <a:r>
              <a:rPr lang="es-CL" sz="1600" u="sng" dirty="0" smtClean="0">
                <a:solidFill>
                  <a:schemeClr val="tx1"/>
                </a:solidFill>
              </a:rPr>
              <a:t>Situación N° 1 (Por distancias de radar)</a:t>
            </a:r>
            <a:r>
              <a:rPr lang="es-CL" sz="1600" dirty="0" smtClean="0">
                <a:solidFill>
                  <a:schemeClr val="tx1"/>
                </a:solidFill>
              </a:rPr>
              <a:t> = Hora: 10 h 00 m  </a:t>
            </a:r>
            <a:r>
              <a:rPr lang="es-CL" sz="1600" dirty="0" err="1" smtClean="0">
                <a:solidFill>
                  <a:schemeClr val="tx1"/>
                </a:solidFill>
              </a:rPr>
              <a:t>Corr</a:t>
            </a:r>
            <a:r>
              <a:rPr lang="es-CL" sz="1600" dirty="0" smtClean="0">
                <a:solidFill>
                  <a:schemeClr val="tx1"/>
                </a:solidFill>
              </a:rPr>
              <a:t>.: 05.2’</a:t>
            </a:r>
          </a:p>
          <a:p>
            <a:pPr marL="457200" indent="-6350" algn="just">
              <a:defRPr/>
            </a:pPr>
            <a:r>
              <a:rPr lang="es-CL" sz="1600" dirty="0" smtClean="0">
                <a:solidFill>
                  <a:schemeClr val="tx1"/>
                </a:solidFill>
              </a:rPr>
              <a:t>Secuencia: Centro - Proa - Popa</a:t>
            </a:r>
          </a:p>
          <a:p>
            <a:pPr marL="717550" indent="-266700" algn="just">
              <a:buFont typeface="Wingdings" pitchFamily="2" charset="2"/>
              <a:buChar char="§"/>
              <a:defRPr/>
            </a:pPr>
            <a:r>
              <a:rPr lang="es-CL" sz="1600" dirty="0" smtClean="0">
                <a:solidFill>
                  <a:schemeClr val="tx1"/>
                </a:solidFill>
              </a:rPr>
              <a:t>Pta. B : 0,5’ (5 cables)</a:t>
            </a:r>
          </a:p>
          <a:p>
            <a:pPr marL="717550" indent="-266700" algn="just">
              <a:buFont typeface="Wingdings" pitchFamily="2" charset="2"/>
              <a:buChar char="§"/>
              <a:defRPr/>
            </a:pPr>
            <a:r>
              <a:rPr lang="es-CL" sz="1600" dirty="0" smtClean="0">
                <a:solidFill>
                  <a:schemeClr val="tx1"/>
                </a:solidFill>
              </a:rPr>
              <a:t>Pta. A : 1,35’</a:t>
            </a:r>
          </a:p>
          <a:p>
            <a:pPr marL="717550" indent="-266700" algn="just">
              <a:buFont typeface="Wingdings" pitchFamily="2" charset="2"/>
              <a:buChar char="§"/>
              <a:defRPr/>
            </a:pPr>
            <a:r>
              <a:rPr lang="es-CL" sz="1600" dirty="0" smtClean="0">
                <a:solidFill>
                  <a:schemeClr val="tx1"/>
                </a:solidFill>
              </a:rPr>
              <a:t>Pta. C : 0,82’ (8,2 cables)</a:t>
            </a:r>
          </a:p>
          <a:p>
            <a:pPr marL="717550" indent="-266700" algn="just">
              <a:buFont typeface="Wingdings" pitchFamily="2" charset="2"/>
              <a:buChar char="§"/>
              <a:defRPr/>
            </a:pPr>
            <a:endParaRPr lang="es-CL" sz="1600" dirty="0" smtClean="0">
              <a:solidFill>
                <a:schemeClr val="tx1"/>
              </a:solidFill>
            </a:endParaRPr>
          </a:p>
          <a:p>
            <a:pPr marL="457200" indent="-457200" algn="just">
              <a:buFont typeface="+mj-lt"/>
              <a:buAutoNum type="arabicPeriod" startAt="2"/>
              <a:defRPr/>
            </a:pPr>
            <a:r>
              <a:rPr lang="es-CL" sz="1600" u="sng" dirty="0" smtClean="0">
                <a:solidFill>
                  <a:schemeClr val="tx1"/>
                </a:solidFill>
              </a:rPr>
              <a:t>Situación N° 2 (Por demarcaciones visuales)</a:t>
            </a:r>
            <a:r>
              <a:rPr lang="es-CL" sz="1600" dirty="0" smtClean="0">
                <a:solidFill>
                  <a:schemeClr val="tx1"/>
                </a:solidFill>
              </a:rPr>
              <a:t> = Hora: 10 h 06 m  </a:t>
            </a:r>
            <a:r>
              <a:rPr lang="es-CL" sz="1600" dirty="0" err="1" smtClean="0">
                <a:solidFill>
                  <a:schemeClr val="tx1"/>
                </a:solidFill>
              </a:rPr>
              <a:t>Corr</a:t>
            </a:r>
            <a:r>
              <a:rPr lang="es-CL" sz="1600" dirty="0" smtClean="0">
                <a:solidFill>
                  <a:schemeClr val="tx1"/>
                </a:solidFill>
              </a:rPr>
              <a:t>.: 06.9’</a:t>
            </a:r>
          </a:p>
          <a:p>
            <a:pPr marL="457200" indent="-6350" algn="just">
              <a:defRPr/>
            </a:pPr>
            <a:r>
              <a:rPr lang="es-CL" sz="1600" dirty="0" smtClean="0">
                <a:solidFill>
                  <a:schemeClr val="tx1"/>
                </a:solidFill>
              </a:rPr>
              <a:t>Secuencia: Proa - Popa - Centro</a:t>
            </a:r>
          </a:p>
          <a:p>
            <a:pPr marL="717550" indent="-266700" algn="just">
              <a:buFont typeface="Wingdings" pitchFamily="2" charset="2"/>
              <a:buChar char="§"/>
              <a:defRPr/>
            </a:pPr>
            <a:r>
              <a:rPr lang="es-CL" sz="1600" dirty="0" smtClean="0">
                <a:solidFill>
                  <a:schemeClr val="tx1"/>
                </a:solidFill>
              </a:rPr>
              <a:t>Demarcación baliza costera isla Brito	: 058°</a:t>
            </a:r>
          </a:p>
          <a:p>
            <a:pPr marL="717550" indent="-266700" algn="just">
              <a:buFont typeface="Wingdings" pitchFamily="2" charset="2"/>
              <a:buChar char="§"/>
              <a:defRPr/>
            </a:pPr>
            <a:r>
              <a:rPr lang="es-CL" sz="1600" dirty="0" smtClean="0">
                <a:solidFill>
                  <a:schemeClr val="tx1"/>
                </a:solidFill>
              </a:rPr>
              <a:t>Demarcación faro islotes Cadetes		: 265°</a:t>
            </a:r>
          </a:p>
          <a:p>
            <a:pPr marL="717550" indent="-266700" algn="just">
              <a:buFont typeface="Wingdings" pitchFamily="2" charset="2"/>
              <a:buChar char="§"/>
              <a:defRPr/>
            </a:pPr>
            <a:r>
              <a:rPr lang="es-CL" sz="1600" dirty="0" smtClean="0">
                <a:solidFill>
                  <a:schemeClr val="tx1"/>
                </a:solidFill>
              </a:rPr>
              <a:t>Demarcación faro roca Condell		: 336°</a:t>
            </a:r>
            <a:endParaRPr lang="es-CL" sz="1600" b="0" dirty="0">
              <a:solidFill>
                <a:schemeClr val="tx1"/>
              </a:solidFill>
            </a:endParaRPr>
          </a:p>
        </p:txBody>
      </p:sp>
      <p:sp>
        <p:nvSpPr>
          <p:cNvPr id="6" name="Text Box 5" descr="Papel carta"/>
          <p:cNvSpPr txBox="1">
            <a:spLocks noChangeArrowheads="1"/>
          </p:cNvSpPr>
          <p:nvPr/>
        </p:nvSpPr>
        <p:spPr bwMode="auto">
          <a:xfrm>
            <a:off x="1094398" y="4832366"/>
            <a:ext cx="6978064" cy="1477328"/>
          </a:xfrm>
          <a:prstGeom prst="rect">
            <a:avLst/>
          </a:prstGeom>
          <a:blipFill dpi="0" rotWithShape="1">
            <a:blip r:embed="rId3"/>
            <a:srcRect/>
            <a:tile tx="0" ty="0" sx="100000" sy="100000" flip="none" algn="tl"/>
          </a:blipFill>
          <a:ln w="38100" algn="ctr">
            <a:solidFill>
              <a:srgbClr val="FF3300"/>
            </a:solidFill>
            <a:miter lim="800000"/>
            <a:headEnd/>
            <a:tailEnd/>
          </a:ln>
          <a:effectLst>
            <a:outerShdw dist="20000" dir="5400000" rotWithShape="0">
              <a:srgbClr val="000000">
                <a:alpha val="37999"/>
              </a:srgbClr>
            </a:outerShdw>
          </a:effectLst>
        </p:spPr>
        <p:txBody>
          <a:bodyPr wrap="none">
            <a:spAutoFit/>
          </a:bodyPr>
          <a:lstStyle/>
          <a:p>
            <a:pPr algn="just">
              <a:buFont typeface="Wingdings" pitchFamily="2" charset="2"/>
              <a:buNone/>
              <a:defRPr/>
            </a:pPr>
            <a:r>
              <a:rPr lang="es-CL" b="0" dirty="0" smtClean="0">
                <a:solidFill>
                  <a:schemeClr val="tx1"/>
                </a:solidFill>
                <a:latin typeface="Calibri" pitchFamily="34" charset="0"/>
              </a:rPr>
              <a:t>Finalizada el procedimiento de situar el buque, su Comandante </a:t>
            </a:r>
            <a:r>
              <a:rPr lang="es-CL" dirty="0" smtClean="0">
                <a:latin typeface="Calibri" pitchFamily="34" charset="0"/>
              </a:rPr>
              <a:t>le socita:</a:t>
            </a:r>
          </a:p>
          <a:p>
            <a:pPr algn="just">
              <a:buFont typeface="Wingdings" pitchFamily="2" charset="2"/>
              <a:buNone/>
              <a:defRPr/>
            </a:pPr>
            <a:endParaRPr lang="es-CL" dirty="0" smtClean="0">
              <a:latin typeface="Calibri" pitchFamily="34" charset="0"/>
            </a:endParaRPr>
          </a:p>
          <a:p>
            <a:pPr marL="342900" indent="-342900" algn="just">
              <a:buFont typeface="+mj-lt"/>
              <a:buAutoNum type="alphaLcParenR"/>
              <a:defRPr/>
            </a:pPr>
            <a:r>
              <a:rPr lang="es-CL" b="0" dirty="0" smtClean="0">
                <a:solidFill>
                  <a:schemeClr val="tx1"/>
                </a:solidFill>
                <a:latin typeface="Calibri" pitchFamily="34" charset="0"/>
              </a:rPr>
              <a:t>Velocidad verdadera carta  </a:t>
            </a:r>
            <a:r>
              <a:rPr lang="es-CL" b="0" dirty="0">
                <a:solidFill>
                  <a:schemeClr val="tx1"/>
                </a:solidFill>
                <a:latin typeface="Calibri" pitchFamily="34" charset="0"/>
              </a:rPr>
              <a:t>(nudos) </a:t>
            </a:r>
            <a:r>
              <a:rPr lang="es-CL" b="0" dirty="0" smtClean="0">
                <a:solidFill>
                  <a:schemeClr val="tx1"/>
                </a:solidFill>
                <a:latin typeface="Calibri" pitchFamily="34" charset="0"/>
              </a:rPr>
              <a:t>	=  21 Nudos</a:t>
            </a:r>
          </a:p>
          <a:p>
            <a:pPr marL="342900" indent="-342900" algn="just">
              <a:buFont typeface="+mj-lt"/>
              <a:buAutoNum type="alphaLcParenR"/>
              <a:defRPr/>
            </a:pPr>
            <a:r>
              <a:rPr lang="es-CL" dirty="0" smtClean="0">
                <a:latin typeface="Calibri" pitchFamily="34" charset="0"/>
              </a:rPr>
              <a:t>Velocidad corredera (nudos) 	=  17 Nudos</a:t>
            </a:r>
          </a:p>
          <a:p>
            <a:pPr marL="342900" indent="-342900" algn="just">
              <a:buFont typeface="+mj-lt"/>
              <a:buAutoNum type="alphaLcParenR"/>
              <a:defRPr/>
            </a:pPr>
            <a:r>
              <a:rPr lang="es-CL" b="0" smtClean="0">
                <a:solidFill>
                  <a:schemeClr val="tx1"/>
                </a:solidFill>
                <a:latin typeface="Calibri" pitchFamily="34" charset="0"/>
              </a:rPr>
              <a:t>Coeficiente </a:t>
            </a:r>
            <a:r>
              <a:rPr lang="es-CL" b="0" dirty="0" smtClean="0">
                <a:solidFill>
                  <a:schemeClr val="tx1"/>
                </a:solidFill>
                <a:latin typeface="Calibri" pitchFamily="34" charset="0"/>
              </a:rPr>
              <a:t>corredera		=  21/17 : 1,23</a:t>
            </a:r>
            <a:endParaRPr lang="es-ES" b="0" dirty="0">
              <a:solidFill>
                <a:schemeClr val="tx1"/>
              </a:solidFill>
              <a:latin typeface="Calibri"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srcRect l="14062" t="10416" r="20898" b="5208"/>
          <a:stretch>
            <a:fillRect/>
          </a:stretch>
        </p:blipFill>
        <p:spPr bwMode="auto">
          <a:xfrm>
            <a:off x="32" y="-71462"/>
            <a:ext cx="9215438" cy="6969985"/>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lnDef>
      <a:spPr>
        <a:ln>
          <a:solidFill>
            <a:schemeClr val="tx1"/>
          </a:solidFill>
        </a:ln>
      </a:spPr>
      <a:bodyPr/>
      <a:lstStyle/>
      <a:style>
        <a:lnRef idx="1">
          <a:schemeClr val="accent1"/>
        </a:lnRef>
        <a:fillRef idx="0">
          <a:schemeClr val="accent1"/>
        </a:fillRef>
        <a:effectRef idx="0">
          <a:schemeClr val="accent1"/>
        </a:effectRef>
        <a:fontRef idx="minor">
          <a:schemeClr val="tx1"/>
        </a:fontRef>
      </a:style>
    </a:lnDef>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2466</TotalTime>
  <Words>617</Words>
  <Application>Microsoft Office PowerPoint</Application>
  <PresentationFormat>Presentación en pantalla (4:3)</PresentationFormat>
  <Paragraphs>161</Paragraphs>
  <Slides>5</Slides>
  <Notes>4</Notes>
  <HiddenSlides>0</HiddenSlides>
  <MMClips>0</MMClips>
  <ScaleCrop>false</ScaleCrop>
  <HeadingPairs>
    <vt:vector size="4" baseType="variant">
      <vt:variant>
        <vt:lpstr>Tema</vt:lpstr>
      </vt:variant>
      <vt:variant>
        <vt:i4>1</vt:i4>
      </vt:variant>
      <vt:variant>
        <vt:lpstr>Títulos de diapositiva</vt:lpstr>
      </vt:variant>
      <vt:variant>
        <vt:i4>5</vt:i4>
      </vt:variant>
    </vt:vector>
  </HeadingPairs>
  <TitlesOfParts>
    <vt:vector size="6" baseType="lpstr">
      <vt:lpstr>Tema de Office</vt:lpstr>
      <vt:lpstr>Diapositiva 1</vt:lpstr>
      <vt:lpstr>Diapositiva 2</vt:lpstr>
      <vt:lpstr>Diapositiva 3</vt:lpstr>
      <vt:lpstr>Diapositiva 4</vt:lpstr>
      <vt:lpstr>Diapositiva 5</vt:lpstr>
    </vt:vector>
  </TitlesOfParts>
  <Company>casa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Roberto</dc:creator>
  <cp:lastModifiedBy>8666374-0</cp:lastModifiedBy>
  <cp:revision>161</cp:revision>
  <dcterms:created xsi:type="dcterms:W3CDTF">2008-06-13T15:33:55Z</dcterms:created>
  <dcterms:modified xsi:type="dcterms:W3CDTF">2021-06-07T20:59:28Z</dcterms:modified>
</cp:coreProperties>
</file>