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y="5143500" cx="9144000"/>
  <p:notesSz cx="6858000" cy="9144000"/>
  <p:embeddedFontLst>
    <p:embeddedFont>
      <p:font typeface="Alegreya"/>
      <p:regular r:id="rId12"/>
      <p:bold r:id="rId13"/>
      <p:italic r:id="rId14"/>
      <p:boldItalic r:id="rId1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font" Target="fonts/Alegreya-bold.fntdata"/><Relationship Id="rId12" Type="http://schemas.openxmlformats.org/officeDocument/2006/relationships/font" Target="fonts/Alegreya-regular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Alegreya-boldItalic.fntdata"/><Relationship Id="rId14" Type="http://schemas.openxmlformats.org/officeDocument/2006/relationships/font" Target="fonts/Alegreya-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33ccf3cbf2e_2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33ccf3cbf2e_2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33318100a0d_2_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33318100a0d_2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33318100a0d_2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33318100a0d_2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33318100a0d_2_4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33318100a0d_2_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3342b23532_5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33342b23532_5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jpg"/><Relationship Id="rId4" Type="http://schemas.openxmlformats.org/officeDocument/2006/relationships/image" Target="../media/image6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jpg"/><Relationship Id="rId4" Type="http://schemas.openxmlformats.org/officeDocument/2006/relationships/image" Target="../media/image3.png"/><Relationship Id="rId5" Type="http://schemas.openxmlformats.org/officeDocument/2006/relationships/image" Target="../media/image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jpg"/><Relationship Id="rId4" Type="http://schemas.openxmlformats.org/officeDocument/2006/relationships/image" Target="../media/image4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jpg"/><Relationship Id="rId4" Type="http://schemas.openxmlformats.org/officeDocument/2006/relationships/image" Target="../media/image5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jp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-616550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solidFill>
                  <a:srgbClr val="3832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</a:t>
            </a:r>
            <a:r>
              <a:rPr lang="es">
                <a:solidFill>
                  <a:srgbClr val="3832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Batalla Naval de Angamos”</a:t>
            </a:r>
            <a:endParaRPr>
              <a:solidFill>
                <a:srgbClr val="383234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623400" y="427045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935"/>
              <a:buNone/>
            </a:pPr>
            <a:r>
              <a:rPr lang="es" sz="1979">
                <a:solidFill>
                  <a:srgbClr val="D8D0C1"/>
                </a:solidFill>
                <a:latin typeface="Alegreya"/>
                <a:ea typeface="Alegreya"/>
                <a:cs typeface="Alegreya"/>
                <a:sym typeface="Alegreya"/>
              </a:rPr>
              <a:t>Clemente Schwarzenberg</a:t>
            </a:r>
            <a:endParaRPr sz="1979">
              <a:solidFill>
                <a:srgbClr val="D8D0C1"/>
              </a:solidFill>
              <a:latin typeface="Alegreya"/>
              <a:ea typeface="Alegreya"/>
              <a:cs typeface="Alegreya"/>
              <a:sym typeface="Alegreya"/>
            </a:endParaRPr>
          </a:p>
          <a:p>
            <a:pPr indent="0" lvl="0" marL="0" rtl="0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935"/>
              <a:buNone/>
            </a:pPr>
            <a:r>
              <a:rPr lang="es" sz="1979">
                <a:solidFill>
                  <a:srgbClr val="D8D0C1"/>
                </a:solidFill>
                <a:latin typeface="Alegreya"/>
                <a:ea typeface="Alegreya"/>
                <a:cs typeface="Alegreya"/>
                <a:sym typeface="Alegreya"/>
              </a:rPr>
              <a:t>Clemente </a:t>
            </a:r>
            <a:r>
              <a:rPr lang="es" sz="1979">
                <a:solidFill>
                  <a:srgbClr val="D8D0C1"/>
                </a:solidFill>
                <a:latin typeface="Alegreya"/>
                <a:ea typeface="Alegreya"/>
                <a:cs typeface="Alegreya"/>
                <a:sym typeface="Alegreya"/>
              </a:rPr>
              <a:t>Yáñez</a:t>
            </a:r>
            <a:endParaRPr sz="1979">
              <a:solidFill>
                <a:srgbClr val="D8D0C1"/>
              </a:solidFill>
              <a:latin typeface="Alegreya"/>
              <a:ea typeface="Alegreya"/>
              <a:cs typeface="Alegreya"/>
              <a:sym typeface="Alegrey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/>
          <p:nvPr/>
        </p:nvSpPr>
        <p:spPr>
          <a:xfrm>
            <a:off x="299875" y="1296550"/>
            <a:ext cx="3276900" cy="3435600"/>
          </a:xfrm>
          <a:prstGeom prst="roundRect">
            <a:avLst>
              <a:gd fmla="val 16667" name="adj"/>
            </a:avLst>
          </a:prstGeom>
          <a:solidFill>
            <a:srgbClr val="E8CEAC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" name="Google Shape;61;p14"/>
          <p:cNvSpPr txBox="1"/>
          <p:nvPr>
            <p:ph idx="1" type="subTitle"/>
          </p:nvPr>
        </p:nvSpPr>
        <p:spPr>
          <a:xfrm>
            <a:off x="388850" y="1480350"/>
            <a:ext cx="3276900" cy="1091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1630" lvl="0" marL="4572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383234"/>
              </a:buClr>
              <a:buSzPts val="1780"/>
              <a:buFont typeface="Alegreya"/>
              <a:buChar char="●"/>
            </a:pPr>
            <a:r>
              <a:rPr lang="es" sz="1779">
                <a:solidFill>
                  <a:srgbClr val="383234"/>
                </a:solidFill>
                <a:latin typeface="Alegreya"/>
                <a:ea typeface="Alegreya"/>
                <a:cs typeface="Alegreya"/>
                <a:sym typeface="Alegreya"/>
              </a:rPr>
              <a:t>La Batalla naval de </a:t>
            </a:r>
            <a:r>
              <a:rPr lang="es" sz="1779">
                <a:solidFill>
                  <a:srgbClr val="383234"/>
                </a:solidFill>
                <a:latin typeface="Alegreya"/>
                <a:ea typeface="Alegreya"/>
                <a:cs typeface="Alegreya"/>
                <a:sym typeface="Alegreya"/>
              </a:rPr>
              <a:t>Angamos Ocurre</a:t>
            </a:r>
            <a:r>
              <a:rPr lang="es" sz="1779">
                <a:solidFill>
                  <a:srgbClr val="383234"/>
                </a:solidFill>
                <a:latin typeface="Alegreya"/>
                <a:ea typeface="Alegreya"/>
                <a:cs typeface="Alegreya"/>
                <a:sym typeface="Alegreya"/>
              </a:rPr>
              <a:t> el </a:t>
            </a:r>
            <a:r>
              <a:rPr lang="es" sz="1779">
                <a:solidFill>
                  <a:srgbClr val="383234"/>
                </a:solidFill>
                <a:latin typeface="Alegreya"/>
                <a:ea typeface="Alegreya"/>
                <a:cs typeface="Alegreya"/>
                <a:sym typeface="Alegreya"/>
              </a:rPr>
              <a:t>año</a:t>
            </a:r>
            <a:r>
              <a:rPr lang="es" sz="1779">
                <a:solidFill>
                  <a:srgbClr val="383234"/>
                </a:solidFill>
                <a:latin typeface="Alegreya"/>
                <a:ea typeface="Alegreya"/>
                <a:cs typeface="Alegreya"/>
                <a:sym typeface="Alegreya"/>
              </a:rPr>
              <a:t> 1879 en el contexto de l guerra del pacifico</a:t>
            </a:r>
            <a:endParaRPr sz="1779">
              <a:solidFill>
                <a:srgbClr val="383234"/>
              </a:solidFill>
              <a:latin typeface="Alegreya"/>
              <a:ea typeface="Alegreya"/>
              <a:cs typeface="Alegreya"/>
              <a:sym typeface="Alegreya"/>
            </a:endParaRPr>
          </a:p>
        </p:txBody>
      </p:sp>
      <p:sp>
        <p:nvSpPr>
          <p:cNvPr id="62" name="Google Shape;62;p14"/>
          <p:cNvSpPr txBox="1"/>
          <p:nvPr>
            <p:ph type="ctrTitle"/>
          </p:nvPr>
        </p:nvSpPr>
        <p:spPr>
          <a:xfrm>
            <a:off x="243779" y="-810650"/>
            <a:ext cx="47241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solidFill>
                  <a:srgbClr val="02020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Introducción</a:t>
            </a:r>
            <a:endParaRPr>
              <a:solidFill>
                <a:srgbClr val="02020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3" name="Google Shape;63;p14"/>
          <p:cNvPicPr preferRelativeResize="0"/>
          <p:nvPr/>
        </p:nvPicPr>
        <p:blipFill rotWithShape="1">
          <a:blip r:embed="rId4">
            <a:alphaModFix/>
          </a:blip>
          <a:srcRect b="-6809" l="24732" r="0" t="6810"/>
          <a:stretch/>
        </p:blipFill>
        <p:spPr>
          <a:xfrm>
            <a:off x="5550200" y="135839"/>
            <a:ext cx="5263050" cy="5551859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p14"/>
          <p:cNvSpPr txBox="1"/>
          <p:nvPr/>
        </p:nvSpPr>
        <p:spPr>
          <a:xfrm>
            <a:off x="388850" y="2571750"/>
            <a:ext cx="3202500" cy="1184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39725" lvl="0" marL="457200" rtl="0" algn="l">
              <a:spcBef>
                <a:spcPts val="0"/>
              </a:spcBef>
              <a:spcAft>
                <a:spcPts val="0"/>
              </a:spcAft>
              <a:buClr>
                <a:srgbClr val="383234"/>
              </a:buClr>
              <a:buSzPts val="1750"/>
              <a:buFont typeface="Alegreya"/>
              <a:buChar char="●"/>
            </a:pPr>
            <a:r>
              <a:rPr lang="es" sz="1750">
                <a:solidFill>
                  <a:srgbClr val="383234"/>
                </a:solidFill>
                <a:latin typeface="Alegreya"/>
                <a:ea typeface="Alegreya"/>
                <a:cs typeface="Alegreya"/>
                <a:sym typeface="Alegreya"/>
              </a:rPr>
              <a:t>En esta batalla Chile finalmente logra tener el Dominio del mar con la captura del </a:t>
            </a:r>
            <a:r>
              <a:rPr lang="es" sz="1750">
                <a:solidFill>
                  <a:srgbClr val="383234"/>
                </a:solidFill>
                <a:latin typeface="Alegreya"/>
                <a:ea typeface="Alegreya"/>
                <a:cs typeface="Alegreya"/>
                <a:sym typeface="Alegreya"/>
              </a:rPr>
              <a:t>Huáscar</a:t>
            </a:r>
            <a:endParaRPr sz="1750">
              <a:solidFill>
                <a:srgbClr val="383234"/>
              </a:solidFill>
              <a:latin typeface="Alegreya"/>
              <a:ea typeface="Alegreya"/>
              <a:cs typeface="Alegreya"/>
              <a:sym typeface="Alegrey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/>
          <p:nvPr/>
        </p:nvSpPr>
        <p:spPr>
          <a:xfrm>
            <a:off x="189425" y="1092750"/>
            <a:ext cx="2670000" cy="3639600"/>
          </a:xfrm>
          <a:prstGeom prst="roundRect">
            <a:avLst>
              <a:gd fmla="val 16667" name="adj"/>
            </a:avLst>
          </a:prstGeom>
          <a:solidFill>
            <a:srgbClr val="E8CEAC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" name="Google Shape;70;p15"/>
          <p:cNvSpPr txBox="1"/>
          <p:nvPr>
            <p:ph idx="1" type="subTitle"/>
          </p:nvPr>
        </p:nvSpPr>
        <p:spPr>
          <a:xfrm>
            <a:off x="189426" y="1555816"/>
            <a:ext cx="2670000" cy="1156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1630" lvl="0" marL="4572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383234"/>
              </a:buClr>
              <a:buSzPts val="1780"/>
              <a:buFont typeface="Alegreya"/>
              <a:buChar char="●"/>
            </a:pPr>
            <a:r>
              <a:rPr lang="es" sz="1779">
                <a:solidFill>
                  <a:srgbClr val="383234"/>
                </a:solidFill>
                <a:latin typeface="Alegreya"/>
                <a:ea typeface="Alegreya"/>
                <a:cs typeface="Alegreya"/>
                <a:sym typeface="Alegreya"/>
              </a:rPr>
              <a:t>Miguel Grau llevaba una seguida de ataques a Chile</a:t>
            </a:r>
            <a:endParaRPr sz="1779">
              <a:solidFill>
                <a:srgbClr val="383234"/>
              </a:solidFill>
              <a:latin typeface="Alegreya"/>
              <a:ea typeface="Alegreya"/>
              <a:cs typeface="Alegreya"/>
              <a:sym typeface="Alegreya"/>
            </a:endParaRPr>
          </a:p>
        </p:txBody>
      </p:sp>
      <p:sp>
        <p:nvSpPr>
          <p:cNvPr id="71" name="Google Shape;71;p15"/>
          <p:cNvSpPr txBox="1"/>
          <p:nvPr>
            <p:ph type="ctrTitle"/>
          </p:nvPr>
        </p:nvSpPr>
        <p:spPr>
          <a:xfrm>
            <a:off x="243779" y="-959850"/>
            <a:ext cx="47241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solidFill>
                  <a:srgbClr val="02020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Antecedentes</a:t>
            </a:r>
            <a:endParaRPr>
              <a:solidFill>
                <a:srgbClr val="02020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2" name="Google Shape;72;p15"/>
          <p:cNvSpPr txBox="1"/>
          <p:nvPr/>
        </p:nvSpPr>
        <p:spPr>
          <a:xfrm>
            <a:off x="219576" y="3593897"/>
            <a:ext cx="2609700" cy="125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39725" lvl="0" marL="457200" rtl="0" algn="l">
              <a:spcBef>
                <a:spcPts val="0"/>
              </a:spcBef>
              <a:spcAft>
                <a:spcPts val="0"/>
              </a:spcAft>
              <a:buClr>
                <a:srgbClr val="383234"/>
              </a:buClr>
              <a:buSzPts val="1750"/>
              <a:buFont typeface="Alegreya"/>
              <a:buChar char="●"/>
            </a:pPr>
            <a:r>
              <a:rPr lang="es" sz="1750">
                <a:solidFill>
                  <a:srgbClr val="383234"/>
                </a:solidFill>
                <a:latin typeface="Alegreya"/>
                <a:ea typeface="Alegreya"/>
                <a:cs typeface="Alegreya"/>
                <a:sym typeface="Alegreya"/>
              </a:rPr>
              <a:t>Se decide que el </a:t>
            </a:r>
            <a:r>
              <a:rPr lang="es" sz="1750">
                <a:solidFill>
                  <a:srgbClr val="383234"/>
                </a:solidFill>
                <a:latin typeface="Alegreya"/>
                <a:ea typeface="Alegreya"/>
                <a:cs typeface="Alegreya"/>
                <a:sym typeface="Alegreya"/>
              </a:rPr>
              <a:t>Huáscar</a:t>
            </a:r>
            <a:r>
              <a:rPr lang="es" sz="1750">
                <a:solidFill>
                  <a:srgbClr val="383234"/>
                </a:solidFill>
                <a:latin typeface="Alegreya"/>
                <a:ea typeface="Alegreya"/>
                <a:cs typeface="Alegreya"/>
                <a:sym typeface="Alegreya"/>
              </a:rPr>
              <a:t> debe ser neutralizado</a:t>
            </a:r>
            <a:endParaRPr sz="1750">
              <a:solidFill>
                <a:srgbClr val="383234"/>
              </a:solidFill>
              <a:latin typeface="Alegreya"/>
              <a:ea typeface="Alegreya"/>
              <a:cs typeface="Alegreya"/>
              <a:sym typeface="Alegreya"/>
            </a:endParaRPr>
          </a:p>
        </p:txBody>
      </p:sp>
      <p:sp>
        <p:nvSpPr>
          <p:cNvPr id="73" name="Google Shape;73;p15"/>
          <p:cNvSpPr txBox="1"/>
          <p:nvPr>
            <p:ph type="ctrTitle"/>
          </p:nvPr>
        </p:nvSpPr>
        <p:spPr>
          <a:xfrm>
            <a:off x="8092752" y="-2172175"/>
            <a:ext cx="2763900" cy="1256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2020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74" name="Google Shape;74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15525" y="1646847"/>
            <a:ext cx="3403400" cy="2160366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15"/>
          <p:cNvPicPr preferRelativeResize="0"/>
          <p:nvPr/>
        </p:nvPicPr>
        <p:blipFill rotWithShape="1">
          <a:blip r:embed="rId5">
            <a:alphaModFix/>
          </a:blip>
          <a:srcRect b="2131" l="3220" r="2074" t="3117"/>
          <a:stretch/>
        </p:blipFill>
        <p:spPr>
          <a:xfrm>
            <a:off x="6656550" y="1188975"/>
            <a:ext cx="2222300" cy="2921950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Google Shape;76;p15"/>
          <p:cNvSpPr txBox="1"/>
          <p:nvPr/>
        </p:nvSpPr>
        <p:spPr>
          <a:xfrm>
            <a:off x="243776" y="2482422"/>
            <a:ext cx="2609700" cy="125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39725" lvl="0" marL="457200" rtl="0" algn="l">
              <a:spcBef>
                <a:spcPts val="0"/>
              </a:spcBef>
              <a:spcAft>
                <a:spcPts val="0"/>
              </a:spcAft>
              <a:buClr>
                <a:srgbClr val="383234"/>
              </a:buClr>
              <a:buSzPts val="1750"/>
              <a:buFont typeface="Alegreya"/>
              <a:buChar char="●"/>
            </a:pPr>
            <a:r>
              <a:rPr lang="es" sz="1750">
                <a:solidFill>
                  <a:srgbClr val="383234"/>
                </a:solidFill>
                <a:latin typeface="Alegreya"/>
                <a:ea typeface="Alegreya"/>
                <a:cs typeface="Alegreya"/>
                <a:sym typeface="Alegreya"/>
              </a:rPr>
              <a:t>El </a:t>
            </a:r>
            <a:r>
              <a:rPr lang="es" sz="1750">
                <a:solidFill>
                  <a:srgbClr val="383234"/>
                </a:solidFill>
                <a:latin typeface="Alegreya"/>
                <a:ea typeface="Alegreya"/>
                <a:cs typeface="Alegreya"/>
                <a:sym typeface="Alegreya"/>
              </a:rPr>
              <a:t>Huáscar</a:t>
            </a:r>
            <a:r>
              <a:rPr lang="es" sz="1750">
                <a:solidFill>
                  <a:srgbClr val="383234"/>
                </a:solidFill>
                <a:latin typeface="Alegreya"/>
                <a:ea typeface="Alegreya"/>
                <a:cs typeface="Alegreya"/>
                <a:sym typeface="Alegreya"/>
              </a:rPr>
              <a:t> era la </a:t>
            </a:r>
            <a:r>
              <a:rPr lang="es" sz="1750">
                <a:solidFill>
                  <a:srgbClr val="383234"/>
                </a:solidFill>
                <a:latin typeface="Alegreya"/>
                <a:ea typeface="Alegreya"/>
                <a:cs typeface="Alegreya"/>
                <a:sym typeface="Alegreya"/>
              </a:rPr>
              <a:t>última</a:t>
            </a:r>
            <a:r>
              <a:rPr lang="es" sz="1750">
                <a:solidFill>
                  <a:srgbClr val="383234"/>
                </a:solidFill>
                <a:latin typeface="Alegreya"/>
                <a:ea typeface="Alegreya"/>
                <a:cs typeface="Alegreya"/>
                <a:sym typeface="Alegreya"/>
              </a:rPr>
              <a:t> amenaza para para la armada</a:t>
            </a:r>
            <a:endParaRPr sz="1750">
              <a:solidFill>
                <a:srgbClr val="383234"/>
              </a:solidFill>
              <a:latin typeface="Alegreya"/>
              <a:ea typeface="Alegreya"/>
              <a:cs typeface="Alegreya"/>
              <a:sym typeface="Alegrey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6"/>
          <p:cNvSpPr/>
          <p:nvPr/>
        </p:nvSpPr>
        <p:spPr>
          <a:xfrm>
            <a:off x="1347975" y="355300"/>
            <a:ext cx="6482700" cy="4153500"/>
          </a:xfrm>
          <a:prstGeom prst="round2DiagRect">
            <a:avLst>
              <a:gd fmla="val 16667" name="adj1"/>
              <a:gd fmla="val 0" name="adj2"/>
            </a:avLst>
          </a:prstGeom>
          <a:solidFill>
            <a:srgbClr val="E8CEAC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82" name="Google Shape;82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906500" y="695725"/>
            <a:ext cx="5330995" cy="35967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7"/>
          <p:cNvSpPr/>
          <p:nvPr/>
        </p:nvSpPr>
        <p:spPr>
          <a:xfrm>
            <a:off x="299875" y="1296550"/>
            <a:ext cx="3276900" cy="3435600"/>
          </a:xfrm>
          <a:prstGeom prst="roundRect">
            <a:avLst>
              <a:gd fmla="val 16667" name="adj"/>
            </a:avLst>
          </a:prstGeom>
          <a:solidFill>
            <a:srgbClr val="E8CEAC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17"/>
          <p:cNvSpPr txBox="1"/>
          <p:nvPr>
            <p:ph idx="1" type="subTitle"/>
          </p:nvPr>
        </p:nvSpPr>
        <p:spPr>
          <a:xfrm>
            <a:off x="388850" y="1480350"/>
            <a:ext cx="3276900" cy="1091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39725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83234"/>
              </a:buClr>
              <a:buSzPts val="1750"/>
              <a:buFont typeface="Alegreya"/>
              <a:buChar char="●"/>
            </a:pPr>
            <a:r>
              <a:rPr lang="es" sz="1750">
                <a:solidFill>
                  <a:srgbClr val="383234"/>
                </a:solidFill>
                <a:latin typeface="Alegreya"/>
                <a:ea typeface="Alegreya"/>
                <a:cs typeface="Alegreya"/>
                <a:sym typeface="Alegreya"/>
              </a:rPr>
              <a:t>La batalla comienza a las 9:25 con el H</a:t>
            </a:r>
            <a:r>
              <a:rPr lang="es" sz="1750">
                <a:solidFill>
                  <a:srgbClr val="383234"/>
                </a:solidFill>
                <a:latin typeface="Alegreya"/>
                <a:ea typeface="Alegreya"/>
                <a:cs typeface="Alegreya"/>
                <a:sym typeface="Alegreya"/>
              </a:rPr>
              <a:t>uáscar</a:t>
            </a:r>
            <a:r>
              <a:rPr lang="es" sz="1750">
                <a:solidFill>
                  <a:srgbClr val="383234"/>
                </a:solidFill>
                <a:latin typeface="Alegreya"/>
                <a:ea typeface="Alegreya"/>
                <a:cs typeface="Alegreya"/>
                <a:sym typeface="Alegreya"/>
              </a:rPr>
              <a:t> rompiendo el fuego y </a:t>
            </a:r>
            <a:r>
              <a:rPr lang="es" sz="1750">
                <a:solidFill>
                  <a:srgbClr val="383234"/>
                </a:solidFill>
                <a:latin typeface="Alegreya"/>
                <a:ea typeface="Alegreya"/>
                <a:cs typeface="Alegreya"/>
                <a:sym typeface="Alegreya"/>
              </a:rPr>
              <a:t>termina</a:t>
            </a:r>
            <a:r>
              <a:rPr lang="es" sz="1750">
                <a:solidFill>
                  <a:srgbClr val="383234"/>
                </a:solidFill>
                <a:latin typeface="Alegreya"/>
                <a:ea typeface="Alegreya"/>
                <a:cs typeface="Alegreya"/>
                <a:sym typeface="Alegreya"/>
              </a:rPr>
              <a:t> a las 10:55 cuando el </a:t>
            </a:r>
            <a:r>
              <a:rPr lang="es" sz="1750">
                <a:solidFill>
                  <a:srgbClr val="383234"/>
                </a:solidFill>
                <a:latin typeface="Alegreya"/>
                <a:ea typeface="Alegreya"/>
                <a:cs typeface="Alegreya"/>
                <a:sym typeface="Alegreya"/>
              </a:rPr>
              <a:t>Huáscar</a:t>
            </a:r>
            <a:r>
              <a:rPr lang="es" sz="1750">
                <a:solidFill>
                  <a:srgbClr val="383234"/>
                </a:solidFill>
                <a:latin typeface="Alegreya"/>
                <a:ea typeface="Alegreya"/>
                <a:cs typeface="Alegreya"/>
                <a:sym typeface="Alegreya"/>
              </a:rPr>
              <a:t> </a:t>
            </a:r>
            <a:r>
              <a:rPr lang="es" sz="1750">
                <a:solidFill>
                  <a:srgbClr val="383234"/>
                </a:solidFill>
                <a:latin typeface="Alegreya"/>
                <a:ea typeface="Alegreya"/>
                <a:cs typeface="Alegreya"/>
                <a:sym typeface="Alegreya"/>
              </a:rPr>
              <a:t>arrió</a:t>
            </a:r>
            <a:r>
              <a:rPr lang="es" sz="1750">
                <a:solidFill>
                  <a:srgbClr val="383234"/>
                </a:solidFill>
                <a:latin typeface="Alegreya"/>
                <a:ea typeface="Alegreya"/>
                <a:cs typeface="Alegreya"/>
                <a:sym typeface="Alegreya"/>
              </a:rPr>
              <a:t> su bandera.</a:t>
            </a:r>
            <a:endParaRPr sz="1750">
              <a:solidFill>
                <a:srgbClr val="383234"/>
              </a:solidFill>
              <a:latin typeface="Alegreya"/>
              <a:ea typeface="Alegreya"/>
              <a:cs typeface="Alegreya"/>
              <a:sym typeface="Alegreya"/>
            </a:endParaRPr>
          </a:p>
        </p:txBody>
      </p:sp>
      <p:sp>
        <p:nvSpPr>
          <p:cNvPr id="89" name="Google Shape;89;p17"/>
          <p:cNvSpPr txBox="1"/>
          <p:nvPr>
            <p:ph type="ctrTitle"/>
          </p:nvPr>
        </p:nvSpPr>
        <p:spPr>
          <a:xfrm>
            <a:off x="243779" y="-810650"/>
            <a:ext cx="47241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solidFill>
                  <a:srgbClr val="02020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Batalla Naval</a:t>
            </a:r>
            <a:endParaRPr>
              <a:solidFill>
                <a:srgbClr val="02020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0" name="Google Shape;90;p17"/>
          <p:cNvSpPr txBox="1"/>
          <p:nvPr/>
        </p:nvSpPr>
        <p:spPr>
          <a:xfrm>
            <a:off x="388850" y="2946025"/>
            <a:ext cx="3202500" cy="1184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39725" lvl="0" marL="457200" rtl="0" algn="l">
              <a:spcBef>
                <a:spcPts val="0"/>
              </a:spcBef>
              <a:spcAft>
                <a:spcPts val="0"/>
              </a:spcAft>
              <a:buClr>
                <a:srgbClr val="383234"/>
              </a:buClr>
              <a:buSzPts val="1750"/>
              <a:buFont typeface="Alegreya"/>
              <a:buChar char="●"/>
            </a:pPr>
            <a:r>
              <a:rPr lang="es" sz="1750">
                <a:solidFill>
                  <a:srgbClr val="383234"/>
                </a:solidFill>
                <a:latin typeface="Alegreya"/>
                <a:ea typeface="Alegreya"/>
                <a:cs typeface="Alegreya"/>
                <a:sym typeface="Alegreya"/>
              </a:rPr>
              <a:t>En esta batalla Chile finalmente logra tener el Dominio del mar con la captura del Huáscar</a:t>
            </a:r>
            <a:endParaRPr sz="1750">
              <a:solidFill>
                <a:srgbClr val="383234"/>
              </a:solidFill>
              <a:latin typeface="Alegreya"/>
              <a:ea typeface="Alegreya"/>
              <a:cs typeface="Alegreya"/>
              <a:sym typeface="Alegreya"/>
            </a:endParaRPr>
          </a:p>
        </p:txBody>
      </p:sp>
      <p:sp>
        <p:nvSpPr>
          <p:cNvPr id="91" name="Google Shape;91;p17"/>
          <p:cNvSpPr/>
          <p:nvPr/>
        </p:nvSpPr>
        <p:spPr>
          <a:xfrm>
            <a:off x="4657275" y="529875"/>
            <a:ext cx="4328400" cy="4326300"/>
          </a:xfrm>
          <a:prstGeom prst="roundRect">
            <a:avLst>
              <a:gd fmla="val 16667" name="adj"/>
            </a:avLst>
          </a:prstGeom>
          <a:solidFill>
            <a:srgbClr val="D9DCCC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92" name="Google Shape;92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67875" y="752650"/>
            <a:ext cx="3765400" cy="38840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8"/>
          <p:cNvSpPr/>
          <p:nvPr/>
        </p:nvSpPr>
        <p:spPr>
          <a:xfrm>
            <a:off x="299875" y="1286825"/>
            <a:ext cx="3276900" cy="3435600"/>
          </a:xfrm>
          <a:prstGeom prst="roundRect">
            <a:avLst>
              <a:gd fmla="val 16667" name="adj"/>
            </a:avLst>
          </a:prstGeom>
          <a:solidFill>
            <a:srgbClr val="E8CEAC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18"/>
          <p:cNvSpPr txBox="1"/>
          <p:nvPr>
            <p:ph idx="1" type="subTitle"/>
          </p:nvPr>
        </p:nvSpPr>
        <p:spPr>
          <a:xfrm>
            <a:off x="388850" y="1480350"/>
            <a:ext cx="3276900" cy="10914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65125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83234"/>
              </a:buClr>
              <a:buSzPts val="2150"/>
              <a:buFont typeface="Alegreya"/>
              <a:buChar char="●"/>
            </a:pPr>
            <a:r>
              <a:rPr lang="es" sz="1750">
                <a:solidFill>
                  <a:srgbClr val="383234"/>
                </a:solidFill>
                <a:latin typeface="Alegreya"/>
                <a:ea typeface="Alegreya"/>
                <a:cs typeface="Alegreya"/>
                <a:sym typeface="Alegreya"/>
              </a:rPr>
              <a:t>Con el dominio del mar asegurado, el Ejército obtuvo la libertad de acción estratégica que le permitiera atacar al enemigo dónde, cuándo y cómo lo estimara más conveniente</a:t>
            </a:r>
            <a:r>
              <a:rPr lang="es" sz="1750">
                <a:solidFill>
                  <a:srgbClr val="001C32"/>
                </a:solidFill>
                <a:latin typeface="Alegreya"/>
                <a:ea typeface="Alegreya"/>
                <a:cs typeface="Alegreya"/>
                <a:sym typeface="Alegreya"/>
              </a:rPr>
              <a:t>.</a:t>
            </a:r>
            <a:endParaRPr sz="2150">
              <a:solidFill>
                <a:srgbClr val="383234"/>
              </a:solidFill>
              <a:latin typeface="Alegreya"/>
              <a:ea typeface="Alegreya"/>
              <a:cs typeface="Alegreya"/>
              <a:sym typeface="Alegreya"/>
            </a:endParaRPr>
          </a:p>
        </p:txBody>
      </p:sp>
      <p:sp>
        <p:nvSpPr>
          <p:cNvPr id="99" name="Google Shape;99;p18"/>
          <p:cNvSpPr txBox="1"/>
          <p:nvPr>
            <p:ph type="ctrTitle"/>
          </p:nvPr>
        </p:nvSpPr>
        <p:spPr>
          <a:xfrm>
            <a:off x="299875" y="190350"/>
            <a:ext cx="8900100" cy="1290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solidFill>
                  <a:srgbClr val="02020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Resultado y Consecuencia para Chile</a:t>
            </a:r>
            <a:endParaRPr>
              <a:solidFill>
                <a:srgbClr val="02020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0" name="Google Shape;100;p18"/>
          <p:cNvSpPr txBox="1"/>
          <p:nvPr>
            <p:ph idx="1" type="subTitle"/>
          </p:nvPr>
        </p:nvSpPr>
        <p:spPr>
          <a:xfrm>
            <a:off x="388850" y="3331075"/>
            <a:ext cx="3276900" cy="10914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65125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83234"/>
              </a:buClr>
              <a:buSzPts val="2150"/>
              <a:buFont typeface="Alegreya"/>
              <a:buChar char="●"/>
            </a:pPr>
            <a:r>
              <a:rPr lang="es" sz="1750">
                <a:solidFill>
                  <a:srgbClr val="383234"/>
                </a:solidFill>
                <a:latin typeface="Alegreya"/>
                <a:ea typeface="Alegreya"/>
                <a:cs typeface="Alegreya"/>
                <a:sym typeface="Alegreya"/>
              </a:rPr>
              <a:t>El poder naval queda debilitado lo que resulta en </a:t>
            </a:r>
            <a:r>
              <a:rPr lang="es" sz="1750">
                <a:solidFill>
                  <a:srgbClr val="383234"/>
                </a:solidFill>
                <a:latin typeface="Alegreya"/>
                <a:ea typeface="Alegreya"/>
                <a:cs typeface="Alegreya"/>
                <a:sym typeface="Alegreya"/>
              </a:rPr>
              <a:t>el dominio</a:t>
            </a:r>
            <a:r>
              <a:rPr lang="es" sz="1750">
                <a:solidFill>
                  <a:srgbClr val="383234"/>
                </a:solidFill>
                <a:latin typeface="Alegreya"/>
                <a:ea typeface="Alegreya"/>
                <a:cs typeface="Alegreya"/>
                <a:sym typeface="Alegreya"/>
              </a:rPr>
              <a:t> del mar Chileno.</a:t>
            </a:r>
            <a:endParaRPr sz="2150">
              <a:solidFill>
                <a:srgbClr val="383234"/>
              </a:solidFill>
              <a:latin typeface="Alegreya"/>
              <a:ea typeface="Alegreya"/>
              <a:cs typeface="Alegreya"/>
              <a:sym typeface="Alegreya"/>
            </a:endParaRPr>
          </a:p>
        </p:txBody>
      </p:sp>
      <p:pic>
        <p:nvPicPr>
          <p:cNvPr id="101" name="Google Shape;101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902625" y="1415200"/>
            <a:ext cx="5173450" cy="30072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