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5" r:id="rId3"/>
    <p:sldId id="314" r:id="rId4"/>
    <p:sldId id="316" r:id="rId5"/>
    <p:sldId id="322" r:id="rId6"/>
    <p:sldId id="323" r:id="rId7"/>
    <p:sldId id="324" r:id="rId8"/>
    <p:sldId id="325" r:id="rId9"/>
    <p:sldId id="326" r:id="rId10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78"/>
    <p:restoredTop sz="94632"/>
  </p:normalViewPr>
  <p:slideViewPr>
    <p:cSldViewPr snapToGrid="0">
      <p:cViewPr varScale="1">
        <p:scale>
          <a:sx n="81" d="100"/>
          <a:sy n="81" d="100"/>
        </p:scale>
        <p:origin x="216" y="7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B67B5C-86B1-40C3-A4BC-5C1A10FDE853}" type="doc">
      <dgm:prSet loTypeId="urn:microsoft.com/office/officeart/2005/8/layout/default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F6E78FD-16E3-4208-B331-B622E353228A}">
      <dgm:prSet/>
      <dgm:spPr/>
      <dgm:t>
        <a:bodyPr/>
        <a:lstStyle/>
        <a:p>
          <a:r>
            <a:rPr lang="es-ES_tradnl" dirty="0"/>
            <a:t>1: Repaso</a:t>
          </a:r>
          <a:endParaRPr lang="en-US" dirty="0"/>
        </a:p>
      </dgm:t>
    </dgm:pt>
    <dgm:pt modelId="{B5F8670D-DC7B-4D28-BB13-DDACAC12307D}" type="parTrans" cxnId="{5FE47889-4156-4DB3-B063-7776B11DC916}">
      <dgm:prSet/>
      <dgm:spPr/>
      <dgm:t>
        <a:bodyPr/>
        <a:lstStyle/>
        <a:p>
          <a:endParaRPr lang="en-US"/>
        </a:p>
      </dgm:t>
    </dgm:pt>
    <dgm:pt modelId="{FFB27B98-639A-4EC4-9A03-A668E7E27654}" type="sibTrans" cxnId="{5FE47889-4156-4DB3-B063-7776B11DC916}">
      <dgm:prSet/>
      <dgm:spPr/>
      <dgm:t>
        <a:bodyPr/>
        <a:lstStyle/>
        <a:p>
          <a:endParaRPr lang="en-US"/>
        </a:p>
      </dgm:t>
    </dgm:pt>
    <dgm:pt modelId="{E567A33C-D382-46D7-9A4C-1890C7E6D9B7}">
      <dgm:prSet/>
      <dgm:spPr/>
      <dgm:t>
        <a:bodyPr/>
        <a:lstStyle/>
        <a:p>
          <a:r>
            <a:rPr lang="es-ES_tradnl" dirty="0"/>
            <a:t>2: Exposición mando tipo misión</a:t>
          </a:r>
          <a:endParaRPr lang="en-US" dirty="0"/>
        </a:p>
      </dgm:t>
    </dgm:pt>
    <dgm:pt modelId="{1765984E-FB07-4C39-BBED-628B278EA270}" type="parTrans" cxnId="{D437AA95-E0B5-4FF0-A744-062DF47FB0C1}">
      <dgm:prSet/>
      <dgm:spPr/>
      <dgm:t>
        <a:bodyPr/>
        <a:lstStyle/>
        <a:p>
          <a:endParaRPr lang="en-US"/>
        </a:p>
      </dgm:t>
    </dgm:pt>
    <dgm:pt modelId="{FAFBDAC4-6D8E-4383-98B5-4EC82550C0D4}" type="sibTrans" cxnId="{D437AA95-E0B5-4FF0-A744-062DF47FB0C1}">
      <dgm:prSet/>
      <dgm:spPr/>
      <dgm:t>
        <a:bodyPr/>
        <a:lstStyle/>
        <a:p>
          <a:endParaRPr lang="en-US"/>
        </a:p>
      </dgm:t>
    </dgm:pt>
    <dgm:pt modelId="{AB395BDB-D0CB-484E-9562-A09164640FD9}">
      <dgm:prSet/>
      <dgm:spPr>
        <a:solidFill>
          <a:srgbClr val="00B050"/>
        </a:solidFill>
      </dgm:spPr>
      <dgm:t>
        <a:bodyPr/>
        <a:lstStyle/>
        <a:p>
          <a:r>
            <a:rPr lang="es-ES_tradnl" dirty="0"/>
            <a:t>3: Evaluación 1 Semestre</a:t>
          </a:r>
          <a:endParaRPr lang="en-US" dirty="0"/>
        </a:p>
      </dgm:t>
    </dgm:pt>
    <dgm:pt modelId="{86EEB7EE-A5AC-4025-98EE-68984D2E37C9}" type="parTrans" cxnId="{C042CAF8-08B7-4809-81DD-B980176D94CD}">
      <dgm:prSet/>
      <dgm:spPr/>
      <dgm:t>
        <a:bodyPr/>
        <a:lstStyle/>
        <a:p>
          <a:endParaRPr lang="en-US"/>
        </a:p>
      </dgm:t>
    </dgm:pt>
    <dgm:pt modelId="{76DBAB95-C9D3-41B3-9215-2838B2CB7E8D}" type="sibTrans" cxnId="{C042CAF8-08B7-4809-81DD-B980176D94CD}">
      <dgm:prSet/>
      <dgm:spPr/>
      <dgm:t>
        <a:bodyPr/>
        <a:lstStyle/>
        <a:p>
          <a:endParaRPr lang="en-US"/>
        </a:p>
      </dgm:t>
    </dgm:pt>
    <dgm:pt modelId="{E0B92ECF-8EAA-483E-BD98-7D2950B71FD0}">
      <dgm:prSet/>
      <dgm:spPr/>
      <dgm:t>
        <a:bodyPr/>
        <a:lstStyle/>
        <a:p>
          <a:r>
            <a:rPr lang="es-ES_tradnl" dirty="0"/>
            <a:t>6: </a:t>
          </a:r>
          <a:r>
            <a:rPr lang="es-MX" dirty="0"/>
            <a:t>TDG infiltración flanqueante-WARNORD</a:t>
          </a:r>
          <a:endParaRPr lang="en-US" dirty="0"/>
        </a:p>
      </dgm:t>
    </dgm:pt>
    <dgm:pt modelId="{D1F0CA50-007C-4943-B8D9-0F8BC3B9BC53}" type="parTrans" cxnId="{135E012B-D468-4E49-978A-AB4ED65C5A3F}">
      <dgm:prSet/>
      <dgm:spPr/>
      <dgm:t>
        <a:bodyPr/>
        <a:lstStyle/>
        <a:p>
          <a:endParaRPr lang="en-US"/>
        </a:p>
      </dgm:t>
    </dgm:pt>
    <dgm:pt modelId="{B5B6CD87-9788-4453-9D70-89214964EADA}" type="sibTrans" cxnId="{135E012B-D468-4E49-978A-AB4ED65C5A3F}">
      <dgm:prSet/>
      <dgm:spPr/>
      <dgm:t>
        <a:bodyPr/>
        <a:lstStyle/>
        <a:p>
          <a:endParaRPr lang="en-US"/>
        </a:p>
      </dgm:t>
    </dgm:pt>
    <dgm:pt modelId="{01558FD8-D48D-4902-9783-D61D3AB900B8}">
      <dgm:prSet/>
      <dgm:spPr>
        <a:solidFill>
          <a:srgbClr val="00B050"/>
        </a:solidFill>
      </dgm:spPr>
      <dgm:t>
        <a:bodyPr/>
        <a:lstStyle/>
        <a:p>
          <a:r>
            <a:rPr lang="es-ES_tradnl" dirty="0"/>
            <a:t>7: </a:t>
          </a:r>
          <a:r>
            <a:rPr lang="es-MX" dirty="0"/>
            <a:t>OPORD infiltración</a:t>
          </a:r>
          <a:endParaRPr lang="en-US" dirty="0"/>
        </a:p>
      </dgm:t>
    </dgm:pt>
    <dgm:pt modelId="{B002DA9E-10FD-4734-9521-C70847A2BC75}" type="parTrans" cxnId="{2F4B2142-FB80-44F8-8F14-4526AF8E727F}">
      <dgm:prSet/>
      <dgm:spPr/>
      <dgm:t>
        <a:bodyPr/>
        <a:lstStyle/>
        <a:p>
          <a:endParaRPr lang="en-US"/>
        </a:p>
      </dgm:t>
    </dgm:pt>
    <dgm:pt modelId="{5B734099-D205-4AEA-AA63-35ECC4F36F8F}" type="sibTrans" cxnId="{2F4B2142-FB80-44F8-8F14-4526AF8E727F}">
      <dgm:prSet/>
      <dgm:spPr/>
      <dgm:t>
        <a:bodyPr/>
        <a:lstStyle/>
        <a:p>
          <a:endParaRPr lang="en-US"/>
        </a:p>
      </dgm:t>
    </dgm:pt>
    <dgm:pt modelId="{595F242B-3272-412A-9C5C-FF31C7E62C3F}">
      <dgm:prSet/>
      <dgm:spPr/>
      <dgm:t>
        <a:bodyPr/>
        <a:lstStyle/>
        <a:p>
          <a:r>
            <a:rPr lang="es-ES_tradnl" dirty="0"/>
            <a:t>8: Defensa contra infiltración</a:t>
          </a:r>
          <a:endParaRPr lang="en-US" dirty="0"/>
        </a:p>
      </dgm:t>
    </dgm:pt>
    <dgm:pt modelId="{79AE7D86-FA55-49A6-98D9-1343A35176DB}" type="parTrans" cxnId="{195D0505-BFCA-4A29-BEDB-7FA35BE7865A}">
      <dgm:prSet/>
      <dgm:spPr/>
      <dgm:t>
        <a:bodyPr/>
        <a:lstStyle/>
        <a:p>
          <a:endParaRPr lang="en-US"/>
        </a:p>
      </dgm:t>
    </dgm:pt>
    <dgm:pt modelId="{4347478C-743A-45F2-975C-F086805E5D2F}" type="sibTrans" cxnId="{195D0505-BFCA-4A29-BEDB-7FA35BE7865A}">
      <dgm:prSet/>
      <dgm:spPr/>
      <dgm:t>
        <a:bodyPr/>
        <a:lstStyle/>
        <a:p>
          <a:endParaRPr lang="en-US"/>
        </a:p>
      </dgm:t>
    </dgm:pt>
    <dgm:pt modelId="{DAB7C6A0-A9C1-4828-B8CF-9E5FE5B35FB9}">
      <dgm:prSet/>
      <dgm:spPr/>
      <dgm:t>
        <a:bodyPr/>
        <a:lstStyle/>
        <a:p>
          <a:r>
            <a:rPr lang="es-ES_tradnl" dirty="0"/>
            <a:t>9: </a:t>
          </a:r>
          <a:r>
            <a:rPr lang="es-MX" dirty="0"/>
            <a:t>TDG Penetración-WARNORD</a:t>
          </a:r>
          <a:endParaRPr lang="en-US" dirty="0"/>
        </a:p>
      </dgm:t>
    </dgm:pt>
    <dgm:pt modelId="{48A1338D-DED6-43E5-8A8B-A3A0D6CB884A}" type="parTrans" cxnId="{F1060EE1-B866-49AE-B45D-A5873E8D5184}">
      <dgm:prSet/>
      <dgm:spPr/>
      <dgm:t>
        <a:bodyPr/>
        <a:lstStyle/>
        <a:p>
          <a:endParaRPr lang="en-US"/>
        </a:p>
      </dgm:t>
    </dgm:pt>
    <dgm:pt modelId="{2D704BEB-F623-4728-8B2D-7F5F2FAE665D}" type="sibTrans" cxnId="{F1060EE1-B866-49AE-B45D-A5873E8D5184}">
      <dgm:prSet/>
      <dgm:spPr/>
      <dgm:t>
        <a:bodyPr/>
        <a:lstStyle/>
        <a:p>
          <a:endParaRPr lang="en-US"/>
        </a:p>
      </dgm:t>
    </dgm:pt>
    <dgm:pt modelId="{272A537D-B069-4789-A2A8-63574D25B565}">
      <dgm:prSet/>
      <dgm:spPr/>
      <dgm:t>
        <a:bodyPr/>
        <a:lstStyle/>
        <a:p>
          <a:r>
            <a:rPr lang="es-ES_tradnl" dirty="0"/>
            <a:t>10: OPORD Penetración</a:t>
          </a:r>
          <a:endParaRPr lang="en-US" dirty="0"/>
        </a:p>
      </dgm:t>
    </dgm:pt>
    <dgm:pt modelId="{8B5A8675-141D-462F-AE41-48B6D9EC343F}" type="parTrans" cxnId="{537BB0A2-BAF1-4164-8231-DF8B2FFD91BE}">
      <dgm:prSet/>
      <dgm:spPr/>
      <dgm:t>
        <a:bodyPr/>
        <a:lstStyle/>
        <a:p>
          <a:endParaRPr lang="en-US"/>
        </a:p>
      </dgm:t>
    </dgm:pt>
    <dgm:pt modelId="{2A1BA261-66EC-47B3-AA4F-66E594766402}" type="sibTrans" cxnId="{537BB0A2-BAF1-4164-8231-DF8B2FFD91BE}">
      <dgm:prSet/>
      <dgm:spPr/>
      <dgm:t>
        <a:bodyPr/>
        <a:lstStyle/>
        <a:p>
          <a:endParaRPr lang="en-US"/>
        </a:p>
      </dgm:t>
    </dgm:pt>
    <dgm:pt modelId="{A693741E-FA61-43A1-A518-EF234A997925}">
      <dgm:prSet custT="1"/>
      <dgm:spPr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gm:spPr>
      <dgm:t>
        <a:bodyPr spcFirstLastPara="0" vert="horz" wrap="square" lIns="72390" tIns="72390" rIns="72390" bIns="72390" numCol="1" spcCol="1270" anchor="ctr" anchorCtr="0"/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13: OPORD Asalto Aéreo</a:t>
          </a:r>
          <a:endParaRPr lang="en-US" sz="1900" kern="1200" dirty="0">
            <a:solidFill>
              <a:prstClr val="white"/>
            </a:solidFill>
            <a:latin typeface="Calibri" panose="020F0502020204030204"/>
            <a:ea typeface="+mn-ea"/>
            <a:cs typeface="+mn-cs"/>
          </a:endParaRPr>
        </a:p>
      </dgm:t>
    </dgm:pt>
    <dgm:pt modelId="{1B1D246C-321A-407A-A2AA-577F06812F85}" type="parTrans" cxnId="{55B11FAC-5208-4742-A381-796E07F25479}">
      <dgm:prSet/>
      <dgm:spPr/>
      <dgm:t>
        <a:bodyPr/>
        <a:lstStyle/>
        <a:p>
          <a:endParaRPr lang="en-US"/>
        </a:p>
      </dgm:t>
    </dgm:pt>
    <dgm:pt modelId="{E2989C44-CC0D-407A-9A7C-9BA4AECD7F0F}" type="sibTrans" cxnId="{55B11FAC-5208-4742-A381-796E07F25479}">
      <dgm:prSet/>
      <dgm:spPr/>
      <dgm:t>
        <a:bodyPr/>
        <a:lstStyle/>
        <a:p>
          <a:endParaRPr lang="en-US"/>
        </a:p>
      </dgm:t>
    </dgm:pt>
    <dgm:pt modelId="{2CB03FE4-B222-452D-9168-37743B0E0DAC}">
      <dgm:prSet/>
      <dgm:spPr/>
      <dgm:t>
        <a:bodyPr/>
        <a:lstStyle/>
        <a:p>
          <a:r>
            <a:rPr lang="es-ES_tradnl" noProof="0" dirty="0"/>
            <a:t>14: Ejercicio nivel Compañía</a:t>
          </a:r>
        </a:p>
      </dgm:t>
    </dgm:pt>
    <dgm:pt modelId="{8A2079A0-B74D-4CA0-A549-FC003F4B02A2}" type="parTrans" cxnId="{0BA9CE13-B673-45F6-ACFE-65510F358D84}">
      <dgm:prSet/>
      <dgm:spPr/>
      <dgm:t>
        <a:bodyPr/>
        <a:lstStyle/>
        <a:p>
          <a:endParaRPr lang="en-US"/>
        </a:p>
      </dgm:t>
    </dgm:pt>
    <dgm:pt modelId="{9D0B9274-5682-4B37-A6DD-B2C7010C7952}" type="sibTrans" cxnId="{0BA9CE13-B673-45F6-ACFE-65510F358D84}">
      <dgm:prSet/>
      <dgm:spPr/>
      <dgm:t>
        <a:bodyPr/>
        <a:lstStyle/>
        <a:p>
          <a:endParaRPr lang="en-US"/>
        </a:p>
      </dgm:t>
    </dgm:pt>
    <dgm:pt modelId="{8513F2B8-70A1-48A4-AA97-126FB96B4F9A}">
      <dgm:prSet/>
      <dgm:spPr>
        <a:solidFill>
          <a:srgbClr val="00B050"/>
        </a:solidFill>
      </dgm:spPr>
      <dgm:t>
        <a:bodyPr/>
        <a:lstStyle/>
        <a:p>
          <a:r>
            <a:rPr lang="es-ES_tradnl" dirty="0"/>
            <a:t>15: Ejercicio nivel compañía</a:t>
          </a:r>
          <a:endParaRPr lang="en-US" dirty="0"/>
        </a:p>
      </dgm:t>
    </dgm:pt>
    <dgm:pt modelId="{D5F58E40-A9F3-47F0-89A9-7C0EFDD5FA31}" type="parTrans" cxnId="{BF7E1A60-8553-41DB-9C1E-DE2386987A3C}">
      <dgm:prSet/>
      <dgm:spPr/>
      <dgm:t>
        <a:bodyPr/>
        <a:lstStyle/>
        <a:p>
          <a:endParaRPr lang="en-US"/>
        </a:p>
      </dgm:t>
    </dgm:pt>
    <dgm:pt modelId="{91DD917C-866E-47D3-A651-417F79679443}" type="sibTrans" cxnId="{BF7E1A60-8553-41DB-9C1E-DE2386987A3C}">
      <dgm:prSet/>
      <dgm:spPr/>
      <dgm:t>
        <a:bodyPr/>
        <a:lstStyle/>
        <a:p>
          <a:endParaRPr lang="en-US"/>
        </a:p>
      </dgm:t>
    </dgm:pt>
    <dgm:pt modelId="{D47AB789-EB1A-AF43-9AB2-50C7FAD21401}">
      <dgm:prSet/>
      <dgm:spPr/>
      <dgm:t>
        <a:bodyPr/>
        <a:lstStyle/>
        <a:p>
          <a:r>
            <a:rPr lang="es-MX" dirty="0"/>
            <a:t>5: OPORD Ataque flanqueante</a:t>
          </a:r>
        </a:p>
      </dgm:t>
    </dgm:pt>
    <dgm:pt modelId="{95EBDF7B-15CF-5D48-B62D-17E1B81EBE68}" type="parTrans" cxnId="{E97B55D6-255E-064D-87FA-EC215E35E63A}">
      <dgm:prSet/>
      <dgm:spPr/>
      <dgm:t>
        <a:bodyPr/>
        <a:lstStyle/>
        <a:p>
          <a:endParaRPr lang="es-MX"/>
        </a:p>
      </dgm:t>
    </dgm:pt>
    <dgm:pt modelId="{9A247BA6-E7BB-C245-9828-52FC8FFB5EC9}" type="sibTrans" cxnId="{E97B55D6-255E-064D-87FA-EC215E35E63A}">
      <dgm:prSet/>
      <dgm:spPr/>
      <dgm:t>
        <a:bodyPr/>
        <a:lstStyle/>
        <a:p>
          <a:endParaRPr lang="es-MX"/>
        </a:p>
      </dgm:t>
    </dgm:pt>
    <dgm:pt modelId="{F392F839-E999-B746-B94A-5EB190B72928}">
      <dgm:prSet/>
      <dgm:spPr/>
      <dgm:t>
        <a:bodyPr/>
        <a:lstStyle/>
        <a:p>
          <a:r>
            <a:rPr lang="es-MX" dirty="0"/>
            <a:t>11: TDG Asalto Mecanizado</a:t>
          </a:r>
        </a:p>
      </dgm:t>
    </dgm:pt>
    <dgm:pt modelId="{6A567011-B4AB-E64B-9275-4004CE425C85}" type="parTrans" cxnId="{C84F5A99-4B5C-A149-BB25-12F4160E7637}">
      <dgm:prSet/>
      <dgm:spPr/>
      <dgm:t>
        <a:bodyPr/>
        <a:lstStyle/>
        <a:p>
          <a:endParaRPr lang="es-MX"/>
        </a:p>
      </dgm:t>
    </dgm:pt>
    <dgm:pt modelId="{B74120C9-D273-C649-B67F-B3DC65AC9F9F}" type="sibTrans" cxnId="{C84F5A99-4B5C-A149-BB25-12F4160E7637}">
      <dgm:prSet/>
      <dgm:spPr/>
      <dgm:t>
        <a:bodyPr/>
        <a:lstStyle/>
        <a:p>
          <a:endParaRPr lang="es-MX"/>
        </a:p>
      </dgm:t>
    </dgm:pt>
    <dgm:pt modelId="{1C535896-3C67-EC4F-883F-BC8DC284E9B2}">
      <dgm:prSet/>
      <dgm:spPr/>
      <dgm:t>
        <a:bodyPr/>
        <a:lstStyle/>
        <a:p>
          <a:r>
            <a:rPr lang="es-MX" dirty="0"/>
            <a:t>4: TDG Ataque flanqueante-WARNORD</a:t>
          </a:r>
        </a:p>
      </dgm:t>
    </dgm:pt>
    <dgm:pt modelId="{813D2AA8-B7FB-8042-98F1-8C4CA6BEAE9F}" type="parTrans" cxnId="{8DEA7559-8A62-F143-B629-DFC1907156C2}">
      <dgm:prSet/>
      <dgm:spPr/>
      <dgm:t>
        <a:bodyPr/>
        <a:lstStyle/>
        <a:p>
          <a:endParaRPr lang="es-MX"/>
        </a:p>
      </dgm:t>
    </dgm:pt>
    <dgm:pt modelId="{4EBDE846-830B-6D45-A852-DD7E93469B0F}" type="sibTrans" cxnId="{8DEA7559-8A62-F143-B629-DFC1907156C2}">
      <dgm:prSet/>
      <dgm:spPr/>
      <dgm:t>
        <a:bodyPr/>
        <a:lstStyle/>
        <a:p>
          <a:endParaRPr lang="es-MX"/>
        </a:p>
      </dgm:t>
    </dgm:pt>
    <dgm:pt modelId="{155AB158-8A64-C145-AD99-73BECACAA88F}">
      <dgm:prSet/>
      <dgm:spPr/>
      <dgm:t>
        <a:bodyPr/>
        <a:lstStyle/>
        <a:p>
          <a:r>
            <a:rPr lang="es-MX" dirty="0"/>
            <a:t>12: TDG Asalto Aéreo</a:t>
          </a:r>
        </a:p>
      </dgm:t>
    </dgm:pt>
    <dgm:pt modelId="{392918C7-3EB2-A24A-BD53-04C9A6BF0BDC}" type="parTrans" cxnId="{85ED6721-365C-6F4E-BCC9-61EA1138ED21}">
      <dgm:prSet/>
      <dgm:spPr/>
      <dgm:t>
        <a:bodyPr/>
        <a:lstStyle/>
        <a:p>
          <a:endParaRPr lang="es-MX"/>
        </a:p>
      </dgm:t>
    </dgm:pt>
    <dgm:pt modelId="{595CD3B9-1281-E440-BF83-F25183D98203}" type="sibTrans" cxnId="{85ED6721-365C-6F4E-BCC9-61EA1138ED21}">
      <dgm:prSet/>
      <dgm:spPr/>
      <dgm:t>
        <a:bodyPr/>
        <a:lstStyle/>
        <a:p>
          <a:endParaRPr lang="es-MX"/>
        </a:p>
      </dgm:t>
    </dgm:pt>
    <dgm:pt modelId="{72F23B23-E0B4-E243-A886-7D3CE05672FC}" type="pres">
      <dgm:prSet presAssocID="{AFB67B5C-86B1-40C3-A4BC-5C1A10FDE853}" presName="diagram" presStyleCnt="0">
        <dgm:presLayoutVars>
          <dgm:dir/>
          <dgm:resizeHandles val="exact"/>
        </dgm:presLayoutVars>
      </dgm:prSet>
      <dgm:spPr/>
    </dgm:pt>
    <dgm:pt modelId="{5B117E6B-0DFF-FA4E-93F2-4046E20B7ED6}" type="pres">
      <dgm:prSet presAssocID="{9F6E78FD-16E3-4208-B331-B622E353228A}" presName="node" presStyleLbl="node1" presStyleIdx="0" presStyleCnt="15">
        <dgm:presLayoutVars>
          <dgm:bulletEnabled val="1"/>
        </dgm:presLayoutVars>
      </dgm:prSet>
      <dgm:spPr/>
    </dgm:pt>
    <dgm:pt modelId="{351CBA0F-6280-2E43-BA63-85864DDBF98A}" type="pres">
      <dgm:prSet presAssocID="{FFB27B98-639A-4EC4-9A03-A668E7E27654}" presName="sibTrans" presStyleCnt="0"/>
      <dgm:spPr/>
    </dgm:pt>
    <dgm:pt modelId="{543056A0-77A8-FC49-9F22-741D8CB2041F}" type="pres">
      <dgm:prSet presAssocID="{E567A33C-D382-46D7-9A4C-1890C7E6D9B7}" presName="node" presStyleLbl="node1" presStyleIdx="1" presStyleCnt="15">
        <dgm:presLayoutVars>
          <dgm:bulletEnabled val="1"/>
        </dgm:presLayoutVars>
      </dgm:prSet>
      <dgm:spPr/>
    </dgm:pt>
    <dgm:pt modelId="{72FBB095-A92F-1E41-9E92-8E9B6A916B9B}" type="pres">
      <dgm:prSet presAssocID="{FAFBDAC4-6D8E-4383-98B5-4EC82550C0D4}" presName="sibTrans" presStyleCnt="0"/>
      <dgm:spPr/>
    </dgm:pt>
    <dgm:pt modelId="{AABCE918-3B74-FD45-97BC-5129E2A8177F}" type="pres">
      <dgm:prSet presAssocID="{AB395BDB-D0CB-484E-9562-A09164640FD9}" presName="node" presStyleLbl="node1" presStyleIdx="2" presStyleCnt="15">
        <dgm:presLayoutVars>
          <dgm:bulletEnabled val="1"/>
        </dgm:presLayoutVars>
      </dgm:prSet>
      <dgm:spPr/>
    </dgm:pt>
    <dgm:pt modelId="{3AD205C9-9778-9347-9F66-18227462D41F}" type="pres">
      <dgm:prSet presAssocID="{76DBAB95-C9D3-41B3-9215-2838B2CB7E8D}" presName="sibTrans" presStyleCnt="0"/>
      <dgm:spPr/>
    </dgm:pt>
    <dgm:pt modelId="{24E3C10B-36D6-B748-9F23-E7D6283A6C94}" type="pres">
      <dgm:prSet presAssocID="{1C535896-3C67-EC4F-883F-BC8DC284E9B2}" presName="node" presStyleLbl="node1" presStyleIdx="3" presStyleCnt="15">
        <dgm:presLayoutVars>
          <dgm:bulletEnabled val="1"/>
        </dgm:presLayoutVars>
      </dgm:prSet>
      <dgm:spPr/>
    </dgm:pt>
    <dgm:pt modelId="{E545AAD4-7C1D-C64B-9FEA-BBDD3C1FE8E2}" type="pres">
      <dgm:prSet presAssocID="{4EBDE846-830B-6D45-A852-DD7E93469B0F}" presName="sibTrans" presStyleCnt="0"/>
      <dgm:spPr/>
    </dgm:pt>
    <dgm:pt modelId="{238C3364-49AE-D748-AC3E-22248D5B3CA0}" type="pres">
      <dgm:prSet presAssocID="{D47AB789-EB1A-AF43-9AB2-50C7FAD21401}" presName="node" presStyleLbl="node1" presStyleIdx="4" presStyleCnt="15">
        <dgm:presLayoutVars>
          <dgm:bulletEnabled val="1"/>
        </dgm:presLayoutVars>
      </dgm:prSet>
      <dgm:spPr/>
    </dgm:pt>
    <dgm:pt modelId="{B5E87B34-5537-5849-8E49-47B8E925569E}" type="pres">
      <dgm:prSet presAssocID="{9A247BA6-E7BB-C245-9828-52FC8FFB5EC9}" presName="sibTrans" presStyleCnt="0"/>
      <dgm:spPr/>
    </dgm:pt>
    <dgm:pt modelId="{985E3506-553E-CC4E-9975-496EC53389F7}" type="pres">
      <dgm:prSet presAssocID="{E0B92ECF-8EAA-483E-BD98-7D2950B71FD0}" presName="node" presStyleLbl="node1" presStyleIdx="5" presStyleCnt="15">
        <dgm:presLayoutVars>
          <dgm:bulletEnabled val="1"/>
        </dgm:presLayoutVars>
      </dgm:prSet>
      <dgm:spPr/>
    </dgm:pt>
    <dgm:pt modelId="{415D0DA8-75B3-4748-980F-C7A42AAB79BD}" type="pres">
      <dgm:prSet presAssocID="{B5B6CD87-9788-4453-9D70-89214964EADA}" presName="sibTrans" presStyleCnt="0"/>
      <dgm:spPr/>
    </dgm:pt>
    <dgm:pt modelId="{8CE03EC9-56F1-6041-B0A0-EB2F28B5A5F8}" type="pres">
      <dgm:prSet presAssocID="{01558FD8-D48D-4902-9783-D61D3AB900B8}" presName="node" presStyleLbl="node1" presStyleIdx="6" presStyleCnt="15">
        <dgm:presLayoutVars>
          <dgm:bulletEnabled val="1"/>
        </dgm:presLayoutVars>
      </dgm:prSet>
      <dgm:spPr/>
    </dgm:pt>
    <dgm:pt modelId="{296E3C7C-6C08-6E49-85E9-9D928816CD4D}" type="pres">
      <dgm:prSet presAssocID="{5B734099-D205-4AEA-AA63-35ECC4F36F8F}" presName="sibTrans" presStyleCnt="0"/>
      <dgm:spPr/>
    </dgm:pt>
    <dgm:pt modelId="{E1B325D7-7901-6E4F-828A-EE15DDA2B4ED}" type="pres">
      <dgm:prSet presAssocID="{595F242B-3272-412A-9C5C-FF31C7E62C3F}" presName="node" presStyleLbl="node1" presStyleIdx="7" presStyleCnt="15">
        <dgm:presLayoutVars>
          <dgm:bulletEnabled val="1"/>
        </dgm:presLayoutVars>
      </dgm:prSet>
      <dgm:spPr/>
    </dgm:pt>
    <dgm:pt modelId="{89D1A759-B369-9E4A-BE06-0551E25B0F78}" type="pres">
      <dgm:prSet presAssocID="{4347478C-743A-45F2-975C-F086805E5D2F}" presName="sibTrans" presStyleCnt="0"/>
      <dgm:spPr/>
    </dgm:pt>
    <dgm:pt modelId="{4540CB1E-C794-2143-B6A9-BE6F90C71AD9}" type="pres">
      <dgm:prSet presAssocID="{DAB7C6A0-A9C1-4828-B8CF-9E5FE5B35FB9}" presName="node" presStyleLbl="node1" presStyleIdx="8" presStyleCnt="15">
        <dgm:presLayoutVars>
          <dgm:bulletEnabled val="1"/>
        </dgm:presLayoutVars>
      </dgm:prSet>
      <dgm:spPr/>
    </dgm:pt>
    <dgm:pt modelId="{0A077C14-2C8D-5D4C-AB29-79482888C8C2}" type="pres">
      <dgm:prSet presAssocID="{2D704BEB-F623-4728-8B2D-7F5F2FAE665D}" presName="sibTrans" presStyleCnt="0"/>
      <dgm:spPr/>
    </dgm:pt>
    <dgm:pt modelId="{B8A053E8-BAF2-B147-BC82-05E770829E83}" type="pres">
      <dgm:prSet presAssocID="{272A537D-B069-4789-A2A8-63574D25B565}" presName="node" presStyleLbl="node1" presStyleIdx="9" presStyleCnt="15">
        <dgm:presLayoutVars>
          <dgm:bulletEnabled val="1"/>
        </dgm:presLayoutVars>
      </dgm:prSet>
      <dgm:spPr/>
    </dgm:pt>
    <dgm:pt modelId="{F6138F45-4F95-4B48-901F-7B3EC64F16DD}" type="pres">
      <dgm:prSet presAssocID="{2A1BA261-66EC-47B3-AA4F-66E594766402}" presName="sibTrans" presStyleCnt="0"/>
      <dgm:spPr/>
    </dgm:pt>
    <dgm:pt modelId="{21B9741C-B0FC-BC43-AF4F-0F5EBE0C8646}" type="pres">
      <dgm:prSet presAssocID="{F392F839-E999-B746-B94A-5EB190B72928}" presName="node" presStyleLbl="node1" presStyleIdx="10" presStyleCnt="15">
        <dgm:presLayoutVars>
          <dgm:bulletEnabled val="1"/>
        </dgm:presLayoutVars>
      </dgm:prSet>
      <dgm:spPr/>
    </dgm:pt>
    <dgm:pt modelId="{6904B259-57AC-E748-BE4B-D8B468DC2DFB}" type="pres">
      <dgm:prSet presAssocID="{B74120C9-D273-C649-B67F-B3DC65AC9F9F}" presName="sibTrans" presStyleCnt="0"/>
      <dgm:spPr/>
    </dgm:pt>
    <dgm:pt modelId="{4794B2FF-1709-8748-B2D8-B39F2B81F1C3}" type="pres">
      <dgm:prSet presAssocID="{155AB158-8A64-C145-AD99-73BECACAA88F}" presName="node" presStyleLbl="node1" presStyleIdx="11" presStyleCnt="15">
        <dgm:presLayoutVars>
          <dgm:bulletEnabled val="1"/>
        </dgm:presLayoutVars>
      </dgm:prSet>
      <dgm:spPr/>
    </dgm:pt>
    <dgm:pt modelId="{16E2D431-23A8-3347-8790-8573120F0CE2}" type="pres">
      <dgm:prSet presAssocID="{595CD3B9-1281-E440-BF83-F25183D98203}" presName="sibTrans" presStyleCnt="0"/>
      <dgm:spPr/>
    </dgm:pt>
    <dgm:pt modelId="{0A3DE5F2-E85E-FB44-B784-00EE6D6B92E2}" type="pres">
      <dgm:prSet presAssocID="{A693741E-FA61-43A1-A518-EF234A997925}" presName="node" presStyleLbl="node1" presStyleIdx="12" presStyleCnt="15">
        <dgm:presLayoutVars>
          <dgm:bulletEnabled val="1"/>
        </dgm:presLayoutVars>
      </dgm:prSet>
      <dgm:spPr>
        <a:xfrm>
          <a:off x="4284798" y="2954069"/>
          <a:ext cx="1946002" cy="1167601"/>
        </a:xfrm>
        <a:prstGeom prst="rect">
          <a:avLst/>
        </a:prstGeom>
      </dgm:spPr>
    </dgm:pt>
    <dgm:pt modelId="{F2252217-E849-D44A-97E2-F5F0FE8079FB}" type="pres">
      <dgm:prSet presAssocID="{E2989C44-CC0D-407A-9A7C-9BA4AECD7F0F}" presName="sibTrans" presStyleCnt="0"/>
      <dgm:spPr/>
    </dgm:pt>
    <dgm:pt modelId="{6063A3FC-894E-C849-BE4B-0454CAA67D65}" type="pres">
      <dgm:prSet presAssocID="{2CB03FE4-B222-452D-9168-37743B0E0DAC}" presName="node" presStyleLbl="node1" presStyleIdx="13" presStyleCnt="15">
        <dgm:presLayoutVars>
          <dgm:bulletEnabled val="1"/>
        </dgm:presLayoutVars>
      </dgm:prSet>
      <dgm:spPr/>
    </dgm:pt>
    <dgm:pt modelId="{2528C159-56F0-CB4F-B02D-35413D98FFD5}" type="pres">
      <dgm:prSet presAssocID="{9D0B9274-5682-4B37-A6DD-B2C7010C7952}" presName="sibTrans" presStyleCnt="0"/>
      <dgm:spPr/>
    </dgm:pt>
    <dgm:pt modelId="{91DA9F71-4AC9-AF4A-8D5C-F048A82B48F7}" type="pres">
      <dgm:prSet presAssocID="{8513F2B8-70A1-48A4-AA97-126FB96B4F9A}" presName="node" presStyleLbl="node1" presStyleIdx="14" presStyleCnt="15">
        <dgm:presLayoutVars>
          <dgm:bulletEnabled val="1"/>
        </dgm:presLayoutVars>
      </dgm:prSet>
      <dgm:spPr/>
    </dgm:pt>
  </dgm:ptLst>
  <dgm:cxnLst>
    <dgm:cxn modelId="{FAAFC201-1B33-AA49-A842-29B9673D063B}" type="presOf" srcId="{01558FD8-D48D-4902-9783-D61D3AB900B8}" destId="{8CE03EC9-56F1-6041-B0A0-EB2F28B5A5F8}" srcOrd="0" destOrd="0" presId="urn:microsoft.com/office/officeart/2005/8/layout/default"/>
    <dgm:cxn modelId="{195D0505-BFCA-4A29-BEDB-7FA35BE7865A}" srcId="{AFB67B5C-86B1-40C3-A4BC-5C1A10FDE853}" destId="{595F242B-3272-412A-9C5C-FF31C7E62C3F}" srcOrd="7" destOrd="0" parTransId="{79AE7D86-FA55-49A6-98D9-1343A35176DB}" sibTransId="{4347478C-743A-45F2-975C-F086805E5D2F}"/>
    <dgm:cxn modelId="{0BA9CE13-B673-45F6-ACFE-65510F358D84}" srcId="{AFB67B5C-86B1-40C3-A4BC-5C1A10FDE853}" destId="{2CB03FE4-B222-452D-9168-37743B0E0DAC}" srcOrd="13" destOrd="0" parTransId="{8A2079A0-B74D-4CA0-A549-FC003F4B02A2}" sibTransId="{9D0B9274-5682-4B37-A6DD-B2C7010C7952}"/>
    <dgm:cxn modelId="{85ED6721-365C-6F4E-BCC9-61EA1138ED21}" srcId="{AFB67B5C-86B1-40C3-A4BC-5C1A10FDE853}" destId="{155AB158-8A64-C145-AD99-73BECACAA88F}" srcOrd="11" destOrd="0" parTransId="{392918C7-3EB2-A24A-BD53-04C9A6BF0BDC}" sibTransId="{595CD3B9-1281-E440-BF83-F25183D98203}"/>
    <dgm:cxn modelId="{31B6C321-8C63-E44F-B417-D40682588E5E}" type="presOf" srcId="{AFB67B5C-86B1-40C3-A4BC-5C1A10FDE853}" destId="{72F23B23-E0B4-E243-A886-7D3CE05672FC}" srcOrd="0" destOrd="0" presId="urn:microsoft.com/office/officeart/2005/8/layout/default"/>
    <dgm:cxn modelId="{8449EB25-D487-E44B-8AAE-4F1B6589D9D3}" type="presOf" srcId="{AB395BDB-D0CB-484E-9562-A09164640FD9}" destId="{AABCE918-3B74-FD45-97BC-5129E2A8177F}" srcOrd="0" destOrd="0" presId="urn:microsoft.com/office/officeart/2005/8/layout/default"/>
    <dgm:cxn modelId="{135E012B-D468-4E49-978A-AB4ED65C5A3F}" srcId="{AFB67B5C-86B1-40C3-A4BC-5C1A10FDE853}" destId="{E0B92ECF-8EAA-483E-BD98-7D2950B71FD0}" srcOrd="5" destOrd="0" parTransId="{D1F0CA50-007C-4943-B8D9-0F8BC3B9BC53}" sibTransId="{B5B6CD87-9788-4453-9D70-89214964EADA}"/>
    <dgm:cxn modelId="{F885EC2C-C7A6-6D42-B0F0-7A963B050DD1}" type="presOf" srcId="{E567A33C-D382-46D7-9A4C-1890C7E6D9B7}" destId="{543056A0-77A8-FC49-9F22-741D8CB2041F}" srcOrd="0" destOrd="0" presId="urn:microsoft.com/office/officeart/2005/8/layout/default"/>
    <dgm:cxn modelId="{A741803E-8517-784A-A09C-6233B615151C}" type="presOf" srcId="{1C535896-3C67-EC4F-883F-BC8DC284E9B2}" destId="{24E3C10B-36D6-B748-9F23-E7D6283A6C94}" srcOrd="0" destOrd="0" presId="urn:microsoft.com/office/officeart/2005/8/layout/default"/>
    <dgm:cxn modelId="{2F4B2142-FB80-44F8-8F14-4526AF8E727F}" srcId="{AFB67B5C-86B1-40C3-A4BC-5C1A10FDE853}" destId="{01558FD8-D48D-4902-9783-D61D3AB900B8}" srcOrd="6" destOrd="0" parTransId="{B002DA9E-10FD-4734-9521-C70847A2BC75}" sibTransId="{5B734099-D205-4AEA-AA63-35ECC4F36F8F}"/>
    <dgm:cxn modelId="{4D2B7A53-1F17-5946-BE50-D053A4216C4B}" type="presOf" srcId="{155AB158-8A64-C145-AD99-73BECACAA88F}" destId="{4794B2FF-1709-8748-B2D8-B39F2B81F1C3}" srcOrd="0" destOrd="0" presId="urn:microsoft.com/office/officeart/2005/8/layout/default"/>
    <dgm:cxn modelId="{8DEA7559-8A62-F143-B629-DFC1907156C2}" srcId="{AFB67B5C-86B1-40C3-A4BC-5C1A10FDE853}" destId="{1C535896-3C67-EC4F-883F-BC8DC284E9B2}" srcOrd="3" destOrd="0" parTransId="{813D2AA8-B7FB-8042-98F1-8C4CA6BEAE9F}" sibTransId="{4EBDE846-830B-6D45-A852-DD7E93469B0F}"/>
    <dgm:cxn modelId="{BF7E1A60-8553-41DB-9C1E-DE2386987A3C}" srcId="{AFB67B5C-86B1-40C3-A4BC-5C1A10FDE853}" destId="{8513F2B8-70A1-48A4-AA97-126FB96B4F9A}" srcOrd="14" destOrd="0" parTransId="{D5F58E40-A9F3-47F0-89A9-7C0EFDD5FA31}" sibTransId="{91DD917C-866E-47D3-A651-417F79679443}"/>
    <dgm:cxn modelId="{A8B98079-04CC-8A4B-972E-6565F78AC107}" type="presOf" srcId="{9F6E78FD-16E3-4208-B331-B622E353228A}" destId="{5B117E6B-0DFF-FA4E-93F2-4046E20B7ED6}" srcOrd="0" destOrd="0" presId="urn:microsoft.com/office/officeart/2005/8/layout/default"/>
    <dgm:cxn modelId="{5FE47889-4156-4DB3-B063-7776B11DC916}" srcId="{AFB67B5C-86B1-40C3-A4BC-5C1A10FDE853}" destId="{9F6E78FD-16E3-4208-B331-B622E353228A}" srcOrd="0" destOrd="0" parTransId="{B5F8670D-DC7B-4D28-BB13-DDACAC12307D}" sibTransId="{FFB27B98-639A-4EC4-9A03-A668E7E27654}"/>
    <dgm:cxn modelId="{0D8BEC8D-58B8-684E-BCC3-654BDF132FFB}" type="presOf" srcId="{D47AB789-EB1A-AF43-9AB2-50C7FAD21401}" destId="{238C3364-49AE-D748-AC3E-22248D5B3CA0}" srcOrd="0" destOrd="0" presId="urn:microsoft.com/office/officeart/2005/8/layout/default"/>
    <dgm:cxn modelId="{D437AA95-E0B5-4FF0-A744-062DF47FB0C1}" srcId="{AFB67B5C-86B1-40C3-A4BC-5C1A10FDE853}" destId="{E567A33C-D382-46D7-9A4C-1890C7E6D9B7}" srcOrd="1" destOrd="0" parTransId="{1765984E-FB07-4C39-BBED-628B278EA270}" sibTransId="{FAFBDAC4-6D8E-4383-98B5-4EC82550C0D4}"/>
    <dgm:cxn modelId="{C84F5A99-4B5C-A149-BB25-12F4160E7637}" srcId="{AFB67B5C-86B1-40C3-A4BC-5C1A10FDE853}" destId="{F392F839-E999-B746-B94A-5EB190B72928}" srcOrd="10" destOrd="0" parTransId="{6A567011-B4AB-E64B-9275-4004CE425C85}" sibTransId="{B74120C9-D273-C649-B67F-B3DC65AC9F9F}"/>
    <dgm:cxn modelId="{537BB0A2-BAF1-4164-8231-DF8B2FFD91BE}" srcId="{AFB67B5C-86B1-40C3-A4BC-5C1A10FDE853}" destId="{272A537D-B069-4789-A2A8-63574D25B565}" srcOrd="9" destOrd="0" parTransId="{8B5A8675-141D-462F-AE41-48B6D9EC343F}" sibTransId="{2A1BA261-66EC-47B3-AA4F-66E594766402}"/>
    <dgm:cxn modelId="{55B11FAC-5208-4742-A381-796E07F25479}" srcId="{AFB67B5C-86B1-40C3-A4BC-5C1A10FDE853}" destId="{A693741E-FA61-43A1-A518-EF234A997925}" srcOrd="12" destOrd="0" parTransId="{1B1D246C-321A-407A-A2AA-577F06812F85}" sibTransId="{E2989C44-CC0D-407A-9A7C-9BA4AECD7F0F}"/>
    <dgm:cxn modelId="{8CA50DAF-AF6E-8646-A563-0161DA1220D9}" type="presOf" srcId="{2CB03FE4-B222-452D-9168-37743B0E0DAC}" destId="{6063A3FC-894E-C849-BE4B-0454CAA67D65}" srcOrd="0" destOrd="0" presId="urn:microsoft.com/office/officeart/2005/8/layout/default"/>
    <dgm:cxn modelId="{C71A13B4-7B5A-854F-BA16-BA7B25A97386}" type="presOf" srcId="{272A537D-B069-4789-A2A8-63574D25B565}" destId="{B8A053E8-BAF2-B147-BC82-05E770829E83}" srcOrd="0" destOrd="0" presId="urn:microsoft.com/office/officeart/2005/8/layout/default"/>
    <dgm:cxn modelId="{7A563CBA-5582-CD4B-A885-1D03B385886A}" type="presOf" srcId="{A693741E-FA61-43A1-A518-EF234A997925}" destId="{0A3DE5F2-E85E-FB44-B784-00EE6D6B92E2}" srcOrd="0" destOrd="0" presId="urn:microsoft.com/office/officeart/2005/8/layout/default"/>
    <dgm:cxn modelId="{E97B55D6-255E-064D-87FA-EC215E35E63A}" srcId="{AFB67B5C-86B1-40C3-A4BC-5C1A10FDE853}" destId="{D47AB789-EB1A-AF43-9AB2-50C7FAD21401}" srcOrd="4" destOrd="0" parTransId="{95EBDF7B-15CF-5D48-B62D-17E1B81EBE68}" sibTransId="{9A247BA6-E7BB-C245-9828-52FC8FFB5EC9}"/>
    <dgm:cxn modelId="{B5250CD7-4C32-854B-B34B-7E1483B12467}" type="presOf" srcId="{595F242B-3272-412A-9C5C-FF31C7E62C3F}" destId="{E1B325D7-7901-6E4F-828A-EE15DDA2B4ED}" srcOrd="0" destOrd="0" presId="urn:microsoft.com/office/officeart/2005/8/layout/default"/>
    <dgm:cxn modelId="{F1060EE1-B866-49AE-B45D-A5873E8D5184}" srcId="{AFB67B5C-86B1-40C3-A4BC-5C1A10FDE853}" destId="{DAB7C6A0-A9C1-4828-B8CF-9E5FE5B35FB9}" srcOrd="8" destOrd="0" parTransId="{48A1338D-DED6-43E5-8A8B-A3A0D6CB884A}" sibTransId="{2D704BEB-F623-4728-8B2D-7F5F2FAE665D}"/>
    <dgm:cxn modelId="{61D90DE9-1DF3-694D-86B7-0F36F41A25C3}" type="presOf" srcId="{DAB7C6A0-A9C1-4828-B8CF-9E5FE5B35FB9}" destId="{4540CB1E-C794-2143-B6A9-BE6F90C71AD9}" srcOrd="0" destOrd="0" presId="urn:microsoft.com/office/officeart/2005/8/layout/default"/>
    <dgm:cxn modelId="{37F13BEF-22E6-7045-988A-1C8E2DA937EC}" type="presOf" srcId="{8513F2B8-70A1-48A4-AA97-126FB96B4F9A}" destId="{91DA9F71-4AC9-AF4A-8D5C-F048A82B48F7}" srcOrd="0" destOrd="0" presId="urn:microsoft.com/office/officeart/2005/8/layout/default"/>
    <dgm:cxn modelId="{ED1017F0-756D-F84D-AF24-0EFEA9DF26E5}" type="presOf" srcId="{F392F839-E999-B746-B94A-5EB190B72928}" destId="{21B9741C-B0FC-BC43-AF4F-0F5EBE0C8646}" srcOrd="0" destOrd="0" presId="urn:microsoft.com/office/officeart/2005/8/layout/default"/>
    <dgm:cxn modelId="{C042CAF8-08B7-4809-81DD-B980176D94CD}" srcId="{AFB67B5C-86B1-40C3-A4BC-5C1A10FDE853}" destId="{AB395BDB-D0CB-484E-9562-A09164640FD9}" srcOrd="2" destOrd="0" parTransId="{86EEB7EE-A5AC-4025-98EE-68984D2E37C9}" sibTransId="{76DBAB95-C9D3-41B3-9215-2838B2CB7E8D}"/>
    <dgm:cxn modelId="{06F1C7FA-5811-2541-B757-DD0C37C1803B}" type="presOf" srcId="{E0B92ECF-8EAA-483E-BD98-7D2950B71FD0}" destId="{985E3506-553E-CC4E-9975-496EC53389F7}" srcOrd="0" destOrd="0" presId="urn:microsoft.com/office/officeart/2005/8/layout/default"/>
    <dgm:cxn modelId="{76AED20E-0001-4840-A297-BA2CBC159F32}" type="presParOf" srcId="{72F23B23-E0B4-E243-A886-7D3CE05672FC}" destId="{5B117E6B-0DFF-FA4E-93F2-4046E20B7ED6}" srcOrd="0" destOrd="0" presId="urn:microsoft.com/office/officeart/2005/8/layout/default"/>
    <dgm:cxn modelId="{A66A7085-1BEF-3645-86DC-EC2D0CFAC7A8}" type="presParOf" srcId="{72F23B23-E0B4-E243-A886-7D3CE05672FC}" destId="{351CBA0F-6280-2E43-BA63-85864DDBF98A}" srcOrd="1" destOrd="0" presId="urn:microsoft.com/office/officeart/2005/8/layout/default"/>
    <dgm:cxn modelId="{C4173147-8BDD-6B4E-B4E6-7D49F3D51F32}" type="presParOf" srcId="{72F23B23-E0B4-E243-A886-7D3CE05672FC}" destId="{543056A0-77A8-FC49-9F22-741D8CB2041F}" srcOrd="2" destOrd="0" presId="urn:microsoft.com/office/officeart/2005/8/layout/default"/>
    <dgm:cxn modelId="{877A5736-EC6E-D347-A548-080C7297090C}" type="presParOf" srcId="{72F23B23-E0B4-E243-A886-7D3CE05672FC}" destId="{72FBB095-A92F-1E41-9E92-8E9B6A916B9B}" srcOrd="3" destOrd="0" presId="urn:microsoft.com/office/officeart/2005/8/layout/default"/>
    <dgm:cxn modelId="{11D280B1-CDD3-BA4B-82EC-07787C43EC76}" type="presParOf" srcId="{72F23B23-E0B4-E243-A886-7D3CE05672FC}" destId="{AABCE918-3B74-FD45-97BC-5129E2A8177F}" srcOrd="4" destOrd="0" presId="urn:microsoft.com/office/officeart/2005/8/layout/default"/>
    <dgm:cxn modelId="{7B6BA874-FBAA-5948-8478-A073245F9B5E}" type="presParOf" srcId="{72F23B23-E0B4-E243-A886-7D3CE05672FC}" destId="{3AD205C9-9778-9347-9F66-18227462D41F}" srcOrd="5" destOrd="0" presId="urn:microsoft.com/office/officeart/2005/8/layout/default"/>
    <dgm:cxn modelId="{522060A1-2624-C144-8F56-8C0977677D18}" type="presParOf" srcId="{72F23B23-E0B4-E243-A886-7D3CE05672FC}" destId="{24E3C10B-36D6-B748-9F23-E7D6283A6C94}" srcOrd="6" destOrd="0" presId="urn:microsoft.com/office/officeart/2005/8/layout/default"/>
    <dgm:cxn modelId="{F5418EF3-9C1F-C14D-9ADC-99FBF9D728F8}" type="presParOf" srcId="{72F23B23-E0B4-E243-A886-7D3CE05672FC}" destId="{E545AAD4-7C1D-C64B-9FEA-BBDD3C1FE8E2}" srcOrd="7" destOrd="0" presId="urn:microsoft.com/office/officeart/2005/8/layout/default"/>
    <dgm:cxn modelId="{B7A2D5E7-55B3-1644-A3FB-FA01271E9CA8}" type="presParOf" srcId="{72F23B23-E0B4-E243-A886-7D3CE05672FC}" destId="{238C3364-49AE-D748-AC3E-22248D5B3CA0}" srcOrd="8" destOrd="0" presId="urn:microsoft.com/office/officeart/2005/8/layout/default"/>
    <dgm:cxn modelId="{19144F3A-7B77-0A49-94AC-B1B5FE12E62E}" type="presParOf" srcId="{72F23B23-E0B4-E243-A886-7D3CE05672FC}" destId="{B5E87B34-5537-5849-8E49-47B8E925569E}" srcOrd="9" destOrd="0" presId="urn:microsoft.com/office/officeart/2005/8/layout/default"/>
    <dgm:cxn modelId="{5ED80932-B2C0-4847-9182-561B6AFA6FC7}" type="presParOf" srcId="{72F23B23-E0B4-E243-A886-7D3CE05672FC}" destId="{985E3506-553E-CC4E-9975-496EC53389F7}" srcOrd="10" destOrd="0" presId="urn:microsoft.com/office/officeart/2005/8/layout/default"/>
    <dgm:cxn modelId="{85840817-ECE1-4041-AC6F-0C44AC24A4A2}" type="presParOf" srcId="{72F23B23-E0B4-E243-A886-7D3CE05672FC}" destId="{415D0DA8-75B3-4748-980F-C7A42AAB79BD}" srcOrd="11" destOrd="0" presId="urn:microsoft.com/office/officeart/2005/8/layout/default"/>
    <dgm:cxn modelId="{4DF56289-DE36-6A49-B38C-289053D94CFC}" type="presParOf" srcId="{72F23B23-E0B4-E243-A886-7D3CE05672FC}" destId="{8CE03EC9-56F1-6041-B0A0-EB2F28B5A5F8}" srcOrd="12" destOrd="0" presId="urn:microsoft.com/office/officeart/2005/8/layout/default"/>
    <dgm:cxn modelId="{E5F853EC-7DA5-F94C-8ADF-8935079EFEAF}" type="presParOf" srcId="{72F23B23-E0B4-E243-A886-7D3CE05672FC}" destId="{296E3C7C-6C08-6E49-85E9-9D928816CD4D}" srcOrd="13" destOrd="0" presId="urn:microsoft.com/office/officeart/2005/8/layout/default"/>
    <dgm:cxn modelId="{73ACD175-0FD4-CC4A-817C-36EA50FB8C83}" type="presParOf" srcId="{72F23B23-E0B4-E243-A886-7D3CE05672FC}" destId="{E1B325D7-7901-6E4F-828A-EE15DDA2B4ED}" srcOrd="14" destOrd="0" presId="urn:microsoft.com/office/officeart/2005/8/layout/default"/>
    <dgm:cxn modelId="{BA369E07-AE11-B641-B4D9-F0F765CF88FB}" type="presParOf" srcId="{72F23B23-E0B4-E243-A886-7D3CE05672FC}" destId="{89D1A759-B369-9E4A-BE06-0551E25B0F78}" srcOrd="15" destOrd="0" presId="urn:microsoft.com/office/officeart/2005/8/layout/default"/>
    <dgm:cxn modelId="{07D007C0-411C-E642-8E4B-39077055BB76}" type="presParOf" srcId="{72F23B23-E0B4-E243-A886-7D3CE05672FC}" destId="{4540CB1E-C794-2143-B6A9-BE6F90C71AD9}" srcOrd="16" destOrd="0" presId="urn:microsoft.com/office/officeart/2005/8/layout/default"/>
    <dgm:cxn modelId="{B05C6F4D-B260-6745-A314-10056BEF4565}" type="presParOf" srcId="{72F23B23-E0B4-E243-A886-7D3CE05672FC}" destId="{0A077C14-2C8D-5D4C-AB29-79482888C8C2}" srcOrd="17" destOrd="0" presId="urn:microsoft.com/office/officeart/2005/8/layout/default"/>
    <dgm:cxn modelId="{377068E7-E3AD-B048-B5A0-FAD211D4E726}" type="presParOf" srcId="{72F23B23-E0B4-E243-A886-7D3CE05672FC}" destId="{B8A053E8-BAF2-B147-BC82-05E770829E83}" srcOrd="18" destOrd="0" presId="urn:microsoft.com/office/officeart/2005/8/layout/default"/>
    <dgm:cxn modelId="{D494E71C-8F50-4940-ABE1-AF9C3C104B5B}" type="presParOf" srcId="{72F23B23-E0B4-E243-A886-7D3CE05672FC}" destId="{F6138F45-4F95-4B48-901F-7B3EC64F16DD}" srcOrd="19" destOrd="0" presId="urn:microsoft.com/office/officeart/2005/8/layout/default"/>
    <dgm:cxn modelId="{2D88BE25-8650-734B-84A7-E793C812147D}" type="presParOf" srcId="{72F23B23-E0B4-E243-A886-7D3CE05672FC}" destId="{21B9741C-B0FC-BC43-AF4F-0F5EBE0C8646}" srcOrd="20" destOrd="0" presId="urn:microsoft.com/office/officeart/2005/8/layout/default"/>
    <dgm:cxn modelId="{2A30D9F5-AB97-E248-AFF4-8BF8D800BF51}" type="presParOf" srcId="{72F23B23-E0B4-E243-A886-7D3CE05672FC}" destId="{6904B259-57AC-E748-BE4B-D8B468DC2DFB}" srcOrd="21" destOrd="0" presId="urn:microsoft.com/office/officeart/2005/8/layout/default"/>
    <dgm:cxn modelId="{2446BA1D-557F-E641-9BAE-B3D3DB8B9BAA}" type="presParOf" srcId="{72F23B23-E0B4-E243-A886-7D3CE05672FC}" destId="{4794B2FF-1709-8748-B2D8-B39F2B81F1C3}" srcOrd="22" destOrd="0" presId="urn:microsoft.com/office/officeart/2005/8/layout/default"/>
    <dgm:cxn modelId="{B2F68A2A-371E-264E-862F-F43BCA0EE58B}" type="presParOf" srcId="{72F23B23-E0B4-E243-A886-7D3CE05672FC}" destId="{16E2D431-23A8-3347-8790-8573120F0CE2}" srcOrd="23" destOrd="0" presId="urn:microsoft.com/office/officeart/2005/8/layout/default"/>
    <dgm:cxn modelId="{29966A0A-A16D-A14B-9697-9818F31C2AC4}" type="presParOf" srcId="{72F23B23-E0B4-E243-A886-7D3CE05672FC}" destId="{0A3DE5F2-E85E-FB44-B784-00EE6D6B92E2}" srcOrd="24" destOrd="0" presId="urn:microsoft.com/office/officeart/2005/8/layout/default"/>
    <dgm:cxn modelId="{ACBF560C-742B-5B44-9AAE-B1A52B817048}" type="presParOf" srcId="{72F23B23-E0B4-E243-A886-7D3CE05672FC}" destId="{F2252217-E849-D44A-97E2-F5F0FE8079FB}" srcOrd="25" destOrd="0" presId="urn:microsoft.com/office/officeart/2005/8/layout/default"/>
    <dgm:cxn modelId="{D1CBC4EF-1CF0-044C-A625-72EAAF51C21C}" type="presParOf" srcId="{72F23B23-E0B4-E243-A886-7D3CE05672FC}" destId="{6063A3FC-894E-C849-BE4B-0454CAA67D65}" srcOrd="26" destOrd="0" presId="urn:microsoft.com/office/officeart/2005/8/layout/default"/>
    <dgm:cxn modelId="{E13655D3-5D9C-4D43-9489-4F3C2C86A6DC}" type="presParOf" srcId="{72F23B23-E0B4-E243-A886-7D3CE05672FC}" destId="{2528C159-56F0-CB4F-B02D-35413D98FFD5}" srcOrd="27" destOrd="0" presId="urn:microsoft.com/office/officeart/2005/8/layout/default"/>
    <dgm:cxn modelId="{64C91B2C-2937-D94E-855E-79CD4DCB01A7}" type="presParOf" srcId="{72F23B23-E0B4-E243-A886-7D3CE05672FC}" destId="{91DA9F71-4AC9-AF4A-8D5C-F048A82B48F7}" srcOrd="2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13DFD3-854D-4315-97E5-442B4E379775}" type="doc">
      <dgm:prSet loTypeId="urn:microsoft.com/office/officeart/2005/8/layout/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C7762BE-1EFC-4417-943E-F9C17EB53E3D}">
      <dgm:prSet/>
      <dgm:spPr/>
      <dgm:t>
        <a:bodyPr/>
        <a:lstStyle/>
        <a:p>
          <a:r>
            <a:rPr lang="es-ES_tradnl" dirty="0"/>
            <a:t>OPORD incluyen IPB + Terreno reducido</a:t>
          </a:r>
          <a:endParaRPr lang="en-US" dirty="0"/>
        </a:p>
      </dgm:t>
    </dgm:pt>
    <dgm:pt modelId="{974A4459-A124-49F8-90A2-5AA1AD8B77BA}" type="parTrans" cxnId="{56A9A5CF-0326-4D02-B944-0B190B515DE3}">
      <dgm:prSet/>
      <dgm:spPr/>
      <dgm:t>
        <a:bodyPr/>
        <a:lstStyle/>
        <a:p>
          <a:endParaRPr lang="en-US"/>
        </a:p>
      </dgm:t>
    </dgm:pt>
    <dgm:pt modelId="{5777759A-7674-44FE-A56D-40E85EBA41BB}" type="sibTrans" cxnId="{56A9A5CF-0326-4D02-B944-0B190B515DE3}">
      <dgm:prSet/>
      <dgm:spPr/>
      <dgm:t>
        <a:bodyPr/>
        <a:lstStyle/>
        <a:p>
          <a:endParaRPr lang="en-US"/>
        </a:p>
      </dgm:t>
    </dgm:pt>
    <dgm:pt modelId="{259AF079-D423-44B8-A0E8-50EF24CB1206}">
      <dgm:prSet/>
      <dgm:spPr/>
      <dgm:t>
        <a:bodyPr/>
        <a:lstStyle/>
        <a:p>
          <a:r>
            <a:rPr lang="es-ES_tradnl" dirty="0"/>
            <a:t>Kit de planificación individual </a:t>
          </a:r>
          <a:endParaRPr lang="en-US" dirty="0"/>
        </a:p>
      </dgm:t>
    </dgm:pt>
    <dgm:pt modelId="{0CBE2D86-1354-4A99-8A17-6E92AB1ADFAF}" type="parTrans" cxnId="{99E4ECF3-AC5E-4EF6-975D-D401826B0D99}">
      <dgm:prSet/>
      <dgm:spPr/>
      <dgm:t>
        <a:bodyPr/>
        <a:lstStyle/>
        <a:p>
          <a:endParaRPr lang="en-US"/>
        </a:p>
      </dgm:t>
    </dgm:pt>
    <dgm:pt modelId="{5E48EFA5-1484-4A97-9CD5-CF735CD947D4}" type="sibTrans" cxnId="{99E4ECF3-AC5E-4EF6-975D-D401826B0D99}">
      <dgm:prSet/>
      <dgm:spPr/>
      <dgm:t>
        <a:bodyPr/>
        <a:lstStyle/>
        <a:p>
          <a:endParaRPr lang="en-US"/>
        </a:p>
      </dgm:t>
    </dgm:pt>
    <dgm:pt modelId="{A8AE0F83-54EE-4BF2-909E-9634D6A0777C}">
      <dgm:prSet/>
      <dgm:spPr/>
      <dgm:t>
        <a:bodyPr/>
        <a:lstStyle/>
        <a:p>
          <a:r>
            <a:rPr lang="es-ES_tradnl" dirty="0"/>
            <a:t>Profundización individual</a:t>
          </a:r>
          <a:endParaRPr lang="en-US" dirty="0"/>
        </a:p>
      </dgm:t>
    </dgm:pt>
    <dgm:pt modelId="{16635083-9DBF-4173-9CC3-5F10157D31CD}" type="parTrans" cxnId="{7D065A27-4D5A-439F-A543-965BE74DFBA1}">
      <dgm:prSet/>
      <dgm:spPr/>
      <dgm:t>
        <a:bodyPr/>
        <a:lstStyle/>
        <a:p>
          <a:endParaRPr lang="en-US"/>
        </a:p>
      </dgm:t>
    </dgm:pt>
    <dgm:pt modelId="{863FC216-2C2C-4D70-8B72-ECD977CFB1A4}" type="sibTrans" cxnId="{7D065A27-4D5A-439F-A543-965BE74DFBA1}">
      <dgm:prSet/>
      <dgm:spPr/>
      <dgm:t>
        <a:bodyPr/>
        <a:lstStyle/>
        <a:p>
          <a:endParaRPr lang="en-US"/>
        </a:p>
      </dgm:t>
    </dgm:pt>
    <dgm:pt modelId="{E39EC191-0DC5-43A8-91C5-F56001E1A731}">
      <dgm:prSet/>
      <dgm:spPr/>
      <dgm:t>
        <a:bodyPr/>
        <a:lstStyle/>
        <a:p>
          <a:r>
            <a:rPr lang="es-ES_tradnl"/>
            <a:t>Foco: la guerra </a:t>
          </a:r>
          <a:endParaRPr lang="en-US"/>
        </a:p>
      </dgm:t>
    </dgm:pt>
    <dgm:pt modelId="{96B041C2-CAEE-4B5B-9AEE-AF480E2D4297}" type="parTrans" cxnId="{8993477A-4C47-4001-A55C-BE244B9851F9}">
      <dgm:prSet/>
      <dgm:spPr/>
      <dgm:t>
        <a:bodyPr/>
        <a:lstStyle/>
        <a:p>
          <a:endParaRPr lang="en-US"/>
        </a:p>
      </dgm:t>
    </dgm:pt>
    <dgm:pt modelId="{9568F5CD-D3B6-45BC-97D8-C1AC08D5A708}" type="sibTrans" cxnId="{8993477A-4C47-4001-A55C-BE244B9851F9}">
      <dgm:prSet/>
      <dgm:spPr/>
      <dgm:t>
        <a:bodyPr/>
        <a:lstStyle/>
        <a:p>
          <a:endParaRPr lang="en-US"/>
        </a:p>
      </dgm:t>
    </dgm:pt>
    <dgm:pt modelId="{11C74AE7-A1FE-464C-A54C-A92037ECC49C}">
      <dgm:prSet/>
      <dgm:spPr/>
      <dgm:t>
        <a:bodyPr/>
        <a:lstStyle/>
        <a:p>
          <a:r>
            <a:rPr lang="es-ES_tradnl" dirty="0"/>
            <a:t>Nuestra gente no merece malos oficiales </a:t>
          </a:r>
          <a:endParaRPr lang="en-US" dirty="0"/>
        </a:p>
      </dgm:t>
    </dgm:pt>
    <dgm:pt modelId="{FB2559A2-4609-4CFE-8341-6BD3074FE191}" type="parTrans" cxnId="{D7489D6E-7219-42B5-985A-42DE8D8CE211}">
      <dgm:prSet/>
      <dgm:spPr/>
      <dgm:t>
        <a:bodyPr/>
        <a:lstStyle/>
        <a:p>
          <a:endParaRPr lang="en-US"/>
        </a:p>
      </dgm:t>
    </dgm:pt>
    <dgm:pt modelId="{4DFDABD2-0AF2-4EFE-9BCC-7C2AF76FA94F}" type="sibTrans" cxnId="{D7489D6E-7219-42B5-985A-42DE8D8CE211}">
      <dgm:prSet/>
      <dgm:spPr/>
      <dgm:t>
        <a:bodyPr/>
        <a:lstStyle/>
        <a:p>
          <a:endParaRPr lang="en-US"/>
        </a:p>
      </dgm:t>
    </dgm:pt>
    <dgm:pt modelId="{A8632CFD-F3D0-4342-BCA5-27F158DD538E}" type="pres">
      <dgm:prSet presAssocID="{8413DFD3-854D-4315-97E5-442B4E379775}" presName="linear" presStyleCnt="0">
        <dgm:presLayoutVars>
          <dgm:dir/>
          <dgm:animLvl val="lvl"/>
          <dgm:resizeHandles val="exact"/>
        </dgm:presLayoutVars>
      </dgm:prSet>
      <dgm:spPr/>
    </dgm:pt>
    <dgm:pt modelId="{1B5D0661-7D98-F04C-B68B-E883C97AB451}" type="pres">
      <dgm:prSet presAssocID="{BC7762BE-1EFC-4417-943E-F9C17EB53E3D}" presName="parentLin" presStyleCnt="0"/>
      <dgm:spPr/>
    </dgm:pt>
    <dgm:pt modelId="{6DA96E79-E2AC-2840-BA2B-A6D31C99479A}" type="pres">
      <dgm:prSet presAssocID="{BC7762BE-1EFC-4417-943E-F9C17EB53E3D}" presName="parentLeftMargin" presStyleLbl="node1" presStyleIdx="0" presStyleCnt="5"/>
      <dgm:spPr/>
    </dgm:pt>
    <dgm:pt modelId="{1991E854-1C74-A041-8E31-B206DCC31B36}" type="pres">
      <dgm:prSet presAssocID="{BC7762BE-1EFC-4417-943E-F9C17EB53E3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ED6045C-2C9A-4B46-8BC3-DB7B83B95014}" type="pres">
      <dgm:prSet presAssocID="{BC7762BE-1EFC-4417-943E-F9C17EB53E3D}" presName="negativeSpace" presStyleCnt="0"/>
      <dgm:spPr/>
    </dgm:pt>
    <dgm:pt modelId="{52B13373-69B1-934B-BAD4-66F99A341A8D}" type="pres">
      <dgm:prSet presAssocID="{BC7762BE-1EFC-4417-943E-F9C17EB53E3D}" presName="childText" presStyleLbl="conFgAcc1" presStyleIdx="0" presStyleCnt="5">
        <dgm:presLayoutVars>
          <dgm:bulletEnabled val="1"/>
        </dgm:presLayoutVars>
      </dgm:prSet>
      <dgm:spPr/>
    </dgm:pt>
    <dgm:pt modelId="{49D44089-5BE6-654D-9571-804BF630BC94}" type="pres">
      <dgm:prSet presAssocID="{5777759A-7674-44FE-A56D-40E85EBA41BB}" presName="spaceBetweenRectangles" presStyleCnt="0"/>
      <dgm:spPr/>
    </dgm:pt>
    <dgm:pt modelId="{830A2973-B5F9-8342-BAB0-BBEC804BBB2D}" type="pres">
      <dgm:prSet presAssocID="{259AF079-D423-44B8-A0E8-50EF24CB1206}" presName="parentLin" presStyleCnt="0"/>
      <dgm:spPr/>
    </dgm:pt>
    <dgm:pt modelId="{BD400F60-6BEF-6D42-8BD7-BEF8583A7E4E}" type="pres">
      <dgm:prSet presAssocID="{259AF079-D423-44B8-A0E8-50EF24CB1206}" presName="parentLeftMargin" presStyleLbl="node1" presStyleIdx="0" presStyleCnt="5"/>
      <dgm:spPr/>
    </dgm:pt>
    <dgm:pt modelId="{BA1D83D7-2443-8448-96AB-99504CB1E739}" type="pres">
      <dgm:prSet presAssocID="{259AF079-D423-44B8-A0E8-50EF24CB120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C9DC789-B03E-6E47-9FAF-89AFA2F912BE}" type="pres">
      <dgm:prSet presAssocID="{259AF079-D423-44B8-A0E8-50EF24CB1206}" presName="negativeSpace" presStyleCnt="0"/>
      <dgm:spPr/>
    </dgm:pt>
    <dgm:pt modelId="{29DB5F66-A0FF-5F43-BE05-FAE95806FC0A}" type="pres">
      <dgm:prSet presAssocID="{259AF079-D423-44B8-A0E8-50EF24CB1206}" presName="childText" presStyleLbl="conFgAcc1" presStyleIdx="1" presStyleCnt="5">
        <dgm:presLayoutVars>
          <dgm:bulletEnabled val="1"/>
        </dgm:presLayoutVars>
      </dgm:prSet>
      <dgm:spPr/>
    </dgm:pt>
    <dgm:pt modelId="{C8F87772-E962-B547-B1C4-F76B3B8E3D83}" type="pres">
      <dgm:prSet presAssocID="{5E48EFA5-1484-4A97-9CD5-CF735CD947D4}" presName="spaceBetweenRectangles" presStyleCnt="0"/>
      <dgm:spPr/>
    </dgm:pt>
    <dgm:pt modelId="{2017B306-F1B7-584B-9225-5F5F55D75514}" type="pres">
      <dgm:prSet presAssocID="{A8AE0F83-54EE-4BF2-909E-9634D6A0777C}" presName="parentLin" presStyleCnt="0"/>
      <dgm:spPr/>
    </dgm:pt>
    <dgm:pt modelId="{52F207CE-65C7-634A-819A-B29FAF643E6A}" type="pres">
      <dgm:prSet presAssocID="{A8AE0F83-54EE-4BF2-909E-9634D6A0777C}" presName="parentLeftMargin" presStyleLbl="node1" presStyleIdx="1" presStyleCnt="5"/>
      <dgm:spPr/>
    </dgm:pt>
    <dgm:pt modelId="{081732BD-BDDD-7A4B-89DA-8221D340037C}" type="pres">
      <dgm:prSet presAssocID="{A8AE0F83-54EE-4BF2-909E-9634D6A0777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3DAFA59-9C7C-0944-B831-C5499035AA4C}" type="pres">
      <dgm:prSet presAssocID="{A8AE0F83-54EE-4BF2-909E-9634D6A0777C}" presName="negativeSpace" presStyleCnt="0"/>
      <dgm:spPr/>
    </dgm:pt>
    <dgm:pt modelId="{2360DDA3-78CC-844E-968E-AA595CF5830D}" type="pres">
      <dgm:prSet presAssocID="{A8AE0F83-54EE-4BF2-909E-9634D6A0777C}" presName="childText" presStyleLbl="conFgAcc1" presStyleIdx="2" presStyleCnt="5">
        <dgm:presLayoutVars>
          <dgm:bulletEnabled val="1"/>
        </dgm:presLayoutVars>
      </dgm:prSet>
      <dgm:spPr/>
    </dgm:pt>
    <dgm:pt modelId="{753968AB-C569-8F4E-80C3-ECCF42FA7036}" type="pres">
      <dgm:prSet presAssocID="{863FC216-2C2C-4D70-8B72-ECD977CFB1A4}" presName="spaceBetweenRectangles" presStyleCnt="0"/>
      <dgm:spPr/>
    </dgm:pt>
    <dgm:pt modelId="{10D33BC9-34FE-5048-8F11-C2CBE1ED2F77}" type="pres">
      <dgm:prSet presAssocID="{E39EC191-0DC5-43A8-91C5-F56001E1A731}" presName="parentLin" presStyleCnt="0"/>
      <dgm:spPr/>
    </dgm:pt>
    <dgm:pt modelId="{037CEBAE-9096-D743-9634-531D1CDB4815}" type="pres">
      <dgm:prSet presAssocID="{E39EC191-0DC5-43A8-91C5-F56001E1A731}" presName="parentLeftMargin" presStyleLbl="node1" presStyleIdx="2" presStyleCnt="5"/>
      <dgm:spPr/>
    </dgm:pt>
    <dgm:pt modelId="{6F9EAFEA-72B2-3A48-BDD7-F7ABFBC39F9C}" type="pres">
      <dgm:prSet presAssocID="{E39EC191-0DC5-43A8-91C5-F56001E1A73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74C69E3-5331-FA40-AD53-DD456968882B}" type="pres">
      <dgm:prSet presAssocID="{E39EC191-0DC5-43A8-91C5-F56001E1A731}" presName="negativeSpace" presStyleCnt="0"/>
      <dgm:spPr/>
    </dgm:pt>
    <dgm:pt modelId="{3EA7C479-50A6-074D-9357-2D81B3C63D9F}" type="pres">
      <dgm:prSet presAssocID="{E39EC191-0DC5-43A8-91C5-F56001E1A731}" presName="childText" presStyleLbl="conFgAcc1" presStyleIdx="3" presStyleCnt="5">
        <dgm:presLayoutVars>
          <dgm:bulletEnabled val="1"/>
        </dgm:presLayoutVars>
      </dgm:prSet>
      <dgm:spPr/>
    </dgm:pt>
    <dgm:pt modelId="{24B4F6FE-80D8-3D4C-A7DB-AB575747103D}" type="pres">
      <dgm:prSet presAssocID="{9568F5CD-D3B6-45BC-97D8-C1AC08D5A708}" presName="spaceBetweenRectangles" presStyleCnt="0"/>
      <dgm:spPr/>
    </dgm:pt>
    <dgm:pt modelId="{D500DDF3-1303-DD49-802E-C862CDF0C0A8}" type="pres">
      <dgm:prSet presAssocID="{11C74AE7-A1FE-464C-A54C-A92037ECC49C}" presName="parentLin" presStyleCnt="0"/>
      <dgm:spPr/>
    </dgm:pt>
    <dgm:pt modelId="{D1C9B7C4-EC53-7546-A9C5-9365123BE2FB}" type="pres">
      <dgm:prSet presAssocID="{11C74AE7-A1FE-464C-A54C-A92037ECC49C}" presName="parentLeftMargin" presStyleLbl="node1" presStyleIdx="3" presStyleCnt="5"/>
      <dgm:spPr/>
    </dgm:pt>
    <dgm:pt modelId="{333200D3-69C5-EB41-AF06-4205DF5BBB49}" type="pres">
      <dgm:prSet presAssocID="{11C74AE7-A1FE-464C-A54C-A92037ECC49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2DAD6AC4-8526-E34F-9787-63A97D190B45}" type="pres">
      <dgm:prSet presAssocID="{11C74AE7-A1FE-464C-A54C-A92037ECC49C}" presName="negativeSpace" presStyleCnt="0"/>
      <dgm:spPr/>
    </dgm:pt>
    <dgm:pt modelId="{0AB5EDF0-A5C5-5641-BEE2-462D539C8CCB}" type="pres">
      <dgm:prSet presAssocID="{11C74AE7-A1FE-464C-A54C-A92037ECC49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280BEF13-0BD4-6445-985D-AB12B8F5C73D}" type="presOf" srcId="{8413DFD3-854D-4315-97E5-442B4E379775}" destId="{A8632CFD-F3D0-4342-BCA5-27F158DD538E}" srcOrd="0" destOrd="0" presId="urn:microsoft.com/office/officeart/2005/8/layout/list1"/>
    <dgm:cxn modelId="{42182F19-0BBB-BF44-A4D3-6D559212C24E}" type="presOf" srcId="{259AF079-D423-44B8-A0E8-50EF24CB1206}" destId="{BD400F60-6BEF-6D42-8BD7-BEF8583A7E4E}" srcOrd="0" destOrd="0" presId="urn:microsoft.com/office/officeart/2005/8/layout/list1"/>
    <dgm:cxn modelId="{274DAD1D-60B4-5A4A-AF58-0D052E50A0A0}" type="presOf" srcId="{259AF079-D423-44B8-A0E8-50EF24CB1206}" destId="{BA1D83D7-2443-8448-96AB-99504CB1E739}" srcOrd="1" destOrd="0" presId="urn:microsoft.com/office/officeart/2005/8/layout/list1"/>
    <dgm:cxn modelId="{7D065A27-4D5A-439F-A543-965BE74DFBA1}" srcId="{8413DFD3-854D-4315-97E5-442B4E379775}" destId="{A8AE0F83-54EE-4BF2-909E-9634D6A0777C}" srcOrd="2" destOrd="0" parTransId="{16635083-9DBF-4173-9CC3-5F10157D31CD}" sibTransId="{863FC216-2C2C-4D70-8B72-ECD977CFB1A4}"/>
    <dgm:cxn modelId="{3356AE40-C3BE-E54F-906E-CD58684A34CD}" type="presOf" srcId="{E39EC191-0DC5-43A8-91C5-F56001E1A731}" destId="{037CEBAE-9096-D743-9634-531D1CDB4815}" srcOrd="0" destOrd="0" presId="urn:microsoft.com/office/officeart/2005/8/layout/list1"/>
    <dgm:cxn modelId="{C6D6F446-893F-B04F-9939-634A98CEE77B}" type="presOf" srcId="{E39EC191-0DC5-43A8-91C5-F56001E1A731}" destId="{6F9EAFEA-72B2-3A48-BDD7-F7ABFBC39F9C}" srcOrd="1" destOrd="0" presId="urn:microsoft.com/office/officeart/2005/8/layout/list1"/>
    <dgm:cxn modelId="{D7489D6E-7219-42B5-985A-42DE8D8CE211}" srcId="{8413DFD3-854D-4315-97E5-442B4E379775}" destId="{11C74AE7-A1FE-464C-A54C-A92037ECC49C}" srcOrd="4" destOrd="0" parTransId="{FB2559A2-4609-4CFE-8341-6BD3074FE191}" sibTransId="{4DFDABD2-0AF2-4EFE-9BCC-7C2AF76FA94F}"/>
    <dgm:cxn modelId="{CC8D6670-0EEB-3843-9A72-6E8BE11F27B5}" type="presOf" srcId="{11C74AE7-A1FE-464C-A54C-A92037ECC49C}" destId="{333200D3-69C5-EB41-AF06-4205DF5BBB49}" srcOrd="1" destOrd="0" presId="urn:microsoft.com/office/officeart/2005/8/layout/list1"/>
    <dgm:cxn modelId="{8993477A-4C47-4001-A55C-BE244B9851F9}" srcId="{8413DFD3-854D-4315-97E5-442B4E379775}" destId="{E39EC191-0DC5-43A8-91C5-F56001E1A731}" srcOrd="3" destOrd="0" parTransId="{96B041C2-CAEE-4B5B-9AEE-AF480E2D4297}" sibTransId="{9568F5CD-D3B6-45BC-97D8-C1AC08D5A708}"/>
    <dgm:cxn modelId="{5618C57D-F7C6-5E4F-AF44-80E4C7D3D8C6}" type="presOf" srcId="{11C74AE7-A1FE-464C-A54C-A92037ECC49C}" destId="{D1C9B7C4-EC53-7546-A9C5-9365123BE2FB}" srcOrd="0" destOrd="0" presId="urn:microsoft.com/office/officeart/2005/8/layout/list1"/>
    <dgm:cxn modelId="{99AAA19F-2DF2-A043-95B4-BC6DB6342C8F}" type="presOf" srcId="{A8AE0F83-54EE-4BF2-909E-9634D6A0777C}" destId="{081732BD-BDDD-7A4B-89DA-8221D340037C}" srcOrd="1" destOrd="0" presId="urn:microsoft.com/office/officeart/2005/8/layout/list1"/>
    <dgm:cxn modelId="{0A475DC3-D308-3F44-95A8-FE80B3A91BBE}" type="presOf" srcId="{A8AE0F83-54EE-4BF2-909E-9634D6A0777C}" destId="{52F207CE-65C7-634A-819A-B29FAF643E6A}" srcOrd="0" destOrd="0" presId="urn:microsoft.com/office/officeart/2005/8/layout/list1"/>
    <dgm:cxn modelId="{56A9A5CF-0326-4D02-B944-0B190B515DE3}" srcId="{8413DFD3-854D-4315-97E5-442B4E379775}" destId="{BC7762BE-1EFC-4417-943E-F9C17EB53E3D}" srcOrd="0" destOrd="0" parTransId="{974A4459-A124-49F8-90A2-5AA1AD8B77BA}" sibTransId="{5777759A-7674-44FE-A56D-40E85EBA41BB}"/>
    <dgm:cxn modelId="{8152D5E6-4216-C342-959B-5243746982CF}" type="presOf" srcId="{BC7762BE-1EFC-4417-943E-F9C17EB53E3D}" destId="{6DA96E79-E2AC-2840-BA2B-A6D31C99479A}" srcOrd="0" destOrd="0" presId="urn:microsoft.com/office/officeart/2005/8/layout/list1"/>
    <dgm:cxn modelId="{99E4ECF3-AC5E-4EF6-975D-D401826B0D99}" srcId="{8413DFD3-854D-4315-97E5-442B4E379775}" destId="{259AF079-D423-44B8-A0E8-50EF24CB1206}" srcOrd="1" destOrd="0" parTransId="{0CBE2D86-1354-4A99-8A17-6E92AB1ADFAF}" sibTransId="{5E48EFA5-1484-4A97-9CD5-CF735CD947D4}"/>
    <dgm:cxn modelId="{2ECC59FF-1F5C-A944-9D39-49E40A56B89F}" type="presOf" srcId="{BC7762BE-1EFC-4417-943E-F9C17EB53E3D}" destId="{1991E854-1C74-A041-8E31-B206DCC31B36}" srcOrd="1" destOrd="0" presId="urn:microsoft.com/office/officeart/2005/8/layout/list1"/>
    <dgm:cxn modelId="{6F8D28D5-8D59-054D-894E-D189E63D5B5E}" type="presParOf" srcId="{A8632CFD-F3D0-4342-BCA5-27F158DD538E}" destId="{1B5D0661-7D98-F04C-B68B-E883C97AB451}" srcOrd="0" destOrd="0" presId="urn:microsoft.com/office/officeart/2005/8/layout/list1"/>
    <dgm:cxn modelId="{796FC52F-8525-1D4C-A6FA-3FA238A34CED}" type="presParOf" srcId="{1B5D0661-7D98-F04C-B68B-E883C97AB451}" destId="{6DA96E79-E2AC-2840-BA2B-A6D31C99479A}" srcOrd="0" destOrd="0" presId="urn:microsoft.com/office/officeart/2005/8/layout/list1"/>
    <dgm:cxn modelId="{251C1577-EE83-FE4D-B97C-394ACB536095}" type="presParOf" srcId="{1B5D0661-7D98-F04C-B68B-E883C97AB451}" destId="{1991E854-1C74-A041-8E31-B206DCC31B36}" srcOrd="1" destOrd="0" presId="urn:microsoft.com/office/officeart/2005/8/layout/list1"/>
    <dgm:cxn modelId="{43551342-0EAA-5847-AF9D-0E2F27032076}" type="presParOf" srcId="{A8632CFD-F3D0-4342-BCA5-27F158DD538E}" destId="{5ED6045C-2C9A-4B46-8BC3-DB7B83B95014}" srcOrd="1" destOrd="0" presId="urn:microsoft.com/office/officeart/2005/8/layout/list1"/>
    <dgm:cxn modelId="{9FC37091-9181-5B42-B869-8F031BCDD081}" type="presParOf" srcId="{A8632CFD-F3D0-4342-BCA5-27F158DD538E}" destId="{52B13373-69B1-934B-BAD4-66F99A341A8D}" srcOrd="2" destOrd="0" presId="urn:microsoft.com/office/officeart/2005/8/layout/list1"/>
    <dgm:cxn modelId="{66AC541E-1D34-504E-929E-2E6974312778}" type="presParOf" srcId="{A8632CFD-F3D0-4342-BCA5-27F158DD538E}" destId="{49D44089-5BE6-654D-9571-804BF630BC94}" srcOrd="3" destOrd="0" presId="urn:microsoft.com/office/officeart/2005/8/layout/list1"/>
    <dgm:cxn modelId="{6E343841-65AB-EA41-BC6C-6173E1866233}" type="presParOf" srcId="{A8632CFD-F3D0-4342-BCA5-27F158DD538E}" destId="{830A2973-B5F9-8342-BAB0-BBEC804BBB2D}" srcOrd="4" destOrd="0" presId="urn:microsoft.com/office/officeart/2005/8/layout/list1"/>
    <dgm:cxn modelId="{4A059A68-389C-7346-B6BD-F40D8463C237}" type="presParOf" srcId="{830A2973-B5F9-8342-BAB0-BBEC804BBB2D}" destId="{BD400F60-6BEF-6D42-8BD7-BEF8583A7E4E}" srcOrd="0" destOrd="0" presId="urn:microsoft.com/office/officeart/2005/8/layout/list1"/>
    <dgm:cxn modelId="{7A5E7219-6824-A449-8F87-5A5DDCE715BB}" type="presParOf" srcId="{830A2973-B5F9-8342-BAB0-BBEC804BBB2D}" destId="{BA1D83D7-2443-8448-96AB-99504CB1E739}" srcOrd="1" destOrd="0" presId="urn:microsoft.com/office/officeart/2005/8/layout/list1"/>
    <dgm:cxn modelId="{D0549240-2960-D641-BD95-BF68373438A2}" type="presParOf" srcId="{A8632CFD-F3D0-4342-BCA5-27F158DD538E}" destId="{1C9DC789-B03E-6E47-9FAF-89AFA2F912BE}" srcOrd="5" destOrd="0" presId="urn:microsoft.com/office/officeart/2005/8/layout/list1"/>
    <dgm:cxn modelId="{3FF780AE-3431-344D-A056-9A32A2188347}" type="presParOf" srcId="{A8632CFD-F3D0-4342-BCA5-27F158DD538E}" destId="{29DB5F66-A0FF-5F43-BE05-FAE95806FC0A}" srcOrd="6" destOrd="0" presId="urn:microsoft.com/office/officeart/2005/8/layout/list1"/>
    <dgm:cxn modelId="{B234CD27-8D5A-1B42-87B2-2B89AA69576D}" type="presParOf" srcId="{A8632CFD-F3D0-4342-BCA5-27F158DD538E}" destId="{C8F87772-E962-B547-B1C4-F76B3B8E3D83}" srcOrd="7" destOrd="0" presId="urn:microsoft.com/office/officeart/2005/8/layout/list1"/>
    <dgm:cxn modelId="{2F80AD9B-EA4B-4745-8107-174191E0866D}" type="presParOf" srcId="{A8632CFD-F3D0-4342-BCA5-27F158DD538E}" destId="{2017B306-F1B7-584B-9225-5F5F55D75514}" srcOrd="8" destOrd="0" presId="urn:microsoft.com/office/officeart/2005/8/layout/list1"/>
    <dgm:cxn modelId="{B5301E0F-DE23-D549-95A3-65B6709D5B46}" type="presParOf" srcId="{2017B306-F1B7-584B-9225-5F5F55D75514}" destId="{52F207CE-65C7-634A-819A-B29FAF643E6A}" srcOrd="0" destOrd="0" presId="urn:microsoft.com/office/officeart/2005/8/layout/list1"/>
    <dgm:cxn modelId="{553E3E38-F0A7-9940-AA4C-CCB03EE2C32D}" type="presParOf" srcId="{2017B306-F1B7-584B-9225-5F5F55D75514}" destId="{081732BD-BDDD-7A4B-89DA-8221D340037C}" srcOrd="1" destOrd="0" presId="urn:microsoft.com/office/officeart/2005/8/layout/list1"/>
    <dgm:cxn modelId="{A76A4A57-BBC8-BA4A-8579-71769B9E72CC}" type="presParOf" srcId="{A8632CFD-F3D0-4342-BCA5-27F158DD538E}" destId="{C3DAFA59-9C7C-0944-B831-C5499035AA4C}" srcOrd="9" destOrd="0" presId="urn:microsoft.com/office/officeart/2005/8/layout/list1"/>
    <dgm:cxn modelId="{F310588B-CEDF-F144-82F1-0B5872813CD4}" type="presParOf" srcId="{A8632CFD-F3D0-4342-BCA5-27F158DD538E}" destId="{2360DDA3-78CC-844E-968E-AA595CF5830D}" srcOrd="10" destOrd="0" presId="urn:microsoft.com/office/officeart/2005/8/layout/list1"/>
    <dgm:cxn modelId="{23F5E0FB-859E-7A47-A270-B9F2F6AC9BA2}" type="presParOf" srcId="{A8632CFD-F3D0-4342-BCA5-27F158DD538E}" destId="{753968AB-C569-8F4E-80C3-ECCF42FA7036}" srcOrd="11" destOrd="0" presId="urn:microsoft.com/office/officeart/2005/8/layout/list1"/>
    <dgm:cxn modelId="{EE9303FE-0D36-904B-AF20-0E559BF8B23C}" type="presParOf" srcId="{A8632CFD-F3D0-4342-BCA5-27F158DD538E}" destId="{10D33BC9-34FE-5048-8F11-C2CBE1ED2F77}" srcOrd="12" destOrd="0" presId="urn:microsoft.com/office/officeart/2005/8/layout/list1"/>
    <dgm:cxn modelId="{A865ADC8-FBF4-9148-94E0-1E6B919A9070}" type="presParOf" srcId="{10D33BC9-34FE-5048-8F11-C2CBE1ED2F77}" destId="{037CEBAE-9096-D743-9634-531D1CDB4815}" srcOrd="0" destOrd="0" presId="urn:microsoft.com/office/officeart/2005/8/layout/list1"/>
    <dgm:cxn modelId="{7863CC26-1B5B-CC48-86E2-9CF59BBA447E}" type="presParOf" srcId="{10D33BC9-34FE-5048-8F11-C2CBE1ED2F77}" destId="{6F9EAFEA-72B2-3A48-BDD7-F7ABFBC39F9C}" srcOrd="1" destOrd="0" presId="urn:microsoft.com/office/officeart/2005/8/layout/list1"/>
    <dgm:cxn modelId="{52024BA1-DF8E-9A4A-AF37-B91CD643C5B5}" type="presParOf" srcId="{A8632CFD-F3D0-4342-BCA5-27F158DD538E}" destId="{F74C69E3-5331-FA40-AD53-DD456968882B}" srcOrd="13" destOrd="0" presId="urn:microsoft.com/office/officeart/2005/8/layout/list1"/>
    <dgm:cxn modelId="{AD0D1C0B-D87D-F349-AB9A-D8D997639B96}" type="presParOf" srcId="{A8632CFD-F3D0-4342-BCA5-27F158DD538E}" destId="{3EA7C479-50A6-074D-9357-2D81B3C63D9F}" srcOrd="14" destOrd="0" presId="urn:microsoft.com/office/officeart/2005/8/layout/list1"/>
    <dgm:cxn modelId="{4AFC5634-0CA1-B94C-BCEC-AEEBA92F5E65}" type="presParOf" srcId="{A8632CFD-F3D0-4342-BCA5-27F158DD538E}" destId="{24B4F6FE-80D8-3D4C-A7DB-AB575747103D}" srcOrd="15" destOrd="0" presId="urn:microsoft.com/office/officeart/2005/8/layout/list1"/>
    <dgm:cxn modelId="{203AC445-D608-BC41-8000-913C461CE4A4}" type="presParOf" srcId="{A8632CFD-F3D0-4342-BCA5-27F158DD538E}" destId="{D500DDF3-1303-DD49-802E-C862CDF0C0A8}" srcOrd="16" destOrd="0" presId="urn:microsoft.com/office/officeart/2005/8/layout/list1"/>
    <dgm:cxn modelId="{2BD58C75-33B8-D742-B871-1E65CEB22C28}" type="presParOf" srcId="{D500DDF3-1303-DD49-802E-C862CDF0C0A8}" destId="{D1C9B7C4-EC53-7546-A9C5-9365123BE2FB}" srcOrd="0" destOrd="0" presId="urn:microsoft.com/office/officeart/2005/8/layout/list1"/>
    <dgm:cxn modelId="{0D3846A6-54AF-2044-87B9-BE9F503950AB}" type="presParOf" srcId="{D500DDF3-1303-DD49-802E-C862CDF0C0A8}" destId="{333200D3-69C5-EB41-AF06-4205DF5BBB49}" srcOrd="1" destOrd="0" presId="urn:microsoft.com/office/officeart/2005/8/layout/list1"/>
    <dgm:cxn modelId="{BD14B3D8-8DD1-FD45-851F-5D3CC55949E0}" type="presParOf" srcId="{A8632CFD-F3D0-4342-BCA5-27F158DD538E}" destId="{2DAD6AC4-8526-E34F-9787-63A97D190B45}" srcOrd="17" destOrd="0" presId="urn:microsoft.com/office/officeart/2005/8/layout/list1"/>
    <dgm:cxn modelId="{22884D06-05F6-BA41-8173-031C41244341}" type="presParOf" srcId="{A8632CFD-F3D0-4342-BCA5-27F158DD538E}" destId="{0AB5EDF0-A5C5-5641-BEE2-462D539C8CC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117E6B-0DFF-FA4E-93F2-4046E20B7ED6}">
      <dsp:nvSpPr>
        <dsp:cNvPr id="0" name=""/>
        <dsp:cNvSpPr/>
      </dsp:nvSpPr>
      <dsp:spPr>
        <a:xfrm>
          <a:off x="3594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1: Repaso</a:t>
          </a:r>
          <a:endParaRPr lang="en-US" sz="1900" kern="1200" dirty="0"/>
        </a:p>
      </dsp:txBody>
      <dsp:txXfrm>
        <a:off x="3594" y="229666"/>
        <a:ext cx="1946002" cy="1167601"/>
      </dsp:txXfrm>
    </dsp:sp>
    <dsp:sp modelId="{543056A0-77A8-FC49-9F22-741D8CB2041F}">
      <dsp:nvSpPr>
        <dsp:cNvPr id="0" name=""/>
        <dsp:cNvSpPr/>
      </dsp:nvSpPr>
      <dsp:spPr>
        <a:xfrm>
          <a:off x="2144196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2: Exposición mando tipo misión</a:t>
          </a:r>
          <a:endParaRPr lang="en-US" sz="1900" kern="1200" dirty="0"/>
        </a:p>
      </dsp:txBody>
      <dsp:txXfrm>
        <a:off x="2144196" y="229666"/>
        <a:ext cx="1946002" cy="1167601"/>
      </dsp:txXfrm>
    </dsp:sp>
    <dsp:sp modelId="{AABCE918-3B74-FD45-97BC-5129E2A8177F}">
      <dsp:nvSpPr>
        <dsp:cNvPr id="0" name=""/>
        <dsp:cNvSpPr/>
      </dsp:nvSpPr>
      <dsp:spPr>
        <a:xfrm>
          <a:off x="4284798" y="229666"/>
          <a:ext cx="1946002" cy="1167601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3: Evaluación 1 Semestre</a:t>
          </a:r>
          <a:endParaRPr lang="en-US" sz="1900" kern="1200" dirty="0"/>
        </a:p>
      </dsp:txBody>
      <dsp:txXfrm>
        <a:off x="4284798" y="229666"/>
        <a:ext cx="1946002" cy="1167601"/>
      </dsp:txXfrm>
    </dsp:sp>
    <dsp:sp modelId="{24E3C10B-36D6-B748-9F23-E7D6283A6C94}">
      <dsp:nvSpPr>
        <dsp:cNvPr id="0" name=""/>
        <dsp:cNvSpPr/>
      </dsp:nvSpPr>
      <dsp:spPr>
        <a:xfrm>
          <a:off x="6425401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kern="1200" dirty="0"/>
            <a:t>4: TDG Ataque flanqueante-WARNORD</a:t>
          </a:r>
        </a:p>
      </dsp:txBody>
      <dsp:txXfrm>
        <a:off x="6425401" y="229666"/>
        <a:ext cx="1946002" cy="1167601"/>
      </dsp:txXfrm>
    </dsp:sp>
    <dsp:sp modelId="{238C3364-49AE-D748-AC3E-22248D5B3CA0}">
      <dsp:nvSpPr>
        <dsp:cNvPr id="0" name=""/>
        <dsp:cNvSpPr/>
      </dsp:nvSpPr>
      <dsp:spPr>
        <a:xfrm>
          <a:off x="8566003" y="229666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kern="1200" dirty="0"/>
            <a:t>5: OPORD Ataque flanqueante</a:t>
          </a:r>
        </a:p>
      </dsp:txBody>
      <dsp:txXfrm>
        <a:off x="8566003" y="229666"/>
        <a:ext cx="1946002" cy="1167601"/>
      </dsp:txXfrm>
    </dsp:sp>
    <dsp:sp modelId="{985E3506-553E-CC4E-9975-496EC53389F7}">
      <dsp:nvSpPr>
        <dsp:cNvPr id="0" name=""/>
        <dsp:cNvSpPr/>
      </dsp:nvSpPr>
      <dsp:spPr>
        <a:xfrm>
          <a:off x="3594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6: </a:t>
          </a:r>
          <a:r>
            <a:rPr lang="es-MX" sz="1900" kern="1200" dirty="0"/>
            <a:t>TDG infiltración flanqueante-WARNORD</a:t>
          </a:r>
          <a:endParaRPr lang="en-US" sz="1900" kern="1200" dirty="0"/>
        </a:p>
      </dsp:txBody>
      <dsp:txXfrm>
        <a:off x="3594" y="1591868"/>
        <a:ext cx="1946002" cy="1167601"/>
      </dsp:txXfrm>
    </dsp:sp>
    <dsp:sp modelId="{8CE03EC9-56F1-6041-B0A0-EB2F28B5A5F8}">
      <dsp:nvSpPr>
        <dsp:cNvPr id="0" name=""/>
        <dsp:cNvSpPr/>
      </dsp:nvSpPr>
      <dsp:spPr>
        <a:xfrm>
          <a:off x="2144196" y="1591868"/>
          <a:ext cx="1946002" cy="1167601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7: </a:t>
          </a:r>
          <a:r>
            <a:rPr lang="es-MX" sz="1900" kern="1200" dirty="0"/>
            <a:t>OPORD infiltración</a:t>
          </a:r>
          <a:endParaRPr lang="en-US" sz="1900" kern="1200" dirty="0"/>
        </a:p>
      </dsp:txBody>
      <dsp:txXfrm>
        <a:off x="2144196" y="1591868"/>
        <a:ext cx="1946002" cy="1167601"/>
      </dsp:txXfrm>
    </dsp:sp>
    <dsp:sp modelId="{E1B325D7-7901-6E4F-828A-EE15DDA2B4ED}">
      <dsp:nvSpPr>
        <dsp:cNvPr id="0" name=""/>
        <dsp:cNvSpPr/>
      </dsp:nvSpPr>
      <dsp:spPr>
        <a:xfrm>
          <a:off x="4284798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8: Defensa contra infiltración</a:t>
          </a:r>
          <a:endParaRPr lang="en-US" sz="1900" kern="1200" dirty="0"/>
        </a:p>
      </dsp:txBody>
      <dsp:txXfrm>
        <a:off x="4284798" y="1591868"/>
        <a:ext cx="1946002" cy="1167601"/>
      </dsp:txXfrm>
    </dsp:sp>
    <dsp:sp modelId="{4540CB1E-C794-2143-B6A9-BE6F90C71AD9}">
      <dsp:nvSpPr>
        <dsp:cNvPr id="0" name=""/>
        <dsp:cNvSpPr/>
      </dsp:nvSpPr>
      <dsp:spPr>
        <a:xfrm>
          <a:off x="6425401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9: </a:t>
          </a:r>
          <a:r>
            <a:rPr lang="es-MX" sz="1900" kern="1200" dirty="0"/>
            <a:t>TDG Penetración-WARNORD</a:t>
          </a:r>
          <a:endParaRPr lang="en-US" sz="1900" kern="1200" dirty="0"/>
        </a:p>
      </dsp:txBody>
      <dsp:txXfrm>
        <a:off x="6425401" y="1591868"/>
        <a:ext cx="1946002" cy="1167601"/>
      </dsp:txXfrm>
    </dsp:sp>
    <dsp:sp modelId="{B8A053E8-BAF2-B147-BC82-05E770829E83}">
      <dsp:nvSpPr>
        <dsp:cNvPr id="0" name=""/>
        <dsp:cNvSpPr/>
      </dsp:nvSpPr>
      <dsp:spPr>
        <a:xfrm>
          <a:off x="8566003" y="1591868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10: OPORD Penetración</a:t>
          </a:r>
          <a:endParaRPr lang="en-US" sz="1900" kern="1200" dirty="0"/>
        </a:p>
      </dsp:txBody>
      <dsp:txXfrm>
        <a:off x="8566003" y="1591868"/>
        <a:ext cx="1946002" cy="1167601"/>
      </dsp:txXfrm>
    </dsp:sp>
    <dsp:sp modelId="{21B9741C-B0FC-BC43-AF4F-0F5EBE0C8646}">
      <dsp:nvSpPr>
        <dsp:cNvPr id="0" name=""/>
        <dsp:cNvSpPr/>
      </dsp:nvSpPr>
      <dsp:spPr>
        <a:xfrm>
          <a:off x="3594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kern="1200" dirty="0"/>
            <a:t>11: TDG Asalto Mecanizado</a:t>
          </a:r>
        </a:p>
      </dsp:txBody>
      <dsp:txXfrm>
        <a:off x="3594" y="2954069"/>
        <a:ext cx="1946002" cy="1167601"/>
      </dsp:txXfrm>
    </dsp:sp>
    <dsp:sp modelId="{4794B2FF-1709-8748-B2D8-B39F2B81F1C3}">
      <dsp:nvSpPr>
        <dsp:cNvPr id="0" name=""/>
        <dsp:cNvSpPr/>
      </dsp:nvSpPr>
      <dsp:spPr>
        <a:xfrm>
          <a:off x="2144196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900" kern="1200" dirty="0"/>
            <a:t>12: TDG Asalto Aéreo</a:t>
          </a:r>
        </a:p>
      </dsp:txBody>
      <dsp:txXfrm>
        <a:off x="2144196" y="2954069"/>
        <a:ext cx="1946002" cy="1167601"/>
      </dsp:txXfrm>
    </dsp:sp>
    <dsp:sp modelId="{0A3DE5F2-E85E-FB44-B784-00EE6D6B92E2}">
      <dsp:nvSpPr>
        <dsp:cNvPr id="0" name=""/>
        <dsp:cNvSpPr/>
      </dsp:nvSpPr>
      <dsp:spPr>
        <a:xfrm>
          <a:off x="4284798" y="2954069"/>
          <a:ext cx="1946002" cy="1167601"/>
        </a:xfrm>
        <a:prstGeom prst="rect">
          <a:avLst/>
        </a:prstGeom>
        <a:gradFill rotWithShape="0">
          <a:gsLst>
            <a:gs pos="0">
              <a:srgbClr val="4472C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rgbClr>
            </a:gs>
            <a:gs pos="50000">
              <a:srgbClr val="4472C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rgbClr>
            </a:gs>
            <a:gs pos="100000">
              <a:srgbClr val="4472C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rgb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>
              <a:solidFill>
                <a:prstClr val="white"/>
              </a:solidFill>
              <a:latin typeface="Calibri" panose="020F0502020204030204"/>
              <a:ea typeface="+mn-ea"/>
              <a:cs typeface="+mn-cs"/>
            </a:rPr>
            <a:t>13: OPORD Asalto Aéreo</a:t>
          </a:r>
          <a:endParaRPr lang="en-US" sz="1900" kern="1200" dirty="0">
            <a:solidFill>
              <a:prstClr val="white"/>
            </a:solidFill>
            <a:latin typeface="Calibri" panose="020F0502020204030204"/>
            <a:ea typeface="+mn-ea"/>
            <a:cs typeface="+mn-cs"/>
          </a:endParaRPr>
        </a:p>
      </dsp:txBody>
      <dsp:txXfrm>
        <a:off x="4284798" y="2954069"/>
        <a:ext cx="1946002" cy="1167601"/>
      </dsp:txXfrm>
    </dsp:sp>
    <dsp:sp modelId="{6063A3FC-894E-C849-BE4B-0454CAA67D65}">
      <dsp:nvSpPr>
        <dsp:cNvPr id="0" name=""/>
        <dsp:cNvSpPr/>
      </dsp:nvSpPr>
      <dsp:spPr>
        <a:xfrm>
          <a:off x="6425401" y="2954069"/>
          <a:ext cx="1946002" cy="116760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noProof="0" dirty="0"/>
            <a:t>14: Ejercicio nivel Compañía</a:t>
          </a:r>
        </a:p>
      </dsp:txBody>
      <dsp:txXfrm>
        <a:off x="6425401" y="2954069"/>
        <a:ext cx="1946002" cy="1167601"/>
      </dsp:txXfrm>
    </dsp:sp>
    <dsp:sp modelId="{91DA9F71-4AC9-AF4A-8D5C-F048A82B48F7}">
      <dsp:nvSpPr>
        <dsp:cNvPr id="0" name=""/>
        <dsp:cNvSpPr/>
      </dsp:nvSpPr>
      <dsp:spPr>
        <a:xfrm>
          <a:off x="8566003" y="2954069"/>
          <a:ext cx="1946002" cy="1167601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15: Ejercicio nivel compañía</a:t>
          </a:r>
          <a:endParaRPr lang="en-US" sz="1900" kern="1200" dirty="0"/>
        </a:p>
      </dsp:txBody>
      <dsp:txXfrm>
        <a:off x="8566003" y="2954069"/>
        <a:ext cx="1946002" cy="11676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B13373-69B1-934B-BAD4-66F99A341A8D}">
      <dsp:nvSpPr>
        <dsp:cNvPr id="0" name=""/>
        <dsp:cNvSpPr/>
      </dsp:nvSpPr>
      <dsp:spPr>
        <a:xfrm>
          <a:off x="0" y="35280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91E854-1C74-A041-8E31-B206DCC31B36}">
      <dsp:nvSpPr>
        <dsp:cNvPr id="0" name=""/>
        <dsp:cNvSpPr/>
      </dsp:nvSpPr>
      <dsp:spPr>
        <a:xfrm>
          <a:off x="525780" y="72369"/>
          <a:ext cx="7360920" cy="5608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OPORD incluyen IPB + Terreno reducido</a:t>
          </a:r>
          <a:endParaRPr lang="en-US" sz="1900" kern="1200" dirty="0"/>
        </a:p>
      </dsp:txBody>
      <dsp:txXfrm>
        <a:off x="553160" y="99749"/>
        <a:ext cx="7306160" cy="506119"/>
      </dsp:txXfrm>
    </dsp:sp>
    <dsp:sp modelId="{29DB5F66-A0FF-5F43-BE05-FAE95806FC0A}">
      <dsp:nvSpPr>
        <dsp:cNvPr id="0" name=""/>
        <dsp:cNvSpPr/>
      </dsp:nvSpPr>
      <dsp:spPr>
        <a:xfrm>
          <a:off x="0" y="121464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1D83D7-2443-8448-96AB-99504CB1E739}">
      <dsp:nvSpPr>
        <dsp:cNvPr id="0" name=""/>
        <dsp:cNvSpPr/>
      </dsp:nvSpPr>
      <dsp:spPr>
        <a:xfrm>
          <a:off x="525780" y="934209"/>
          <a:ext cx="7360920" cy="56087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Kit de planificación individual </a:t>
          </a:r>
          <a:endParaRPr lang="en-US" sz="1900" kern="1200" dirty="0"/>
        </a:p>
      </dsp:txBody>
      <dsp:txXfrm>
        <a:off x="553160" y="961589"/>
        <a:ext cx="7306160" cy="506119"/>
      </dsp:txXfrm>
    </dsp:sp>
    <dsp:sp modelId="{2360DDA3-78CC-844E-968E-AA595CF5830D}">
      <dsp:nvSpPr>
        <dsp:cNvPr id="0" name=""/>
        <dsp:cNvSpPr/>
      </dsp:nvSpPr>
      <dsp:spPr>
        <a:xfrm>
          <a:off x="0" y="207648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1732BD-BDDD-7A4B-89DA-8221D340037C}">
      <dsp:nvSpPr>
        <dsp:cNvPr id="0" name=""/>
        <dsp:cNvSpPr/>
      </dsp:nvSpPr>
      <dsp:spPr>
        <a:xfrm>
          <a:off x="525780" y="1796049"/>
          <a:ext cx="7360920" cy="56087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Profundización individual</a:t>
          </a:r>
          <a:endParaRPr lang="en-US" sz="1900" kern="1200" dirty="0"/>
        </a:p>
      </dsp:txBody>
      <dsp:txXfrm>
        <a:off x="553160" y="1823429"/>
        <a:ext cx="7306160" cy="506119"/>
      </dsp:txXfrm>
    </dsp:sp>
    <dsp:sp modelId="{3EA7C479-50A6-074D-9357-2D81B3C63D9F}">
      <dsp:nvSpPr>
        <dsp:cNvPr id="0" name=""/>
        <dsp:cNvSpPr/>
      </dsp:nvSpPr>
      <dsp:spPr>
        <a:xfrm>
          <a:off x="0" y="293832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9EAFEA-72B2-3A48-BDD7-F7ABFBC39F9C}">
      <dsp:nvSpPr>
        <dsp:cNvPr id="0" name=""/>
        <dsp:cNvSpPr/>
      </dsp:nvSpPr>
      <dsp:spPr>
        <a:xfrm>
          <a:off x="525780" y="2657889"/>
          <a:ext cx="7360920" cy="56087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/>
            <a:t>Foco: la guerra </a:t>
          </a:r>
          <a:endParaRPr lang="en-US" sz="1900" kern="1200"/>
        </a:p>
      </dsp:txBody>
      <dsp:txXfrm>
        <a:off x="553160" y="2685269"/>
        <a:ext cx="7306160" cy="506119"/>
      </dsp:txXfrm>
    </dsp:sp>
    <dsp:sp modelId="{0AB5EDF0-A5C5-5641-BEE2-462D539C8CCB}">
      <dsp:nvSpPr>
        <dsp:cNvPr id="0" name=""/>
        <dsp:cNvSpPr/>
      </dsp:nvSpPr>
      <dsp:spPr>
        <a:xfrm>
          <a:off x="0" y="3800169"/>
          <a:ext cx="105156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200D3-69C5-EB41-AF06-4205DF5BBB49}">
      <dsp:nvSpPr>
        <dsp:cNvPr id="0" name=""/>
        <dsp:cNvSpPr/>
      </dsp:nvSpPr>
      <dsp:spPr>
        <a:xfrm>
          <a:off x="525780" y="3519729"/>
          <a:ext cx="7360920" cy="56087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900" kern="1200" dirty="0"/>
            <a:t>Nuestra gente no merece malos oficiales </a:t>
          </a:r>
          <a:endParaRPr lang="en-US" sz="1900" kern="1200" dirty="0"/>
        </a:p>
      </dsp:txBody>
      <dsp:txXfrm>
        <a:off x="553160" y="3547109"/>
        <a:ext cx="7306160" cy="5061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4348F4-2A51-69D7-C17A-1AA151FA9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36F41A0-AC16-3C35-C409-B84ED99521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192F0F-8BCE-156A-8A80-85B32DB90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723E40-1BF6-69E2-43F3-A6BED8896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F3A476-5756-8395-9CE4-FDDDB31C60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4996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8316B5-114C-015D-FEA0-CC6237729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2101104-98A3-67E3-0FE2-38237B44E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924ACA-EA67-9911-B526-ED226C1EE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4362A2-D0FB-09FD-7BD9-FB97D7489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E1CD029-A4AF-66D9-914A-28C8FEB1C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68848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A2C14-2BC8-1647-7FAF-C0BCAE481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F4710A-245E-8784-9D57-0B482E3F6A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A09D797-8AB1-AA39-D12D-4228415E2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494C1E-18D8-0FD2-81E1-358E99038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3A576A7-3A57-7F0B-F388-52E0164D6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9843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019FF4-C219-77FC-F58F-0DDCAA1D3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89B29B-E0D8-4B0A-5D3F-8A69F390AE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4A13580-0729-8B1A-70E3-728434F2AF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6B20AF8-85D7-B021-0CBD-A979FE808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9A342B-28BC-34D4-9490-128B626F7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42E2242-8F21-CA45-D063-1E1C9A6B2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65649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0AF1E5-98C8-E87D-FD13-2D671DBA3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9C533A4-4FB6-39D7-462F-F52255AAE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CF65422-05FC-C846-BB7C-C6748E43E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743C0D0-5F5D-BA8A-0784-155F4B8710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A87EB13-014E-B82E-2FA6-77B55A049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4520DCA-052D-5901-E582-7375FADF4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4280C36-2473-00EE-B82B-508649FEB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0F513C-9DD9-3B63-F125-C9F81CE49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85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F54C30-922B-E8D3-AFC7-A585B423A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88D2118-83B9-3734-BFF9-F42304C25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393AA16-C1A2-9F86-3C48-8FE8AB669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462EAE2-38D3-27AD-A047-C6B92E239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5239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690050C-6AAF-7F45-A051-DA89D92B0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0891119-6532-E76F-FEE8-E22AD68F8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A12B432-7B21-65FD-EFA6-CE4FFE57E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2971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FAF486-8D06-396D-9CC1-98FDDCE06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5EDBA-C4B4-2F63-1913-FF91FD806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1057AC1-97C1-5882-A0E6-068FA92567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32877CC-0595-8AA9-8AB6-A1CEFFB52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087E445-C15E-E25B-9383-31BF4729C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7FB91DE-88B5-A2C4-CD12-62C294173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5161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72CA23-FC1E-C0E6-457F-23B802855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AFCC11-4204-4055-4A07-0304EEA007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5867F1-AEA1-FE8A-7D92-56BAAC207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D705391-6E1A-B8B9-6511-2DEF9B0BD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FA3DA3-944C-FE1C-9477-6EF387A6B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1AE2B8B-7F5A-5B5A-AD97-FBC883580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9778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C1ECF6-2E73-86C3-A52D-C1249838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031F8D5-65D5-1681-E241-6F064B1866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169C067-E2F9-C96D-FFBA-E8C4F9AAA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53C153-C579-870E-C967-2ABAE0FE6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9F2E3-2718-9796-C6A3-84B78D100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39797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919C436-662A-9B6D-D11C-C328AACD3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34B6659-ED40-2A0D-C56C-115345A1B2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F3BA98B-5D5B-17F0-CC7A-2B973AFB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97DE79-1C2E-863D-998E-568E887EE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0EBEF-1653-2EA6-E19C-9B149FDB7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6430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6FC2B15-627E-1358-366C-16681216B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20D32FB-2F8C-E8C8-FB71-972E32AED0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98EF5D-6751-E1B9-635F-31577BE52F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ED960-E5CA-7647-BF74-811A332EE1FB}" type="datetimeFigureOut">
              <a:rPr lang="es-ES_tradnl" smtClean="0"/>
              <a:t>7/7/26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968BB6-2118-6865-4BDC-E4E68BD20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C1E8903-1BBB-C1A3-78C8-3B3B18881C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8382-7D05-654A-8E23-93C62A9B1B6C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4147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" name="Rectangle 1050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4" descr="RAZONYFUERZA - INFANTERIA DE MARINA: ARMADA DE CHILE IV - Armada de Chile">
            <a:extLst>
              <a:ext uri="{FF2B5EF4-FFF2-40B4-BE49-F238E27FC236}">
                <a16:creationId xmlns:a16="http://schemas.microsoft.com/office/drawing/2014/main" id="{F89C4DDB-458C-056E-8E1D-91E072B12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408F93E-A59D-A3E3-CE39-BD2E81EB5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s-ES_tradnl" sz="6600">
                <a:solidFill>
                  <a:schemeClr val="bg1"/>
                </a:solidFill>
              </a:rPr>
              <a:t>Táctica II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37EDD5E-2343-8396-E7DA-6F93498E6C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SEGUNDO SEMESTRE</a:t>
            </a:r>
          </a:p>
        </p:txBody>
      </p:sp>
      <p:sp>
        <p:nvSpPr>
          <p:cNvPr id="1053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314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BCED4D40-4B67-4331-AC48-79B82B4A4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7EBCCE9-75BE-695E-313D-B24959ADC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417576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6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Resultados de Aprendizaje 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670CEDEF-4F34-412E-84EE-329C1E936A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7702" y="1733454"/>
            <a:ext cx="4572000" cy="18288"/>
          </a:xfrm>
          <a:custGeom>
            <a:avLst/>
            <a:gdLst>
              <a:gd name="csX0" fmla="*/ 0 w 4572000"/>
              <a:gd name="csY0" fmla="*/ 0 h 18288"/>
              <a:gd name="csX1" fmla="*/ 515983 w 4572000"/>
              <a:gd name="csY1" fmla="*/ 0 h 18288"/>
              <a:gd name="csX2" fmla="*/ 1031966 w 4572000"/>
              <a:gd name="csY2" fmla="*/ 0 h 18288"/>
              <a:gd name="csX3" fmla="*/ 1639389 w 4572000"/>
              <a:gd name="csY3" fmla="*/ 0 h 18288"/>
              <a:gd name="csX4" fmla="*/ 2383971 w 4572000"/>
              <a:gd name="csY4" fmla="*/ 0 h 18288"/>
              <a:gd name="csX5" fmla="*/ 2945674 w 4572000"/>
              <a:gd name="csY5" fmla="*/ 0 h 18288"/>
              <a:gd name="csX6" fmla="*/ 3507377 w 4572000"/>
              <a:gd name="csY6" fmla="*/ 0 h 18288"/>
              <a:gd name="csX7" fmla="*/ 4572000 w 4572000"/>
              <a:gd name="csY7" fmla="*/ 0 h 18288"/>
              <a:gd name="csX8" fmla="*/ 4572000 w 4572000"/>
              <a:gd name="csY8" fmla="*/ 18288 h 18288"/>
              <a:gd name="csX9" fmla="*/ 3873137 w 4572000"/>
              <a:gd name="csY9" fmla="*/ 18288 h 18288"/>
              <a:gd name="csX10" fmla="*/ 3311434 w 4572000"/>
              <a:gd name="csY10" fmla="*/ 18288 h 18288"/>
              <a:gd name="csX11" fmla="*/ 2749731 w 4572000"/>
              <a:gd name="csY11" fmla="*/ 18288 h 18288"/>
              <a:gd name="csX12" fmla="*/ 2050869 w 4572000"/>
              <a:gd name="csY12" fmla="*/ 18288 h 18288"/>
              <a:gd name="csX13" fmla="*/ 1306286 w 4572000"/>
              <a:gd name="csY13" fmla="*/ 18288 h 18288"/>
              <a:gd name="csX14" fmla="*/ 790303 w 4572000"/>
              <a:gd name="csY14" fmla="*/ 18288 h 18288"/>
              <a:gd name="csX15" fmla="*/ 0 w 4572000"/>
              <a:gd name="csY15" fmla="*/ 18288 h 18288"/>
              <a:gd name="csX16" fmla="*/ 0 w 457200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572000" h="18288" fill="none" extrusionOk="0">
                <a:moveTo>
                  <a:pt x="0" y="0"/>
                </a:moveTo>
                <a:cubicBezTo>
                  <a:pt x="105156" y="-20963"/>
                  <a:pt x="340432" y="822"/>
                  <a:pt x="515983" y="0"/>
                </a:cubicBezTo>
                <a:cubicBezTo>
                  <a:pt x="691534" y="-822"/>
                  <a:pt x="850679" y="16479"/>
                  <a:pt x="1031966" y="0"/>
                </a:cubicBezTo>
                <a:cubicBezTo>
                  <a:pt x="1213253" y="-16479"/>
                  <a:pt x="1443646" y="-18730"/>
                  <a:pt x="1639389" y="0"/>
                </a:cubicBezTo>
                <a:cubicBezTo>
                  <a:pt x="1835132" y="18730"/>
                  <a:pt x="2159975" y="18531"/>
                  <a:pt x="2383971" y="0"/>
                </a:cubicBezTo>
                <a:cubicBezTo>
                  <a:pt x="2607967" y="-18531"/>
                  <a:pt x="2719096" y="-12030"/>
                  <a:pt x="2945674" y="0"/>
                </a:cubicBezTo>
                <a:cubicBezTo>
                  <a:pt x="3172252" y="12030"/>
                  <a:pt x="3269167" y="27666"/>
                  <a:pt x="3507377" y="0"/>
                </a:cubicBezTo>
                <a:cubicBezTo>
                  <a:pt x="3745587" y="-27666"/>
                  <a:pt x="4116741" y="18705"/>
                  <a:pt x="4572000" y="0"/>
                </a:cubicBezTo>
                <a:cubicBezTo>
                  <a:pt x="4572895" y="8974"/>
                  <a:pt x="4571454" y="9359"/>
                  <a:pt x="4572000" y="18288"/>
                </a:cubicBezTo>
                <a:cubicBezTo>
                  <a:pt x="4374698" y="3942"/>
                  <a:pt x="4098874" y="-11042"/>
                  <a:pt x="3873137" y="18288"/>
                </a:cubicBezTo>
                <a:cubicBezTo>
                  <a:pt x="3647400" y="47618"/>
                  <a:pt x="3517055" y="5421"/>
                  <a:pt x="3311434" y="18288"/>
                </a:cubicBezTo>
                <a:cubicBezTo>
                  <a:pt x="3105813" y="31155"/>
                  <a:pt x="3025168" y="17856"/>
                  <a:pt x="2749731" y="18288"/>
                </a:cubicBezTo>
                <a:cubicBezTo>
                  <a:pt x="2474294" y="18720"/>
                  <a:pt x="2291766" y="-14168"/>
                  <a:pt x="2050869" y="18288"/>
                </a:cubicBezTo>
                <a:cubicBezTo>
                  <a:pt x="1809972" y="50744"/>
                  <a:pt x="1540276" y="46798"/>
                  <a:pt x="1306286" y="18288"/>
                </a:cubicBezTo>
                <a:cubicBezTo>
                  <a:pt x="1072296" y="-10222"/>
                  <a:pt x="972445" y="19645"/>
                  <a:pt x="790303" y="18288"/>
                </a:cubicBezTo>
                <a:cubicBezTo>
                  <a:pt x="608161" y="16931"/>
                  <a:pt x="200981" y="8241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572000" h="18288" stroke="0" extrusionOk="0">
                <a:moveTo>
                  <a:pt x="0" y="0"/>
                </a:moveTo>
                <a:cubicBezTo>
                  <a:pt x="143285" y="-9565"/>
                  <a:pt x="327959" y="-11498"/>
                  <a:pt x="561703" y="0"/>
                </a:cubicBezTo>
                <a:cubicBezTo>
                  <a:pt x="795447" y="11498"/>
                  <a:pt x="838260" y="18255"/>
                  <a:pt x="1077686" y="0"/>
                </a:cubicBezTo>
                <a:cubicBezTo>
                  <a:pt x="1317112" y="-18255"/>
                  <a:pt x="1437472" y="23514"/>
                  <a:pt x="1639389" y="0"/>
                </a:cubicBezTo>
                <a:cubicBezTo>
                  <a:pt x="1841306" y="-23514"/>
                  <a:pt x="2037142" y="-12551"/>
                  <a:pt x="2292531" y="0"/>
                </a:cubicBezTo>
                <a:cubicBezTo>
                  <a:pt x="2547920" y="12551"/>
                  <a:pt x="2810436" y="-20352"/>
                  <a:pt x="2991394" y="0"/>
                </a:cubicBezTo>
                <a:cubicBezTo>
                  <a:pt x="3172352" y="20352"/>
                  <a:pt x="3530025" y="-13347"/>
                  <a:pt x="3735977" y="0"/>
                </a:cubicBezTo>
                <a:cubicBezTo>
                  <a:pt x="3941929" y="13347"/>
                  <a:pt x="4161497" y="34086"/>
                  <a:pt x="4572000" y="0"/>
                </a:cubicBezTo>
                <a:cubicBezTo>
                  <a:pt x="4571545" y="6162"/>
                  <a:pt x="4571903" y="11775"/>
                  <a:pt x="4572000" y="18288"/>
                </a:cubicBezTo>
                <a:cubicBezTo>
                  <a:pt x="4228040" y="36490"/>
                  <a:pt x="4199736" y="42557"/>
                  <a:pt x="3873137" y="18288"/>
                </a:cubicBezTo>
                <a:cubicBezTo>
                  <a:pt x="3546538" y="-5981"/>
                  <a:pt x="3472124" y="16809"/>
                  <a:pt x="3128554" y="18288"/>
                </a:cubicBezTo>
                <a:cubicBezTo>
                  <a:pt x="2784984" y="19767"/>
                  <a:pt x="2735896" y="-17781"/>
                  <a:pt x="2383971" y="18288"/>
                </a:cubicBezTo>
                <a:cubicBezTo>
                  <a:pt x="2032046" y="54357"/>
                  <a:pt x="2019324" y="2920"/>
                  <a:pt x="1867989" y="18288"/>
                </a:cubicBezTo>
                <a:cubicBezTo>
                  <a:pt x="1716654" y="33656"/>
                  <a:pt x="1418675" y="32575"/>
                  <a:pt x="1169126" y="18288"/>
                </a:cubicBezTo>
                <a:cubicBezTo>
                  <a:pt x="919577" y="4001"/>
                  <a:pt x="798537" y="16165"/>
                  <a:pt x="561703" y="18288"/>
                </a:cubicBezTo>
                <a:cubicBezTo>
                  <a:pt x="324869" y="20411"/>
                  <a:pt x="221395" y="-912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FF375243-7992-B54D-E889-2286771776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9515799"/>
              </p:ext>
            </p:extLst>
          </p:nvPr>
        </p:nvGraphicFramePr>
        <p:xfrm>
          <a:off x="320040" y="2871003"/>
          <a:ext cx="11548872" cy="3111292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{5C22544A-7EE6-4342-B048-85BDC9FD1C3A}</a:tableStyleId>
              </a:tblPr>
              <a:tblGrid>
                <a:gridCol w="11548872">
                  <a:extLst>
                    <a:ext uri="{9D8B030D-6E8A-4147-A177-3AD203B41FA5}">
                      <a16:colId xmlns:a16="http://schemas.microsoft.com/office/drawing/2014/main" val="1789368394"/>
                    </a:ext>
                  </a:extLst>
                </a:gridCol>
              </a:tblGrid>
              <a:tr h="3111292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1" cap="none" spc="0" dirty="0">
                          <a:solidFill>
                            <a:schemeClr val="tx1"/>
                          </a:solidFill>
                          <a:effectLst/>
                        </a:rPr>
                        <a:t>Resultados de Aprendizaje (</a:t>
                      </a:r>
                      <a:r>
                        <a:rPr lang="es-CL" sz="2000" b="1" cap="none" spc="0" dirty="0" err="1">
                          <a:solidFill>
                            <a:schemeClr val="tx1"/>
                          </a:solidFill>
                          <a:effectLst/>
                        </a:rPr>
                        <a:t>RdA</a:t>
                      </a:r>
                      <a:r>
                        <a:rPr lang="es-CL" sz="2000" b="1" cap="none" spc="0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es-US" sz="2000" b="1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Apliquen tácticas de combate terrestre, contribuyendo al desarrollo de planes militares ofensivos y defensivos.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s-CL" sz="2000" b="0" cap="none" spc="0" dirty="0">
                          <a:solidFill>
                            <a:schemeClr val="tx1"/>
                          </a:solidFill>
                          <a:effectLst/>
                        </a:rPr>
                        <a:t>Diseñen planes ofensivos y defensivos mediante metodología de planificación TLS e integración de tácticas terrestres , para conducir unidades fundamentales de infantería.</a:t>
                      </a:r>
                      <a:endParaRPr lang="es-US" sz="2000" b="0" cap="none" spc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79533" marT="31813" marB="238599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45211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5294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63E7003-88D4-4AE7-EE17-16A940E33EE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0242E15-47F7-3742-63C3-9F12A4BC1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 dirty="0"/>
              <a:t>Sesiones Segundo Semestre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37B45CD7-2987-1DD2-87FD-31EFE6ED29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035688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453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1CE587-B5F0-4122-8E04-61E76BC5F28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166703F-9411-C581-48A3-347425EB1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s-ES_tradnl"/>
              <a:t>Reglas </a:t>
            </a:r>
            <a:endParaRPr lang="es-ES_tradnl" dirty="0"/>
          </a:p>
        </p:txBody>
      </p:sp>
      <p:graphicFrame>
        <p:nvGraphicFramePr>
          <p:cNvPr id="13" name="Marcador de contenido 2">
            <a:extLst>
              <a:ext uri="{FF2B5EF4-FFF2-40B4-BE49-F238E27FC236}">
                <a16:creationId xmlns:a16="http://schemas.microsoft.com/office/drawing/2014/main" id="{3AF79C44-FC6F-A70B-E5E6-0866848433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586490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4932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400A8BF-C79D-76F2-0C86-C714F1BA8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/>
              <a:t>Periodo Táctica a Nivel Pelotón </a:t>
            </a:r>
          </a:p>
        </p:txBody>
      </p:sp>
      <p:sp>
        <p:nvSpPr>
          <p:cNvPr id="103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52DE8D3-376D-F3B0-DD04-507AE87CE4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s-ES_tradnl" sz="2200"/>
              <a:t>¿Qué actividades realizaron?</a:t>
            </a:r>
          </a:p>
          <a:p>
            <a:r>
              <a:rPr lang="es-ES_tradnl" sz="2200"/>
              <a:t>¿Pudieron aplicar lo trabajado en clases?</a:t>
            </a:r>
          </a:p>
          <a:p>
            <a:r>
              <a:rPr lang="es-ES_tradnl" sz="2200"/>
              <a:t>¿En que áreas se siente fuertes?</a:t>
            </a:r>
          </a:p>
          <a:p>
            <a:r>
              <a:rPr lang="es-ES_tradnl" sz="2200"/>
              <a:t>¿Qué áreas deben mejorar?</a:t>
            </a:r>
          </a:p>
        </p:txBody>
      </p:sp>
      <p:pic>
        <p:nvPicPr>
          <p:cNvPr id="1026" name="Picture 2" descr="NOTICIAS FFAA CHILE: Desembarco de La BAE en Tormenta 2018">
            <a:extLst>
              <a:ext uri="{FF2B5EF4-FFF2-40B4-BE49-F238E27FC236}">
                <a16:creationId xmlns:a16="http://schemas.microsoft.com/office/drawing/2014/main" id="{A34D49EE-B66C-8278-65AE-17C218C8C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2" r="25003" b="1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52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728355D-7DDF-4DD1-F960-9DF6EFAEB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s-ES_tradnl" sz="5400"/>
              <a:t>Repaso General</a:t>
            </a:r>
          </a:p>
        </p:txBody>
      </p:sp>
      <p:sp>
        <p:nvSpPr>
          <p:cNvPr id="2057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87182EA-DE59-9A88-41B1-C20ADBBD32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r>
              <a:rPr lang="es-ES_tradnl" sz="2200"/>
              <a:t>Táctica ofensiva</a:t>
            </a:r>
          </a:p>
          <a:p>
            <a:r>
              <a:rPr lang="es-ES_tradnl" sz="2200"/>
              <a:t>Táctica defensiva</a:t>
            </a:r>
          </a:p>
          <a:p>
            <a:r>
              <a:rPr lang="es-ES_tradnl" sz="2200"/>
              <a:t>Metodología BAMCIS </a:t>
            </a:r>
          </a:p>
        </p:txBody>
      </p:sp>
      <p:pic>
        <p:nvPicPr>
          <p:cNvPr id="2050" name="Picture 2" descr="Marine Corps Warfighting Publication MCWP 3-01 Offensive and Defensive  Tactics September 2019 eBook by United States Government, U.S. Marine Corps  - EPUB | Rakuten Kobo United States">
            <a:extLst>
              <a:ext uri="{FF2B5EF4-FFF2-40B4-BE49-F238E27FC236}">
                <a16:creationId xmlns:a16="http://schemas.microsoft.com/office/drawing/2014/main" id="{C69A2F70-751A-EFA4-59B2-1ECA1D9DC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69167" y="640080"/>
            <a:ext cx="4318730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441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F19F655-CDFC-F2B5-E9FD-38A094B91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s-ES_tradnl" sz="5000"/>
              <a:t>Próxima Clase (Repaso Aplicado)</a:t>
            </a:r>
          </a:p>
        </p:txBody>
      </p:sp>
      <p:sp>
        <p:nvSpPr>
          <p:cNvPr id="3083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11CFE5E-A910-F280-3087-E0BB6D6CD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5465064" cy="3547872"/>
          </a:xfrm>
        </p:spPr>
        <p:txBody>
          <a:bodyPr anchor="t">
            <a:normAutofit/>
          </a:bodyPr>
          <a:lstStyle/>
          <a:p>
            <a:r>
              <a:rPr lang="es-ES_tradnl" sz="1900" dirty="0"/>
              <a:t>Grupo 1: Capítulo 11 (páginas 133 a 143)</a:t>
            </a:r>
            <a:endParaRPr lang="es-US" sz="1900" dirty="0"/>
          </a:p>
          <a:p>
            <a:pPr marL="0" indent="0">
              <a:buNone/>
            </a:pPr>
            <a:endParaRPr lang="es-US" sz="1900" dirty="0"/>
          </a:p>
          <a:p>
            <a:r>
              <a:rPr lang="es-ES_tradnl" sz="1900" dirty="0"/>
              <a:t>Grupo 2: Capítulo 12 (páginas 143 a 155)</a:t>
            </a:r>
            <a:endParaRPr lang="es-US" sz="1900" dirty="0"/>
          </a:p>
          <a:p>
            <a:pPr marL="0" indent="0">
              <a:buNone/>
            </a:pPr>
            <a:endParaRPr lang="es-US" sz="1900" dirty="0"/>
          </a:p>
          <a:p>
            <a:r>
              <a:rPr lang="es-ES_tradnl" sz="1900" dirty="0"/>
              <a:t>Grupo 3: Capitulo 13 (páginas 155-164)</a:t>
            </a:r>
            <a:endParaRPr lang="es-US" sz="1900" dirty="0"/>
          </a:p>
          <a:p>
            <a:pPr marL="0" indent="0">
              <a:buNone/>
            </a:pPr>
            <a:endParaRPr lang="es-US" sz="1900" dirty="0"/>
          </a:p>
          <a:p>
            <a:r>
              <a:rPr lang="es-ES_tradnl" sz="1900" dirty="0"/>
              <a:t>Grupo 4: Capítulo 15 (páginas 175-195)</a:t>
            </a:r>
            <a:endParaRPr lang="es-US" sz="1900" dirty="0"/>
          </a:p>
          <a:p>
            <a:pPr marL="0" indent="0">
              <a:buNone/>
            </a:pPr>
            <a:endParaRPr lang="es-US" sz="1900" dirty="0"/>
          </a:p>
          <a:p>
            <a:r>
              <a:rPr lang="es-ES_tradnl" sz="1900" dirty="0"/>
              <a:t>Grupo 5: Capítulo 16 (páginas 195-205)</a:t>
            </a:r>
            <a:endParaRPr lang="es-US" sz="1900" dirty="0"/>
          </a:p>
          <a:p>
            <a:endParaRPr lang="es-ES_tradnl" sz="1900" dirty="0"/>
          </a:p>
        </p:txBody>
      </p:sp>
      <p:pic>
        <p:nvPicPr>
          <p:cNvPr id="3076" name="Picture 4" descr="16 Cases of Mission Command - メルカリ">
            <a:extLst>
              <a:ext uri="{FF2B5EF4-FFF2-40B4-BE49-F238E27FC236}">
                <a16:creationId xmlns:a16="http://schemas.microsoft.com/office/drawing/2014/main" id="{C4B4421F-B958-F51C-8731-FFDD21FB2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6842" y="640080"/>
            <a:ext cx="4183380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746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130F527-4ABA-2665-AF70-ABA7292A3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s-ES_tradnl" sz="5400"/>
              <a:t>Rubrica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6894BB-768B-9543-D316-A60DA0351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660904"/>
            <a:ext cx="4818888" cy="35478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ES_tradnl" sz="1700" dirty="0"/>
              <a:t>1. Identificación de principios</a:t>
            </a:r>
          </a:p>
          <a:p>
            <a:pPr marL="457200" lvl="1" indent="0">
              <a:buNone/>
            </a:pPr>
            <a:r>
              <a:rPr lang="es-ES_tradnl" sz="1700" dirty="0"/>
              <a:t>Cohesión mediante confianza.</a:t>
            </a:r>
            <a:endParaRPr lang="es-US" sz="1700" dirty="0"/>
          </a:p>
          <a:p>
            <a:pPr marL="457200" lvl="1" indent="0">
              <a:buNone/>
            </a:pPr>
            <a:r>
              <a:rPr lang="es-ES_tradnl" sz="1700" dirty="0"/>
              <a:t>Crear entendimiento común</a:t>
            </a:r>
            <a:endParaRPr lang="es-US" sz="1700" dirty="0"/>
          </a:p>
          <a:p>
            <a:pPr marL="457200" lvl="1" indent="0">
              <a:buNone/>
            </a:pPr>
            <a:r>
              <a:rPr lang="es-ES_tradnl" sz="1700" dirty="0"/>
              <a:t>Iniciativa </a:t>
            </a:r>
            <a:endParaRPr lang="es-US" sz="1700" dirty="0"/>
          </a:p>
          <a:p>
            <a:pPr marL="457200" lvl="1" indent="0">
              <a:buNone/>
            </a:pPr>
            <a:r>
              <a:rPr lang="es-ES_tradnl" sz="1700" dirty="0"/>
              <a:t>Uso de ordenes tipo misión </a:t>
            </a:r>
            <a:endParaRPr lang="es-US" sz="1700" dirty="0"/>
          </a:p>
          <a:p>
            <a:pPr marL="457200" lvl="1" indent="0">
              <a:buNone/>
            </a:pPr>
            <a:r>
              <a:rPr lang="es-ES_tradnl" sz="1700" dirty="0"/>
              <a:t>Aceptación de riesgos </a:t>
            </a:r>
          </a:p>
          <a:p>
            <a:pPr marL="0" indent="0">
              <a:buNone/>
            </a:pPr>
            <a:r>
              <a:rPr lang="es-ES_tradnl" sz="1700" dirty="0"/>
              <a:t>2. Contexto histórico y táctico </a:t>
            </a:r>
          </a:p>
          <a:p>
            <a:pPr marL="457200" lvl="1" indent="0">
              <a:buNone/>
            </a:pPr>
            <a:r>
              <a:rPr lang="es-ES_tradnl" sz="1700" dirty="0"/>
              <a:t>Situación (dos niveles, terreno, enemigo)</a:t>
            </a:r>
          </a:p>
          <a:p>
            <a:pPr marL="457200" lvl="1" indent="0">
              <a:buNone/>
            </a:pPr>
            <a:r>
              <a:rPr lang="es-ES_tradnl" sz="1700" dirty="0"/>
              <a:t>Misión </a:t>
            </a:r>
          </a:p>
          <a:p>
            <a:pPr marL="457200" lvl="1" indent="0">
              <a:buNone/>
            </a:pPr>
            <a:r>
              <a:rPr lang="es-ES_tradnl" sz="1700" dirty="0"/>
              <a:t>CONOPS</a:t>
            </a:r>
          </a:p>
          <a:p>
            <a:pPr marL="457200" lvl="1" indent="0">
              <a:buNone/>
            </a:pPr>
            <a:r>
              <a:rPr lang="es-ES_tradnl" sz="1700" dirty="0"/>
              <a:t>Resultados </a:t>
            </a:r>
            <a:endParaRPr lang="es-US" sz="1700" dirty="0"/>
          </a:p>
          <a:p>
            <a:endParaRPr lang="es-ES_tradnl" sz="1700" dirty="0"/>
          </a:p>
        </p:txBody>
      </p:sp>
      <p:pic>
        <p:nvPicPr>
          <p:cNvPr id="7" name="Graphic 6" descr="Marca de verificación">
            <a:extLst>
              <a:ext uri="{FF2B5EF4-FFF2-40B4-BE49-F238E27FC236}">
                <a16:creationId xmlns:a16="http://schemas.microsoft.com/office/drawing/2014/main" id="{0E081036-11C3-AC3B-D290-1ACA8B4C016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394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BF79F-32EB-0E5B-0C5E-4846E2729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RAZONYFUERZA - INFANTERIA DE MARINA: ARMADA DE CHILE IV - Armada de Chile">
            <a:extLst>
              <a:ext uri="{FF2B5EF4-FFF2-40B4-BE49-F238E27FC236}">
                <a16:creationId xmlns:a16="http://schemas.microsoft.com/office/drawing/2014/main" id="{AFA95F34-6587-FF89-D169-D05F0EEB0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"/>
          <a:stretch/>
        </p:blipFill>
        <p:spPr bwMode="auto">
          <a:xfrm>
            <a:off x="20" y="10"/>
            <a:ext cx="1218893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2492E9C-AABC-BFB9-9A5D-9BA4083111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s-ES_tradnl" sz="6600">
                <a:solidFill>
                  <a:schemeClr val="bg1"/>
                </a:solidFill>
              </a:rPr>
              <a:t>Táctica II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7710746-EC96-15CB-C231-FF1C2A5D63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536192"/>
          </a:xfrm>
        </p:spPr>
        <p:txBody>
          <a:bodyPr>
            <a:normAutofit/>
          </a:bodyPr>
          <a:lstStyle/>
          <a:p>
            <a:r>
              <a:rPr lang="es-ES_tradnl" b="1" dirty="0">
                <a:solidFill>
                  <a:schemeClr val="bg1"/>
                </a:solidFill>
              </a:rPr>
              <a:t>SEGUNDO SEMESTRE</a:t>
            </a:r>
          </a:p>
        </p:txBody>
      </p:sp>
    </p:spTree>
    <p:extLst>
      <p:ext uri="{BB962C8B-B14F-4D97-AF65-F5344CB8AC3E}">
        <p14:creationId xmlns:p14="http://schemas.microsoft.com/office/powerpoint/2010/main" val="386815749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22968</TotalTime>
  <Words>288</Words>
  <Application>Microsoft Macintosh PowerPoint</Application>
  <PresentationFormat>Panorámica</PresentationFormat>
  <Paragraphs>61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de Office</vt:lpstr>
      <vt:lpstr>Táctica II</vt:lpstr>
      <vt:lpstr>Resultados de Aprendizaje </vt:lpstr>
      <vt:lpstr>Sesiones Segundo Semestre</vt:lpstr>
      <vt:lpstr>Reglas </vt:lpstr>
      <vt:lpstr>Periodo Táctica a Nivel Pelotón </vt:lpstr>
      <vt:lpstr>Repaso General</vt:lpstr>
      <vt:lpstr>Próxima Clase (Repaso Aplicado)</vt:lpstr>
      <vt:lpstr>Rubrica</vt:lpstr>
      <vt:lpstr>Táctica II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Guerra de Maniobra </dc:title>
  <dc:creator>federico vonderweth</dc:creator>
  <cp:lastModifiedBy>Friedrich von der Weth</cp:lastModifiedBy>
  <cp:revision>20</cp:revision>
  <dcterms:created xsi:type="dcterms:W3CDTF">2023-10-16T13:54:29Z</dcterms:created>
  <dcterms:modified xsi:type="dcterms:W3CDTF">2026-07-08T00:55:31Z</dcterms:modified>
</cp:coreProperties>
</file>