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756" r:id="rId2"/>
    <p:sldId id="3384" r:id="rId3"/>
    <p:sldId id="3409" r:id="rId4"/>
    <p:sldId id="3403" r:id="rId5"/>
    <p:sldId id="3404" r:id="rId6"/>
    <p:sldId id="3389" r:id="rId7"/>
    <p:sldId id="3414" r:id="rId8"/>
    <p:sldId id="3386" r:id="rId9"/>
    <p:sldId id="3401" r:id="rId10"/>
    <p:sldId id="3391" r:id="rId11"/>
    <p:sldId id="3405" r:id="rId12"/>
    <p:sldId id="3400" r:id="rId13"/>
    <p:sldId id="3402" r:id="rId14"/>
    <p:sldId id="3406" r:id="rId15"/>
    <p:sldId id="3387" r:id="rId16"/>
    <p:sldId id="3413" r:id="rId17"/>
    <p:sldId id="3410" r:id="rId18"/>
    <p:sldId id="3396" r:id="rId19"/>
    <p:sldId id="3397" r:id="rId20"/>
    <p:sldId id="3411" r:id="rId21"/>
    <p:sldId id="3407" r:id="rId22"/>
    <p:sldId id="3412" r:id="rId23"/>
    <p:sldId id="3392" r:id="rId24"/>
    <p:sldId id="3393" r:id="rId25"/>
  </p:sldIdLst>
  <p:sldSz cx="12192000" cy="6858000"/>
  <p:notesSz cx="6858000" cy="9144000"/>
  <p:defaultTextStyle>
    <a:defPPr>
      <a:defRPr lang="es-E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2078"/>
    <a:srgbClr val="002060"/>
    <a:srgbClr val="CC2E2E"/>
    <a:srgbClr val="FFC100"/>
    <a:srgbClr val="215968"/>
    <a:srgbClr val="4E81BD"/>
    <a:srgbClr val="9CBB59"/>
    <a:srgbClr val="FFFFFF"/>
    <a:srgbClr val="AFABAB"/>
    <a:srgbClr val="00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EE1CEB-BD8D-410B-8F0A-87EE4ABBBDBC}" v="22" dt="2026-05-05T03:37:02.8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92" autoAdjust="0"/>
    <p:restoredTop sz="95037" autoAdjust="0"/>
  </p:normalViewPr>
  <p:slideViewPr>
    <p:cSldViewPr snapToGrid="0" snapToObjects="1">
      <p:cViewPr>
        <p:scale>
          <a:sx n="50" d="100"/>
          <a:sy n="50" d="100"/>
        </p:scale>
        <p:origin x="1384" y="3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10" d="100"/>
        <a:sy n="110" d="100"/>
      </p:scale>
      <p:origin x="0" y="0"/>
    </p:cViewPr>
  </p:notesTextViewPr>
  <p:notesViewPr>
    <p:cSldViewPr snapToGrid="0" snapToObjects="1">
      <p:cViewPr varScale="1">
        <p:scale>
          <a:sx n="82" d="100"/>
          <a:sy n="82" d="100"/>
        </p:scale>
        <p:origin x="3352" y="17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ente Cavada" userId="ded81961db635505" providerId="LiveId" clId="{09DD2529-E476-439B-8AB2-28E8A3216BC8}"/>
    <pc:docChg chg="custSel addSld delSld modSld sldOrd">
      <pc:chgData name="Vicente Cavada" userId="ded81961db635505" providerId="LiveId" clId="{09DD2529-E476-439B-8AB2-28E8A3216BC8}" dt="2026-05-05T03:37:16.557" v="346" actId="20577"/>
      <pc:docMkLst>
        <pc:docMk/>
      </pc:docMkLst>
      <pc:sldChg chg="addSp modSp mod ord">
        <pc:chgData name="Vicente Cavada" userId="ded81961db635505" providerId="LiveId" clId="{09DD2529-E476-439B-8AB2-28E8A3216BC8}" dt="2026-05-05T01:33:23.172" v="84" actId="1076"/>
        <pc:sldMkLst>
          <pc:docMk/>
          <pc:sldMk cId="3531877507" sldId="3386"/>
        </pc:sldMkLst>
        <pc:spChg chg="add mod">
          <ac:chgData name="Vicente Cavada" userId="ded81961db635505" providerId="LiveId" clId="{09DD2529-E476-439B-8AB2-28E8A3216BC8}" dt="2026-05-05T01:33:23.172" v="84" actId="1076"/>
          <ac:spMkLst>
            <pc:docMk/>
            <pc:sldMk cId="3531877507" sldId="3386"/>
            <ac:spMk id="2" creationId="{F2C5BFAA-5388-708B-4C89-2EE443E56A38}"/>
          </ac:spMkLst>
        </pc:spChg>
      </pc:sldChg>
      <pc:sldChg chg="addSp modSp mod">
        <pc:chgData name="Vicente Cavada" userId="ded81961db635505" providerId="LiveId" clId="{09DD2529-E476-439B-8AB2-28E8A3216BC8}" dt="2026-05-05T01:20:04.223" v="28" actId="1076"/>
        <pc:sldMkLst>
          <pc:docMk/>
          <pc:sldMk cId="953280828" sldId="3387"/>
        </pc:sldMkLst>
        <pc:spChg chg="mod">
          <ac:chgData name="Vicente Cavada" userId="ded81961db635505" providerId="LiveId" clId="{09DD2529-E476-439B-8AB2-28E8A3216BC8}" dt="2026-05-05T01:04:52.183" v="15" actId="1076"/>
          <ac:spMkLst>
            <pc:docMk/>
            <pc:sldMk cId="953280828" sldId="3387"/>
            <ac:spMk id="2" creationId="{EC39BF6D-ED60-4C05-8236-6C7DCC143F9E}"/>
          </ac:spMkLst>
        </pc:spChg>
        <pc:picChg chg="add mod">
          <ac:chgData name="Vicente Cavada" userId="ded81961db635505" providerId="LiveId" clId="{09DD2529-E476-439B-8AB2-28E8A3216BC8}" dt="2026-05-05T01:20:04.223" v="28" actId="1076"/>
          <ac:picMkLst>
            <pc:docMk/>
            <pc:sldMk cId="953280828" sldId="3387"/>
            <ac:picMk id="4" creationId="{C04EDA9D-450A-11F7-1AFC-71D822A34F0F}"/>
          </ac:picMkLst>
        </pc:picChg>
        <pc:picChg chg="add mod">
          <ac:chgData name="Vicente Cavada" userId="ded81961db635505" providerId="LiveId" clId="{09DD2529-E476-439B-8AB2-28E8A3216BC8}" dt="2026-05-05T01:11:38.903" v="24" actId="1076"/>
          <ac:picMkLst>
            <pc:docMk/>
            <pc:sldMk cId="953280828" sldId="3387"/>
            <ac:picMk id="6" creationId="{B81D53AF-D640-1D02-477B-57961767A505}"/>
          </ac:picMkLst>
        </pc:picChg>
      </pc:sldChg>
      <pc:sldChg chg="addSp modSp mod ord">
        <pc:chgData name="Vicente Cavada" userId="ded81961db635505" providerId="LiveId" clId="{09DD2529-E476-439B-8AB2-28E8A3216BC8}" dt="2026-05-05T03:37:16.557" v="346" actId="20577"/>
        <pc:sldMkLst>
          <pc:docMk/>
          <pc:sldMk cId="181701624" sldId="3389"/>
        </pc:sldMkLst>
        <pc:spChg chg="add mod">
          <ac:chgData name="Vicente Cavada" userId="ded81961db635505" providerId="LiveId" clId="{09DD2529-E476-439B-8AB2-28E8A3216BC8}" dt="2026-05-05T03:33:12.976" v="254" actId="1076"/>
          <ac:spMkLst>
            <pc:docMk/>
            <pc:sldMk cId="181701624" sldId="3389"/>
            <ac:spMk id="6" creationId="{6CD3429B-0F9C-CD14-E423-F77C9EC139B1}"/>
          </ac:spMkLst>
        </pc:spChg>
        <pc:spChg chg="add mod">
          <ac:chgData name="Vicente Cavada" userId="ded81961db635505" providerId="LiveId" clId="{09DD2529-E476-439B-8AB2-28E8A3216BC8}" dt="2026-05-05T03:35:30.858" v="281" actId="1035"/>
          <ac:spMkLst>
            <pc:docMk/>
            <pc:sldMk cId="181701624" sldId="3389"/>
            <ac:spMk id="9" creationId="{FA6A280F-42AC-F456-93BB-608064097001}"/>
          </ac:spMkLst>
        </pc:spChg>
        <pc:spChg chg="add mod">
          <ac:chgData name="Vicente Cavada" userId="ded81961db635505" providerId="LiveId" clId="{09DD2529-E476-439B-8AB2-28E8A3216BC8}" dt="2026-05-05T03:37:16.557" v="346" actId="20577"/>
          <ac:spMkLst>
            <pc:docMk/>
            <pc:sldMk cId="181701624" sldId="3389"/>
            <ac:spMk id="13" creationId="{B24B5F6C-3E73-FD45-B8B0-63BE8EC11127}"/>
          </ac:spMkLst>
        </pc:spChg>
        <pc:graphicFrameChg chg="add mod modGraphic">
          <ac:chgData name="Vicente Cavada" userId="ded81961db635505" providerId="LiveId" clId="{09DD2529-E476-439B-8AB2-28E8A3216BC8}" dt="2026-05-05T03:36:37.073" v="290"/>
          <ac:graphicFrameMkLst>
            <pc:docMk/>
            <pc:sldMk cId="181701624" sldId="3389"/>
            <ac:graphicFrameMk id="2" creationId="{7021D86F-4B24-1464-31E0-6CE58EBD38D5}"/>
          </ac:graphicFrameMkLst>
        </pc:graphicFrameChg>
        <pc:picChg chg="add mod">
          <ac:chgData name="Vicente Cavada" userId="ded81961db635505" providerId="LiveId" clId="{09DD2529-E476-439B-8AB2-28E8A3216BC8}" dt="2026-05-05T03:32:50.165" v="249" actId="208"/>
          <ac:picMkLst>
            <pc:docMk/>
            <pc:sldMk cId="181701624" sldId="3389"/>
            <ac:picMk id="4" creationId="{1FFC07A0-21A6-64E9-48B9-318382AD7A84}"/>
          </ac:picMkLst>
        </pc:picChg>
        <pc:picChg chg="add mod">
          <ac:chgData name="Vicente Cavada" userId="ded81961db635505" providerId="LiveId" clId="{09DD2529-E476-439B-8AB2-28E8A3216BC8}" dt="2026-05-05T03:35:24.070" v="275" actId="14100"/>
          <ac:picMkLst>
            <pc:docMk/>
            <pc:sldMk cId="181701624" sldId="3389"/>
            <ac:picMk id="8" creationId="{8B411B79-BF0E-B44A-7194-1A282FFD934A}"/>
          </ac:picMkLst>
        </pc:picChg>
        <pc:picChg chg="add mod">
          <ac:chgData name="Vicente Cavada" userId="ded81961db635505" providerId="LiveId" clId="{09DD2529-E476-439B-8AB2-28E8A3216BC8}" dt="2026-05-05T03:36:31.031" v="289" actId="14100"/>
          <ac:picMkLst>
            <pc:docMk/>
            <pc:sldMk cId="181701624" sldId="3389"/>
            <ac:picMk id="11" creationId="{F2840B9D-208D-7EC0-3502-0003963B15E2}"/>
          </ac:picMkLst>
        </pc:picChg>
      </pc:sldChg>
      <pc:sldChg chg="ord">
        <pc:chgData name="Vicente Cavada" userId="ded81961db635505" providerId="LiveId" clId="{09DD2529-E476-439B-8AB2-28E8A3216BC8}" dt="2026-05-05T03:17:57.826" v="126"/>
        <pc:sldMkLst>
          <pc:docMk/>
          <pc:sldMk cId="3519011279" sldId="3392"/>
        </pc:sldMkLst>
      </pc:sldChg>
      <pc:sldChg chg="ord">
        <pc:chgData name="Vicente Cavada" userId="ded81961db635505" providerId="LiveId" clId="{09DD2529-E476-439B-8AB2-28E8A3216BC8}" dt="2026-05-05T03:18:01.296" v="130"/>
        <pc:sldMkLst>
          <pc:docMk/>
          <pc:sldMk cId="1084380878" sldId="3393"/>
        </pc:sldMkLst>
      </pc:sldChg>
      <pc:sldChg chg="modSp mod ord">
        <pc:chgData name="Vicente Cavada" userId="ded81961db635505" providerId="LiveId" clId="{09DD2529-E476-439B-8AB2-28E8A3216BC8}" dt="2026-05-05T01:32:31.579" v="80"/>
        <pc:sldMkLst>
          <pc:docMk/>
          <pc:sldMk cId="3124860029" sldId="3400"/>
        </pc:sldMkLst>
        <pc:spChg chg="mod">
          <ac:chgData name="Vicente Cavada" userId="ded81961db635505" providerId="LiveId" clId="{09DD2529-E476-439B-8AB2-28E8A3216BC8}" dt="2026-05-05T01:01:51.852" v="3" actId="207"/>
          <ac:spMkLst>
            <pc:docMk/>
            <pc:sldMk cId="3124860029" sldId="3400"/>
            <ac:spMk id="13" creationId="{D1E211B9-2632-4A32-9C48-B4575231E423}"/>
          </ac:spMkLst>
        </pc:spChg>
      </pc:sldChg>
      <pc:sldChg chg="modSp mod">
        <pc:chgData name="Vicente Cavada" userId="ded81961db635505" providerId="LiveId" clId="{09DD2529-E476-439B-8AB2-28E8A3216BC8}" dt="2026-05-05T01:27:15.103" v="29" actId="207"/>
        <pc:sldMkLst>
          <pc:docMk/>
          <pc:sldMk cId="1812893720" sldId="3401"/>
        </pc:sldMkLst>
        <pc:spChg chg="mod">
          <ac:chgData name="Vicente Cavada" userId="ded81961db635505" providerId="LiveId" clId="{09DD2529-E476-439B-8AB2-28E8A3216BC8}" dt="2026-05-05T01:27:15.103" v="29" actId="207"/>
          <ac:spMkLst>
            <pc:docMk/>
            <pc:sldMk cId="1812893720" sldId="3401"/>
            <ac:spMk id="13" creationId="{188FDF2F-638D-4FC3-833C-6C5B8DCD2A65}"/>
          </ac:spMkLst>
        </pc:spChg>
        <pc:spChg chg="mod">
          <ac:chgData name="Vicente Cavada" userId="ded81961db635505" providerId="LiveId" clId="{09DD2529-E476-439B-8AB2-28E8A3216BC8}" dt="2026-05-05T01:02:00.490" v="4" actId="1076"/>
          <ac:spMkLst>
            <pc:docMk/>
            <pc:sldMk cId="1812893720" sldId="3401"/>
            <ac:spMk id="20" creationId="{D8D8CF6D-723D-41A3-8E16-C6D5E8EF864F}"/>
          </ac:spMkLst>
        </pc:spChg>
      </pc:sldChg>
      <pc:sldChg chg="delSp modSp mod">
        <pc:chgData name="Vicente Cavada" userId="ded81961db635505" providerId="LiveId" clId="{09DD2529-E476-439B-8AB2-28E8A3216BC8}" dt="2026-05-05T03:12:04.080" v="124" actId="1076"/>
        <pc:sldMkLst>
          <pc:docMk/>
          <pc:sldMk cId="716528366" sldId="3402"/>
        </pc:sldMkLst>
        <pc:spChg chg="mod">
          <ac:chgData name="Vicente Cavada" userId="ded81961db635505" providerId="LiveId" clId="{09DD2529-E476-439B-8AB2-28E8A3216BC8}" dt="2026-05-05T01:27:24.472" v="30" actId="207"/>
          <ac:spMkLst>
            <pc:docMk/>
            <pc:sldMk cId="716528366" sldId="3402"/>
            <ac:spMk id="13" creationId="{6A5D789C-C15B-4219-8771-FEAE32D99099}"/>
          </ac:spMkLst>
        </pc:spChg>
        <pc:spChg chg="del mod">
          <ac:chgData name="Vicente Cavada" userId="ded81961db635505" providerId="LiveId" clId="{09DD2529-E476-439B-8AB2-28E8A3216BC8}" dt="2026-05-05T01:32:46.821" v="81" actId="478"/>
          <ac:spMkLst>
            <pc:docMk/>
            <pc:sldMk cId="716528366" sldId="3402"/>
            <ac:spMk id="18" creationId="{487FE581-753A-46E0-A7B9-D8888DED8840}"/>
          </ac:spMkLst>
        </pc:spChg>
        <pc:picChg chg="mod">
          <ac:chgData name="Vicente Cavada" userId="ded81961db635505" providerId="LiveId" clId="{09DD2529-E476-439B-8AB2-28E8A3216BC8}" dt="2026-05-05T03:12:04.080" v="124" actId="1076"/>
          <ac:picMkLst>
            <pc:docMk/>
            <pc:sldMk cId="716528366" sldId="3402"/>
            <ac:picMk id="5" creationId="{EDC2FBAF-0543-4700-8CE4-8361D47C975D}"/>
          </ac:picMkLst>
        </pc:picChg>
      </pc:sldChg>
      <pc:sldChg chg="modSp mod">
        <pc:chgData name="Vicente Cavada" userId="ded81961db635505" providerId="LiveId" clId="{09DD2529-E476-439B-8AB2-28E8A3216BC8}" dt="2026-05-05T01:01:26.512" v="2" actId="1076"/>
        <pc:sldMkLst>
          <pc:docMk/>
          <pc:sldMk cId="34621919" sldId="3403"/>
        </pc:sldMkLst>
        <pc:spChg chg="mod">
          <ac:chgData name="Vicente Cavada" userId="ded81961db635505" providerId="LiveId" clId="{09DD2529-E476-439B-8AB2-28E8A3216BC8}" dt="2026-05-05T01:01:09.489" v="0" actId="207"/>
          <ac:spMkLst>
            <pc:docMk/>
            <pc:sldMk cId="34621919" sldId="3403"/>
            <ac:spMk id="2" creationId="{EC39BF6D-ED60-4C05-8236-6C7DCC143F9E}"/>
          </ac:spMkLst>
        </pc:spChg>
        <pc:picChg chg="mod">
          <ac:chgData name="Vicente Cavada" userId="ded81961db635505" providerId="LiveId" clId="{09DD2529-E476-439B-8AB2-28E8A3216BC8}" dt="2026-05-05T01:01:26.512" v="2" actId="1076"/>
          <ac:picMkLst>
            <pc:docMk/>
            <pc:sldMk cId="34621919" sldId="3403"/>
            <ac:picMk id="4" creationId="{60DEA676-9EF3-4578-A378-94A0A05F2554}"/>
          </ac:picMkLst>
        </pc:picChg>
      </pc:sldChg>
      <pc:sldChg chg="add del">
        <pc:chgData name="Vicente Cavada" userId="ded81961db635505" providerId="LiveId" clId="{09DD2529-E476-439B-8AB2-28E8A3216BC8}" dt="2026-05-05T01:30:12.855" v="35"/>
        <pc:sldMkLst>
          <pc:docMk/>
          <pc:sldMk cId="1844458419" sldId="3405"/>
        </pc:sldMkLst>
      </pc:sldChg>
      <pc:sldChg chg="addSp modSp add mod">
        <pc:chgData name="Vicente Cavada" userId="ded81961db635505" providerId="LiveId" clId="{09DD2529-E476-439B-8AB2-28E8A3216BC8}" dt="2026-05-05T01:33:17.042" v="83" actId="1076"/>
        <pc:sldMkLst>
          <pc:docMk/>
          <pc:sldMk cId="2800735360" sldId="3405"/>
        </pc:sldMkLst>
        <pc:spChg chg="add mod">
          <ac:chgData name="Vicente Cavada" userId="ded81961db635505" providerId="LiveId" clId="{09DD2529-E476-439B-8AB2-28E8A3216BC8}" dt="2026-05-05T01:33:17.042" v="83" actId="1076"/>
          <ac:spMkLst>
            <pc:docMk/>
            <pc:sldMk cId="2800735360" sldId="3405"/>
            <ac:spMk id="2" creationId="{6267B203-731E-C1EC-1AD2-59F2A78BBF3A}"/>
          </ac:spMkLst>
        </pc:spChg>
      </pc:sldChg>
      <pc:sldChg chg="addSp modSp add mod ord">
        <pc:chgData name="Vicente Cavada" userId="ded81961db635505" providerId="LiveId" clId="{09DD2529-E476-439B-8AB2-28E8A3216BC8}" dt="2026-05-05T03:10:35.485" v="123" actId="14100"/>
        <pc:sldMkLst>
          <pc:docMk/>
          <pc:sldMk cId="2233031667" sldId="3406"/>
        </pc:sldMkLst>
        <pc:spChg chg="add mod">
          <ac:chgData name="Vicente Cavada" userId="ded81961db635505" providerId="LiveId" clId="{09DD2529-E476-439B-8AB2-28E8A3216BC8}" dt="2026-05-05T03:10:26.980" v="119" actId="1076"/>
          <ac:spMkLst>
            <pc:docMk/>
            <pc:sldMk cId="2233031667" sldId="3406"/>
            <ac:spMk id="2" creationId="{C3FBE2A3-10D1-E29A-9519-C65255EF6349}"/>
          </ac:spMkLst>
        </pc:spChg>
        <pc:picChg chg="add mod">
          <ac:chgData name="Vicente Cavada" userId="ded81961db635505" providerId="LiveId" clId="{09DD2529-E476-439B-8AB2-28E8A3216BC8}" dt="2026-05-05T03:10:28.424" v="120" actId="1076"/>
          <ac:picMkLst>
            <pc:docMk/>
            <pc:sldMk cId="2233031667" sldId="3406"/>
            <ac:picMk id="4" creationId="{F7FC2478-C95F-B151-CAC5-3BC453E948FB}"/>
          </ac:picMkLst>
        </pc:picChg>
        <pc:picChg chg="add mod">
          <ac:chgData name="Vicente Cavada" userId="ded81961db635505" providerId="LiveId" clId="{09DD2529-E476-439B-8AB2-28E8A3216BC8}" dt="2026-05-05T03:10:30.902" v="121" actId="1076"/>
          <ac:picMkLst>
            <pc:docMk/>
            <pc:sldMk cId="2233031667" sldId="3406"/>
            <ac:picMk id="6" creationId="{E70BAA3B-4306-52D8-DC15-989131F70082}"/>
          </ac:picMkLst>
        </pc:picChg>
        <pc:picChg chg="add mod">
          <ac:chgData name="Vicente Cavada" userId="ded81961db635505" providerId="LiveId" clId="{09DD2529-E476-439B-8AB2-28E8A3216BC8}" dt="2026-05-05T03:10:35.485" v="123" actId="14100"/>
          <ac:picMkLst>
            <pc:docMk/>
            <pc:sldMk cId="2233031667" sldId="3406"/>
            <ac:picMk id="8" creationId="{ED13B0B4-3AB9-AB35-52A7-071051F9B537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211748-3F64-474F-8144-43C578649497}" type="doc">
      <dgm:prSet loTypeId="urn:microsoft.com/office/officeart/2005/8/layout/orgChart1" loCatId="hierarchy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534D18E4-6C5A-402F-9368-A0575F7D449A}">
      <dgm:prSet phldrT="[Texto]" phldr="0"/>
      <dgm:spPr/>
      <dgm:t>
        <a:bodyPr/>
        <a:lstStyle/>
        <a:p>
          <a:r>
            <a:rPr lang="es-CL" b="1">
              <a:solidFill>
                <a:schemeClr val="tx1"/>
              </a:solidFill>
            </a:rPr>
            <a:t>UXV</a:t>
          </a:r>
        </a:p>
        <a:p>
          <a:r>
            <a:rPr lang="es-CL">
              <a:solidFill>
                <a:schemeClr val="tx1"/>
              </a:solidFill>
            </a:rPr>
            <a:t>(Unmanned x vehicle)</a:t>
          </a:r>
          <a:endParaRPr lang="es-CL" dirty="0">
            <a:solidFill>
              <a:schemeClr val="tx1"/>
            </a:solidFill>
          </a:endParaRPr>
        </a:p>
      </dgm:t>
    </dgm:pt>
    <dgm:pt modelId="{B255A78F-C290-4927-AD4A-A2B7F3996D71}" type="parTrans" cxnId="{B859339D-CA8A-4AD4-AEAA-3681EF873851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634EABD0-4341-4D60-9F69-5556DC0E12A0}" type="sibTrans" cxnId="{B859339D-CA8A-4AD4-AEAA-3681EF873851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DDD2B996-AF01-43E3-BEF7-8E79F7271870}">
      <dgm:prSet phldrT="[Texto]" phldr="0"/>
      <dgm:spPr/>
      <dgm:t>
        <a:bodyPr/>
        <a:lstStyle/>
        <a:p>
          <a:r>
            <a:rPr lang="es-CL" b="1">
              <a:solidFill>
                <a:schemeClr val="tx1"/>
              </a:solidFill>
            </a:rPr>
            <a:t>UAV</a:t>
          </a:r>
        </a:p>
        <a:p>
          <a:r>
            <a:rPr lang="es-CL">
              <a:solidFill>
                <a:schemeClr val="tx1"/>
              </a:solidFill>
            </a:rPr>
            <a:t>(Unmanned aerial vehicle)</a:t>
          </a:r>
          <a:endParaRPr lang="es-CL" dirty="0">
            <a:solidFill>
              <a:schemeClr val="tx1"/>
            </a:solidFill>
          </a:endParaRPr>
        </a:p>
      </dgm:t>
    </dgm:pt>
    <dgm:pt modelId="{F0C1F3FC-C6F8-4B22-AB13-68096406CFBB}" type="parTrans" cxnId="{42B5B7E5-CA0E-4663-8C4F-C1BECBFA78A2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ACEA928-A054-4FC2-ABB7-775C5B1843FF}" type="sibTrans" cxnId="{42B5B7E5-CA0E-4663-8C4F-C1BECBFA78A2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2B8E366-5D3E-458A-8FC3-54C371815155}">
      <dgm:prSet phldrT="[Texto]" phldr="0"/>
      <dgm:spPr/>
      <dgm:t>
        <a:bodyPr/>
        <a:lstStyle/>
        <a:p>
          <a:r>
            <a:rPr lang="es-CL" b="1">
              <a:solidFill>
                <a:schemeClr val="tx1"/>
              </a:solidFill>
            </a:rPr>
            <a:t>USV</a:t>
          </a:r>
        </a:p>
        <a:p>
          <a:r>
            <a:rPr lang="es-CL">
              <a:solidFill>
                <a:schemeClr val="tx1"/>
              </a:solidFill>
            </a:rPr>
            <a:t>(Unmanned surface vehicle)</a:t>
          </a:r>
          <a:endParaRPr lang="es-CL" dirty="0">
            <a:solidFill>
              <a:schemeClr val="tx1"/>
            </a:solidFill>
          </a:endParaRPr>
        </a:p>
      </dgm:t>
    </dgm:pt>
    <dgm:pt modelId="{D04D20F4-54BB-4423-8056-E46EAFE89CBD}" type="parTrans" cxnId="{5BD0C641-287F-449C-8F4F-1906FD626DCA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A080CC58-B557-4B2E-98B0-0D7C89EE5078}" type="sibTrans" cxnId="{5BD0C641-287F-449C-8F4F-1906FD626DCA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9A2978B2-F9DC-441F-A51A-791E026CB69A}">
      <dgm:prSet phldrT="[Texto]" phldr="0"/>
      <dgm:spPr/>
      <dgm:t>
        <a:bodyPr/>
        <a:lstStyle/>
        <a:p>
          <a:r>
            <a:rPr lang="es-CL" b="1">
              <a:solidFill>
                <a:schemeClr val="tx1"/>
              </a:solidFill>
            </a:rPr>
            <a:t>UUV</a:t>
          </a:r>
        </a:p>
        <a:p>
          <a:r>
            <a:rPr lang="es-CL">
              <a:solidFill>
                <a:schemeClr val="tx1"/>
              </a:solidFill>
            </a:rPr>
            <a:t>(Unmanned underwater vehicle)</a:t>
          </a:r>
          <a:endParaRPr lang="es-CL" dirty="0">
            <a:solidFill>
              <a:schemeClr val="tx1"/>
            </a:solidFill>
          </a:endParaRPr>
        </a:p>
      </dgm:t>
    </dgm:pt>
    <dgm:pt modelId="{B0E3C3D5-9811-4BC1-8BFC-D98B8BF34B73}" type="parTrans" cxnId="{236A0076-A728-4E74-AEE6-73460E38C8D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90D51479-CA1E-4FF9-BD75-D330C82D71F1}" type="sibTrans" cxnId="{236A0076-A728-4E74-AEE6-73460E38C8D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6EAA7B8-939C-418D-B94C-9E0AFA3A7723}" type="pres">
      <dgm:prSet presAssocID="{F8211748-3F64-474F-8144-43C57864949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9E28D49-47B6-4A94-B46E-05B7E318843D}" type="pres">
      <dgm:prSet presAssocID="{534D18E4-6C5A-402F-9368-A0575F7D449A}" presName="hierRoot1" presStyleCnt="0">
        <dgm:presLayoutVars>
          <dgm:hierBranch val="init"/>
        </dgm:presLayoutVars>
      </dgm:prSet>
      <dgm:spPr/>
    </dgm:pt>
    <dgm:pt modelId="{F222DAF2-BCB4-4DF3-A427-0AFB62740236}" type="pres">
      <dgm:prSet presAssocID="{534D18E4-6C5A-402F-9368-A0575F7D449A}" presName="rootComposite1" presStyleCnt="0"/>
      <dgm:spPr/>
    </dgm:pt>
    <dgm:pt modelId="{84FC1425-2001-41E1-A380-4AFDF55A599B}" type="pres">
      <dgm:prSet presAssocID="{534D18E4-6C5A-402F-9368-A0575F7D449A}" presName="rootText1" presStyleLbl="node0" presStyleIdx="0" presStyleCnt="1" custScaleX="138823">
        <dgm:presLayoutVars>
          <dgm:chPref val="3"/>
        </dgm:presLayoutVars>
      </dgm:prSet>
      <dgm:spPr/>
    </dgm:pt>
    <dgm:pt modelId="{9F919E59-5A99-408E-B273-67B8A23C792A}" type="pres">
      <dgm:prSet presAssocID="{534D18E4-6C5A-402F-9368-A0575F7D449A}" presName="rootConnector1" presStyleLbl="node1" presStyleIdx="0" presStyleCnt="0"/>
      <dgm:spPr/>
    </dgm:pt>
    <dgm:pt modelId="{1C4F11AC-8C65-48C9-AD96-9D80A315C191}" type="pres">
      <dgm:prSet presAssocID="{534D18E4-6C5A-402F-9368-A0575F7D449A}" presName="hierChild2" presStyleCnt="0"/>
      <dgm:spPr/>
    </dgm:pt>
    <dgm:pt modelId="{1E76E88F-ED6E-46FA-9C56-979A558A4BE2}" type="pres">
      <dgm:prSet presAssocID="{F0C1F3FC-C6F8-4B22-AB13-68096406CFBB}" presName="Name37" presStyleLbl="parChTrans1D2" presStyleIdx="0" presStyleCnt="3"/>
      <dgm:spPr/>
    </dgm:pt>
    <dgm:pt modelId="{6D15E706-D2F3-444B-A318-6E936427E932}" type="pres">
      <dgm:prSet presAssocID="{DDD2B996-AF01-43E3-BEF7-8E79F7271870}" presName="hierRoot2" presStyleCnt="0">
        <dgm:presLayoutVars>
          <dgm:hierBranch val="init"/>
        </dgm:presLayoutVars>
      </dgm:prSet>
      <dgm:spPr/>
    </dgm:pt>
    <dgm:pt modelId="{125491FC-FBD7-4DE4-924B-097C867A39BB}" type="pres">
      <dgm:prSet presAssocID="{DDD2B996-AF01-43E3-BEF7-8E79F7271870}" presName="rootComposite" presStyleCnt="0"/>
      <dgm:spPr/>
    </dgm:pt>
    <dgm:pt modelId="{81B9493B-0BF6-4A5B-A1BF-E51114A5AFA2}" type="pres">
      <dgm:prSet presAssocID="{DDD2B996-AF01-43E3-BEF7-8E79F7271870}" presName="rootText" presStyleLbl="node2" presStyleIdx="0" presStyleCnt="3">
        <dgm:presLayoutVars>
          <dgm:chPref val="3"/>
        </dgm:presLayoutVars>
      </dgm:prSet>
      <dgm:spPr/>
    </dgm:pt>
    <dgm:pt modelId="{0E439EE9-EBF1-40A3-876C-3AC1F3A3BA56}" type="pres">
      <dgm:prSet presAssocID="{DDD2B996-AF01-43E3-BEF7-8E79F7271870}" presName="rootConnector" presStyleLbl="node2" presStyleIdx="0" presStyleCnt="3"/>
      <dgm:spPr/>
    </dgm:pt>
    <dgm:pt modelId="{1C411242-3C2B-47DE-952C-6F66E7423357}" type="pres">
      <dgm:prSet presAssocID="{DDD2B996-AF01-43E3-BEF7-8E79F7271870}" presName="hierChild4" presStyleCnt="0"/>
      <dgm:spPr/>
    </dgm:pt>
    <dgm:pt modelId="{4915C106-10EC-4CC0-9FED-7424B58CEF5D}" type="pres">
      <dgm:prSet presAssocID="{DDD2B996-AF01-43E3-BEF7-8E79F7271870}" presName="hierChild5" presStyleCnt="0"/>
      <dgm:spPr/>
    </dgm:pt>
    <dgm:pt modelId="{DAA1CDAD-EB3D-4721-B9A3-E08E595B5E03}" type="pres">
      <dgm:prSet presAssocID="{D04D20F4-54BB-4423-8056-E46EAFE89CBD}" presName="Name37" presStyleLbl="parChTrans1D2" presStyleIdx="1" presStyleCnt="3"/>
      <dgm:spPr/>
    </dgm:pt>
    <dgm:pt modelId="{362269B2-E038-4B0B-9A98-51FBA93DF2F8}" type="pres">
      <dgm:prSet presAssocID="{82B8E366-5D3E-458A-8FC3-54C371815155}" presName="hierRoot2" presStyleCnt="0">
        <dgm:presLayoutVars>
          <dgm:hierBranch val="init"/>
        </dgm:presLayoutVars>
      </dgm:prSet>
      <dgm:spPr/>
    </dgm:pt>
    <dgm:pt modelId="{BF07550D-86C8-4BA8-BAAB-52243ED9EFC6}" type="pres">
      <dgm:prSet presAssocID="{82B8E366-5D3E-458A-8FC3-54C371815155}" presName="rootComposite" presStyleCnt="0"/>
      <dgm:spPr/>
    </dgm:pt>
    <dgm:pt modelId="{37D211C0-9536-42F7-A7EC-B3EDFC9DE375}" type="pres">
      <dgm:prSet presAssocID="{82B8E366-5D3E-458A-8FC3-54C371815155}" presName="rootText" presStyleLbl="node2" presStyleIdx="1" presStyleCnt="3">
        <dgm:presLayoutVars>
          <dgm:chPref val="3"/>
        </dgm:presLayoutVars>
      </dgm:prSet>
      <dgm:spPr/>
    </dgm:pt>
    <dgm:pt modelId="{80509A3E-00D6-4B5F-9799-D2E4FEE1A190}" type="pres">
      <dgm:prSet presAssocID="{82B8E366-5D3E-458A-8FC3-54C371815155}" presName="rootConnector" presStyleLbl="node2" presStyleIdx="1" presStyleCnt="3"/>
      <dgm:spPr/>
    </dgm:pt>
    <dgm:pt modelId="{D75D446C-EE63-4197-8A6B-0C01F9FED244}" type="pres">
      <dgm:prSet presAssocID="{82B8E366-5D3E-458A-8FC3-54C371815155}" presName="hierChild4" presStyleCnt="0"/>
      <dgm:spPr/>
    </dgm:pt>
    <dgm:pt modelId="{392AF1D6-61E8-4DD9-A64D-F055A1C6197E}" type="pres">
      <dgm:prSet presAssocID="{82B8E366-5D3E-458A-8FC3-54C371815155}" presName="hierChild5" presStyleCnt="0"/>
      <dgm:spPr/>
    </dgm:pt>
    <dgm:pt modelId="{6F30EE22-CD35-43E4-8008-3AC4579F2B74}" type="pres">
      <dgm:prSet presAssocID="{B0E3C3D5-9811-4BC1-8BFC-D98B8BF34B73}" presName="Name37" presStyleLbl="parChTrans1D2" presStyleIdx="2" presStyleCnt="3"/>
      <dgm:spPr/>
    </dgm:pt>
    <dgm:pt modelId="{BAD88AA7-49C3-4660-AC37-E1847EA9018B}" type="pres">
      <dgm:prSet presAssocID="{9A2978B2-F9DC-441F-A51A-791E026CB69A}" presName="hierRoot2" presStyleCnt="0">
        <dgm:presLayoutVars>
          <dgm:hierBranch val="init"/>
        </dgm:presLayoutVars>
      </dgm:prSet>
      <dgm:spPr/>
    </dgm:pt>
    <dgm:pt modelId="{AED81EB6-CE50-44F3-84CA-1C6C74C46B9F}" type="pres">
      <dgm:prSet presAssocID="{9A2978B2-F9DC-441F-A51A-791E026CB69A}" presName="rootComposite" presStyleCnt="0"/>
      <dgm:spPr/>
    </dgm:pt>
    <dgm:pt modelId="{A67B657C-D44D-4DE9-B684-5D7963B8FE13}" type="pres">
      <dgm:prSet presAssocID="{9A2978B2-F9DC-441F-A51A-791E026CB69A}" presName="rootText" presStyleLbl="node2" presStyleIdx="2" presStyleCnt="3">
        <dgm:presLayoutVars>
          <dgm:chPref val="3"/>
        </dgm:presLayoutVars>
      </dgm:prSet>
      <dgm:spPr/>
    </dgm:pt>
    <dgm:pt modelId="{E3273FCF-DBFD-4CBD-B4E9-A62296475D53}" type="pres">
      <dgm:prSet presAssocID="{9A2978B2-F9DC-441F-A51A-791E026CB69A}" presName="rootConnector" presStyleLbl="node2" presStyleIdx="2" presStyleCnt="3"/>
      <dgm:spPr/>
    </dgm:pt>
    <dgm:pt modelId="{12DF29C3-4943-4864-91C9-1E6683921C8D}" type="pres">
      <dgm:prSet presAssocID="{9A2978B2-F9DC-441F-A51A-791E026CB69A}" presName="hierChild4" presStyleCnt="0"/>
      <dgm:spPr/>
    </dgm:pt>
    <dgm:pt modelId="{66490C90-C638-487C-9F13-4F9F79C50196}" type="pres">
      <dgm:prSet presAssocID="{9A2978B2-F9DC-441F-A51A-791E026CB69A}" presName="hierChild5" presStyleCnt="0"/>
      <dgm:spPr/>
    </dgm:pt>
    <dgm:pt modelId="{EC8B6FA6-2F42-4A38-80A7-C701360D757E}" type="pres">
      <dgm:prSet presAssocID="{534D18E4-6C5A-402F-9368-A0575F7D449A}" presName="hierChild3" presStyleCnt="0"/>
      <dgm:spPr/>
    </dgm:pt>
  </dgm:ptLst>
  <dgm:cxnLst>
    <dgm:cxn modelId="{188C3922-0FD7-462F-B62D-951BB6827063}" type="presOf" srcId="{534D18E4-6C5A-402F-9368-A0575F7D449A}" destId="{84FC1425-2001-41E1-A380-4AFDF55A599B}" srcOrd="0" destOrd="0" presId="urn:microsoft.com/office/officeart/2005/8/layout/orgChart1"/>
    <dgm:cxn modelId="{F7BEDA2E-0EAE-44A1-BE0A-54FB06D9FE11}" type="presOf" srcId="{F0C1F3FC-C6F8-4B22-AB13-68096406CFBB}" destId="{1E76E88F-ED6E-46FA-9C56-979A558A4BE2}" srcOrd="0" destOrd="0" presId="urn:microsoft.com/office/officeart/2005/8/layout/orgChart1"/>
    <dgm:cxn modelId="{87C15837-1D96-4DE7-8A3F-5030A51AD51F}" type="presOf" srcId="{DDD2B996-AF01-43E3-BEF7-8E79F7271870}" destId="{81B9493B-0BF6-4A5B-A1BF-E51114A5AFA2}" srcOrd="0" destOrd="0" presId="urn:microsoft.com/office/officeart/2005/8/layout/orgChart1"/>
    <dgm:cxn modelId="{38365C60-8EDA-405E-A7C7-CF112BFD0893}" type="presOf" srcId="{F8211748-3F64-474F-8144-43C578649497}" destId="{86EAA7B8-939C-418D-B94C-9E0AFA3A7723}" srcOrd="0" destOrd="0" presId="urn:microsoft.com/office/officeart/2005/8/layout/orgChart1"/>
    <dgm:cxn modelId="{5BD0C641-287F-449C-8F4F-1906FD626DCA}" srcId="{534D18E4-6C5A-402F-9368-A0575F7D449A}" destId="{82B8E366-5D3E-458A-8FC3-54C371815155}" srcOrd="1" destOrd="0" parTransId="{D04D20F4-54BB-4423-8056-E46EAFE89CBD}" sibTransId="{A080CC58-B557-4B2E-98B0-0D7C89EE5078}"/>
    <dgm:cxn modelId="{762B9444-6AE8-4289-824C-1572262D633D}" type="presOf" srcId="{DDD2B996-AF01-43E3-BEF7-8E79F7271870}" destId="{0E439EE9-EBF1-40A3-876C-3AC1F3A3BA56}" srcOrd="1" destOrd="0" presId="urn:microsoft.com/office/officeart/2005/8/layout/orgChart1"/>
    <dgm:cxn modelId="{532EC44F-93C2-4CB7-80FC-EC6865A082C8}" type="presOf" srcId="{D04D20F4-54BB-4423-8056-E46EAFE89CBD}" destId="{DAA1CDAD-EB3D-4721-B9A3-E08E595B5E03}" srcOrd="0" destOrd="0" presId="urn:microsoft.com/office/officeart/2005/8/layout/orgChart1"/>
    <dgm:cxn modelId="{9C3B3955-1201-4AAA-94E8-8C58C8774603}" type="presOf" srcId="{9A2978B2-F9DC-441F-A51A-791E026CB69A}" destId="{E3273FCF-DBFD-4CBD-B4E9-A62296475D53}" srcOrd="1" destOrd="0" presId="urn:microsoft.com/office/officeart/2005/8/layout/orgChart1"/>
    <dgm:cxn modelId="{203A4055-A5D7-40DD-ACFB-46FBC090F33B}" type="presOf" srcId="{82B8E366-5D3E-458A-8FC3-54C371815155}" destId="{80509A3E-00D6-4B5F-9799-D2E4FEE1A190}" srcOrd="1" destOrd="0" presId="urn:microsoft.com/office/officeart/2005/8/layout/orgChart1"/>
    <dgm:cxn modelId="{236A0076-A728-4E74-AEE6-73460E38C8D6}" srcId="{534D18E4-6C5A-402F-9368-A0575F7D449A}" destId="{9A2978B2-F9DC-441F-A51A-791E026CB69A}" srcOrd="2" destOrd="0" parTransId="{B0E3C3D5-9811-4BC1-8BFC-D98B8BF34B73}" sibTransId="{90D51479-CA1E-4FF9-BD75-D330C82D71F1}"/>
    <dgm:cxn modelId="{37FF9D8B-AA18-4286-9D45-6C4EBD57CF25}" type="presOf" srcId="{B0E3C3D5-9811-4BC1-8BFC-D98B8BF34B73}" destId="{6F30EE22-CD35-43E4-8008-3AC4579F2B74}" srcOrd="0" destOrd="0" presId="urn:microsoft.com/office/officeart/2005/8/layout/orgChart1"/>
    <dgm:cxn modelId="{B859339D-CA8A-4AD4-AEAA-3681EF873851}" srcId="{F8211748-3F64-474F-8144-43C578649497}" destId="{534D18E4-6C5A-402F-9368-A0575F7D449A}" srcOrd="0" destOrd="0" parTransId="{B255A78F-C290-4927-AD4A-A2B7F3996D71}" sibTransId="{634EABD0-4341-4D60-9F69-5556DC0E12A0}"/>
    <dgm:cxn modelId="{C51AA0D8-2652-45B3-8A13-7DC727DBDC7D}" type="presOf" srcId="{534D18E4-6C5A-402F-9368-A0575F7D449A}" destId="{9F919E59-5A99-408E-B273-67B8A23C792A}" srcOrd="1" destOrd="0" presId="urn:microsoft.com/office/officeart/2005/8/layout/orgChart1"/>
    <dgm:cxn modelId="{42B5B7E5-CA0E-4663-8C4F-C1BECBFA78A2}" srcId="{534D18E4-6C5A-402F-9368-A0575F7D449A}" destId="{DDD2B996-AF01-43E3-BEF7-8E79F7271870}" srcOrd="0" destOrd="0" parTransId="{F0C1F3FC-C6F8-4B22-AB13-68096406CFBB}" sibTransId="{8ACEA928-A054-4FC2-ABB7-775C5B1843FF}"/>
    <dgm:cxn modelId="{A8AE40F4-6626-4645-98CE-EBE344C10E0C}" type="presOf" srcId="{9A2978B2-F9DC-441F-A51A-791E026CB69A}" destId="{A67B657C-D44D-4DE9-B684-5D7963B8FE13}" srcOrd="0" destOrd="0" presId="urn:microsoft.com/office/officeart/2005/8/layout/orgChart1"/>
    <dgm:cxn modelId="{A0CB5AFF-9BFA-4052-A0B1-4018DBDD0851}" type="presOf" srcId="{82B8E366-5D3E-458A-8FC3-54C371815155}" destId="{37D211C0-9536-42F7-A7EC-B3EDFC9DE375}" srcOrd="0" destOrd="0" presId="urn:microsoft.com/office/officeart/2005/8/layout/orgChart1"/>
    <dgm:cxn modelId="{4C0F7A80-D664-427F-AF10-9E52D5148F42}" type="presParOf" srcId="{86EAA7B8-939C-418D-B94C-9E0AFA3A7723}" destId="{89E28D49-47B6-4A94-B46E-05B7E318843D}" srcOrd="0" destOrd="0" presId="urn:microsoft.com/office/officeart/2005/8/layout/orgChart1"/>
    <dgm:cxn modelId="{E33C2956-51FB-4441-AE43-B8F5634A146D}" type="presParOf" srcId="{89E28D49-47B6-4A94-B46E-05B7E318843D}" destId="{F222DAF2-BCB4-4DF3-A427-0AFB62740236}" srcOrd="0" destOrd="0" presId="urn:microsoft.com/office/officeart/2005/8/layout/orgChart1"/>
    <dgm:cxn modelId="{83C3333C-0464-442E-A1DC-14E2D860B151}" type="presParOf" srcId="{F222DAF2-BCB4-4DF3-A427-0AFB62740236}" destId="{84FC1425-2001-41E1-A380-4AFDF55A599B}" srcOrd="0" destOrd="0" presId="urn:microsoft.com/office/officeart/2005/8/layout/orgChart1"/>
    <dgm:cxn modelId="{74B5970F-F26E-49A5-A068-ED9C5E47C13A}" type="presParOf" srcId="{F222DAF2-BCB4-4DF3-A427-0AFB62740236}" destId="{9F919E59-5A99-408E-B273-67B8A23C792A}" srcOrd="1" destOrd="0" presId="urn:microsoft.com/office/officeart/2005/8/layout/orgChart1"/>
    <dgm:cxn modelId="{EE50B282-6258-4550-91F0-495796003824}" type="presParOf" srcId="{89E28D49-47B6-4A94-B46E-05B7E318843D}" destId="{1C4F11AC-8C65-48C9-AD96-9D80A315C191}" srcOrd="1" destOrd="0" presId="urn:microsoft.com/office/officeart/2005/8/layout/orgChart1"/>
    <dgm:cxn modelId="{202DFE8C-6005-4B4A-AD63-0EC253A5E130}" type="presParOf" srcId="{1C4F11AC-8C65-48C9-AD96-9D80A315C191}" destId="{1E76E88F-ED6E-46FA-9C56-979A558A4BE2}" srcOrd="0" destOrd="0" presId="urn:microsoft.com/office/officeart/2005/8/layout/orgChart1"/>
    <dgm:cxn modelId="{DEE47144-A6E8-41AE-BE07-9C0AB2EDC14B}" type="presParOf" srcId="{1C4F11AC-8C65-48C9-AD96-9D80A315C191}" destId="{6D15E706-D2F3-444B-A318-6E936427E932}" srcOrd="1" destOrd="0" presId="urn:microsoft.com/office/officeart/2005/8/layout/orgChart1"/>
    <dgm:cxn modelId="{29710961-D584-442F-8C19-0D1378D7AE1C}" type="presParOf" srcId="{6D15E706-D2F3-444B-A318-6E936427E932}" destId="{125491FC-FBD7-4DE4-924B-097C867A39BB}" srcOrd="0" destOrd="0" presId="urn:microsoft.com/office/officeart/2005/8/layout/orgChart1"/>
    <dgm:cxn modelId="{F2416B9A-8D83-45AA-B515-4EC56F23E58B}" type="presParOf" srcId="{125491FC-FBD7-4DE4-924B-097C867A39BB}" destId="{81B9493B-0BF6-4A5B-A1BF-E51114A5AFA2}" srcOrd="0" destOrd="0" presId="urn:microsoft.com/office/officeart/2005/8/layout/orgChart1"/>
    <dgm:cxn modelId="{D6ADF440-E401-44ED-AEE1-972A6A1E9B20}" type="presParOf" srcId="{125491FC-FBD7-4DE4-924B-097C867A39BB}" destId="{0E439EE9-EBF1-40A3-876C-3AC1F3A3BA56}" srcOrd="1" destOrd="0" presId="urn:microsoft.com/office/officeart/2005/8/layout/orgChart1"/>
    <dgm:cxn modelId="{D728B910-5963-4F3C-8A2A-5EE6ED930584}" type="presParOf" srcId="{6D15E706-D2F3-444B-A318-6E936427E932}" destId="{1C411242-3C2B-47DE-952C-6F66E7423357}" srcOrd="1" destOrd="0" presId="urn:microsoft.com/office/officeart/2005/8/layout/orgChart1"/>
    <dgm:cxn modelId="{4B8DC4B3-682D-4BFC-9F9F-87EA5A0C1C8B}" type="presParOf" srcId="{6D15E706-D2F3-444B-A318-6E936427E932}" destId="{4915C106-10EC-4CC0-9FED-7424B58CEF5D}" srcOrd="2" destOrd="0" presId="urn:microsoft.com/office/officeart/2005/8/layout/orgChart1"/>
    <dgm:cxn modelId="{F177CE07-D88B-44D7-97A8-948E63672A28}" type="presParOf" srcId="{1C4F11AC-8C65-48C9-AD96-9D80A315C191}" destId="{DAA1CDAD-EB3D-4721-B9A3-E08E595B5E03}" srcOrd="2" destOrd="0" presId="urn:microsoft.com/office/officeart/2005/8/layout/orgChart1"/>
    <dgm:cxn modelId="{7FC93EA8-F71C-4DA0-A808-DFD2A045D03E}" type="presParOf" srcId="{1C4F11AC-8C65-48C9-AD96-9D80A315C191}" destId="{362269B2-E038-4B0B-9A98-51FBA93DF2F8}" srcOrd="3" destOrd="0" presId="urn:microsoft.com/office/officeart/2005/8/layout/orgChart1"/>
    <dgm:cxn modelId="{3421FD78-B1C3-4E0C-9311-F22072349985}" type="presParOf" srcId="{362269B2-E038-4B0B-9A98-51FBA93DF2F8}" destId="{BF07550D-86C8-4BA8-BAAB-52243ED9EFC6}" srcOrd="0" destOrd="0" presId="urn:microsoft.com/office/officeart/2005/8/layout/orgChart1"/>
    <dgm:cxn modelId="{E31A9869-F19A-4B56-885A-D0EB1C4B94A7}" type="presParOf" srcId="{BF07550D-86C8-4BA8-BAAB-52243ED9EFC6}" destId="{37D211C0-9536-42F7-A7EC-B3EDFC9DE375}" srcOrd="0" destOrd="0" presId="urn:microsoft.com/office/officeart/2005/8/layout/orgChart1"/>
    <dgm:cxn modelId="{CDA89D8F-089B-4651-B642-0FEACA56DBC7}" type="presParOf" srcId="{BF07550D-86C8-4BA8-BAAB-52243ED9EFC6}" destId="{80509A3E-00D6-4B5F-9799-D2E4FEE1A190}" srcOrd="1" destOrd="0" presId="urn:microsoft.com/office/officeart/2005/8/layout/orgChart1"/>
    <dgm:cxn modelId="{7FE3E7A0-5313-4012-8FCE-B97E39459A82}" type="presParOf" srcId="{362269B2-E038-4B0B-9A98-51FBA93DF2F8}" destId="{D75D446C-EE63-4197-8A6B-0C01F9FED244}" srcOrd="1" destOrd="0" presId="urn:microsoft.com/office/officeart/2005/8/layout/orgChart1"/>
    <dgm:cxn modelId="{17236F95-3143-4D73-9777-D18A904EF103}" type="presParOf" srcId="{362269B2-E038-4B0B-9A98-51FBA93DF2F8}" destId="{392AF1D6-61E8-4DD9-A64D-F055A1C6197E}" srcOrd="2" destOrd="0" presId="urn:microsoft.com/office/officeart/2005/8/layout/orgChart1"/>
    <dgm:cxn modelId="{0192A8E1-6C10-45BE-A5DD-7CADEF39DC90}" type="presParOf" srcId="{1C4F11AC-8C65-48C9-AD96-9D80A315C191}" destId="{6F30EE22-CD35-43E4-8008-3AC4579F2B74}" srcOrd="4" destOrd="0" presId="urn:microsoft.com/office/officeart/2005/8/layout/orgChart1"/>
    <dgm:cxn modelId="{31D463E0-AAAC-49B3-9389-441FD951E6B9}" type="presParOf" srcId="{1C4F11AC-8C65-48C9-AD96-9D80A315C191}" destId="{BAD88AA7-49C3-4660-AC37-E1847EA9018B}" srcOrd="5" destOrd="0" presId="urn:microsoft.com/office/officeart/2005/8/layout/orgChart1"/>
    <dgm:cxn modelId="{D4B46759-FD53-4BDF-B232-6D6B10F24770}" type="presParOf" srcId="{BAD88AA7-49C3-4660-AC37-E1847EA9018B}" destId="{AED81EB6-CE50-44F3-84CA-1C6C74C46B9F}" srcOrd="0" destOrd="0" presId="urn:microsoft.com/office/officeart/2005/8/layout/orgChart1"/>
    <dgm:cxn modelId="{1EB9BAFF-9E4F-4576-9CF8-229A1444119E}" type="presParOf" srcId="{AED81EB6-CE50-44F3-84CA-1C6C74C46B9F}" destId="{A67B657C-D44D-4DE9-B684-5D7963B8FE13}" srcOrd="0" destOrd="0" presId="urn:microsoft.com/office/officeart/2005/8/layout/orgChart1"/>
    <dgm:cxn modelId="{190A3D29-80E1-4656-95D9-4C6A0022C414}" type="presParOf" srcId="{AED81EB6-CE50-44F3-84CA-1C6C74C46B9F}" destId="{E3273FCF-DBFD-4CBD-B4E9-A62296475D53}" srcOrd="1" destOrd="0" presId="urn:microsoft.com/office/officeart/2005/8/layout/orgChart1"/>
    <dgm:cxn modelId="{A6BFB953-ED0D-40C5-A0C1-195DED551F32}" type="presParOf" srcId="{BAD88AA7-49C3-4660-AC37-E1847EA9018B}" destId="{12DF29C3-4943-4864-91C9-1E6683921C8D}" srcOrd="1" destOrd="0" presId="urn:microsoft.com/office/officeart/2005/8/layout/orgChart1"/>
    <dgm:cxn modelId="{20264EBC-8A2A-45BB-AC3F-D77720634C93}" type="presParOf" srcId="{BAD88AA7-49C3-4660-AC37-E1847EA9018B}" destId="{66490C90-C638-487C-9F13-4F9F79C50196}" srcOrd="2" destOrd="0" presId="urn:microsoft.com/office/officeart/2005/8/layout/orgChart1"/>
    <dgm:cxn modelId="{6DADDDFF-2EF1-46BD-BFE4-EB56EC905F94}" type="presParOf" srcId="{89E28D49-47B6-4A94-B46E-05B7E318843D}" destId="{EC8B6FA6-2F42-4A38-80A7-C701360D757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95CCA7-598C-4A59-9571-E5F97720902C}" type="doc">
      <dgm:prSet loTypeId="urn:microsoft.com/office/officeart/2009/3/layout/HorizontalOrganizationChart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4BB2781-5C20-4641-8369-6B4C42CBCFCF}">
      <dgm:prSet phldrT="[Texto]"/>
      <dgm:spPr/>
      <dgm:t>
        <a:bodyPr/>
        <a:lstStyle/>
        <a:p>
          <a:r>
            <a:rPr lang="es-CL" b="1" dirty="0">
              <a:solidFill>
                <a:schemeClr val="tx1"/>
              </a:solidFill>
            </a:rPr>
            <a:t>UXV</a:t>
          </a:r>
          <a:endParaRPr lang="en-US" b="1" dirty="0">
            <a:solidFill>
              <a:schemeClr val="tx1"/>
            </a:solidFill>
          </a:endParaRPr>
        </a:p>
      </dgm:t>
    </dgm:pt>
    <dgm:pt modelId="{60E15DBD-8C83-4B18-8D94-6B352037DE97}" type="parTrans" cxnId="{91F8C44C-ECF2-436C-AA63-DB8E0425B23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724DFF22-258F-4A7A-8659-3ED82B3EEDEB}" type="sibTrans" cxnId="{91F8C44C-ECF2-436C-AA63-DB8E0425B23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F509296-37A6-478C-9526-41E1826A4F7F}">
      <dgm:prSet phldrT="[Texto]"/>
      <dgm:spPr/>
      <dgm:t>
        <a:bodyPr/>
        <a:lstStyle/>
        <a:p>
          <a:r>
            <a:rPr lang="es-CL" b="1" dirty="0">
              <a:solidFill>
                <a:schemeClr val="tx1"/>
              </a:solidFill>
            </a:rPr>
            <a:t>CENTRALIZADO</a:t>
          </a:r>
          <a:endParaRPr lang="en-US" b="1" dirty="0">
            <a:solidFill>
              <a:schemeClr val="tx1"/>
            </a:solidFill>
          </a:endParaRPr>
        </a:p>
      </dgm:t>
    </dgm:pt>
    <dgm:pt modelId="{5190F936-4019-458B-9B96-59899E2D3291}" type="parTrans" cxnId="{0AA162EB-6C52-459C-905A-AB5B85B1556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FBCE527-7F3F-4663-8990-D8EA2270CDC9}" type="sibTrans" cxnId="{0AA162EB-6C52-459C-905A-AB5B85B1556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FCDC01C4-3CCC-4459-8E17-F33CD2B1BF45}">
      <dgm:prSet phldrT="[Texto]"/>
      <dgm:spPr/>
      <dgm:t>
        <a:bodyPr/>
        <a:lstStyle/>
        <a:p>
          <a:r>
            <a:rPr lang="es-CL" b="1" dirty="0">
              <a:solidFill>
                <a:schemeClr val="tx1"/>
              </a:solidFill>
            </a:rPr>
            <a:t>DESCENTRALIZADO</a:t>
          </a:r>
          <a:endParaRPr lang="en-US" b="1" dirty="0">
            <a:solidFill>
              <a:schemeClr val="tx1"/>
            </a:solidFill>
          </a:endParaRPr>
        </a:p>
      </dgm:t>
    </dgm:pt>
    <dgm:pt modelId="{6E39015A-D7DC-4070-A837-C706C4552456}" type="parTrans" cxnId="{90499FD7-877B-40C7-ADF4-F4AC606C535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FD52FDAF-4D94-4E99-A4E6-22FE55FD1AB8}" type="sibTrans" cxnId="{90499FD7-877B-40C7-ADF4-F4AC606C535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C2D33CF-4D45-4D1E-9B71-7FED61EC101A}" type="pres">
      <dgm:prSet presAssocID="{2095CCA7-598C-4A59-9571-E5F97720902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E8D18EA1-FF7B-4F1E-A609-DBE1CCDFFF09}" type="pres">
      <dgm:prSet presAssocID="{84BB2781-5C20-4641-8369-6B4C42CBCFCF}" presName="hierRoot1" presStyleCnt="0">
        <dgm:presLayoutVars>
          <dgm:hierBranch val="init"/>
        </dgm:presLayoutVars>
      </dgm:prSet>
      <dgm:spPr/>
    </dgm:pt>
    <dgm:pt modelId="{4DEE76B3-1A2A-4D95-9F9B-135079524745}" type="pres">
      <dgm:prSet presAssocID="{84BB2781-5C20-4641-8369-6B4C42CBCFCF}" presName="rootComposite1" presStyleCnt="0"/>
      <dgm:spPr/>
    </dgm:pt>
    <dgm:pt modelId="{6DF73F5F-7700-47FF-B3A0-4A060133AA9B}" type="pres">
      <dgm:prSet presAssocID="{84BB2781-5C20-4641-8369-6B4C42CBCFCF}" presName="rootText1" presStyleLbl="node0" presStyleIdx="0" presStyleCnt="1">
        <dgm:presLayoutVars>
          <dgm:chPref val="3"/>
        </dgm:presLayoutVars>
      </dgm:prSet>
      <dgm:spPr/>
    </dgm:pt>
    <dgm:pt modelId="{59309063-BCCB-4DD3-ABDA-359A09F6A0F4}" type="pres">
      <dgm:prSet presAssocID="{84BB2781-5C20-4641-8369-6B4C42CBCFCF}" presName="rootConnector1" presStyleLbl="node1" presStyleIdx="0" presStyleCnt="0"/>
      <dgm:spPr/>
    </dgm:pt>
    <dgm:pt modelId="{BF228EDC-72F8-451B-8051-6D8AEE7BEE41}" type="pres">
      <dgm:prSet presAssocID="{84BB2781-5C20-4641-8369-6B4C42CBCFCF}" presName="hierChild2" presStyleCnt="0"/>
      <dgm:spPr/>
    </dgm:pt>
    <dgm:pt modelId="{00B5DD8B-D030-4838-8492-7EEBEF0A5DB9}" type="pres">
      <dgm:prSet presAssocID="{5190F936-4019-458B-9B96-59899E2D3291}" presName="Name64" presStyleLbl="parChTrans1D2" presStyleIdx="0" presStyleCnt="2"/>
      <dgm:spPr/>
    </dgm:pt>
    <dgm:pt modelId="{7A739715-FC8E-43B6-A8BB-3EAFF3E86042}" type="pres">
      <dgm:prSet presAssocID="{DF509296-37A6-478C-9526-41E1826A4F7F}" presName="hierRoot2" presStyleCnt="0">
        <dgm:presLayoutVars>
          <dgm:hierBranch val="init"/>
        </dgm:presLayoutVars>
      </dgm:prSet>
      <dgm:spPr/>
    </dgm:pt>
    <dgm:pt modelId="{E9A6E2B2-089D-499A-BCF4-E2D0446874B9}" type="pres">
      <dgm:prSet presAssocID="{DF509296-37A6-478C-9526-41E1826A4F7F}" presName="rootComposite" presStyleCnt="0"/>
      <dgm:spPr/>
    </dgm:pt>
    <dgm:pt modelId="{F532636E-6D2F-42E7-A5CF-9627025987A7}" type="pres">
      <dgm:prSet presAssocID="{DF509296-37A6-478C-9526-41E1826A4F7F}" presName="rootText" presStyleLbl="node2" presStyleIdx="0" presStyleCnt="2" custLinFactNeighborX="12151" custLinFactNeighborY="-64456">
        <dgm:presLayoutVars>
          <dgm:chPref val="3"/>
        </dgm:presLayoutVars>
      </dgm:prSet>
      <dgm:spPr/>
    </dgm:pt>
    <dgm:pt modelId="{6ABFD551-D1C7-4D60-8E9F-EABEEE02DF97}" type="pres">
      <dgm:prSet presAssocID="{DF509296-37A6-478C-9526-41E1826A4F7F}" presName="rootConnector" presStyleLbl="node2" presStyleIdx="0" presStyleCnt="2"/>
      <dgm:spPr/>
    </dgm:pt>
    <dgm:pt modelId="{2167FB78-5FE7-4D35-9B23-D629732D8BC8}" type="pres">
      <dgm:prSet presAssocID="{DF509296-37A6-478C-9526-41E1826A4F7F}" presName="hierChild4" presStyleCnt="0"/>
      <dgm:spPr/>
    </dgm:pt>
    <dgm:pt modelId="{346EC728-F078-44A1-A464-67C44967B826}" type="pres">
      <dgm:prSet presAssocID="{DF509296-37A6-478C-9526-41E1826A4F7F}" presName="hierChild5" presStyleCnt="0"/>
      <dgm:spPr/>
    </dgm:pt>
    <dgm:pt modelId="{34E71030-2596-4E36-8D29-44312ABF3AA9}" type="pres">
      <dgm:prSet presAssocID="{6E39015A-D7DC-4070-A837-C706C4552456}" presName="Name64" presStyleLbl="parChTrans1D2" presStyleIdx="1" presStyleCnt="2"/>
      <dgm:spPr/>
    </dgm:pt>
    <dgm:pt modelId="{7F8A847C-C3BC-480B-9EC7-F626CD9042F4}" type="pres">
      <dgm:prSet presAssocID="{FCDC01C4-3CCC-4459-8E17-F33CD2B1BF45}" presName="hierRoot2" presStyleCnt="0">
        <dgm:presLayoutVars>
          <dgm:hierBranch val="init"/>
        </dgm:presLayoutVars>
      </dgm:prSet>
      <dgm:spPr/>
    </dgm:pt>
    <dgm:pt modelId="{DDA5733F-756B-4B91-AA9B-0C916E26AD85}" type="pres">
      <dgm:prSet presAssocID="{FCDC01C4-3CCC-4459-8E17-F33CD2B1BF45}" presName="rootComposite" presStyleCnt="0"/>
      <dgm:spPr/>
    </dgm:pt>
    <dgm:pt modelId="{2ED30CEB-AA03-4EA4-BF65-473931253A23}" type="pres">
      <dgm:prSet presAssocID="{FCDC01C4-3CCC-4459-8E17-F33CD2B1BF45}" presName="rootText" presStyleLbl="node2" presStyleIdx="1" presStyleCnt="2" custLinFactNeighborX="108" custLinFactNeighborY="91845">
        <dgm:presLayoutVars>
          <dgm:chPref val="3"/>
        </dgm:presLayoutVars>
      </dgm:prSet>
      <dgm:spPr/>
    </dgm:pt>
    <dgm:pt modelId="{A9F6DB8E-3857-4511-ABDB-1F12AA84EDCC}" type="pres">
      <dgm:prSet presAssocID="{FCDC01C4-3CCC-4459-8E17-F33CD2B1BF45}" presName="rootConnector" presStyleLbl="node2" presStyleIdx="1" presStyleCnt="2"/>
      <dgm:spPr/>
    </dgm:pt>
    <dgm:pt modelId="{38308AA4-1BFE-4FC5-8431-96A2176FDED4}" type="pres">
      <dgm:prSet presAssocID="{FCDC01C4-3CCC-4459-8E17-F33CD2B1BF45}" presName="hierChild4" presStyleCnt="0"/>
      <dgm:spPr/>
    </dgm:pt>
    <dgm:pt modelId="{D6366429-C663-42AE-B9E7-8EC358FAB3B0}" type="pres">
      <dgm:prSet presAssocID="{FCDC01C4-3CCC-4459-8E17-F33CD2B1BF45}" presName="hierChild5" presStyleCnt="0"/>
      <dgm:spPr/>
    </dgm:pt>
    <dgm:pt modelId="{2530A705-6259-4C54-A4C3-33B78077B3ED}" type="pres">
      <dgm:prSet presAssocID="{84BB2781-5C20-4641-8369-6B4C42CBCFCF}" presName="hierChild3" presStyleCnt="0"/>
      <dgm:spPr/>
    </dgm:pt>
  </dgm:ptLst>
  <dgm:cxnLst>
    <dgm:cxn modelId="{F436FE0D-D30E-47BC-B898-11613E01F3E5}" type="presOf" srcId="{6E39015A-D7DC-4070-A837-C706C4552456}" destId="{34E71030-2596-4E36-8D29-44312ABF3AA9}" srcOrd="0" destOrd="0" presId="urn:microsoft.com/office/officeart/2009/3/layout/HorizontalOrganizationChart"/>
    <dgm:cxn modelId="{1D54CE20-E8C8-45B9-880F-C14CE72FDCD5}" type="presOf" srcId="{84BB2781-5C20-4641-8369-6B4C42CBCFCF}" destId="{6DF73F5F-7700-47FF-B3A0-4A060133AA9B}" srcOrd="0" destOrd="0" presId="urn:microsoft.com/office/officeart/2009/3/layout/HorizontalOrganizationChart"/>
    <dgm:cxn modelId="{91F8C44C-ECF2-436C-AA63-DB8E0425B23F}" srcId="{2095CCA7-598C-4A59-9571-E5F97720902C}" destId="{84BB2781-5C20-4641-8369-6B4C42CBCFCF}" srcOrd="0" destOrd="0" parTransId="{60E15DBD-8C83-4B18-8D94-6B352037DE97}" sibTransId="{724DFF22-258F-4A7A-8659-3ED82B3EEDEB}"/>
    <dgm:cxn modelId="{C82AAD79-328C-49D0-99B1-672CDE4F296E}" type="presOf" srcId="{DF509296-37A6-478C-9526-41E1826A4F7F}" destId="{6ABFD551-D1C7-4D60-8E9F-EABEEE02DF97}" srcOrd="1" destOrd="0" presId="urn:microsoft.com/office/officeart/2009/3/layout/HorizontalOrganizationChart"/>
    <dgm:cxn modelId="{CF75EC7F-A5B2-4E49-98E3-3C26450D2690}" type="presOf" srcId="{FCDC01C4-3CCC-4459-8E17-F33CD2B1BF45}" destId="{2ED30CEB-AA03-4EA4-BF65-473931253A23}" srcOrd="0" destOrd="0" presId="urn:microsoft.com/office/officeart/2009/3/layout/HorizontalOrganizationChart"/>
    <dgm:cxn modelId="{8DE12FBA-DD5F-4621-B2B6-DD84A400A899}" type="presOf" srcId="{FCDC01C4-3CCC-4459-8E17-F33CD2B1BF45}" destId="{A9F6DB8E-3857-4511-ABDB-1F12AA84EDCC}" srcOrd="1" destOrd="0" presId="urn:microsoft.com/office/officeart/2009/3/layout/HorizontalOrganizationChart"/>
    <dgm:cxn modelId="{A45F67CE-CD55-4C0F-8A6F-924FCD057103}" type="presOf" srcId="{5190F936-4019-458B-9B96-59899E2D3291}" destId="{00B5DD8B-D030-4838-8492-7EEBEF0A5DB9}" srcOrd="0" destOrd="0" presId="urn:microsoft.com/office/officeart/2009/3/layout/HorizontalOrganizationChart"/>
    <dgm:cxn modelId="{90499FD7-877B-40C7-ADF4-F4AC606C5358}" srcId="{84BB2781-5C20-4641-8369-6B4C42CBCFCF}" destId="{FCDC01C4-3CCC-4459-8E17-F33CD2B1BF45}" srcOrd="1" destOrd="0" parTransId="{6E39015A-D7DC-4070-A837-C706C4552456}" sibTransId="{FD52FDAF-4D94-4E99-A4E6-22FE55FD1AB8}"/>
    <dgm:cxn modelId="{53BC7BE4-8AE8-4940-AC48-A0AC35A85E16}" type="presOf" srcId="{84BB2781-5C20-4641-8369-6B4C42CBCFCF}" destId="{59309063-BCCB-4DD3-ABDA-359A09F6A0F4}" srcOrd="1" destOrd="0" presId="urn:microsoft.com/office/officeart/2009/3/layout/HorizontalOrganizationChart"/>
    <dgm:cxn modelId="{BB4A05E7-EA38-4341-B603-E975917E1BAF}" type="presOf" srcId="{2095CCA7-598C-4A59-9571-E5F97720902C}" destId="{3C2D33CF-4D45-4D1E-9B71-7FED61EC101A}" srcOrd="0" destOrd="0" presId="urn:microsoft.com/office/officeart/2009/3/layout/HorizontalOrganizationChart"/>
    <dgm:cxn modelId="{0AA162EB-6C52-459C-905A-AB5B85B15563}" srcId="{84BB2781-5C20-4641-8369-6B4C42CBCFCF}" destId="{DF509296-37A6-478C-9526-41E1826A4F7F}" srcOrd="0" destOrd="0" parTransId="{5190F936-4019-458B-9B96-59899E2D3291}" sibTransId="{EFBCE527-7F3F-4663-8990-D8EA2270CDC9}"/>
    <dgm:cxn modelId="{0805D5F6-026B-47A6-9211-7143EE0CCD44}" type="presOf" srcId="{DF509296-37A6-478C-9526-41E1826A4F7F}" destId="{F532636E-6D2F-42E7-A5CF-9627025987A7}" srcOrd="0" destOrd="0" presId="urn:microsoft.com/office/officeart/2009/3/layout/HorizontalOrganizationChart"/>
    <dgm:cxn modelId="{37A0EE44-6CCD-4439-8F59-0CD32E746B12}" type="presParOf" srcId="{3C2D33CF-4D45-4D1E-9B71-7FED61EC101A}" destId="{E8D18EA1-FF7B-4F1E-A609-DBE1CCDFFF09}" srcOrd="0" destOrd="0" presId="urn:microsoft.com/office/officeart/2009/3/layout/HorizontalOrganizationChart"/>
    <dgm:cxn modelId="{5010F494-A3A3-4EAF-A5DC-CB2D2F46BA03}" type="presParOf" srcId="{E8D18EA1-FF7B-4F1E-A609-DBE1CCDFFF09}" destId="{4DEE76B3-1A2A-4D95-9F9B-135079524745}" srcOrd="0" destOrd="0" presId="urn:microsoft.com/office/officeart/2009/3/layout/HorizontalOrganizationChart"/>
    <dgm:cxn modelId="{FE52B473-ED17-4600-B933-048E339BFA1D}" type="presParOf" srcId="{4DEE76B3-1A2A-4D95-9F9B-135079524745}" destId="{6DF73F5F-7700-47FF-B3A0-4A060133AA9B}" srcOrd="0" destOrd="0" presId="urn:microsoft.com/office/officeart/2009/3/layout/HorizontalOrganizationChart"/>
    <dgm:cxn modelId="{FCDEB728-D0E6-4197-95E8-26E33FE8AFC0}" type="presParOf" srcId="{4DEE76B3-1A2A-4D95-9F9B-135079524745}" destId="{59309063-BCCB-4DD3-ABDA-359A09F6A0F4}" srcOrd="1" destOrd="0" presId="urn:microsoft.com/office/officeart/2009/3/layout/HorizontalOrganizationChart"/>
    <dgm:cxn modelId="{9270B4A6-9C02-464A-9E09-B0E5BB20957D}" type="presParOf" srcId="{E8D18EA1-FF7B-4F1E-A609-DBE1CCDFFF09}" destId="{BF228EDC-72F8-451B-8051-6D8AEE7BEE41}" srcOrd="1" destOrd="0" presId="urn:microsoft.com/office/officeart/2009/3/layout/HorizontalOrganizationChart"/>
    <dgm:cxn modelId="{221031C6-2CEB-4A46-89E0-DC4B06098C9C}" type="presParOf" srcId="{BF228EDC-72F8-451B-8051-6D8AEE7BEE41}" destId="{00B5DD8B-D030-4838-8492-7EEBEF0A5DB9}" srcOrd="0" destOrd="0" presId="urn:microsoft.com/office/officeart/2009/3/layout/HorizontalOrganizationChart"/>
    <dgm:cxn modelId="{F946CA0D-E046-431A-AD3B-117522D1C7DF}" type="presParOf" srcId="{BF228EDC-72F8-451B-8051-6D8AEE7BEE41}" destId="{7A739715-FC8E-43B6-A8BB-3EAFF3E86042}" srcOrd="1" destOrd="0" presId="urn:microsoft.com/office/officeart/2009/3/layout/HorizontalOrganizationChart"/>
    <dgm:cxn modelId="{7A17E37B-A2C2-4B1C-86F2-865D2E31D626}" type="presParOf" srcId="{7A739715-FC8E-43B6-A8BB-3EAFF3E86042}" destId="{E9A6E2B2-089D-499A-BCF4-E2D0446874B9}" srcOrd="0" destOrd="0" presId="urn:microsoft.com/office/officeart/2009/3/layout/HorizontalOrganizationChart"/>
    <dgm:cxn modelId="{6CA97858-A6E9-400C-9AEC-77DC644720EB}" type="presParOf" srcId="{E9A6E2B2-089D-499A-BCF4-E2D0446874B9}" destId="{F532636E-6D2F-42E7-A5CF-9627025987A7}" srcOrd="0" destOrd="0" presId="urn:microsoft.com/office/officeart/2009/3/layout/HorizontalOrganizationChart"/>
    <dgm:cxn modelId="{91673BF4-4C3C-450D-929B-321B567EB780}" type="presParOf" srcId="{E9A6E2B2-089D-499A-BCF4-E2D0446874B9}" destId="{6ABFD551-D1C7-4D60-8E9F-EABEEE02DF97}" srcOrd="1" destOrd="0" presId="urn:microsoft.com/office/officeart/2009/3/layout/HorizontalOrganizationChart"/>
    <dgm:cxn modelId="{546E0B03-66F3-419B-AA50-8BA478D3CC32}" type="presParOf" srcId="{7A739715-FC8E-43B6-A8BB-3EAFF3E86042}" destId="{2167FB78-5FE7-4D35-9B23-D629732D8BC8}" srcOrd="1" destOrd="0" presId="urn:microsoft.com/office/officeart/2009/3/layout/HorizontalOrganizationChart"/>
    <dgm:cxn modelId="{4C4B714E-5B77-4497-951F-EAE239D2BF5B}" type="presParOf" srcId="{7A739715-FC8E-43B6-A8BB-3EAFF3E86042}" destId="{346EC728-F078-44A1-A464-67C44967B826}" srcOrd="2" destOrd="0" presId="urn:microsoft.com/office/officeart/2009/3/layout/HorizontalOrganizationChart"/>
    <dgm:cxn modelId="{5E578BD1-C8BB-4F1F-A619-4E1FB209210A}" type="presParOf" srcId="{BF228EDC-72F8-451B-8051-6D8AEE7BEE41}" destId="{34E71030-2596-4E36-8D29-44312ABF3AA9}" srcOrd="2" destOrd="0" presId="urn:microsoft.com/office/officeart/2009/3/layout/HorizontalOrganizationChart"/>
    <dgm:cxn modelId="{182A3E41-032F-42EE-A41D-1B6DC657AE58}" type="presParOf" srcId="{BF228EDC-72F8-451B-8051-6D8AEE7BEE41}" destId="{7F8A847C-C3BC-480B-9EC7-F626CD9042F4}" srcOrd="3" destOrd="0" presId="urn:microsoft.com/office/officeart/2009/3/layout/HorizontalOrganizationChart"/>
    <dgm:cxn modelId="{2DF394EE-D863-41BB-9714-1AD56A6295C6}" type="presParOf" srcId="{7F8A847C-C3BC-480B-9EC7-F626CD9042F4}" destId="{DDA5733F-756B-4B91-AA9B-0C916E26AD85}" srcOrd="0" destOrd="0" presId="urn:microsoft.com/office/officeart/2009/3/layout/HorizontalOrganizationChart"/>
    <dgm:cxn modelId="{ABCF533C-831D-4D2B-88FA-68A73E7F966F}" type="presParOf" srcId="{DDA5733F-756B-4B91-AA9B-0C916E26AD85}" destId="{2ED30CEB-AA03-4EA4-BF65-473931253A23}" srcOrd="0" destOrd="0" presId="urn:microsoft.com/office/officeart/2009/3/layout/HorizontalOrganizationChart"/>
    <dgm:cxn modelId="{6801234D-133D-4145-95A3-C7E4CA0A7248}" type="presParOf" srcId="{DDA5733F-756B-4B91-AA9B-0C916E26AD85}" destId="{A9F6DB8E-3857-4511-ABDB-1F12AA84EDCC}" srcOrd="1" destOrd="0" presId="urn:microsoft.com/office/officeart/2009/3/layout/HorizontalOrganizationChart"/>
    <dgm:cxn modelId="{2D2892D9-F498-4194-971F-D15E18E76A31}" type="presParOf" srcId="{7F8A847C-C3BC-480B-9EC7-F626CD9042F4}" destId="{38308AA4-1BFE-4FC5-8431-96A2176FDED4}" srcOrd="1" destOrd="0" presId="urn:microsoft.com/office/officeart/2009/3/layout/HorizontalOrganizationChart"/>
    <dgm:cxn modelId="{08A6CBCE-AA4A-4CF9-88A6-70542E4362CA}" type="presParOf" srcId="{7F8A847C-C3BC-480B-9EC7-F626CD9042F4}" destId="{D6366429-C663-42AE-B9E7-8EC358FAB3B0}" srcOrd="2" destOrd="0" presId="urn:microsoft.com/office/officeart/2009/3/layout/HorizontalOrganizationChart"/>
    <dgm:cxn modelId="{043DBFDE-86D0-4610-926B-E9036E1EE97B}" type="presParOf" srcId="{E8D18EA1-FF7B-4F1E-A609-DBE1CCDFFF09}" destId="{2530A705-6259-4C54-A4C3-33B78077B3ED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8D416D-5A0F-41F4-86DB-CDF7AACBECAA}" type="doc">
      <dgm:prSet loTypeId="urn:microsoft.com/office/officeart/2005/8/layout/arrow3" loCatId="relationship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E7A17B8-70FE-4D5B-8E2F-FA89DDF2B64E}">
      <dgm:prSet phldrT="[Texto]"/>
      <dgm:spPr/>
      <dgm:t>
        <a:bodyPr/>
        <a:lstStyle/>
        <a:p>
          <a:r>
            <a:rPr lang="es-CL" b="1" dirty="0"/>
            <a:t>JARI</a:t>
          </a:r>
        </a:p>
        <a:p>
          <a:r>
            <a:rPr lang="es-CL" b="1" dirty="0"/>
            <a:t>JUITIN</a:t>
          </a:r>
        </a:p>
        <a:p>
          <a:r>
            <a:rPr lang="es-CL" b="1" dirty="0"/>
            <a:t>TIPO 076</a:t>
          </a:r>
        </a:p>
        <a:p>
          <a:endParaRPr lang="en-US" b="1" dirty="0"/>
        </a:p>
      </dgm:t>
    </dgm:pt>
    <dgm:pt modelId="{8E9219B7-AF58-44C1-B672-23DA79A14955}" type="parTrans" cxnId="{EEAAB24B-216D-4700-8E37-C1D79EDB3B8D}">
      <dgm:prSet/>
      <dgm:spPr/>
      <dgm:t>
        <a:bodyPr/>
        <a:lstStyle/>
        <a:p>
          <a:endParaRPr lang="en-US"/>
        </a:p>
      </dgm:t>
    </dgm:pt>
    <dgm:pt modelId="{B52EDDD1-73FF-4A90-8018-1ACA57AAA00C}" type="sibTrans" cxnId="{EEAAB24B-216D-4700-8E37-C1D79EDB3B8D}">
      <dgm:prSet/>
      <dgm:spPr/>
      <dgm:t>
        <a:bodyPr/>
        <a:lstStyle/>
        <a:p>
          <a:endParaRPr lang="en-US"/>
        </a:p>
      </dgm:t>
    </dgm:pt>
    <dgm:pt modelId="{62FDBA3A-8A8C-4A25-B672-A428D0DF5970}">
      <dgm:prSet phldrT="[Texto]"/>
      <dgm:spPr/>
      <dgm:t>
        <a:bodyPr/>
        <a:lstStyle/>
        <a:p>
          <a:r>
            <a:rPr lang="es-CL" b="1" dirty="0"/>
            <a:t>CETUS</a:t>
          </a:r>
        </a:p>
        <a:p>
          <a:r>
            <a:rPr lang="es-CL" b="1" dirty="0"/>
            <a:t>PROTEUS</a:t>
          </a:r>
        </a:p>
        <a:p>
          <a:r>
            <a:rPr lang="es-CL" b="1" dirty="0"/>
            <a:t>SEA BABY</a:t>
          </a:r>
        </a:p>
        <a:p>
          <a:r>
            <a:rPr lang="es-CL" b="1" dirty="0"/>
            <a:t>SHAHED 136</a:t>
          </a:r>
        </a:p>
        <a:p>
          <a:endParaRPr lang="en-US" b="1" dirty="0"/>
        </a:p>
      </dgm:t>
    </dgm:pt>
    <dgm:pt modelId="{A31A1694-238A-4754-90A0-A7D4595FC7FD}" type="parTrans" cxnId="{7A0BF0E9-3D29-44CC-8794-339B53ABB8CE}">
      <dgm:prSet/>
      <dgm:spPr/>
      <dgm:t>
        <a:bodyPr/>
        <a:lstStyle/>
        <a:p>
          <a:endParaRPr lang="en-US"/>
        </a:p>
      </dgm:t>
    </dgm:pt>
    <dgm:pt modelId="{2D1BA1DD-A46E-4810-9371-274751C6280C}" type="sibTrans" cxnId="{7A0BF0E9-3D29-44CC-8794-339B53ABB8CE}">
      <dgm:prSet/>
      <dgm:spPr/>
      <dgm:t>
        <a:bodyPr/>
        <a:lstStyle/>
        <a:p>
          <a:endParaRPr lang="en-US"/>
        </a:p>
      </dgm:t>
    </dgm:pt>
    <dgm:pt modelId="{734A1573-3C44-4178-A47F-4BF31A9F05C4}" type="pres">
      <dgm:prSet presAssocID="{778D416D-5A0F-41F4-86DB-CDF7AACBECAA}" presName="compositeShape" presStyleCnt="0">
        <dgm:presLayoutVars>
          <dgm:chMax val="2"/>
          <dgm:dir/>
          <dgm:resizeHandles val="exact"/>
        </dgm:presLayoutVars>
      </dgm:prSet>
      <dgm:spPr/>
    </dgm:pt>
    <dgm:pt modelId="{82D22A57-6B08-46C6-89C9-4123F19C3DC1}" type="pres">
      <dgm:prSet presAssocID="{778D416D-5A0F-41F4-86DB-CDF7AACBECAA}" presName="divider" presStyleLbl="fgShp" presStyleIdx="0" presStyleCnt="1"/>
      <dgm:spPr/>
    </dgm:pt>
    <dgm:pt modelId="{F40A58DA-869C-43B2-AC0A-B5C5D303F22F}" type="pres">
      <dgm:prSet presAssocID="{AE7A17B8-70FE-4D5B-8E2F-FA89DDF2B64E}" presName="downArrow" presStyleLbl="node1" presStyleIdx="0" presStyleCnt="2"/>
      <dgm:spPr/>
    </dgm:pt>
    <dgm:pt modelId="{19C4FDE1-C204-4C35-99C2-EC1054865D19}" type="pres">
      <dgm:prSet presAssocID="{AE7A17B8-70FE-4D5B-8E2F-FA89DDF2B64E}" presName="downArrowText" presStyleLbl="revTx" presStyleIdx="0" presStyleCnt="2" custLinFactNeighborX="-10547" custLinFactNeighborY="27027">
        <dgm:presLayoutVars>
          <dgm:bulletEnabled val="1"/>
        </dgm:presLayoutVars>
      </dgm:prSet>
      <dgm:spPr/>
    </dgm:pt>
    <dgm:pt modelId="{779BBDBD-B685-4678-B2E8-84D7CF44901E}" type="pres">
      <dgm:prSet presAssocID="{62FDBA3A-8A8C-4A25-B672-A428D0DF5970}" presName="upArrow" presStyleLbl="node1" presStyleIdx="1" presStyleCnt="2"/>
      <dgm:spPr/>
    </dgm:pt>
    <dgm:pt modelId="{DB531482-CDAB-41A0-8440-AEE900340671}" type="pres">
      <dgm:prSet presAssocID="{62FDBA3A-8A8C-4A25-B672-A428D0DF5970}" presName="upArrowText" presStyleLbl="revTx" presStyleIdx="1" presStyleCnt="2">
        <dgm:presLayoutVars>
          <dgm:bulletEnabled val="1"/>
        </dgm:presLayoutVars>
      </dgm:prSet>
      <dgm:spPr/>
    </dgm:pt>
  </dgm:ptLst>
  <dgm:cxnLst>
    <dgm:cxn modelId="{EEAAB24B-216D-4700-8E37-C1D79EDB3B8D}" srcId="{778D416D-5A0F-41F4-86DB-CDF7AACBECAA}" destId="{AE7A17B8-70FE-4D5B-8E2F-FA89DDF2B64E}" srcOrd="0" destOrd="0" parTransId="{8E9219B7-AF58-44C1-B672-23DA79A14955}" sibTransId="{B52EDDD1-73FF-4A90-8018-1ACA57AAA00C}"/>
    <dgm:cxn modelId="{042CCB54-1028-4C6C-AA08-003FBBCFA07C}" type="presOf" srcId="{AE7A17B8-70FE-4D5B-8E2F-FA89DDF2B64E}" destId="{19C4FDE1-C204-4C35-99C2-EC1054865D19}" srcOrd="0" destOrd="0" presId="urn:microsoft.com/office/officeart/2005/8/layout/arrow3"/>
    <dgm:cxn modelId="{8631DBA1-F531-44A6-8B31-B3AE7FD35FFB}" type="presOf" srcId="{62FDBA3A-8A8C-4A25-B672-A428D0DF5970}" destId="{DB531482-CDAB-41A0-8440-AEE900340671}" srcOrd="0" destOrd="0" presId="urn:microsoft.com/office/officeart/2005/8/layout/arrow3"/>
    <dgm:cxn modelId="{7A0BF0E9-3D29-44CC-8794-339B53ABB8CE}" srcId="{778D416D-5A0F-41F4-86DB-CDF7AACBECAA}" destId="{62FDBA3A-8A8C-4A25-B672-A428D0DF5970}" srcOrd="1" destOrd="0" parTransId="{A31A1694-238A-4754-90A0-A7D4595FC7FD}" sibTransId="{2D1BA1DD-A46E-4810-9371-274751C6280C}"/>
    <dgm:cxn modelId="{FC6CE0FA-F3C3-4695-AD08-D8CE69F5D7A8}" type="presOf" srcId="{778D416D-5A0F-41F4-86DB-CDF7AACBECAA}" destId="{734A1573-3C44-4178-A47F-4BF31A9F05C4}" srcOrd="0" destOrd="0" presId="urn:microsoft.com/office/officeart/2005/8/layout/arrow3"/>
    <dgm:cxn modelId="{7C8B0A2E-21A5-4EE7-87F0-5063D1CF04D4}" type="presParOf" srcId="{734A1573-3C44-4178-A47F-4BF31A9F05C4}" destId="{82D22A57-6B08-46C6-89C9-4123F19C3DC1}" srcOrd="0" destOrd="0" presId="urn:microsoft.com/office/officeart/2005/8/layout/arrow3"/>
    <dgm:cxn modelId="{0F518CA8-FE86-45D1-98BB-8106F94D9031}" type="presParOf" srcId="{734A1573-3C44-4178-A47F-4BF31A9F05C4}" destId="{F40A58DA-869C-43B2-AC0A-B5C5D303F22F}" srcOrd="1" destOrd="0" presId="urn:microsoft.com/office/officeart/2005/8/layout/arrow3"/>
    <dgm:cxn modelId="{A190AB16-6DC9-47E8-BDBE-C050C9A494F8}" type="presParOf" srcId="{734A1573-3C44-4178-A47F-4BF31A9F05C4}" destId="{19C4FDE1-C204-4C35-99C2-EC1054865D19}" srcOrd="2" destOrd="0" presId="urn:microsoft.com/office/officeart/2005/8/layout/arrow3"/>
    <dgm:cxn modelId="{E0DEFE92-42E0-4953-8D17-D828C5FC0BEA}" type="presParOf" srcId="{734A1573-3C44-4178-A47F-4BF31A9F05C4}" destId="{779BBDBD-B685-4678-B2E8-84D7CF44901E}" srcOrd="3" destOrd="0" presId="urn:microsoft.com/office/officeart/2005/8/layout/arrow3"/>
    <dgm:cxn modelId="{8340CF71-4613-4C68-B59D-686436F45D05}" type="presParOf" srcId="{734A1573-3C44-4178-A47F-4BF31A9F05C4}" destId="{DB531482-CDAB-41A0-8440-AEE900340671}" srcOrd="4" destOrd="0" presId="urn:microsoft.com/office/officeart/2005/8/layout/arrow3"/>
  </dgm:cxnLst>
  <dgm:bg/>
  <dgm:whole>
    <a:ln w="57150"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B3C28F4-418B-46B5-B6E1-7CC9C45FAA53}" type="doc">
      <dgm:prSet loTypeId="urn:microsoft.com/office/officeart/2005/8/layout/hList1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2108724-E861-47FE-ACC9-114969F02FB8}">
      <dgm:prSet phldrT="[Texto]"/>
      <dgm:spPr/>
      <dgm:t>
        <a:bodyPr/>
        <a:lstStyle/>
        <a:p>
          <a:r>
            <a:rPr lang="es-CL" b="1" dirty="0">
              <a:solidFill>
                <a:schemeClr val="tx1"/>
              </a:solidFill>
            </a:rPr>
            <a:t>GRUPO A</a:t>
          </a:r>
          <a:endParaRPr lang="en-US" b="1" dirty="0">
            <a:solidFill>
              <a:schemeClr val="tx1"/>
            </a:solidFill>
          </a:endParaRPr>
        </a:p>
      </dgm:t>
    </dgm:pt>
    <dgm:pt modelId="{F37EC4BA-4A52-4199-B970-391D7CEC27F5}" type="parTrans" cxnId="{FF773B8A-0F5C-4AFA-9D9C-F17ECD7CF4D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107B48D-9375-4E89-9885-0ED27D8B182E}" type="sibTrans" cxnId="{FF773B8A-0F5C-4AFA-9D9C-F17ECD7CF4D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36A86EE-1A22-4037-853F-DA7B5F940B85}">
      <dgm:prSet phldrT="[Texto]"/>
      <dgm:spPr/>
      <dgm:t>
        <a:bodyPr/>
        <a:lstStyle/>
        <a:p>
          <a:r>
            <a:rPr lang="es-CL">
              <a:solidFill>
                <a:schemeClr val="tx1"/>
              </a:solidFill>
            </a:rPr>
            <a:t>CO – PWO (U)</a:t>
          </a:r>
          <a:endParaRPr lang="en-US" dirty="0">
            <a:solidFill>
              <a:schemeClr val="tx1"/>
            </a:solidFill>
          </a:endParaRPr>
        </a:p>
      </dgm:t>
    </dgm:pt>
    <dgm:pt modelId="{0652232D-AF58-4BEB-BBA7-95385D573120}" type="parTrans" cxnId="{1C6DEEE4-4B6A-4B18-9E85-94CD13B989A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68A6F7C-8D55-4864-9ECE-9407955BAAD3}" type="sibTrans" cxnId="{1C6DEEE4-4B6A-4B18-9E85-94CD13B989A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61D617-8EF8-41DE-A3D6-20A85B262158}">
      <dgm:prSet phldrT="[Texto]"/>
      <dgm:spPr/>
      <dgm:t>
        <a:bodyPr/>
        <a:lstStyle/>
        <a:p>
          <a:r>
            <a:rPr lang="es-ES" dirty="0">
              <a:solidFill>
                <a:schemeClr val="tx1"/>
              </a:solidFill>
            </a:rPr>
            <a:t>VENTAJAS Y DESVENTAJAS DE EMPLEAR DRONES DE FORMA DESCENTRALIZADA.</a:t>
          </a:r>
          <a:br>
            <a:rPr lang="es-ES" dirty="0">
              <a:solidFill>
                <a:schemeClr val="tx1"/>
              </a:solidFill>
            </a:rPr>
          </a:br>
          <a:endParaRPr lang="en-US" dirty="0">
            <a:solidFill>
              <a:schemeClr val="tx1"/>
            </a:solidFill>
          </a:endParaRPr>
        </a:p>
      </dgm:t>
    </dgm:pt>
    <dgm:pt modelId="{86A234BC-F06B-472F-8D20-A34BF94F4E25}" type="parTrans" cxnId="{048AAA6A-A903-407D-8948-2967011E964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7D6AD7C-0967-4CD9-AC80-FF6033A8E237}" type="sibTrans" cxnId="{048AAA6A-A903-407D-8948-2967011E964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ADF4186-F71A-4D8D-8A96-5F0CA319C347}">
      <dgm:prSet phldrT="[Texto]"/>
      <dgm:spPr/>
      <dgm:t>
        <a:bodyPr/>
        <a:lstStyle/>
        <a:p>
          <a:r>
            <a:rPr lang="es-CL" b="1" dirty="0">
              <a:solidFill>
                <a:schemeClr val="tx1"/>
              </a:solidFill>
            </a:rPr>
            <a:t>GRUPO B</a:t>
          </a:r>
          <a:endParaRPr lang="en-US" b="1" dirty="0">
            <a:solidFill>
              <a:schemeClr val="tx1"/>
            </a:solidFill>
          </a:endParaRPr>
        </a:p>
      </dgm:t>
    </dgm:pt>
    <dgm:pt modelId="{FB1C04B5-A7EE-4D5F-B062-1B52621CE86F}" type="parTrans" cxnId="{FD4B0CB6-0595-44EA-B011-38327BC1A89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509DA35-4483-4DED-ADEF-1E5BA8FE72AC}" type="sibTrans" cxnId="{FD4B0CB6-0595-44EA-B011-38327BC1A89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85248FC-219C-4CF7-9326-17B9CF982E58}">
      <dgm:prSet phldrT="[Texto]"/>
      <dgm:spPr/>
      <dgm:t>
        <a:bodyPr/>
        <a:lstStyle/>
        <a:p>
          <a:r>
            <a:rPr lang="es-CL">
              <a:solidFill>
                <a:schemeClr val="tx1"/>
              </a:solidFill>
            </a:rPr>
            <a:t>OFOPER – ASWD</a:t>
          </a:r>
          <a:endParaRPr lang="en-US" dirty="0">
            <a:solidFill>
              <a:schemeClr val="tx1"/>
            </a:solidFill>
          </a:endParaRPr>
        </a:p>
      </dgm:t>
    </dgm:pt>
    <dgm:pt modelId="{5D652C60-F995-410D-A048-867CB1A58DB7}" type="parTrans" cxnId="{6BDA7E05-E1F0-4760-9B60-63CA7CB0803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ADE82F4-7CAE-45A7-BE0B-8CA91598DEAB}" type="sibTrans" cxnId="{6BDA7E05-E1F0-4760-9B60-63CA7CB0803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E8D8114-31CB-4CCD-8846-E1A139373095}">
      <dgm:prSet phldrT="[Texto]"/>
      <dgm:spPr/>
      <dgm:t>
        <a:bodyPr/>
        <a:lstStyle/>
        <a:p>
          <a:r>
            <a:rPr lang="es-ES" dirty="0">
              <a:solidFill>
                <a:schemeClr val="tx1"/>
              </a:solidFill>
            </a:rPr>
            <a:t>VENTAJAS Y DESVENTAJAS DE EMPLEAR DRONES DE FORMA CENTRALIZADA.</a:t>
          </a:r>
          <a:endParaRPr lang="en-US" dirty="0">
            <a:solidFill>
              <a:schemeClr val="tx1"/>
            </a:solidFill>
          </a:endParaRPr>
        </a:p>
      </dgm:t>
    </dgm:pt>
    <dgm:pt modelId="{44052447-FBE0-4B1D-8A51-10B78CAD1481}" type="parTrans" cxnId="{E30163D9-F217-4F84-9BA3-EAF0212EB7A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697CC2D-D85D-4947-AED4-EEA6D2F8FD1B}" type="sibTrans" cxnId="{E30163D9-F217-4F84-9BA3-EAF0212EB7A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2532262-7A90-454D-96A9-EF6B5349108B}">
      <dgm:prSet phldrT="[Texto]"/>
      <dgm:spPr/>
      <dgm:t>
        <a:bodyPr/>
        <a:lstStyle/>
        <a:p>
          <a:r>
            <a:rPr lang="es-CL" b="1" dirty="0">
              <a:solidFill>
                <a:schemeClr val="tx1"/>
              </a:solidFill>
            </a:rPr>
            <a:t>GRUPO C</a:t>
          </a:r>
          <a:endParaRPr lang="en-US" b="1" dirty="0">
            <a:solidFill>
              <a:schemeClr val="tx1"/>
            </a:solidFill>
          </a:endParaRPr>
        </a:p>
      </dgm:t>
    </dgm:pt>
    <dgm:pt modelId="{55775B90-35AA-4E10-8642-0629728118D9}" type="parTrans" cxnId="{5CDAE094-F8C1-4819-B278-97C472F8062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19A922B-E520-45B8-AAAC-9565025C75EF}" type="sibTrans" cxnId="{5CDAE094-F8C1-4819-B278-97C472F8062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4C94165-A7B3-44C2-8BCF-D44936903248}">
      <dgm:prSet phldrT="[Texto]"/>
      <dgm:spPr/>
      <dgm:t>
        <a:bodyPr/>
        <a:lstStyle/>
        <a:p>
          <a:r>
            <a:rPr lang="es-CL">
              <a:solidFill>
                <a:schemeClr val="tx1"/>
              </a:solidFill>
            </a:rPr>
            <a:t>PWO (A) – AAWO – ORS</a:t>
          </a:r>
          <a:endParaRPr lang="en-US" dirty="0">
            <a:solidFill>
              <a:schemeClr val="tx1"/>
            </a:solidFill>
          </a:endParaRPr>
        </a:p>
      </dgm:t>
    </dgm:pt>
    <dgm:pt modelId="{1AEC4B98-6781-45D6-B1A4-96CD68CC5995}" type="parTrans" cxnId="{4D513B25-7373-4DA3-A738-9F02F0D62AD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1C32CB6-8DA9-4756-ACBA-E7F36EF11045}" type="sibTrans" cxnId="{4D513B25-7373-4DA3-A738-9F02F0D62AD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6492775-A885-4AE0-81A2-5AD81373A699}">
      <dgm:prSet phldrT="[Texto]"/>
      <dgm:spPr/>
      <dgm:t>
        <a:bodyPr/>
        <a:lstStyle/>
        <a:p>
          <a:r>
            <a:rPr lang="es-ES" dirty="0">
              <a:solidFill>
                <a:schemeClr val="tx1"/>
              </a:solidFill>
            </a:rPr>
            <a:t>REQUERIMIENTOS PARA UNA ORGANIZACION DE C2 QUE SOPORTE LA OPERACION DE UXV.</a:t>
          </a:r>
          <a:endParaRPr lang="en-US" dirty="0">
            <a:solidFill>
              <a:schemeClr val="tx1"/>
            </a:solidFill>
          </a:endParaRPr>
        </a:p>
      </dgm:t>
    </dgm:pt>
    <dgm:pt modelId="{798F308A-2611-45FC-B5F6-A44A881AEEFC}" type="parTrans" cxnId="{E23645C2-3A76-4DFA-8B61-E60555567B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E65AB02-CF7E-4EF1-9E77-6760ACE4CD27}" type="sibTrans" cxnId="{E23645C2-3A76-4DFA-8B61-E60555567BA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3E09CD6-D373-43CF-BB09-373DE7C9F2D3}" type="pres">
      <dgm:prSet presAssocID="{4B3C28F4-418B-46B5-B6E1-7CC9C45FAA53}" presName="Name0" presStyleCnt="0">
        <dgm:presLayoutVars>
          <dgm:dir/>
          <dgm:animLvl val="lvl"/>
          <dgm:resizeHandles val="exact"/>
        </dgm:presLayoutVars>
      </dgm:prSet>
      <dgm:spPr/>
    </dgm:pt>
    <dgm:pt modelId="{F9EA642A-89E8-4C70-B4D2-C60781C4124C}" type="pres">
      <dgm:prSet presAssocID="{32108724-E861-47FE-ACC9-114969F02FB8}" presName="composite" presStyleCnt="0"/>
      <dgm:spPr/>
    </dgm:pt>
    <dgm:pt modelId="{86980FFE-32C6-4053-8BDE-29F41937E800}" type="pres">
      <dgm:prSet presAssocID="{32108724-E861-47FE-ACC9-114969F02FB8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7FC97B72-609B-49DA-910D-6237BF0CEF59}" type="pres">
      <dgm:prSet presAssocID="{32108724-E861-47FE-ACC9-114969F02FB8}" presName="desTx" presStyleLbl="alignAccFollowNode1" presStyleIdx="0" presStyleCnt="3">
        <dgm:presLayoutVars>
          <dgm:bulletEnabled val="1"/>
        </dgm:presLayoutVars>
      </dgm:prSet>
      <dgm:spPr/>
    </dgm:pt>
    <dgm:pt modelId="{9AC2CD3B-CF6D-414F-A494-71AA7E465C10}" type="pres">
      <dgm:prSet presAssocID="{2107B48D-9375-4E89-9885-0ED27D8B182E}" presName="space" presStyleCnt="0"/>
      <dgm:spPr/>
    </dgm:pt>
    <dgm:pt modelId="{2FEF7D1B-A292-4A0F-AFD6-4559853DC6BD}" type="pres">
      <dgm:prSet presAssocID="{5ADF4186-F71A-4D8D-8A96-5F0CA319C347}" presName="composite" presStyleCnt="0"/>
      <dgm:spPr/>
    </dgm:pt>
    <dgm:pt modelId="{EC385E35-5329-470D-81D8-D275A15B456C}" type="pres">
      <dgm:prSet presAssocID="{5ADF4186-F71A-4D8D-8A96-5F0CA319C347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268CDC98-3DAD-475B-80BB-DA7E8DF223FF}" type="pres">
      <dgm:prSet presAssocID="{5ADF4186-F71A-4D8D-8A96-5F0CA319C347}" presName="desTx" presStyleLbl="alignAccFollowNode1" presStyleIdx="1" presStyleCnt="3">
        <dgm:presLayoutVars>
          <dgm:bulletEnabled val="1"/>
        </dgm:presLayoutVars>
      </dgm:prSet>
      <dgm:spPr/>
    </dgm:pt>
    <dgm:pt modelId="{D2E32218-E7CB-4040-A28C-00D47C95288E}" type="pres">
      <dgm:prSet presAssocID="{8509DA35-4483-4DED-ADEF-1E5BA8FE72AC}" presName="space" presStyleCnt="0"/>
      <dgm:spPr/>
    </dgm:pt>
    <dgm:pt modelId="{B033566A-4253-47BD-808C-1FBFD53B8647}" type="pres">
      <dgm:prSet presAssocID="{72532262-7A90-454D-96A9-EF6B5349108B}" presName="composite" presStyleCnt="0"/>
      <dgm:spPr/>
    </dgm:pt>
    <dgm:pt modelId="{685E6409-349D-4C2F-B70D-0B908CC8BEA6}" type="pres">
      <dgm:prSet presAssocID="{72532262-7A90-454D-96A9-EF6B5349108B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A2D4E19E-6DDD-4890-ACCD-722DE046509D}" type="pres">
      <dgm:prSet presAssocID="{72532262-7A90-454D-96A9-EF6B5349108B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6BDA7E05-E1F0-4760-9B60-63CA7CB0803C}" srcId="{5ADF4186-F71A-4D8D-8A96-5F0CA319C347}" destId="{685248FC-219C-4CF7-9326-17B9CF982E58}" srcOrd="0" destOrd="0" parTransId="{5D652C60-F995-410D-A048-867CB1A58DB7}" sibTransId="{1ADE82F4-7CAE-45A7-BE0B-8CA91598DEAB}"/>
    <dgm:cxn modelId="{C0199C13-5FB4-4261-AB55-F0322D038ABB}" type="presOf" srcId="{76492775-A885-4AE0-81A2-5AD81373A699}" destId="{A2D4E19E-6DDD-4890-ACCD-722DE046509D}" srcOrd="0" destOrd="1" presId="urn:microsoft.com/office/officeart/2005/8/layout/hList1"/>
    <dgm:cxn modelId="{4D513B25-7373-4DA3-A738-9F02F0D62AD7}" srcId="{72532262-7A90-454D-96A9-EF6B5349108B}" destId="{34C94165-A7B3-44C2-8BCF-D44936903248}" srcOrd="0" destOrd="0" parTransId="{1AEC4B98-6781-45D6-B1A4-96CD68CC5995}" sibTransId="{71C32CB6-8DA9-4756-ACBA-E7F36EF11045}"/>
    <dgm:cxn modelId="{43517865-D497-4D73-8890-0CA06AFCD167}" type="presOf" srcId="{72532262-7A90-454D-96A9-EF6B5349108B}" destId="{685E6409-349D-4C2F-B70D-0B908CC8BEA6}" srcOrd="0" destOrd="0" presId="urn:microsoft.com/office/officeart/2005/8/layout/hList1"/>
    <dgm:cxn modelId="{8B7E4B6A-897F-4E4A-A2DE-16E3EE6646A0}" type="presOf" srcId="{4B3C28F4-418B-46B5-B6E1-7CC9C45FAA53}" destId="{83E09CD6-D373-43CF-BB09-373DE7C9F2D3}" srcOrd="0" destOrd="0" presId="urn:microsoft.com/office/officeart/2005/8/layout/hList1"/>
    <dgm:cxn modelId="{048AAA6A-A903-407D-8948-2967011E9643}" srcId="{32108724-E861-47FE-ACC9-114969F02FB8}" destId="{0261D617-8EF8-41DE-A3D6-20A85B262158}" srcOrd="1" destOrd="0" parTransId="{86A234BC-F06B-472F-8D20-A34BF94F4E25}" sibTransId="{67D6AD7C-0967-4CD9-AC80-FF6033A8E237}"/>
    <dgm:cxn modelId="{88831B6C-EC40-4231-8F89-6C602DDF9742}" type="presOf" srcId="{636A86EE-1A22-4037-853F-DA7B5F940B85}" destId="{7FC97B72-609B-49DA-910D-6237BF0CEF59}" srcOrd="0" destOrd="0" presId="urn:microsoft.com/office/officeart/2005/8/layout/hList1"/>
    <dgm:cxn modelId="{6AC8BC52-5EC4-44C6-B07A-7A0AFE52F3E5}" type="presOf" srcId="{FE8D8114-31CB-4CCD-8846-E1A139373095}" destId="{268CDC98-3DAD-475B-80BB-DA7E8DF223FF}" srcOrd="0" destOrd="1" presId="urn:microsoft.com/office/officeart/2005/8/layout/hList1"/>
    <dgm:cxn modelId="{3EF09386-822B-41B7-920A-D924368161B2}" type="presOf" srcId="{5ADF4186-F71A-4D8D-8A96-5F0CA319C347}" destId="{EC385E35-5329-470D-81D8-D275A15B456C}" srcOrd="0" destOrd="0" presId="urn:microsoft.com/office/officeart/2005/8/layout/hList1"/>
    <dgm:cxn modelId="{FF773B8A-0F5C-4AFA-9D9C-F17ECD7CF4D5}" srcId="{4B3C28F4-418B-46B5-B6E1-7CC9C45FAA53}" destId="{32108724-E861-47FE-ACC9-114969F02FB8}" srcOrd="0" destOrd="0" parTransId="{F37EC4BA-4A52-4199-B970-391D7CEC27F5}" sibTransId="{2107B48D-9375-4E89-9885-0ED27D8B182E}"/>
    <dgm:cxn modelId="{5CDAE094-F8C1-4819-B278-97C472F80625}" srcId="{4B3C28F4-418B-46B5-B6E1-7CC9C45FAA53}" destId="{72532262-7A90-454D-96A9-EF6B5349108B}" srcOrd="2" destOrd="0" parTransId="{55775B90-35AA-4E10-8642-0629728118D9}" sibTransId="{419A922B-E520-45B8-AAAC-9565025C75EF}"/>
    <dgm:cxn modelId="{BE2DA49E-444F-4220-BADA-6F6EBBEE7EC4}" type="presOf" srcId="{32108724-E861-47FE-ACC9-114969F02FB8}" destId="{86980FFE-32C6-4053-8BDE-29F41937E800}" srcOrd="0" destOrd="0" presId="urn:microsoft.com/office/officeart/2005/8/layout/hList1"/>
    <dgm:cxn modelId="{160F0AAE-60D2-4721-AA67-264BC1BEFA68}" type="presOf" srcId="{685248FC-219C-4CF7-9326-17B9CF982E58}" destId="{268CDC98-3DAD-475B-80BB-DA7E8DF223FF}" srcOrd="0" destOrd="0" presId="urn:microsoft.com/office/officeart/2005/8/layout/hList1"/>
    <dgm:cxn modelId="{489855B1-4833-4759-A3AD-DD49547C4124}" type="presOf" srcId="{34C94165-A7B3-44C2-8BCF-D44936903248}" destId="{A2D4E19E-6DDD-4890-ACCD-722DE046509D}" srcOrd="0" destOrd="0" presId="urn:microsoft.com/office/officeart/2005/8/layout/hList1"/>
    <dgm:cxn modelId="{FD4B0CB6-0595-44EA-B011-38327BC1A89C}" srcId="{4B3C28F4-418B-46B5-B6E1-7CC9C45FAA53}" destId="{5ADF4186-F71A-4D8D-8A96-5F0CA319C347}" srcOrd="1" destOrd="0" parTransId="{FB1C04B5-A7EE-4D5F-B062-1B52621CE86F}" sibTransId="{8509DA35-4483-4DED-ADEF-1E5BA8FE72AC}"/>
    <dgm:cxn modelId="{E23645C2-3A76-4DFA-8B61-E60555567BAB}" srcId="{72532262-7A90-454D-96A9-EF6B5349108B}" destId="{76492775-A885-4AE0-81A2-5AD81373A699}" srcOrd="1" destOrd="0" parTransId="{798F308A-2611-45FC-B5F6-A44A881AEEFC}" sibTransId="{7E65AB02-CF7E-4EF1-9E77-6760ACE4CD27}"/>
    <dgm:cxn modelId="{E30163D9-F217-4F84-9BA3-EAF0212EB7A7}" srcId="{5ADF4186-F71A-4D8D-8A96-5F0CA319C347}" destId="{FE8D8114-31CB-4CCD-8846-E1A139373095}" srcOrd="1" destOrd="0" parTransId="{44052447-FBE0-4B1D-8A51-10B78CAD1481}" sibTransId="{3697CC2D-D85D-4947-AED4-EEA6D2F8FD1B}"/>
    <dgm:cxn modelId="{5CD658DE-33E0-405E-A3FB-39FBAF9B1A67}" type="presOf" srcId="{0261D617-8EF8-41DE-A3D6-20A85B262158}" destId="{7FC97B72-609B-49DA-910D-6237BF0CEF59}" srcOrd="0" destOrd="1" presId="urn:microsoft.com/office/officeart/2005/8/layout/hList1"/>
    <dgm:cxn modelId="{1C6DEEE4-4B6A-4B18-9E85-94CD13B989A3}" srcId="{32108724-E861-47FE-ACC9-114969F02FB8}" destId="{636A86EE-1A22-4037-853F-DA7B5F940B85}" srcOrd="0" destOrd="0" parTransId="{0652232D-AF58-4BEB-BBA7-95385D573120}" sibTransId="{568A6F7C-8D55-4864-9ECE-9407955BAAD3}"/>
    <dgm:cxn modelId="{4EF7FF4E-3A12-4BCB-BE18-CC1DAA7F9017}" type="presParOf" srcId="{83E09CD6-D373-43CF-BB09-373DE7C9F2D3}" destId="{F9EA642A-89E8-4C70-B4D2-C60781C4124C}" srcOrd="0" destOrd="0" presId="urn:microsoft.com/office/officeart/2005/8/layout/hList1"/>
    <dgm:cxn modelId="{592CDBD7-CA56-4DF6-AC1B-1EB1BD3BF3A2}" type="presParOf" srcId="{F9EA642A-89E8-4C70-B4D2-C60781C4124C}" destId="{86980FFE-32C6-4053-8BDE-29F41937E800}" srcOrd="0" destOrd="0" presId="urn:microsoft.com/office/officeart/2005/8/layout/hList1"/>
    <dgm:cxn modelId="{21CF13E3-93A8-44CB-A297-45FDA3F4F206}" type="presParOf" srcId="{F9EA642A-89E8-4C70-B4D2-C60781C4124C}" destId="{7FC97B72-609B-49DA-910D-6237BF0CEF59}" srcOrd="1" destOrd="0" presId="urn:microsoft.com/office/officeart/2005/8/layout/hList1"/>
    <dgm:cxn modelId="{A199ED4D-0F74-4812-A51A-EAF97F806372}" type="presParOf" srcId="{83E09CD6-D373-43CF-BB09-373DE7C9F2D3}" destId="{9AC2CD3B-CF6D-414F-A494-71AA7E465C10}" srcOrd="1" destOrd="0" presId="urn:microsoft.com/office/officeart/2005/8/layout/hList1"/>
    <dgm:cxn modelId="{2C7E01DA-9522-4464-88F7-32AE45E733CF}" type="presParOf" srcId="{83E09CD6-D373-43CF-BB09-373DE7C9F2D3}" destId="{2FEF7D1B-A292-4A0F-AFD6-4559853DC6BD}" srcOrd="2" destOrd="0" presId="urn:microsoft.com/office/officeart/2005/8/layout/hList1"/>
    <dgm:cxn modelId="{5A52D8A9-FD6D-4E6D-B5C8-5562CC5E3769}" type="presParOf" srcId="{2FEF7D1B-A292-4A0F-AFD6-4559853DC6BD}" destId="{EC385E35-5329-470D-81D8-D275A15B456C}" srcOrd="0" destOrd="0" presId="urn:microsoft.com/office/officeart/2005/8/layout/hList1"/>
    <dgm:cxn modelId="{0A05D350-2C24-47ED-8F71-9716CBE73E61}" type="presParOf" srcId="{2FEF7D1B-A292-4A0F-AFD6-4559853DC6BD}" destId="{268CDC98-3DAD-475B-80BB-DA7E8DF223FF}" srcOrd="1" destOrd="0" presId="urn:microsoft.com/office/officeart/2005/8/layout/hList1"/>
    <dgm:cxn modelId="{628294F6-1A1F-486B-82F8-1CA6D3674EC0}" type="presParOf" srcId="{83E09CD6-D373-43CF-BB09-373DE7C9F2D3}" destId="{D2E32218-E7CB-4040-A28C-00D47C95288E}" srcOrd="3" destOrd="0" presId="urn:microsoft.com/office/officeart/2005/8/layout/hList1"/>
    <dgm:cxn modelId="{419E72AC-21E8-4AC8-A054-3F1B108C31EB}" type="presParOf" srcId="{83E09CD6-D373-43CF-BB09-373DE7C9F2D3}" destId="{B033566A-4253-47BD-808C-1FBFD53B8647}" srcOrd="4" destOrd="0" presId="urn:microsoft.com/office/officeart/2005/8/layout/hList1"/>
    <dgm:cxn modelId="{62D0FFCC-1EA3-4B8D-90DD-FB93EBD6F7AB}" type="presParOf" srcId="{B033566A-4253-47BD-808C-1FBFD53B8647}" destId="{685E6409-349D-4C2F-B70D-0B908CC8BEA6}" srcOrd="0" destOrd="0" presId="urn:microsoft.com/office/officeart/2005/8/layout/hList1"/>
    <dgm:cxn modelId="{3460EF8F-2CB1-4CCC-804A-446C604C3232}" type="presParOf" srcId="{B033566A-4253-47BD-808C-1FBFD53B8647}" destId="{A2D4E19E-6DDD-4890-ACCD-722DE046509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30EE22-CD35-43E4-8008-3AC4579F2B74}">
      <dsp:nvSpPr>
        <dsp:cNvPr id="0" name=""/>
        <dsp:cNvSpPr/>
      </dsp:nvSpPr>
      <dsp:spPr>
        <a:xfrm>
          <a:off x="4064000" y="2459823"/>
          <a:ext cx="2875309" cy="4990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9510"/>
              </a:lnTo>
              <a:lnTo>
                <a:pt x="2875309" y="249510"/>
              </a:lnTo>
              <a:lnTo>
                <a:pt x="2875309" y="4990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A1CDAD-EB3D-4721-B9A3-E08E595B5E03}">
      <dsp:nvSpPr>
        <dsp:cNvPr id="0" name=""/>
        <dsp:cNvSpPr/>
      </dsp:nvSpPr>
      <dsp:spPr>
        <a:xfrm>
          <a:off x="4018280" y="2459823"/>
          <a:ext cx="91440" cy="4990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990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76E88F-ED6E-46FA-9C56-979A558A4BE2}">
      <dsp:nvSpPr>
        <dsp:cNvPr id="0" name=""/>
        <dsp:cNvSpPr/>
      </dsp:nvSpPr>
      <dsp:spPr>
        <a:xfrm>
          <a:off x="1188690" y="2459823"/>
          <a:ext cx="2875309" cy="499020"/>
        </a:xfrm>
        <a:custGeom>
          <a:avLst/>
          <a:gdLst/>
          <a:ahLst/>
          <a:cxnLst/>
          <a:rect l="0" t="0" r="0" b="0"/>
          <a:pathLst>
            <a:path>
              <a:moveTo>
                <a:pt x="2875309" y="0"/>
              </a:moveTo>
              <a:lnTo>
                <a:pt x="2875309" y="249510"/>
              </a:lnTo>
              <a:lnTo>
                <a:pt x="0" y="249510"/>
              </a:lnTo>
              <a:lnTo>
                <a:pt x="0" y="49902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FC1425-2001-41E1-A380-4AFDF55A599B}">
      <dsp:nvSpPr>
        <dsp:cNvPr id="0" name=""/>
        <dsp:cNvSpPr/>
      </dsp:nvSpPr>
      <dsp:spPr>
        <a:xfrm>
          <a:off x="2414582" y="1271678"/>
          <a:ext cx="3298835" cy="118814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b="1" kern="1200">
              <a:solidFill>
                <a:schemeClr val="tx1"/>
              </a:solidFill>
            </a:rPr>
            <a:t>UXV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>
              <a:solidFill>
                <a:schemeClr val="tx1"/>
              </a:solidFill>
            </a:rPr>
            <a:t>(Unmanned x vehicle)</a:t>
          </a:r>
          <a:endParaRPr lang="es-CL" sz="2200" kern="1200" dirty="0">
            <a:solidFill>
              <a:schemeClr val="tx1"/>
            </a:solidFill>
          </a:endParaRPr>
        </a:p>
      </dsp:txBody>
      <dsp:txXfrm>
        <a:off x="2414582" y="1271678"/>
        <a:ext cx="3298835" cy="1188144"/>
      </dsp:txXfrm>
    </dsp:sp>
    <dsp:sp modelId="{81B9493B-0BF6-4A5B-A1BF-E51114A5AFA2}">
      <dsp:nvSpPr>
        <dsp:cNvPr id="0" name=""/>
        <dsp:cNvSpPr/>
      </dsp:nvSpPr>
      <dsp:spPr>
        <a:xfrm>
          <a:off x="545" y="2958843"/>
          <a:ext cx="2376289" cy="118814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b="1" kern="1200">
              <a:solidFill>
                <a:schemeClr val="tx1"/>
              </a:solidFill>
            </a:rPr>
            <a:t>UAV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>
              <a:solidFill>
                <a:schemeClr val="tx1"/>
              </a:solidFill>
            </a:rPr>
            <a:t>(Unmanned aerial vehicle)</a:t>
          </a:r>
          <a:endParaRPr lang="es-CL" sz="2200" kern="1200" dirty="0">
            <a:solidFill>
              <a:schemeClr val="tx1"/>
            </a:solidFill>
          </a:endParaRPr>
        </a:p>
      </dsp:txBody>
      <dsp:txXfrm>
        <a:off x="545" y="2958843"/>
        <a:ext cx="2376289" cy="1188144"/>
      </dsp:txXfrm>
    </dsp:sp>
    <dsp:sp modelId="{37D211C0-9536-42F7-A7EC-B3EDFC9DE375}">
      <dsp:nvSpPr>
        <dsp:cNvPr id="0" name=""/>
        <dsp:cNvSpPr/>
      </dsp:nvSpPr>
      <dsp:spPr>
        <a:xfrm>
          <a:off x="2875855" y="2958843"/>
          <a:ext cx="2376289" cy="118814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b="1" kern="1200">
              <a:solidFill>
                <a:schemeClr val="tx1"/>
              </a:solidFill>
            </a:rPr>
            <a:t>USV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>
              <a:solidFill>
                <a:schemeClr val="tx1"/>
              </a:solidFill>
            </a:rPr>
            <a:t>(Unmanned surface vehicle)</a:t>
          </a:r>
          <a:endParaRPr lang="es-CL" sz="2200" kern="1200" dirty="0">
            <a:solidFill>
              <a:schemeClr val="tx1"/>
            </a:solidFill>
          </a:endParaRPr>
        </a:p>
      </dsp:txBody>
      <dsp:txXfrm>
        <a:off x="2875855" y="2958843"/>
        <a:ext cx="2376289" cy="1188144"/>
      </dsp:txXfrm>
    </dsp:sp>
    <dsp:sp modelId="{A67B657C-D44D-4DE9-B684-5D7963B8FE13}">
      <dsp:nvSpPr>
        <dsp:cNvPr id="0" name=""/>
        <dsp:cNvSpPr/>
      </dsp:nvSpPr>
      <dsp:spPr>
        <a:xfrm>
          <a:off x="5751165" y="2958843"/>
          <a:ext cx="2376289" cy="118814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b="1" kern="1200">
              <a:solidFill>
                <a:schemeClr val="tx1"/>
              </a:solidFill>
            </a:rPr>
            <a:t>UUV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>
              <a:solidFill>
                <a:schemeClr val="tx1"/>
              </a:solidFill>
            </a:rPr>
            <a:t>(Unmanned underwater vehicle)</a:t>
          </a:r>
          <a:endParaRPr lang="es-CL" sz="2200" kern="1200" dirty="0">
            <a:solidFill>
              <a:schemeClr val="tx1"/>
            </a:solidFill>
          </a:endParaRPr>
        </a:p>
      </dsp:txBody>
      <dsp:txXfrm>
        <a:off x="5751165" y="2958843"/>
        <a:ext cx="2376289" cy="11881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E71030-2596-4E36-8D29-44312ABF3AA9}">
      <dsp:nvSpPr>
        <dsp:cNvPr id="0" name=""/>
        <dsp:cNvSpPr/>
      </dsp:nvSpPr>
      <dsp:spPr>
        <a:xfrm>
          <a:off x="3145373" y="2098011"/>
          <a:ext cx="631777" cy="15556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7578" y="0"/>
              </a:lnTo>
              <a:lnTo>
                <a:pt x="317578" y="1555687"/>
              </a:lnTo>
              <a:lnTo>
                <a:pt x="631777" y="15556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B5DD8B-D030-4838-8492-7EEBEF0A5DB9}">
      <dsp:nvSpPr>
        <dsp:cNvPr id="0" name=""/>
        <dsp:cNvSpPr/>
      </dsp:nvSpPr>
      <dsp:spPr>
        <a:xfrm>
          <a:off x="3145373" y="804794"/>
          <a:ext cx="631777" cy="1293216"/>
        </a:xfrm>
        <a:custGeom>
          <a:avLst/>
          <a:gdLst/>
          <a:ahLst/>
          <a:cxnLst/>
          <a:rect l="0" t="0" r="0" b="0"/>
          <a:pathLst>
            <a:path>
              <a:moveTo>
                <a:pt x="0" y="1293216"/>
              </a:moveTo>
              <a:lnTo>
                <a:pt x="317578" y="1293216"/>
              </a:lnTo>
              <a:lnTo>
                <a:pt x="317578" y="0"/>
              </a:lnTo>
              <a:lnTo>
                <a:pt x="631777" y="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F73F5F-7700-47FF-B3A0-4A060133AA9B}">
      <dsp:nvSpPr>
        <dsp:cNvPr id="0" name=""/>
        <dsp:cNvSpPr/>
      </dsp:nvSpPr>
      <dsp:spPr>
        <a:xfrm>
          <a:off x="3378" y="1618856"/>
          <a:ext cx="3141995" cy="95830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000" b="1" kern="1200" dirty="0">
              <a:solidFill>
                <a:schemeClr val="tx1"/>
              </a:solidFill>
            </a:rPr>
            <a:t>UXV</a:t>
          </a:r>
          <a:endParaRPr lang="en-US" sz="3000" b="1" kern="1200" dirty="0">
            <a:solidFill>
              <a:schemeClr val="tx1"/>
            </a:solidFill>
          </a:endParaRPr>
        </a:p>
      </dsp:txBody>
      <dsp:txXfrm>
        <a:off x="3378" y="1618856"/>
        <a:ext cx="3141995" cy="958308"/>
      </dsp:txXfrm>
    </dsp:sp>
    <dsp:sp modelId="{F532636E-6D2F-42E7-A5CF-9627025987A7}">
      <dsp:nvSpPr>
        <dsp:cNvPr id="0" name=""/>
        <dsp:cNvSpPr/>
      </dsp:nvSpPr>
      <dsp:spPr>
        <a:xfrm>
          <a:off x="3777151" y="325640"/>
          <a:ext cx="3141995" cy="95830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000" b="1" kern="1200" dirty="0">
              <a:solidFill>
                <a:schemeClr val="tx1"/>
              </a:solidFill>
            </a:rPr>
            <a:t>CENTRALIZADO</a:t>
          </a:r>
          <a:endParaRPr lang="en-US" sz="3000" b="1" kern="1200" dirty="0">
            <a:solidFill>
              <a:schemeClr val="tx1"/>
            </a:solidFill>
          </a:endParaRPr>
        </a:p>
      </dsp:txBody>
      <dsp:txXfrm>
        <a:off x="3777151" y="325640"/>
        <a:ext cx="3141995" cy="958308"/>
      </dsp:txXfrm>
    </dsp:sp>
    <dsp:sp modelId="{2ED30CEB-AA03-4EA4-BF65-473931253A23}">
      <dsp:nvSpPr>
        <dsp:cNvPr id="0" name=""/>
        <dsp:cNvSpPr/>
      </dsp:nvSpPr>
      <dsp:spPr>
        <a:xfrm>
          <a:off x="3777151" y="3174544"/>
          <a:ext cx="3141995" cy="95830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000" b="1" kern="1200" dirty="0">
              <a:solidFill>
                <a:schemeClr val="tx1"/>
              </a:solidFill>
            </a:rPr>
            <a:t>DESCENTRALIZADO</a:t>
          </a:r>
          <a:endParaRPr lang="en-US" sz="3000" b="1" kern="1200" dirty="0">
            <a:solidFill>
              <a:schemeClr val="tx1"/>
            </a:solidFill>
          </a:endParaRPr>
        </a:p>
      </dsp:txBody>
      <dsp:txXfrm>
        <a:off x="3777151" y="3174544"/>
        <a:ext cx="3141995" cy="95830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D22A57-6B08-46C6-89C9-4123F19C3DC1}">
      <dsp:nvSpPr>
        <dsp:cNvPr id="0" name=""/>
        <dsp:cNvSpPr/>
      </dsp:nvSpPr>
      <dsp:spPr>
        <a:xfrm rot="21300000">
          <a:off x="24942" y="2246800"/>
          <a:ext cx="8078114" cy="925066"/>
        </a:xfrm>
        <a:prstGeom prst="mathMinus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0A58DA-869C-43B2-AC0A-B5C5D303F22F}">
      <dsp:nvSpPr>
        <dsp:cNvPr id="0" name=""/>
        <dsp:cNvSpPr/>
      </dsp:nvSpPr>
      <dsp:spPr>
        <a:xfrm>
          <a:off x="975360" y="270933"/>
          <a:ext cx="2438400" cy="2167466"/>
        </a:xfrm>
        <a:prstGeom prst="downArrow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C4FDE1-C204-4C35-99C2-EC1054865D19}">
      <dsp:nvSpPr>
        <dsp:cNvPr id="0" name=""/>
        <dsp:cNvSpPr/>
      </dsp:nvSpPr>
      <dsp:spPr>
        <a:xfrm>
          <a:off x="4033516" y="615091"/>
          <a:ext cx="2600960" cy="227584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b="1" kern="1200" dirty="0"/>
            <a:t>JARI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b="1" kern="1200" dirty="0"/>
            <a:t>JUITIN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b="1" kern="1200" dirty="0"/>
            <a:t>TIPO 076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b="1" kern="1200" dirty="0"/>
        </a:p>
      </dsp:txBody>
      <dsp:txXfrm>
        <a:off x="4033516" y="615091"/>
        <a:ext cx="2600960" cy="2275840"/>
      </dsp:txXfrm>
    </dsp:sp>
    <dsp:sp modelId="{779BBDBD-B685-4678-B2E8-84D7CF44901E}">
      <dsp:nvSpPr>
        <dsp:cNvPr id="0" name=""/>
        <dsp:cNvSpPr/>
      </dsp:nvSpPr>
      <dsp:spPr>
        <a:xfrm>
          <a:off x="4714239" y="2980266"/>
          <a:ext cx="2438400" cy="2167466"/>
        </a:xfrm>
        <a:prstGeom prst="upArrow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B531482-CDAB-41A0-8440-AEE900340671}">
      <dsp:nvSpPr>
        <dsp:cNvPr id="0" name=""/>
        <dsp:cNvSpPr/>
      </dsp:nvSpPr>
      <dsp:spPr>
        <a:xfrm>
          <a:off x="1219200" y="3142826"/>
          <a:ext cx="2600960" cy="2275840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b="1" kern="1200" dirty="0"/>
            <a:t>CETUS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b="1" kern="1200" dirty="0"/>
            <a:t>PROTEUS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b="1" kern="1200" dirty="0"/>
            <a:t>SEA BABY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b="1" kern="1200" dirty="0"/>
            <a:t>SHAHED 136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b="1" kern="1200" dirty="0"/>
        </a:p>
      </dsp:txBody>
      <dsp:txXfrm>
        <a:off x="1219200" y="3142826"/>
        <a:ext cx="2600960" cy="22758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980FFE-32C6-4053-8BDE-29F41937E800}">
      <dsp:nvSpPr>
        <dsp:cNvPr id="0" name=""/>
        <dsp:cNvSpPr/>
      </dsp:nvSpPr>
      <dsp:spPr>
        <a:xfrm>
          <a:off x="2980" y="1310794"/>
          <a:ext cx="2905989" cy="662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>
              <a:solidFill>
                <a:schemeClr val="tx1"/>
              </a:solidFill>
            </a:rPr>
            <a:t>GRUPO A</a:t>
          </a:r>
          <a:endParaRPr lang="en-US" sz="2300" b="1" kern="1200" dirty="0">
            <a:solidFill>
              <a:schemeClr val="tx1"/>
            </a:solidFill>
          </a:endParaRPr>
        </a:p>
      </dsp:txBody>
      <dsp:txXfrm>
        <a:off x="2980" y="1310794"/>
        <a:ext cx="2905989" cy="662400"/>
      </dsp:txXfrm>
    </dsp:sp>
    <dsp:sp modelId="{7FC97B72-609B-49DA-910D-6237BF0CEF59}">
      <dsp:nvSpPr>
        <dsp:cNvPr id="0" name=""/>
        <dsp:cNvSpPr/>
      </dsp:nvSpPr>
      <dsp:spPr>
        <a:xfrm>
          <a:off x="2980" y="1973194"/>
          <a:ext cx="2905989" cy="298312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2300" kern="1200">
              <a:solidFill>
                <a:schemeClr val="tx1"/>
              </a:solidFill>
            </a:rPr>
            <a:t>CO – PWO (U)</a:t>
          </a:r>
          <a:endParaRPr lang="en-US" sz="2300" kern="1200" dirty="0">
            <a:solidFill>
              <a:schemeClr val="tx1"/>
            </a:solidFill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300" kern="1200" dirty="0">
              <a:solidFill>
                <a:schemeClr val="tx1"/>
              </a:solidFill>
            </a:rPr>
            <a:t>VENTAJAS Y DESVENTAJAS DE EMPLEAR DRONES DE FORMA DESCENTRALIZADA.</a:t>
          </a:r>
          <a:br>
            <a:rPr lang="es-ES" sz="2300" kern="1200" dirty="0">
              <a:solidFill>
                <a:schemeClr val="tx1"/>
              </a:solidFill>
            </a:rPr>
          </a:br>
          <a:endParaRPr lang="en-US" sz="2300" kern="1200" dirty="0">
            <a:solidFill>
              <a:schemeClr val="tx1"/>
            </a:solidFill>
          </a:endParaRPr>
        </a:p>
      </dsp:txBody>
      <dsp:txXfrm>
        <a:off x="2980" y="1973194"/>
        <a:ext cx="2905989" cy="2983128"/>
      </dsp:txXfrm>
    </dsp:sp>
    <dsp:sp modelId="{EC385E35-5329-470D-81D8-D275A15B456C}">
      <dsp:nvSpPr>
        <dsp:cNvPr id="0" name=""/>
        <dsp:cNvSpPr/>
      </dsp:nvSpPr>
      <dsp:spPr>
        <a:xfrm>
          <a:off x="3315809" y="1310794"/>
          <a:ext cx="2905989" cy="662400"/>
        </a:xfrm>
        <a:prstGeom prst="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>
              <a:solidFill>
                <a:schemeClr val="tx1"/>
              </a:solidFill>
            </a:rPr>
            <a:t>GRUPO B</a:t>
          </a:r>
          <a:endParaRPr lang="en-US" sz="2300" b="1" kern="1200" dirty="0">
            <a:solidFill>
              <a:schemeClr val="tx1"/>
            </a:solidFill>
          </a:endParaRPr>
        </a:p>
      </dsp:txBody>
      <dsp:txXfrm>
        <a:off x="3315809" y="1310794"/>
        <a:ext cx="2905989" cy="662400"/>
      </dsp:txXfrm>
    </dsp:sp>
    <dsp:sp modelId="{268CDC98-3DAD-475B-80BB-DA7E8DF223FF}">
      <dsp:nvSpPr>
        <dsp:cNvPr id="0" name=""/>
        <dsp:cNvSpPr/>
      </dsp:nvSpPr>
      <dsp:spPr>
        <a:xfrm>
          <a:off x="3315809" y="1973194"/>
          <a:ext cx="2905989" cy="2983128"/>
        </a:xfrm>
        <a:prstGeom prst="rect">
          <a:avLst/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2300" kern="1200">
              <a:solidFill>
                <a:schemeClr val="tx1"/>
              </a:solidFill>
            </a:rPr>
            <a:t>OFOPER – ASWD</a:t>
          </a:r>
          <a:endParaRPr lang="en-US" sz="2300" kern="1200" dirty="0">
            <a:solidFill>
              <a:schemeClr val="tx1"/>
            </a:solidFill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300" kern="1200" dirty="0">
              <a:solidFill>
                <a:schemeClr val="tx1"/>
              </a:solidFill>
            </a:rPr>
            <a:t>VENTAJAS Y DESVENTAJAS DE EMPLEAR DRONES DE FORMA CENTRALIZADA.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3315809" y="1973194"/>
        <a:ext cx="2905989" cy="2983128"/>
      </dsp:txXfrm>
    </dsp:sp>
    <dsp:sp modelId="{685E6409-349D-4C2F-B70D-0B908CC8BEA6}">
      <dsp:nvSpPr>
        <dsp:cNvPr id="0" name=""/>
        <dsp:cNvSpPr/>
      </dsp:nvSpPr>
      <dsp:spPr>
        <a:xfrm>
          <a:off x="6628637" y="1310794"/>
          <a:ext cx="2905989" cy="662400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300" b="1" kern="1200" dirty="0">
              <a:solidFill>
                <a:schemeClr val="tx1"/>
              </a:solidFill>
            </a:rPr>
            <a:t>GRUPO C</a:t>
          </a:r>
          <a:endParaRPr lang="en-US" sz="2300" b="1" kern="1200" dirty="0">
            <a:solidFill>
              <a:schemeClr val="tx1"/>
            </a:solidFill>
          </a:endParaRPr>
        </a:p>
      </dsp:txBody>
      <dsp:txXfrm>
        <a:off x="6628637" y="1310794"/>
        <a:ext cx="2905989" cy="662400"/>
      </dsp:txXfrm>
    </dsp:sp>
    <dsp:sp modelId="{A2D4E19E-6DDD-4890-ACCD-722DE046509D}">
      <dsp:nvSpPr>
        <dsp:cNvPr id="0" name=""/>
        <dsp:cNvSpPr/>
      </dsp:nvSpPr>
      <dsp:spPr>
        <a:xfrm>
          <a:off x="6628637" y="1973194"/>
          <a:ext cx="2905989" cy="2983128"/>
        </a:xfrm>
        <a:prstGeom prst="rect">
          <a:avLst/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2300" kern="1200">
              <a:solidFill>
                <a:schemeClr val="tx1"/>
              </a:solidFill>
            </a:rPr>
            <a:t>PWO (A) – AAWO – ORS</a:t>
          </a:r>
          <a:endParaRPr lang="en-US" sz="2300" kern="1200" dirty="0">
            <a:solidFill>
              <a:schemeClr val="tx1"/>
            </a:solidFill>
          </a:endParaRPr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" sz="2300" kern="1200" dirty="0">
              <a:solidFill>
                <a:schemeClr val="tx1"/>
              </a:solidFill>
            </a:rPr>
            <a:t>REQUERIMIENTOS PARA UNA ORGANIZACION DE C2 QUE SOPORTE LA OPERACION DE UXV.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6628637" y="1973194"/>
        <a:ext cx="2905989" cy="2983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179A159-BA9A-48B5-AC2E-460017DB24AD}" type="datetimeFigureOut">
              <a:rPr lang="es-ES"/>
              <a:pPr>
                <a:defRPr/>
              </a:pPr>
              <a:t>05/05/2026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noProof="0"/>
              <a:t>Haga clic para modificar el estilo de texto del patrón</a:t>
            </a:r>
          </a:p>
          <a:p>
            <a:pPr lvl="1"/>
            <a:r>
              <a:rPr lang="es-ES_tradnl" noProof="0"/>
              <a:t>Segundo nivel</a:t>
            </a:r>
          </a:p>
          <a:p>
            <a:pPr lvl="2"/>
            <a:r>
              <a:rPr lang="es-ES_tradnl" noProof="0"/>
              <a:t>Tercer nivel</a:t>
            </a:r>
          </a:p>
          <a:p>
            <a:pPr lvl="3"/>
            <a:r>
              <a:rPr lang="es-ES_tradnl" noProof="0"/>
              <a:t>Cuarto nivel</a:t>
            </a:r>
          </a:p>
          <a:p>
            <a:pPr lvl="4"/>
            <a:r>
              <a:rPr lang="es-ES_tradnl" noProof="0"/>
              <a:t>Quinto nivel</a:t>
            </a:r>
            <a:endParaRPr lang="es-ES" noProof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B86447F0-09F3-45AA-9699-8BF2A610A54D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070379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782602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849050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9103452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040184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3295939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310192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8422494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364114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5907135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9736831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2967C-FB29-3C9C-9845-81F208AA4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>
            <a:extLst>
              <a:ext uri="{FF2B5EF4-FFF2-40B4-BE49-F238E27FC236}">
                <a16:creationId xmlns:a16="http://schemas.microsoft.com/office/drawing/2014/main" id="{A5EF552F-61EC-0D9D-791D-A4D95EC0CE6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>
            <a:extLst>
              <a:ext uri="{FF2B5EF4-FFF2-40B4-BE49-F238E27FC236}">
                <a16:creationId xmlns:a16="http://schemas.microsoft.com/office/drawing/2014/main" id="{3F39BEE7-28A1-88C8-3918-26B27CC6E0B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9949430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9059184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9359738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7A6D6-9CB9-5FCC-FFA4-D7E83899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>
            <a:extLst>
              <a:ext uri="{FF2B5EF4-FFF2-40B4-BE49-F238E27FC236}">
                <a16:creationId xmlns:a16="http://schemas.microsoft.com/office/drawing/2014/main" id="{7064998D-E78A-C391-C6D6-63BC3586CD0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>
            <a:extLst>
              <a:ext uri="{FF2B5EF4-FFF2-40B4-BE49-F238E27FC236}">
                <a16:creationId xmlns:a16="http://schemas.microsoft.com/office/drawing/2014/main" id="{F985B292-92A0-D217-44CB-1EB6B2882D0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9537774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3853541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7A6D6-9CB9-5FCC-FFA4-D7E83899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>
            <a:extLst>
              <a:ext uri="{FF2B5EF4-FFF2-40B4-BE49-F238E27FC236}">
                <a16:creationId xmlns:a16="http://schemas.microsoft.com/office/drawing/2014/main" id="{7064998D-E78A-C391-C6D6-63BC3586CD0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>
            <a:extLst>
              <a:ext uri="{FF2B5EF4-FFF2-40B4-BE49-F238E27FC236}">
                <a16:creationId xmlns:a16="http://schemas.microsoft.com/office/drawing/2014/main" id="{F985B292-92A0-D217-44CB-1EB6B2882D0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5571882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305375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3464595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3541320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40155628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6128460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8663375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7632047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738809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38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1981A-3DE3-40C1-BFD9-EA3A7D790B72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86920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1398C-3AAB-4FB5-B2DA-E926FF0C4AAA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7807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1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B82BE6-31FE-4FCF-AAD5-9C9631E9A076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69988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A8CA8-FC99-433A-928D-D8689185D99C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47062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37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37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C289A-BC89-4C4A-9E02-34DA74D497EE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03215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66201-70DD-4989-A14C-C61A47DC73B4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61284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D337C-5D0E-40AE-B76F-5F09D71928E7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67994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3" y="27306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65B0A-95ED-43DA-936C-A7FEBDEADBC1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38611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B5899-CFF4-4AC9-B7F1-C72DEAB70FC3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95279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DB9659-C58F-4846-9A68-9B18165EE7F4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3475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51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51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91914-5446-4359-AF20-0E54BEE3F61B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75617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952134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MX"/>
              <a:t>Clic para editar título</a:t>
            </a:r>
            <a:endParaRPr lang="es-ES" altLang="es-MX"/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MX"/>
              <a:t>Haga clic para modificar el estilo de texto del patrón</a:t>
            </a:r>
          </a:p>
          <a:p>
            <a:pPr lvl="1"/>
            <a:r>
              <a:rPr lang="es-ES_tradnl" altLang="es-MX"/>
              <a:t>Segundo nivel</a:t>
            </a:r>
          </a:p>
          <a:p>
            <a:pPr lvl="2"/>
            <a:r>
              <a:rPr lang="es-ES_tradnl" altLang="es-MX"/>
              <a:t>Tercer nivel</a:t>
            </a:r>
          </a:p>
          <a:p>
            <a:pPr lvl="3"/>
            <a:r>
              <a:rPr lang="es-ES_tradnl" altLang="es-MX"/>
              <a:t>Cuarto nivel</a:t>
            </a:r>
          </a:p>
          <a:p>
            <a:pPr lvl="4"/>
            <a:r>
              <a:rPr lang="es-ES_tradnl" altLang="es-MX"/>
              <a:t>Quinto nivel</a:t>
            </a:r>
            <a:endParaRPr lang="es-ES" alt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09600" y="635636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165600" y="635636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737600" y="635636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6838D75-6AC1-4C79-986A-2D885A8DC7DF}" type="slidenum">
              <a:rPr lang="es-ES" altLang="es-MX"/>
              <a:pPr/>
              <a:t>‹Nº›</a:t>
            </a:fld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sldNum="0"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12.png"/><Relationship Id="rId5" Type="http://schemas.openxmlformats.org/officeDocument/2006/relationships/diagramData" Target="../diagrams/data1.xml"/><Relationship Id="rId10" Type="http://schemas.openxmlformats.org/officeDocument/2006/relationships/image" Target="../media/image11.png"/><Relationship Id="rId4" Type="http://schemas.openxmlformats.org/officeDocument/2006/relationships/image" Target="../media/image2.tiff"/><Relationship Id="rId9" Type="http://schemas.microsoft.com/office/2007/relationships/diagramDrawing" Target="../diagrams/drawing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2.tiff"/><Relationship Id="rId9" Type="http://schemas.microsoft.com/office/2007/relationships/diagramDrawing" Target="../diagrams/drawin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2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2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2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.tif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2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2.tiff"/><Relationship Id="rId9" Type="http://schemas.microsoft.com/office/2007/relationships/diagramDrawing" Target="../diagrams/drawing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.tiff"/><Relationship Id="rId9" Type="http://schemas.microsoft.com/office/2007/relationships/diagramDrawing" Target="../diagrams/drawing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1.png"/><Relationship Id="rId4" Type="http://schemas.openxmlformats.org/officeDocument/2006/relationships/image" Target="../media/image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84217" y="16898"/>
            <a:ext cx="115415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latinLnBrk="1" hangingPunct="1"/>
            <a:r>
              <a:rPr lang="es-CL" altLang="ko-KR" sz="32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TÁCTICO DRONES</a:t>
            </a:r>
            <a:endParaRPr lang="en-US" altLang="ko-KR" sz="32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Subtitle 4">
            <a:extLst>
              <a:ext uri="{FF2B5EF4-FFF2-40B4-BE49-F238E27FC236}">
                <a16:creationId xmlns:a16="http://schemas.microsoft.com/office/drawing/2014/main" id="{75506BC2-93E9-4B92-BE59-AC81BC2CEDD3}"/>
              </a:ext>
            </a:extLst>
          </p:cNvPr>
          <p:cNvSpPr txBox="1">
            <a:spLocks/>
          </p:cNvSpPr>
          <p:nvPr/>
        </p:nvSpPr>
        <p:spPr>
          <a:xfrm>
            <a:off x="-651381" y="6342034"/>
            <a:ext cx="4698744" cy="70173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>
            <a:spAutoFit/>
          </a:bodyPr>
          <a:lstStyle>
            <a:lvl1pPr indent="-342900">
              <a:spcBef>
                <a:spcPct val="20000"/>
              </a:spcBef>
              <a:buFont typeface="Arial"/>
              <a:buChar char="•"/>
              <a:defRPr sz="3000" b="1">
                <a:solidFill>
                  <a:schemeClr val="accent5">
                    <a:lumMod val="50000"/>
                  </a:schemeClr>
                </a:solidFill>
                <a:latin typeface="Corbel Light" panose="020B0303020204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400"/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000"/>
            </a:lvl3pPr>
            <a:lvl4pPr marL="1600200" indent="-228600">
              <a:spcBef>
                <a:spcPct val="20000"/>
              </a:spcBef>
              <a:buFont typeface="Arial"/>
              <a:buChar char="–"/>
            </a:lvl4pPr>
            <a:lvl5pPr marL="2057400" indent="-228600">
              <a:spcBef>
                <a:spcPct val="20000"/>
              </a:spcBef>
              <a:buFont typeface="Arial"/>
              <a:buChar char="»"/>
            </a:lvl5pPr>
            <a:lvl6pPr marL="2514600" indent="-228600">
              <a:spcBef>
                <a:spcPct val="20000"/>
              </a:spcBef>
              <a:buFont typeface="Arial"/>
              <a:buChar char="•"/>
            </a:lvl6pPr>
            <a:lvl7pPr marL="2971800" indent="-228600">
              <a:spcBef>
                <a:spcPct val="20000"/>
              </a:spcBef>
              <a:buFont typeface="Arial"/>
              <a:buChar char="•"/>
            </a:lvl7pPr>
            <a:lvl8pPr marL="3429000" indent="-228600">
              <a:spcBef>
                <a:spcPct val="20000"/>
              </a:spcBef>
              <a:buFont typeface="Arial"/>
              <a:buChar char="•"/>
            </a:lvl8pPr>
            <a:lvl9pPr marL="3886200" indent="-228600">
              <a:spcBef>
                <a:spcPct val="20000"/>
              </a:spcBef>
              <a:buFont typeface="Arial"/>
              <a:buChar char="•"/>
            </a:lvl9pPr>
          </a:lstStyle>
          <a:p>
            <a:pPr indent="0" algn="ctr">
              <a:buNone/>
            </a:pPr>
            <a:r>
              <a:rPr lang="es-CL" sz="1800" b="0" dirty="0">
                <a:solidFill>
                  <a:schemeClr val="tx1"/>
                </a:solidFill>
                <a:latin typeface="Century Gothic" panose="020B0502020202020204" pitchFamily="34" charset="0"/>
              </a:rPr>
              <a:t>6 de MAYO de 2026</a:t>
            </a:r>
          </a:p>
          <a:p>
            <a:pPr indent="0">
              <a:buNone/>
            </a:pPr>
            <a:endParaRPr lang="en-GB" sz="1800" dirty="0"/>
          </a:p>
        </p:txBody>
      </p: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3235D67-1D64-40C6-9B79-BD55DE00DB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8704" y="953469"/>
            <a:ext cx="4619642" cy="3084778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25D8C40-076C-4A8C-806D-C11888EA85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9770" y="2465290"/>
            <a:ext cx="4587537" cy="3840980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BE5BB10-1B81-408F-93D1-5E6C305840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4849" y="2823582"/>
            <a:ext cx="5577226" cy="3396656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C3B915D-966D-4687-A4CD-809BA9177C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3652" y="637762"/>
            <a:ext cx="5017357" cy="3400485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  <a:softEdge rad="723900"/>
          </a:effectLst>
        </p:spPr>
      </p:pic>
      <p:sp>
        <p:nvSpPr>
          <p:cNvPr id="14" name="Subtitle 4">
            <a:extLst>
              <a:ext uri="{FF2B5EF4-FFF2-40B4-BE49-F238E27FC236}">
                <a16:creationId xmlns:a16="http://schemas.microsoft.com/office/drawing/2014/main" id="{75506BC2-93E9-4B92-BE59-AC81BC2CEDD3}"/>
              </a:ext>
            </a:extLst>
          </p:cNvPr>
          <p:cNvSpPr txBox="1">
            <a:spLocks/>
          </p:cNvSpPr>
          <p:nvPr/>
        </p:nvSpPr>
        <p:spPr>
          <a:xfrm>
            <a:off x="8585307" y="6024725"/>
            <a:ext cx="3503827" cy="72019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>
            <a:spAutoFit/>
          </a:bodyPr>
          <a:lstStyle>
            <a:lvl1pPr indent="-342900">
              <a:spcBef>
                <a:spcPct val="20000"/>
              </a:spcBef>
              <a:buFont typeface="Arial"/>
              <a:buChar char="•"/>
              <a:defRPr sz="3000" b="1">
                <a:solidFill>
                  <a:schemeClr val="accent5">
                    <a:lumMod val="50000"/>
                  </a:schemeClr>
                </a:solidFill>
                <a:latin typeface="Corbel Light" panose="020B0303020204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400"/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000"/>
            </a:lvl3pPr>
            <a:lvl4pPr marL="1600200" indent="-228600">
              <a:spcBef>
                <a:spcPct val="20000"/>
              </a:spcBef>
              <a:buFont typeface="Arial"/>
              <a:buChar char="–"/>
            </a:lvl4pPr>
            <a:lvl5pPr marL="2057400" indent="-228600">
              <a:spcBef>
                <a:spcPct val="20000"/>
              </a:spcBef>
              <a:buFont typeface="Arial"/>
              <a:buChar char="»"/>
            </a:lvl5pPr>
            <a:lvl6pPr marL="2514600" indent="-228600">
              <a:spcBef>
                <a:spcPct val="20000"/>
              </a:spcBef>
              <a:buFont typeface="Arial"/>
              <a:buChar char="•"/>
            </a:lvl6pPr>
            <a:lvl7pPr marL="2971800" indent="-228600">
              <a:spcBef>
                <a:spcPct val="20000"/>
              </a:spcBef>
              <a:buFont typeface="Arial"/>
              <a:buChar char="•"/>
            </a:lvl7pPr>
            <a:lvl8pPr marL="3429000" indent="-228600">
              <a:spcBef>
                <a:spcPct val="20000"/>
              </a:spcBef>
              <a:buFont typeface="Arial"/>
              <a:buChar char="•"/>
            </a:lvl8pPr>
            <a:lvl9pPr marL="3886200" indent="-228600">
              <a:spcBef>
                <a:spcPct val="20000"/>
              </a:spcBef>
              <a:buFont typeface="Arial"/>
              <a:buChar char="•"/>
            </a:lvl9pPr>
          </a:lstStyle>
          <a:p>
            <a:pPr indent="0" algn="ctr">
              <a:buNone/>
            </a:pPr>
            <a:r>
              <a:rPr lang="es-CL" sz="1200" b="0" dirty="0">
                <a:solidFill>
                  <a:schemeClr val="tx1"/>
                </a:solidFill>
                <a:latin typeface="Century Gothic" panose="020B0502020202020204" pitchFamily="34" charset="0"/>
              </a:rPr>
              <a:t>VICENTE CAVADA PEREDO</a:t>
            </a:r>
            <a:endParaRPr lang="en-GB" sz="1200" dirty="0"/>
          </a:p>
          <a:p>
            <a:pPr indent="0" algn="ctr">
              <a:buNone/>
            </a:pPr>
            <a:r>
              <a:rPr lang="en-GB" sz="1200" b="0" dirty="0">
                <a:solidFill>
                  <a:schemeClr val="tx1"/>
                </a:solidFill>
                <a:latin typeface="Century Gothic" panose="020B0502020202020204" pitchFamily="34" charset="0"/>
              </a:rPr>
              <a:t>Teniente Primero</a:t>
            </a:r>
          </a:p>
          <a:p>
            <a:pPr indent="0" algn="ctr">
              <a:buNone/>
            </a:pPr>
            <a:r>
              <a:rPr lang="en-GB" sz="1200" b="0" dirty="0">
                <a:solidFill>
                  <a:schemeClr val="tx1"/>
                </a:solidFill>
                <a:latin typeface="Century Gothic" panose="020B0502020202020204" pitchFamily="34" charset="0"/>
              </a:rPr>
              <a:t>PWO (A)</a:t>
            </a:r>
            <a:endParaRPr lang="es-CL" sz="1200" b="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905743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1085658" y="1517996"/>
            <a:ext cx="726723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35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  <a:endParaRPr lang="en-US" altLang="ko-KR" sz="35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1628129304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1085658" y="1517996"/>
            <a:ext cx="726723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35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  <a:endParaRPr lang="en-US" altLang="ko-KR" sz="35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4076943144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DEA676-9EF3-4578-A378-94A0A05F255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660"/>
          <a:stretch/>
        </p:blipFill>
        <p:spPr>
          <a:xfrm>
            <a:off x="5516794" y="1824154"/>
            <a:ext cx="6135835" cy="437146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EC39BF6D-ED60-4C05-8236-6C7DCC143F9E}"/>
              </a:ext>
            </a:extLst>
          </p:cNvPr>
          <p:cNvSpPr/>
          <p:nvPr/>
        </p:nvSpPr>
        <p:spPr>
          <a:xfrm>
            <a:off x="1424607" y="1135774"/>
            <a:ext cx="3274361" cy="57751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AVANCE DE DRONES EN LA GUERRA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9406129-6D90-45C1-8EBC-10AAADF49D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113" y="1824154"/>
            <a:ext cx="5220818" cy="437146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550E2E63-A1DB-4891-9299-909F645FB80E}"/>
              </a:ext>
            </a:extLst>
          </p:cNvPr>
          <p:cNvSpPr txBox="1">
            <a:spLocks/>
          </p:cNvSpPr>
          <p:nvPr/>
        </p:nvSpPr>
        <p:spPr bwMode="auto">
          <a:xfrm>
            <a:off x="8666569" y="6195616"/>
            <a:ext cx="3525431" cy="330200"/>
          </a:xfrm>
          <a:prstGeom prst="rect">
            <a:avLst/>
          </a:prstGeom>
          <a:noFill/>
          <a:ln>
            <a:noFill/>
          </a:ln>
        </p:spPr>
        <p:txBody>
          <a:bodyPr wrap="square"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Fuente: swissinfo.ch</a:t>
            </a:r>
            <a:endParaRPr lang="en-US" altLang="en-US" sz="1400" b="1" i="1" dirty="0">
              <a:solidFill>
                <a:schemeClr val="accent6">
                  <a:lumMod val="75000"/>
                </a:schemeClr>
              </a:solidFill>
              <a:latin typeface="Candara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34621919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113C7722-4493-4C89-BE00-11D0B1EDDB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742" y="1541362"/>
            <a:ext cx="5861351" cy="40515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0F9CE7F-FA80-473B-81D4-FF57D28AE9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8518" y="1675207"/>
            <a:ext cx="3839948" cy="21456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D37032AD-F3E1-4C53-9D3E-F7852B287569}"/>
              </a:ext>
            </a:extLst>
          </p:cNvPr>
          <p:cNvSpPr/>
          <p:nvPr/>
        </p:nvSpPr>
        <p:spPr>
          <a:xfrm>
            <a:off x="7170341" y="4109987"/>
            <a:ext cx="3244194" cy="164592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AUMENTO MASIVO DE EMPLEO DE DRONES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BENEFICIO V/S COSTO</a:t>
            </a:r>
            <a:endParaRPr lang="en-US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B2295BD-5EFE-4637-93E7-E741E7DAC8C2}"/>
              </a:ext>
            </a:extLst>
          </p:cNvPr>
          <p:cNvSpPr txBox="1">
            <a:spLocks/>
          </p:cNvSpPr>
          <p:nvPr/>
        </p:nvSpPr>
        <p:spPr bwMode="auto">
          <a:xfrm>
            <a:off x="-179719" y="5646554"/>
            <a:ext cx="3525431" cy="330200"/>
          </a:xfrm>
          <a:prstGeom prst="rect">
            <a:avLst/>
          </a:prstGeom>
          <a:noFill/>
          <a:ln>
            <a:noFill/>
          </a:ln>
        </p:spPr>
        <p:txBody>
          <a:bodyPr wrap="square"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Fuente: swissinfo.ch</a:t>
            </a:r>
            <a:endParaRPr lang="en-US" altLang="en-US" sz="1400" b="1" i="1" dirty="0">
              <a:solidFill>
                <a:schemeClr val="accent6">
                  <a:lumMod val="75000"/>
                </a:schemeClr>
              </a:solidFill>
              <a:latin typeface="Candara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522447256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7021D86F-4B24-1464-31E0-6CE58EBD38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74999518"/>
              </p:ext>
            </p:extLst>
          </p:nvPr>
        </p:nvGraphicFramePr>
        <p:xfrm>
          <a:off x="2056494" y="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1FFC07A0-21A6-64E9-48B9-318382AD7A8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39693" y="4321695"/>
            <a:ext cx="2732307" cy="178273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CD3429B-0F9C-CD14-E423-F77C9EC139B1}"/>
              </a:ext>
            </a:extLst>
          </p:cNvPr>
          <p:cNvSpPr txBox="1"/>
          <p:nvPr/>
        </p:nvSpPr>
        <p:spPr>
          <a:xfrm>
            <a:off x="2373999" y="6145164"/>
            <a:ext cx="16636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MQ-9 Reaper</a:t>
            </a:r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B411B79-BF0E-B44A-7194-1A282FFD934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83826" y="4321695"/>
            <a:ext cx="2473335" cy="182346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FA6A280F-42AC-F456-93BB-608064097001}"/>
              </a:ext>
            </a:extLst>
          </p:cNvPr>
          <p:cNvSpPr txBox="1"/>
          <p:nvPr/>
        </p:nvSpPr>
        <p:spPr>
          <a:xfrm>
            <a:off x="5288646" y="6138378"/>
            <a:ext cx="16636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Sea </a:t>
            </a:r>
            <a:r>
              <a:rPr lang="es-CL" b="0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bay</a:t>
            </a:r>
            <a:endParaRPr lang="es-CL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F2840B9D-208D-7EC0-3502-0003963B15E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03607" y="4298206"/>
            <a:ext cx="2597687" cy="184017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B24B5F6C-3E73-FD45-B8B0-63BE8EC11127}"/>
              </a:ext>
            </a:extLst>
          </p:cNvPr>
          <p:cNvSpPr txBox="1"/>
          <p:nvPr/>
        </p:nvSpPr>
        <p:spPr>
          <a:xfrm>
            <a:off x="8304227" y="6138378"/>
            <a:ext cx="16636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dirty="0" err="1">
                <a:solidFill>
                  <a:srgbClr val="202122"/>
                </a:solidFill>
              </a:rPr>
              <a:t>Cetus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1701624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6D3CA4A9-E2E4-4639-B7E2-6350781671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97415654"/>
              </p:ext>
            </p:extLst>
          </p:nvPr>
        </p:nvGraphicFramePr>
        <p:xfrm>
          <a:off x="639429" y="1229424"/>
          <a:ext cx="6919147" cy="4196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56009031-03F2-4313-99AC-EBE098E38F4C}"/>
              </a:ext>
            </a:extLst>
          </p:cNvPr>
          <p:cNvSpPr/>
          <p:nvPr/>
        </p:nvSpPr>
        <p:spPr>
          <a:xfrm>
            <a:off x="8119917" y="1328445"/>
            <a:ext cx="2656604" cy="213904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u="sng" dirty="0">
                <a:solidFill>
                  <a:schemeClr val="tx1"/>
                </a:solidFill>
              </a:rPr>
              <a:t>TIPOS DE CONTROL</a:t>
            </a:r>
          </a:p>
          <a:p>
            <a:pPr algn="ctr"/>
            <a:endParaRPr lang="es-CL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tx1"/>
                </a:solidFill>
              </a:rPr>
              <a:t>REMOTO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tx1"/>
                </a:solidFill>
              </a:rPr>
              <a:t>SEMI-AUTÓNOMO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tx1"/>
                </a:solidFill>
              </a:rPr>
              <a:t>AUTÓNOMO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C8EC92DF-EBD3-488B-9A56-B28EBABC4025}"/>
              </a:ext>
            </a:extLst>
          </p:cNvPr>
          <p:cNvSpPr/>
          <p:nvPr/>
        </p:nvSpPr>
        <p:spPr>
          <a:xfrm>
            <a:off x="8119917" y="3694608"/>
            <a:ext cx="2656604" cy="2139048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u="sng" dirty="0">
                <a:solidFill>
                  <a:schemeClr val="bg1"/>
                </a:solidFill>
              </a:rPr>
              <a:t>TIPOS DE MISIÓN</a:t>
            </a:r>
          </a:p>
          <a:p>
            <a:pPr algn="ctr"/>
            <a:endParaRPr lang="es-CL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bg1"/>
                </a:solidFill>
              </a:rPr>
              <a:t>ISR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bg1"/>
                </a:solidFill>
              </a:rPr>
              <a:t>ATAQUE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bg1"/>
                </a:solidFill>
              </a:rPr>
              <a:t>LOGÍSTICA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bg1"/>
                </a:solidFill>
              </a:rPr>
              <a:t>GUERRA ELN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876127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F2C5BFAA-5388-708B-4C89-2EE443E56A38}"/>
              </a:ext>
            </a:extLst>
          </p:cNvPr>
          <p:cNvSpPr/>
          <p:nvPr/>
        </p:nvSpPr>
        <p:spPr>
          <a:xfrm>
            <a:off x="3194050" y="2432957"/>
            <a:ext cx="5803900" cy="199208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>
                <a:solidFill>
                  <a:sysClr val="windowText" lastClr="000000"/>
                </a:solidFill>
              </a:rPr>
              <a:t>MODELO CENTRALIZADO</a:t>
            </a:r>
          </a:p>
        </p:txBody>
      </p:sp>
    </p:spTree>
    <p:extLst>
      <p:ext uri="{BB962C8B-B14F-4D97-AF65-F5344CB8AC3E}">
        <p14:creationId xmlns:p14="http://schemas.microsoft.com/office/powerpoint/2010/main" val="3531877507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188FDF2F-638D-4FC3-833C-6C5B8DCD2A65}"/>
              </a:ext>
            </a:extLst>
          </p:cNvPr>
          <p:cNvSpPr/>
          <p:nvPr/>
        </p:nvSpPr>
        <p:spPr>
          <a:xfrm>
            <a:off x="1220958" y="1425634"/>
            <a:ext cx="3274361" cy="57751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tx1"/>
                </a:solidFill>
              </a:rPr>
              <a:t>CHINA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5FDA1CE-37AE-4547-BB33-84731C7FD3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2955" y="3826626"/>
            <a:ext cx="3729930" cy="227164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3DD7A40-9F77-4782-B079-707C46FF60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2955" y="1344228"/>
            <a:ext cx="3729930" cy="232249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436E771-D4CA-4BE4-9491-D2EA9CF87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56298" y="1344228"/>
            <a:ext cx="3200564" cy="477458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D8D8CF6D-723D-41A3-8E16-C6D5E8EF864F}"/>
              </a:ext>
            </a:extLst>
          </p:cNvPr>
          <p:cNvSpPr/>
          <p:nvPr/>
        </p:nvSpPr>
        <p:spPr>
          <a:xfrm>
            <a:off x="1106069" y="2343206"/>
            <a:ext cx="3504133" cy="2476359"/>
          </a:xfrm>
          <a:prstGeom prst="round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BUQUE ANFIBIO TIPO 076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EMPLEO DE DRONES DE MANERA CENTRALIZADA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USV JARI</a:t>
            </a:r>
            <a:endParaRPr lang="en-US" dirty="0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723E2397-85CE-4D20-958C-35E55D9DC090}"/>
              </a:ext>
            </a:extLst>
          </p:cNvPr>
          <p:cNvSpPr/>
          <p:nvPr/>
        </p:nvSpPr>
        <p:spPr>
          <a:xfrm>
            <a:off x="1707431" y="5388977"/>
            <a:ext cx="2301411" cy="113882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CENTRALIZACIÓN EN NAVES NODRIZAS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1" name="Conector recto de flecha 20">
            <a:extLst>
              <a:ext uri="{FF2B5EF4-FFF2-40B4-BE49-F238E27FC236}">
                <a16:creationId xmlns:a16="http://schemas.microsoft.com/office/drawing/2014/main" id="{D43A688E-47E8-46D4-A4CA-8829FE0E19FE}"/>
              </a:ext>
            </a:extLst>
          </p:cNvPr>
          <p:cNvCxnSpPr>
            <a:cxnSpLocks/>
            <a:stCxn id="20" idx="2"/>
            <a:endCxn id="18" idx="0"/>
          </p:cNvCxnSpPr>
          <p:nvPr/>
        </p:nvCxnSpPr>
        <p:spPr>
          <a:xfrm>
            <a:off x="2858136" y="4819565"/>
            <a:ext cx="1" cy="56941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2893720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5C6205C-F11C-4F57-84F4-D7ED45DFD3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9755" y="1419309"/>
            <a:ext cx="2920478" cy="21319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E5994C6C-DF4E-43A6-9DA4-48ED0368B7B6}"/>
              </a:ext>
            </a:extLst>
          </p:cNvPr>
          <p:cNvSpPr/>
          <p:nvPr/>
        </p:nvSpPr>
        <p:spPr>
          <a:xfrm>
            <a:off x="879762" y="2267405"/>
            <a:ext cx="3504133" cy="2476359"/>
          </a:xfrm>
          <a:prstGeom prst="roundRect">
            <a:avLst/>
          </a:prstGeom>
          <a:solidFill>
            <a:schemeClr val="accent4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LANZAMIENTO HASTA 100 DRONES MENORES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CENTRALIZADOS EN AERONAVE NODRIZA</a:t>
            </a:r>
            <a:endParaRPr lang="en-US" dirty="0"/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15DDB27B-F5F2-428B-ACCF-A86AC272E32B}"/>
              </a:ext>
            </a:extLst>
          </p:cNvPr>
          <p:cNvSpPr/>
          <p:nvPr/>
        </p:nvSpPr>
        <p:spPr>
          <a:xfrm>
            <a:off x="991188" y="1442991"/>
            <a:ext cx="3274361" cy="57751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tx1"/>
                </a:solidFill>
              </a:rPr>
              <a:t>JIUTIAN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D458258-3399-4716-B22F-650EA92273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9788" y="1419309"/>
            <a:ext cx="4159464" cy="45658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15E9EF67-62D5-4F7F-A967-A41CF032B7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87695" y="3661858"/>
            <a:ext cx="2920478" cy="23233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46607135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84607-F42D-8086-6072-23482FAF1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BD007BCB-4FB6-1F49-42CA-683465A56EEC}"/>
              </a:ext>
            </a:extLst>
          </p:cNvPr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>
            <a:extLst>
              <a:ext uri="{FF2B5EF4-FFF2-40B4-BE49-F238E27FC236}">
                <a16:creationId xmlns:a16="http://schemas.microsoft.com/office/drawing/2014/main" id="{DD2E57A2-45BE-3CBA-10BD-FAAA4C62E877}"/>
              </a:ext>
            </a:extLst>
          </p:cNvPr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>
              <a:extLst>
                <a:ext uri="{FF2B5EF4-FFF2-40B4-BE49-F238E27FC236}">
                  <a16:creationId xmlns:a16="http://schemas.microsoft.com/office/drawing/2014/main" id="{C467A967-0B34-0A47-4AAD-0EEDDCAF18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>
                <a:extLst>
                  <a:ext uri="{FF2B5EF4-FFF2-40B4-BE49-F238E27FC236}">
                    <a16:creationId xmlns:a16="http://schemas.microsoft.com/office/drawing/2014/main" id="{3BFE3290-475A-4866-FB2B-93859A4CB5AE}"/>
                  </a:ext>
                </a:extLst>
              </p:cNvPr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>
                <a:extLst>
                  <a:ext uri="{FF2B5EF4-FFF2-40B4-BE49-F238E27FC236}">
                    <a16:creationId xmlns:a16="http://schemas.microsoft.com/office/drawing/2014/main" id="{D8AEE86B-6EA4-1892-DEF8-0B530CA31135}"/>
                  </a:ext>
                </a:extLst>
              </p:cNvPr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>
                <a:extLst>
                  <a:ext uri="{FF2B5EF4-FFF2-40B4-BE49-F238E27FC236}">
                    <a16:creationId xmlns:a16="http://schemas.microsoft.com/office/drawing/2014/main" id="{7FEA41D4-1E5D-3163-2F0C-A9D7DE999C64}"/>
                  </a:ext>
                </a:extLst>
              </p:cNvPr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>
              <a:extLst>
                <a:ext uri="{FF2B5EF4-FFF2-40B4-BE49-F238E27FC236}">
                  <a16:creationId xmlns:a16="http://schemas.microsoft.com/office/drawing/2014/main" id="{6848FF23-B51E-5A2A-CCEC-0A99C8182A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>
              <a:extLst>
                <a:ext uri="{FF2B5EF4-FFF2-40B4-BE49-F238E27FC236}">
                  <a16:creationId xmlns:a16="http://schemas.microsoft.com/office/drawing/2014/main" id="{6E7D0C4A-A5DE-E990-7966-1C3CD7FD93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42CF98-3D88-DDFB-166E-152F03E4FD3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4145EF77-9869-EFF4-5AA1-20005B02C4AF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6267B203-731E-C1EC-1AD2-59F2A78BBF3A}"/>
              </a:ext>
            </a:extLst>
          </p:cNvPr>
          <p:cNvSpPr/>
          <p:nvPr/>
        </p:nvSpPr>
        <p:spPr>
          <a:xfrm>
            <a:off x="3163570" y="2319206"/>
            <a:ext cx="5803900" cy="199208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>
                <a:solidFill>
                  <a:sysClr val="windowText" lastClr="000000"/>
                </a:solidFill>
              </a:rPr>
              <a:t>MODELO DESCENTRALIZADO</a:t>
            </a:r>
          </a:p>
        </p:txBody>
      </p:sp>
    </p:spTree>
    <p:extLst>
      <p:ext uri="{BB962C8B-B14F-4D97-AF65-F5344CB8AC3E}">
        <p14:creationId xmlns:p14="http://schemas.microsoft.com/office/powerpoint/2010/main" val="2800735360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D1E211B9-2632-4A32-9C48-B4575231E423}"/>
              </a:ext>
            </a:extLst>
          </p:cNvPr>
          <p:cNvSpPr/>
          <p:nvPr/>
        </p:nvSpPr>
        <p:spPr>
          <a:xfrm>
            <a:off x="991188" y="1492636"/>
            <a:ext cx="3274361" cy="57751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tx1"/>
                </a:solidFill>
              </a:rPr>
              <a:t>EMPLEO FRAGATAS TIPO 26 Y ATLANTIC BASTION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412EABD2-C2BD-4B4A-85DE-F3D4CA09A1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5420" y="1774617"/>
            <a:ext cx="4142041" cy="20365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A6A5316-E017-4235-8B2F-CEC288DEE39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3088"/>
          <a:stretch/>
        </p:blipFill>
        <p:spPr>
          <a:xfrm>
            <a:off x="5170784" y="1801913"/>
            <a:ext cx="2379801" cy="29767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F899039-7602-49B5-A383-A9DC316396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5420" y="4020870"/>
            <a:ext cx="4142041" cy="24386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D6C107D-1BE8-45B2-81B8-C59EA8A97B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910" y="2302332"/>
            <a:ext cx="3973623" cy="22533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F8BD26F5-E3BC-4C6D-B06E-0329EB6C6AD9}"/>
              </a:ext>
            </a:extLst>
          </p:cNvPr>
          <p:cNvSpPr/>
          <p:nvPr/>
        </p:nvSpPr>
        <p:spPr>
          <a:xfrm>
            <a:off x="564910" y="4799268"/>
            <a:ext cx="3498243" cy="1680093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500" dirty="0"/>
              <a:t>FRACASO EN CONSTRUCCIÓN FRAGATAS TIPO 32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500" dirty="0"/>
              <a:t>FRAGATAS TIPO 26 PARA EMPLEO DE DRONES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500" dirty="0"/>
              <a:t>ATLANTIC BASTION: CETUS-PROTEUS</a:t>
            </a:r>
            <a:endParaRPr lang="en-US" sz="1500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26C5F19-5C47-490C-863A-1A13A120ED3E}"/>
              </a:ext>
            </a:extLst>
          </p:cNvPr>
          <p:cNvSpPr/>
          <p:nvPr/>
        </p:nvSpPr>
        <p:spPr>
          <a:xfrm>
            <a:off x="5363110" y="5116530"/>
            <a:ext cx="1952090" cy="113882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ARMADA H</a:t>
            </a:r>
            <a:r>
              <a:rPr lang="es-CL" dirty="0">
                <a:solidFill>
                  <a:schemeClr val="tx1"/>
                </a:solidFill>
              </a:rPr>
              <a:t>ÍBRIDA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7932529D-0CE6-4541-BD8D-066DF8C1B1DF}"/>
              </a:ext>
            </a:extLst>
          </p:cNvPr>
          <p:cNvCxnSpPr>
            <a:cxnSpLocks/>
          </p:cNvCxnSpPr>
          <p:nvPr/>
        </p:nvCxnSpPr>
        <p:spPr>
          <a:xfrm>
            <a:off x="4132703" y="5712431"/>
            <a:ext cx="118931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4860029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6A5D789C-C15B-4219-8771-FEAE32D99099}"/>
              </a:ext>
            </a:extLst>
          </p:cNvPr>
          <p:cNvSpPr/>
          <p:nvPr/>
        </p:nvSpPr>
        <p:spPr>
          <a:xfrm>
            <a:off x="1499770" y="1229424"/>
            <a:ext cx="3274361" cy="57751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tx1"/>
                </a:solidFill>
              </a:rPr>
              <a:t>UCRANIA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EA52088-CB3A-4825-BFDA-12A12BFB3C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9553" y="2110067"/>
            <a:ext cx="6490034" cy="308625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Text 12">
            <a:extLst>
              <a:ext uri="{FF2B5EF4-FFF2-40B4-BE49-F238E27FC236}">
                <a16:creationId xmlns:a16="http://schemas.microsoft.com/office/drawing/2014/main" id="{13EBEBA9-C60D-400C-8FBD-EF64BEF8F07D}"/>
              </a:ext>
            </a:extLst>
          </p:cNvPr>
          <p:cNvSpPr/>
          <p:nvPr/>
        </p:nvSpPr>
        <p:spPr>
          <a:xfrm>
            <a:off x="1244357" y="4341840"/>
            <a:ext cx="3337560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Sin nodriza formal, los USV distribuidos con control humano en el lazo (MAGURA, Sea Baby) neutralizaron la flota rusa en el Mar Negro. Costo: asimétrico y favorable.</a:t>
            </a:r>
            <a:endParaRPr lang="en-US" sz="1050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686E97AD-2783-4E22-A1DB-3231CB0D37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445" y="2134744"/>
            <a:ext cx="3979506" cy="219716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DC2FBAF-0543-4700-8CE4-8361D47C97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188" y="5025919"/>
            <a:ext cx="3979507" cy="1189164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A4136EF-9B55-4269-BFA6-03C20F3D17C4}"/>
              </a:ext>
            </a:extLst>
          </p:cNvPr>
          <p:cNvCxnSpPr>
            <a:cxnSpLocks/>
          </p:cNvCxnSpPr>
          <p:nvPr/>
        </p:nvCxnSpPr>
        <p:spPr>
          <a:xfrm>
            <a:off x="5780749" y="2877954"/>
            <a:ext cx="550244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69DB2E8A-7405-45AC-918D-67E3A9EB6389}"/>
              </a:ext>
            </a:extLst>
          </p:cNvPr>
          <p:cNvCxnSpPr>
            <a:cxnSpLocks/>
          </p:cNvCxnSpPr>
          <p:nvPr/>
        </p:nvCxnSpPr>
        <p:spPr>
          <a:xfrm>
            <a:off x="5750269" y="3261359"/>
            <a:ext cx="489765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C38F96B9-6EE4-4963-A398-A69A9015C69F}"/>
              </a:ext>
            </a:extLst>
          </p:cNvPr>
          <p:cNvSpPr/>
          <p:nvPr/>
        </p:nvSpPr>
        <p:spPr>
          <a:xfrm>
            <a:off x="5709898" y="5431897"/>
            <a:ext cx="4455217" cy="64507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tx1"/>
                </a:solidFill>
              </a:rPr>
              <a:t>MODELO DESCENTRALIZADO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tx1"/>
                </a:solidFill>
              </a:rPr>
              <a:t>ADAPTACIÓN A LAS NUEVAS AMENAZAS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5283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AD9FF-BCF7-9BF8-F1EF-DEFE14183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650A50D-987D-A0D6-904B-9961B53BD923}"/>
              </a:ext>
            </a:extLst>
          </p:cNvPr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>
            <a:extLst>
              <a:ext uri="{FF2B5EF4-FFF2-40B4-BE49-F238E27FC236}">
                <a16:creationId xmlns:a16="http://schemas.microsoft.com/office/drawing/2014/main" id="{BEB8D3BF-5876-39E0-8603-AB88261604BF}"/>
              </a:ext>
            </a:extLst>
          </p:cNvPr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>
              <a:extLst>
                <a:ext uri="{FF2B5EF4-FFF2-40B4-BE49-F238E27FC236}">
                  <a16:creationId xmlns:a16="http://schemas.microsoft.com/office/drawing/2014/main" id="{D2C2EEE5-FCA4-D999-E81E-C68FDAA992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>
                <a:extLst>
                  <a:ext uri="{FF2B5EF4-FFF2-40B4-BE49-F238E27FC236}">
                    <a16:creationId xmlns:a16="http://schemas.microsoft.com/office/drawing/2014/main" id="{339A939C-568F-ED85-50F9-32FCB87B945D}"/>
                  </a:ext>
                </a:extLst>
              </p:cNvPr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>
                <a:extLst>
                  <a:ext uri="{FF2B5EF4-FFF2-40B4-BE49-F238E27FC236}">
                    <a16:creationId xmlns:a16="http://schemas.microsoft.com/office/drawing/2014/main" id="{CD4A26CA-4B1F-BA84-A3DA-66052759F462}"/>
                  </a:ext>
                </a:extLst>
              </p:cNvPr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>
                <a:extLst>
                  <a:ext uri="{FF2B5EF4-FFF2-40B4-BE49-F238E27FC236}">
                    <a16:creationId xmlns:a16="http://schemas.microsoft.com/office/drawing/2014/main" id="{5BFB8AF0-9634-28B8-A21D-3C0BCAC1B2B6}"/>
                  </a:ext>
                </a:extLst>
              </p:cNvPr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>
              <a:extLst>
                <a:ext uri="{FF2B5EF4-FFF2-40B4-BE49-F238E27FC236}">
                  <a16:creationId xmlns:a16="http://schemas.microsoft.com/office/drawing/2014/main" id="{463E0A7D-124D-07C2-788E-84A5C37A58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>
              <a:extLst>
                <a:ext uri="{FF2B5EF4-FFF2-40B4-BE49-F238E27FC236}">
                  <a16:creationId xmlns:a16="http://schemas.microsoft.com/office/drawing/2014/main" id="{46EBA748-EF3D-4BAA-2A9E-1ED63F163A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99AB8753-70F6-6AEA-6DD7-DDF14F1CE99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10DFFDA0-53BF-849C-177E-45CE158E7CC2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C3FBE2A3-10D1-E29A-9519-C65255EF6349}"/>
              </a:ext>
            </a:extLst>
          </p:cNvPr>
          <p:cNvSpPr/>
          <p:nvPr/>
        </p:nvSpPr>
        <p:spPr>
          <a:xfrm>
            <a:off x="1589623" y="1182629"/>
            <a:ext cx="3274361" cy="57751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tx1"/>
                </a:solidFill>
              </a:rPr>
              <a:t>IRÁN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7FC2478-C95F-B151-CAC5-3BC453E948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852" y="2034432"/>
            <a:ext cx="6191719" cy="43653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70BAA3B-4306-52D8-DC15-989131F700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0341" y="1668100"/>
            <a:ext cx="3867690" cy="21529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ED13B0B4-3AB9-AB35-52A7-071051F9B5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2415" y="3980056"/>
            <a:ext cx="3905616" cy="2419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3031667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4EDA9D-450A-11F7-1AFC-71D822A34F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0133" y="1618940"/>
            <a:ext cx="4641549" cy="46775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81D53AF-D640-1D02-477B-57961767A5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4827" y="1629214"/>
            <a:ext cx="4020619" cy="467750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A62AB843-5280-4EB0-A366-084F360F7367}"/>
              </a:ext>
            </a:extLst>
          </p:cNvPr>
          <p:cNvSpPr/>
          <p:nvPr/>
        </p:nvSpPr>
        <p:spPr>
          <a:xfrm>
            <a:off x="1778228" y="997672"/>
            <a:ext cx="4641549" cy="432298"/>
          </a:xfrm>
          <a:prstGeom prst="roundRect">
            <a:avLst/>
          </a:prstGeom>
          <a:solidFill>
            <a:srgbClr val="00207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1"/>
                </a:solidFill>
              </a:rPr>
              <a:t>¿CÓMO ENFORCARLO EN NUESTRA REALIDAD?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6C3CE51-2E28-4A2E-BD0C-14D612F4072D}"/>
              </a:ext>
            </a:extLst>
          </p:cNvPr>
          <p:cNvSpPr txBox="1"/>
          <p:nvPr/>
        </p:nvSpPr>
        <p:spPr>
          <a:xfrm>
            <a:off x="9809623" y="1599775"/>
            <a:ext cx="1232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rgbClr val="FF0000"/>
                </a:solidFill>
              </a:rPr>
              <a:t>2026!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8" name="Rectángulo: esquinas redondeadas 17">
            <a:extLst>
              <a:ext uri="{FF2B5EF4-FFF2-40B4-BE49-F238E27FC236}">
                <a16:creationId xmlns:a16="http://schemas.microsoft.com/office/drawing/2014/main" id="{98737169-78C8-4CD3-AF62-419356CB56F9}"/>
              </a:ext>
            </a:extLst>
          </p:cNvPr>
          <p:cNvSpPr/>
          <p:nvPr/>
        </p:nvSpPr>
        <p:spPr>
          <a:xfrm>
            <a:off x="7833316" y="1006280"/>
            <a:ext cx="2168375" cy="43229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ANÁLISIS NACIONAL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1BFDACCE-0AE3-4FB7-BD46-1ECF6F245827}"/>
              </a:ext>
            </a:extLst>
          </p:cNvPr>
          <p:cNvCxnSpPr>
            <a:cxnSpLocks/>
          </p:cNvCxnSpPr>
          <p:nvPr/>
        </p:nvCxnSpPr>
        <p:spPr>
          <a:xfrm>
            <a:off x="6556110" y="1229424"/>
            <a:ext cx="1189310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Elipse 4">
            <a:extLst>
              <a:ext uri="{FF2B5EF4-FFF2-40B4-BE49-F238E27FC236}">
                <a16:creationId xmlns:a16="http://schemas.microsoft.com/office/drawing/2014/main" id="{65A01C9A-86DA-4123-86D8-0BC77435B4B8}"/>
              </a:ext>
            </a:extLst>
          </p:cNvPr>
          <p:cNvSpPr/>
          <p:nvPr/>
        </p:nvSpPr>
        <p:spPr>
          <a:xfrm>
            <a:off x="6945330" y="3429000"/>
            <a:ext cx="3322621" cy="143705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0445B0D6-1B29-4F7C-9639-64565E137AE3}"/>
              </a:ext>
            </a:extLst>
          </p:cNvPr>
          <p:cNvCxnSpPr/>
          <p:nvPr/>
        </p:nvCxnSpPr>
        <p:spPr>
          <a:xfrm>
            <a:off x="1869897" y="1828800"/>
            <a:ext cx="390417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CED03BF6-BD62-4ADA-8587-76A51F778188}"/>
              </a:ext>
            </a:extLst>
          </p:cNvPr>
          <p:cNvCxnSpPr/>
          <p:nvPr/>
        </p:nvCxnSpPr>
        <p:spPr>
          <a:xfrm>
            <a:off x="1874559" y="2022296"/>
            <a:ext cx="390417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60A794E3-63C5-4E6D-AE74-68F39A2D843A}"/>
              </a:ext>
            </a:extLst>
          </p:cNvPr>
          <p:cNvCxnSpPr>
            <a:cxnSpLocks/>
          </p:cNvCxnSpPr>
          <p:nvPr/>
        </p:nvCxnSpPr>
        <p:spPr>
          <a:xfrm>
            <a:off x="1869897" y="2266845"/>
            <a:ext cx="15537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328082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AD9FF-BCF7-9BF8-F1EF-DEFE14183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650A50D-987D-A0D6-904B-9961B53BD923}"/>
              </a:ext>
            </a:extLst>
          </p:cNvPr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>
            <a:extLst>
              <a:ext uri="{FF2B5EF4-FFF2-40B4-BE49-F238E27FC236}">
                <a16:creationId xmlns:a16="http://schemas.microsoft.com/office/drawing/2014/main" id="{BEB8D3BF-5876-39E0-8603-AB88261604BF}"/>
              </a:ext>
            </a:extLst>
          </p:cNvPr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>
              <a:extLst>
                <a:ext uri="{FF2B5EF4-FFF2-40B4-BE49-F238E27FC236}">
                  <a16:creationId xmlns:a16="http://schemas.microsoft.com/office/drawing/2014/main" id="{D2C2EEE5-FCA4-D999-E81E-C68FDAA992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>
                <a:extLst>
                  <a:ext uri="{FF2B5EF4-FFF2-40B4-BE49-F238E27FC236}">
                    <a16:creationId xmlns:a16="http://schemas.microsoft.com/office/drawing/2014/main" id="{339A939C-568F-ED85-50F9-32FCB87B945D}"/>
                  </a:ext>
                </a:extLst>
              </p:cNvPr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>
                <a:extLst>
                  <a:ext uri="{FF2B5EF4-FFF2-40B4-BE49-F238E27FC236}">
                    <a16:creationId xmlns:a16="http://schemas.microsoft.com/office/drawing/2014/main" id="{CD4A26CA-4B1F-BA84-A3DA-66052759F462}"/>
                  </a:ext>
                </a:extLst>
              </p:cNvPr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>
                <a:extLst>
                  <a:ext uri="{FF2B5EF4-FFF2-40B4-BE49-F238E27FC236}">
                    <a16:creationId xmlns:a16="http://schemas.microsoft.com/office/drawing/2014/main" id="{5BFB8AF0-9634-28B8-A21D-3C0BCAC1B2B6}"/>
                  </a:ext>
                </a:extLst>
              </p:cNvPr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>
              <a:extLst>
                <a:ext uri="{FF2B5EF4-FFF2-40B4-BE49-F238E27FC236}">
                  <a16:creationId xmlns:a16="http://schemas.microsoft.com/office/drawing/2014/main" id="{463E0A7D-124D-07C2-788E-84A5C37A58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>
              <a:extLst>
                <a:ext uri="{FF2B5EF4-FFF2-40B4-BE49-F238E27FC236}">
                  <a16:creationId xmlns:a16="http://schemas.microsoft.com/office/drawing/2014/main" id="{46EBA748-EF3D-4BAA-2A9E-1ED63F163A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99AB8753-70F6-6AEA-6DD7-DDF14F1CE99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10DFFDA0-53BF-849C-177E-45CE158E7CC2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C3FBE2A3-10D1-E29A-9519-C65255EF6349}"/>
              </a:ext>
            </a:extLst>
          </p:cNvPr>
          <p:cNvSpPr/>
          <p:nvPr/>
        </p:nvSpPr>
        <p:spPr>
          <a:xfrm>
            <a:off x="1508992" y="909310"/>
            <a:ext cx="3274361" cy="577515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>
                <a:solidFill>
                  <a:schemeClr val="tx1"/>
                </a:solidFill>
              </a:rPr>
              <a:t>BRECHAS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0105C92-FD23-44E0-9E47-0B83924975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5299" y="1329104"/>
            <a:ext cx="2173125" cy="21499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7EE895D-D115-4660-87E3-A7E9F09292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4619" y="2566267"/>
            <a:ext cx="2751472" cy="1672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17966D4A-061F-45BD-8535-B9E025FCD628}"/>
              </a:ext>
            </a:extLst>
          </p:cNvPr>
          <p:cNvSpPr txBox="1"/>
          <p:nvPr/>
        </p:nvSpPr>
        <p:spPr>
          <a:xfrm>
            <a:off x="5383170" y="3561333"/>
            <a:ext cx="20733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dirty="0"/>
              <a:t>ENLACE/LINK</a:t>
            </a:r>
            <a:endParaRPr lang="en-US" sz="1200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7FBFBC07-A939-4900-A806-54CB91573435}"/>
              </a:ext>
            </a:extLst>
          </p:cNvPr>
          <p:cNvSpPr txBox="1"/>
          <p:nvPr/>
        </p:nvSpPr>
        <p:spPr>
          <a:xfrm>
            <a:off x="1325287" y="4459581"/>
            <a:ext cx="2290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dirty="0"/>
              <a:t>MODERNIZACIÓN DE LOS SISTEMAS</a:t>
            </a:r>
            <a:endParaRPr lang="en-US" sz="1200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805D7B4-AA9C-4FB2-87DA-7D4AD18100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9080" y="1852174"/>
            <a:ext cx="1564025" cy="21499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2D813572-EEFF-4003-BEFD-AF68232CEE8C}"/>
              </a:ext>
            </a:extLst>
          </p:cNvPr>
          <p:cNvSpPr txBox="1"/>
          <p:nvPr/>
        </p:nvSpPr>
        <p:spPr>
          <a:xfrm>
            <a:off x="8915040" y="4063187"/>
            <a:ext cx="2292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dirty="0"/>
              <a:t>CAMBIOS A LA DOCTRINA Y PROCEDIMIENTOS</a:t>
            </a:r>
            <a:endParaRPr lang="en-US" sz="1200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DE97D66C-0A7E-42A6-B0DC-F574E47602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28951" y="4246914"/>
            <a:ext cx="2981789" cy="17983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id="{BAFFB423-D597-407B-AAE0-CE49F8EFEECD}"/>
              </a:ext>
            </a:extLst>
          </p:cNvPr>
          <p:cNvSpPr txBox="1"/>
          <p:nvPr/>
        </p:nvSpPr>
        <p:spPr>
          <a:xfrm>
            <a:off x="5483065" y="6113780"/>
            <a:ext cx="20733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00" dirty="0"/>
              <a:t>COSTOS</a:t>
            </a:r>
            <a:endParaRPr lang="en-US" sz="1200" dirty="0"/>
          </a:p>
        </p:txBody>
      </p:sp>
      <p:sp>
        <p:nvSpPr>
          <p:cNvPr id="16" name="Flecha: curvada hacia la derecha 15">
            <a:extLst>
              <a:ext uri="{FF2B5EF4-FFF2-40B4-BE49-F238E27FC236}">
                <a16:creationId xmlns:a16="http://schemas.microsoft.com/office/drawing/2014/main" id="{2D1BC2AE-75C1-4E29-B707-6F6787504930}"/>
              </a:ext>
            </a:extLst>
          </p:cNvPr>
          <p:cNvSpPr/>
          <p:nvPr/>
        </p:nvSpPr>
        <p:spPr>
          <a:xfrm rot="19849673">
            <a:off x="3218547" y="4956003"/>
            <a:ext cx="793751" cy="1537039"/>
          </a:xfrm>
          <a:prstGeom prst="curved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Flecha: curvada hacia la derecha 28">
            <a:extLst>
              <a:ext uri="{FF2B5EF4-FFF2-40B4-BE49-F238E27FC236}">
                <a16:creationId xmlns:a16="http://schemas.microsoft.com/office/drawing/2014/main" id="{E701741C-6B2D-4298-9238-2CED9B1E15CF}"/>
              </a:ext>
            </a:extLst>
          </p:cNvPr>
          <p:cNvSpPr/>
          <p:nvPr/>
        </p:nvSpPr>
        <p:spPr>
          <a:xfrm rot="13386446">
            <a:off x="9056145" y="4911803"/>
            <a:ext cx="793751" cy="1537039"/>
          </a:xfrm>
          <a:prstGeom prst="curved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Flecha: curvada hacia la derecha 17">
            <a:extLst>
              <a:ext uri="{FF2B5EF4-FFF2-40B4-BE49-F238E27FC236}">
                <a16:creationId xmlns:a16="http://schemas.microsoft.com/office/drawing/2014/main" id="{E9D0E58E-4E33-4404-8395-B2B1FA203E77}"/>
              </a:ext>
            </a:extLst>
          </p:cNvPr>
          <p:cNvSpPr/>
          <p:nvPr/>
        </p:nvSpPr>
        <p:spPr>
          <a:xfrm rot="2871524">
            <a:off x="3930593" y="1441989"/>
            <a:ext cx="811938" cy="1558233"/>
          </a:xfrm>
          <a:prstGeom prst="curved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Flecha: curvada hacia abajo 19">
            <a:extLst>
              <a:ext uri="{FF2B5EF4-FFF2-40B4-BE49-F238E27FC236}">
                <a16:creationId xmlns:a16="http://schemas.microsoft.com/office/drawing/2014/main" id="{01776FA2-1206-4BFC-96C3-72EC5BAE8992}"/>
              </a:ext>
            </a:extLst>
          </p:cNvPr>
          <p:cNvSpPr/>
          <p:nvPr/>
        </p:nvSpPr>
        <p:spPr>
          <a:xfrm rot="3050558">
            <a:off x="7588126" y="1734890"/>
            <a:ext cx="1716154" cy="897467"/>
          </a:xfrm>
          <a:prstGeom prst="curved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201005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1085658" y="1517996"/>
            <a:ext cx="726723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35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  <a:endParaRPr lang="en-US" altLang="ko-KR" sz="35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804823967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EJERCICIO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F80BC454-38C1-4DAD-9E17-BBFAE7E046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5850010"/>
              </p:ext>
            </p:extLst>
          </p:nvPr>
        </p:nvGraphicFramePr>
        <p:xfrm>
          <a:off x="2018218" y="1033318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Rectángulo 2">
            <a:extLst>
              <a:ext uri="{FF2B5EF4-FFF2-40B4-BE49-F238E27FC236}">
                <a16:creationId xmlns:a16="http://schemas.microsoft.com/office/drawing/2014/main" id="{D612EC43-170F-440C-B658-B435E533E5C1}"/>
              </a:ext>
            </a:extLst>
          </p:cNvPr>
          <p:cNvSpPr/>
          <p:nvPr/>
        </p:nvSpPr>
        <p:spPr>
          <a:xfrm>
            <a:off x="2901580" y="2371192"/>
            <a:ext cx="2578814" cy="46233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CENTRALIZADO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099A509-9CA5-40C7-B2CC-BD0FAD42F163}"/>
              </a:ext>
            </a:extLst>
          </p:cNvPr>
          <p:cNvSpPr/>
          <p:nvPr/>
        </p:nvSpPr>
        <p:spPr>
          <a:xfrm>
            <a:off x="6689472" y="4706766"/>
            <a:ext cx="2578814" cy="46233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DESCENTRALIZADO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593CF0E-B947-4BCA-98FF-6CC9232ABB02}"/>
              </a:ext>
            </a:extLst>
          </p:cNvPr>
          <p:cNvSpPr/>
          <p:nvPr/>
        </p:nvSpPr>
        <p:spPr>
          <a:xfrm rot="20657039">
            <a:off x="349042" y="1686022"/>
            <a:ext cx="2671559" cy="565079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</a:rPr>
              <a:t>REDUNDANCIA LOGÍSTICA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65B8925-AD70-4396-B129-A937265604B9}"/>
              </a:ext>
            </a:extLst>
          </p:cNvPr>
          <p:cNvSpPr/>
          <p:nvPr/>
        </p:nvSpPr>
        <p:spPr>
          <a:xfrm rot="1848520">
            <a:off x="8824220" y="2075379"/>
            <a:ext cx="2671559" cy="565079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1"/>
                </a:solidFill>
              </a:rPr>
              <a:t>FLEXIBILIDAD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0FEFC4E6-9AA1-4156-923F-6C6D170F1ED6}"/>
              </a:ext>
            </a:extLst>
          </p:cNvPr>
          <p:cNvSpPr/>
          <p:nvPr/>
        </p:nvSpPr>
        <p:spPr>
          <a:xfrm rot="584892">
            <a:off x="727971" y="4076278"/>
            <a:ext cx="2671559" cy="565079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</a:rPr>
              <a:t>BENEFICIO V/S COSTO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1ABC48EE-42F8-4217-8FA8-182CDD993DDD}"/>
              </a:ext>
            </a:extLst>
          </p:cNvPr>
          <p:cNvSpPr/>
          <p:nvPr/>
        </p:nvSpPr>
        <p:spPr>
          <a:xfrm rot="20893149">
            <a:off x="9168446" y="4733103"/>
            <a:ext cx="2671559" cy="565079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</a:rPr>
              <a:t>COBERTURA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D2DDA654-10AA-448E-ACB2-770529FCF453}"/>
              </a:ext>
            </a:extLst>
          </p:cNvPr>
          <p:cNvSpPr/>
          <p:nvPr/>
        </p:nvSpPr>
        <p:spPr>
          <a:xfrm rot="584892">
            <a:off x="6346207" y="3238422"/>
            <a:ext cx="2889186" cy="565079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</a:rPr>
              <a:t>PLATAFORMA OPTIMIZADA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94988577-C1C2-42E6-AD22-48EA9195D330}"/>
              </a:ext>
            </a:extLst>
          </p:cNvPr>
          <p:cNvSpPr/>
          <p:nvPr/>
        </p:nvSpPr>
        <p:spPr>
          <a:xfrm rot="20893149">
            <a:off x="1985098" y="5442149"/>
            <a:ext cx="2671559" cy="565079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</a:rPr>
              <a:t>DEPENDENCIA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8F25E4ED-A9E1-416C-B1F8-F9AB802E36DC}"/>
              </a:ext>
            </a:extLst>
          </p:cNvPr>
          <p:cNvSpPr/>
          <p:nvPr/>
        </p:nvSpPr>
        <p:spPr>
          <a:xfrm rot="19849415">
            <a:off x="3357668" y="3108587"/>
            <a:ext cx="2671559" cy="565079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</a:rPr>
              <a:t>SATURACIÓN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AF164724-9CF9-4DA0-8A62-BAE6415E2E42}"/>
              </a:ext>
            </a:extLst>
          </p:cNvPr>
          <p:cNvSpPr/>
          <p:nvPr/>
        </p:nvSpPr>
        <p:spPr>
          <a:xfrm rot="20893149">
            <a:off x="5364326" y="1203908"/>
            <a:ext cx="2671559" cy="565079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</a:rPr>
              <a:t>MANDO Y CONTROL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73192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 animBg="1"/>
      <p:bldP spid="18" grpId="0" animBg="1"/>
      <p:bldP spid="20" grpId="0" animBg="1"/>
      <p:bldP spid="21" grpId="0" animBg="1"/>
      <p:bldP spid="25" grpId="0" animBg="1"/>
      <p:bldP spid="26" grpId="0" animBg="1"/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EJERCICIO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8374665C-F728-4DE1-A398-D77EB7758B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9047522"/>
              </p:ext>
            </p:extLst>
          </p:nvPr>
        </p:nvGraphicFramePr>
        <p:xfrm>
          <a:off x="1222541" y="347088"/>
          <a:ext cx="9537608" cy="62671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5" name="Rectángulo 14">
            <a:extLst>
              <a:ext uri="{FF2B5EF4-FFF2-40B4-BE49-F238E27FC236}">
                <a16:creationId xmlns:a16="http://schemas.microsoft.com/office/drawing/2014/main" id="{287DDE72-214E-4BBA-A8F4-4427FCF7C815}"/>
              </a:ext>
            </a:extLst>
          </p:cNvPr>
          <p:cNvSpPr/>
          <p:nvPr/>
        </p:nvSpPr>
        <p:spPr>
          <a:xfrm>
            <a:off x="1222542" y="5667171"/>
            <a:ext cx="3604640" cy="47705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CL" sz="2500" dirty="0">
                <a:solidFill>
                  <a:srgbClr val="FF0000"/>
                </a:solidFill>
              </a:rPr>
              <a:t>TIEMPO: 15 MINUTOS</a:t>
            </a:r>
            <a:endParaRPr lang="en-US" sz="25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490710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1085658" y="1517996"/>
            <a:ext cx="7267232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35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3500" b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  <a:endParaRPr lang="en-US" altLang="ko-KR" sz="3500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90302921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4292524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COMENTARIOS FINALES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BC44BBE-7CE5-4AD7-9DF4-C8A897DE3A52}"/>
              </a:ext>
            </a:extLst>
          </p:cNvPr>
          <p:cNvSpPr/>
          <p:nvPr/>
        </p:nvSpPr>
        <p:spPr>
          <a:xfrm>
            <a:off x="1080645" y="1478376"/>
            <a:ext cx="9948697" cy="5093702"/>
          </a:xfrm>
          <a:prstGeom prst="rect">
            <a:avLst/>
          </a:prstGeom>
          <a:solidFill>
            <a:srgbClr val="002078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s-CL" sz="2500" dirty="0">
                <a:solidFill>
                  <a:schemeClr val="bg1"/>
                </a:solidFill>
              </a:rPr>
              <a:t>El beneficio v/s el costo de producción de UXV permite tener redundancia en material de guerra, generando armadas híbridas con grandes capacidades ante las nuevas amenazas.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CL" sz="2500" dirty="0">
                <a:solidFill>
                  <a:schemeClr val="bg1"/>
                </a:solidFill>
              </a:rPr>
              <a:t>Las grandes potencias armadas han evolucionado hacia el empleo de drones logrando reducir gastos y optimizando sus marinas.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CL" sz="2500" dirty="0">
                <a:solidFill>
                  <a:schemeClr val="bg1"/>
                </a:solidFill>
              </a:rPr>
              <a:t>El empleo de drones centralizado y descentralizado tienen ventajas y desventajas que dependerán principalmente del propósito que se busque.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CL" sz="2500" dirty="0">
                <a:solidFill>
                  <a:schemeClr val="bg1"/>
                </a:solidFill>
              </a:rPr>
              <a:t>Si bien el Plan Continuo de Construcción Naval busca mejorar las capacidades de nuestra institución, este no integra el desarrollo de UXV, lo cual permitiría modernizar nuestra marina de acuerdo a las nuevas amenazas.</a:t>
            </a:r>
            <a:endParaRPr lang="en-US" sz="2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959322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84217" y="16898"/>
            <a:ext cx="115415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latinLnBrk="1" hangingPunct="1"/>
            <a:r>
              <a:rPr lang="es-CL" altLang="ko-KR" sz="32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TÁCTICO DRONES</a:t>
            </a:r>
            <a:endParaRPr lang="en-US" altLang="ko-KR" sz="32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Subtitle 4">
            <a:extLst>
              <a:ext uri="{FF2B5EF4-FFF2-40B4-BE49-F238E27FC236}">
                <a16:creationId xmlns:a16="http://schemas.microsoft.com/office/drawing/2014/main" id="{75506BC2-93E9-4B92-BE59-AC81BC2CEDD3}"/>
              </a:ext>
            </a:extLst>
          </p:cNvPr>
          <p:cNvSpPr txBox="1">
            <a:spLocks/>
          </p:cNvSpPr>
          <p:nvPr/>
        </p:nvSpPr>
        <p:spPr>
          <a:xfrm>
            <a:off x="-651381" y="6342034"/>
            <a:ext cx="4698744" cy="70173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>
            <a:spAutoFit/>
          </a:bodyPr>
          <a:lstStyle>
            <a:lvl1pPr indent="-342900">
              <a:spcBef>
                <a:spcPct val="20000"/>
              </a:spcBef>
              <a:buFont typeface="Arial"/>
              <a:buChar char="•"/>
              <a:defRPr sz="3000" b="1">
                <a:solidFill>
                  <a:schemeClr val="accent5">
                    <a:lumMod val="50000"/>
                  </a:schemeClr>
                </a:solidFill>
                <a:latin typeface="Corbel Light" panose="020B0303020204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400"/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000"/>
            </a:lvl3pPr>
            <a:lvl4pPr marL="1600200" indent="-228600">
              <a:spcBef>
                <a:spcPct val="20000"/>
              </a:spcBef>
              <a:buFont typeface="Arial"/>
              <a:buChar char="–"/>
            </a:lvl4pPr>
            <a:lvl5pPr marL="2057400" indent="-228600">
              <a:spcBef>
                <a:spcPct val="20000"/>
              </a:spcBef>
              <a:buFont typeface="Arial"/>
              <a:buChar char="»"/>
            </a:lvl5pPr>
            <a:lvl6pPr marL="2514600" indent="-228600">
              <a:spcBef>
                <a:spcPct val="20000"/>
              </a:spcBef>
              <a:buFont typeface="Arial"/>
              <a:buChar char="•"/>
            </a:lvl6pPr>
            <a:lvl7pPr marL="2971800" indent="-228600">
              <a:spcBef>
                <a:spcPct val="20000"/>
              </a:spcBef>
              <a:buFont typeface="Arial"/>
              <a:buChar char="•"/>
            </a:lvl7pPr>
            <a:lvl8pPr marL="3429000" indent="-228600">
              <a:spcBef>
                <a:spcPct val="20000"/>
              </a:spcBef>
              <a:buFont typeface="Arial"/>
              <a:buChar char="•"/>
            </a:lvl8pPr>
            <a:lvl9pPr marL="3886200" indent="-228600">
              <a:spcBef>
                <a:spcPct val="20000"/>
              </a:spcBef>
              <a:buFont typeface="Arial"/>
              <a:buChar char="•"/>
            </a:lvl9pPr>
          </a:lstStyle>
          <a:p>
            <a:pPr indent="0" algn="ctr">
              <a:buNone/>
            </a:pPr>
            <a:r>
              <a:rPr lang="es-CL" sz="1800" b="0" dirty="0">
                <a:solidFill>
                  <a:schemeClr val="tx1"/>
                </a:solidFill>
                <a:latin typeface="Century Gothic" panose="020B0502020202020204" pitchFamily="34" charset="0"/>
              </a:rPr>
              <a:t>6 de MAYO de 2026</a:t>
            </a:r>
          </a:p>
          <a:p>
            <a:pPr indent="0">
              <a:buNone/>
            </a:pPr>
            <a:endParaRPr lang="en-GB" sz="1800" dirty="0"/>
          </a:p>
        </p:txBody>
      </p: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33235D67-1D64-40C6-9B79-BD55DE00DB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8704" y="953469"/>
            <a:ext cx="4619642" cy="3084778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25D8C40-076C-4A8C-806D-C11888EA85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9770" y="2465290"/>
            <a:ext cx="4587537" cy="3840980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BE5BB10-1B81-408F-93D1-5E6C305840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4849" y="2823582"/>
            <a:ext cx="5577226" cy="3396656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C3B915D-966D-4687-A4CD-809BA9177C4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3652" y="637762"/>
            <a:ext cx="5017357" cy="3400485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  <a:softEdge rad="723900"/>
          </a:effectLst>
        </p:spPr>
      </p:pic>
      <p:sp>
        <p:nvSpPr>
          <p:cNvPr id="14" name="Subtitle 4">
            <a:extLst>
              <a:ext uri="{FF2B5EF4-FFF2-40B4-BE49-F238E27FC236}">
                <a16:creationId xmlns:a16="http://schemas.microsoft.com/office/drawing/2014/main" id="{75506BC2-93E9-4B92-BE59-AC81BC2CEDD3}"/>
              </a:ext>
            </a:extLst>
          </p:cNvPr>
          <p:cNvSpPr txBox="1">
            <a:spLocks/>
          </p:cNvSpPr>
          <p:nvPr/>
        </p:nvSpPr>
        <p:spPr>
          <a:xfrm>
            <a:off x="8585307" y="6024725"/>
            <a:ext cx="3503827" cy="72019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>
            <a:spAutoFit/>
          </a:bodyPr>
          <a:lstStyle>
            <a:lvl1pPr indent="-342900">
              <a:spcBef>
                <a:spcPct val="20000"/>
              </a:spcBef>
              <a:buFont typeface="Arial"/>
              <a:buChar char="•"/>
              <a:defRPr sz="3000" b="1">
                <a:solidFill>
                  <a:schemeClr val="accent5">
                    <a:lumMod val="50000"/>
                  </a:schemeClr>
                </a:solidFill>
                <a:latin typeface="Corbel Light" panose="020B0303020204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400"/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000"/>
            </a:lvl3pPr>
            <a:lvl4pPr marL="1600200" indent="-228600">
              <a:spcBef>
                <a:spcPct val="20000"/>
              </a:spcBef>
              <a:buFont typeface="Arial"/>
              <a:buChar char="–"/>
            </a:lvl4pPr>
            <a:lvl5pPr marL="2057400" indent="-228600">
              <a:spcBef>
                <a:spcPct val="20000"/>
              </a:spcBef>
              <a:buFont typeface="Arial"/>
              <a:buChar char="»"/>
            </a:lvl5pPr>
            <a:lvl6pPr marL="2514600" indent="-228600">
              <a:spcBef>
                <a:spcPct val="20000"/>
              </a:spcBef>
              <a:buFont typeface="Arial"/>
              <a:buChar char="•"/>
            </a:lvl6pPr>
            <a:lvl7pPr marL="2971800" indent="-228600">
              <a:spcBef>
                <a:spcPct val="20000"/>
              </a:spcBef>
              <a:buFont typeface="Arial"/>
              <a:buChar char="•"/>
            </a:lvl7pPr>
            <a:lvl8pPr marL="3429000" indent="-228600">
              <a:spcBef>
                <a:spcPct val="20000"/>
              </a:spcBef>
              <a:buFont typeface="Arial"/>
              <a:buChar char="•"/>
            </a:lvl8pPr>
            <a:lvl9pPr marL="3886200" indent="-228600">
              <a:spcBef>
                <a:spcPct val="20000"/>
              </a:spcBef>
              <a:buFont typeface="Arial"/>
              <a:buChar char="•"/>
            </a:lvl9pPr>
          </a:lstStyle>
          <a:p>
            <a:pPr indent="0" algn="ctr">
              <a:buNone/>
            </a:pPr>
            <a:r>
              <a:rPr lang="es-CL" sz="1200" b="0" dirty="0">
                <a:solidFill>
                  <a:schemeClr val="tx1"/>
                </a:solidFill>
                <a:latin typeface="Century Gothic" panose="020B0502020202020204" pitchFamily="34" charset="0"/>
              </a:rPr>
              <a:t>VICENTE CAVADA PEREDO</a:t>
            </a:r>
            <a:endParaRPr lang="en-GB" sz="1200" dirty="0"/>
          </a:p>
          <a:p>
            <a:pPr indent="0" algn="ctr">
              <a:buNone/>
            </a:pPr>
            <a:r>
              <a:rPr lang="en-GB" sz="1200" b="0" dirty="0">
                <a:solidFill>
                  <a:schemeClr val="tx1"/>
                </a:solidFill>
                <a:latin typeface="Century Gothic" panose="020B0502020202020204" pitchFamily="34" charset="0"/>
              </a:rPr>
              <a:t>Teniente Primero</a:t>
            </a:r>
          </a:p>
          <a:p>
            <a:pPr indent="0" algn="ctr">
              <a:buNone/>
            </a:pPr>
            <a:r>
              <a:rPr lang="en-GB" sz="1200" b="0" dirty="0">
                <a:solidFill>
                  <a:schemeClr val="tx1"/>
                </a:solidFill>
                <a:latin typeface="Century Gothic" panose="020B0502020202020204" pitchFamily="34" charset="0"/>
              </a:rPr>
              <a:t>PWO (A)</a:t>
            </a:r>
            <a:endParaRPr lang="es-CL" sz="1200" b="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613502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EMPLEO DE DRONES</a:t>
            </a:r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4065A09B-5742-4759-8BA2-56D96F728682}"/>
              </a:ext>
            </a:extLst>
          </p:cNvPr>
          <p:cNvSpPr/>
          <p:nvPr/>
        </p:nvSpPr>
        <p:spPr>
          <a:xfrm>
            <a:off x="1370555" y="765999"/>
            <a:ext cx="8229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Plataforma Nodriza Dedicada</a:t>
            </a:r>
            <a:endParaRPr lang="en-US" sz="2800" dirty="0"/>
          </a:p>
        </p:txBody>
      </p:sp>
      <p:sp>
        <p:nvSpPr>
          <p:cNvPr id="14" name="Shape 3">
            <a:extLst>
              <a:ext uri="{FF2B5EF4-FFF2-40B4-BE49-F238E27FC236}">
                <a16:creationId xmlns:a16="http://schemas.microsoft.com/office/drawing/2014/main" id="{4240FFC4-76E5-45F5-AFCF-9D90F5AD9D39}"/>
              </a:ext>
            </a:extLst>
          </p:cNvPr>
          <p:cNvSpPr/>
          <p:nvPr/>
        </p:nvSpPr>
        <p:spPr>
          <a:xfrm>
            <a:off x="580325" y="1321917"/>
            <a:ext cx="3384326" cy="4738464"/>
          </a:xfrm>
          <a:prstGeom prst="rect">
            <a:avLst/>
          </a:prstGeom>
          <a:solidFill>
            <a:srgbClr val="1B3A5C"/>
          </a:solidFill>
          <a:ln w="25400">
            <a:solidFill>
              <a:srgbClr val="C0392B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15" name="Shape 4">
            <a:extLst>
              <a:ext uri="{FF2B5EF4-FFF2-40B4-BE49-F238E27FC236}">
                <a16:creationId xmlns:a16="http://schemas.microsoft.com/office/drawing/2014/main" id="{F4611DB0-FA5F-4D0C-935B-69C2B2999A53}"/>
              </a:ext>
            </a:extLst>
          </p:cNvPr>
          <p:cNvSpPr/>
          <p:nvPr/>
        </p:nvSpPr>
        <p:spPr>
          <a:xfrm>
            <a:off x="590928" y="1340865"/>
            <a:ext cx="2743200" cy="38404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6" name="Text 5">
            <a:extLst>
              <a:ext uri="{FF2B5EF4-FFF2-40B4-BE49-F238E27FC236}">
                <a16:creationId xmlns:a16="http://schemas.microsoft.com/office/drawing/2014/main" id="{F998275F-D3A2-44DB-9493-B94E6FEA5712}"/>
              </a:ext>
            </a:extLst>
          </p:cNvPr>
          <p:cNvSpPr/>
          <p:nvPr/>
        </p:nvSpPr>
        <p:spPr>
          <a:xfrm>
            <a:off x="554854" y="1312102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JARI USV</a:t>
            </a:r>
            <a:endParaRPr lang="en-US" sz="1400" dirty="0"/>
          </a:p>
        </p:txBody>
      </p:sp>
      <p:sp>
        <p:nvSpPr>
          <p:cNvPr id="18" name="Text 6">
            <a:extLst>
              <a:ext uri="{FF2B5EF4-FFF2-40B4-BE49-F238E27FC236}">
                <a16:creationId xmlns:a16="http://schemas.microsoft.com/office/drawing/2014/main" id="{0A75377E-F465-4722-BA7A-B9833063A008}"/>
              </a:ext>
            </a:extLst>
          </p:cNvPr>
          <p:cNvSpPr/>
          <p:nvPr/>
        </p:nvSpPr>
        <p:spPr>
          <a:xfrm>
            <a:off x="597101" y="1713858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Buque de Superficie No Tripulado</a:t>
            </a:r>
            <a:endParaRPr lang="en-US" sz="1000" dirty="0"/>
          </a:p>
        </p:txBody>
      </p:sp>
      <p:sp>
        <p:nvSpPr>
          <p:cNvPr id="20" name="Text 7">
            <a:extLst>
              <a:ext uri="{FF2B5EF4-FFF2-40B4-BE49-F238E27FC236}">
                <a16:creationId xmlns:a16="http://schemas.microsoft.com/office/drawing/2014/main" id="{0BC3AC14-EFE2-45CB-9C5F-F25FF3EC285D}"/>
              </a:ext>
            </a:extLst>
          </p:cNvPr>
          <p:cNvSpPr/>
          <p:nvPr/>
        </p:nvSpPr>
        <p:spPr>
          <a:xfrm>
            <a:off x="728461" y="2036065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15–60 m eslora (Jari-A: 300 t)</a:t>
            </a:r>
            <a:endParaRPr lang="en-US" sz="1100" dirty="0"/>
          </a:p>
        </p:txBody>
      </p:sp>
      <p:sp>
        <p:nvSpPr>
          <p:cNvPr id="21" name="Text 8">
            <a:extLst>
              <a:ext uri="{FF2B5EF4-FFF2-40B4-BE49-F238E27FC236}">
                <a16:creationId xmlns:a16="http://schemas.microsoft.com/office/drawing/2014/main" id="{632FB72B-584F-4283-8188-29A34835DF26}"/>
              </a:ext>
            </a:extLst>
          </p:cNvPr>
          <p:cNvSpPr/>
          <p:nvPr/>
        </p:nvSpPr>
        <p:spPr>
          <a:xfrm>
            <a:off x="728461" y="2438621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4× celdas VLS + radar AESA</a:t>
            </a:r>
            <a:endParaRPr lang="en-US" sz="1100" dirty="0"/>
          </a:p>
        </p:txBody>
      </p:sp>
      <p:sp>
        <p:nvSpPr>
          <p:cNvPr id="25" name="Text 9">
            <a:extLst>
              <a:ext uri="{FF2B5EF4-FFF2-40B4-BE49-F238E27FC236}">
                <a16:creationId xmlns:a16="http://schemas.microsoft.com/office/drawing/2014/main" id="{2C1BD2FA-4FEE-47AA-8F65-3F9ABB545FFB}"/>
              </a:ext>
            </a:extLst>
          </p:cNvPr>
          <p:cNvSpPr/>
          <p:nvPr/>
        </p:nvSpPr>
        <p:spPr>
          <a:xfrm>
            <a:off x="728461" y="2877533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Misiones AAW, ASUW, ASW</a:t>
            </a:r>
            <a:endParaRPr lang="en-US" sz="1100" dirty="0"/>
          </a:p>
        </p:txBody>
      </p:sp>
      <p:sp>
        <p:nvSpPr>
          <p:cNvPr id="26" name="Text 10">
            <a:extLst>
              <a:ext uri="{FF2B5EF4-FFF2-40B4-BE49-F238E27FC236}">
                <a16:creationId xmlns:a16="http://schemas.microsoft.com/office/drawing/2014/main" id="{EA096A14-B96A-44BC-8B5E-6D4846E18E37}"/>
              </a:ext>
            </a:extLst>
          </p:cNvPr>
          <p:cNvSpPr/>
          <p:nvPr/>
        </p:nvSpPr>
        <p:spPr>
          <a:xfrm>
            <a:off x="728461" y="3310361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Operable desde portaviones o vía IA autónoma</a:t>
            </a:r>
            <a:endParaRPr lang="en-US" sz="1100" dirty="0"/>
          </a:p>
        </p:txBody>
      </p:sp>
      <p:sp>
        <p:nvSpPr>
          <p:cNvPr id="27" name="Shape 11">
            <a:extLst>
              <a:ext uri="{FF2B5EF4-FFF2-40B4-BE49-F238E27FC236}">
                <a16:creationId xmlns:a16="http://schemas.microsoft.com/office/drawing/2014/main" id="{8E0C5478-13F8-4D77-8B30-C31304A6F511}"/>
              </a:ext>
            </a:extLst>
          </p:cNvPr>
          <p:cNvSpPr/>
          <p:nvPr/>
        </p:nvSpPr>
        <p:spPr>
          <a:xfrm>
            <a:off x="4065608" y="1321917"/>
            <a:ext cx="3287593" cy="4738464"/>
          </a:xfrm>
          <a:prstGeom prst="rect">
            <a:avLst/>
          </a:prstGeom>
          <a:solidFill>
            <a:srgbClr val="1B3A5C"/>
          </a:solidFill>
          <a:ln w="25400">
            <a:solidFill>
              <a:srgbClr val="E87722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Shape 12">
            <a:extLst>
              <a:ext uri="{FF2B5EF4-FFF2-40B4-BE49-F238E27FC236}">
                <a16:creationId xmlns:a16="http://schemas.microsoft.com/office/drawing/2014/main" id="{2EF13506-C0C7-4ADA-9CE9-D7FC188A664D}"/>
              </a:ext>
            </a:extLst>
          </p:cNvPr>
          <p:cNvSpPr/>
          <p:nvPr/>
        </p:nvSpPr>
        <p:spPr>
          <a:xfrm>
            <a:off x="4080098" y="1342430"/>
            <a:ext cx="2743200" cy="384048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9" name="Text 13">
            <a:extLst>
              <a:ext uri="{FF2B5EF4-FFF2-40B4-BE49-F238E27FC236}">
                <a16:creationId xmlns:a16="http://schemas.microsoft.com/office/drawing/2014/main" id="{FE2F226F-6664-4026-85F8-7910CACDED2E}"/>
              </a:ext>
            </a:extLst>
          </p:cNvPr>
          <p:cNvSpPr/>
          <p:nvPr/>
        </p:nvSpPr>
        <p:spPr>
          <a:xfrm>
            <a:off x="4050666" y="1283475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Jiutian (SS-UAV)</a:t>
            </a:r>
            <a:endParaRPr lang="en-US" sz="1400" dirty="0"/>
          </a:p>
        </p:txBody>
      </p:sp>
      <p:sp>
        <p:nvSpPr>
          <p:cNvPr id="30" name="Text 14">
            <a:extLst>
              <a:ext uri="{FF2B5EF4-FFF2-40B4-BE49-F238E27FC236}">
                <a16:creationId xmlns:a16="http://schemas.microsoft.com/office/drawing/2014/main" id="{C7EC6EBA-9A40-457F-A480-66E25B404A73}"/>
              </a:ext>
            </a:extLst>
          </p:cNvPr>
          <p:cNvSpPr/>
          <p:nvPr/>
        </p:nvSpPr>
        <p:spPr>
          <a:xfrm>
            <a:off x="4057409" y="1713858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Nodriza Aérea de Drones</a:t>
            </a:r>
            <a:endParaRPr lang="en-US" sz="1000" dirty="0"/>
          </a:p>
        </p:txBody>
      </p:sp>
      <p:sp>
        <p:nvSpPr>
          <p:cNvPr id="31" name="Text 15">
            <a:extLst>
              <a:ext uri="{FF2B5EF4-FFF2-40B4-BE49-F238E27FC236}">
                <a16:creationId xmlns:a16="http://schemas.microsoft.com/office/drawing/2014/main" id="{517C7F48-627F-493B-8818-339C227BB39B}"/>
              </a:ext>
            </a:extLst>
          </p:cNvPr>
          <p:cNvSpPr/>
          <p:nvPr/>
        </p:nvSpPr>
        <p:spPr>
          <a:xfrm>
            <a:off x="4223483" y="1991466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t MTOW, 25 m envergadura</a:t>
            </a:r>
            <a:endParaRPr lang="en-US" sz="1100" dirty="0"/>
          </a:p>
        </p:txBody>
      </p:sp>
      <p:sp>
        <p:nvSpPr>
          <p:cNvPr id="32" name="Text 16">
            <a:extLst>
              <a:ext uri="{FF2B5EF4-FFF2-40B4-BE49-F238E27FC236}">
                <a16:creationId xmlns:a16="http://schemas.microsoft.com/office/drawing/2014/main" id="{E15A052C-5F97-4021-90B7-22588FB6C0C6}"/>
              </a:ext>
            </a:extLst>
          </p:cNvPr>
          <p:cNvSpPr/>
          <p:nvPr/>
        </p:nvSpPr>
        <p:spPr>
          <a:xfrm>
            <a:off x="4223483" y="2466954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Vuelo primer: Dic 2025 (Shaanxi)</a:t>
            </a:r>
            <a:endParaRPr lang="en-US" sz="1100" dirty="0"/>
          </a:p>
        </p:txBody>
      </p:sp>
      <p:sp>
        <p:nvSpPr>
          <p:cNvPr id="33" name="Text 17">
            <a:extLst>
              <a:ext uri="{FF2B5EF4-FFF2-40B4-BE49-F238E27FC236}">
                <a16:creationId xmlns:a16="http://schemas.microsoft.com/office/drawing/2014/main" id="{2B2E8BCE-CA54-462F-8160-5773331B23E9}"/>
              </a:ext>
            </a:extLst>
          </p:cNvPr>
          <p:cNvSpPr/>
          <p:nvPr/>
        </p:nvSpPr>
        <p:spPr>
          <a:xfrm>
            <a:off x="4223483" y="2942442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Lanza 100+ drones menores en vuelo</a:t>
            </a:r>
            <a:endParaRPr lang="en-US" sz="1100" dirty="0"/>
          </a:p>
        </p:txBody>
      </p:sp>
      <p:sp>
        <p:nvSpPr>
          <p:cNvPr id="34" name="Text 18">
            <a:extLst>
              <a:ext uri="{FF2B5EF4-FFF2-40B4-BE49-F238E27FC236}">
                <a16:creationId xmlns:a16="http://schemas.microsoft.com/office/drawing/2014/main" id="{5AE98D08-1126-4949-9C5C-8641D23D0C1B}"/>
              </a:ext>
            </a:extLst>
          </p:cNvPr>
          <p:cNvSpPr/>
          <p:nvPr/>
        </p:nvSpPr>
        <p:spPr>
          <a:xfrm>
            <a:off x="4223483" y="3417930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Rango ~7.000 km, 12 h endurance</a:t>
            </a:r>
            <a:endParaRPr lang="en-US" sz="1100" dirty="0"/>
          </a:p>
        </p:txBody>
      </p:sp>
      <p:sp>
        <p:nvSpPr>
          <p:cNvPr id="35" name="Shape 19">
            <a:extLst>
              <a:ext uri="{FF2B5EF4-FFF2-40B4-BE49-F238E27FC236}">
                <a16:creationId xmlns:a16="http://schemas.microsoft.com/office/drawing/2014/main" id="{1E1D92FA-A36F-41C3-BB82-CF5D50A52DC4}"/>
              </a:ext>
            </a:extLst>
          </p:cNvPr>
          <p:cNvSpPr/>
          <p:nvPr/>
        </p:nvSpPr>
        <p:spPr>
          <a:xfrm>
            <a:off x="7412283" y="1336211"/>
            <a:ext cx="3528705" cy="4729421"/>
          </a:xfrm>
          <a:prstGeom prst="rect">
            <a:avLst/>
          </a:prstGeom>
          <a:solidFill>
            <a:srgbClr val="1B3A5C"/>
          </a:solidFill>
          <a:ln w="25400">
            <a:solidFill>
              <a:srgbClr val="4A90C4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Shape 20">
            <a:extLst>
              <a:ext uri="{FF2B5EF4-FFF2-40B4-BE49-F238E27FC236}">
                <a16:creationId xmlns:a16="http://schemas.microsoft.com/office/drawing/2014/main" id="{08A52A42-AC7C-4038-92B3-6286F6C86582}"/>
              </a:ext>
            </a:extLst>
          </p:cNvPr>
          <p:cNvSpPr/>
          <p:nvPr/>
        </p:nvSpPr>
        <p:spPr>
          <a:xfrm>
            <a:off x="7419945" y="1348154"/>
            <a:ext cx="2743200" cy="384048"/>
          </a:xfrm>
          <a:prstGeom prst="rect">
            <a:avLst/>
          </a:prstGeom>
          <a:solidFill>
            <a:srgbClr val="4A90C4"/>
          </a:solidFill>
          <a:ln w="12700">
            <a:solidFill>
              <a:srgbClr val="4A90C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7" name="Text 21">
            <a:extLst>
              <a:ext uri="{FF2B5EF4-FFF2-40B4-BE49-F238E27FC236}">
                <a16:creationId xmlns:a16="http://schemas.microsoft.com/office/drawing/2014/main" id="{3FF9A93A-7A12-4C05-802C-CD96644EB255}"/>
              </a:ext>
            </a:extLst>
          </p:cNvPr>
          <p:cNvSpPr/>
          <p:nvPr/>
        </p:nvSpPr>
        <p:spPr>
          <a:xfrm>
            <a:off x="7360863" y="1303673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Tipo 076 'Sichuan'</a:t>
            </a:r>
            <a:endParaRPr lang="en-US" sz="1400" dirty="0"/>
          </a:p>
        </p:txBody>
      </p:sp>
      <p:sp>
        <p:nvSpPr>
          <p:cNvPr id="38" name="Text 22">
            <a:extLst>
              <a:ext uri="{FF2B5EF4-FFF2-40B4-BE49-F238E27FC236}">
                <a16:creationId xmlns:a16="http://schemas.microsoft.com/office/drawing/2014/main" id="{DD1652F6-FC54-434C-8A12-1C056FB8D7C9}"/>
              </a:ext>
            </a:extLst>
          </p:cNvPr>
          <p:cNvSpPr/>
          <p:nvPr/>
        </p:nvSpPr>
        <p:spPr>
          <a:xfrm>
            <a:off x="7432513" y="1678969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Buque Anfibio c/ Catapulta EMALS</a:t>
            </a:r>
            <a:endParaRPr lang="en-US" sz="1000" dirty="0"/>
          </a:p>
        </p:txBody>
      </p:sp>
      <p:sp>
        <p:nvSpPr>
          <p:cNvPr id="39" name="Text 23">
            <a:extLst>
              <a:ext uri="{FF2B5EF4-FFF2-40B4-BE49-F238E27FC236}">
                <a16:creationId xmlns:a16="http://schemas.microsoft.com/office/drawing/2014/main" id="{6D228915-BE48-4623-892E-FE24B988FDA6}"/>
              </a:ext>
            </a:extLst>
          </p:cNvPr>
          <p:cNvSpPr/>
          <p:nvPr/>
        </p:nvSpPr>
        <p:spPr>
          <a:xfrm>
            <a:off x="7707829" y="1972216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40.000-50.000 t desplazamiento</a:t>
            </a:r>
            <a:endParaRPr lang="en-US" sz="1100" dirty="0"/>
          </a:p>
        </p:txBody>
      </p:sp>
      <p:sp>
        <p:nvSpPr>
          <p:cNvPr id="40" name="Text 24">
            <a:extLst>
              <a:ext uri="{FF2B5EF4-FFF2-40B4-BE49-F238E27FC236}">
                <a16:creationId xmlns:a16="http://schemas.microsoft.com/office/drawing/2014/main" id="{3BCD720E-8ACD-42EE-A616-01BD7D74BF82}"/>
              </a:ext>
            </a:extLst>
          </p:cNvPr>
          <p:cNvSpPr/>
          <p:nvPr/>
        </p:nvSpPr>
        <p:spPr>
          <a:xfrm>
            <a:off x="7707829" y="2447704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Lanzado Dic 2024 — en pruebas 2025</a:t>
            </a:r>
            <a:endParaRPr lang="en-US" sz="1100" dirty="0"/>
          </a:p>
        </p:txBody>
      </p:sp>
      <p:sp>
        <p:nvSpPr>
          <p:cNvPr id="41" name="Text 25">
            <a:extLst>
              <a:ext uri="{FF2B5EF4-FFF2-40B4-BE49-F238E27FC236}">
                <a16:creationId xmlns:a16="http://schemas.microsoft.com/office/drawing/2014/main" id="{A654D8F2-37FF-444F-8977-01059E4364A6}"/>
              </a:ext>
            </a:extLst>
          </p:cNvPr>
          <p:cNvSpPr/>
          <p:nvPr/>
        </p:nvSpPr>
        <p:spPr>
          <a:xfrm>
            <a:off x="7707829" y="2923192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 GJ-11 UAV furtivo + enjambres</a:t>
            </a:r>
            <a:endParaRPr lang="en-US" sz="1100" dirty="0"/>
          </a:p>
        </p:txBody>
      </p:sp>
      <p:sp>
        <p:nvSpPr>
          <p:cNvPr id="42" name="Text 26">
            <a:extLst>
              <a:ext uri="{FF2B5EF4-FFF2-40B4-BE49-F238E27FC236}">
                <a16:creationId xmlns:a16="http://schemas.microsoft.com/office/drawing/2014/main" id="{33F2DB8D-EA85-4E67-BA4B-50A4200137C1}"/>
              </a:ext>
            </a:extLst>
          </p:cNvPr>
          <p:cNvSpPr/>
          <p:nvPr/>
        </p:nvSpPr>
        <p:spPr>
          <a:xfrm>
            <a:off x="7707829" y="3398680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Primera plataforma naval de drones con catapulta del mundo</a:t>
            </a:r>
            <a:endParaRPr lang="en-US" sz="1100" dirty="0"/>
          </a:p>
        </p:txBody>
      </p:sp>
      <p:sp>
        <p:nvSpPr>
          <p:cNvPr id="43" name="Shape 27">
            <a:extLst>
              <a:ext uri="{FF2B5EF4-FFF2-40B4-BE49-F238E27FC236}">
                <a16:creationId xmlns:a16="http://schemas.microsoft.com/office/drawing/2014/main" id="{C294BB9C-36A8-4B93-AC19-2DD09136CBD3}"/>
              </a:ext>
            </a:extLst>
          </p:cNvPr>
          <p:cNvSpPr/>
          <p:nvPr/>
        </p:nvSpPr>
        <p:spPr>
          <a:xfrm>
            <a:off x="1913891" y="6100973"/>
            <a:ext cx="8503920" cy="320040"/>
          </a:xfrm>
          <a:prstGeom prst="rect">
            <a:avLst/>
          </a:prstGeom>
          <a:solidFill>
            <a:srgbClr val="C0392B">
              <a:alpha val="40000"/>
            </a:srgbClr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44" name="Text 28">
            <a:extLst>
              <a:ext uri="{FF2B5EF4-FFF2-40B4-BE49-F238E27FC236}">
                <a16:creationId xmlns:a16="http://schemas.microsoft.com/office/drawing/2014/main" id="{22DD9108-E29F-49A8-94EB-F0D2BD983285}"/>
              </a:ext>
            </a:extLst>
          </p:cNvPr>
          <p:cNvSpPr/>
          <p:nvPr/>
        </p:nvSpPr>
        <p:spPr>
          <a:xfrm>
            <a:off x="1913891" y="6091929"/>
            <a:ext cx="8503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Doctrina: Massed effect — concentración de drones bajo nodo de mando único, análogo a doctrina de portaviones. Fuente: DSIAC 2025 / NavalNews 2024</a:t>
            </a:r>
            <a:endParaRPr lang="en-US" sz="950" dirty="0"/>
          </a:p>
        </p:txBody>
      </p:sp>
    </p:spTree>
    <p:extLst>
      <p:ext uri="{BB962C8B-B14F-4D97-AF65-F5344CB8AC3E}">
        <p14:creationId xmlns:p14="http://schemas.microsoft.com/office/powerpoint/2010/main" val="3519011279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EMPLEO DE DRONES</a:t>
            </a:r>
          </a:p>
        </p:txBody>
      </p:sp>
      <p:sp>
        <p:nvSpPr>
          <p:cNvPr id="13" name="Shape 3">
            <a:extLst>
              <a:ext uri="{FF2B5EF4-FFF2-40B4-BE49-F238E27FC236}">
                <a16:creationId xmlns:a16="http://schemas.microsoft.com/office/drawing/2014/main" id="{4CB96131-7BF4-48CC-BC41-8304B566DC67}"/>
              </a:ext>
            </a:extLst>
          </p:cNvPr>
          <p:cNvSpPr/>
          <p:nvPr/>
        </p:nvSpPr>
        <p:spPr>
          <a:xfrm>
            <a:off x="365760" y="1325880"/>
            <a:ext cx="5236144" cy="4781396"/>
          </a:xfrm>
          <a:prstGeom prst="rect">
            <a:avLst/>
          </a:prstGeom>
          <a:solidFill>
            <a:srgbClr val="FFFFFF"/>
          </a:solidFill>
          <a:ln w="12700">
            <a:solidFill>
              <a:srgbClr val="D4E0EC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14" name="Text 4">
            <a:extLst>
              <a:ext uri="{FF2B5EF4-FFF2-40B4-BE49-F238E27FC236}">
                <a16:creationId xmlns:a16="http://schemas.microsoft.com/office/drawing/2014/main" id="{A97E2DC4-6D6E-473E-B2CA-1B79E9688F07}"/>
              </a:ext>
            </a:extLst>
          </p:cNvPr>
          <p:cNvSpPr/>
          <p:nvPr/>
        </p:nvSpPr>
        <p:spPr>
          <a:xfrm>
            <a:off x="502920" y="1417320"/>
            <a:ext cx="4846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ASW SPEARHEAD</a:t>
            </a:r>
            <a:endParaRPr lang="en-US" sz="1300" dirty="0"/>
          </a:p>
        </p:txBody>
      </p:sp>
      <p:sp>
        <p:nvSpPr>
          <p:cNvPr id="16" name="Text 6">
            <a:extLst>
              <a:ext uri="{FF2B5EF4-FFF2-40B4-BE49-F238E27FC236}">
                <a16:creationId xmlns:a16="http://schemas.microsoft.com/office/drawing/2014/main" id="{FBC4614B-D6E4-4AFD-9973-D296EAE8B957}"/>
              </a:ext>
            </a:extLst>
          </p:cNvPr>
          <p:cNvSpPr/>
          <p:nvPr/>
        </p:nvSpPr>
        <p:spPr>
          <a:xfrm>
            <a:off x="685800" y="1920240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CETUS (XV Excalibur)</a:t>
            </a:r>
            <a:endParaRPr lang="en-US" sz="1200" dirty="0"/>
          </a:p>
        </p:txBody>
      </p:sp>
      <p:sp>
        <p:nvSpPr>
          <p:cNvPr id="18" name="Text 7">
            <a:extLst>
              <a:ext uri="{FF2B5EF4-FFF2-40B4-BE49-F238E27FC236}">
                <a16:creationId xmlns:a16="http://schemas.microsoft.com/office/drawing/2014/main" id="{DF5C715E-F4AA-450C-9145-AE23D00CDC4B}"/>
              </a:ext>
            </a:extLst>
          </p:cNvPr>
          <p:cNvSpPr/>
          <p:nvPr/>
        </p:nvSpPr>
        <p:spPr>
          <a:xfrm>
            <a:off x="685800" y="2194560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[XLUUV]  12 m, 20-25 t — Mayor AUV de la Royal Navy. Ensayos Feb 2025. Bautizado May 2025 en Devonport. ASW, inteligencia, operaciones de fondo marino.</a:t>
            </a:r>
            <a:endParaRPr lang="en-US" sz="1050" dirty="0"/>
          </a:p>
        </p:txBody>
      </p:sp>
      <p:sp>
        <p:nvSpPr>
          <p:cNvPr id="21" name="Text 9">
            <a:extLst>
              <a:ext uri="{FF2B5EF4-FFF2-40B4-BE49-F238E27FC236}">
                <a16:creationId xmlns:a16="http://schemas.microsoft.com/office/drawing/2014/main" id="{FF00B62B-EC8B-4C96-B957-8A05667A1095}"/>
              </a:ext>
            </a:extLst>
          </p:cNvPr>
          <p:cNvSpPr/>
          <p:nvPr/>
        </p:nvSpPr>
        <p:spPr>
          <a:xfrm>
            <a:off x="685800" y="2871216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A7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SCYLLA</a:t>
            </a:r>
            <a:endParaRPr lang="en-US" sz="1200" dirty="0"/>
          </a:p>
        </p:txBody>
      </p:sp>
      <p:sp>
        <p:nvSpPr>
          <p:cNvPr id="25" name="Text 10">
            <a:extLst>
              <a:ext uri="{FF2B5EF4-FFF2-40B4-BE49-F238E27FC236}">
                <a16:creationId xmlns:a16="http://schemas.microsoft.com/office/drawing/2014/main" id="{F30153AA-5BC5-404A-A661-EE48C2A1BBCA}"/>
              </a:ext>
            </a:extLst>
          </p:cNvPr>
          <p:cNvSpPr/>
          <p:nvPr/>
        </p:nvSpPr>
        <p:spPr>
          <a:xfrm>
            <a:off x="685800" y="3145536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[UUV desde torpedo]  Lanzable desde tubo torpedo Clase Astute. Recuperación autónoma. IOC 2026-27. Soporta objetivos AUKUS Pilar 2 de guerra de fondo marino.</a:t>
            </a:r>
            <a:endParaRPr lang="en-US" sz="1050" dirty="0"/>
          </a:p>
        </p:txBody>
      </p:sp>
      <p:sp>
        <p:nvSpPr>
          <p:cNvPr id="27" name="Text 12">
            <a:extLst>
              <a:ext uri="{FF2B5EF4-FFF2-40B4-BE49-F238E27FC236}">
                <a16:creationId xmlns:a16="http://schemas.microsoft.com/office/drawing/2014/main" id="{857786D0-431D-4167-83CD-9E829CDD3E02}"/>
              </a:ext>
            </a:extLst>
          </p:cNvPr>
          <p:cNvSpPr/>
          <p:nvPr/>
        </p:nvSpPr>
        <p:spPr>
          <a:xfrm>
            <a:off x="685800" y="3822192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PROTEUS (Leonardo)</a:t>
            </a:r>
            <a:endParaRPr lang="en-US" sz="1200" dirty="0"/>
          </a:p>
        </p:txBody>
      </p:sp>
      <p:sp>
        <p:nvSpPr>
          <p:cNvPr id="28" name="Text 13">
            <a:extLst>
              <a:ext uri="{FF2B5EF4-FFF2-40B4-BE49-F238E27FC236}">
                <a16:creationId xmlns:a16="http://schemas.microsoft.com/office/drawing/2014/main" id="{74CCC94E-359A-447A-9158-8863770EDF45}"/>
              </a:ext>
            </a:extLst>
          </p:cNvPr>
          <p:cNvSpPr/>
          <p:nvPr/>
        </p:nvSpPr>
        <p:spPr>
          <a:xfrm>
            <a:off x="685800" y="4096512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[UAS Rotativo 3t]  Plataforma autónoma aérea £60M. Primer vuelo Ene 2026 (Cornwall). Despliega sonoboyas, relé comms, vigilancia marítima ASW.</a:t>
            </a:r>
            <a:endParaRPr lang="en-US" sz="1050" dirty="0"/>
          </a:p>
        </p:txBody>
      </p:sp>
      <p:sp>
        <p:nvSpPr>
          <p:cNvPr id="29" name="Shape 14">
            <a:extLst>
              <a:ext uri="{FF2B5EF4-FFF2-40B4-BE49-F238E27FC236}">
                <a16:creationId xmlns:a16="http://schemas.microsoft.com/office/drawing/2014/main" id="{80A7A30A-48ED-4069-BCD8-AF207F700FBE}"/>
              </a:ext>
            </a:extLst>
          </p:cNvPr>
          <p:cNvSpPr/>
          <p:nvPr/>
        </p:nvSpPr>
        <p:spPr>
          <a:xfrm>
            <a:off x="5717406" y="1325880"/>
            <a:ext cx="4475748" cy="4781396"/>
          </a:xfrm>
          <a:prstGeom prst="rect">
            <a:avLst/>
          </a:prstGeom>
          <a:solidFill>
            <a:srgbClr val="0D1B2A"/>
          </a:solidFill>
          <a:ln w="12700">
            <a:solidFill>
              <a:srgbClr val="4A90C4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0" name="Text 15">
            <a:extLst>
              <a:ext uri="{FF2B5EF4-FFF2-40B4-BE49-F238E27FC236}">
                <a16:creationId xmlns:a16="http://schemas.microsoft.com/office/drawing/2014/main" id="{02178503-C9AA-469C-88CF-D21FC269BF4E}"/>
              </a:ext>
            </a:extLst>
          </p:cNvPr>
          <p:cNvSpPr/>
          <p:nvPr/>
        </p:nvSpPr>
        <p:spPr>
          <a:xfrm>
            <a:off x="5808846" y="1417320"/>
            <a:ext cx="29260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ATLANTIC BASTION</a:t>
            </a:r>
            <a:endParaRPr lang="en-US" sz="1300" dirty="0"/>
          </a:p>
        </p:txBody>
      </p:sp>
      <p:sp>
        <p:nvSpPr>
          <p:cNvPr id="31" name="Text 16">
            <a:extLst>
              <a:ext uri="{FF2B5EF4-FFF2-40B4-BE49-F238E27FC236}">
                <a16:creationId xmlns:a16="http://schemas.microsoft.com/office/drawing/2014/main" id="{AF8195B0-627E-46A0-B868-35DC456CCDFD}"/>
              </a:ext>
            </a:extLst>
          </p:cNvPr>
          <p:cNvSpPr/>
          <p:nvPr/>
        </p:nvSpPr>
        <p:spPr>
          <a:xfrm>
            <a:off x="5808846" y="1764792"/>
            <a:ext cx="29260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de PROYECTO CABOT</a:t>
            </a:r>
            <a:endParaRPr lang="en-US" sz="1000" dirty="0"/>
          </a:p>
        </p:txBody>
      </p:sp>
      <p:sp>
        <p:nvSpPr>
          <p:cNvPr id="32" name="Text 17">
            <a:extLst>
              <a:ext uri="{FF2B5EF4-FFF2-40B4-BE49-F238E27FC236}">
                <a16:creationId xmlns:a16="http://schemas.microsoft.com/office/drawing/2014/main" id="{D060B0CB-E16E-4242-B065-DFD86404E341}"/>
              </a:ext>
            </a:extLst>
          </p:cNvPr>
          <p:cNvSpPr/>
          <p:nvPr/>
        </p:nvSpPr>
        <p:spPr>
          <a:xfrm>
            <a:off x="5808845" y="2103120"/>
            <a:ext cx="4124425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FF Tipo 26 como nodos C2 distribuidos en el Atlántico Norte</a:t>
            </a:r>
            <a:endParaRPr lang="en-US" sz="1000" dirty="0"/>
          </a:p>
        </p:txBody>
      </p:sp>
      <p:sp>
        <p:nvSpPr>
          <p:cNvPr id="33" name="Text 18">
            <a:extLst>
              <a:ext uri="{FF2B5EF4-FFF2-40B4-BE49-F238E27FC236}">
                <a16:creationId xmlns:a16="http://schemas.microsoft.com/office/drawing/2014/main" id="{0A218A43-509F-4E0B-A71E-3F7D0EA03835}"/>
              </a:ext>
            </a:extLst>
          </p:cNvPr>
          <p:cNvSpPr/>
          <p:nvPr/>
        </p:nvSpPr>
        <p:spPr>
          <a:xfrm>
            <a:off x="5808846" y="2523744"/>
            <a:ext cx="4037798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Mission bay flexible: opera USV + UUV de forma orgánica</a:t>
            </a:r>
            <a:endParaRPr lang="en-US" sz="1000" dirty="0"/>
          </a:p>
        </p:txBody>
      </p:sp>
      <p:sp>
        <p:nvSpPr>
          <p:cNvPr id="34" name="Text 19">
            <a:extLst>
              <a:ext uri="{FF2B5EF4-FFF2-40B4-BE49-F238E27FC236}">
                <a16:creationId xmlns:a16="http://schemas.microsoft.com/office/drawing/2014/main" id="{EDB5297C-55C4-47DE-A39A-3F2D4E0FB0A7}"/>
              </a:ext>
            </a:extLst>
          </p:cNvPr>
          <p:cNvSpPr/>
          <p:nvPr/>
        </p:nvSpPr>
        <p:spPr>
          <a:xfrm>
            <a:off x="5808846" y="2944368"/>
            <a:ext cx="4037798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acústica integrada multi-dominio vs amenaza submarina rusa</a:t>
            </a:r>
            <a:endParaRPr lang="en-US" sz="1000" dirty="0"/>
          </a:p>
        </p:txBody>
      </p:sp>
      <p:sp>
        <p:nvSpPr>
          <p:cNvPr id="35" name="Text 20">
            <a:extLst>
              <a:ext uri="{FF2B5EF4-FFF2-40B4-BE49-F238E27FC236}">
                <a16:creationId xmlns:a16="http://schemas.microsoft.com/office/drawing/2014/main" id="{81C67028-6E0C-432B-B28B-D52DF1CD22C0}"/>
              </a:ext>
            </a:extLst>
          </p:cNvPr>
          <p:cNvSpPr/>
          <p:nvPr/>
        </p:nvSpPr>
        <p:spPr>
          <a:xfrm>
            <a:off x="5808846" y="3364992"/>
            <a:ext cx="4278428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Enlaza Tipo 26, aeronaves, sensores autónomos en panorama único</a:t>
            </a:r>
            <a:endParaRPr lang="en-US" sz="1000" dirty="0"/>
          </a:p>
        </p:txBody>
      </p:sp>
      <p:sp>
        <p:nvSpPr>
          <p:cNvPr id="36" name="Text 21">
            <a:extLst>
              <a:ext uri="{FF2B5EF4-FFF2-40B4-BE49-F238E27FC236}">
                <a16:creationId xmlns:a16="http://schemas.microsoft.com/office/drawing/2014/main" id="{BA0D3318-55AA-475B-9EDE-419F209CD4FA}"/>
              </a:ext>
            </a:extLst>
          </p:cNvPr>
          <p:cNvSpPr/>
          <p:nvPr/>
        </p:nvSpPr>
        <p:spPr>
          <a:xfrm>
            <a:off x="5808845" y="3785616"/>
            <a:ext cx="4278429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CABOT Fase 1 (COCONO): USV autónomos operados por contratista en gap GIUK</a:t>
            </a:r>
            <a:endParaRPr lang="en-US" sz="1000" dirty="0"/>
          </a:p>
        </p:txBody>
      </p:sp>
      <p:sp>
        <p:nvSpPr>
          <p:cNvPr id="37" name="Text 22">
            <a:extLst>
              <a:ext uri="{FF2B5EF4-FFF2-40B4-BE49-F238E27FC236}">
                <a16:creationId xmlns:a16="http://schemas.microsoft.com/office/drawing/2014/main" id="{8C5B983F-1504-4933-8DAA-DF12C3D634D3}"/>
              </a:ext>
            </a:extLst>
          </p:cNvPr>
          <p:cNvSpPr/>
          <p:nvPr/>
        </p:nvSpPr>
        <p:spPr>
          <a:xfrm>
            <a:off x="5808846" y="4206240"/>
            <a:ext cx="4207200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Transición a GOGO (Gov Owned, Gov Operated) en Fase 2</a:t>
            </a:r>
            <a:endParaRPr lang="en-US" sz="1000" dirty="0"/>
          </a:p>
        </p:txBody>
      </p:sp>
      <p:sp>
        <p:nvSpPr>
          <p:cNvPr id="38" name="Text 23">
            <a:extLst>
              <a:ext uri="{FF2B5EF4-FFF2-40B4-BE49-F238E27FC236}">
                <a16:creationId xmlns:a16="http://schemas.microsoft.com/office/drawing/2014/main" id="{A5890583-D2FC-498A-9AD7-7619A0E7B4DD}"/>
              </a:ext>
            </a:extLst>
          </p:cNvPr>
          <p:cNvSpPr/>
          <p:nvPr/>
        </p:nvSpPr>
        <p:spPr>
          <a:xfrm>
            <a:off x="1732548" y="611632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Fuente: GOV.UK, NavalNews, RUSI Dec 2025, Armada International</a:t>
            </a:r>
            <a:endParaRPr lang="en-US" sz="900" dirty="0"/>
          </a:p>
        </p:txBody>
      </p:sp>
      <p:pic>
        <p:nvPicPr>
          <p:cNvPr id="39" name="Imagen 38">
            <a:extLst>
              <a:ext uri="{FF2B5EF4-FFF2-40B4-BE49-F238E27FC236}">
                <a16:creationId xmlns:a16="http://schemas.microsoft.com/office/drawing/2014/main" id="{1DE7AA7C-8BF2-49FE-8128-AB359B051D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3088"/>
          <a:stretch/>
        </p:blipFill>
        <p:spPr>
          <a:xfrm>
            <a:off x="10308656" y="1312873"/>
            <a:ext cx="1750459" cy="21895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84380878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23598</TotalTime>
  <Words>1278</Words>
  <Application>Microsoft Office PowerPoint</Application>
  <PresentationFormat>Panorámica</PresentationFormat>
  <Paragraphs>221</Paragraphs>
  <Slides>24</Slides>
  <Notes>24</Notes>
  <HiddenSlides>2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3" baseType="lpstr">
      <vt:lpstr>MS PGothic</vt:lpstr>
      <vt:lpstr>Arial</vt:lpstr>
      <vt:lpstr>Calibri</vt:lpstr>
      <vt:lpstr>Candara</vt:lpstr>
      <vt:lpstr>Century Gothic</vt:lpstr>
      <vt:lpstr>Corbel Light</vt:lpstr>
      <vt:lpstr>Segoe UI Symbol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NORAMBUENA</dc:creator>
  <cp:lastModifiedBy>T1 A. CAVADA P.</cp:lastModifiedBy>
  <cp:revision>1163</cp:revision>
  <dcterms:created xsi:type="dcterms:W3CDTF">2020-08-24T08:16:27Z</dcterms:created>
  <dcterms:modified xsi:type="dcterms:W3CDTF">2026-05-05T19:48:07Z</dcterms:modified>
</cp:coreProperties>
</file>