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70" d="100"/>
          <a:sy n="70" d="100"/>
        </p:scale>
        <p:origin x="-1386" y="-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7E928-22CC-49BE-A989-E2BF138589C7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6AE64-9CCB-4519-AF58-07A322E2CB64}" type="slidenum">
              <a:rPr lang="es-CL" smtClean="0"/>
              <a:t>‹Nº›</a:t>
            </a:fld>
            <a:endParaRPr lang="es-CL"/>
          </a:p>
        </p:txBody>
      </p:sp>
      <p:sp>
        <p:nvSpPr>
          <p:cNvPr id="10" name="9 Rectángulo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7E928-22CC-49BE-A989-E2BF138589C7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6AE64-9CCB-4519-AF58-07A322E2CB6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11 Rectángulo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7E928-22CC-49BE-A989-E2BF138589C7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6AE64-9CCB-4519-AF58-07A322E2CB64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7E928-22CC-49BE-A989-E2BF138589C7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6AE64-9CCB-4519-AF58-07A322E2CB6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7E928-22CC-49BE-A989-E2BF138589C7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6AE64-9CCB-4519-AF58-07A322E2CB6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7E928-22CC-49BE-A989-E2BF138589C7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6AE64-9CCB-4519-AF58-07A322E2CB6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7E928-22CC-49BE-A989-E2BF138589C7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6AE64-9CCB-4519-AF58-07A322E2CB6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7E928-22CC-49BE-A989-E2BF138589C7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6AE64-9CCB-4519-AF58-07A322E2CB64}" type="slidenum">
              <a:rPr lang="es-CL" smtClean="0"/>
              <a:t>‹Nº›</a:t>
            </a:fld>
            <a:endParaRPr lang="es-CL"/>
          </a:p>
        </p:txBody>
      </p:sp>
      <p:sp>
        <p:nvSpPr>
          <p:cNvPr id="12" name="11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F2A7E928-22CC-49BE-A989-E2BF138589C7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11" name="10 Rectángulo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9B6AE64-9CCB-4519-AF58-07A322E2CB64}" type="slidenum">
              <a:rPr lang="es-CL" smtClean="0"/>
              <a:t>‹Nº›</a:t>
            </a:fld>
            <a:endParaRPr lang="es-CL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7E928-22CC-49BE-A989-E2BF138589C7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6AE64-9CCB-4519-AF58-07A322E2CB6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Rectángulo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7 Rectángulo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A7E928-22CC-49BE-A989-E2BF138589C7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B6AE64-9CCB-4519-AF58-07A322E2CB64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Rectángulo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6 Rectángulo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F2A7E928-22CC-49BE-A989-E2BF138589C7}" type="datetimeFigureOut">
              <a:rPr lang="es-CL" smtClean="0"/>
              <a:t>31-05-2022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9B6AE64-9CCB-4519-AF58-07A322E2CB64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142976" y="142852"/>
            <a:ext cx="6843738" cy="1000108"/>
          </a:xfrm>
        </p:spPr>
        <p:txBody>
          <a:bodyPr>
            <a:noAutofit/>
          </a:bodyPr>
          <a:lstStyle/>
          <a:p>
            <a:r>
              <a:rPr lang="es-MX" sz="6000" dirty="0" smtClean="0">
                <a:solidFill>
                  <a:schemeClr val="tx1"/>
                </a:solidFill>
                <a:latin typeface="Narkisim" pitchFamily="34" charset="-79"/>
                <a:cs typeface="Narkisim" pitchFamily="34" charset="-79"/>
              </a:rPr>
              <a:t>Yo en la escuela naval</a:t>
            </a:r>
            <a:endParaRPr lang="es-CL" sz="6000" dirty="0">
              <a:solidFill>
                <a:schemeClr val="tx1"/>
              </a:solidFill>
              <a:latin typeface="Narkisim" pitchFamily="34" charset="-79"/>
              <a:cs typeface="Narkisim" pitchFamily="34" charset="-79"/>
            </a:endParaRPr>
          </a:p>
        </p:txBody>
      </p:sp>
      <p:pic>
        <p:nvPicPr>
          <p:cNvPr id="11266" name="Picture 2" descr="https://escuelanaval.cl/wp-content/uploads/2022/01/DSC_463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71670" y="1214422"/>
            <a:ext cx="5021279" cy="3500462"/>
          </a:xfrm>
          <a:prstGeom prst="rect">
            <a:avLst/>
          </a:prstGeom>
        </p:spPr>
        <p:style>
          <a:lnRef idx="3">
            <a:schemeClr val="lt1"/>
          </a:lnRef>
          <a:fillRef idx="1">
            <a:schemeClr val="dk1"/>
          </a:fillRef>
          <a:effectRef idx="1">
            <a:schemeClr val="dk1"/>
          </a:effectRef>
          <a:fontRef idx="minor">
            <a:schemeClr val="lt1"/>
          </a:fontRef>
        </p:style>
      </p:pic>
      <p:sp>
        <p:nvSpPr>
          <p:cNvPr id="5" name="4 CuadroTexto"/>
          <p:cNvSpPr txBox="1"/>
          <p:nvPr/>
        </p:nvSpPr>
        <p:spPr>
          <a:xfrm>
            <a:off x="214282" y="5286388"/>
            <a:ext cx="2177263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MX" sz="2800" dirty="0" smtClean="0">
                <a:latin typeface="Arial Black" pitchFamily="34" charset="0"/>
              </a:rPr>
              <a:t>E. Peña C.</a:t>
            </a:r>
          </a:p>
          <a:p>
            <a:endParaRPr lang="es-MX" sz="2800" dirty="0">
              <a:latin typeface="Arial Black" pitchFamily="34" charset="0"/>
            </a:endParaRPr>
          </a:p>
          <a:p>
            <a:r>
              <a:rPr lang="es-MX" sz="2800" dirty="0" smtClean="0">
                <a:latin typeface="Arial Black" pitchFamily="34" charset="0"/>
              </a:rPr>
              <a:t>1° Daga</a:t>
            </a:r>
            <a:endParaRPr lang="es-CL" sz="2800" dirty="0">
              <a:latin typeface="Arial Black" pitchFamily="34" charset="0"/>
            </a:endParaRPr>
          </a:p>
        </p:txBody>
      </p:sp>
      <p:pic>
        <p:nvPicPr>
          <p:cNvPr id="11268" name="Picture 4" descr="Escuela Naval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72198" y="5429264"/>
            <a:ext cx="2643206" cy="112937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214290"/>
            <a:ext cx="8086724" cy="1071570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>
                <a:solidFill>
                  <a:schemeClr val="bg1"/>
                </a:solidFill>
              </a:rPr>
              <a:t>Serie de </a:t>
            </a:r>
            <a:r>
              <a:rPr lang="es-MX" dirty="0" err="1" smtClean="0">
                <a:solidFill>
                  <a:schemeClr val="bg1"/>
                </a:solidFill>
              </a:rPr>
              <a:t>crossfit</a:t>
            </a:r>
            <a:r>
              <a:rPr lang="es-MX" dirty="0" smtClean="0">
                <a:solidFill>
                  <a:schemeClr val="bg1"/>
                </a:solidFill>
              </a:rPr>
              <a:t> para mejorar estado físico.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6626" name="Picture 2" descr="https://escuelanaval.cl/wp-content/uploads/2022/02/FOTO-INFANTER%C3%8DA-RECLUTAS-729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788030" y="-5072122"/>
            <a:ext cx="32680236" cy="38252401"/>
          </a:xfrm>
          <a:prstGeom prst="rect">
            <a:avLst/>
          </a:prstGeom>
          <a:noFill/>
        </p:spPr>
      </p:pic>
      <p:pic>
        <p:nvPicPr>
          <p:cNvPr id="26630" name="Picture 6" descr="https://escuelanaval.cl/wp-content/uploads/2022/02/FOTO-INFANTER%C3%8DA-RECLUTAS-7278-300x300.jpg"/>
          <p:cNvPicPr>
            <a:picLocks noGrp="1" noChangeAspect="1" noChangeArrowheads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2357422" y="2000240"/>
            <a:ext cx="4429146" cy="442914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  <p:transition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285852" y="0"/>
            <a:ext cx="6900882" cy="125272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>
                <a:solidFill>
                  <a:schemeClr val="bg1"/>
                </a:solidFill>
              </a:rPr>
              <a:t>Baño de mar isla </a:t>
            </a:r>
            <a:r>
              <a:rPr lang="es-MX" dirty="0" err="1" smtClean="0">
                <a:solidFill>
                  <a:schemeClr val="bg1"/>
                </a:solidFill>
              </a:rPr>
              <a:t>quiriquina</a:t>
            </a:r>
            <a:r>
              <a:rPr lang="es-MX" dirty="0" smtClean="0">
                <a:solidFill>
                  <a:schemeClr val="bg1"/>
                </a:solidFill>
              </a:rPr>
              <a:t>.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7650" name="Picture 2" descr="https://escuelanaval.cl/wp-content/uploads/2022/01/DSC_4683-300x2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28860" y="2500306"/>
            <a:ext cx="4536313" cy="3357586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  <p:transition>
    <p:wheel spokes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55448"/>
            <a:ext cx="7758138" cy="125272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smtClean="0">
                <a:solidFill>
                  <a:schemeClr val="bg1"/>
                </a:solidFill>
              </a:rPr>
              <a:t>Primera visita periodo de Reclutas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4" name="3 Marcador de contenido" descr="FOTO-RECLUTAS-Y-FAMILIA-PRIMERA-VISITA-RECLUTAS-2022-148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714612" y="1785926"/>
            <a:ext cx="3399379" cy="4625975"/>
          </a:xfr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  <p:transition>
    <p:dissolv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s-MX" dirty="0" smtClean="0">
                <a:solidFill>
                  <a:schemeClr val="bg1"/>
                </a:solidFill>
              </a:rPr>
              <a:t>Revista De Reclutas</a:t>
            </a:r>
            <a:endParaRPr lang="es-CL" dirty="0">
              <a:solidFill>
                <a:schemeClr val="bg1"/>
              </a:solidFill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2571744"/>
            <a:ext cx="5604512" cy="315099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</p:pic>
    </p:spTree>
  </p:cSld>
  <p:clrMapOvr>
    <a:masterClrMapping/>
  </p:clrMapOvr>
  <p:transition>
    <p:newsflash/>
  </p:transition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ódulo">
  <a:themeElements>
    <a:clrScheme name="Módulo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ódulo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ódul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50</TotalTime>
  <Words>35</Words>
  <Application>Microsoft Office PowerPoint</Application>
  <PresentationFormat>Presentación en pantalla (4:3)</PresentationFormat>
  <Paragraphs>8</Paragraphs>
  <Slides>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</vt:i4>
      </vt:variant>
    </vt:vector>
  </HeadingPairs>
  <TitlesOfParts>
    <vt:vector size="6" baseType="lpstr">
      <vt:lpstr>Módulo</vt:lpstr>
      <vt:lpstr>Yo en la escuela naval</vt:lpstr>
      <vt:lpstr>Serie de crossfit para mejorar estado físico.</vt:lpstr>
      <vt:lpstr>Baño de mar isla quiriquina.</vt:lpstr>
      <vt:lpstr>Primera visita periodo de Reclutas</vt:lpstr>
      <vt:lpstr>Revista De Reclutas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Yo en la escuela naval</dc:title>
  <dc:creator>Administrador</dc:creator>
  <cp:lastModifiedBy>Administrador</cp:lastModifiedBy>
  <cp:revision>6</cp:revision>
  <dcterms:created xsi:type="dcterms:W3CDTF">2022-05-31T15:37:20Z</dcterms:created>
  <dcterms:modified xsi:type="dcterms:W3CDTF">2022-05-31T16:28:20Z</dcterms:modified>
</cp:coreProperties>
</file>