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1pPr>
    <a:lvl2pPr marL="457200" algn="l" rtl="0" fontAlgn="base">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2pPr>
    <a:lvl3pPr marL="914400" algn="l" rtl="0" fontAlgn="base">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slideViewPr>
    <p:cSldViewPr>
      <p:cViewPr>
        <p:scale>
          <a:sx n="70" d="100"/>
          <a:sy n="70" d="100"/>
        </p:scale>
        <p:origin x="-2232" y="-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an romanque albornoz" userId="04a163eb9912487f" providerId="Windows Live" clId="Web-{057BFF2A-3B2E-4FC1-8C4D-689AF6F56859}"/>
    <pc:docChg chg="modSld">
      <pc:chgData name="cristian romanque albornoz" userId="04a163eb9912487f" providerId="Windows Live" clId="Web-{057BFF2A-3B2E-4FC1-8C4D-689AF6F56859}" dt="2019-05-02T03:08:43.898" v="0" actId="20577"/>
      <pc:docMkLst>
        <pc:docMk/>
      </pc:docMkLst>
      <pc:sldChg chg="modSp">
        <pc:chgData name="cristian romanque albornoz" userId="04a163eb9912487f" providerId="Windows Live" clId="Web-{057BFF2A-3B2E-4FC1-8C4D-689AF6F56859}" dt="2019-05-02T03:08:43.898" v="0" actId="20577"/>
        <pc:sldMkLst>
          <pc:docMk/>
          <pc:sldMk cId="0" sldId="257"/>
        </pc:sldMkLst>
        <pc:spChg chg="mod">
          <ac:chgData name="cristian romanque albornoz" userId="04a163eb9912487f" providerId="Windows Live" clId="Web-{057BFF2A-3B2E-4FC1-8C4D-689AF6F56859}" dt="2019-05-02T03:08:43.898" v="0" actId="20577"/>
          <ac:spMkLst>
            <pc:docMk/>
            <pc:sldMk cId="0" sldId="257"/>
            <ac:spMk id="13314" creationId="{6AE6A63C-558A-4585-B027-4E7062A63EA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02B52160-87EA-4AC4-84A1-BDE9C71D958F}"/>
              </a:ext>
            </a:extLst>
          </p:cNvPr>
          <p:cNvSpPr>
            <a:spLocks noGrp="1"/>
          </p:cNvSpPr>
          <p:nvPr>
            <p:ph type="dt" sz="half" idx="10"/>
          </p:nvPr>
        </p:nvSpPr>
        <p:spPr/>
        <p:txBody>
          <a:bodyPr/>
          <a:lstStyle>
            <a:lvl1pPr>
              <a:defRPr/>
            </a:lvl1pPr>
          </a:lstStyle>
          <a:p>
            <a:fld id="{05B4179B-5FDD-4BB0-899A-2DD2457A7309}"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85E0D11A-9B7B-4E78-A24F-77740BA7985E}"/>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B6DA0B40-548C-4E74-9599-CEAABD59D7C1}"/>
              </a:ext>
            </a:extLst>
          </p:cNvPr>
          <p:cNvSpPr>
            <a:spLocks noGrp="1"/>
          </p:cNvSpPr>
          <p:nvPr>
            <p:ph type="sldNum" sz="quarter" idx="12"/>
          </p:nvPr>
        </p:nvSpPr>
        <p:spPr/>
        <p:txBody>
          <a:bodyPr/>
          <a:lstStyle>
            <a:lvl1pPr>
              <a:defRPr/>
            </a:lvl1pPr>
          </a:lstStyle>
          <a:p>
            <a:fld id="{861B375C-CA41-47AF-A474-DE8164D9EB53}" type="slidenum">
              <a:rPr lang="es-CL" altLang="pt-BR"/>
              <a:pPr/>
              <a:t>‹#›</a:t>
            </a:fld>
            <a:endParaRPr lang="es-CL" altLang="pt-BR"/>
          </a:p>
        </p:txBody>
      </p:sp>
    </p:spTree>
    <p:extLst>
      <p:ext uri="{BB962C8B-B14F-4D97-AF65-F5344CB8AC3E}">
        <p14:creationId xmlns:p14="http://schemas.microsoft.com/office/powerpoint/2010/main" val="270742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3F79438-276B-4889-A8EA-83F5184E17A8}"/>
              </a:ext>
            </a:extLst>
          </p:cNvPr>
          <p:cNvSpPr>
            <a:spLocks noGrp="1"/>
          </p:cNvSpPr>
          <p:nvPr>
            <p:ph type="dt" sz="half" idx="10"/>
          </p:nvPr>
        </p:nvSpPr>
        <p:spPr/>
        <p:txBody>
          <a:bodyPr/>
          <a:lstStyle>
            <a:lvl1pPr>
              <a:defRPr/>
            </a:lvl1pPr>
          </a:lstStyle>
          <a:p>
            <a:fld id="{43A0D9C9-2BB1-42E3-BE74-AE779AF67F7E}"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9BD2FEE2-E700-4EF5-8C56-EF766F46BAF2}"/>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C8CD8E10-6AE5-4927-BCBE-4CA8F672E157}"/>
              </a:ext>
            </a:extLst>
          </p:cNvPr>
          <p:cNvSpPr>
            <a:spLocks noGrp="1"/>
          </p:cNvSpPr>
          <p:nvPr>
            <p:ph type="sldNum" sz="quarter" idx="12"/>
          </p:nvPr>
        </p:nvSpPr>
        <p:spPr/>
        <p:txBody>
          <a:bodyPr/>
          <a:lstStyle>
            <a:lvl1pPr>
              <a:defRPr/>
            </a:lvl1pPr>
          </a:lstStyle>
          <a:p>
            <a:fld id="{F2F04363-DC99-4D91-ABD4-86A4F95F282F}" type="slidenum">
              <a:rPr lang="es-CL" altLang="pt-BR"/>
              <a:pPr/>
              <a:t>‹#›</a:t>
            </a:fld>
            <a:endParaRPr lang="es-CL" altLang="pt-BR"/>
          </a:p>
        </p:txBody>
      </p:sp>
    </p:spTree>
    <p:extLst>
      <p:ext uri="{BB962C8B-B14F-4D97-AF65-F5344CB8AC3E}">
        <p14:creationId xmlns:p14="http://schemas.microsoft.com/office/powerpoint/2010/main" val="1918688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BAEC7D5B-80EF-4E92-BB37-F53721C251DE}"/>
              </a:ext>
            </a:extLst>
          </p:cNvPr>
          <p:cNvSpPr>
            <a:spLocks noGrp="1"/>
          </p:cNvSpPr>
          <p:nvPr>
            <p:ph type="dt" sz="half" idx="10"/>
          </p:nvPr>
        </p:nvSpPr>
        <p:spPr/>
        <p:txBody>
          <a:bodyPr/>
          <a:lstStyle>
            <a:lvl1pPr>
              <a:defRPr/>
            </a:lvl1pPr>
          </a:lstStyle>
          <a:p>
            <a:fld id="{E06CEEBA-BDA4-4589-96B0-16392670F002}"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905466CC-9E97-4D27-99E9-66D38E263745}"/>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8C9CB28B-76D4-4081-A5EB-F192811BD9D0}"/>
              </a:ext>
            </a:extLst>
          </p:cNvPr>
          <p:cNvSpPr>
            <a:spLocks noGrp="1"/>
          </p:cNvSpPr>
          <p:nvPr>
            <p:ph type="sldNum" sz="quarter" idx="12"/>
          </p:nvPr>
        </p:nvSpPr>
        <p:spPr/>
        <p:txBody>
          <a:bodyPr/>
          <a:lstStyle>
            <a:lvl1pPr>
              <a:defRPr/>
            </a:lvl1pPr>
          </a:lstStyle>
          <a:p>
            <a:fld id="{0AE026F7-0C9E-4BF6-AB27-A49E837A5C42}" type="slidenum">
              <a:rPr lang="es-CL" altLang="pt-BR"/>
              <a:pPr/>
              <a:t>‹#›</a:t>
            </a:fld>
            <a:endParaRPr lang="es-CL" altLang="pt-BR"/>
          </a:p>
        </p:txBody>
      </p:sp>
    </p:spTree>
    <p:extLst>
      <p:ext uri="{BB962C8B-B14F-4D97-AF65-F5344CB8AC3E}">
        <p14:creationId xmlns:p14="http://schemas.microsoft.com/office/powerpoint/2010/main" val="2681908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47B1FA3E-89A6-4AA9-AABD-795E21C8224A}"/>
              </a:ext>
            </a:extLst>
          </p:cNvPr>
          <p:cNvSpPr>
            <a:spLocks noGrp="1"/>
          </p:cNvSpPr>
          <p:nvPr>
            <p:ph type="dt" sz="half" idx="10"/>
          </p:nvPr>
        </p:nvSpPr>
        <p:spPr/>
        <p:txBody>
          <a:bodyPr/>
          <a:lstStyle>
            <a:lvl1pPr>
              <a:defRPr/>
            </a:lvl1pPr>
          </a:lstStyle>
          <a:p>
            <a:fld id="{307E98D2-FEBB-4D95-9DAC-BC9582502CC0}" type="datetimeFigureOut">
              <a:rPr lang="es-CL" altLang="pt-BR"/>
              <a:pPr/>
              <a:t>01-05-2019</a:t>
            </a:fld>
            <a:endParaRPr lang="es-CL" altLang="pt-BR"/>
          </a:p>
        </p:txBody>
      </p:sp>
      <p:sp>
        <p:nvSpPr>
          <p:cNvPr id="6" name="4 Marcador de pie de página">
            <a:extLst>
              <a:ext uri="{FF2B5EF4-FFF2-40B4-BE49-F238E27FC236}">
                <a16:creationId xmlns:a16="http://schemas.microsoft.com/office/drawing/2014/main" id="{53B9CB8F-042E-46F7-8BF8-2769D6C1F2F8}"/>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9BE5A504-BB0D-456C-AB48-E9166BB5D4EB}"/>
              </a:ext>
            </a:extLst>
          </p:cNvPr>
          <p:cNvSpPr>
            <a:spLocks noGrp="1"/>
          </p:cNvSpPr>
          <p:nvPr>
            <p:ph type="sldNum" sz="quarter" idx="12"/>
          </p:nvPr>
        </p:nvSpPr>
        <p:spPr/>
        <p:txBody>
          <a:bodyPr/>
          <a:lstStyle>
            <a:lvl1pPr>
              <a:defRPr/>
            </a:lvl1pPr>
          </a:lstStyle>
          <a:p>
            <a:fld id="{E8956F25-87EF-414D-9419-228624888041}" type="slidenum">
              <a:rPr lang="es-CL" altLang="pt-BR"/>
              <a:pPr/>
              <a:t>‹#›</a:t>
            </a:fld>
            <a:endParaRPr lang="es-CL" altLang="pt-BR"/>
          </a:p>
        </p:txBody>
      </p:sp>
    </p:spTree>
    <p:extLst>
      <p:ext uri="{BB962C8B-B14F-4D97-AF65-F5344CB8AC3E}">
        <p14:creationId xmlns:p14="http://schemas.microsoft.com/office/powerpoint/2010/main" val="2174180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F26549B2-2A2E-48A3-AC22-9115487C5D13}"/>
              </a:ext>
            </a:extLst>
          </p:cNvPr>
          <p:cNvSpPr>
            <a:spLocks noGrp="1"/>
          </p:cNvSpPr>
          <p:nvPr>
            <p:ph type="dt" sz="half" idx="10"/>
          </p:nvPr>
        </p:nvSpPr>
        <p:spPr/>
        <p:txBody>
          <a:bodyPr/>
          <a:lstStyle>
            <a:lvl1pPr>
              <a:defRPr/>
            </a:lvl1pPr>
          </a:lstStyle>
          <a:p>
            <a:fld id="{8B914E2F-97C0-480E-8FCC-A54FCFADD561}" type="datetimeFigureOut">
              <a:rPr lang="es-CL" altLang="pt-BR"/>
              <a:pPr/>
              <a:t>01-05-2019</a:t>
            </a:fld>
            <a:endParaRPr lang="es-CL" altLang="pt-BR"/>
          </a:p>
        </p:txBody>
      </p:sp>
      <p:sp>
        <p:nvSpPr>
          <p:cNvPr id="8" name="4 Marcador de pie de página">
            <a:extLst>
              <a:ext uri="{FF2B5EF4-FFF2-40B4-BE49-F238E27FC236}">
                <a16:creationId xmlns:a16="http://schemas.microsoft.com/office/drawing/2014/main" id="{1A5A1334-E97C-4C07-8416-EF522BDAE887}"/>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A514FB8E-E18A-495D-B29F-6220CE45E363}"/>
              </a:ext>
            </a:extLst>
          </p:cNvPr>
          <p:cNvSpPr>
            <a:spLocks noGrp="1"/>
          </p:cNvSpPr>
          <p:nvPr>
            <p:ph type="sldNum" sz="quarter" idx="12"/>
          </p:nvPr>
        </p:nvSpPr>
        <p:spPr/>
        <p:txBody>
          <a:bodyPr/>
          <a:lstStyle>
            <a:lvl1pPr>
              <a:defRPr/>
            </a:lvl1pPr>
          </a:lstStyle>
          <a:p>
            <a:fld id="{F39C86C7-CB4D-46DF-8037-52A1F1A7E39F}" type="slidenum">
              <a:rPr lang="es-CL" altLang="pt-BR"/>
              <a:pPr/>
              <a:t>‹#›</a:t>
            </a:fld>
            <a:endParaRPr lang="es-CL" altLang="pt-BR"/>
          </a:p>
        </p:txBody>
      </p:sp>
    </p:spTree>
    <p:extLst>
      <p:ext uri="{BB962C8B-B14F-4D97-AF65-F5344CB8AC3E}">
        <p14:creationId xmlns:p14="http://schemas.microsoft.com/office/powerpoint/2010/main" val="1657530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0FCE28-2477-4EF6-B0B4-5DD8E6642962}"/>
              </a:ext>
            </a:extLst>
          </p:cNvPr>
          <p:cNvSpPr>
            <a:spLocks noGrp="1"/>
          </p:cNvSpPr>
          <p:nvPr>
            <p:ph type="dt" sz="half" idx="10"/>
          </p:nvPr>
        </p:nvSpPr>
        <p:spPr/>
        <p:txBody>
          <a:bodyPr/>
          <a:lstStyle>
            <a:lvl1pPr>
              <a:defRPr/>
            </a:lvl1pPr>
          </a:lstStyle>
          <a:p>
            <a:fld id="{0DDD7355-71E3-4C00-9125-8B8FEBB69BCE}" type="datetimeFigureOut">
              <a:rPr lang="es-CL" altLang="pt-BR"/>
              <a:pPr/>
              <a:t>01-05-2019</a:t>
            </a:fld>
            <a:endParaRPr lang="es-CL" altLang="pt-BR"/>
          </a:p>
        </p:txBody>
      </p:sp>
      <p:sp>
        <p:nvSpPr>
          <p:cNvPr id="4" name="4 Marcador de pie de página">
            <a:extLst>
              <a:ext uri="{FF2B5EF4-FFF2-40B4-BE49-F238E27FC236}">
                <a16:creationId xmlns:a16="http://schemas.microsoft.com/office/drawing/2014/main" id="{E6CC80EE-7606-44B8-9E0A-97F827A54B91}"/>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AA64DBD0-693C-4EF5-8E0B-BD500EA1F5A9}"/>
              </a:ext>
            </a:extLst>
          </p:cNvPr>
          <p:cNvSpPr>
            <a:spLocks noGrp="1"/>
          </p:cNvSpPr>
          <p:nvPr>
            <p:ph type="sldNum" sz="quarter" idx="12"/>
          </p:nvPr>
        </p:nvSpPr>
        <p:spPr/>
        <p:txBody>
          <a:bodyPr/>
          <a:lstStyle>
            <a:lvl1pPr>
              <a:defRPr/>
            </a:lvl1pPr>
          </a:lstStyle>
          <a:p>
            <a:fld id="{9B299B8B-340A-43AF-9ADD-43C0F68F975A}" type="slidenum">
              <a:rPr lang="es-CL" altLang="pt-BR"/>
              <a:pPr/>
              <a:t>‹#›</a:t>
            </a:fld>
            <a:endParaRPr lang="es-CL" altLang="pt-BR"/>
          </a:p>
        </p:txBody>
      </p:sp>
    </p:spTree>
    <p:extLst>
      <p:ext uri="{BB962C8B-B14F-4D97-AF65-F5344CB8AC3E}">
        <p14:creationId xmlns:p14="http://schemas.microsoft.com/office/powerpoint/2010/main" val="1678916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84A844B5-DCC2-4F5F-9D6B-6D655323BA16}"/>
              </a:ext>
            </a:extLst>
          </p:cNvPr>
          <p:cNvSpPr>
            <a:spLocks noGrp="1"/>
          </p:cNvSpPr>
          <p:nvPr>
            <p:ph type="dt" sz="half" idx="10"/>
          </p:nvPr>
        </p:nvSpPr>
        <p:spPr/>
        <p:txBody>
          <a:bodyPr/>
          <a:lstStyle>
            <a:lvl1pPr>
              <a:defRPr/>
            </a:lvl1pPr>
          </a:lstStyle>
          <a:p>
            <a:fld id="{494B0A36-2A24-4251-A6B4-E13B7C70147A}" type="datetimeFigureOut">
              <a:rPr lang="es-CL" altLang="pt-BR"/>
              <a:pPr/>
              <a:t>01-05-2019</a:t>
            </a:fld>
            <a:endParaRPr lang="es-CL" altLang="pt-BR"/>
          </a:p>
        </p:txBody>
      </p:sp>
      <p:sp>
        <p:nvSpPr>
          <p:cNvPr id="3" name="4 Marcador de pie de página">
            <a:extLst>
              <a:ext uri="{FF2B5EF4-FFF2-40B4-BE49-F238E27FC236}">
                <a16:creationId xmlns:a16="http://schemas.microsoft.com/office/drawing/2014/main" id="{2318F6DC-227B-43EF-AA77-75F266C92091}"/>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FE91CB87-1786-4F33-A617-94E47E9BAFEC}"/>
              </a:ext>
            </a:extLst>
          </p:cNvPr>
          <p:cNvSpPr>
            <a:spLocks noGrp="1"/>
          </p:cNvSpPr>
          <p:nvPr>
            <p:ph type="sldNum" sz="quarter" idx="12"/>
          </p:nvPr>
        </p:nvSpPr>
        <p:spPr/>
        <p:txBody>
          <a:bodyPr/>
          <a:lstStyle>
            <a:lvl1pPr>
              <a:defRPr/>
            </a:lvl1pPr>
          </a:lstStyle>
          <a:p>
            <a:fld id="{44FEA195-022C-49F5-AE81-E8A7270FF27A}" type="slidenum">
              <a:rPr lang="es-CL" altLang="pt-BR"/>
              <a:pPr/>
              <a:t>‹#›</a:t>
            </a:fld>
            <a:endParaRPr lang="es-CL" altLang="pt-BR"/>
          </a:p>
        </p:txBody>
      </p:sp>
    </p:spTree>
    <p:extLst>
      <p:ext uri="{BB962C8B-B14F-4D97-AF65-F5344CB8AC3E}">
        <p14:creationId xmlns:p14="http://schemas.microsoft.com/office/powerpoint/2010/main" val="1718910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929097FD-1E17-4818-87E1-B200B83568B1}"/>
              </a:ext>
            </a:extLst>
          </p:cNvPr>
          <p:cNvSpPr>
            <a:spLocks noGrp="1"/>
          </p:cNvSpPr>
          <p:nvPr>
            <p:ph type="dt" sz="half" idx="10"/>
          </p:nvPr>
        </p:nvSpPr>
        <p:spPr/>
        <p:txBody>
          <a:bodyPr/>
          <a:lstStyle>
            <a:lvl1pPr>
              <a:defRPr/>
            </a:lvl1pPr>
          </a:lstStyle>
          <a:p>
            <a:fld id="{4198FE94-94DD-4610-A315-47786C3CB6D7}" type="datetimeFigureOut">
              <a:rPr lang="es-CL" altLang="pt-BR"/>
              <a:pPr/>
              <a:t>01-05-2019</a:t>
            </a:fld>
            <a:endParaRPr lang="es-CL" altLang="pt-BR"/>
          </a:p>
        </p:txBody>
      </p:sp>
      <p:sp>
        <p:nvSpPr>
          <p:cNvPr id="6" name="4 Marcador de pie de página">
            <a:extLst>
              <a:ext uri="{FF2B5EF4-FFF2-40B4-BE49-F238E27FC236}">
                <a16:creationId xmlns:a16="http://schemas.microsoft.com/office/drawing/2014/main" id="{600E3EA2-B5D1-4946-B45D-73FA4AAE6F57}"/>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D6127421-B890-49D3-A42A-EC51D6C2B37C}"/>
              </a:ext>
            </a:extLst>
          </p:cNvPr>
          <p:cNvSpPr>
            <a:spLocks noGrp="1"/>
          </p:cNvSpPr>
          <p:nvPr>
            <p:ph type="sldNum" sz="quarter" idx="12"/>
          </p:nvPr>
        </p:nvSpPr>
        <p:spPr/>
        <p:txBody>
          <a:bodyPr/>
          <a:lstStyle>
            <a:lvl1pPr>
              <a:defRPr/>
            </a:lvl1pPr>
          </a:lstStyle>
          <a:p>
            <a:fld id="{246B22FD-C38E-4A7D-B863-DF8E3CBA2E9B}" type="slidenum">
              <a:rPr lang="es-CL" altLang="pt-BR"/>
              <a:pPr/>
              <a:t>‹#›</a:t>
            </a:fld>
            <a:endParaRPr lang="es-CL" altLang="pt-BR"/>
          </a:p>
        </p:txBody>
      </p:sp>
    </p:spTree>
    <p:extLst>
      <p:ext uri="{BB962C8B-B14F-4D97-AF65-F5344CB8AC3E}">
        <p14:creationId xmlns:p14="http://schemas.microsoft.com/office/powerpoint/2010/main" val="502687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35CB407C-BD5F-4202-9A1B-F4F308C6DF2C}"/>
              </a:ext>
            </a:extLst>
          </p:cNvPr>
          <p:cNvSpPr>
            <a:spLocks noGrp="1"/>
          </p:cNvSpPr>
          <p:nvPr>
            <p:ph type="dt" sz="half" idx="10"/>
          </p:nvPr>
        </p:nvSpPr>
        <p:spPr/>
        <p:txBody>
          <a:bodyPr/>
          <a:lstStyle>
            <a:lvl1pPr>
              <a:defRPr/>
            </a:lvl1pPr>
          </a:lstStyle>
          <a:p>
            <a:fld id="{50836C06-8F81-4F76-90E4-43D2E67C5BC1}" type="datetimeFigureOut">
              <a:rPr lang="es-CL" altLang="pt-BR"/>
              <a:pPr/>
              <a:t>01-05-2019</a:t>
            </a:fld>
            <a:endParaRPr lang="es-CL" altLang="pt-BR"/>
          </a:p>
        </p:txBody>
      </p:sp>
      <p:sp>
        <p:nvSpPr>
          <p:cNvPr id="6" name="4 Marcador de pie de página">
            <a:extLst>
              <a:ext uri="{FF2B5EF4-FFF2-40B4-BE49-F238E27FC236}">
                <a16:creationId xmlns:a16="http://schemas.microsoft.com/office/drawing/2014/main" id="{E7DCF957-1F7F-4E29-81E1-2E433D6013E0}"/>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A2FAB9E-F354-4DDD-B985-128A4AEFBBAC}"/>
              </a:ext>
            </a:extLst>
          </p:cNvPr>
          <p:cNvSpPr>
            <a:spLocks noGrp="1"/>
          </p:cNvSpPr>
          <p:nvPr>
            <p:ph type="sldNum" sz="quarter" idx="12"/>
          </p:nvPr>
        </p:nvSpPr>
        <p:spPr/>
        <p:txBody>
          <a:bodyPr/>
          <a:lstStyle>
            <a:lvl1pPr>
              <a:defRPr/>
            </a:lvl1pPr>
          </a:lstStyle>
          <a:p>
            <a:fld id="{D7721E4C-47F2-487C-990B-1F2F1175867E}" type="slidenum">
              <a:rPr lang="es-CL" altLang="pt-BR"/>
              <a:pPr/>
              <a:t>‹#›</a:t>
            </a:fld>
            <a:endParaRPr lang="es-CL" altLang="pt-BR"/>
          </a:p>
        </p:txBody>
      </p:sp>
    </p:spTree>
    <p:extLst>
      <p:ext uri="{BB962C8B-B14F-4D97-AF65-F5344CB8AC3E}">
        <p14:creationId xmlns:p14="http://schemas.microsoft.com/office/powerpoint/2010/main" val="39437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FCE38382-2F3B-4D71-829D-0AC50AFB5B19}"/>
              </a:ext>
            </a:extLst>
          </p:cNvPr>
          <p:cNvSpPr>
            <a:spLocks noGrp="1"/>
          </p:cNvSpPr>
          <p:nvPr>
            <p:ph type="dt" sz="half" idx="10"/>
          </p:nvPr>
        </p:nvSpPr>
        <p:spPr/>
        <p:txBody>
          <a:bodyPr/>
          <a:lstStyle>
            <a:lvl1pPr>
              <a:defRPr/>
            </a:lvl1pPr>
          </a:lstStyle>
          <a:p>
            <a:fld id="{7D5DBA69-6F39-497A-8680-A4B1ACD03A5A}"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BE659908-20BD-4F41-9FE3-2A43C9E1DD74}"/>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D7E4754E-EF85-4A2A-B414-901F4752AE88}"/>
              </a:ext>
            </a:extLst>
          </p:cNvPr>
          <p:cNvSpPr>
            <a:spLocks noGrp="1"/>
          </p:cNvSpPr>
          <p:nvPr>
            <p:ph type="sldNum" sz="quarter" idx="12"/>
          </p:nvPr>
        </p:nvSpPr>
        <p:spPr/>
        <p:txBody>
          <a:bodyPr/>
          <a:lstStyle>
            <a:lvl1pPr>
              <a:defRPr/>
            </a:lvl1pPr>
          </a:lstStyle>
          <a:p>
            <a:fld id="{3F13492E-3FBF-4C87-A7BA-A6685E7AC706}" type="slidenum">
              <a:rPr lang="es-CL" altLang="pt-BR"/>
              <a:pPr/>
              <a:t>‹#›</a:t>
            </a:fld>
            <a:endParaRPr lang="es-CL" altLang="pt-BR"/>
          </a:p>
        </p:txBody>
      </p:sp>
    </p:spTree>
    <p:extLst>
      <p:ext uri="{BB962C8B-B14F-4D97-AF65-F5344CB8AC3E}">
        <p14:creationId xmlns:p14="http://schemas.microsoft.com/office/powerpoint/2010/main" val="1174085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64A828C-2935-4D69-8DF4-40DA3E882023}"/>
              </a:ext>
            </a:extLst>
          </p:cNvPr>
          <p:cNvSpPr>
            <a:spLocks noGrp="1"/>
          </p:cNvSpPr>
          <p:nvPr>
            <p:ph type="dt" sz="half" idx="10"/>
          </p:nvPr>
        </p:nvSpPr>
        <p:spPr/>
        <p:txBody>
          <a:bodyPr/>
          <a:lstStyle>
            <a:lvl1pPr>
              <a:defRPr/>
            </a:lvl1pPr>
          </a:lstStyle>
          <a:p>
            <a:fld id="{469154F0-79C2-4A90-97FA-9284393A81F1}"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98D4EBAB-CAC2-4A5A-8D51-3D43518D5C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4C8AE40F-8F03-4587-BB15-A8090958684E}"/>
              </a:ext>
            </a:extLst>
          </p:cNvPr>
          <p:cNvSpPr>
            <a:spLocks noGrp="1"/>
          </p:cNvSpPr>
          <p:nvPr>
            <p:ph type="sldNum" sz="quarter" idx="12"/>
          </p:nvPr>
        </p:nvSpPr>
        <p:spPr/>
        <p:txBody>
          <a:bodyPr/>
          <a:lstStyle>
            <a:lvl1pPr>
              <a:defRPr/>
            </a:lvl1pPr>
          </a:lstStyle>
          <a:p>
            <a:fld id="{13BF124D-772E-4DE7-AB13-7CAF3D9EA31C}" type="slidenum">
              <a:rPr lang="es-CL" altLang="pt-BR"/>
              <a:pPr/>
              <a:t>‹#›</a:t>
            </a:fld>
            <a:endParaRPr lang="es-CL" altLang="pt-BR"/>
          </a:p>
        </p:txBody>
      </p:sp>
    </p:spTree>
    <p:extLst>
      <p:ext uri="{BB962C8B-B14F-4D97-AF65-F5344CB8AC3E}">
        <p14:creationId xmlns:p14="http://schemas.microsoft.com/office/powerpoint/2010/main" val="3600500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5610484A-8067-4A84-9898-950C1898EAD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pt-BR"/>
              <a:t>Haga clic para modificar el estilo de título del patrón</a:t>
            </a:r>
            <a:endParaRPr lang="es-CL" altLang="pt-BR"/>
          </a:p>
        </p:txBody>
      </p:sp>
      <p:sp>
        <p:nvSpPr>
          <p:cNvPr id="1027" name="2 Marcador de texto">
            <a:extLst>
              <a:ext uri="{FF2B5EF4-FFF2-40B4-BE49-F238E27FC236}">
                <a16:creationId xmlns:a16="http://schemas.microsoft.com/office/drawing/2014/main" id="{D1640054-82F2-445C-871B-8D438AA08BAB}"/>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pt-BR"/>
              <a:t>Haga clic para modificar el estilo de texto del patrón</a:t>
            </a:r>
          </a:p>
          <a:p>
            <a:pPr lvl="1"/>
            <a:r>
              <a:rPr lang="es-ES" altLang="pt-BR"/>
              <a:t>Segundo nivel</a:t>
            </a:r>
          </a:p>
          <a:p>
            <a:pPr lvl="2"/>
            <a:r>
              <a:rPr lang="es-ES" altLang="pt-BR"/>
              <a:t>Tercer nivel</a:t>
            </a:r>
          </a:p>
          <a:p>
            <a:pPr lvl="3"/>
            <a:r>
              <a:rPr lang="es-ES" altLang="pt-BR"/>
              <a:t>Cuarto nivel</a:t>
            </a:r>
          </a:p>
          <a:p>
            <a:pPr lvl="4"/>
            <a:r>
              <a:rPr lang="es-ES" altLang="pt-BR"/>
              <a:t>Quinto nivel</a:t>
            </a:r>
            <a:endParaRPr lang="es-CL" altLang="pt-BR"/>
          </a:p>
        </p:txBody>
      </p:sp>
      <p:sp>
        <p:nvSpPr>
          <p:cNvPr id="4" name="3 Marcador de fecha">
            <a:extLst>
              <a:ext uri="{FF2B5EF4-FFF2-40B4-BE49-F238E27FC236}">
                <a16:creationId xmlns:a16="http://schemas.microsoft.com/office/drawing/2014/main" id="{BE10361B-00BD-40BA-B322-666B18373988}"/>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cs typeface="Arial" panose="020B0604020202020204" pitchFamily="34" charset="0"/>
              </a:defRPr>
            </a:lvl1pPr>
          </a:lstStyle>
          <a:p>
            <a:fld id="{8162D4A5-951F-406F-B338-2EA569779300}" type="datetimeFigureOut">
              <a:rPr lang="es-CL" altLang="pt-BR"/>
              <a:pPr/>
              <a:t>01-05-2019</a:t>
            </a:fld>
            <a:endParaRPr lang="es-CL" altLang="pt-BR"/>
          </a:p>
        </p:txBody>
      </p:sp>
      <p:sp>
        <p:nvSpPr>
          <p:cNvPr id="5" name="4 Marcador de pie de página">
            <a:extLst>
              <a:ext uri="{FF2B5EF4-FFF2-40B4-BE49-F238E27FC236}">
                <a16:creationId xmlns:a16="http://schemas.microsoft.com/office/drawing/2014/main" id="{A65D2DFF-6CCE-41AD-BC2B-C5CC99CCED1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0F63F458-FEC5-468F-BC6F-10C3B30A4D3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cs typeface="Arial" panose="020B0604020202020204" pitchFamily="34" charset="0"/>
              </a:defRPr>
            </a:lvl1pPr>
          </a:lstStyle>
          <a:p>
            <a:fld id="{9209A379-A31F-4D0C-B8E8-893916A1EFDA}" type="slidenum">
              <a:rPr lang="es-CL" altLang="pt-BR"/>
              <a:pPr/>
              <a:t>‹#›</a:t>
            </a:fld>
            <a:endParaRPr lang="es-CL" alt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B0648912-8E63-409B-9B0D-BB7BA0A613D5}"/>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r>
              <a:rPr lang="es-CL" altLang="pt-BR"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Corriente eléctrica y circuitos de corriente directa</a:t>
            </a:r>
          </a:p>
        </p:txBody>
      </p:sp>
      <p:sp>
        <p:nvSpPr>
          <p:cNvPr id="13314" name="Text Box 2">
            <a:extLst>
              <a:ext uri="{FF2B5EF4-FFF2-40B4-BE49-F238E27FC236}">
                <a16:creationId xmlns:a16="http://schemas.microsoft.com/office/drawing/2014/main" id="{6AE6A63C-558A-4585-B027-4E7062A63EA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t"/>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ts val="800"/>
              </a:spcBef>
            </a:pPr>
            <a:r>
              <a:rPr lang="es-CL" altLang="pt-BR" sz="3200" b="1" dirty="0">
                <a:solidFill>
                  <a:srgbClr val="254061"/>
                </a:solidFill>
                <a:latin typeface="Calibri"/>
                <a:ea typeface="Microsoft YaHei"/>
                <a:cs typeface="Calibri"/>
              </a:rPr>
              <a:t>2019</a:t>
            </a:r>
            <a:endParaRPr lang="es-CL" altLang="pt-BR" sz="3200" b="1" dirty="0">
              <a:solidFill>
                <a:srgbClr val="254061"/>
              </a:solidFill>
              <a:ea typeface="Microsoft YaHei"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descr="https://figures.boundless.com/11290/full/figure-21-01-01a.jpe">
            <a:extLst>
              <a:ext uri="{FF2B5EF4-FFF2-40B4-BE49-F238E27FC236}">
                <a16:creationId xmlns:a16="http://schemas.microsoft.com/office/drawing/2014/main" id="{A27D12A4-E803-470B-AC17-6E754FF212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BA526B40-18A2-4EA2-8FF5-0138EA3C4589}"/>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a:stretch>
              <a:fillRect r="-7843"/>
            </a:stretch>
          </a:blipFill>
        </p:spPr>
        <p:txBody>
          <a:bodyPr/>
          <a:lstStyle/>
          <a:p>
            <a:pPr>
              <a:defRPr/>
            </a:pPr>
            <a:r>
              <a:rPr lang="es-CL">
                <a:noFill/>
                <a:ea typeface="+mn-ea"/>
                <a:cs typeface="Arial" charset="0"/>
              </a:rPr>
              <a:t> </a:t>
            </a:r>
          </a:p>
        </p:txBody>
      </p:sp>
      <p:sp>
        <p:nvSpPr>
          <p:cNvPr id="14339" name="TextBox 2">
            <a:extLst>
              <a:ext uri="{FF2B5EF4-FFF2-40B4-BE49-F238E27FC236}">
                <a16:creationId xmlns:a16="http://schemas.microsoft.com/office/drawing/2014/main" id="{B9B6A0D5-DED3-4653-98F1-BA4E965F1DC9}"/>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Corriente eléctrica o intensidad de corriente eléctrica</a:t>
            </a:r>
          </a:p>
        </p:txBody>
      </p:sp>
      <p:sp>
        <p:nvSpPr>
          <p:cNvPr id="14340" name="TextBox 4">
            <a:extLst>
              <a:ext uri="{FF2B5EF4-FFF2-40B4-BE49-F238E27FC236}">
                <a16:creationId xmlns:a16="http://schemas.microsoft.com/office/drawing/2014/main" id="{57A85909-B58C-4EAB-958E-8C966DCEE560}"/>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b="1"/>
              <a:t>Corriente y cargas en movimiento </a:t>
            </a:r>
          </a:p>
        </p:txBody>
      </p:sp>
      <p:sp>
        <p:nvSpPr>
          <p:cNvPr id="14341" name="TextBox 5">
            <a:extLst>
              <a:ext uri="{FF2B5EF4-FFF2-40B4-BE49-F238E27FC236}">
                <a16:creationId xmlns:a16="http://schemas.microsoft.com/office/drawing/2014/main" id="{B21B73C8-725D-4530-B0CF-A1C4CA78AD76}"/>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La unidad del SI de corriente eléctrica es el </a:t>
            </a:r>
            <a:r>
              <a:rPr lang="es-CL" altLang="pt-BR" sz="1800" b="1"/>
              <a:t>ampere (A)</a:t>
            </a:r>
          </a:p>
        </p:txBody>
      </p:sp>
      <p:sp>
        <p:nvSpPr>
          <p:cNvPr id="7" name="TextBox 6">
            <a:extLst>
              <a:ext uri="{FF2B5EF4-FFF2-40B4-BE49-F238E27FC236}">
                <a16:creationId xmlns:a16="http://schemas.microsoft.com/office/drawing/2014/main" id="{68D83795-977A-4BCC-9771-57CDDDE7C1A5}"/>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a:stretch>
              <a:fillRect l="-5128" r="-10256" b="-7500"/>
            </a:stretch>
          </a:blipFill>
        </p:spPr>
        <p:txBody>
          <a:bodyPr/>
          <a:lstStyle/>
          <a:p>
            <a:pPr>
              <a:defRPr/>
            </a:pPr>
            <a:r>
              <a:rPr lang="es-CL">
                <a:noFill/>
                <a:ea typeface="+mn-ea"/>
                <a:cs typeface="Arial" charset="0"/>
              </a:rPr>
              <a:t> </a:t>
            </a:r>
          </a:p>
        </p:txBody>
      </p:sp>
      <p:pic>
        <p:nvPicPr>
          <p:cNvPr id="14343"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B33382E8-0486-4CD6-9CF6-D00C2CBC85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4" name="TextBox 8">
            <a:extLst>
              <a:ext uri="{FF2B5EF4-FFF2-40B4-BE49-F238E27FC236}">
                <a16:creationId xmlns:a16="http://schemas.microsoft.com/office/drawing/2014/main" id="{CC875F28-2D7A-4FED-9C70-D42602CB40A3}"/>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Sentido convencional de la corriente eléctrica</a:t>
            </a:r>
            <a:endParaRPr lang="es-CL" altLang="pt-BR" sz="1800"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https://figures.boundless.com/12183/full/figure-21-01-05a.jpe">
            <a:extLst>
              <a:ext uri="{FF2B5EF4-FFF2-40B4-BE49-F238E27FC236}">
                <a16:creationId xmlns:a16="http://schemas.microsoft.com/office/drawing/2014/main" id="{C7152268-C338-4F60-8E19-7E49B2DF3C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2" name="TextBox 2">
            <a:extLst>
              <a:ext uri="{FF2B5EF4-FFF2-40B4-BE49-F238E27FC236}">
                <a16:creationId xmlns:a16="http://schemas.microsoft.com/office/drawing/2014/main" id="{6490B2E9-CA0A-4EE9-A526-236D84D7713B}"/>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b="1"/>
              <a:t>Visión microscópica de la corriente eléctrica </a:t>
            </a:r>
          </a:p>
        </p:txBody>
      </p:sp>
      <p:pic>
        <p:nvPicPr>
          <p:cNvPr id="15363"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4159318D-5FEB-4BEB-A8A7-38BBB7A039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9FAC68FD-74DB-45E1-AEA2-23C2AEFA3C1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a:stretch>
              <a:fillRect l="-3114" t="-3311" b="-9934"/>
            </a:stretch>
          </a:blipFill>
        </p:spPr>
        <p:txBody>
          <a:bodyPr/>
          <a:lstStyle/>
          <a:p>
            <a:pPr>
              <a:defRPr/>
            </a:pPr>
            <a:r>
              <a:rPr lang="es-CL">
                <a:noFill/>
                <a:ea typeface="+mn-ea"/>
                <a:cs typeface="Arial" charset="0"/>
              </a:rPr>
              <a:t> </a:t>
            </a:r>
          </a:p>
        </p:txBody>
      </p:sp>
      <p:sp>
        <p:nvSpPr>
          <p:cNvPr id="5" name="TextBox 4">
            <a:extLst>
              <a:ext uri="{FF2B5EF4-FFF2-40B4-BE49-F238E27FC236}">
                <a16:creationId xmlns:a16="http://schemas.microsoft.com/office/drawing/2014/main" id="{F91DB540-4B3A-40DC-9FB0-93BC00689376}"/>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a:stretch>
              <a:fillRect r="-7843"/>
            </a:stretch>
          </a:blipFill>
        </p:spPr>
        <p:txBody>
          <a:bodyPr/>
          <a:lstStyle/>
          <a:p>
            <a:pPr>
              <a:defRPr/>
            </a:pPr>
            <a:r>
              <a:rPr lang="es-CL">
                <a:noFill/>
                <a:ea typeface="+mn-ea"/>
                <a:cs typeface="Arial" charset="0"/>
              </a:rPr>
              <a:t> </a:t>
            </a:r>
          </a:p>
        </p:txBody>
      </p:sp>
      <p:sp>
        <p:nvSpPr>
          <p:cNvPr id="8" name="TextBox 7">
            <a:extLst>
              <a:ext uri="{FF2B5EF4-FFF2-40B4-BE49-F238E27FC236}">
                <a16:creationId xmlns:a16="http://schemas.microsoft.com/office/drawing/2014/main" id="{2DF7BC1C-245D-4552-80A3-9965EE65474D}"/>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a:stretch>
              <a:fillRect r="-4264"/>
            </a:stretch>
          </a:blipFill>
        </p:spPr>
        <p:txBody>
          <a:bodyPr/>
          <a:lstStyle/>
          <a:p>
            <a:pPr>
              <a:defRPr/>
            </a:pPr>
            <a:r>
              <a:rPr lang="es-CL">
                <a:noFill/>
                <a:ea typeface="+mn-ea"/>
                <a:cs typeface="Arial" charset="0"/>
              </a:rPr>
              <a:t> </a:t>
            </a:r>
          </a:p>
        </p:txBody>
      </p:sp>
      <p:sp>
        <p:nvSpPr>
          <p:cNvPr id="6" name="Rectangle 5">
            <a:extLst>
              <a:ext uri="{FF2B5EF4-FFF2-40B4-BE49-F238E27FC236}">
                <a16:creationId xmlns:a16="http://schemas.microsoft.com/office/drawing/2014/main" id="{F82832B1-419C-4339-B679-B2F1D06E18BD}"/>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a:stretch>
              <a:fillRect t="-8333" r="-3196" b="-26667"/>
            </a:stretch>
          </a:blipFill>
        </p:spPr>
        <p:txBody>
          <a:bodyPr/>
          <a:lstStyle/>
          <a:p>
            <a:pPr>
              <a:defRPr/>
            </a:pPr>
            <a:r>
              <a:rPr lang="es-CL">
                <a:noFill/>
                <a:ea typeface="+mn-ea"/>
                <a:cs typeface="Arial" charset="0"/>
              </a:rPr>
              <a:t> </a:t>
            </a:r>
          </a:p>
        </p:txBody>
      </p:sp>
      <p:sp>
        <p:nvSpPr>
          <p:cNvPr id="15368" name="TextBox 9">
            <a:extLst>
              <a:ext uri="{FF2B5EF4-FFF2-40B4-BE49-F238E27FC236}">
                <a16:creationId xmlns:a16="http://schemas.microsoft.com/office/drawing/2014/main" id="{2C1E5541-CB27-4864-A78B-394DE540B9D6}"/>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solidFill>
                  <a:srgbClr val="002060"/>
                </a:solidFill>
                <a:latin typeface="Arial" panose="020B0604020202020204" pitchFamily="34" charset="0"/>
              </a:rPr>
              <a:t>n= numero de cargas por unidad de volumen o densidad numérica de portadores</a:t>
            </a:r>
          </a:p>
          <a:p>
            <a:pPr eaLnBrk="1" hangingPunct="1"/>
            <a:r>
              <a:rPr lang="es-CL" altLang="pt-BR" sz="1800">
                <a:solidFill>
                  <a:srgbClr val="002060"/>
                </a:solidFill>
                <a:latin typeface="Arial" panose="020B0604020202020204" pitchFamily="34" charset="0"/>
              </a:rPr>
              <a:t>v</a:t>
            </a:r>
            <a:r>
              <a:rPr lang="es-CL" altLang="pt-BR" sz="1000">
                <a:solidFill>
                  <a:srgbClr val="002060"/>
                </a:solidFill>
                <a:latin typeface="Arial" panose="020B0604020202020204" pitchFamily="34" charset="0"/>
              </a:rPr>
              <a:t>d</a:t>
            </a:r>
            <a:r>
              <a:rPr lang="es-CL" altLang="pt-BR" sz="1800">
                <a:solidFill>
                  <a:srgbClr val="002060"/>
                </a:solidFill>
                <a:latin typeface="Arial" panose="020B0604020202020204" pitchFamily="34" charset="0"/>
              </a:rPr>
              <a:t> = velocidad media de desplazamiento de los electrones o velocidad de deriva</a:t>
            </a:r>
          </a:p>
          <a:p>
            <a:pPr eaLnBrk="1" hangingPunct="1"/>
            <a:r>
              <a:rPr lang="es-CL" altLang="pt-BR" sz="1800">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49338193-8D32-4BF8-979A-B3FA39BC44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16386" name="TextBox 1">
            <a:extLst>
              <a:ext uri="{FF2B5EF4-FFF2-40B4-BE49-F238E27FC236}">
                <a16:creationId xmlns:a16="http://schemas.microsoft.com/office/drawing/2014/main" id="{69EA95B0-70E2-486C-8CC4-FDDC814EA71B}"/>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b="1"/>
              <a:t>Resistencia y ley de Ohm</a:t>
            </a:r>
          </a:p>
        </p:txBody>
      </p:sp>
      <p:cxnSp>
        <p:nvCxnSpPr>
          <p:cNvPr id="5" name="Straight Arrow Connector 4">
            <a:extLst>
              <a:ext uri="{FF2B5EF4-FFF2-40B4-BE49-F238E27FC236}">
                <a16:creationId xmlns:a16="http://schemas.microsoft.com/office/drawing/2014/main" id="{DA516976-A97A-455D-8C2F-5157C4E7A3CE}"/>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F25F791-492A-4911-9693-FD25EDEC125E}"/>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a:stretch>
              <a:fillRect r="-20313" b="-22388"/>
            </a:stretch>
          </a:blipFill>
        </p:spPr>
        <p:txBody>
          <a:bodyPr/>
          <a:lstStyle/>
          <a:p>
            <a:pPr>
              <a:defRPr/>
            </a:pPr>
            <a:r>
              <a:rPr lang="es-CL">
                <a:noFill/>
                <a:ea typeface="+mn-ea"/>
                <a:cs typeface="Arial" charset="0"/>
              </a:rPr>
              <a:t> </a:t>
            </a:r>
          </a:p>
        </p:txBody>
      </p:sp>
      <p:cxnSp>
        <p:nvCxnSpPr>
          <p:cNvPr id="11" name="Straight Arrow Connector 10">
            <a:extLst>
              <a:ext uri="{FF2B5EF4-FFF2-40B4-BE49-F238E27FC236}">
                <a16:creationId xmlns:a16="http://schemas.microsoft.com/office/drawing/2014/main" id="{B34F8989-8CCA-495D-8254-961D1C86BAAA}"/>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6390" name="TextBox 11">
            <a:extLst>
              <a:ext uri="{FF2B5EF4-FFF2-40B4-BE49-F238E27FC236}">
                <a16:creationId xmlns:a16="http://schemas.microsoft.com/office/drawing/2014/main" id="{5F09DDC7-98EC-4E7B-852B-E0790779236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L</a:t>
            </a:r>
          </a:p>
        </p:txBody>
      </p:sp>
      <p:cxnSp>
        <p:nvCxnSpPr>
          <p:cNvPr id="14" name="Straight Arrow Connector 13">
            <a:extLst>
              <a:ext uri="{FF2B5EF4-FFF2-40B4-BE49-F238E27FC236}">
                <a16:creationId xmlns:a16="http://schemas.microsoft.com/office/drawing/2014/main" id="{1D7B35E2-F01C-49A0-9630-A437A3432B98}"/>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16392" name="TextBox 14">
            <a:extLst>
              <a:ext uri="{FF2B5EF4-FFF2-40B4-BE49-F238E27FC236}">
                <a16:creationId xmlns:a16="http://schemas.microsoft.com/office/drawing/2014/main" id="{6F81F9D3-A742-49C7-9EE0-F1B0CE636D8D}"/>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3200">
                <a:latin typeface="Arial" panose="020B0604020202020204" pitchFamily="34" charset="0"/>
              </a:rPr>
              <a:t>I</a:t>
            </a:r>
          </a:p>
        </p:txBody>
      </p:sp>
      <p:sp>
        <p:nvSpPr>
          <p:cNvPr id="16393" name="TextBox 15">
            <a:extLst>
              <a:ext uri="{FF2B5EF4-FFF2-40B4-BE49-F238E27FC236}">
                <a16:creationId xmlns:a16="http://schemas.microsoft.com/office/drawing/2014/main" id="{B606842D-D269-4186-9F7B-140E95C63643}"/>
              </a:ext>
            </a:extLst>
          </p:cNvPr>
          <p:cNvSpPr txBox="1">
            <a:spLocks noChangeArrowheads="1"/>
          </p:cNvSpPr>
          <p:nvPr/>
        </p:nvSpPr>
        <p:spPr bwMode="auto">
          <a:xfrm>
            <a:off x="755650" y="4005263"/>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4028FD5C-D0E5-40F8-A233-BF8E89F4CDDA}"/>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a:stretch>
              <a:fillRect t="-8333" r="-7595" b="-26667"/>
            </a:stretch>
          </a:blipFill>
        </p:spPr>
        <p:txBody>
          <a:bodyPr/>
          <a:lstStyle/>
          <a:p>
            <a:pPr>
              <a:defRPr/>
            </a:pPr>
            <a:r>
              <a:rPr lang="es-CL">
                <a:noFill/>
                <a:ea typeface="+mn-ea"/>
                <a:cs typeface="Arial" charset="0"/>
              </a:rPr>
              <a:t> </a:t>
            </a:r>
          </a:p>
        </p:txBody>
      </p:sp>
      <p:sp>
        <p:nvSpPr>
          <p:cNvPr id="18" name="TextBox 17">
            <a:extLst>
              <a:ext uri="{FF2B5EF4-FFF2-40B4-BE49-F238E27FC236}">
                <a16:creationId xmlns:a16="http://schemas.microsoft.com/office/drawing/2014/main" id="{919E4EDE-1374-4E82-972B-0380BB6B9233}"/>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a:stretch>
              <a:fillRect t="-8333" r="-17568" b="-26667"/>
            </a:stretch>
          </a:blipFill>
        </p:spPr>
        <p:txBody>
          <a:bodyPr/>
          <a:lstStyle/>
          <a:p>
            <a:pPr>
              <a:defRPr/>
            </a:pPr>
            <a:r>
              <a:rPr lang="es-CL">
                <a:noFill/>
                <a:ea typeface="+mn-ea"/>
                <a:cs typeface="Arial" charset="0"/>
              </a:rPr>
              <a:t> </a:t>
            </a:r>
          </a:p>
        </p:txBody>
      </p:sp>
      <p:sp>
        <p:nvSpPr>
          <p:cNvPr id="20" name="TextBox 19">
            <a:extLst>
              <a:ext uri="{FF2B5EF4-FFF2-40B4-BE49-F238E27FC236}">
                <a16:creationId xmlns:a16="http://schemas.microsoft.com/office/drawing/2014/main" id="{E115A80D-53E5-4145-852A-7C4964DDF5AE}"/>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a:stretch>
              <a:fillRect t="-8197" r="-16883" b="-24590"/>
            </a:stretch>
          </a:blipFill>
        </p:spPr>
        <p:txBody>
          <a:bodyPr/>
          <a:lstStyle/>
          <a:p>
            <a:pPr>
              <a:defRPr/>
            </a:pPr>
            <a:r>
              <a:rPr lang="es-CL">
                <a:noFill/>
                <a:ea typeface="+mn-ea"/>
                <a:cs typeface="Arial" charset="0"/>
              </a:rPr>
              <a:t> </a:t>
            </a:r>
          </a:p>
        </p:txBody>
      </p:sp>
      <p:sp>
        <p:nvSpPr>
          <p:cNvPr id="19" name="TextBox 18">
            <a:extLst>
              <a:ext uri="{FF2B5EF4-FFF2-40B4-BE49-F238E27FC236}">
                <a16:creationId xmlns:a16="http://schemas.microsoft.com/office/drawing/2014/main" id="{7209FD76-883F-4345-9F32-DA3C2ED318A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a:stretch>
              <a:fillRect t="-8197" r="-4142" b="-24590"/>
            </a:stretch>
          </a:blipFill>
        </p:spPr>
        <p:txBody>
          <a:bodyPr/>
          <a:lstStyle/>
          <a:p>
            <a:pPr>
              <a:defRPr/>
            </a:pPr>
            <a:r>
              <a:rPr lang="es-CL">
                <a:noFill/>
                <a:ea typeface="+mn-ea"/>
                <a:cs typeface="Arial" charset="0"/>
              </a:rPr>
              <a:t> </a:t>
            </a:r>
          </a:p>
        </p:txBody>
      </p:sp>
      <p:sp>
        <p:nvSpPr>
          <p:cNvPr id="16398" name="TextBox 22">
            <a:extLst>
              <a:ext uri="{FF2B5EF4-FFF2-40B4-BE49-F238E27FC236}">
                <a16:creationId xmlns:a16="http://schemas.microsoft.com/office/drawing/2014/main" id="{F8F620F9-200D-48B7-82C0-920AFA005A61}"/>
              </a:ext>
            </a:extLst>
          </p:cNvPr>
          <p:cNvSpPr txBox="1">
            <a:spLocks noChangeArrowheads="1"/>
          </p:cNvSpPr>
          <p:nvPr/>
        </p:nvSpPr>
        <p:spPr bwMode="auto">
          <a:xfrm>
            <a:off x="752475" y="5087938"/>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153B1A8C-2557-4954-86EF-041123BA7616}"/>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a:stretch>
              <a:fillRect r="-8633"/>
            </a:stretch>
          </a:blipFill>
        </p:spPr>
        <p:txBody>
          <a:bodyPr/>
          <a:lstStyle/>
          <a:p>
            <a:pPr>
              <a:defRPr/>
            </a:pPr>
            <a:r>
              <a:rPr lang="es-CL">
                <a:noFill/>
                <a:ea typeface="+mn-ea"/>
                <a:cs typeface="Arial"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1">
            <a:extLst>
              <a:ext uri="{FF2B5EF4-FFF2-40B4-BE49-F238E27FC236}">
                <a16:creationId xmlns:a16="http://schemas.microsoft.com/office/drawing/2014/main" id="{ECD36D56-70B6-4F61-B7FE-49C9E5E15D16}"/>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La unidad en el SI de resistencia eléctrica es el volt por ampere, llamada </a:t>
            </a:r>
            <a:r>
              <a:rPr lang="es-CL" altLang="pt-BR" sz="1800" b="1"/>
              <a:t>ohm (</a:t>
            </a:r>
            <a:r>
              <a:rPr lang="el-GR" altLang="pt-BR" sz="1800" b="1"/>
              <a:t>Ω</a:t>
            </a:r>
            <a:r>
              <a:rPr lang="es-CL" altLang="pt-BR" sz="1800" b="1"/>
              <a:t>)</a:t>
            </a:r>
            <a:r>
              <a:rPr lang="es-CL" altLang="pt-BR" sz="1800"/>
              <a:t> </a:t>
            </a:r>
          </a:p>
        </p:txBody>
      </p:sp>
      <p:sp>
        <p:nvSpPr>
          <p:cNvPr id="3" name="TextBox 2">
            <a:extLst>
              <a:ext uri="{FF2B5EF4-FFF2-40B4-BE49-F238E27FC236}">
                <a16:creationId xmlns:a16="http://schemas.microsoft.com/office/drawing/2014/main" id="{41C3B5EC-3FB5-4D73-88BA-6C04C09B70B4}"/>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a:stretch>
              <a:fillRect t="-8197" r="-5150" b="-24590"/>
            </a:stretch>
          </a:blipFill>
        </p:spPr>
        <p:txBody>
          <a:bodyPr/>
          <a:lstStyle/>
          <a:p>
            <a:pPr>
              <a:defRPr/>
            </a:pPr>
            <a:r>
              <a:rPr lang="es-CL">
                <a:noFill/>
                <a:ea typeface="+mn-ea"/>
                <a:cs typeface="Arial" charset="0"/>
              </a:rPr>
              <a:t> </a:t>
            </a:r>
          </a:p>
        </p:txBody>
      </p:sp>
      <p:sp>
        <p:nvSpPr>
          <p:cNvPr id="17411" name="TextBox 3">
            <a:extLst>
              <a:ext uri="{FF2B5EF4-FFF2-40B4-BE49-F238E27FC236}">
                <a16:creationId xmlns:a16="http://schemas.microsoft.com/office/drawing/2014/main" id="{F091C6CF-FEAC-4CA9-A506-E568442554D1}"/>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b="1"/>
              <a:t>Ley de Ohm</a:t>
            </a:r>
          </a:p>
        </p:txBody>
      </p:sp>
      <p:sp>
        <p:nvSpPr>
          <p:cNvPr id="17412" name="TextBox 4">
            <a:extLst>
              <a:ext uri="{FF2B5EF4-FFF2-40B4-BE49-F238E27FC236}">
                <a16:creationId xmlns:a16="http://schemas.microsoft.com/office/drawing/2014/main" id="{FD02C2E8-A03D-4C57-B8BE-3B2B718B7C16}"/>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just" eaLnBrk="1" hangingPunct="1"/>
            <a:r>
              <a:rPr lang="es-CL" altLang="pt-BR" sz="1800"/>
              <a:t>Para muchos materiales, la resistencia no depende de la caída de potencial  o la intensidad de corriente eléctrica, éstos materiales son denominados </a:t>
            </a:r>
            <a:r>
              <a:rPr lang="es-CL" altLang="pt-BR" sz="1800" b="1"/>
              <a:t>ohmicos</a:t>
            </a:r>
            <a:r>
              <a:rPr lang="es-CL" altLang="pt-BR" sz="1800"/>
              <a:t> y satisfacen la siguiente relación</a:t>
            </a:r>
          </a:p>
        </p:txBody>
      </p:sp>
      <p:sp>
        <p:nvSpPr>
          <p:cNvPr id="6" name="TextBox 5">
            <a:extLst>
              <a:ext uri="{FF2B5EF4-FFF2-40B4-BE49-F238E27FC236}">
                <a16:creationId xmlns:a16="http://schemas.microsoft.com/office/drawing/2014/main" id="{B436BCDD-3366-4330-BFC1-6361607AD0B8}"/>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a:stretch>
              <a:fillRect t="-8197" r="-8497" b="-24590"/>
            </a:stretch>
          </a:blipFill>
        </p:spPr>
        <p:txBody>
          <a:bodyPr/>
          <a:lstStyle/>
          <a:p>
            <a:pPr>
              <a:defRPr/>
            </a:pPr>
            <a:r>
              <a:rPr lang="es-CL">
                <a:noFill/>
                <a:ea typeface="+mn-ea"/>
                <a:cs typeface="Arial" charset="0"/>
              </a:rPr>
              <a:t> </a:t>
            </a:r>
          </a:p>
        </p:txBody>
      </p:sp>
      <p:sp>
        <p:nvSpPr>
          <p:cNvPr id="17414" name="TextBox 6">
            <a:extLst>
              <a:ext uri="{FF2B5EF4-FFF2-40B4-BE49-F238E27FC236}">
                <a16:creationId xmlns:a16="http://schemas.microsoft.com/office/drawing/2014/main" id="{56F04B56-F34C-4F5A-998E-DB6A014F1701}"/>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con </a:t>
            </a:r>
            <a:r>
              <a:rPr lang="es-CL" altLang="pt-BR" sz="1800" b="1"/>
              <a:t>R</a:t>
            </a:r>
            <a:r>
              <a:rPr lang="es-CL" altLang="pt-BR" sz="1800"/>
              <a:t> constante</a:t>
            </a:r>
          </a:p>
        </p:txBody>
      </p:sp>
      <p:pic>
        <p:nvPicPr>
          <p:cNvPr id="17415"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0225ADD4-2201-4866-BA92-AE38E468FB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Box 7">
            <a:extLst>
              <a:ext uri="{FF2B5EF4-FFF2-40B4-BE49-F238E27FC236}">
                <a16:creationId xmlns:a16="http://schemas.microsoft.com/office/drawing/2014/main" id="{5B2D6410-63B7-4B97-9F74-BB1B8A47089E}"/>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just" eaLnBrk="1" hangingPunct="1"/>
            <a:r>
              <a:rPr lang="es-CL" altLang="pt-BR" sz="1800" b="1"/>
              <a:t>La resistencia depende de la longitud y del área de su sección transversal </a:t>
            </a:r>
          </a:p>
        </p:txBody>
      </p:sp>
      <p:sp>
        <p:nvSpPr>
          <p:cNvPr id="17417" name="TextBox 8">
            <a:extLst>
              <a:ext uri="{FF2B5EF4-FFF2-40B4-BE49-F238E27FC236}">
                <a16:creationId xmlns:a16="http://schemas.microsoft.com/office/drawing/2014/main" id="{238428BB-6775-4AFB-BA58-8D9B372EBC4A}"/>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l-GR" altLang="pt-BR" sz="1800" b="1"/>
              <a:t>ρ</a:t>
            </a:r>
            <a:r>
              <a:rPr lang="es-CL" altLang="pt-BR" sz="1800"/>
              <a:t> es una constante de proporcionalidad llamada </a:t>
            </a:r>
            <a:r>
              <a:rPr lang="es-CL" altLang="pt-BR" sz="1800" b="1"/>
              <a:t>resistividad</a:t>
            </a:r>
            <a:r>
              <a:rPr lang="es-CL" altLang="pt-BR" sz="1800"/>
              <a:t> del material </a:t>
            </a:r>
          </a:p>
        </p:txBody>
      </p:sp>
      <p:sp>
        <p:nvSpPr>
          <p:cNvPr id="17418" name="TextBox 10">
            <a:extLst>
              <a:ext uri="{FF2B5EF4-FFF2-40B4-BE49-F238E27FC236}">
                <a16:creationId xmlns:a16="http://schemas.microsoft.com/office/drawing/2014/main" id="{42FCD6B6-B34A-430C-9B75-2B82934CA1D8}"/>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La unidad en el SI de resistividad es el ohm metro </a:t>
            </a:r>
            <a:r>
              <a:rPr lang="el-GR" altLang="pt-BR" sz="1800" b="1"/>
              <a:t>Ω</a:t>
            </a:r>
            <a:r>
              <a:rPr lang="es-CL" altLang="pt-BR" sz="1800" b="1"/>
              <a:t>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resistivity table">
            <a:extLst>
              <a:ext uri="{FF2B5EF4-FFF2-40B4-BE49-F238E27FC236}">
                <a16:creationId xmlns:a16="http://schemas.microsoft.com/office/drawing/2014/main" id="{FE206CDA-7D99-4A78-BC67-90CAC2343B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TextBox 2">
            <a:extLst>
              <a:ext uri="{FF2B5EF4-FFF2-40B4-BE49-F238E27FC236}">
                <a16:creationId xmlns:a16="http://schemas.microsoft.com/office/drawing/2014/main" id="{3BF874EC-7D93-4F59-B7BF-BC0BC3D1E76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http://4.bp.blogspot.com/-_1fi63KU594/UCu7V8UrMOI/AAAAAAAAALg/y7fjiHpbUjc/s400/resistencias_fijas.jpg">
            <a:extLst>
              <a:ext uri="{FF2B5EF4-FFF2-40B4-BE49-F238E27FC236}">
                <a16:creationId xmlns:a16="http://schemas.microsoft.com/office/drawing/2014/main" id="{9D207D48-F4BF-4ED8-AD7C-2F1A3407B3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TextBox 2">
            <a:extLst>
              <a:ext uri="{FF2B5EF4-FFF2-40B4-BE49-F238E27FC236}">
                <a16:creationId xmlns:a16="http://schemas.microsoft.com/office/drawing/2014/main" id="{9A89832C-C225-4F70-988F-F3CF5BF581F4}"/>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Algunas resistencias eléctricas</a:t>
            </a:r>
          </a:p>
        </p:txBody>
      </p:sp>
      <p:pic>
        <p:nvPicPr>
          <p:cNvPr id="19459" name="Picture 4" descr="http://electronica.yoreparo.com/foros/files/codigos_de_resisitores_134.jpg">
            <a:extLst>
              <a:ext uri="{FF2B5EF4-FFF2-40B4-BE49-F238E27FC236}">
                <a16:creationId xmlns:a16="http://schemas.microsoft.com/office/drawing/2014/main" id="{B85748B2-8DF1-48B2-8B41-C1644223C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4">
            <a:extLst>
              <a:ext uri="{FF2B5EF4-FFF2-40B4-BE49-F238E27FC236}">
                <a16:creationId xmlns:a16="http://schemas.microsoft.com/office/drawing/2014/main" id="{B0BB2C17-3720-41BA-9B41-3504FFDD54E9}"/>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Código de colores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a:extLst>
              <a:ext uri="{FF2B5EF4-FFF2-40B4-BE49-F238E27FC236}">
                <a16:creationId xmlns:a16="http://schemas.microsoft.com/office/drawing/2014/main" id="{A23227DE-C56C-488A-89AB-C35FD1B56F5B}"/>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FEM y baterías</a:t>
            </a:r>
          </a:p>
        </p:txBody>
      </p:sp>
      <p:pic>
        <p:nvPicPr>
          <p:cNvPr id="20482"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67AC827A-EEFE-4654-90FC-457BB290F7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4" descr="http://sub.allaboutcircuits.com/images/quiz/00081x01.png">
            <a:extLst>
              <a:ext uri="{FF2B5EF4-FFF2-40B4-BE49-F238E27FC236}">
                <a16:creationId xmlns:a16="http://schemas.microsoft.com/office/drawing/2014/main" id="{CB2C1A53-E321-408E-9119-3E25083F7D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Box 4">
            <a:extLst>
              <a:ext uri="{FF2B5EF4-FFF2-40B4-BE49-F238E27FC236}">
                <a16:creationId xmlns:a16="http://schemas.microsoft.com/office/drawing/2014/main" id="{CD6B738A-9F57-4D8E-B810-955F8BB69514}"/>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Batería ideal</a:t>
            </a:r>
          </a:p>
        </p:txBody>
      </p:sp>
      <p:sp>
        <p:nvSpPr>
          <p:cNvPr id="20485" name="TextBox 12">
            <a:extLst>
              <a:ext uri="{FF2B5EF4-FFF2-40B4-BE49-F238E27FC236}">
                <a16:creationId xmlns:a16="http://schemas.microsoft.com/office/drawing/2014/main" id="{4596D76D-ECB4-4939-B9B7-6E5003F6353D}"/>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l-GR" altLang="pt-BR" sz="3600"/>
              <a:t>ε</a:t>
            </a:r>
            <a:endParaRPr lang="es-CL" altLang="pt-BR"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6" descr="Fig 18-01b">
            <a:extLst>
              <a:ext uri="{FF2B5EF4-FFF2-40B4-BE49-F238E27FC236}">
                <a16:creationId xmlns:a16="http://schemas.microsoft.com/office/drawing/2014/main" id="{BA64720A-E1A7-43BB-AC90-0A987BAEC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extBox 5">
            <a:extLst>
              <a:ext uri="{FF2B5EF4-FFF2-40B4-BE49-F238E27FC236}">
                <a16:creationId xmlns:a16="http://schemas.microsoft.com/office/drawing/2014/main" id="{C7C81849-B47E-41B7-8A67-281BB5C5CD2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b="1"/>
              <a:t>Batería no ideal</a:t>
            </a:r>
          </a:p>
        </p:txBody>
      </p:sp>
      <p:sp>
        <p:nvSpPr>
          <p:cNvPr id="21507" name="Rectangle 4">
            <a:extLst>
              <a:ext uri="{FF2B5EF4-FFF2-40B4-BE49-F238E27FC236}">
                <a16:creationId xmlns:a16="http://schemas.microsoft.com/office/drawing/2014/main" id="{E483CBF8-7171-4E39-AD8B-17A57282666D}"/>
              </a:ext>
            </a:extLst>
          </p:cNvPr>
          <p:cNvSpPr>
            <a:spLocks noChangeArrowheads="1"/>
          </p:cNvSpPr>
          <p:nvPr/>
        </p:nvSpPr>
        <p:spPr bwMode="auto">
          <a:xfrm>
            <a:off x="1258888" y="4086225"/>
            <a:ext cx="74898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n-US" altLang="pt-BR" sz="1800" b="1">
                <a:solidFill>
                  <a:srgbClr val="002060"/>
                </a:solidFill>
                <a:latin typeface="Arial" panose="020B0604020202020204" pitchFamily="34" charset="0"/>
              </a:rPr>
              <a:t>En el esquema se muestra una bateria con resistencia interna, r</a:t>
            </a:r>
          </a:p>
          <a:p>
            <a:pPr eaLnBrk="1" hangingPunct="1"/>
            <a:endParaRPr lang="en-US" altLang="pt-BR" sz="1800" b="1">
              <a:solidFill>
                <a:srgbClr val="002060"/>
              </a:solidFill>
              <a:latin typeface="Arial" panose="020B0604020202020204" pitchFamily="34" charset="0"/>
            </a:endParaRPr>
          </a:p>
          <a:p>
            <a:pPr eaLnBrk="1" hangingPunct="1">
              <a:buFont typeface="Wingdings" panose="05000000000000000000" pitchFamily="2" charset="2"/>
              <a:buChar char="q"/>
            </a:pPr>
            <a:r>
              <a:rPr lang="en-US" altLang="pt-BR" sz="1800" b="1">
                <a:solidFill>
                  <a:srgbClr val="002060"/>
                </a:solidFill>
                <a:latin typeface="Arial" panose="020B0604020202020204" pitchFamily="34" charset="0"/>
              </a:rPr>
              <a:t>El voltaje terminal es  ΔV = V</a:t>
            </a:r>
            <a:r>
              <a:rPr lang="en-US" altLang="pt-BR" sz="1800" b="1" baseline="-25000">
                <a:solidFill>
                  <a:srgbClr val="002060"/>
                </a:solidFill>
                <a:latin typeface="Arial" panose="020B0604020202020204" pitchFamily="34" charset="0"/>
              </a:rPr>
              <a:t>b</a:t>
            </a:r>
            <a:r>
              <a:rPr lang="en-US" altLang="pt-BR" sz="1800" b="1">
                <a:solidFill>
                  <a:srgbClr val="002060"/>
                </a:solidFill>
                <a:latin typeface="Arial" panose="020B0604020202020204" pitchFamily="34" charset="0"/>
              </a:rPr>
              <a:t>-V</a:t>
            </a:r>
            <a:r>
              <a:rPr lang="en-US" altLang="pt-BR" sz="1800" b="1" baseline="-25000">
                <a:solidFill>
                  <a:srgbClr val="002060"/>
                </a:solidFill>
                <a:latin typeface="Arial" panose="020B0604020202020204" pitchFamily="34" charset="0"/>
              </a:rPr>
              <a:t>a</a:t>
            </a:r>
            <a:endParaRPr lang="en-US" altLang="pt-BR" sz="1800" b="1">
              <a:solidFill>
                <a:srgbClr val="002060"/>
              </a:solidFill>
              <a:latin typeface="Arial" panose="020B0604020202020204" pitchFamily="34" charset="0"/>
            </a:endParaRPr>
          </a:p>
          <a:p>
            <a:pPr eaLnBrk="1" hangingPunct="1">
              <a:buFont typeface="Wingdings" panose="05000000000000000000" pitchFamily="2" charset="2"/>
              <a:buChar char="q"/>
            </a:pPr>
            <a:r>
              <a:rPr lang="en-US" altLang="pt-BR" sz="1800" b="1">
                <a:solidFill>
                  <a:srgbClr val="002060"/>
                </a:solidFill>
                <a:latin typeface="Arial" panose="020B0604020202020204" pitchFamily="34" charset="0"/>
              </a:rPr>
              <a:t>pero  ΔV = ε – Ir</a:t>
            </a:r>
          </a:p>
          <a:p>
            <a:pPr eaLnBrk="1" hangingPunct="1">
              <a:buFont typeface="Wingdings" panose="05000000000000000000" pitchFamily="2" charset="2"/>
              <a:buChar char="q"/>
            </a:pPr>
            <a:r>
              <a:rPr lang="en-US" altLang="pt-BR" sz="1800" b="1">
                <a:solidFill>
                  <a:srgbClr val="002060"/>
                </a:solidFill>
                <a:latin typeface="Arial" panose="020B0604020202020204" pitchFamily="34" charset="0"/>
              </a:rPr>
              <a:t>Para el circuito completo , ε = IR + Ir</a:t>
            </a:r>
          </a:p>
        </p:txBody>
      </p:sp>
      <p:sp>
        <p:nvSpPr>
          <p:cNvPr id="21508" name="Rectangle 5">
            <a:extLst>
              <a:ext uri="{FF2B5EF4-FFF2-40B4-BE49-F238E27FC236}">
                <a16:creationId xmlns:a16="http://schemas.microsoft.com/office/drawing/2014/main" id="{ED0F7D0F-1825-485C-AD76-4CD91D37ABB0}"/>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n-US" altLang="pt-BR" sz="1800" b="1">
                <a:solidFill>
                  <a:srgbClr val="002060"/>
                </a:solidFill>
                <a:latin typeface="Arial" panose="020B0604020202020204" pitchFamily="34" charset="0"/>
              </a:rPr>
              <a:t>ε  es igual al voltaje terminal cuando la corriente es cero.</a:t>
            </a:r>
          </a:p>
          <a:p>
            <a:pPr eaLnBrk="1" hangingPunct="1"/>
            <a:r>
              <a:rPr lang="en-US" altLang="pt-BR" sz="1800"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1">
            <a:extLst>
              <a:ext uri="{FF2B5EF4-FFF2-40B4-BE49-F238E27FC236}">
                <a16:creationId xmlns:a16="http://schemas.microsoft.com/office/drawing/2014/main" id="{7B379ABF-BBE9-4F04-AA8F-A91FC35D2DA4}"/>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2000" b="1">
                <a:solidFill>
                  <a:srgbClr val="00B050"/>
                </a:solidFill>
                <a:latin typeface="Arial" panose="020B0604020202020204" pitchFamily="34" charset="0"/>
              </a:rPr>
              <a:t>Resistencia equivalente:</a:t>
            </a:r>
          </a:p>
          <a:p>
            <a:pPr eaLnBrk="1" hangingPunct="1"/>
            <a:r>
              <a:rPr lang="es-CL" altLang="pt-BR"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88DF6088-500E-46DF-A639-C4C23512C9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2531" name="TextBox 2">
            <a:extLst>
              <a:ext uri="{FF2B5EF4-FFF2-40B4-BE49-F238E27FC236}">
                <a16:creationId xmlns:a16="http://schemas.microsoft.com/office/drawing/2014/main" id="{ECE17E6A-37D3-4A39-B462-F9485BDC6DA5}"/>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En general, para mas de dos resistencias en serie:</a:t>
            </a:r>
          </a:p>
        </p:txBody>
      </p:sp>
      <p:pic>
        <p:nvPicPr>
          <p:cNvPr id="11269" name="Picture 5">
            <a:extLst>
              <a:ext uri="{FF2B5EF4-FFF2-40B4-BE49-F238E27FC236}">
                <a16:creationId xmlns:a16="http://schemas.microsoft.com/office/drawing/2014/main" id="{1CB0E871-DFC3-43FA-8B8C-B1654E55DC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Box 1">
            <a:extLst>
              <a:ext uri="{FF2B5EF4-FFF2-40B4-BE49-F238E27FC236}">
                <a16:creationId xmlns:a16="http://schemas.microsoft.com/office/drawing/2014/main" id="{174FDC22-BA7E-476A-9159-29C53100F7F4}"/>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2000" b="1">
                <a:solidFill>
                  <a:srgbClr val="00B050"/>
                </a:solidFill>
                <a:latin typeface="Arial" panose="020B0604020202020204" pitchFamily="34" charset="0"/>
              </a:rPr>
              <a:t>Resistencia equivalente:</a:t>
            </a:r>
          </a:p>
          <a:p>
            <a:pPr eaLnBrk="1" hangingPunct="1"/>
            <a:r>
              <a:rPr lang="es-CL" altLang="pt-BR"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8278EB24-B534-45F4-8E81-F525575E47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pic>
        <p:nvPicPr>
          <p:cNvPr id="12292" name="Picture 4">
            <a:extLst>
              <a:ext uri="{FF2B5EF4-FFF2-40B4-BE49-F238E27FC236}">
                <a16:creationId xmlns:a16="http://schemas.microsoft.com/office/drawing/2014/main" id="{02D6ACB3-1812-43F9-848B-1BDE87B88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23556" name="TextBox 5">
            <a:extLst>
              <a:ext uri="{FF2B5EF4-FFF2-40B4-BE49-F238E27FC236}">
                <a16:creationId xmlns:a16="http://schemas.microsoft.com/office/drawing/2014/main" id="{26027484-7456-44BA-A115-902EC4BBB899}"/>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eaLnBrk="1" hangingPunct="1"/>
            <a:r>
              <a:rPr lang="es-CL" altLang="pt-BR" sz="1800"/>
              <a:t>En general, para más de dos resistencias en paralelo:</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629</TotalTime>
  <Words>319</Words>
  <Application>Microsoft Office PowerPoint</Application>
  <PresentationFormat>On-screen Show (4:3)</PresentationFormat>
  <Paragraphs>56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cristian romanque</cp:lastModifiedBy>
  <cp:revision>45</cp:revision>
  <dcterms:created xsi:type="dcterms:W3CDTF">2012-04-02T01:03:01Z</dcterms:created>
  <dcterms:modified xsi:type="dcterms:W3CDTF">2019-05-02T03:08:49Z</dcterms:modified>
</cp:coreProperties>
</file>