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1.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 id="2147483696" r:id="rId3"/>
    <p:sldMasterId id="2147483708" r:id="rId4"/>
    <p:sldMasterId id="2147483738" r:id="rId5"/>
    <p:sldMasterId id="2147483750" r:id="rId6"/>
  </p:sldMasterIdLst>
  <p:notesMasterIdLst>
    <p:notesMasterId r:id="rId60"/>
  </p:notesMasterIdLst>
  <p:sldIdLst>
    <p:sldId id="334" r:id="rId7"/>
    <p:sldId id="273" r:id="rId8"/>
    <p:sldId id="276" r:id="rId9"/>
    <p:sldId id="296" r:id="rId10"/>
    <p:sldId id="294" r:id="rId11"/>
    <p:sldId id="281" r:id="rId12"/>
    <p:sldId id="290" r:id="rId13"/>
    <p:sldId id="304" r:id="rId14"/>
    <p:sldId id="1495" r:id="rId15"/>
    <p:sldId id="357" r:id="rId16"/>
    <p:sldId id="1494" r:id="rId17"/>
    <p:sldId id="336" r:id="rId18"/>
    <p:sldId id="353" r:id="rId19"/>
    <p:sldId id="1496" r:id="rId20"/>
    <p:sldId id="1499" r:id="rId21"/>
    <p:sldId id="300" r:id="rId22"/>
    <p:sldId id="1501" r:id="rId23"/>
    <p:sldId id="302" r:id="rId24"/>
    <p:sldId id="1497" r:id="rId25"/>
    <p:sldId id="1500" r:id="rId26"/>
    <p:sldId id="284" r:id="rId27"/>
    <p:sldId id="288" r:id="rId28"/>
    <p:sldId id="307" r:id="rId29"/>
    <p:sldId id="322" r:id="rId30"/>
    <p:sldId id="306" r:id="rId31"/>
    <p:sldId id="309" r:id="rId32"/>
    <p:sldId id="310" r:id="rId33"/>
    <p:sldId id="311" r:id="rId34"/>
    <p:sldId id="323" r:id="rId35"/>
    <p:sldId id="324" r:id="rId36"/>
    <p:sldId id="313" r:id="rId37"/>
    <p:sldId id="314" r:id="rId38"/>
    <p:sldId id="321" r:id="rId39"/>
    <p:sldId id="327" r:id="rId40"/>
    <p:sldId id="328" r:id="rId41"/>
    <p:sldId id="329" r:id="rId42"/>
    <p:sldId id="330" r:id="rId43"/>
    <p:sldId id="331" r:id="rId44"/>
    <p:sldId id="358" r:id="rId45"/>
    <p:sldId id="333" r:id="rId46"/>
    <p:sldId id="341" r:id="rId47"/>
    <p:sldId id="342" r:id="rId48"/>
    <p:sldId id="332" r:id="rId49"/>
    <p:sldId id="349" r:id="rId50"/>
    <p:sldId id="351" r:id="rId51"/>
    <p:sldId id="1503" r:id="rId52"/>
    <p:sldId id="335" r:id="rId53"/>
    <p:sldId id="1504" r:id="rId54"/>
    <p:sldId id="337" r:id="rId55"/>
    <p:sldId id="338" r:id="rId56"/>
    <p:sldId id="339" r:id="rId57"/>
    <p:sldId id="340" r:id="rId58"/>
    <p:sldId id="344" r:id="rId5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5" d="100"/>
          <a:sy n="65" d="100"/>
        </p:scale>
        <p:origin x="13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63" Type="http://schemas.openxmlformats.org/officeDocument/2006/relationships/theme" Target="theme/theme1.xml"/><Relationship Id="rId7" Type="http://schemas.openxmlformats.org/officeDocument/2006/relationships/slide" Target="slides/slide1.xml"/><Relationship Id="rId2" Type="http://schemas.openxmlformats.org/officeDocument/2006/relationships/slideMaster" Target="slideMasters/slideMaster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5" Type="http://schemas.openxmlformats.org/officeDocument/2006/relationships/slideMaster" Target="slideMasters/slideMaster5.xml"/><Relationship Id="rId61" Type="http://schemas.openxmlformats.org/officeDocument/2006/relationships/presProps" Target="presProps.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tableStyles" Target="tableStyles.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3.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86B6B2C-D5B4-4091-8510-0519FE6559D2}" type="doc">
      <dgm:prSet loTypeId="urn:microsoft.com/office/officeart/2005/8/layout/hierarchy1" loCatId="hierarchy" qsTypeId="urn:microsoft.com/office/officeart/2005/8/quickstyle/simple1" qsCatId="simple" csTypeId="urn:microsoft.com/office/officeart/2005/8/colors/accent1_1" csCatId="accent1" phldr="1"/>
      <dgm:spPr/>
      <dgm:t>
        <a:bodyPr/>
        <a:lstStyle/>
        <a:p>
          <a:endParaRPr lang="es-ES"/>
        </a:p>
      </dgm:t>
    </dgm:pt>
    <dgm:pt modelId="{514A2CEF-2A6F-4314-9B31-CEECD05A2FBF}">
      <dgm:prSet custT="1"/>
      <dgm:spPr>
        <a:ln w="38100">
          <a:solidFill>
            <a:schemeClr val="accent2"/>
          </a:solidFill>
        </a:ln>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ES" sz="1800" b="1" dirty="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endParaRPr lang="es-ES" sz="2400" b="0" dirty="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ES" sz="2400" b="0" dirty="0">
              <a:latin typeface="Arial" panose="020B0604020202020204" pitchFamily="34" charset="0"/>
              <a:cs typeface="Arial" panose="020B0604020202020204" pitchFamily="34" charset="0"/>
            </a:rPr>
            <a:t>DERECHO INTERNACIONAL PÚBLICO</a:t>
          </a:r>
        </a:p>
        <a:p>
          <a:pPr marL="0" marR="0" indent="0" defTabSz="914400" eaLnBrk="1" fontAlgn="auto" latinLnBrk="0" hangingPunct="1">
            <a:lnSpc>
              <a:spcPct val="100000"/>
            </a:lnSpc>
            <a:spcBef>
              <a:spcPts val="0"/>
            </a:spcBef>
            <a:spcAft>
              <a:spcPts val="0"/>
            </a:spcAft>
            <a:buClrTx/>
            <a:buSzTx/>
            <a:buFontTx/>
            <a:buNone/>
            <a:tabLst/>
            <a:defRPr/>
          </a:pPr>
          <a:endParaRPr lang="es-ES" sz="2400" dirty="0">
            <a:latin typeface="Arial" panose="020B0604020202020204" pitchFamily="34" charset="0"/>
            <a:cs typeface="Arial" panose="020B0604020202020204" pitchFamily="34" charset="0"/>
          </a:endParaRPr>
        </a:p>
        <a:p>
          <a:pPr defTabSz="666750">
            <a:lnSpc>
              <a:spcPct val="90000"/>
            </a:lnSpc>
            <a:spcBef>
              <a:spcPct val="0"/>
            </a:spcBef>
            <a:spcAft>
              <a:spcPct val="35000"/>
            </a:spcAft>
          </a:pPr>
          <a:endParaRPr lang="es-ES" sz="700" dirty="0"/>
        </a:p>
      </dgm:t>
    </dgm:pt>
    <dgm:pt modelId="{F87F86A1-73F6-4633-966A-0E363632C7C5}" type="parTrans" cxnId="{9225C97D-2DA9-4C1E-BA89-D82F57F34C93}">
      <dgm:prSet/>
      <dgm:spPr/>
      <dgm:t>
        <a:bodyPr/>
        <a:lstStyle/>
        <a:p>
          <a:endParaRPr lang="es-ES"/>
        </a:p>
      </dgm:t>
    </dgm:pt>
    <dgm:pt modelId="{7CADEDFF-4888-48A4-B467-782973BB1A0B}" type="sibTrans" cxnId="{9225C97D-2DA9-4C1E-BA89-D82F57F34C93}">
      <dgm:prSet/>
      <dgm:spPr/>
      <dgm:t>
        <a:bodyPr/>
        <a:lstStyle/>
        <a:p>
          <a:endParaRPr lang="es-ES"/>
        </a:p>
      </dgm:t>
    </dgm:pt>
    <dgm:pt modelId="{CC652876-CF01-4E16-8D60-0C432BF10D2F}">
      <dgm:prSet custT="1"/>
      <dgm:spPr>
        <a:ln w="38100">
          <a:solidFill>
            <a:schemeClr val="tx1"/>
          </a:solidFill>
        </a:ln>
      </dgm:spPr>
      <dgm:t>
        <a:bodyPr/>
        <a:lstStyle/>
        <a:p>
          <a:pPr marL="0" marR="0" indent="0" algn="just" defTabSz="914400" eaLnBrk="1" fontAlgn="auto" latinLnBrk="0" hangingPunct="1">
            <a:lnSpc>
              <a:spcPct val="100000"/>
            </a:lnSpc>
            <a:spcBef>
              <a:spcPts val="0"/>
            </a:spcBef>
            <a:spcAft>
              <a:spcPts val="0"/>
            </a:spcAft>
            <a:buClrTx/>
            <a:buSzTx/>
            <a:buFontTx/>
            <a:buNone/>
            <a:tabLst/>
            <a:defRPr/>
          </a:pPr>
          <a:r>
            <a:rPr lang="es-MX" sz="2000" dirty="0">
              <a:latin typeface="Arial" panose="020B0604020202020204" pitchFamily="34" charset="0"/>
              <a:cs typeface="Arial" panose="020B0604020202020204" pitchFamily="34" charset="0"/>
            </a:rPr>
            <a:t>Conjunto de reglas que determinan los derechos y deberes de los </a:t>
          </a:r>
          <a:r>
            <a:rPr lang="es-MX" sz="2000" u="sng" dirty="0">
              <a:latin typeface="Arial" panose="020B0604020202020204" pitchFamily="34" charset="0"/>
              <a:cs typeface="Arial" panose="020B0604020202020204" pitchFamily="34" charset="0"/>
            </a:rPr>
            <a:t>Estados</a:t>
          </a:r>
          <a:r>
            <a:rPr lang="es-MX" sz="2000" dirty="0">
              <a:latin typeface="Arial" panose="020B0604020202020204" pitchFamily="34" charset="0"/>
              <a:cs typeface="Arial" panose="020B0604020202020204" pitchFamily="34" charset="0"/>
            </a:rPr>
            <a:t> y de las demás personas jurídicas internacionales en su relación estableciendo los derechos y obligaciones recíprocas.</a:t>
          </a:r>
          <a:endParaRPr lang="es-ES" sz="2000" dirty="0">
            <a:latin typeface="Arial" panose="020B0604020202020204" pitchFamily="34" charset="0"/>
            <a:cs typeface="Arial" panose="020B0604020202020204" pitchFamily="34" charset="0"/>
          </a:endParaRPr>
        </a:p>
      </dgm:t>
    </dgm:pt>
    <dgm:pt modelId="{79CC894D-41AC-482A-8A6E-FDA9D106C700}" type="parTrans" cxnId="{5AF60460-90AB-424F-9DF4-26233CDB4D1B}">
      <dgm:prSet/>
      <dgm:spPr/>
      <dgm:t>
        <a:bodyPr/>
        <a:lstStyle/>
        <a:p>
          <a:endParaRPr lang="es-ES"/>
        </a:p>
      </dgm:t>
    </dgm:pt>
    <dgm:pt modelId="{EF66422C-4FE4-4955-AE31-0C0A3D61847C}" type="sibTrans" cxnId="{5AF60460-90AB-424F-9DF4-26233CDB4D1B}">
      <dgm:prSet/>
      <dgm:spPr/>
      <dgm:t>
        <a:bodyPr/>
        <a:lstStyle/>
        <a:p>
          <a:endParaRPr lang="es-ES"/>
        </a:p>
      </dgm:t>
    </dgm:pt>
    <dgm:pt modelId="{912293AE-E4A6-4D2F-A477-362023DBE6F4}">
      <dgm:prSet custT="1"/>
      <dgm:spPr>
        <a:ln w="38100">
          <a:solidFill>
            <a:schemeClr val="tx1"/>
          </a:solidFill>
        </a:ln>
      </dgm:spPr>
      <dgm:t>
        <a:bodyPr/>
        <a:lstStyle/>
        <a:p>
          <a:pPr marL="0" marR="0" indent="0" algn="just" defTabSz="914400" eaLnBrk="1" fontAlgn="auto" latinLnBrk="0" hangingPunct="1">
            <a:lnSpc>
              <a:spcPct val="100000"/>
            </a:lnSpc>
            <a:spcBef>
              <a:spcPts val="0"/>
            </a:spcBef>
            <a:spcAft>
              <a:spcPts val="0"/>
            </a:spcAft>
            <a:buClrTx/>
            <a:buSzTx/>
            <a:buFontTx/>
            <a:buNone/>
            <a:tabLst/>
            <a:defRPr/>
          </a:pPr>
          <a:r>
            <a:rPr lang="es-MX" sz="2000" dirty="0">
              <a:latin typeface="Arial" panose="020B0604020202020204" pitchFamily="34" charset="0"/>
              <a:cs typeface="Arial" panose="020B0604020202020204" pitchFamily="34" charset="0"/>
            </a:rPr>
            <a:t>Su objetivo es garantizar la </a:t>
          </a:r>
          <a:r>
            <a:rPr lang="es-MX" sz="2000" u="sng" dirty="0">
              <a:latin typeface="Arial" panose="020B0604020202020204" pitchFamily="34" charset="0"/>
              <a:cs typeface="Arial" panose="020B0604020202020204" pitchFamily="34" charset="0"/>
            </a:rPr>
            <a:t>paz, seguridad y cooperación entre </a:t>
          </a:r>
          <a:r>
            <a:rPr lang="es-ES" sz="2000" u="sng" dirty="0">
              <a:latin typeface="Arial" panose="020B0604020202020204" pitchFamily="34" charset="0"/>
              <a:cs typeface="Arial" panose="020B0604020202020204" pitchFamily="34" charset="0"/>
            </a:rPr>
            <a:t>los pueblos.</a:t>
          </a:r>
        </a:p>
        <a:p>
          <a:pPr algn="just" defTabSz="933450">
            <a:lnSpc>
              <a:spcPct val="90000"/>
            </a:lnSpc>
            <a:spcBef>
              <a:spcPct val="0"/>
            </a:spcBef>
            <a:spcAft>
              <a:spcPct val="35000"/>
            </a:spcAft>
          </a:pPr>
          <a:endParaRPr lang="es-ES" sz="2000" dirty="0">
            <a:latin typeface="Arial" panose="020B0604020202020204" pitchFamily="34" charset="0"/>
            <a:cs typeface="Arial" panose="020B0604020202020204" pitchFamily="34" charset="0"/>
          </a:endParaRPr>
        </a:p>
      </dgm:t>
    </dgm:pt>
    <dgm:pt modelId="{DDF590BE-47C6-4A90-8C61-C8A6C2780932}" type="parTrans" cxnId="{CF91F795-AE01-4FDA-BFE8-013D03DC29C0}">
      <dgm:prSet/>
      <dgm:spPr/>
      <dgm:t>
        <a:bodyPr/>
        <a:lstStyle/>
        <a:p>
          <a:endParaRPr lang="es-ES"/>
        </a:p>
      </dgm:t>
    </dgm:pt>
    <dgm:pt modelId="{45B2F67F-5383-490B-829C-89ED9A45F06A}" type="sibTrans" cxnId="{CF91F795-AE01-4FDA-BFE8-013D03DC29C0}">
      <dgm:prSet/>
      <dgm:spPr/>
      <dgm:t>
        <a:bodyPr/>
        <a:lstStyle/>
        <a:p>
          <a:endParaRPr lang="es-ES"/>
        </a:p>
      </dgm:t>
    </dgm:pt>
    <dgm:pt modelId="{F097D412-B5EF-4C70-BA05-8F2FF5C55C9D}" type="pres">
      <dgm:prSet presAssocID="{086B6B2C-D5B4-4091-8510-0519FE6559D2}" presName="hierChild1" presStyleCnt="0">
        <dgm:presLayoutVars>
          <dgm:chPref val="1"/>
          <dgm:dir/>
          <dgm:animOne val="branch"/>
          <dgm:animLvl val="lvl"/>
          <dgm:resizeHandles/>
        </dgm:presLayoutVars>
      </dgm:prSet>
      <dgm:spPr/>
    </dgm:pt>
    <dgm:pt modelId="{96F599A3-14D1-43AC-B587-C630015013D8}" type="pres">
      <dgm:prSet presAssocID="{514A2CEF-2A6F-4314-9B31-CEECD05A2FBF}" presName="hierRoot1" presStyleCnt="0"/>
      <dgm:spPr/>
    </dgm:pt>
    <dgm:pt modelId="{1BED485E-227A-4DF6-9594-2F8C801D545E}" type="pres">
      <dgm:prSet presAssocID="{514A2CEF-2A6F-4314-9B31-CEECD05A2FBF}" presName="composite" presStyleCnt="0"/>
      <dgm:spPr/>
    </dgm:pt>
    <dgm:pt modelId="{C5CDAABC-A60C-451A-8AF8-9B74A9DCCFAE}" type="pres">
      <dgm:prSet presAssocID="{514A2CEF-2A6F-4314-9B31-CEECD05A2FBF}" presName="background" presStyleLbl="node0" presStyleIdx="0" presStyleCnt="1"/>
      <dgm:spPr/>
    </dgm:pt>
    <dgm:pt modelId="{B56C6FB3-D964-4510-9BD1-D5B7CE66DC54}" type="pres">
      <dgm:prSet presAssocID="{514A2CEF-2A6F-4314-9B31-CEECD05A2FBF}" presName="text" presStyleLbl="fgAcc0" presStyleIdx="0" presStyleCnt="1" custScaleX="117498" custScaleY="25004">
        <dgm:presLayoutVars>
          <dgm:chPref val="3"/>
        </dgm:presLayoutVars>
      </dgm:prSet>
      <dgm:spPr/>
    </dgm:pt>
    <dgm:pt modelId="{CDFEB9CC-F491-461C-9A83-CA72BCDCD71C}" type="pres">
      <dgm:prSet presAssocID="{514A2CEF-2A6F-4314-9B31-CEECD05A2FBF}" presName="hierChild2" presStyleCnt="0"/>
      <dgm:spPr/>
    </dgm:pt>
    <dgm:pt modelId="{FBE08C30-4D8C-42DB-AF91-4038DC1875E6}" type="pres">
      <dgm:prSet presAssocID="{79CC894D-41AC-482A-8A6E-FDA9D106C700}" presName="Name10" presStyleLbl="parChTrans1D2" presStyleIdx="0" presStyleCnt="2"/>
      <dgm:spPr/>
    </dgm:pt>
    <dgm:pt modelId="{89576821-0551-46C6-ACCE-F8AECD461D4A}" type="pres">
      <dgm:prSet presAssocID="{CC652876-CF01-4E16-8D60-0C432BF10D2F}" presName="hierRoot2" presStyleCnt="0"/>
      <dgm:spPr/>
    </dgm:pt>
    <dgm:pt modelId="{421FDE00-5E3F-4A28-8F8D-12B96E179EA5}" type="pres">
      <dgm:prSet presAssocID="{CC652876-CF01-4E16-8D60-0C432BF10D2F}" presName="composite2" presStyleCnt="0"/>
      <dgm:spPr/>
    </dgm:pt>
    <dgm:pt modelId="{98FA448E-B50D-451D-B367-B836873C0881}" type="pres">
      <dgm:prSet presAssocID="{CC652876-CF01-4E16-8D60-0C432BF10D2F}" presName="background2" presStyleLbl="node2" presStyleIdx="0" presStyleCnt="2"/>
      <dgm:spPr/>
    </dgm:pt>
    <dgm:pt modelId="{C91E004E-79C0-4C27-A6F5-A825CD4C3572}" type="pres">
      <dgm:prSet presAssocID="{CC652876-CF01-4E16-8D60-0C432BF10D2F}" presName="text2" presStyleLbl="fgAcc2" presStyleIdx="0" presStyleCnt="2" custScaleX="98424" custScaleY="62531" custLinFactNeighborY="-18154">
        <dgm:presLayoutVars>
          <dgm:chPref val="3"/>
        </dgm:presLayoutVars>
      </dgm:prSet>
      <dgm:spPr/>
    </dgm:pt>
    <dgm:pt modelId="{E7CF9AE9-9546-415D-BD39-7485CC180F72}" type="pres">
      <dgm:prSet presAssocID="{CC652876-CF01-4E16-8D60-0C432BF10D2F}" presName="hierChild3" presStyleCnt="0"/>
      <dgm:spPr/>
    </dgm:pt>
    <dgm:pt modelId="{5EAA289C-C394-445C-966A-D833881B82B1}" type="pres">
      <dgm:prSet presAssocID="{DDF590BE-47C6-4A90-8C61-C8A6C2780932}" presName="Name10" presStyleLbl="parChTrans1D2" presStyleIdx="1" presStyleCnt="2"/>
      <dgm:spPr/>
    </dgm:pt>
    <dgm:pt modelId="{76479F51-B2EA-4983-B7DE-1A674F71E0F5}" type="pres">
      <dgm:prSet presAssocID="{912293AE-E4A6-4D2F-A477-362023DBE6F4}" presName="hierRoot2" presStyleCnt="0"/>
      <dgm:spPr/>
    </dgm:pt>
    <dgm:pt modelId="{6A858898-0D49-4D20-AC54-A9A73CC9FABC}" type="pres">
      <dgm:prSet presAssocID="{912293AE-E4A6-4D2F-A477-362023DBE6F4}" presName="composite2" presStyleCnt="0"/>
      <dgm:spPr/>
    </dgm:pt>
    <dgm:pt modelId="{F710ABE2-2B44-4AB1-900F-49CB01146176}" type="pres">
      <dgm:prSet presAssocID="{912293AE-E4A6-4D2F-A477-362023DBE6F4}" presName="background2" presStyleLbl="node2" presStyleIdx="1" presStyleCnt="2"/>
      <dgm:spPr/>
    </dgm:pt>
    <dgm:pt modelId="{C44E9831-209C-4DA4-8881-DB7BBE3F0D59}" type="pres">
      <dgm:prSet presAssocID="{912293AE-E4A6-4D2F-A477-362023DBE6F4}" presName="text2" presStyleLbl="fgAcc2" presStyleIdx="1" presStyleCnt="2" custScaleX="98082" custScaleY="62531" custLinFactNeighborY="-18154">
        <dgm:presLayoutVars>
          <dgm:chPref val="3"/>
        </dgm:presLayoutVars>
      </dgm:prSet>
      <dgm:spPr/>
    </dgm:pt>
    <dgm:pt modelId="{2B3B59D0-B27D-404F-BCFE-9BFFA48C900A}" type="pres">
      <dgm:prSet presAssocID="{912293AE-E4A6-4D2F-A477-362023DBE6F4}" presName="hierChild3" presStyleCnt="0"/>
      <dgm:spPr/>
    </dgm:pt>
  </dgm:ptLst>
  <dgm:cxnLst>
    <dgm:cxn modelId="{5AF60460-90AB-424F-9DF4-26233CDB4D1B}" srcId="{514A2CEF-2A6F-4314-9B31-CEECD05A2FBF}" destId="{CC652876-CF01-4E16-8D60-0C432BF10D2F}" srcOrd="0" destOrd="0" parTransId="{79CC894D-41AC-482A-8A6E-FDA9D106C700}" sibTransId="{EF66422C-4FE4-4955-AE31-0C0A3D61847C}"/>
    <dgm:cxn modelId="{ACBD894F-1FBF-4F9D-84D1-B2C9D53C3D64}" type="presOf" srcId="{79CC894D-41AC-482A-8A6E-FDA9D106C700}" destId="{FBE08C30-4D8C-42DB-AF91-4038DC1875E6}" srcOrd="0" destOrd="0" presId="urn:microsoft.com/office/officeart/2005/8/layout/hierarchy1"/>
    <dgm:cxn modelId="{8AE7F856-EA78-4016-B095-5DCF8E280979}" type="presOf" srcId="{912293AE-E4A6-4D2F-A477-362023DBE6F4}" destId="{C44E9831-209C-4DA4-8881-DB7BBE3F0D59}" srcOrd="0" destOrd="0" presId="urn:microsoft.com/office/officeart/2005/8/layout/hierarchy1"/>
    <dgm:cxn modelId="{9225C97D-2DA9-4C1E-BA89-D82F57F34C93}" srcId="{086B6B2C-D5B4-4091-8510-0519FE6559D2}" destId="{514A2CEF-2A6F-4314-9B31-CEECD05A2FBF}" srcOrd="0" destOrd="0" parTransId="{F87F86A1-73F6-4633-966A-0E363632C7C5}" sibTransId="{7CADEDFF-4888-48A4-B467-782973BB1A0B}"/>
    <dgm:cxn modelId="{1DA80885-13B0-4A60-A4C7-9EEE683E7716}" type="presOf" srcId="{086B6B2C-D5B4-4091-8510-0519FE6559D2}" destId="{F097D412-B5EF-4C70-BA05-8F2FF5C55C9D}" srcOrd="0" destOrd="0" presId="urn:microsoft.com/office/officeart/2005/8/layout/hierarchy1"/>
    <dgm:cxn modelId="{A0F41893-7935-4F06-90B8-37ECA6D6D839}" type="presOf" srcId="{DDF590BE-47C6-4A90-8C61-C8A6C2780932}" destId="{5EAA289C-C394-445C-966A-D833881B82B1}" srcOrd="0" destOrd="0" presId="urn:microsoft.com/office/officeart/2005/8/layout/hierarchy1"/>
    <dgm:cxn modelId="{CF91F795-AE01-4FDA-BFE8-013D03DC29C0}" srcId="{514A2CEF-2A6F-4314-9B31-CEECD05A2FBF}" destId="{912293AE-E4A6-4D2F-A477-362023DBE6F4}" srcOrd="1" destOrd="0" parTransId="{DDF590BE-47C6-4A90-8C61-C8A6C2780932}" sibTransId="{45B2F67F-5383-490B-829C-89ED9A45F06A}"/>
    <dgm:cxn modelId="{31CBE8C1-3173-4379-AE8F-1DA8E4237435}" type="presOf" srcId="{CC652876-CF01-4E16-8D60-0C432BF10D2F}" destId="{C91E004E-79C0-4C27-A6F5-A825CD4C3572}" srcOrd="0" destOrd="0" presId="urn:microsoft.com/office/officeart/2005/8/layout/hierarchy1"/>
    <dgm:cxn modelId="{2EAD2FF0-BD97-409B-A070-2A8C5A14AFF2}" type="presOf" srcId="{514A2CEF-2A6F-4314-9B31-CEECD05A2FBF}" destId="{B56C6FB3-D964-4510-9BD1-D5B7CE66DC54}" srcOrd="0" destOrd="0" presId="urn:microsoft.com/office/officeart/2005/8/layout/hierarchy1"/>
    <dgm:cxn modelId="{9273E8EC-24A7-4ECC-B29A-34EBA4B99671}" type="presParOf" srcId="{F097D412-B5EF-4C70-BA05-8F2FF5C55C9D}" destId="{96F599A3-14D1-43AC-B587-C630015013D8}" srcOrd="0" destOrd="0" presId="urn:microsoft.com/office/officeart/2005/8/layout/hierarchy1"/>
    <dgm:cxn modelId="{EA8A1A30-3C29-42CB-9704-7F7EF4CBDF38}" type="presParOf" srcId="{96F599A3-14D1-43AC-B587-C630015013D8}" destId="{1BED485E-227A-4DF6-9594-2F8C801D545E}" srcOrd="0" destOrd="0" presId="urn:microsoft.com/office/officeart/2005/8/layout/hierarchy1"/>
    <dgm:cxn modelId="{5B6B3500-D81A-417C-83F6-62B68CC773CD}" type="presParOf" srcId="{1BED485E-227A-4DF6-9594-2F8C801D545E}" destId="{C5CDAABC-A60C-451A-8AF8-9B74A9DCCFAE}" srcOrd="0" destOrd="0" presId="urn:microsoft.com/office/officeart/2005/8/layout/hierarchy1"/>
    <dgm:cxn modelId="{C926FDE6-B39F-44DF-BE40-45B7DC57EE1A}" type="presParOf" srcId="{1BED485E-227A-4DF6-9594-2F8C801D545E}" destId="{B56C6FB3-D964-4510-9BD1-D5B7CE66DC54}" srcOrd="1" destOrd="0" presId="urn:microsoft.com/office/officeart/2005/8/layout/hierarchy1"/>
    <dgm:cxn modelId="{2B8C816D-C9D9-469A-8AAC-AF99ED183E74}" type="presParOf" srcId="{96F599A3-14D1-43AC-B587-C630015013D8}" destId="{CDFEB9CC-F491-461C-9A83-CA72BCDCD71C}" srcOrd="1" destOrd="0" presId="urn:microsoft.com/office/officeart/2005/8/layout/hierarchy1"/>
    <dgm:cxn modelId="{5D4E151C-42B2-4447-815C-95FA73AAE553}" type="presParOf" srcId="{CDFEB9CC-F491-461C-9A83-CA72BCDCD71C}" destId="{FBE08C30-4D8C-42DB-AF91-4038DC1875E6}" srcOrd="0" destOrd="0" presId="urn:microsoft.com/office/officeart/2005/8/layout/hierarchy1"/>
    <dgm:cxn modelId="{C0109935-8835-4338-882E-EDCBA8F64E83}" type="presParOf" srcId="{CDFEB9CC-F491-461C-9A83-CA72BCDCD71C}" destId="{89576821-0551-46C6-ACCE-F8AECD461D4A}" srcOrd="1" destOrd="0" presId="urn:microsoft.com/office/officeart/2005/8/layout/hierarchy1"/>
    <dgm:cxn modelId="{3F05CCF3-6F13-4291-9CE5-4524FD6D523B}" type="presParOf" srcId="{89576821-0551-46C6-ACCE-F8AECD461D4A}" destId="{421FDE00-5E3F-4A28-8F8D-12B96E179EA5}" srcOrd="0" destOrd="0" presId="urn:microsoft.com/office/officeart/2005/8/layout/hierarchy1"/>
    <dgm:cxn modelId="{5AF18C91-6D6B-46BE-9F82-D007BDEAD281}" type="presParOf" srcId="{421FDE00-5E3F-4A28-8F8D-12B96E179EA5}" destId="{98FA448E-B50D-451D-B367-B836873C0881}" srcOrd="0" destOrd="0" presId="urn:microsoft.com/office/officeart/2005/8/layout/hierarchy1"/>
    <dgm:cxn modelId="{01AD13AD-B9EE-42AE-B043-B17F3B72F394}" type="presParOf" srcId="{421FDE00-5E3F-4A28-8F8D-12B96E179EA5}" destId="{C91E004E-79C0-4C27-A6F5-A825CD4C3572}" srcOrd="1" destOrd="0" presId="urn:microsoft.com/office/officeart/2005/8/layout/hierarchy1"/>
    <dgm:cxn modelId="{22D6181F-5825-43CF-A752-638398464E79}" type="presParOf" srcId="{89576821-0551-46C6-ACCE-F8AECD461D4A}" destId="{E7CF9AE9-9546-415D-BD39-7485CC180F72}" srcOrd="1" destOrd="0" presId="urn:microsoft.com/office/officeart/2005/8/layout/hierarchy1"/>
    <dgm:cxn modelId="{454D1394-3B09-4133-A1E0-8A86D1695035}" type="presParOf" srcId="{CDFEB9CC-F491-461C-9A83-CA72BCDCD71C}" destId="{5EAA289C-C394-445C-966A-D833881B82B1}" srcOrd="2" destOrd="0" presId="urn:microsoft.com/office/officeart/2005/8/layout/hierarchy1"/>
    <dgm:cxn modelId="{7667B13D-D8B7-42BA-A952-51A40CF21415}" type="presParOf" srcId="{CDFEB9CC-F491-461C-9A83-CA72BCDCD71C}" destId="{76479F51-B2EA-4983-B7DE-1A674F71E0F5}" srcOrd="3" destOrd="0" presId="urn:microsoft.com/office/officeart/2005/8/layout/hierarchy1"/>
    <dgm:cxn modelId="{8EA18BF4-80FA-4DFD-B9CC-E28ADD871259}" type="presParOf" srcId="{76479F51-B2EA-4983-B7DE-1A674F71E0F5}" destId="{6A858898-0D49-4D20-AC54-A9A73CC9FABC}" srcOrd="0" destOrd="0" presId="urn:microsoft.com/office/officeart/2005/8/layout/hierarchy1"/>
    <dgm:cxn modelId="{AF23D3FC-8BE3-476F-A328-CD5B508E5480}" type="presParOf" srcId="{6A858898-0D49-4D20-AC54-A9A73CC9FABC}" destId="{F710ABE2-2B44-4AB1-900F-49CB01146176}" srcOrd="0" destOrd="0" presId="urn:microsoft.com/office/officeart/2005/8/layout/hierarchy1"/>
    <dgm:cxn modelId="{E4C36262-E9B3-4D73-A2EB-F4BEC6F06C6A}" type="presParOf" srcId="{6A858898-0D49-4D20-AC54-A9A73CC9FABC}" destId="{C44E9831-209C-4DA4-8881-DB7BBE3F0D59}" srcOrd="1" destOrd="0" presId="urn:microsoft.com/office/officeart/2005/8/layout/hierarchy1"/>
    <dgm:cxn modelId="{A8B21294-9933-4A5E-BC4A-930C6A989CF9}" type="presParOf" srcId="{76479F51-B2EA-4983-B7DE-1A674F71E0F5}" destId="{2B3B59D0-B27D-404F-BCFE-9BFFA48C900A}"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CE0E143-953C-42F8-B36E-14C4CD7CB520}"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8634C288-F785-43E7-BBBA-470758B270AD}">
      <dgm:prSet phldrT="[Texto]" custT="1"/>
      <dgm:spPr/>
      <dgm:t>
        <a:bodyPr/>
        <a:lstStyle/>
        <a:p>
          <a:r>
            <a:rPr lang="es-ES" sz="2400" dirty="0">
              <a:latin typeface="Arial" panose="020B0604020202020204" pitchFamily="34" charset="0"/>
              <a:cs typeface="Arial" panose="020B0604020202020204" pitchFamily="34" charset="0"/>
            </a:rPr>
            <a:t>ELEMENTOS DEL ESTADO</a:t>
          </a:r>
        </a:p>
      </dgm:t>
    </dgm:pt>
    <dgm:pt modelId="{CAB02D85-8AEB-49F0-80F1-9A6760B975ED}" type="parTrans" cxnId="{CDF5A02E-269C-4356-85E3-F04112C8C450}">
      <dgm:prSet/>
      <dgm:spPr/>
      <dgm:t>
        <a:bodyPr/>
        <a:lstStyle/>
        <a:p>
          <a:endParaRPr lang="es-ES"/>
        </a:p>
      </dgm:t>
    </dgm:pt>
    <dgm:pt modelId="{1EE69566-AE06-4DA1-8F8D-C154D6372943}" type="sibTrans" cxnId="{CDF5A02E-269C-4356-85E3-F04112C8C450}">
      <dgm:prSet/>
      <dgm:spPr/>
      <dgm:t>
        <a:bodyPr/>
        <a:lstStyle/>
        <a:p>
          <a:endParaRPr lang="es-ES" dirty="0"/>
        </a:p>
      </dgm:t>
    </dgm:pt>
    <dgm:pt modelId="{CE46BDD0-6609-48B6-A0A5-6839293F7794}">
      <dgm:prSet phldrT="[Texto]" custT="1">
        <dgm:style>
          <a:lnRef idx="1">
            <a:schemeClr val="dk1"/>
          </a:lnRef>
          <a:fillRef idx="2">
            <a:schemeClr val="dk1"/>
          </a:fillRef>
          <a:effectRef idx="1">
            <a:schemeClr val="dk1"/>
          </a:effectRef>
          <a:fontRef idx="minor">
            <a:schemeClr val="dk1"/>
          </a:fontRef>
        </dgm:style>
      </dgm:prSet>
      <dgm:spPr/>
      <dgm:t>
        <a:bodyPr/>
        <a:lstStyle/>
        <a:p>
          <a:r>
            <a:rPr lang="es-ES" sz="2000" dirty="0">
              <a:latin typeface="Arial" panose="020B0604020202020204" pitchFamily="34" charset="0"/>
              <a:cs typeface="Arial" panose="020B0604020202020204" pitchFamily="34" charset="0"/>
            </a:rPr>
            <a:t>Territorio</a:t>
          </a:r>
        </a:p>
      </dgm:t>
    </dgm:pt>
    <dgm:pt modelId="{542835BD-F148-4F06-B9B5-4DF893478053}" type="parTrans" cxnId="{2175E893-F050-4078-AE3A-C8D5D1276282}">
      <dgm:prSet/>
      <dgm:spPr/>
      <dgm:t>
        <a:bodyPr/>
        <a:lstStyle/>
        <a:p>
          <a:endParaRPr lang="es-ES"/>
        </a:p>
      </dgm:t>
    </dgm:pt>
    <dgm:pt modelId="{667BF1D5-3249-4351-8CE0-9BBE9C02BBB4}" type="sibTrans" cxnId="{2175E893-F050-4078-AE3A-C8D5D1276282}">
      <dgm:prSet/>
      <dgm:spPr/>
      <dgm:t>
        <a:bodyPr/>
        <a:lstStyle/>
        <a:p>
          <a:endParaRPr lang="es-ES"/>
        </a:p>
      </dgm:t>
    </dgm:pt>
    <dgm:pt modelId="{F24702A7-5361-410E-9FF6-786168532897}">
      <dgm:prSet phldrT="[Texto]" custT="1"/>
      <dgm:spPr/>
      <dgm:t>
        <a:bodyPr/>
        <a:lstStyle/>
        <a:p>
          <a:r>
            <a:rPr lang="es-ES" sz="2000" dirty="0">
              <a:latin typeface="Arial" panose="020B0604020202020204" pitchFamily="34" charset="0"/>
              <a:cs typeface="Arial" panose="020B0604020202020204" pitchFamily="34" charset="0"/>
            </a:rPr>
            <a:t>Población</a:t>
          </a:r>
        </a:p>
      </dgm:t>
    </dgm:pt>
    <dgm:pt modelId="{027AE49A-4611-4626-A07B-1FCC2A4B2DA7}" type="parTrans" cxnId="{D4864BD8-D8B4-4C28-A4A3-65FAA90B3198}">
      <dgm:prSet/>
      <dgm:spPr/>
      <dgm:t>
        <a:bodyPr/>
        <a:lstStyle/>
        <a:p>
          <a:endParaRPr lang="es-ES"/>
        </a:p>
      </dgm:t>
    </dgm:pt>
    <dgm:pt modelId="{EC36180D-A549-4D5E-9008-69CE47E6954F}" type="sibTrans" cxnId="{D4864BD8-D8B4-4C28-A4A3-65FAA90B3198}">
      <dgm:prSet/>
      <dgm:spPr/>
      <dgm:t>
        <a:bodyPr/>
        <a:lstStyle/>
        <a:p>
          <a:endParaRPr lang="es-ES"/>
        </a:p>
      </dgm:t>
    </dgm:pt>
    <dgm:pt modelId="{6BF50681-76D4-4EC0-84CC-2AB266F478BF}">
      <dgm:prSet phldrT="[Texto]" custT="1"/>
      <dgm:spPr/>
      <dgm:t>
        <a:bodyPr/>
        <a:lstStyle/>
        <a:p>
          <a:r>
            <a:rPr lang="es-ES" sz="2000" dirty="0">
              <a:latin typeface="Arial" panose="020B0604020202020204" pitchFamily="34" charset="0"/>
              <a:cs typeface="Arial" panose="020B0604020202020204" pitchFamily="34" charset="0"/>
            </a:rPr>
            <a:t>Organización política</a:t>
          </a:r>
        </a:p>
      </dgm:t>
    </dgm:pt>
    <dgm:pt modelId="{5D55E508-0EC9-4C38-859B-63EFBAD71A8A}" type="parTrans" cxnId="{044FE3DE-4D04-4D24-8457-F54603174451}">
      <dgm:prSet/>
      <dgm:spPr/>
      <dgm:t>
        <a:bodyPr/>
        <a:lstStyle/>
        <a:p>
          <a:endParaRPr lang="es-ES"/>
        </a:p>
      </dgm:t>
    </dgm:pt>
    <dgm:pt modelId="{F61CB46A-3D0E-4516-8F57-57C508C6D65F}" type="sibTrans" cxnId="{044FE3DE-4D04-4D24-8457-F54603174451}">
      <dgm:prSet/>
      <dgm:spPr/>
      <dgm:t>
        <a:bodyPr/>
        <a:lstStyle/>
        <a:p>
          <a:endParaRPr lang="es-ES"/>
        </a:p>
      </dgm:t>
    </dgm:pt>
    <dgm:pt modelId="{3D7D910D-7E55-428F-AE1C-20D34F2A18BF}">
      <dgm:prSet custT="1"/>
      <dgm:spPr/>
      <dgm:t>
        <a:bodyPr/>
        <a:lstStyle/>
        <a:p>
          <a:r>
            <a:rPr lang="es-ES" sz="1800" dirty="0">
              <a:latin typeface="Arial" panose="020B0604020202020204" pitchFamily="34" charset="0"/>
              <a:cs typeface="Arial" panose="020B0604020202020204" pitchFamily="34" charset="0"/>
            </a:rPr>
            <a:t>Físico</a:t>
          </a:r>
        </a:p>
        <a:p>
          <a:r>
            <a:rPr lang="es-ES" sz="1400" dirty="0">
              <a:latin typeface="Arial" panose="020B0604020202020204" pitchFamily="34" charset="0"/>
              <a:cs typeface="Arial" panose="020B0604020202020204" pitchFamily="34" charset="0"/>
            </a:rPr>
            <a:t>(mar, tierra y aire)</a:t>
          </a:r>
        </a:p>
      </dgm:t>
    </dgm:pt>
    <dgm:pt modelId="{A3CAE1A6-DCE8-4EBB-92DC-4E90F5E20299}" type="parTrans" cxnId="{DFCDF0FA-9AB7-4B11-A851-1D18647A2C9C}">
      <dgm:prSet/>
      <dgm:spPr/>
      <dgm:t>
        <a:bodyPr/>
        <a:lstStyle/>
        <a:p>
          <a:endParaRPr lang="es-ES"/>
        </a:p>
      </dgm:t>
    </dgm:pt>
    <dgm:pt modelId="{91953A4D-3A0D-4BA6-8694-22259F1D80E2}" type="sibTrans" cxnId="{DFCDF0FA-9AB7-4B11-A851-1D18647A2C9C}">
      <dgm:prSet/>
      <dgm:spPr/>
      <dgm:t>
        <a:bodyPr/>
        <a:lstStyle/>
        <a:p>
          <a:endParaRPr lang="es-ES"/>
        </a:p>
      </dgm:t>
    </dgm:pt>
    <dgm:pt modelId="{CD5DC481-350A-4E52-B7DC-EC3F1AF7985C}">
      <dgm:prSet custT="1"/>
      <dgm:spPr/>
      <dgm:t>
        <a:bodyPr/>
        <a:lstStyle/>
        <a:p>
          <a:r>
            <a:rPr lang="es-ES" sz="1800" dirty="0">
              <a:latin typeface="Arial" panose="020B0604020202020204" pitchFamily="34" charset="0"/>
              <a:cs typeface="Arial" panose="020B0604020202020204" pitchFamily="34" charset="0"/>
            </a:rPr>
            <a:t>Jurídico</a:t>
          </a:r>
        </a:p>
        <a:p>
          <a:r>
            <a:rPr lang="es-ES" sz="1200" dirty="0">
              <a:latin typeface="Arial" panose="020B0604020202020204" pitchFamily="34" charset="0"/>
              <a:cs typeface="Arial" panose="020B0604020202020204" pitchFamily="34" charset="0"/>
            </a:rPr>
            <a:t>(embajadas, buques de guerra, aeronaves de guerras)</a:t>
          </a:r>
        </a:p>
      </dgm:t>
    </dgm:pt>
    <dgm:pt modelId="{9EC400EC-B1E7-4716-A9BF-CC67690BBF7A}" type="parTrans" cxnId="{AF267B9C-020C-41C8-A96B-57636717EC32}">
      <dgm:prSet/>
      <dgm:spPr/>
      <dgm:t>
        <a:bodyPr/>
        <a:lstStyle/>
        <a:p>
          <a:endParaRPr lang="es-ES"/>
        </a:p>
      </dgm:t>
    </dgm:pt>
    <dgm:pt modelId="{14DD5C46-F46A-4105-BDFD-B087ADF27DED}" type="sibTrans" cxnId="{AF267B9C-020C-41C8-A96B-57636717EC32}">
      <dgm:prSet/>
      <dgm:spPr/>
      <dgm:t>
        <a:bodyPr/>
        <a:lstStyle/>
        <a:p>
          <a:endParaRPr lang="es-ES"/>
        </a:p>
      </dgm:t>
    </dgm:pt>
    <dgm:pt modelId="{F5D5ABBF-48CE-41F4-9E3F-1AF6032C1F63}" type="pres">
      <dgm:prSet presAssocID="{5CE0E143-953C-42F8-B36E-14C4CD7CB520}" presName="hierChild1" presStyleCnt="0">
        <dgm:presLayoutVars>
          <dgm:orgChart val="1"/>
          <dgm:chPref val="1"/>
          <dgm:dir/>
          <dgm:animOne val="branch"/>
          <dgm:animLvl val="lvl"/>
          <dgm:resizeHandles/>
        </dgm:presLayoutVars>
      </dgm:prSet>
      <dgm:spPr/>
    </dgm:pt>
    <dgm:pt modelId="{9637A227-22A5-4A9A-B13B-4E7D40814932}" type="pres">
      <dgm:prSet presAssocID="{8634C288-F785-43E7-BBBA-470758B270AD}" presName="hierRoot1" presStyleCnt="0">
        <dgm:presLayoutVars>
          <dgm:hierBranch val="init"/>
        </dgm:presLayoutVars>
      </dgm:prSet>
      <dgm:spPr/>
    </dgm:pt>
    <dgm:pt modelId="{1A545F9F-5372-4AB0-9ED8-B6DE2AA3F3D6}" type="pres">
      <dgm:prSet presAssocID="{8634C288-F785-43E7-BBBA-470758B270AD}" presName="rootComposite1" presStyleCnt="0"/>
      <dgm:spPr/>
    </dgm:pt>
    <dgm:pt modelId="{66E13B29-FB8F-4749-AD5B-1AA968C18E64}" type="pres">
      <dgm:prSet presAssocID="{8634C288-F785-43E7-BBBA-470758B270AD}" presName="rootText1" presStyleLbl="node0" presStyleIdx="0" presStyleCnt="1" custScaleX="182523">
        <dgm:presLayoutVars>
          <dgm:chPref val="3"/>
        </dgm:presLayoutVars>
      </dgm:prSet>
      <dgm:spPr/>
    </dgm:pt>
    <dgm:pt modelId="{8604B187-8F4F-456A-AAA7-A8B49B0A349E}" type="pres">
      <dgm:prSet presAssocID="{8634C288-F785-43E7-BBBA-470758B270AD}" presName="rootConnector1" presStyleLbl="node1" presStyleIdx="0" presStyleCnt="0"/>
      <dgm:spPr/>
    </dgm:pt>
    <dgm:pt modelId="{93790E8D-0D96-430A-A85D-148EA71E3D6E}" type="pres">
      <dgm:prSet presAssocID="{8634C288-F785-43E7-BBBA-470758B270AD}" presName="hierChild2" presStyleCnt="0"/>
      <dgm:spPr/>
    </dgm:pt>
    <dgm:pt modelId="{69C4E85F-82DC-4AC7-8EAE-6D088041323F}" type="pres">
      <dgm:prSet presAssocID="{542835BD-F148-4F06-B9B5-4DF893478053}" presName="Name37" presStyleLbl="parChTrans1D2" presStyleIdx="0" presStyleCnt="3"/>
      <dgm:spPr/>
    </dgm:pt>
    <dgm:pt modelId="{5E587C77-3173-4C0E-8492-E3ED844508F2}" type="pres">
      <dgm:prSet presAssocID="{CE46BDD0-6609-48B6-A0A5-6839293F7794}" presName="hierRoot2" presStyleCnt="0">
        <dgm:presLayoutVars>
          <dgm:hierBranch val="init"/>
        </dgm:presLayoutVars>
      </dgm:prSet>
      <dgm:spPr/>
    </dgm:pt>
    <dgm:pt modelId="{297B3A67-268A-4A3C-A28A-AC6C78CF58E0}" type="pres">
      <dgm:prSet presAssocID="{CE46BDD0-6609-48B6-A0A5-6839293F7794}" presName="rootComposite" presStyleCnt="0"/>
      <dgm:spPr/>
    </dgm:pt>
    <dgm:pt modelId="{6D2778A7-D48A-4529-9206-9CCFBF91E491}" type="pres">
      <dgm:prSet presAssocID="{CE46BDD0-6609-48B6-A0A5-6839293F7794}" presName="rootText" presStyleLbl="node2" presStyleIdx="0" presStyleCnt="3">
        <dgm:presLayoutVars>
          <dgm:chPref val="3"/>
        </dgm:presLayoutVars>
      </dgm:prSet>
      <dgm:spPr/>
    </dgm:pt>
    <dgm:pt modelId="{2A7D4D27-66E0-4D46-8196-E0E7C732A287}" type="pres">
      <dgm:prSet presAssocID="{CE46BDD0-6609-48B6-A0A5-6839293F7794}" presName="rootConnector" presStyleLbl="node2" presStyleIdx="0" presStyleCnt="3"/>
      <dgm:spPr/>
    </dgm:pt>
    <dgm:pt modelId="{372C6374-18D1-44CC-A6E4-FD18A149094D}" type="pres">
      <dgm:prSet presAssocID="{CE46BDD0-6609-48B6-A0A5-6839293F7794}" presName="hierChild4" presStyleCnt="0"/>
      <dgm:spPr/>
    </dgm:pt>
    <dgm:pt modelId="{54A20DA9-A23D-4EAD-9486-ED66E29A479D}" type="pres">
      <dgm:prSet presAssocID="{A3CAE1A6-DCE8-4EBB-92DC-4E90F5E20299}" presName="Name37" presStyleLbl="parChTrans1D3" presStyleIdx="0" presStyleCnt="2"/>
      <dgm:spPr/>
    </dgm:pt>
    <dgm:pt modelId="{8D5A4027-917C-4655-8149-87F993112B1C}" type="pres">
      <dgm:prSet presAssocID="{3D7D910D-7E55-428F-AE1C-20D34F2A18BF}" presName="hierRoot2" presStyleCnt="0">
        <dgm:presLayoutVars>
          <dgm:hierBranch val="init"/>
        </dgm:presLayoutVars>
      </dgm:prSet>
      <dgm:spPr/>
    </dgm:pt>
    <dgm:pt modelId="{0FC0BFAC-947F-41AA-A0FD-19CD88242924}" type="pres">
      <dgm:prSet presAssocID="{3D7D910D-7E55-428F-AE1C-20D34F2A18BF}" presName="rootComposite" presStyleCnt="0"/>
      <dgm:spPr/>
    </dgm:pt>
    <dgm:pt modelId="{C7FE7CFA-B839-4A7E-BE6F-0762A0A016BA}" type="pres">
      <dgm:prSet presAssocID="{3D7D910D-7E55-428F-AE1C-20D34F2A18BF}" presName="rootText" presStyleLbl="node3" presStyleIdx="0" presStyleCnt="2">
        <dgm:presLayoutVars>
          <dgm:chPref val="3"/>
        </dgm:presLayoutVars>
      </dgm:prSet>
      <dgm:spPr/>
    </dgm:pt>
    <dgm:pt modelId="{4C0BF604-2784-46BA-A03C-35B071A2684F}" type="pres">
      <dgm:prSet presAssocID="{3D7D910D-7E55-428F-AE1C-20D34F2A18BF}" presName="rootConnector" presStyleLbl="node3" presStyleIdx="0" presStyleCnt="2"/>
      <dgm:spPr/>
    </dgm:pt>
    <dgm:pt modelId="{500F2873-3118-46D7-909F-2EDA59F9F05E}" type="pres">
      <dgm:prSet presAssocID="{3D7D910D-7E55-428F-AE1C-20D34F2A18BF}" presName="hierChild4" presStyleCnt="0"/>
      <dgm:spPr/>
    </dgm:pt>
    <dgm:pt modelId="{1F71F508-EC16-4774-B915-17A0A4F544F6}" type="pres">
      <dgm:prSet presAssocID="{3D7D910D-7E55-428F-AE1C-20D34F2A18BF}" presName="hierChild5" presStyleCnt="0"/>
      <dgm:spPr/>
    </dgm:pt>
    <dgm:pt modelId="{422FB37E-F3A9-4DB0-B4A5-A3822CAA1324}" type="pres">
      <dgm:prSet presAssocID="{9EC400EC-B1E7-4716-A9BF-CC67690BBF7A}" presName="Name37" presStyleLbl="parChTrans1D3" presStyleIdx="1" presStyleCnt="2"/>
      <dgm:spPr/>
    </dgm:pt>
    <dgm:pt modelId="{4763E918-DBFD-4AA5-A1A6-66D8BCA43194}" type="pres">
      <dgm:prSet presAssocID="{CD5DC481-350A-4E52-B7DC-EC3F1AF7985C}" presName="hierRoot2" presStyleCnt="0">
        <dgm:presLayoutVars>
          <dgm:hierBranch val="init"/>
        </dgm:presLayoutVars>
      </dgm:prSet>
      <dgm:spPr/>
    </dgm:pt>
    <dgm:pt modelId="{F02C1C3D-75D3-493C-9E5E-2FB13D039704}" type="pres">
      <dgm:prSet presAssocID="{CD5DC481-350A-4E52-B7DC-EC3F1AF7985C}" presName="rootComposite" presStyleCnt="0"/>
      <dgm:spPr/>
    </dgm:pt>
    <dgm:pt modelId="{FDEA3283-16ED-455B-A1E0-7933B7DAA144}" type="pres">
      <dgm:prSet presAssocID="{CD5DC481-350A-4E52-B7DC-EC3F1AF7985C}" presName="rootText" presStyleLbl="node3" presStyleIdx="1" presStyleCnt="2">
        <dgm:presLayoutVars>
          <dgm:chPref val="3"/>
        </dgm:presLayoutVars>
      </dgm:prSet>
      <dgm:spPr/>
    </dgm:pt>
    <dgm:pt modelId="{FF901E55-32D7-47E4-8CC6-318F43FFBF6F}" type="pres">
      <dgm:prSet presAssocID="{CD5DC481-350A-4E52-B7DC-EC3F1AF7985C}" presName="rootConnector" presStyleLbl="node3" presStyleIdx="1" presStyleCnt="2"/>
      <dgm:spPr/>
    </dgm:pt>
    <dgm:pt modelId="{7339C980-8D17-4C8E-8032-5F0C6F112453}" type="pres">
      <dgm:prSet presAssocID="{CD5DC481-350A-4E52-B7DC-EC3F1AF7985C}" presName="hierChild4" presStyleCnt="0"/>
      <dgm:spPr/>
    </dgm:pt>
    <dgm:pt modelId="{43BF5CFF-9064-4FB7-ACD2-B55D1B063283}" type="pres">
      <dgm:prSet presAssocID="{CD5DC481-350A-4E52-B7DC-EC3F1AF7985C}" presName="hierChild5" presStyleCnt="0"/>
      <dgm:spPr/>
    </dgm:pt>
    <dgm:pt modelId="{060A8973-A027-4888-971C-E8862B23FEF8}" type="pres">
      <dgm:prSet presAssocID="{CE46BDD0-6609-48B6-A0A5-6839293F7794}" presName="hierChild5" presStyleCnt="0"/>
      <dgm:spPr/>
    </dgm:pt>
    <dgm:pt modelId="{2D852A34-03FD-448E-BE18-2084ECA02DF1}" type="pres">
      <dgm:prSet presAssocID="{027AE49A-4611-4626-A07B-1FCC2A4B2DA7}" presName="Name37" presStyleLbl="parChTrans1D2" presStyleIdx="1" presStyleCnt="3"/>
      <dgm:spPr/>
    </dgm:pt>
    <dgm:pt modelId="{021F8E9B-8667-459E-A8A7-887958BF903F}" type="pres">
      <dgm:prSet presAssocID="{F24702A7-5361-410E-9FF6-786168532897}" presName="hierRoot2" presStyleCnt="0">
        <dgm:presLayoutVars>
          <dgm:hierBranch val="init"/>
        </dgm:presLayoutVars>
      </dgm:prSet>
      <dgm:spPr/>
    </dgm:pt>
    <dgm:pt modelId="{2EFD661A-2ADA-48E5-A1AE-55F4D6254CE0}" type="pres">
      <dgm:prSet presAssocID="{F24702A7-5361-410E-9FF6-786168532897}" presName="rootComposite" presStyleCnt="0"/>
      <dgm:spPr/>
    </dgm:pt>
    <dgm:pt modelId="{4A0F93BA-1691-4685-990C-8FE362A53BF1}" type="pres">
      <dgm:prSet presAssocID="{F24702A7-5361-410E-9FF6-786168532897}" presName="rootText" presStyleLbl="node2" presStyleIdx="1" presStyleCnt="3">
        <dgm:presLayoutVars>
          <dgm:chPref val="3"/>
        </dgm:presLayoutVars>
      </dgm:prSet>
      <dgm:spPr/>
    </dgm:pt>
    <dgm:pt modelId="{4DA1456F-6F96-48CE-B1F3-A773F6B60F18}" type="pres">
      <dgm:prSet presAssocID="{F24702A7-5361-410E-9FF6-786168532897}" presName="rootConnector" presStyleLbl="node2" presStyleIdx="1" presStyleCnt="3"/>
      <dgm:spPr/>
    </dgm:pt>
    <dgm:pt modelId="{882E7F70-263E-4762-8A33-4FC79E8A8097}" type="pres">
      <dgm:prSet presAssocID="{F24702A7-5361-410E-9FF6-786168532897}" presName="hierChild4" presStyleCnt="0"/>
      <dgm:spPr/>
    </dgm:pt>
    <dgm:pt modelId="{9F9CF59D-A402-440C-A609-B03D08588316}" type="pres">
      <dgm:prSet presAssocID="{F24702A7-5361-410E-9FF6-786168532897}" presName="hierChild5" presStyleCnt="0"/>
      <dgm:spPr/>
    </dgm:pt>
    <dgm:pt modelId="{02DB4CF8-DF22-4E76-9AE7-F54AF1DCDE93}" type="pres">
      <dgm:prSet presAssocID="{5D55E508-0EC9-4C38-859B-63EFBAD71A8A}" presName="Name37" presStyleLbl="parChTrans1D2" presStyleIdx="2" presStyleCnt="3"/>
      <dgm:spPr/>
    </dgm:pt>
    <dgm:pt modelId="{B5BBBACD-C261-4F70-B00F-EAA73A6ED7B8}" type="pres">
      <dgm:prSet presAssocID="{6BF50681-76D4-4EC0-84CC-2AB266F478BF}" presName="hierRoot2" presStyleCnt="0">
        <dgm:presLayoutVars>
          <dgm:hierBranch val="init"/>
        </dgm:presLayoutVars>
      </dgm:prSet>
      <dgm:spPr/>
    </dgm:pt>
    <dgm:pt modelId="{F0E08187-BB7A-4E4A-90B7-C3FF283A9E5E}" type="pres">
      <dgm:prSet presAssocID="{6BF50681-76D4-4EC0-84CC-2AB266F478BF}" presName="rootComposite" presStyleCnt="0"/>
      <dgm:spPr/>
    </dgm:pt>
    <dgm:pt modelId="{72934C97-B890-4E20-B39C-7D736E55EAB7}" type="pres">
      <dgm:prSet presAssocID="{6BF50681-76D4-4EC0-84CC-2AB266F478BF}" presName="rootText" presStyleLbl="node2" presStyleIdx="2" presStyleCnt="3">
        <dgm:presLayoutVars>
          <dgm:chPref val="3"/>
        </dgm:presLayoutVars>
      </dgm:prSet>
      <dgm:spPr/>
    </dgm:pt>
    <dgm:pt modelId="{3234FA73-F367-411F-A1BE-ADD7387F7E8B}" type="pres">
      <dgm:prSet presAssocID="{6BF50681-76D4-4EC0-84CC-2AB266F478BF}" presName="rootConnector" presStyleLbl="node2" presStyleIdx="2" presStyleCnt="3"/>
      <dgm:spPr/>
    </dgm:pt>
    <dgm:pt modelId="{1FC5B6DC-04E7-469B-8E64-8EF5667E82E1}" type="pres">
      <dgm:prSet presAssocID="{6BF50681-76D4-4EC0-84CC-2AB266F478BF}" presName="hierChild4" presStyleCnt="0"/>
      <dgm:spPr/>
    </dgm:pt>
    <dgm:pt modelId="{15B85C07-F483-4422-BF1A-B7B8066CB425}" type="pres">
      <dgm:prSet presAssocID="{6BF50681-76D4-4EC0-84CC-2AB266F478BF}" presName="hierChild5" presStyleCnt="0"/>
      <dgm:spPr/>
    </dgm:pt>
    <dgm:pt modelId="{45579D21-E39A-45B3-B5F9-72D844782E84}" type="pres">
      <dgm:prSet presAssocID="{8634C288-F785-43E7-BBBA-470758B270AD}" presName="hierChild3" presStyleCnt="0"/>
      <dgm:spPr/>
    </dgm:pt>
  </dgm:ptLst>
  <dgm:cxnLst>
    <dgm:cxn modelId="{8D040A07-3A27-45F7-AAAD-273183E0B568}" type="presOf" srcId="{5CE0E143-953C-42F8-B36E-14C4CD7CB520}" destId="{F5D5ABBF-48CE-41F4-9E3F-1AF6032C1F63}" srcOrd="0" destOrd="0" presId="urn:microsoft.com/office/officeart/2005/8/layout/orgChart1"/>
    <dgm:cxn modelId="{FE593009-2026-4B22-BC20-7FDACA1769B7}" type="presOf" srcId="{9EC400EC-B1E7-4716-A9BF-CC67690BBF7A}" destId="{422FB37E-F3A9-4DB0-B4A5-A3822CAA1324}" srcOrd="0" destOrd="0" presId="urn:microsoft.com/office/officeart/2005/8/layout/orgChart1"/>
    <dgm:cxn modelId="{44B6D312-9301-4012-8B1B-59C4FE23C4A9}" type="presOf" srcId="{F24702A7-5361-410E-9FF6-786168532897}" destId="{4A0F93BA-1691-4685-990C-8FE362A53BF1}" srcOrd="0" destOrd="0" presId="urn:microsoft.com/office/officeart/2005/8/layout/orgChart1"/>
    <dgm:cxn modelId="{1BB0FB17-41D9-4589-8198-337273562C54}" type="presOf" srcId="{5D55E508-0EC9-4C38-859B-63EFBAD71A8A}" destId="{02DB4CF8-DF22-4E76-9AE7-F54AF1DCDE93}" srcOrd="0" destOrd="0" presId="urn:microsoft.com/office/officeart/2005/8/layout/orgChart1"/>
    <dgm:cxn modelId="{CDF5A02E-269C-4356-85E3-F04112C8C450}" srcId="{5CE0E143-953C-42F8-B36E-14C4CD7CB520}" destId="{8634C288-F785-43E7-BBBA-470758B270AD}" srcOrd="0" destOrd="0" parTransId="{CAB02D85-8AEB-49F0-80F1-9A6760B975ED}" sibTransId="{1EE69566-AE06-4DA1-8F8D-C154D6372943}"/>
    <dgm:cxn modelId="{9B543E31-7F74-46CC-8DDC-10F7FCB80ED1}" type="presOf" srcId="{6BF50681-76D4-4EC0-84CC-2AB266F478BF}" destId="{3234FA73-F367-411F-A1BE-ADD7387F7E8B}" srcOrd="1" destOrd="0" presId="urn:microsoft.com/office/officeart/2005/8/layout/orgChart1"/>
    <dgm:cxn modelId="{9B0E2469-40AA-4DD6-929F-49EAAB9DC924}" type="presOf" srcId="{542835BD-F148-4F06-B9B5-4DF893478053}" destId="{69C4E85F-82DC-4AC7-8EAE-6D088041323F}" srcOrd="0" destOrd="0" presId="urn:microsoft.com/office/officeart/2005/8/layout/orgChart1"/>
    <dgm:cxn modelId="{14D5157E-96CC-4C02-B41B-A483491E9BDD}" type="presOf" srcId="{8634C288-F785-43E7-BBBA-470758B270AD}" destId="{66E13B29-FB8F-4749-AD5B-1AA968C18E64}" srcOrd="0" destOrd="0" presId="urn:microsoft.com/office/officeart/2005/8/layout/orgChart1"/>
    <dgm:cxn modelId="{90F2A588-2538-4D99-90F6-1D1786423FB7}" type="presOf" srcId="{6BF50681-76D4-4EC0-84CC-2AB266F478BF}" destId="{72934C97-B890-4E20-B39C-7D736E55EAB7}" srcOrd="0" destOrd="0" presId="urn:microsoft.com/office/officeart/2005/8/layout/orgChart1"/>
    <dgm:cxn modelId="{AE0E268A-AEC8-45E1-8F54-DDE837F04A7B}" type="presOf" srcId="{F24702A7-5361-410E-9FF6-786168532897}" destId="{4DA1456F-6F96-48CE-B1F3-A773F6B60F18}" srcOrd="1" destOrd="0" presId="urn:microsoft.com/office/officeart/2005/8/layout/orgChart1"/>
    <dgm:cxn modelId="{B836D692-107E-4374-B741-75FC44C3874B}" type="presOf" srcId="{3D7D910D-7E55-428F-AE1C-20D34F2A18BF}" destId="{4C0BF604-2784-46BA-A03C-35B071A2684F}" srcOrd="1" destOrd="0" presId="urn:microsoft.com/office/officeart/2005/8/layout/orgChart1"/>
    <dgm:cxn modelId="{2175E893-F050-4078-AE3A-C8D5D1276282}" srcId="{8634C288-F785-43E7-BBBA-470758B270AD}" destId="{CE46BDD0-6609-48B6-A0A5-6839293F7794}" srcOrd="0" destOrd="0" parTransId="{542835BD-F148-4F06-B9B5-4DF893478053}" sibTransId="{667BF1D5-3249-4351-8CE0-9BBE9C02BBB4}"/>
    <dgm:cxn modelId="{AF267B9C-020C-41C8-A96B-57636717EC32}" srcId="{CE46BDD0-6609-48B6-A0A5-6839293F7794}" destId="{CD5DC481-350A-4E52-B7DC-EC3F1AF7985C}" srcOrd="1" destOrd="0" parTransId="{9EC400EC-B1E7-4716-A9BF-CC67690BBF7A}" sibTransId="{14DD5C46-F46A-4105-BDFD-B087ADF27DED}"/>
    <dgm:cxn modelId="{5645D5BB-0381-4975-8E3C-310FF2FD0824}" type="presOf" srcId="{CD5DC481-350A-4E52-B7DC-EC3F1AF7985C}" destId="{FF901E55-32D7-47E4-8CC6-318F43FFBF6F}" srcOrd="1" destOrd="0" presId="urn:microsoft.com/office/officeart/2005/8/layout/orgChart1"/>
    <dgm:cxn modelId="{2192A7BF-8347-4B74-B6B8-35D7C232C416}" type="presOf" srcId="{CE46BDD0-6609-48B6-A0A5-6839293F7794}" destId="{6D2778A7-D48A-4529-9206-9CCFBF91E491}" srcOrd="0" destOrd="0" presId="urn:microsoft.com/office/officeart/2005/8/layout/orgChart1"/>
    <dgm:cxn modelId="{ED85DCC5-595A-4056-AD7D-56ED18C22453}" type="presOf" srcId="{CE46BDD0-6609-48B6-A0A5-6839293F7794}" destId="{2A7D4D27-66E0-4D46-8196-E0E7C732A287}" srcOrd="1" destOrd="0" presId="urn:microsoft.com/office/officeart/2005/8/layout/orgChart1"/>
    <dgm:cxn modelId="{0B7893C7-34DA-40AC-8F4A-B17CE666F61C}" type="presOf" srcId="{027AE49A-4611-4626-A07B-1FCC2A4B2DA7}" destId="{2D852A34-03FD-448E-BE18-2084ECA02DF1}" srcOrd="0" destOrd="0" presId="urn:microsoft.com/office/officeart/2005/8/layout/orgChart1"/>
    <dgm:cxn modelId="{5F457FC8-3A3B-4142-91F2-EF1842A8B869}" type="presOf" srcId="{8634C288-F785-43E7-BBBA-470758B270AD}" destId="{8604B187-8F4F-456A-AAA7-A8B49B0A349E}" srcOrd="1" destOrd="0" presId="urn:microsoft.com/office/officeart/2005/8/layout/orgChart1"/>
    <dgm:cxn modelId="{BEE23ACC-0254-4ACF-9258-CD87BF502E5C}" type="presOf" srcId="{CD5DC481-350A-4E52-B7DC-EC3F1AF7985C}" destId="{FDEA3283-16ED-455B-A1E0-7933B7DAA144}" srcOrd="0" destOrd="0" presId="urn:microsoft.com/office/officeart/2005/8/layout/orgChart1"/>
    <dgm:cxn modelId="{D4864BD8-D8B4-4C28-A4A3-65FAA90B3198}" srcId="{8634C288-F785-43E7-BBBA-470758B270AD}" destId="{F24702A7-5361-410E-9FF6-786168532897}" srcOrd="1" destOrd="0" parTransId="{027AE49A-4611-4626-A07B-1FCC2A4B2DA7}" sibTransId="{EC36180D-A549-4D5E-9008-69CE47E6954F}"/>
    <dgm:cxn modelId="{D955DADD-66C3-473C-97AC-A51FD394E43B}" type="presOf" srcId="{3D7D910D-7E55-428F-AE1C-20D34F2A18BF}" destId="{C7FE7CFA-B839-4A7E-BE6F-0762A0A016BA}" srcOrd="0" destOrd="0" presId="urn:microsoft.com/office/officeart/2005/8/layout/orgChart1"/>
    <dgm:cxn modelId="{044FE3DE-4D04-4D24-8457-F54603174451}" srcId="{8634C288-F785-43E7-BBBA-470758B270AD}" destId="{6BF50681-76D4-4EC0-84CC-2AB266F478BF}" srcOrd="2" destOrd="0" parTransId="{5D55E508-0EC9-4C38-859B-63EFBAD71A8A}" sibTransId="{F61CB46A-3D0E-4516-8F57-57C508C6D65F}"/>
    <dgm:cxn modelId="{593C13F2-4792-4DC8-8A5A-2A4AB1D80C82}" type="presOf" srcId="{A3CAE1A6-DCE8-4EBB-92DC-4E90F5E20299}" destId="{54A20DA9-A23D-4EAD-9486-ED66E29A479D}" srcOrd="0" destOrd="0" presId="urn:microsoft.com/office/officeart/2005/8/layout/orgChart1"/>
    <dgm:cxn modelId="{DFCDF0FA-9AB7-4B11-A851-1D18647A2C9C}" srcId="{CE46BDD0-6609-48B6-A0A5-6839293F7794}" destId="{3D7D910D-7E55-428F-AE1C-20D34F2A18BF}" srcOrd="0" destOrd="0" parTransId="{A3CAE1A6-DCE8-4EBB-92DC-4E90F5E20299}" sibTransId="{91953A4D-3A0D-4BA6-8694-22259F1D80E2}"/>
    <dgm:cxn modelId="{C4B827F2-1554-4CB1-84F8-E5AFC37006BC}" type="presParOf" srcId="{F5D5ABBF-48CE-41F4-9E3F-1AF6032C1F63}" destId="{9637A227-22A5-4A9A-B13B-4E7D40814932}" srcOrd="0" destOrd="0" presId="urn:microsoft.com/office/officeart/2005/8/layout/orgChart1"/>
    <dgm:cxn modelId="{AC1ACFF8-B98B-4021-B787-C5255B6C57CC}" type="presParOf" srcId="{9637A227-22A5-4A9A-B13B-4E7D40814932}" destId="{1A545F9F-5372-4AB0-9ED8-B6DE2AA3F3D6}" srcOrd="0" destOrd="0" presId="urn:microsoft.com/office/officeart/2005/8/layout/orgChart1"/>
    <dgm:cxn modelId="{0C1DAC79-0EE7-4190-9A2D-1D914087EB0D}" type="presParOf" srcId="{1A545F9F-5372-4AB0-9ED8-B6DE2AA3F3D6}" destId="{66E13B29-FB8F-4749-AD5B-1AA968C18E64}" srcOrd="0" destOrd="0" presId="urn:microsoft.com/office/officeart/2005/8/layout/orgChart1"/>
    <dgm:cxn modelId="{3E8B694D-736A-462C-AC0F-F5F9A93FEE6B}" type="presParOf" srcId="{1A545F9F-5372-4AB0-9ED8-B6DE2AA3F3D6}" destId="{8604B187-8F4F-456A-AAA7-A8B49B0A349E}" srcOrd="1" destOrd="0" presId="urn:microsoft.com/office/officeart/2005/8/layout/orgChart1"/>
    <dgm:cxn modelId="{533C971A-95F0-4B1A-94D4-15261F54A126}" type="presParOf" srcId="{9637A227-22A5-4A9A-B13B-4E7D40814932}" destId="{93790E8D-0D96-430A-A85D-148EA71E3D6E}" srcOrd="1" destOrd="0" presId="urn:microsoft.com/office/officeart/2005/8/layout/orgChart1"/>
    <dgm:cxn modelId="{9016EB4C-847F-428F-83FE-49B4BF41784B}" type="presParOf" srcId="{93790E8D-0D96-430A-A85D-148EA71E3D6E}" destId="{69C4E85F-82DC-4AC7-8EAE-6D088041323F}" srcOrd="0" destOrd="0" presId="urn:microsoft.com/office/officeart/2005/8/layout/orgChart1"/>
    <dgm:cxn modelId="{99A7B2AD-4549-4DF2-8054-A882FCD1B011}" type="presParOf" srcId="{93790E8D-0D96-430A-A85D-148EA71E3D6E}" destId="{5E587C77-3173-4C0E-8492-E3ED844508F2}" srcOrd="1" destOrd="0" presId="urn:microsoft.com/office/officeart/2005/8/layout/orgChart1"/>
    <dgm:cxn modelId="{BDF8FD6A-5979-4B2C-A670-21F0F1950639}" type="presParOf" srcId="{5E587C77-3173-4C0E-8492-E3ED844508F2}" destId="{297B3A67-268A-4A3C-A28A-AC6C78CF58E0}" srcOrd="0" destOrd="0" presId="urn:microsoft.com/office/officeart/2005/8/layout/orgChart1"/>
    <dgm:cxn modelId="{54F2A81C-5C2D-47E4-A16F-04DD5432F996}" type="presParOf" srcId="{297B3A67-268A-4A3C-A28A-AC6C78CF58E0}" destId="{6D2778A7-D48A-4529-9206-9CCFBF91E491}" srcOrd="0" destOrd="0" presId="urn:microsoft.com/office/officeart/2005/8/layout/orgChart1"/>
    <dgm:cxn modelId="{6CD0DBC6-565F-4424-B2BE-D655A5DCC953}" type="presParOf" srcId="{297B3A67-268A-4A3C-A28A-AC6C78CF58E0}" destId="{2A7D4D27-66E0-4D46-8196-E0E7C732A287}" srcOrd="1" destOrd="0" presId="urn:microsoft.com/office/officeart/2005/8/layout/orgChart1"/>
    <dgm:cxn modelId="{A7785CED-0ED1-4DCF-B2D4-2C709945A82E}" type="presParOf" srcId="{5E587C77-3173-4C0E-8492-E3ED844508F2}" destId="{372C6374-18D1-44CC-A6E4-FD18A149094D}" srcOrd="1" destOrd="0" presId="urn:microsoft.com/office/officeart/2005/8/layout/orgChart1"/>
    <dgm:cxn modelId="{0A5BAA55-0539-40C4-866B-DF68D01D1423}" type="presParOf" srcId="{372C6374-18D1-44CC-A6E4-FD18A149094D}" destId="{54A20DA9-A23D-4EAD-9486-ED66E29A479D}" srcOrd="0" destOrd="0" presId="urn:microsoft.com/office/officeart/2005/8/layout/orgChart1"/>
    <dgm:cxn modelId="{4FBFFF17-1BFC-4D33-8744-D3A6CFC8E054}" type="presParOf" srcId="{372C6374-18D1-44CC-A6E4-FD18A149094D}" destId="{8D5A4027-917C-4655-8149-87F993112B1C}" srcOrd="1" destOrd="0" presId="urn:microsoft.com/office/officeart/2005/8/layout/orgChart1"/>
    <dgm:cxn modelId="{B68191F8-ED67-4372-87B4-BD010F22F86D}" type="presParOf" srcId="{8D5A4027-917C-4655-8149-87F993112B1C}" destId="{0FC0BFAC-947F-41AA-A0FD-19CD88242924}" srcOrd="0" destOrd="0" presId="urn:microsoft.com/office/officeart/2005/8/layout/orgChart1"/>
    <dgm:cxn modelId="{E2DC2DD2-28A3-40A2-99AA-4810F6931167}" type="presParOf" srcId="{0FC0BFAC-947F-41AA-A0FD-19CD88242924}" destId="{C7FE7CFA-B839-4A7E-BE6F-0762A0A016BA}" srcOrd="0" destOrd="0" presId="urn:microsoft.com/office/officeart/2005/8/layout/orgChart1"/>
    <dgm:cxn modelId="{F43AF98D-5A28-4218-A4D0-43161E51F468}" type="presParOf" srcId="{0FC0BFAC-947F-41AA-A0FD-19CD88242924}" destId="{4C0BF604-2784-46BA-A03C-35B071A2684F}" srcOrd="1" destOrd="0" presId="urn:microsoft.com/office/officeart/2005/8/layout/orgChart1"/>
    <dgm:cxn modelId="{E07D431B-9C08-4659-95C7-BBFEE1DEE4AB}" type="presParOf" srcId="{8D5A4027-917C-4655-8149-87F993112B1C}" destId="{500F2873-3118-46D7-909F-2EDA59F9F05E}" srcOrd="1" destOrd="0" presId="urn:microsoft.com/office/officeart/2005/8/layout/orgChart1"/>
    <dgm:cxn modelId="{2A881EDF-C84D-444C-8484-C65ED4A903B5}" type="presParOf" srcId="{8D5A4027-917C-4655-8149-87F993112B1C}" destId="{1F71F508-EC16-4774-B915-17A0A4F544F6}" srcOrd="2" destOrd="0" presId="urn:microsoft.com/office/officeart/2005/8/layout/orgChart1"/>
    <dgm:cxn modelId="{3E51AA9B-077A-46D0-A6F1-6055D2FF1A88}" type="presParOf" srcId="{372C6374-18D1-44CC-A6E4-FD18A149094D}" destId="{422FB37E-F3A9-4DB0-B4A5-A3822CAA1324}" srcOrd="2" destOrd="0" presId="urn:microsoft.com/office/officeart/2005/8/layout/orgChart1"/>
    <dgm:cxn modelId="{27247E91-78BA-48D4-AE9E-B6ACFFC1750D}" type="presParOf" srcId="{372C6374-18D1-44CC-A6E4-FD18A149094D}" destId="{4763E918-DBFD-4AA5-A1A6-66D8BCA43194}" srcOrd="3" destOrd="0" presId="urn:microsoft.com/office/officeart/2005/8/layout/orgChart1"/>
    <dgm:cxn modelId="{58A6ED52-C8EF-4903-B7ED-8FFDEB94B82B}" type="presParOf" srcId="{4763E918-DBFD-4AA5-A1A6-66D8BCA43194}" destId="{F02C1C3D-75D3-493C-9E5E-2FB13D039704}" srcOrd="0" destOrd="0" presId="urn:microsoft.com/office/officeart/2005/8/layout/orgChart1"/>
    <dgm:cxn modelId="{5334DC5C-21FE-493F-AEA9-C106C7E5D467}" type="presParOf" srcId="{F02C1C3D-75D3-493C-9E5E-2FB13D039704}" destId="{FDEA3283-16ED-455B-A1E0-7933B7DAA144}" srcOrd="0" destOrd="0" presId="urn:microsoft.com/office/officeart/2005/8/layout/orgChart1"/>
    <dgm:cxn modelId="{5036C17F-BDFE-4634-AB26-ACB75396C142}" type="presParOf" srcId="{F02C1C3D-75D3-493C-9E5E-2FB13D039704}" destId="{FF901E55-32D7-47E4-8CC6-318F43FFBF6F}" srcOrd="1" destOrd="0" presId="urn:microsoft.com/office/officeart/2005/8/layout/orgChart1"/>
    <dgm:cxn modelId="{AEC80128-3B11-42D1-BCE5-FE74E2E7DF1D}" type="presParOf" srcId="{4763E918-DBFD-4AA5-A1A6-66D8BCA43194}" destId="{7339C980-8D17-4C8E-8032-5F0C6F112453}" srcOrd="1" destOrd="0" presId="urn:microsoft.com/office/officeart/2005/8/layout/orgChart1"/>
    <dgm:cxn modelId="{4D976237-08CC-412B-93DA-6A6119416F6F}" type="presParOf" srcId="{4763E918-DBFD-4AA5-A1A6-66D8BCA43194}" destId="{43BF5CFF-9064-4FB7-ACD2-B55D1B063283}" srcOrd="2" destOrd="0" presId="urn:microsoft.com/office/officeart/2005/8/layout/orgChart1"/>
    <dgm:cxn modelId="{3EC91F47-0BB8-491E-AD25-F640B9C41F78}" type="presParOf" srcId="{5E587C77-3173-4C0E-8492-E3ED844508F2}" destId="{060A8973-A027-4888-971C-E8862B23FEF8}" srcOrd="2" destOrd="0" presId="urn:microsoft.com/office/officeart/2005/8/layout/orgChart1"/>
    <dgm:cxn modelId="{B733BFBA-BAC4-419A-AD04-675B30B0FBF8}" type="presParOf" srcId="{93790E8D-0D96-430A-A85D-148EA71E3D6E}" destId="{2D852A34-03FD-448E-BE18-2084ECA02DF1}" srcOrd="2" destOrd="0" presId="urn:microsoft.com/office/officeart/2005/8/layout/orgChart1"/>
    <dgm:cxn modelId="{2C37EAD9-094F-4BFE-8AD0-5F79D8392A6E}" type="presParOf" srcId="{93790E8D-0D96-430A-A85D-148EA71E3D6E}" destId="{021F8E9B-8667-459E-A8A7-887958BF903F}" srcOrd="3" destOrd="0" presId="urn:microsoft.com/office/officeart/2005/8/layout/orgChart1"/>
    <dgm:cxn modelId="{55250FDD-1F37-4373-8BFB-B0E08C25355A}" type="presParOf" srcId="{021F8E9B-8667-459E-A8A7-887958BF903F}" destId="{2EFD661A-2ADA-48E5-A1AE-55F4D6254CE0}" srcOrd="0" destOrd="0" presId="urn:microsoft.com/office/officeart/2005/8/layout/orgChart1"/>
    <dgm:cxn modelId="{A86A0DC3-1520-477E-8C2C-C0C162310873}" type="presParOf" srcId="{2EFD661A-2ADA-48E5-A1AE-55F4D6254CE0}" destId="{4A0F93BA-1691-4685-990C-8FE362A53BF1}" srcOrd="0" destOrd="0" presId="urn:microsoft.com/office/officeart/2005/8/layout/orgChart1"/>
    <dgm:cxn modelId="{F7DAB921-F2D7-4792-A30C-0E792D4F6137}" type="presParOf" srcId="{2EFD661A-2ADA-48E5-A1AE-55F4D6254CE0}" destId="{4DA1456F-6F96-48CE-B1F3-A773F6B60F18}" srcOrd="1" destOrd="0" presId="urn:microsoft.com/office/officeart/2005/8/layout/orgChart1"/>
    <dgm:cxn modelId="{7001C132-EF3D-4F99-B69F-839AB7CB2D06}" type="presParOf" srcId="{021F8E9B-8667-459E-A8A7-887958BF903F}" destId="{882E7F70-263E-4762-8A33-4FC79E8A8097}" srcOrd="1" destOrd="0" presId="urn:microsoft.com/office/officeart/2005/8/layout/orgChart1"/>
    <dgm:cxn modelId="{6E0D79B4-1129-498F-BD63-1821C32B3A15}" type="presParOf" srcId="{021F8E9B-8667-459E-A8A7-887958BF903F}" destId="{9F9CF59D-A402-440C-A609-B03D08588316}" srcOrd="2" destOrd="0" presId="urn:microsoft.com/office/officeart/2005/8/layout/orgChart1"/>
    <dgm:cxn modelId="{CA2BAD62-037F-418D-8BAF-22BAE2729FD7}" type="presParOf" srcId="{93790E8D-0D96-430A-A85D-148EA71E3D6E}" destId="{02DB4CF8-DF22-4E76-9AE7-F54AF1DCDE93}" srcOrd="4" destOrd="0" presId="urn:microsoft.com/office/officeart/2005/8/layout/orgChart1"/>
    <dgm:cxn modelId="{B321F8C9-2FB1-457B-858D-8CEEEAE3A800}" type="presParOf" srcId="{93790E8D-0D96-430A-A85D-148EA71E3D6E}" destId="{B5BBBACD-C261-4F70-B00F-EAA73A6ED7B8}" srcOrd="5" destOrd="0" presId="urn:microsoft.com/office/officeart/2005/8/layout/orgChart1"/>
    <dgm:cxn modelId="{D2B4C816-C862-46BE-804A-EC7FA30A6C90}" type="presParOf" srcId="{B5BBBACD-C261-4F70-B00F-EAA73A6ED7B8}" destId="{F0E08187-BB7A-4E4A-90B7-C3FF283A9E5E}" srcOrd="0" destOrd="0" presId="urn:microsoft.com/office/officeart/2005/8/layout/orgChart1"/>
    <dgm:cxn modelId="{20005FB7-C063-41E8-B84D-81E44F28E466}" type="presParOf" srcId="{F0E08187-BB7A-4E4A-90B7-C3FF283A9E5E}" destId="{72934C97-B890-4E20-B39C-7D736E55EAB7}" srcOrd="0" destOrd="0" presId="urn:microsoft.com/office/officeart/2005/8/layout/orgChart1"/>
    <dgm:cxn modelId="{3C26879C-62D3-418B-A090-E0311F9B8C4E}" type="presParOf" srcId="{F0E08187-BB7A-4E4A-90B7-C3FF283A9E5E}" destId="{3234FA73-F367-411F-A1BE-ADD7387F7E8B}" srcOrd="1" destOrd="0" presId="urn:microsoft.com/office/officeart/2005/8/layout/orgChart1"/>
    <dgm:cxn modelId="{4530B72F-FCAA-4063-BE41-8A5FC2F93B3D}" type="presParOf" srcId="{B5BBBACD-C261-4F70-B00F-EAA73A6ED7B8}" destId="{1FC5B6DC-04E7-469B-8E64-8EF5667E82E1}" srcOrd="1" destOrd="0" presId="urn:microsoft.com/office/officeart/2005/8/layout/orgChart1"/>
    <dgm:cxn modelId="{BA9715FE-3852-4B02-9F6F-16B6297D2907}" type="presParOf" srcId="{B5BBBACD-C261-4F70-B00F-EAA73A6ED7B8}" destId="{15B85C07-F483-4422-BF1A-B7B8066CB425}" srcOrd="2" destOrd="0" presId="urn:microsoft.com/office/officeart/2005/8/layout/orgChart1"/>
    <dgm:cxn modelId="{0A3B14B9-5CF5-4EC9-94D2-C50114D11D71}" type="presParOf" srcId="{9637A227-22A5-4A9A-B13B-4E7D40814932}" destId="{45579D21-E39A-45B3-B5F9-72D844782E84}"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13655DF-710A-427D-A56D-69A5CA6BE3AA}" type="doc">
      <dgm:prSet loTypeId="urn:microsoft.com/office/officeart/2005/8/layout/hList6" loCatId="list" qsTypeId="urn:microsoft.com/office/officeart/2005/8/quickstyle/simple1" qsCatId="simple" csTypeId="urn:microsoft.com/office/officeart/2005/8/colors/accent0_1" csCatId="mainScheme" phldr="1"/>
      <dgm:spPr/>
      <dgm:t>
        <a:bodyPr/>
        <a:lstStyle/>
        <a:p>
          <a:endParaRPr lang="es-ES"/>
        </a:p>
      </dgm:t>
    </dgm:pt>
    <dgm:pt modelId="{B5456FB4-A8D7-4812-AD1F-314B6552C1F0}">
      <dgm:prSet phldrT="[Texto]" custT="1"/>
      <dgm:spPr>
        <a:ln w="38100"/>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sz="2000" dirty="0">
              <a:latin typeface="Arial" panose="020B0604020202020204" pitchFamily="34" charset="0"/>
              <a:cs typeface="Arial" panose="020B0604020202020204" pitchFamily="34" charset="0"/>
            </a:rPr>
            <a:t>Tratados, convenciones o acuerdos</a:t>
          </a:r>
        </a:p>
        <a:p>
          <a:pPr defTabSz="2889250">
            <a:lnSpc>
              <a:spcPct val="90000"/>
            </a:lnSpc>
            <a:spcBef>
              <a:spcPct val="0"/>
            </a:spcBef>
            <a:spcAft>
              <a:spcPct val="35000"/>
            </a:spcAft>
          </a:pPr>
          <a:endParaRPr lang="es-ES" sz="2000" dirty="0">
            <a:latin typeface="Arial" panose="020B0604020202020204" pitchFamily="34" charset="0"/>
            <a:cs typeface="Arial" panose="020B0604020202020204" pitchFamily="34" charset="0"/>
          </a:endParaRPr>
        </a:p>
      </dgm:t>
    </dgm:pt>
    <dgm:pt modelId="{4322A3CC-3F48-4D37-85CD-97DFC1D31AC5}" type="parTrans" cxnId="{6F77FB4F-91C4-45C5-8EDF-52854CAD064B}">
      <dgm:prSet/>
      <dgm:spPr/>
      <dgm:t>
        <a:bodyPr/>
        <a:lstStyle/>
        <a:p>
          <a:endParaRPr lang="es-ES"/>
        </a:p>
      </dgm:t>
    </dgm:pt>
    <dgm:pt modelId="{EB89790B-D870-4B9D-BBFF-16DB2BAC1AD2}" type="sibTrans" cxnId="{6F77FB4F-91C4-45C5-8EDF-52854CAD064B}">
      <dgm:prSet/>
      <dgm:spPr/>
      <dgm:t>
        <a:bodyPr/>
        <a:lstStyle/>
        <a:p>
          <a:endParaRPr lang="es-ES"/>
        </a:p>
      </dgm:t>
    </dgm:pt>
    <dgm:pt modelId="{DFD7E042-B711-4E03-907E-ECD75CC35432}">
      <dgm:prSet phldrT="[Texto]" custT="1"/>
      <dgm:spPr>
        <a:ln w="38100"/>
      </dgm:spPr>
      <dgm:t>
        <a:bodyPr/>
        <a:lstStyle/>
        <a:p>
          <a:r>
            <a:rPr lang="es-ES" sz="2000" dirty="0">
              <a:latin typeface="Arial" panose="020B0604020202020204" pitchFamily="34" charset="0"/>
              <a:cs typeface="Arial" panose="020B0604020202020204" pitchFamily="34" charset="0"/>
            </a:rPr>
            <a:t>Costumbre Internacional</a:t>
          </a:r>
        </a:p>
      </dgm:t>
    </dgm:pt>
    <dgm:pt modelId="{4126B860-FE19-496C-8D93-CDDDEAA7B9A5}" type="parTrans" cxnId="{5A62186D-46EE-4A0C-AFB5-EDAE2FB747B1}">
      <dgm:prSet/>
      <dgm:spPr/>
      <dgm:t>
        <a:bodyPr/>
        <a:lstStyle/>
        <a:p>
          <a:endParaRPr lang="es-ES"/>
        </a:p>
      </dgm:t>
    </dgm:pt>
    <dgm:pt modelId="{D18A0ECA-3F33-4BB3-9B53-28515E17C210}" type="sibTrans" cxnId="{5A62186D-46EE-4A0C-AFB5-EDAE2FB747B1}">
      <dgm:prSet/>
      <dgm:spPr/>
      <dgm:t>
        <a:bodyPr/>
        <a:lstStyle/>
        <a:p>
          <a:endParaRPr lang="es-ES"/>
        </a:p>
      </dgm:t>
    </dgm:pt>
    <dgm:pt modelId="{B1D54A76-5D26-4E2F-AED4-E53C280E5B4A}">
      <dgm:prSet custT="1"/>
      <dgm:spPr>
        <a:ln w="38100"/>
      </dgm:spPr>
      <dgm:t>
        <a:bodyPr/>
        <a:lstStyle/>
        <a:p>
          <a:r>
            <a:rPr lang="es-ES" sz="2000" dirty="0">
              <a:latin typeface="Arial" panose="020B0604020202020204" pitchFamily="34" charset="0"/>
              <a:cs typeface="Arial" panose="020B0604020202020204" pitchFamily="34" charset="0"/>
            </a:rPr>
            <a:t>Jurisprudencia</a:t>
          </a:r>
        </a:p>
      </dgm:t>
    </dgm:pt>
    <dgm:pt modelId="{9A26A2BB-2AE2-40B5-B84D-9C9FE0FF3267}" type="parTrans" cxnId="{981B0024-070A-484A-8F00-06FF5D015D5C}">
      <dgm:prSet/>
      <dgm:spPr/>
      <dgm:t>
        <a:bodyPr/>
        <a:lstStyle/>
        <a:p>
          <a:endParaRPr lang="es-ES"/>
        </a:p>
      </dgm:t>
    </dgm:pt>
    <dgm:pt modelId="{98B9737A-179A-476C-9045-FDB7D1818459}" type="sibTrans" cxnId="{981B0024-070A-484A-8F00-06FF5D015D5C}">
      <dgm:prSet/>
      <dgm:spPr/>
      <dgm:t>
        <a:bodyPr/>
        <a:lstStyle/>
        <a:p>
          <a:endParaRPr lang="es-ES"/>
        </a:p>
      </dgm:t>
    </dgm:pt>
    <dgm:pt modelId="{4FCEC306-2486-4D19-9EBA-2919B70C9741}">
      <dgm:prSet custT="1"/>
      <dgm:spPr>
        <a:ln w="38100"/>
      </dgm:spPr>
      <dgm:t>
        <a:bodyPr/>
        <a:lstStyle/>
        <a:p>
          <a:r>
            <a:rPr lang="es-ES" sz="2000" dirty="0">
              <a:latin typeface="Arial" panose="020B0604020202020204" pitchFamily="34" charset="0"/>
              <a:cs typeface="Arial" panose="020B0604020202020204" pitchFamily="34" charset="0"/>
            </a:rPr>
            <a:t>Doctrina</a:t>
          </a:r>
        </a:p>
      </dgm:t>
    </dgm:pt>
    <dgm:pt modelId="{4BB19523-84FF-4F52-A743-AAE047A073F3}" type="parTrans" cxnId="{B2C28039-D300-4372-9009-97640A6866A9}">
      <dgm:prSet/>
      <dgm:spPr/>
      <dgm:t>
        <a:bodyPr/>
        <a:lstStyle/>
        <a:p>
          <a:endParaRPr lang="es-ES"/>
        </a:p>
      </dgm:t>
    </dgm:pt>
    <dgm:pt modelId="{8810669F-B187-457D-B3B4-815EDF9FC3CC}" type="sibTrans" cxnId="{B2C28039-D300-4372-9009-97640A6866A9}">
      <dgm:prSet/>
      <dgm:spPr/>
      <dgm:t>
        <a:bodyPr/>
        <a:lstStyle/>
        <a:p>
          <a:endParaRPr lang="es-ES"/>
        </a:p>
      </dgm:t>
    </dgm:pt>
    <dgm:pt modelId="{D2C685C7-D7EB-4407-B816-ECC186C3FB56}" type="pres">
      <dgm:prSet presAssocID="{813655DF-710A-427D-A56D-69A5CA6BE3AA}" presName="Name0" presStyleCnt="0">
        <dgm:presLayoutVars>
          <dgm:dir/>
          <dgm:resizeHandles val="exact"/>
        </dgm:presLayoutVars>
      </dgm:prSet>
      <dgm:spPr/>
    </dgm:pt>
    <dgm:pt modelId="{3732B62A-2331-47A6-AA90-E05B355EFAD5}" type="pres">
      <dgm:prSet presAssocID="{B5456FB4-A8D7-4812-AD1F-314B6552C1F0}" presName="node" presStyleLbl="node1" presStyleIdx="0" presStyleCnt="4" custLinFactNeighborX="-1359" custLinFactNeighborY="-1677">
        <dgm:presLayoutVars>
          <dgm:bulletEnabled val="1"/>
        </dgm:presLayoutVars>
      </dgm:prSet>
      <dgm:spPr/>
    </dgm:pt>
    <dgm:pt modelId="{0B00856A-C129-4599-AE74-8E79F90EE650}" type="pres">
      <dgm:prSet presAssocID="{EB89790B-D870-4B9D-BBFF-16DB2BAC1AD2}" presName="sibTrans" presStyleCnt="0"/>
      <dgm:spPr/>
    </dgm:pt>
    <dgm:pt modelId="{7EC2206F-14D7-466A-A97D-33E898268C61}" type="pres">
      <dgm:prSet presAssocID="{DFD7E042-B711-4E03-907E-ECD75CC35432}" presName="node" presStyleLbl="node1" presStyleIdx="1" presStyleCnt="4">
        <dgm:presLayoutVars>
          <dgm:bulletEnabled val="1"/>
        </dgm:presLayoutVars>
      </dgm:prSet>
      <dgm:spPr/>
    </dgm:pt>
    <dgm:pt modelId="{AF9F2C6D-0C70-4981-950E-20C2C04785BC}" type="pres">
      <dgm:prSet presAssocID="{D18A0ECA-3F33-4BB3-9B53-28515E17C210}" presName="sibTrans" presStyleCnt="0"/>
      <dgm:spPr/>
    </dgm:pt>
    <dgm:pt modelId="{85E7FD7F-DB19-4927-9218-87978F4C55EA}" type="pres">
      <dgm:prSet presAssocID="{B1D54A76-5D26-4E2F-AED4-E53C280E5B4A}" presName="node" presStyleLbl="node1" presStyleIdx="2" presStyleCnt="4">
        <dgm:presLayoutVars>
          <dgm:bulletEnabled val="1"/>
        </dgm:presLayoutVars>
      </dgm:prSet>
      <dgm:spPr/>
    </dgm:pt>
    <dgm:pt modelId="{51A3A8EA-F49B-4D6E-96F0-29BDC7087118}" type="pres">
      <dgm:prSet presAssocID="{98B9737A-179A-476C-9045-FDB7D1818459}" presName="sibTrans" presStyleCnt="0"/>
      <dgm:spPr/>
    </dgm:pt>
    <dgm:pt modelId="{DAD5CDE6-4B5F-4B5C-A9F8-AC5DAD889251}" type="pres">
      <dgm:prSet presAssocID="{4FCEC306-2486-4D19-9EBA-2919B70C9741}" presName="node" presStyleLbl="node1" presStyleIdx="3" presStyleCnt="4">
        <dgm:presLayoutVars>
          <dgm:bulletEnabled val="1"/>
        </dgm:presLayoutVars>
      </dgm:prSet>
      <dgm:spPr/>
    </dgm:pt>
  </dgm:ptLst>
  <dgm:cxnLst>
    <dgm:cxn modelId="{981B0024-070A-484A-8F00-06FF5D015D5C}" srcId="{813655DF-710A-427D-A56D-69A5CA6BE3AA}" destId="{B1D54A76-5D26-4E2F-AED4-E53C280E5B4A}" srcOrd="2" destOrd="0" parTransId="{9A26A2BB-2AE2-40B5-B84D-9C9FE0FF3267}" sibTransId="{98B9737A-179A-476C-9045-FDB7D1818459}"/>
    <dgm:cxn modelId="{D86BD037-E033-4D16-8AEF-AC36D3BE45D6}" type="presOf" srcId="{4FCEC306-2486-4D19-9EBA-2919B70C9741}" destId="{DAD5CDE6-4B5F-4B5C-A9F8-AC5DAD889251}" srcOrd="0" destOrd="0" presId="urn:microsoft.com/office/officeart/2005/8/layout/hList6"/>
    <dgm:cxn modelId="{B2C28039-D300-4372-9009-97640A6866A9}" srcId="{813655DF-710A-427D-A56D-69A5CA6BE3AA}" destId="{4FCEC306-2486-4D19-9EBA-2919B70C9741}" srcOrd="3" destOrd="0" parTransId="{4BB19523-84FF-4F52-A743-AAE047A073F3}" sibTransId="{8810669F-B187-457D-B3B4-815EDF9FC3CC}"/>
    <dgm:cxn modelId="{7715736B-93E3-4AF4-B1C6-6F653BF0F4FA}" type="presOf" srcId="{B1D54A76-5D26-4E2F-AED4-E53C280E5B4A}" destId="{85E7FD7F-DB19-4927-9218-87978F4C55EA}" srcOrd="0" destOrd="0" presId="urn:microsoft.com/office/officeart/2005/8/layout/hList6"/>
    <dgm:cxn modelId="{5A62186D-46EE-4A0C-AFB5-EDAE2FB747B1}" srcId="{813655DF-710A-427D-A56D-69A5CA6BE3AA}" destId="{DFD7E042-B711-4E03-907E-ECD75CC35432}" srcOrd="1" destOrd="0" parTransId="{4126B860-FE19-496C-8D93-CDDDEAA7B9A5}" sibTransId="{D18A0ECA-3F33-4BB3-9B53-28515E17C210}"/>
    <dgm:cxn modelId="{6F77FB4F-91C4-45C5-8EDF-52854CAD064B}" srcId="{813655DF-710A-427D-A56D-69A5CA6BE3AA}" destId="{B5456FB4-A8D7-4812-AD1F-314B6552C1F0}" srcOrd="0" destOrd="0" parTransId="{4322A3CC-3F48-4D37-85CD-97DFC1D31AC5}" sibTransId="{EB89790B-D870-4B9D-BBFF-16DB2BAC1AD2}"/>
    <dgm:cxn modelId="{332A6F83-818E-4BDA-9DD2-C1B20B5516D9}" type="presOf" srcId="{B5456FB4-A8D7-4812-AD1F-314B6552C1F0}" destId="{3732B62A-2331-47A6-AA90-E05B355EFAD5}" srcOrd="0" destOrd="0" presId="urn:microsoft.com/office/officeart/2005/8/layout/hList6"/>
    <dgm:cxn modelId="{84B7CDAB-179F-44B7-A8D0-E091EA0B1513}" type="presOf" srcId="{DFD7E042-B711-4E03-907E-ECD75CC35432}" destId="{7EC2206F-14D7-466A-A97D-33E898268C61}" srcOrd="0" destOrd="0" presId="urn:microsoft.com/office/officeart/2005/8/layout/hList6"/>
    <dgm:cxn modelId="{E78F24FF-03FB-4D46-B15E-5949436E19CE}" type="presOf" srcId="{813655DF-710A-427D-A56D-69A5CA6BE3AA}" destId="{D2C685C7-D7EB-4407-B816-ECC186C3FB56}" srcOrd="0" destOrd="0" presId="urn:microsoft.com/office/officeart/2005/8/layout/hList6"/>
    <dgm:cxn modelId="{E218949D-23D1-4B7F-A9A5-FBAA9FA6303B}" type="presParOf" srcId="{D2C685C7-D7EB-4407-B816-ECC186C3FB56}" destId="{3732B62A-2331-47A6-AA90-E05B355EFAD5}" srcOrd="0" destOrd="0" presId="urn:microsoft.com/office/officeart/2005/8/layout/hList6"/>
    <dgm:cxn modelId="{17877C74-C635-4F23-94D2-5A49FD032C75}" type="presParOf" srcId="{D2C685C7-D7EB-4407-B816-ECC186C3FB56}" destId="{0B00856A-C129-4599-AE74-8E79F90EE650}" srcOrd="1" destOrd="0" presId="urn:microsoft.com/office/officeart/2005/8/layout/hList6"/>
    <dgm:cxn modelId="{058F8DF2-3652-4F69-A790-C871E333EC18}" type="presParOf" srcId="{D2C685C7-D7EB-4407-B816-ECC186C3FB56}" destId="{7EC2206F-14D7-466A-A97D-33E898268C61}" srcOrd="2" destOrd="0" presId="urn:microsoft.com/office/officeart/2005/8/layout/hList6"/>
    <dgm:cxn modelId="{68F1A928-AA0C-446B-867B-511E6083DFFE}" type="presParOf" srcId="{D2C685C7-D7EB-4407-B816-ECC186C3FB56}" destId="{AF9F2C6D-0C70-4981-950E-20C2C04785BC}" srcOrd="3" destOrd="0" presId="urn:microsoft.com/office/officeart/2005/8/layout/hList6"/>
    <dgm:cxn modelId="{8DEADB91-84AF-4999-B6CA-4137E103EDC1}" type="presParOf" srcId="{D2C685C7-D7EB-4407-B816-ECC186C3FB56}" destId="{85E7FD7F-DB19-4927-9218-87978F4C55EA}" srcOrd="4" destOrd="0" presId="urn:microsoft.com/office/officeart/2005/8/layout/hList6"/>
    <dgm:cxn modelId="{6D798F5D-CD88-472D-B037-B04330858E01}" type="presParOf" srcId="{D2C685C7-D7EB-4407-B816-ECC186C3FB56}" destId="{51A3A8EA-F49B-4D6E-96F0-29BDC7087118}" srcOrd="5" destOrd="0" presId="urn:microsoft.com/office/officeart/2005/8/layout/hList6"/>
    <dgm:cxn modelId="{210E449D-3503-4A0B-B1F8-D72C043E65AA}" type="presParOf" srcId="{D2C685C7-D7EB-4407-B816-ECC186C3FB56}" destId="{DAD5CDE6-4B5F-4B5C-A9F8-AC5DAD889251}" srcOrd="6"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3006A09-0651-4C5F-B782-99B4A7628C86}" type="doc">
      <dgm:prSet loTypeId="urn:microsoft.com/office/officeart/2005/8/layout/hierarchy1" loCatId="hierarchy" qsTypeId="urn:microsoft.com/office/officeart/2005/8/quickstyle/simple1" qsCatId="simple" csTypeId="urn:microsoft.com/office/officeart/2005/8/colors/accent2_1" csCatId="accent2" phldr="1"/>
      <dgm:spPr/>
      <dgm:t>
        <a:bodyPr/>
        <a:lstStyle/>
        <a:p>
          <a:endParaRPr lang="es-CL"/>
        </a:p>
      </dgm:t>
    </dgm:pt>
    <dgm:pt modelId="{D4E9F596-72F0-4C4A-87B9-87BF38EADC17}">
      <dgm:prSet phldrT="[Texto]" custT="1"/>
      <dgm:spPr/>
      <dgm:t>
        <a:bodyPr/>
        <a:lstStyle/>
        <a:p>
          <a:r>
            <a:rPr lang="es-MX" sz="2400" b="1" dirty="0">
              <a:latin typeface="Arial" panose="020B0604020202020204" pitchFamily="34" charset="0"/>
              <a:cs typeface="Arial" panose="020B0604020202020204" pitchFamily="34" charset="0"/>
            </a:rPr>
            <a:t>TRATADOS</a:t>
          </a:r>
          <a:endParaRPr lang="es-CL" sz="2400" b="1" dirty="0">
            <a:latin typeface="Arial" panose="020B0604020202020204" pitchFamily="34" charset="0"/>
            <a:cs typeface="Arial" panose="020B0604020202020204" pitchFamily="34" charset="0"/>
          </a:endParaRPr>
        </a:p>
      </dgm:t>
    </dgm:pt>
    <dgm:pt modelId="{5D42308C-7BF7-423F-9C28-F0DE8A265048}" type="parTrans" cxnId="{3B06623A-58DC-4646-9012-DC2A5912E1FF}">
      <dgm:prSet/>
      <dgm:spPr/>
      <dgm:t>
        <a:bodyPr/>
        <a:lstStyle/>
        <a:p>
          <a:endParaRPr lang="es-CL"/>
        </a:p>
      </dgm:t>
    </dgm:pt>
    <dgm:pt modelId="{AE7E1BBB-90E4-4A27-AE91-2FA0A0A515EC}" type="sibTrans" cxnId="{3B06623A-58DC-4646-9012-DC2A5912E1FF}">
      <dgm:prSet/>
      <dgm:spPr/>
      <dgm:t>
        <a:bodyPr/>
        <a:lstStyle/>
        <a:p>
          <a:endParaRPr lang="es-CL"/>
        </a:p>
      </dgm:t>
    </dgm:pt>
    <dgm:pt modelId="{39F8A904-6128-449D-91E0-97E8B8406BD9}">
      <dgm:prSet phldrT="[Texto]" custT="1"/>
      <dgm:spPr/>
      <dgm:t>
        <a:bodyPr/>
        <a:lstStyle/>
        <a:p>
          <a:pPr>
            <a:buClrTx/>
            <a:buSzTx/>
            <a:buFontTx/>
            <a:buNone/>
          </a:pPr>
          <a:r>
            <a:rPr lang="es-ES" sz="1700" dirty="0">
              <a:latin typeface="Arial" panose="020B0604020202020204" pitchFamily="34" charset="0"/>
              <a:cs typeface="Arial" panose="020B0604020202020204" pitchFamily="34" charset="0"/>
            </a:rPr>
            <a:t>“Se entiende por “tratado” un acuerdo internacional celebrado por </a:t>
          </a:r>
          <a:r>
            <a:rPr lang="es-ES" sz="1700" u="sng" dirty="0">
              <a:latin typeface="Arial" panose="020B0604020202020204" pitchFamily="34" charset="0"/>
              <a:cs typeface="Arial" panose="020B0604020202020204" pitchFamily="34" charset="0"/>
            </a:rPr>
            <a:t>escrito</a:t>
          </a:r>
          <a:r>
            <a:rPr lang="es-ES" sz="1700" dirty="0">
              <a:latin typeface="Arial" panose="020B0604020202020204" pitchFamily="34" charset="0"/>
              <a:cs typeface="Arial" panose="020B0604020202020204" pitchFamily="34" charset="0"/>
            </a:rPr>
            <a:t> entre Estados y regido por el derecho internacional, ya conste en un </a:t>
          </a:r>
          <a:r>
            <a:rPr lang="es-MX" sz="1700" dirty="0">
              <a:latin typeface="Arial" panose="020B0604020202020204" pitchFamily="34" charset="0"/>
              <a:cs typeface="Arial" panose="020B0604020202020204" pitchFamily="34" charset="0"/>
            </a:rPr>
            <a:t>único o en dos o más instrumentos conexos y cualquiera que sea su denominación particular”</a:t>
          </a:r>
        </a:p>
        <a:p>
          <a:pPr>
            <a:buClrTx/>
            <a:buSzTx/>
            <a:buFontTx/>
            <a:buNone/>
          </a:pPr>
          <a:r>
            <a:rPr lang="es-ES" sz="900" dirty="0">
              <a:solidFill>
                <a:srgbClr val="FF0000"/>
              </a:solidFill>
              <a:latin typeface="Arial" panose="020B0604020202020204" pitchFamily="34" charset="0"/>
              <a:cs typeface="Arial" panose="020B0604020202020204" pitchFamily="34" charset="0"/>
            </a:rPr>
            <a:t>(Art. 2, letra a) Convención de Viena  sobre derecho de los tratados) </a:t>
          </a:r>
          <a:endParaRPr lang="es-CL" sz="900" dirty="0">
            <a:solidFill>
              <a:srgbClr val="FF0000"/>
            </a:solidFill>
          </a:endParaRPr>
        </a:p>
      </dgm:t>
    </dgm:pt>
    <dgm:pt modelId="{E63290DB-F192-4FD0-A8B7-5E51D748C180}" type="parTrans" cxnId="{A7A0D09A-39DA-4065-A590-6BE8E971DE31}">
      <dgm:prSet/>
      <dgm:spPr/>
      <dgm:t>
        <a:bodyPr/>
        <a:lstStyle/>
        <a:p>
          <a:endParaRPr lang="es-CL"/>
        </a:p>
      </dgm:t>
    </dgm:pt>
    <dgm:pt modelId="{5F3384E0-44A2-4082-84DC-E712C39791BF}" type="sibTrans" cxnId="{A7A0D09A-39DA-4065-A590-6BE8E971DE31}">
      <dgm:prSet/>
      <dgm:spPr/>
      <dgm:t>
        <a:bodyPr/>
        <a:lstStyle/>
        <a:p>
          <a:endParaRPr lang="es-CL"/>
        </a:p>
      </dgm:t>
    </dgm:pt>
    <dgm:pt modelId="{4B7C5CA9-FBF9-4AE0-9276-CD845803EAC9}">
      <dgm:prSet phldrT="[Texto]"/>
      <dgm:spPr/>
      <dgm:t>
        <a:bodyPr/>
        <a:lstStyle/>
        <a:p>
          <a:r>
            <a:rPr lang="es-ES" altLang="es-ES" b="0">
              <a:latin typeface="Arial" panose="020B0604020202020204" pitchFamily="34" charset="0"/>
              <a:cs typeface="Arial" panose="020B0604020202020204" pitchFamily="34" charset="0"/>
            </a:rPr>
            <a:t>Acuerdos suscritos entre sujetos de Derecho Internacional Público (Estados soberanos u Organizaciones Internacionales), regido por éste y destinado a producir </a:t>
          </a:r>
          <a:r>
            <a:rPr lang="es-ES" altLang="es-ES" b="0" u="sng">
              <a:latin typeface="Arial" panose="020B0604020202020204" pitchFamily="34" charset="0"/>
              <a:cs typeface="Arial" panose="020B0604020202020204" pitchFamily="34" charset="0"/>
            </a:rPr>
            <a:t>efectos jurídicos.</a:t>
          </a:r>
          <a:endParaRPr lang="es-CL" dirty="0"/>
        </a:p>
      </dgm:t>
    </dgm:pt>
    <dgm:pt modelId="{36F666BE-6355-4943-A57E-3A8C26E942FB}" type="parTrans" cxnId="{8561BD8F-2228-47F4-A3A4-9B032CBD7067}">
      <dgm:prSet/>
      <dgm:spPr/>
      <dgm:t>
        <a:bodyPr/>
        <a:lstStyle/>
        <a:p>
          <a:endParaRPr lang="es-CL"/>
        </a:p>
      </dgm:t>
    </dgm:pt>
    <dgm:pt modelId="{55BCC153-7B4C-493D-8134-84CABEA4CFD2}" type="sibTrans" cxnId="{8561BD8F-2228-47F4-A3A4-9B032CBD7067}">
      <dgm:prSet/>
      <dgm:spPr/>
      <dgm:t>
        <a:bodyPr/>
        <a:lstStyle/>
        <a:p>
          <a:endParaRPr lang="es-CL"/>
        </a:p>
      </dgm:t>
    </dgm:pt>
    <dgm:pt modelId="{C52504AD-A496-46B2-8411-5049029F122F}" type="pres">
      <dgm:prSet presAssocID="{53006A09-0651-4C5F-B782-99B4A7628C86}" presName="hierChild1" presStyleCnt="0">
        <dgm:presLayoutVars>
          <dgm:chPref val="1"/>
          <dgm:dir/>
          <dgm:animOne val="branch"/>
          <dgm:animLvl val="lvl"/>
          <dgm:resizeHandles/>
        </dgm:presLayoutVars>
      </dgm:prSet>
      <dgm:spPr/>
    </dgm:pt>
    <dgm:pt modelId="{009E2AB9-7B58-4D95-9AFF-80DBCB7FB45F}" type="pres">
      <dgm:prSet presAssocID="{D4E9F596-72F0-4C4A-87B9-87BF38EADC17}" presName="hierRoot1" presStyleCnt="0"/>
      <dgm:spPr/>
    </dgm:pt>
    <dgm:pt modelId="{7BC21081-532B-44F9-BEB8-5F4361D4AAB9}" type="pres">
      <dgm:prSet presAssocID="{D4E9F596-72F0-4C4A-87B9-87BF38EADC17}" presName="composite" presStyleCnt="0"/>
      <dgm:spPr/>
    </dgm:pt>
    <dgm:pt modelId="{FB97F1F8-CE0A-485B-87E2-53F7F87775B5}" type="pres">
      <dgm:prSet presAssocID="{D4E9F596-72F0-4C4A-87B9-87BF38EADC17}" presName="background" presStyleLbl="node0" presStyleIdx="0" presStyleCnt="1"/>
      <dgm:spPr/>
    </dgm:pt>
    <dgm:pt modelId="{95A6F877-D330-45E8-B42A-DF6BD489C73B}" type="pres">
      <dgm:prSet presAssocID="{D4E9F596-72F0-4C4A-87B9-87BF38EADC17}" presName="text" presStyleLbl="fgAcc0" presStyleIdx="0" presStyleCnt="1" custScaleX="88329" custScaleY="42623">
        <dgm:presLayoutVars>
          <dgm:chPref val="3"/>
        </dgm:presLayoutVars>
      </dgm:prSet>
      <dgm:spPr/>
    </dgm:pt>
    <dgm:pt modelId="{05D3DCC6-48CF-4B54-BBC4-8964F76BCD72}" type="pres">
      <dgm:prSet presAssocID="{D4E9F596-72F0-4C4A-87B9-87BF38EADC17}" presName="hierChild2" presStyleCnt="0"/>
      <dgm:spPr/>
    </dgm:pt>
    <dgm:pt modelId="{D98E3FEC-130D-47B4-BE97-CC4FBF3CAA93}" type="pres">
      <dgm:prSet presAssocID="{E63290DB-F192-4FD0-A8B7-5E51D748C180}" presName="Name10" presStyleLbl="parChTrans1D2" presStyleIdx="0" presStyleCnt="2"/>
      <dgm:spPr/>
    </dgm:pt>
    <dgm:pt modelId="{BC83ED2D-D549-4942-A31E-71C0F3400A3C}" type="pres">
      <dgm:prSet presAssocID="{39F8A904-6128-449D-91E0-97E8B8406BD9}" presName="hierRoot2" presStyleCnt="0"/>
      <dgm:spPr/>
    </dgm:pt>
    <dgm:pt modelId="{56EC4BBD-B70D-4907-8355-363331CD4ADE}" type="pres">
      <dgm:prSet presAssocID="{39F8A904-6128-449D-91E0-97E8B8406BD9}" presName="composite2" presStyleCnt="0"/>
      <dgm:spPr/>
    </dgm:pt>
    <dgm:pt modelId="{4DBE1589-643B-49DE-9C18-6C9A2FA3AB63}" type="pres">
      <dgm:prSet presAssocID="{39F8A904-6128-449D-91E0-97E8B8406BD9}" presName="background2" presStyleLbl="node2" presStyleIdx="0" presStyleCnt="2"/>
      <dgm:spPr/>
    </dgm:pt>
    <dgm:pt modelId="{B5AD68AB-CAF0-4349-8172-26096D263A7A}" type="pres">
      <dgm:prSet presAssocID="{39F8A904-6128-449D-91E0-97E8B8406BD9}" presName="text2" presStyleLbl="fgAcc2" presStyleIdx="0" presStyleCnt="2">
        <dgm:presLayoutVars>
          <dgm:chPref val="3"/>
        </dgm:presLayoutVars>
      </dgm:prSet>
      <dgm:spPr/>
    </dgm:pt>
    <dgm:pt modelId="{B8024C39-1AA7-4F81-ABD4-B3E68DC0A3C1}" type="pres">
      <dgm:prSet presAssocID="{39F8A904-6128-449D-91E0-97E8B8406BD9}" presName="hierChild3" presStyleCnt="0"/>
      <dgm:spPr/>
    </dgm:pt>
    <dgm:pt modelId="{44AF37F6-B6C8-43B6-9CE7-C4CE44FD813A}" type="pres">
      <dgm:prSet presAssocID="{36F666BE-6355-4943-A57E-3A8C26E942FB}" presName="Name10" presStyleLbl="parChTrans1D2" presStyleIdx="1" presStyleCnt="2"/>
      <dgm:spPr/>
    </dgm:pt>
    <dgm:pt modelId="{FD6D1369-F4D4-44B2-9335-CB088BB82DDE}" type="pres">
      <dgm:prSet presAssocID="{4B7C5CA9-FBF9-4AE0-9276-CD845803EAC9}" presName="hierRoot2" presStyleCnt="0"/>
      <dgm:spPr/>
    </dgm:pt>
    <dgm:pt modelId="{44F0C55B-CCCF-4FF9-8631-73F578B6B4BF}" type="pres">
      <dgm:prSet presAssocID="{4B7C5CA9-FBF9-4AE0-9276-CD845803EAC9}" presName="composite2" presStyleCnt="0"/>
      <dgm:spPr/>
    </dgm:pt>
    <dgm:pt modelId="{57E504E5-DE97-40A3-94B6-4D2544F8E5E8}" type="pres">
      <dgm:prSet presAssocID="{4B7C5CA9-FBF9-4AE0-9276-CD845803EAC9}" presName="background2" presStyleLbl="node2" presStyleIdx="1" presStyleCnt="2"/>
      <dgm:spPr/>
    </dgm:pt>
    <dgm:pt modelId="{F5419156-6D71-4AB7-853D-1196F9B809FC}" type="pres">
      <dgm:prSet presAssocID="{4B7C5CA9-FBF9-4AE0-9276-CD845803EAC9}" presName="text2" presStyleLbl="fgAcc2" presStyleIdx="1" presStyleCnt="2">
        <dgm:presLayoutVars>
          <dgm:chPref val="3"/>
        </dgm:presLayoutVars>
      </dgm:prSet>
      <dgm:spPr/>
    </dgm:pt>
    <dgm:pt modelId="{345441ED-83CC-4C24-A7CD-0B8779F2D955}" type="pres">
      <dgm:prSet presAssocID="{4B7C5CA9-FBF9-4AE0-9276-CD845803EAC9}" presName="hierChild3" presStyleCnt="0"/>
      <dgm:spPr/>
    </dgm:pt>
  </dgm:ptLst>
  <dgm:cxnLst>
    <dgm:cxn modelId="{4AF32D03-59D4-4515-A477-5EBD4743F409}" type="presOf" srcId="{E63290DB-F192-4FD0-A8B7-5E51D748C180}" destId="{D98E3FEC-130D-47B4-BE97-CC4FBF3CAA93}" srcOrd="0" destOrd="0" presId="urn:microsoft.com/office/officeart/2005/8/layout/hierarchy1"/>
    <dgm:cxn modelId="{3B06623A-58DC-4646-9012-DC2A5912E1FF}" srcId="{53006A09-0651-4C5F-B782-99B4A7628C86}" destId="{D4E9F596-72F0-4C4A-87B9-87BF38EADC17}" srcOrd="0" destOrd="0" parTransId="{5D42308C-7BF7-423F-9C28-F0DE8A265048}" sibTransId="{AE7E1BBB-90E4-4A27-AE91-2FA0A0A515EC}"/>
    <dgm:cxn modelId="{A3BDAD49-B9AA-40F3-9D3B-6C5A9F95AF99}" type="presOf" srcId="{39F8A904-6128-449D-91E0-97E8B8406BD9}" destId="{B5AD68AB-CAF0-4349-8172-26096D263A7A}" srcOrd="0" destOrd="0" presId="urn:microsoft.com/office/officeart/2005/8/layout/hierarchy1"/>
    <dgm:cxn modelId="{8561BD8F-2228-47F4-A3A4-9B032CBD7067}" srcId="{D4E9F596-72F0-4C4A-87B9-87BF38EADC17}" destId="{4B7C5CA9-FBF9-4AE0-9276-CD845803EAC9}" srcOrd="1" destOrd="0" parTransId="{36F666BE-6355-4943-A57E-3A8C26E942FB}" sibTransId="{55BCC153-7B4C-493D-8134-84CABEA4CFD2}"/>
    <dgm:cxn modelId="{A7A0D09A-39DA-4065-A590-6BE8E971DE31}" srcId="{D4E9F596-72F0-4C4A-87B9-87BF38EADC17}" destId="{39F8A904-6128-449D-91E0-97E8B8406BD9}" srcOrd="0" destOrd="0" parTransId="{E63290DB-F192-4FD0-A8B7-5E51D748C180}" sibTransId="{5F3384E0-44A2-4082-84DC-E712C39791BF}"/>
    <dgm:cxn modelId="{E7A23A9D-0CC1-4474-ABA1-C3259F0FBEA5}" type="presOf" srcId="{36F666BE-6355-4943-A57E-3A8C26E942FB}" destId="{44AF37F6-B6C8-43B6-9CE7-C4CE44FD813A}" srcOrd="0" destOrd="0" presId="urn:microsoft.com/office/officeart/2005/8/layout/hierarchy1"/>
    <dgm:cxn modelId="{26E56DAF-41D3-4AAF-A2CE-F8B3B766E849}" type="presOf" srcId="{53006A09-0651-4C5F-B782-99B4A7628C86}" destId="{C52504AD-A496-46B2-8411-5049029F122F}" srcOrd="0" destOrd="0" presId="urn:microsoft.com/office/officeart/2005/8/layout/hierarchy1"/>
    <dgm:cxn modelId="{C6FD1DD5-EF2C-432F-B261-0B8152F5D515}" type="presOf" srcId="{4B7C5CA9-FBF9-4AE0-9276-CD845803EAC9}" destId="{F5419156-6D71-4AB7-853D-1196F9B809FC}" srcOrd="0" destOrd="0" presId="urn:microsoft.com/office/officeart/2005/8/layout/hierarchy1"/>
    <dgm:cxn modelId="{D9F79BE4-3BB5-4D09-A40F-4380F61540EF}" type="presOf" srcId="{D4E9F596-72F0-4C4A-87B9-87BF38EADC17}" destId="{95A6F877-D330-45E8-B42A-DF6BD489C73B}" srcOrd="0" destOrd="0" presId="urn:microsoft.com/office/officeart/2005/8/layout/hierarchy1"/>
    <dgm:cxn modelId="{EE8D0DD6-633A-4F97-8504-DC74E62EE341}" type="presParOf" srcId="{C52504AD-A496-46B2-8411-5049029F122F}" destId="{009E2AB9-7B58-4D95-9AFF-80DBCB7FB45F}" srcOrd="0" destOrd="0" presId="urn:microsoft.com/office/officeart/2005/8/layout/hierarchy1"/>
    <dgm:cxn modelId="{D9F6CED1-CEF2-469F-94B8-EBCB779BF03B}" type="presParOf" srcId="{009E2AB9-7B58-4D95-9AFF-80DBCB7FB45F}" destId="{7BC21081-532B-44F9-BEB8-5F4361D4AAB9}" srcOrd="0" destOrd="0" presId="urn:microsoft.com/office/officeart/2005/8/layout/hierarchy1"/>
    <dgm:cxn modelId="{CE4FB2D5-9CE0-4660-BD02-8EAAE235174B}" type="presParOf" srcId="{7BC21081-532B-44F9-BEB8-5F4361D4AAB9}" destId="{FB97F1F8-CE0A-485B-87E2-53F7F87775B5}" srcOrd="0" destOrd="0" presId="urn:microsoft.com/office/officeart/2005/8/layout/hierarchy1"/>
    <dgm:cxn modelId="{9F581B9F-03E0-4F0F-8F4B-5ACCC83DCBBD}" type="presParOf" srcId="{7BC21081-532B-44F9-BEB8-5F4361D4AAB9}" destId="{95A6F877-D330-45E8-B42A-DF6BD489C73B}" srcOrd="1" destOrd="0" presId="urn:microsoft.com/office/officeart/2005/8/layout/hierarchy1"/>
    <dgm:cxn modelId="{6D39C7E8-42BC-4E50-85FE-86A70C6F9EC1}" type="presParOf" srcId="{009E2AB9-7B58-4D95-9AFF-80DBCB7FB45F}" destId="{05D3DCC6-48CF-4B54-BBC4-8964F76BCD72}" srcOrd="1" destOrd="0" presId="urn:microsoft.com/office/officeart/2005/8/layout/hierarchy1"/>
    <dgm:cxn modelId="{E7F9772A-5CE6-46B0-BCD7-F862A3D51D89}" type="presParOf" srcId="{05D3DCC6-48CF-4B54-BBC4-8964F76BCD72}" destId="{D98E3FEC-130D-47B4-BE97-CC4FBF3CAA93}" srcOrd="0" destOrd="0" presId="urn:microsoft.com/office/officeart/2005/8/layout/hierarchy1"/>
    <dgm:cxn modelId="{B18F3B57-E2F9-4CD4-B2A0-BA4C7AB2B54E}" type="presParOf" srcId="{05D3DCC6-48CF-4B54-BBC4-8964F76BCD72}" destId="{BC83ED2D-D549-4942-A31E-71C0F3400A3C}" srcOrd="1" destOrd="0" presId="urn:microsoft.com/office/officeart/2005/8/layout/hierarchy1"/>
    <dgm:cxn modelId="{CCDD00D3-A8FE-4C4C-A8E2-F5CBE76B7ECF}" type="presParOf" srcId="{BC83ED2D-D549-4942-A31E-71C0F3400A3C}" destId="{56EC4BBD-B70D-4907-8355-363331CD4ADE}" srcOrd="0" destOrd="0" presId="urn:microsoft.com/office/officeart/2005/8/layout/hierarchy1"/>
    <dgm:cxn modelId="{77A840D8-AEB1-4E51-8B74-3F34DDD462A9}" type="presParOf" srcId="{56EC4BBD-B70D-4907-8355-363331CD4ADE}" destId="{4DBE1589-643B-49DE-9C18-6C9A2FA3AB63}" srcOrd="0" destOrd="0" presId="urn:microsoft.com/office/officeart/2005/8/layout/hierarchy1"/>
    <dgm:cxn modelId="{538E2D76-3DDB-407E-A760-949109AA5194}" type="presParOf" srcId="{56EC4BBD-B70D-4907-8355-363331CD4ADE}" destId="{B5AD68AB-CAF0-4349-8172-26096D263A7A}" srcOrd="1" destOrd="0" presId="urn:microsoft.com/office/officeart/2005/8/layout/hierarchy1"/>
    <dgm:cxn modelId="{6B78AB84-18AC-4C1C-AB29-105F93993899}" type="presParOf" srcId="{BC83ED2D-D549-4942-A31E-71C0F3400A3C}" destId="{B8024C39-1AA7-4F81-ABD4-B3E68DC0A3C1}" srcOrd="1" destOrd="0" presId="urn:microsoft.com/office/officeart/2005/8/layout/hierarchy1"/>
    <dgm:cxn modelId="{EFD8118E-9B9B-4616-8138-26D75E7F5858}" type="presParOf" srcId="{05D3DCC6-48CF-4B54-BBC4-8964F76BCD72}" destId="{44AF37F6-B6C8-43B6-9CE7-C4CE44FD813A}" srcOrd="2" destOrd="0" presId="urn:microsoft.com/office/officeart/2005/8/layout/hierarchy1"/>
    <dgm:cxn modelId="{0EF50C9E-2F8E-4A4C-8016-B413766A9C19}" type="presParOf" srcId="{05D3DCC6-48CF-4B54-BBC4-8964F76BCD72}" destId="{FD6D1369-F4D4-44B2-9335-CB088BB82DDE}" srcOrd="3" destOrd="0" presId="urn:microsoft.com/office/officeart/2005/8/layout/hierarchy1"/>
    <dgm:cxn modelId="{24292075-56F9-4795-86B1-BD4D991902F4}" type="presParOf" srcId="{FD6D1369-F4D4-44B2-9335-CB088BB82DDE}" destId="{44F0C55B-CCCF-4FF9-8631-73F578B6B4BF}" srcOrd="0" destOrd="0" presId="urn:microsoft.com/office/officeart/2005/8/layout/hierarchy1"/>
    <dgm:cxn modelId="{C829912C-BEC5-4EAD-BF2B-367F486FE94A}" type="presParOf" srcId="{44F0C55B-CCCF-4FF9-8631-73F578B6B4BF}" destId="{57E504E5-DE97-40A3-94B6-4D2544F8E5E8}" srcOrd="0" destOrd="0" presId="urn:microsoft.com/office/officeart/2005/8/layout/hierarchy1"/>
    <dgm:cxn modelId="{FD67700A-6538-479B-922A-E162923ABEF5}" type="presParOf" srcId="{44F0C55B-CCCF-4FF9-8631-73F578B6B4BF}" destId="{F5419156-6D71-4AB7-853D-1196F9B809FC}" srcOrd="1" destOrd="0" presId="urn:microsoft.com/office/officeart/2005/8/layout/hierarchy1"/>
    <dgm:cxn modelId="{9140D3E7-2DEC-4E1B-844E-C32C0B7E140E}" type="presParOf" srcId="{FD6D1369-F4D4-44B2-9335-CB088BB82DDE}" destId="{345441ED-83CC-4C24-A7CD-0B8779F2D955}"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4212E6A-AF64-4004-9B5F-EDFE9E4A2856}" type="doc">
      <dgm:prSet loTypeId="urn:microsoft.com/office/officeart/2005/8/layout/hierarchy3" loCatId="list" qsTypeId="urn:microsoft.com/office/officeart/2005/8/quickstyle/simple1" qsCatId="simple" csTypeId="urn:microsoft.com/office/officeart/2005/8/colors/accent0_3" csCatId="mainScheme" phldr="1"/>
      <dgm:spPr/>
      <dgm:t>
        <a:bodyPr/>
        <a:lstStyle/>
        <a:p>
          <a:endParaRPr lang="es-CL"/>
        </a:p>
      </dgm:t>
    </dgm:pt>
    <dgm:pt modelId="{E5171CB0-855F-4D57-913E-F123184D181F}">
      <dgm:prSet phldrT="[Texto]"/>
      <dgm:spPr/>
      <dgm:t>
        <a:bodyPr/>
        <a:lstStyle/>
        <a:p>
          <a:r>
            <a:rPr lang="es-MX" dirty="0">
              <a:latin typeface="Arial" panose="020B0604020202020204" pitchFamily="34" charset="0"/>
              <a:cs typeface="Arial" panose="020B0604020202020204" pitchFamily="34" charset="0"/>
            </a:rPr>
            <a:t>EJEMPLOS</a:t>
          </a:r>
          <a:endParaRPr lang="es-CL" dirty="0">
            <a:latin typeface="Arial" panose="020B0604020202020204" pitchFamily="34" charset="0"/>
            <a:cs typeface="Arial" panose="020B0604020202020204" pitchFamily="34" charset="0"/>
          </a:endParaRPr>
        </a:p>
      </dgm:t>
    </dgm:pt>
    <dgm:pt modelId="{CBE45EFE-7D1B-4178-BEF0-710BF032F64D}" type="parTrans" cxnId="{AFD49611-0D23-4190-91A4-F0DF2F49F1D2}">
      <dgm:prSet/>
      <dgm:spPr/>
      <dgm:t>
        <a:bodyPr/>
        <a:lstStyle/>
        <a:p>
          <a:endParaRPr lang="es-CL"/>
        </a:p>
      </dgm:t>
    </dgm:pt>
    <dgm:pt modelId="{1EF3C769-F480-408C-8802-519839817EE0}" type="sibTrans" cxnId="{AFD49611-0D23-4190-91A4-F0DF2F49F1D2}">
      <dgm:prSet/>
      <dgm:spPr/>
      <dgm:t>
        <a:bodyPr/>
        <a:lstStyle/>
        <a:p>
          <a:endParaRPr lang="es-CL"/>
        </a:p>
      </dgm:t>
    </dgm:pt>
    <dgm:pt modelId="{91584D89-82E4-4A99-BD26-2DD0481FA85D}">
      <dgm:prSet phldrT="[Texto]"/>
      <dgm:spPr/>
      <dgm:t>
        <a:bodyPr/>
        <a:lstStyle/>
        <a:p>
          <a:r>
            <a:rPr lang="es-MX" dirty="0">
              <a:latin typeface="Arial" panose="020B0604020202020204" pitchFamily="34" charset="0"/>
              <a:cs typeface="Arial" panose="020B0604020202020204" pitchFamily="34" charset="0"/>
            </a:rPr>
            <a:t>Convenio sobre el trabajo marítimo </a:t>
          </a:r>
        </a:p>
        <a:p>
          <a:r>
            <a:rPr lang="es-MX" dirty="0">
              <a:latin typeface="Arial" panose="020B0604020202020204" pitchFamily="34" charset="0"/>
              <a:cs typeface="Arial" panose="020B0604020202020204" pitchFamily="34" charset="0"/>
            </a:rPr>
            <a:t>(MLC. 2006)</a:t>
          </a:r>
          <a:endParaRPr lang="es-CL" dirty="0">
            <a:latin typeface="Arial" panose="020B0604020202020204" pitchFamily="34" charset="0"/>
            <a:cs typeface="Arial" panose="020B0604020202020204" pitchFamily="34" charset="0"/>
          </a:endParaRPr>
        </a:p>
      </dgm:t>
    </dgm:pt>
    <dgm:pt modelId="{CF82712D-40FA-405D-913D-BAC5723BA6CE}" type="parTrans" cxnId="{C89D9EEE-8D4E-4197-813B-C9B035367810}">
      <dgm:prSet/>
      <dgm:spPr/>
      <dgm:t>
        <a:bodyPr/>
        <a:lstStyle/>
        <a:p>
          <a:endParaRPr lang="es-CL"/>
        </a:p>
      </dgm:t>
    </dgm:pt>
    <dgm:pt modelId="{B2E40A16-5483-4F7B-B6B6-AE1C691794AE}" type="sibTrans" cxnId="{C89D9EEE-8D4E-4197-813B-C9B035367810}">
      <dgm:prSet/>
      <dgm:spPr/>
      <dgm:t>
        <a:bodyPr/>
        <a:lstStyle/>
        <a:p>
          <a:endParaRPr lang="es-CL"/>
        </a:p>
      </dgm:t>
    </dgm:pt>
    <dgm:pt modelId="{05BC490A-AC57-49D0-9127-B9355BD46246}">
      <dgm:prSet phldrT="[Texto]"/>
      <dgm:spPr/>
      <dgm:t>
        <a:bodyPr/>
        <a:lstStyle/>
        <a:p>
          <a:r>
            <a:rPr lang="es-MX" dirty="0">
              <a:latin typeface="Arial" panose="020B0604020202020204" pitchFamily="34" charset="0"/>
              <a:cs typeface="Arial" panose="020B0604020202020204" pitchFamily="34" charset="0"/>
            </a:rPr>
            <a:t>Convenio internacional para la seguridad de la vida humana en el mar </a:t>
          </a:r>
        </a:p>
        <a:p>
          <a:r>
            <a:rPr lang="es-CL" dirty="0">
              <a:latin typeface="Arial" panose="020B0604020202020204" pitchFamily="34" charset="0"/>
              <a:cs typeface="Arial" panose="020B0604020202020204" pitchFamily="34" charset="0"/>
            </a:rPr>
            <a:t>(SOLAS)</a:t>
          </a:r>
        </a:p>
      </dgm:t>
    </dgm:pt>
    <dgm:pt modelId="{69890AFC-1CBB-46B7-A58A-E41BF3C1801D}" type="parTrans" cxnId="{8C2A904F-F1D9-4170-8AD0-082C2B73ED06}">
      <dgm:prSet/>
      <dgm:spPr/>
      <dgm:t>
        <a:bodyPr/>
        <a:lstStyle/>
        <a:p>
          <a:endParaRPr lang="es-CL"/>
        </a:p>
      </dgm:t>
    </dgm:pt>
    <dgm:pt modelId="{3AE93F8E-1FB4-4DDA-9268-68E56B282A6A}" type="sibTrans" cxnId="{8C2A904F-F1D9-4170-8AD0-082C2B73ED06}">
      <dgm:prSet/>
      <dgm:spPr/>
      <dgm:t>
        <a:bodyPr/>
        <a:lstStyle/>
        <a:p>
          <a:endParaRPr lang="es-CL"/>
        </a:p>
      </dgm:t>
    </dgm:pt>
    <dgm:pt modelId="{9DEA2687-F792-4B0F-8C8C-E41BDEB0BD41}">
      <dgm:prSet/>
      <dgm:spPr/>
      <dgm:t>
        <a:bodyPr/>
        <a:lstStyle/>
        <a:p>
          <a:r>
            <a:rPr lang="es-MX" dirty="0"/>
            <a:t>Convenio internacional para prevenir la contaminación por los buques</a:t>
          </a:r>
        </a:p>
        <a:p>
          <a:r>
            <a:rPr lang="es-MX" dirty="0"/>
            <a:t>(MARPOL)</a:t>
          </a:r>
          <a:endParaRPr lang="es-CL" dirty="0"/>
        </a:p>
      </dgm:t>
    </dgm:pt>
    <dgm:pt modelId="{E696B5AF-CAD9-47C0-B0DE-661DC438961B}" type="parTrans" cxnId="{4C9EC353-DE3D-4506-829A-5A9BED069184}">
      <dgm:prSet/>
      <dgm:spPr/>
      <dgm:t>
        <a:bodyPr/>
        <a:lstStyle/>
        <a:p>
          <a:endParaRPr lang="es-CL"/>
        </a:p>
      </dgm:t>
    </dgm:pt>
    <dgm:pt modelId="{9F9F57F4-EC07-4C9C-858F-24F4ED8A5371}" type="sibTrans" cxnId="{4C9EC353-DE3D-4506-829A-5A9BED069184}">
      <dgm:prSet/>
      <dgm:spPr/>
      <dgm:t>
        <a:bodyPr/>
        <a:lstStyle/>
        <a:p>
          <a:endParaRPr lang="es-CL"/>
        </a:p>
      </dgm:t>
    </dgm:pt>
    <dgm:pt modelId="{013C617C-EF94-4369-A83D-2066B645B687}" type="pres">
      <dgm:prSet presAssocID="{64212E6A-AF64-4004-9B5F-EDFE9E4A2856}" presName="diagram" presStyleCnt="0">
        <dgm:presLayoutVars>
          <dgm:chPref val="1"/>
          <dgm:dir/>
          <dgm:animOne val="branch"/>
          <dgm:animLvl val="lvl"/>
          <dgm:resizeHandles/>
        </dgm:presLayoutVars>
      </dgm:prSet>
      <dgm:spPr/>
    </dgm:pt>
    <dgm:pt modelId="{AACFA5BC-C861-4349-89F1-3D70E08E730C}" type="pres">
      <dgm:prSet presAssocID="{E5171CB0-855F-4D57-913E-F123184D181F}" presName="root" presStyleCnt="0"/>
      <dgm:spPr/>
    </dgm:pt>
    <dgm:pt modelId="{33274DC8-0809-41C4-980F-8A2BD4F5A8C5}" type="pres">
      <dgm:prSet presAssocID="{E5171CB0-855F-4D57-913E-F123184D181F}" presName="rootComposite" presStyleCnt="0"/>
      <dgm:spPr/>
    </dgm:pt>
    <dgm:pt modelId="{760C653F-946D-4D48-943A-54C10C43A9B7}" type="pres">
      <dgm:prSet presAssocID="{E5171CB0-855F-4D57-913E-F123184D181F}" presName="rootText" presStyleLbl="node1" presStyleIdx="0" presStyleCnt="1" custLinFactNeighborX="-1372" custLinFactNeighborY="-3807"/>
      <dgm:spPr/>
    </dgm:pt>
    <dgm:pt modelId="{2CA6DFCA-6A15-4C34-9C3D-E47235CF2957}" type="pres">
      <dgm:prSet presAssocID="{E5171CB0-855F-4D57-913E-F123184D181F}" presName="rootConnector" presStyleLbl="node1" presStyleIdx="0" presStyleCnt="1"/>
      <dgm:spPr/>
    </dgm:pt>
    <dgm:pt modelId="{1E6EC11C-140C-4DB1-8E10-E11BDF3095D4}" type="pres">
      <dgm:prSet presAssocID="{E5171CB0-855F-4D57-913E-F123184D181F}" presName="childShape" presStyleCnt="0"/>
      <dgm:spPr/>
    </dgm:pt>
    <dgm:pt modelId="{C37ADFAB-3B67-4DBF-9005-80606E99F73C}" type="pres">
      <dgm:prSet presAssocID="{CF82712D-40FA-405D-913D-BAC5723BA6CE}" presName="Name13" presStyleLbl="parChTrans1D2" presStyleIdx="0" presStyleCnt="3"/>
      <dgm:spPr/>
    </dgm:pt>
    <dgm:pt modelId="{1635132B-681F-47EA-92D0-8D7E9E41E5EF}" type="pres">
      <dgm:prSet presAssocID="{91584D89-82E4-4A99-BD26-2DD0481FA85D}" presName="childText" presStyleLbl="bgAcc1" presStyleIdx="0" presStyleCnt="3">
        <dgm:presLayoutVars>
          <dgm:bulletEnabled val="1"/>
        </dgm:presLayoutVars>
      </dgm:prSet>
      <dgm:spPr/>
    </dgm:pt>
    <dgm:pt modelId="{C1EBF995-21EB-4599-858C-BF32F11CBEDC}" type="pres">
      <dgm:prSet presAssocID="{69890AFC-1CBB-46B7-A58A-E41BF3C1801D}" presName="Name13" presStyleLbl="parChTrans1D2" presStyleIdx="1" presStyleCnt="3"/>
      <dgm:spPr/>
    </dgm:pt>
    <dgm:pt modelId="{7F0E1965-7281-44D9-B692-5E5B5A0FFFE0}" type="pres">
      <dgm:prSet presAssocID="{05BC490A-AC57-49D0-9127-B9355BD46246}" presName="childText" presStyleLbl="bgAcc1" presStyleIdx="1" presStyleCnt="3">
        <dgm:presLayoutVars>
          <dgm:bulletEnabled val="1"/>
        </dgm:presLayoutVars>
      </dgm:prSet>
      <dgm:spPr/>
    </dgm:pt>
    <dgm:pt modelId="{3ECFC74F-2A50-42C5-BC6D-3EC485E4B5E0}" type="pres">
      <dgm:prSet presAssocID="{E696B5AF-CAD9-47C0-B0DE-661DC438961B}" presName="Name13" presStyleLbl="parChTrans1D2" presStyleIdx="2" presStyleCnt="3"/>
      <dgm:spPr/>
    </dgm:pt>
    <dgm:pt modelId="{29482160-FCB3-4B4A-8E13-3B0BDDAE796C}" type="pres">
      <dgm:prSet presAssocID="{9DEA2687-F792-4B0F-8C8C-E41BDEB0BD41}" presName="childText" presStyleLbl="bgAcc1" presStyleIdx="2" presStyleCnt="3">
        <dgm:presLayoutVars>
          <dgm:bulletEnabled val="1"/>
        </dgm:presLayoutVars>
      </dgm:prSet>
      <dgm:spPr/>
    </dgm:pt>
  </dgm:ptLst>
  <dgm:cxnLst>
    <dgm:cxn modelId="{BF9C4506-070D-4021-A635-0FB9191AB84C}" type="presOf" srcId="{CF82712D-40FA-405D-913D-BAC5723BA6CE}" destId="{C37ADFAB-3B67-4DBF-9005-80606E99F73C}" srcOrd="0" destOrd="0" presId="urn:microsoft.com/office/officeart/2005/8/layout/hierarchy3"/>
    <dgm:cxn modelId="{31ECD508-CFB0-4364-BBC6-25DEEA026665}" type="presOf" srcId="{E5171CB0-855F-4D57-913E-F123184D181F}" destId="{760C653F-946D-4D48-943A-54C10C43A9B7}" srcOrd="0" destOrd="0" presId="urn:microsoft.com/office/officeart/2005/8/layout/hierarchy3"/>
    <dgm:cxn modelId="{AFD49611-0D23-4190-91A4-F0DF2F49F1D2}" srcId="{64212E6A-AF64-4004-9B5F-EDFE9E4A2856}" destId="{E5171CB0-855F-4D57-913E-F123184D181F}" srcOrd="0" destOrd="0" parTransId="{CBE45EFE-7D1B-4178-BEF0-710BF032F64D}" sibTransId="{1EF3C769-F480-408C-8802-519839817EE0}"/>
    <dgm:cxn modelId="{8C2A904F-F1D9-4170-8AD0-082C2B73ED06}" srcId="{E5171CB0-855F-4D57-913E-F123184D181F}" destId="{05BC490A-AC57-49D0-9127-B9355BD46246}" srcOrd="1" destOrd="0" parTransId="{69890AFC-1CBB-46B7-A58A-E41BF3C1801D}" sibTransId="{3AE93F8E-1FB4-4DDA-9268-68E56B282A6A}"/>
    <dgm:cxn modelId="{4C9EC353-DE3D-4506-829A-5A9BED069184}" srcId="{E5171CB0-855F-4D57-913E-F123184D181F}" destId="{9DEA2687-F792-4B0F-8C8C-E41BDEB0BD41}" srcOrd="2" destOrd="0" parTransId="{E696B5AF-CAD9-47C0-B0DE-661DC438961B}" sibTransId="{9F9F57F4-EC07-4C9C-858F-24F4ED8A5371}"/>
    <dgm:cxn modelId="{89BEB493-CB39-425F-87C8-054234D28D44}" type="presOf" srcId="{E5171CB0-855F-4D57-913E-F123184D181F}" destId="{2CA6DFCA-6A15-4C34-9C3D-E47235CF2957}" srcOrd="1" destOrd="0" presId="urn:microsoft.com/office/officeart/2005/8/layout/hierarchy3"/>
    <dgm:cxn modelId="{C18B13A2-EEB2-4F90-87F0-83A48E7C7FA7}" type="presOf" srcId="{64212E6A-AF64-4004-9B5F-EDFE9E4A2856}" destId="{013C617C-EF94-4369-A83D-2066B645B687}" srcOrd="0" destOrd="0" presId="urn:microsoft.com/office/officeart/2005/8/layout/hierarchy3"/>
    <dgm:cxn modelId="{2F40A6B8-7ACF-4B85-BD12-00EAB2108B00}" type="presOf" srcId="{69890AFC-1CBB-46B7-A58A-E41BF3C1801D}" destId="{C1EBF995-21EB-4599-858C-BF32F11CBEDC}" srcOrd="0" destOrd="0" presId="urn:microsoft.com/office/officeart/2005/8/layout/hierarchy3"/>
    <dgm:cxn modelId="{72B39FB9-8BBA-4471-83A6-7C155D8C635E}" type="presOf" srcId="{91584D89-82E4-4A99-BD26-2DD0481FA85D}" destId="{1635132B-681F-47EA-92D0-8D7E9E41E5EF}" srcOrd="0" destOrd="0" presId="urn:microsoft.com/office/officeart/2005/8/layout/hierarchy3"/>
    <dgm:cxn modelId="{ADF6D2BD-4258-4E7B-8C44-D08FD5F4ACE2}" type="presOf" srcId="{9DEA2687-F792-4B0F-8C8C-E41BDEB0BD41}" destId="{29482160-FCB3-4B4A-8E13-3B0BDDAE796C}" srcOrd="0" destOrd="0" presId="urn:microsoft.com/office/officeart/2005/8/layout/hierarchy3"/>
    <dgm:cxn modelId="{B0F46CCB-6C4A-4EFC-8145-33C0F6A8A106}" type="presOf" srcId="{E696B5AF-CAD9-47C0-B0DE-661DC438961B}" destId="{3ECFC74F-2A50-42C5-BC6D-3EC485E4B5E0}" srcOrd="0" destOrd="0" presId="urn:microsoft.com/office/officeart/2005/8/layout/hierarchy3"/>
    <dgm:cxn modelId="{C89D9EEE-8D4E-4197-813B-C9B035367810}" srcId="{E5171CB0-855F-4D57-913E-F123184D181F}" destId="{91584D89-82E4-4A99-BD26-2DD0481FA85D}" srcOrd="0" destOrd="0" parTransId="{CF82712D-40FA-405D-913D-BAC5723BA6CE}" sibTransId="{B2E40A16-5483-4F7B-B6B6-AE1C691794AE}"/>
    <dgm:cxn modelId="{FB77E9F9-2C86-464C-8EDD-98D9F410132D}" type="presOf" srcId="{05BC490A-AC57-49D0-9127-B9355BD46246}" destId="{7F0E1965-7281-44D9-B692-5E5B5A0FFFE0}" srcOrd="0" destOrd="0" presId="urn:microsoft.com/office/officeart/2005/8/layout/hierarchy3"/>
    <dgm:cxn modelId="{CC88919E-4491-4384-8B49-E693AB5C30CE}" type="presParOf" srcId="{013C617C-EF94-4369-A83D-2066B645B687}" destId="{AACFA5BC-C861-4349-89F1-3D70E08E730C}" srcOrd="0" destOrd="0" presId="urn:microsoft.com/office/officeart/2005/8/layout/hierarchy3"/>
    <dgm:cxn modelId="{CAD20129-AFFA-4644-AD5B-EB5CF0BCC90F}" type="presParOf" srcId="{AACFA5BC-C861-4349-89F1-3D70E08E730C}" destId="{33274DC8-0809-41C4-980F-8A2BD4F5A8C5}" srcOrd="0" destOrd="0" presId="urn:microsoft.com/office/officeart/2005/8/layout/hierarchy3"/>
    <dgm:cxn modelId="{DC294A01-5CB6-4140-85E4-B145FB026F05}" type="presParOf" srcId="{33274DC8-0809-41C4-980F-8A2BD4F5A8C5}" destId="{760C653F-946D-4D48-943A-54C10C43A9B7}" srcOrd="0" destOrd="0" presId="urn:microsoft.com/office/officeart/2005/8/layout/hierarchy3"/>
    <dgm:cxn modelId="{6DB793C7-AF02-455F-877C-94935BAC0829}" type="presParOf" srcId="{33274DC8-0809-41C4-980F-8A2BD4F5A8C5}" destId="{2CA6DFCA-6A15-4C34-9C3D-E47235CF2957}" srcOrd="1" destOrd="0" presId="urn:microsoft.com/office/officeart/2005/8/layout/hierarchy3"/>
    <dgm:cxn modelId="{30B40EA9-DA86-4B35-B63F-CF0EE4E7C5BA}" type="presParOf" srcId="{AACFA5BC-C861-4349-89F1-3D70E08E730C}" destId="{1E6EC11C-140C-4DB1-8E10-E11BDF3095D4}" srcOrd="1" destOrd="0" presId="urn:microsoft.com/office/officeart/2005/8/layout/hierarchy3"/>
    <dgm:cxn modelId="{4F724F00-3997-4739-B65F-4719575806E3}" type="presParOf" srcId="{1E6EC11C-140C-4DB1-8E10-E11BDF3095D4}" destId="{C37ADFAB-3B67-4DBF-9005-80606E99F73C}" srcOrd="0" destOrd="0" presId="urn:microsoft.com/office/officeart/2005/8/layout/hierarchy3"/>
    <dgm:cxn modelId="{1E98F8D3-7D9D-4897-88BD-6B944D9EF8FA}" type="presParOf" srcId="{1E6EC11C-140C-4DB1-8E10-E11BDF3095D4}" destId="{1635132B-681F-47EA-92D0-8D7E9E41E5EF}" srcOrd="1" destOrd="0" presId="urn:microsoft.com/office/officeart/2005/8/layout/hierarchy3"/>
    <dgm:cxn modelId="{922201E8-6104-4199-A5ED-8BC6EEA5F57C}" type="presParOf" srcId="{1E6EC11C-140C-4DB1-8E10-E11BDF3095D4}" destId="{C1EBF995-21EB-4599-858C-BF32F11CBEDC}" srcOrd="2" destOrd="0" presId="urn:microsoft.com/office/officeart/2005/8/layout/hierarchy3"/>
    <dgm:cxn modelId="{00918952-6F9C-4B95-9264-EF74C334AB4D}" type="presParOf" srcId="{1E6EC11C-140C-4DB1-8E10-E11BDF3095D4}" destId="{7F0E1965-7281-44D9-B692-5E5B5A0FFFE0}" srcOrd="3" destOrd="0" presId="urn:microsoft.com/office/officeart/2005/8/layout/hierarchy3"/>
    <dgm:cxn modelId="{1BE9E76E-11AA-4EC4-9895-56D3B661B4E8}" type="presParOf" srcId="{1E6EC11C-140C-4DB1-8E10-E11BDF3095D4}" destId="{3ECFC74F-2A50-42C5-BC6D-3EC485E4B5E0}" srcOrd="4" destOrd="0" presId="urn:microsoft.com/office/officeart/2005/8/layout/hierarchy3"/>
    <dgm:cxn modelId="{BFC67233-7A97-4B67-BEED-38E7E00E50C1}" type="presParOf" srcId="{1E6EC11C-140C-4DB1-8E10-E11BDF3095D4}" destId="{29482160-FCB3-4B4A-8E13-3B0BDDAE796C}" srcOrd="5" destOrd="0" presId="urn:microsoft.com/office/officeart/2005/8/layout/hierarchy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089BCD0-7A66-45C7-A774-F3734F54CBDB}"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s-CL"/>
        </a:p>
      </dgm:t>
    </dgm:pt>
    <dgm:pt modelId="{034BEE1C-5ACA-47D1-8EE0-5FE2A44E3201}">
      <dgm:prSet phldrT="[Texto]" custT="1"/>
      <dgm:spPr/>
      <dgm:t>
        <a:bodyPr/>
        <a:lstStyle/>
        <a:p>
          <a:r>
            <a:rPr lang="es-ES" sz="2400" dirty="0">
              <a:solidFill>
                <a:schemeClr val="tx1"/>
              </a:solidFill>
              <a:latin typeface="Arial" panose="020B0604020202020204" pitchFamily="34" charset="0"/>
              <a:cs typeface="Arial" panose="020B0604020202020204" pitchFamily="34" charset="0"/>
            </a:rPr>
            <a:t>ETAPA PRELIMINAR</a:t>
          </a:r>
          <a:endParaRPr lang="es-CL" sz="2400" dirty="0">
            <a:solidFill>
              <a:schemeClr val="tx1"/>
            </a:solidFill>
          </a:endParaRPr>
        </a:p>
      </dgm:t>
    </dgm:pt>
    <dgm:pt modelId="{E551EEE9-E57B-4603-BAA8-D6D57ABEB19A}" type="parTrans" cxnId="{92881596-267D-434C-9941-74CE6C415C9E}">
      <dgm:prSet/>
      <dgm:spPr/>
      <dgm:t>
        <a:bodyPr/>
        <a:lstStyle/>
        <a:p>
          <a:endParaRPr lang="es-CL"/>
        </a:p>
      </dgm:t>
    </dgm:pt>
    <dgm:pt modelId="{D6F7EBA3-697E-4518-B6C7-ECF12F732213}" type="sibTrans" cxnId="{92881596-267D-434C-9941-74CE6C415C9E}">
      <dgm:prSet/>
      <dgm:spPr/>
      <dgm:t>
        <a:bodyPr/>
        <a:lstStyle/>
        <a:p>
          <a:endParaRPr lang="es-CL"/>
        </a:p>
      </dgm:t>
    </dgm:pt>
    <dgm:pt modelId="{19721532-A857-4364-983F-153DD3543C00}">
      <dgm:prSet phldrT="[Texto]"/>
      <dgm:spPr/>
      <dgm:t>
        <a:bodyPr/>
        <a:lstStyle/>
        <a:p>
          <a:r>
            <a:rPr lang="es-ES" dirty="0">
              <a:latin typeface="Arial" panose="020B0604020202020204" pitchFamily="34" charset="0"/>
              <a:cs typeface="Arial" panose="020B0604020202020204" pitchFamily="34" charset="0"/>
            </a:rPr>
            <a:t>Negociación.</a:t>
          </a:r>
          <a:endParaRPr lang="es-CL" dirty="0"/>
        </a:p>
      </dgm:t>
    </dgm:pt>
    <dgm:pt modelId="{651B6080-5B41-49BE-9CF5-554774CB7D88}" type="parTrans" cxnId="{7A0A1DD3-320B-4CB0-8FFD-91CAAE3D184E}">
      <dgm:prSet/>
      <dgm:spPr/>
      <dgm:t>
        <a:bodyPr/>
        <a:lstStyle/>
        <a:p>
          <a:endParaRPr lang="es-CL"/>
        </a:p>
      </dgm:t>
    </dgm:pt>
    <dgm:pt modelId="{9B54CCFE-7B8A-4A07-92D4-5F609854DA06}" type="sibTrans" cxnId="{7A0A1DD3-320B-4CB0-8FFD-91CAAE3D184E}">
      <dgm:prSet/>
      <dgm:spPr/>
      <dgm:t>
        <a:bodyPr/>
        <a:lstStyle/>
        <a:p>
          <a:endParaRPr lang="es-CL"/>
        </a:p>
      </dgm:t>
    </dgm:pt>
    <dgm:pt modelId="{7969CB43-9D08-4587-842E-79DE0C8D9F2B}">
      <dgm:prSet phldrT="[Texto]"/>
      <dgm:spPr/>
      <dgm:t>
        <a:bodyPr/>
        <a:lstStyle/>
        <a:p>
          <a:r>
            <a:rPr lang="es-ES" dirty="0">
              <a:latin typeface="Arial" panose="020B0604020202020204" pitchFamily="34" charset="0"/>
              <a:cs typeface="Arial" panose="020B0604020202020204" pitchFamily="34" charset="0"/>
            </a:rPr>
            <a:t>Adopción.</a:t>
          </a:r>
          <a:endParaRPr lang="es-CL" dirty="0"/>
        </a:p>
      </dgm:t>
    </dgm:pt>
    <dgm:pt modelId="{58AD3780-88EE-4144-837A-1DFD7B038283}" type="parTrans" cxnId="{CBB1618A-8840-4718-AF9B-BEC2A3F65764}">
      <dgm:prSet/>
      <dgm:spPr/>
      <dgm:t>
        <a:bodyPr/>
        <a:lstStyle/>
        <a:p>
          <a:endParaRPr lang="es-CL"/>
        </a:p>
      </dgm:t>
    </dgm:pt>
    <dgm:pt modelId="{7A0B3AF0-B1DC-4152-A2DC-7AD0AC9923FA}" type="sibTrans" cxnId="{CBB1618A-8840-4718-AF9B-BEC2A3F65764}">
      <dgm:prSet/>
      <dgm:spPr/>
      <dgm:t>
        <a:bodyPr/>
        <a:lstStyle/>
        <a:p>
          <a:endParaRPr lang="es-CL"/>
        </a:p>
      </dgm:t>
    </dgm:pt>
    <dgm:pt modelId="{755EC17C-BBE4-4F0E-B73F-5118B643A29A}">
      <dgm:prSet phldrT="[Texto]" custT="1"/>
      <dgm:spPr/>
      <dgm:t>
        <a:bodyPr/>
        <a:lstStyle/>
        <a:p>
          <a:r>
            <a:rPr lang="es-ES" sz="2400" b="0" dirty="0">
              <a:solidFill>
                <a:schemeClr val="tx1"/>
              </a:solidFill>
              <a:latin typeface="Arial" panose="020B0604020202020204" pitchFamily="34" charset="0"/>
              <a:cs typeface="Arial" panose="020B0604020202020204" pitchFamily="34" charset="0"/>
            </a:rPr>
            <a:t>INCORPORACIÓN AL ORDENAMIENTO JURÍDICO NACIONAL</a:t>
          </a:r>
          <a:endParaRPr lang="es-CL" sz="2400" b="0" dirty="0">
            <a:solidFill>
              <a:schemeClr val="tx1"/>
            </a:solidFill>
          </a:endParaRPr>
        </a:p>
      </dgm:t>
    </dgm:pt>
    <dgm:pt modelId="{2B167E76-1139-40A5-AA58-BF00F51802C5}" type="parTrans" cxnId="{A614312F-D4CA-4276-8249-6CC668B63A22}">
      <dgm:prSet/>
      <dgm:spPr/>
      <dgm:t>
        <a:bodyPr/>
        <a:lstStyle/>
        <a:p>
          <a:endParaRPr lang="es-CL"/>
        </a:p>
      </dgm:t>
    </dgm:pt>
    <dgm:pt modelId="{F5FE9140-B7E5-4BBF-8598-735B2ACD7786}" type="sibTrans" cxnId="{A614312F-D4CA-4276-8249-6CC668B63A22}">
      <dgm:prSet/>
      <dgm:spPr/>
      <dgm:t>
        <a:bodyPr/>
        <a:lstStyle/>
        <a:p>
          <a:endParaRPr lang="es-CL"/>
        </a:p>
      </dgm:t>
    </dgm:pt>
    <dgm:pt modelId="{497D7D56-315E-4AFF-87C2-88FF8263E298}">
      <dgm:prSet phldrT="[Texto]"/>
      <dgm:spPr/>
      <dgm:t>
        <a:bodyPr/>
        <a:lstStyle/>
        <a:p>
          <a:r>
            <a:rPr lang="es-MX" altLang="es-ES" b="0" dirty="0">
              <a:latin typeface="Arial" panose="020B0604020202020204" pitchFamily="34" charset="0"/>
            </a:rPr>
            <a:t>Aprobación por el Poder Legislativo </a:t>
          </a:r>
          <a:endParaRPr lang="es-CL" dirty="0"/>
        </a:p>
      </dgm:t>
    </dgm:pt>
    <dgm:pt modelId="{E075FF66-06A7-4AA3-98FF-230B47385393}" type="parTrans" cxnId="{565BBFF8-B3F2-4C81-BF17-5E3838DC2AA7}">
      <dgm:prSet/>
      <dgm:spPr/>
      <dgm:t>
        <a:bodyPr/>
        <a:lstStyle/>
        <a:p>
          <a:endParaRPr lang="es-CL"/>
        </a:p>
      </dgm:t>
    </dgm:pt>
    <dgm:pt modelId="{7F7355E7-E515-4D9D-AEA4-04BB8D3C18FD}" type="sibTrans" cxnId="{565BBFF8-B3F2-4C81-BF17-5E3838DC2AA7}">
      <dgm:prSet/>
      <dgm:spPr/>
      <dgm:t>
        <a:bodyPr/>
        <a:lstStyle/>
        <a:p>
          <a:endParaRPr lang="es-CL"/>
        </a:p>
      </dgm:t>
    </dgm:pt>
    <dgm:pt modelId="{BF51DA82-FA1E-4911-95BE-3F0030989269}">
      <dgm:prSet phldrT="[Texto]"/>
      <dgm:spPr/>
      <dgm:t>
        <a:bodyPr/>
        <a:lstStyle/>
        <a:p>
          <a:r>
            <a:rPr lang="es-MX" altLang="es-ES" b="0" u="sng" dirty="0">
              <a:latin typeface="Arial" panose="020B0604020202020204" pitchFamily="34" charset="0"/>
            </a:rPr>
            <a:t>Ratificación</a:t>
          </a:r>
          <a:r>
            <a:rPr lang="es-MX" altLang="es-ES" b="0" dirty="0">
              <a:latin typeface="Arial" panose="020B0604020202020204" pitchFamily="34" charset="0"/>
            </a:rPr>
            <a:t> por el Jefe de Estado </a:t>
          </a:r>
          <a:endParaRPr lang="es-CL" dirty="0"/>
        </a:p>
      </dgm:t>
    </dgm:pt>
    <dgm:pt modelId="{10F33218-4701-4895-B5B2-C263E4402DBE}" type="parTrans" cxnId="{B2289154-AC40-47B3-8E4F-C53658C44481}">
      <dgm:prSet/>
      <dgm:spPr/>
      <dgm:t>
        <a:bodyPr/>
        <a:lstStyle/>
        <a:p>
          <a:endParaRPr lang="es-CL"/>
        </a:p>
      </dgm:t>
    </dgm:pt>
    <dgm:pt modelId="{9572F6CA-01C6-468D-B4D0-713955E93B4B}" type="sibTrans" cxnId="{B2289154-AC40-47B3-8E4F-C53658C44481}">
      <dgm:prSet/>
      <dgm:spPr/>
      <dgm:t>
        <a:bodyPr/>
        <a:lstStyle/>
        <a:p>
          <a:endParaRPr lang="es-CL"/>
        </a:p>
      </dgm:t>
    </dgm:pt>
    <dgm:pt modelId="{28095995-843D-44FD-A433-D0C2A8E72C6A}">
      <dgm:prSet/>
      <dgm:spPr/>
      <dgm:t>
        <a:bodyPr/>
        <a:lstStyle/>
        <a:p>
          <a:r>
            <a:rPr lang="es-ES">
              <a:latin typeface="Arial" panose="020B0604020202020204" pitchFamily="34" charset="0"/>
              <a:cs typeface="Arial" panose="020B0604020202020204" pitchFamily="34" charset="0"/>
            </a:rPr>
            <a:t>Autenticación del texto.</a:t>
          </a:r>
          <a:endParaRPr lang="es-CL"/>
        </a:p>
      </dgm:t>
    </dgm:pt>
    <dgm:pt modelId="{FDF8CA2D-98F5-44A5-B0EC-09BA01404EEC}" type="parTrans" cxnId="{D9096C22-0013-4623-BBF4-9B767D0BD1E3}">
      <dgm:prSet/>
      <dgm:spPr/>
      <dgm:t>
        <a:bodyPr/>
        <a:lstStyle/>
        <a:p>
          <a:endParaRPr lang="es-CL"/>
        </a:p>
      </dgm:t>
    </dgm:pt>
    <dgm:pt modelId="{25209BFE-9E95-4D2A-900F-26141B307DD1}" type="sibTrans" cxnId="{D9096C22-0013-4623-BBF4-9B767D0BD1E3}">
      <dgm:prSet/>
      <dgm:spPr/>
      <dgm:t>
        <a:bodyPr/>
        <a:lstStyle/>
        <a:p>
          <a:endParaRPr lang="es-CL"/>
        </a:p>
      </dgm:t>
    </dgm:pt>
    <dgm:pt modelId="{CBF8C35C-7533-4AA3-ABF4-51C3CFF6BA71}">
      <dgm:prSet/>
      <dgm:spPr/>
      <dgm:t>
        <a:bodyPr/>
        <a:lstStyle/>
        <a:p>
          <a:r>
            <a:rPr lang="es-MX" altLang="es-ES" b="0">
              <a:latin typeface="Arial" panose="020B0604020202020204" pitchFamily="34" charset="0"/>
            </a:rPr>
            <a:t>Promulgación del Tratado como Ley.</a:t>
          </a:r>
          <a:r>
            <a:rPr lang="es-ES" b="0">
              <a:solidFill>
                <a:srgbClr val="FF0000"/>
              </a:solidFill>
              <a:latin typeface="Arial" panose="020B0604020202020204" pitchFamily="34" charset="0"/>
              <a:cs typeface="Arial" panose="020B0604020202020204" pitchFamily="34" charset="0"/>
            </a:rPr>
            <a:t> </a:t>
          </a:r>
          <a:endParaRPr lang="es-CL"/>
        </a:p>
      </dgm:t>
    </dgm:pt>
    <dgm:pt modelId="{B6FBB112-6483-44E9-8CDD-D9EA06047ACE}" type="parTrans" cxnId="{9ADCA3CA-6208-49BE-B8B4-39143B1775F6}">
      <dgm:prSet/>
      <dgm:spPr/>
      <dgm:t>
        <a:bodyPr/>
        <a:lstStyle/>
        <a:p>
          <a:endParaRPr lang="es-CL"/>
        </a:p>
      </dgm:t>
    </dgm:pt>
    <dgm:pt modelId="{ADBE6761-83A2-4260-9024-EDB372A93FA1}" type="sibTrans" cxnId="{9ADCA3CA-6208-49BE-B8B4-39143B1775F6}">
      <dgm:prSet/>
      <dgm:spPr/>
      <dgm:t>
        <a:bodyPr/>
        <a:lstStyle/>
        <a:p>
          <a:endParaRPr lang="es-CL"/>
        </a:p>
      </dgm:t>
    </dgm:pt>
    <dgm:pt modelId="{A6C79EA7-8B3E-4A95-AD2F-8F800F895284}" type="pres">
      <dgm:prSet presAssocID="{3089BCD0-7A66-45C7-A774-F3734F54CBDB}" presName="diagram" presStyleCnt="0">
        <dgm:presLayoutVars>
          <dgm:chPref val="1"/>
          <dgm:dir/>
          <dgm:animOne val="branch"/>
          <dgm:animLvl val="lvl"/>
          <dgm:resizeHandles/>
        </dgm:presLayoutVars>
      </dgm:prSet>
      <dgm:spPr/>
    </dgm:pt>
    <dgm:pt modelId="{8FC225C3-0B55-4945-91CF-02F03FA9F819}" type="pres">
      <dgm:prSet presAssocID="{034BEE1C-5ACA-47D1-8EE0-5FE2A44E3201}" presName="root" presStyleCnt="0"/>
      <dgm:spPr/>
    </dgm:pt>
    <dgm:pt modelId="{2774CFC1-4003-4237-B9FD-24B5F1836C32}" type="pres">
      <dgm:prSet presAssocID="{034BEE1C-5ACA-47D1-8EE0-5FE2A44E3201}" presName="rootComposite" presStyleCnt="0"/>
      <dgm:spPr/>
    </dgm:pt>
    <dgm:pt modelId="{C1870152-2236-43EF-A752-56DAEAB201B7}" type="pres">
      <dgm:prSet presAssocID="{034BEE1C-5ACA-47D1-8EE0-5FE2A44E3201}" presName="rootText" presStyleLbl="node1" presStyleIdx="0" presStyleCnt="2" custScaleX="189596" custLinFactNeighborX="2159" custLinFactNeighborY="4611"/>
      <dgm:spPr/>
    </dgm:pt>
    <dgm:pt modelId="{069596DE-53D5-4818-8463-A001067845F7}" type="pres">
      <dgm:prSet presAssocID="{034BEE1C-5ACA-47D1-8EE0-5FE2A44E3201}" presName="rootConnector" presStyleLbl="node1" presStyleIdx="0" presStyleCnt="2"/>
      <dgm:spPr/>
    </dgm:pt>
    <dgm:pt modelId="{C651ABD4-C6E0-4E1A-811A-FA50F4F96AAE}" type="pres">
      <dgm:prSet presAssocID="{034BEE1C-5ACA-47D1-8EE0-5FE2A44E3201}" presName="childShape" presStyleCnt="0"/>
      <dgm:spPr/>
    </dgm:pt>
    <dgm:pt modelId="{A99211AD-C5D2-422D-BE77-3B2FC5395765}" type="pres">
      <dgm:prSet presAssocID="{651B6080-5B41-49BE-9CF5-554774CB7D88}" presName="Name13" presStyleLbl="parChTrans1D2" presStyleIdx="0" presStyleCnt="6"/>
      <dgm:spPr/>
    </dgm:pt>
    <dgm:pt modelId="{67693037-1285-41B6-9D87-F051B87B6ED0}" type="pres">
      <dgm:prSet presAssocID="{19721532-A857-4364-983F-153DD3543C00}" presName="childText" presStyleLbl="bgAcc1" presStyleIdx="0" presStyleCnt="6">
        <dgm:presLayoutVars>
          <dgm:bulletEnabled val="1"/>
        </dgm:presLayoutVars>
      </dgm:prSet>
      <dgm:spPr/>
    </dgm:pt>
    <dgm:pt modelId="{1766361C-4D91-497E-80E2-94747EC220EF}" type="pres">
      <dgm:prSet presAssocID="{58AD3780-88EE-4144-837A-1DFD7B038283}" presName="Name13" presStyleLbl="parChTrans1D2" presStyleIdx="1" presStyleCnt="6"/>
      <dgm:spPr/>
    </dgm:pt>
    <dgm:pt modelId="{71A0DD3B-669A-4C0D-8589-06712D36DBAA}" type="pres">
      <dgm:prSet presAssocID="{7969CB43-9D08-4587-842E-79DE0C8D9F2B}" presName="childText" presStyleLbl="bgAcc1" presStyleIdx="1" presStyleCnt="6">
        <dgm:presLayoutVars>
          <dgm:bulletEnabled val="1"/>
        </dgm:presLayoutVars>
      </dgm:prSet>
      <dgm:spPr/>
    </dgm:pt>
    <dgm:pt modelId="{092F46E2-3F89-4242-8693-8FFF87E1B918}" type="pres">
      <dgm:prSet presAssocID="{FDF8CA2D-98F5-44A5-B0EC-09BA01404EEC}" presName="Name13" presStyleLbl="parChTrans1D2" presStyleIdx="2" presStyleCnt="6"/>
      <dgm:spPr/>
    </dgm:pt>
    <dgm:pt modelId="{FE26650E-B397-41CE-9601-3003288E3C29}" type="pres">
      <dgm:prSet presAssocID="{28095995-843D-44FD-A433-D0C2A8E72C6A}" presName="childText" presStyleLbl="bgAcc1" presStyleIdx="2" presStyleCnt="6">
        <dgm:presLayoutVars>
          <dgm:bulletEnabled val="1"/>
        </dgm:presLayoutVars>
      </dgm:prSet>
      <dgm:spPr/>
    </dgm:pt>
    <dgm:pt modelId="{219D7DF5-F181-4C51-A19A-58132B2404B7}" type="pres">
      <dgm:prSet presAssocID="{755EC17C-BBE4-4F0E-B73F-5118B643A29A}" presName="root" presStyleCnt="0"/>
      <dgm:spPr/>
    </dgm:pt>
    <dgm:pt modelId="{9B6DAAD8-3147-4837-B79F-834D755307B2}" type="pres">
      <dgm:prSet presAssocID="{755EC17C-BBE4-4F0E-B73F-5118B643A29A}" presName="rootComposite" presStyleCnt="0"/>
      <dgm:spPr/>
    </dgm:pt>
    <dgm:pt modelId="{2BEDFB83-37F0-4CC7-BDC1-1B697B631BB2}" type="pres">
      <dgm:prSet presAssocID="{755EC17C-BBE4-4F0E-B73F-5118B643A29A}" presName="rootText" presStyleLbl="node1" presStyleIdx="1" presStyleCnt="2" custScaleX="227167"/>
      <dgm:spPr/>
    </dgm:pt>
    <dgm:pt modelId="{64F55D95-9CE0-4ADD-8B00-77D342C9C7DE}" type="pres">
      <dgm:prSet presAssocID="{755EC17C-BBE4-4F0E-B73F-5118B643A29A}" presName="rootConnector" presStyleLbl="node1" presStyleIdx="1" presStyleCnt="2"/>
      <dgm:spPr/>
    </dgm:pt>
    <dgm:pt modelId="{294B1F8A-B415-49DA-84D9-819FD0410B26}" type="pres">
      <dgm:prSet presAssocID="{755EC17C-BBE4-4F0E-B73F-5118B643A29A}" presName="childShape" presStyleCnt="0"/>
      <dgm:spPr/>
    </dgm:pt>
    <dgm:pt modelId="{8AAADF75-2D2F-4953-89D0-BC42929DEB18}" type="pres">
      <dgm:prSet presAssocID="{E075FF66-06A7-4AA3-98FF-230B47385393}" presName="Name13" presStyleLbl="parChTrans1D2" presStyleIdx="3" presStyleCnt="6"/>
      <dgm:spPr/>
    </dgm:pt>
    <dgm:pt modelId="{1783061F-9248-4C1D-BF23-C670A83A3048}" type="pres">
      <dgm:prSet presAssocID="{497D7D56-315E-4AFF-87C2-88FF8263E298}" presName="childText" presStyleLbl="bgAcc1" presStyleIdx="3" presStyleCnt="6">
        <dgm:presLayoutVars>
          <dgm:bulletEnabled val="1"/>
        </dgm:presLayoutVars>
      </dgm:prSet>
      <dgm:spPr/>
    </dgm:pt>
    <dgm:pt modelId="{57BAE1D3-F88D-4F52-BD08-F3E3437B6C84}" type="pres">
      <dgm:prSet presAssocID="{10F33218-4701-4895-B5B2-C263E4402DBE}" presName="Name13" presStyleLbl="parChTrans1D2" presStyleIdx="4" presStyleCnt="6"/>
      <dgm:spPr/>
    </dgm:pt>
    <dgm:pt modelId="{7619153C-15DB-4732-9FB4-96F05F1B262E}" type="pres">
      <dgm:prSet presAssocID="{BF51DA82-FA1E-4911-95BE-3F0030989269}" presName="childText" presStyleLbl="bgAcc1" presStyleIdx="4" presStyleCnt="6">
        <dgm:presLayoutVars>
          <dgm:bulletEnabled val="1"/>
        </dgm:presLayoutVars>
      </dgm:prSet>
      <dgm:spPr/>
    </dgm:pt>
    <dgm:pt modelId="{3545671B-3812-4694-846A-3F3D7C634580}" type="pres">
      <dgm:prSet presAssocID="{B6FBB112-6483-44E9-8CDD-D9EA06047ACE}" presName="Name13" presStyleLbl="parChTrans1D2" presStyleIdx="5" presStyleCnt="6"/>
      <dgm:spPr/>
    </dgm:pt>
    <dgm:pt modelId="{197C4E07-8DAE-4176-9797-919DA396FD37}" type="pres">
      <dgm:prSet presAssocID="{CBF8C35C-7533-4AA3-ABF4-51C3CFF6BA71}" presName="childText" presStyleLbl="bgAcc1" presStyleIdx="5" presStyleCnt="6">
        <dgm:presLayoutVars>
          <dgm:bulletEnabled val="1"/>
        </dgm:presLayoutVars>
      </dgm:prSet>
      <dgm:spPr/>
    </dgm:pt>
  </dgm:ptLst>
  <dgm:cxnLst>
    <dgm:cxn modelId="{EB6F3114-1091-429B-AEBE-2C23526C1A36}" type="presOf" srcId="{28095995-843D-44FD-A433-D0C2A8E72C6A}" destId="{FE26650E-B397-41CE-9601-3003288E3C29}" srcOrd="0" destOrd="0" presId="urn:microsoft.com/office/officeart/2005/8/layout/hierarchy3"/>
    <dgm:cxn modelId="{D9096C22-0013-4623-BBF4-9B767D0BD1E3}" srcId="{034BEE1C-5ACA-47D1-8EE0-5FE2A44E3201}" destId="{28095995-843D-44FD-A433-D0C2A8E72C6A}" srcOrd="2" destOrd="0" parTransId="{FDF8CA2D-98F5-44A5-B0EC-09BA01404EEC}" sibTransId="{25209BFE-9E95-4D2A-900F-26141B307DD1}"/>
    <dgm:cxn modelId="{0DB5C822-17DE-4E53-A3E7-93B41C98C3B1}" type="presOf" srcId="{BF51DA82-FA1E-4911-95BE-3F0030989269}" destId="{7619153C-15DB-4732-9FB4-96F05F1B262E}" srcOrd="0" destOrd="0" presId="urn:microsoft.com/office/officeart/2005/8/layout/hierarchy3"/>
    <dgm:cxn modelId="{8CD3E222-A920-4086-91ED-935BE31CD137}" type="presOf" srcId="{651B6080-5B41-49BE-9CF5-554774CB7D88}" destId="{A99211AD-C5D2-422D-BE77-3B2FC5395765}" srcOrd="0" destOrd="0" presId="urn:microsoft.com/office/officeart/2005/8/layout/hierarchy3"/>
    <dgm:cxn modelId="{A614312F-D4CA-4276-8249-6CC668B63A22}" srcId="{3089BCD0-7A66-45C7-A774-F3734F54CBDB}" destId="{755EC17C-BBE4-4F0E-B73F-5118B643A29A}" srcOrd="1" destOrd="0" parTransId="{2B167E76-1139-40A5-AA58-BF00F51802C5}" sibTransId="{F5FE9140-B7E5-4BBF-8598-735B2ACD7786}"/>
    <dgm:cxn modelId="{392E8D3E-EAEB-4D84-B118-F4162AD3CA80}" type="presOf" srcId="{19721532-A857-4364-983F-153DD3543C00}" destId="{67693037-1285-41B6-9D87-F051B87B6ED0}" srcOrd="0" destOrd="0" presId="urn:microsoft.com/office/officeart/2005/8/layout/hierarchy3"/>
    <dgm:cxn modelId="{28B8D05B-AD54-489B-A5AD-B53E9F9C58C8}" type="presOf" srcId="{034BEE1C-5ACA-47D1-8EE0-5FE2A44E3201}" destId="{C1870152-2236-43EF-A752-56DAEAB201B7}" srcOrd="0" destOrd="0" presId="urn:microsoft.com/office/officeart/2005/8/layout/hierarchy3"/>
    <dgm:cxn modelId="{FCED5D6D-9E11-4175-A3F4-4D001EB2AD7A}" type="presOf" srcId="{497D7D56-315E-4AFF-87C2-88FF8263E298}" destId="{1783061F-9248-4C1D-BF23-C670A83A3048}" srcOrd="0" destOrd="0" presId="urn:microsoft.com/office/officeart/2005/8/layout/hierarchy3"/>
    <dgm:cxn modelId="{14847B6D-AB3A-46CD-8055-A3616BAF538D}" type="presOf" srcId="{034BEE1C-5ACA-47D1-8EE0-5FE2A44E3201}" destId="{069596DE-53D5-4818-8463-A001067845F7}" srcOrd="1" destOrd="0" presId="urn:microsoft.com/office/officeart/2005/8/layout/hierarchy3"/>
    <dgm:cxn modelId="{AF5B2D54-856C-47F5-9C0C-2DFD06D020C7}" type="presOf" srcId="{10F33218-4701-4895-B5B2-C263E4402DBE}" destId="{57BAE1D3-F88D-4F52-BD08-F3E3437B6C84}" srcOrd="0" destOrd="0" presId="urn:microsoft.com/office/officeart/2005/8/layout/hierarchy3"/>
    <dgm:cxn modelId="{B2289154-AC40-47B3-8E4F-C53658C44481}" srcId="{755EC17C-BBE4-4F0E-B73F-5118B643A29A}" destId="{BF51DA82-FA1E-4911-95BE-3F0030989269}" srcOrd="1" destOrd="0" parTransId="{10F33218-4701-4895-B5B2-C263E4402DBE}" sibTransId="{9572F6CA-01C6-468D-B4D0-713955E93B4B}"/>
    <dgm:cxn modelId="{31CD8675-28BF-4C74-91FD-77C32D8ECA18}" type="presOf" srcId="{E075FF66-06A7-4AA3-98FF-230B47385393}" destId="{8AAADF75-2D2F-4953-89D0-BC42929DEB18}" srcOrd="0" destOrd="0" presId="urn:microsoft.com/office/officeart/2005/8/layout/hierarchy3"/>
    <dgm:cxn modelId="{DBB3945A-98E8-49B2-84DD-932710BF8F1D}" type="presOf" srcId="{58AD3780-88EE-4144-837A-1DFD7B038283}" destId="{1766361C-4D91-497E-80E2-94747EC220EF}" srcOrd="0" destOrd="0" presId="urn:microsoft.com/office/officeart/2005/8/layout/hierarchy3"/>
    <dgm:cxn modelId="{09B62C81-CC58-4AF9-97D6-D44222968B44}" type="presOf" srcId="{755EC17C-BBE4-4F0E-B73F-5118B643A29A}" destId="{2BEDFB83-37F0-4CC7-BDC1-1B697B631BB2}" srcOrd="0" destOrd="0" presId="urn:microsoft.com/office/officeart/2005/8/layout/hierarchy3"/>
    <dgm:cxn modelId="{CF9AF884-856F-4303-B191-5B41F831E73A}" type="presOf" srcId="{CBF8C35C-7533-4AA3-ABF4-51C3CFF6BA71}" destId="{197C4E07-8DAE-4176-9797-919DA396FD37}" srcOrd="0" destOrd="0" presId="urn:microsoft.com/office/officeart/2005/8/layout/hierarchy3"/>
    <dgm:cxn modelId="{CBB1618A-8840-4718-AF9B-BEC2A3F65764}" srcId="{034BEE1C-5ACA-47D1-8EE0-5FE2A44E3201}" destId="{7969CB43-9D08-4587-842E-79DE0C8D9F2B}" srcOrd="1" destOrd="0" parTransId="{58AD3780-88EE-4144-837A-1DFD7B038283}" sibTransId="{7A0B3AF0-B1DC-4152-A2DC-7AD0AC9923FA}"/>
    <dgm:cxn modelId="{5670E38E-AD85-43CD-A9D5-7ADA76A9F26C}" type="presOf" srcId="{7969CB43-9D08-4587-842E-79DE0C8D9F2B}" destId="{71A0DD3B-669A-4C0D-8589-06712D36DBAA}" srcOrd="0" destOrd="0" presId="urn:microsoft.com/office/officeart/2005/8/layout/hierarchy3"/>
    <dgm:cxn modelId="{BA59A093-F969-4EBA-B8F8-E371822F1DC7}" type="presOf" srcId="{3089BCD0-7A66-45C7-A774-F3734F54CBDB}" destId="{A6C79EA7-8B3E-4A95-AD2F-8F800F895284}" srcOrd="0" destOrd="0" presId="urn:microsoft.com/office/officeart/2005/8/layout/hierarchy3"/>
    <dgm:cxn modelId="{92881596-267D-434C-9941-74CE6C415C9E}" srcId="{3089BCD0-7A66-45C7-A774-F3734F54CBDB}" destId="{034BEE1C-5ACA-47D1-8EE0-5FE2A44E3201}" srcOrd="0" destOrd="0" parTransId="{E551EEE9-E57B-4603-BAA8-D6D57ABEB19A}" sibTransId="{D6F7EBA3-697E-4518-B6C7-ECF12F732213}"/>
    <dgm:cxn modelId="{2E7F639B-A684-4692-A757-2ADC1F339E49}" type="presOf" srcId="{FDF8CA2D-98F5-44A5-B0EC-09BA01404EEC}" destId="{092F46E2-3F89-4242-8693-8FFF87E1B918}" srcOrd="0" destOrd="0" presId="urn:microsoft.com/office/officeart/2005/8/layout/hierarchy3"/>
    <dgm:cxn modelId="{2EF607A9-793F-4220-A715-9D7F9EBCF468}" type="presOf" srcId="{755EC17C-BBE4-4F0E-B73F-5118B643A29A}" destId="{64F55D95-9CE0-4ADD-8B00-77D342C9C7DE}" srcOrd="1" destOrd="0" presId="urn:microsoft.com/office/officeart/2005/8/layout/hierarchy3"/>
    <dgm:cxn modelId="{9ADCA3CA-6208-49BE-B8B4-39143B1775F6}" srcId="{755EC17C-BBE4-4F0E-B73F-5118B643A29A}" destId="{CBF8C35C-7533-4AA3-ABF4-51C3CFF6BA71}" srcOrd="2" destOrd="0" parTransId="{B6FBB112-6483-44E9-8CDD-D9EA06047ACE}" sibTransId="{ADBE6761-83A2-4260-9024-EDB372A93FA1}"/>
    <dgm:cxn modelId="{7A0A1DD3-320B-4CB0-8FFD-91CAAE3D184E}" srcId="{034BEE1C-5ACA-47D1-8EE0-5FE2A44E3201}" destId="{19721532-A857-4364-983F-153DD3543C00}" srcOrd="0" destOrd="0" parTransId="{651B6080-5B41-49BE-9CF5-554774CB7D88}" sibTransId="{9B54CCFE-7B8A-4A07-92D4-5F609854DA06}"/>
    <dgm:cxn modelId="{255A6CDD-6F0C-4B99-BF54-F645460B2DA6}" type="presOf" srcId="{B6FBB112-6483-44E9-8CDD-D9EA06047ACE}" destId="{3545671B-3812-4694-846A-3F3D7C634580}" srcOrd="0" destOrd="0" presId="urn:microsoft.com/office/officeart/2005/8/layout/hierarchy3"/>
    <dgm:cxn modelId="{565BBFF8-B3F2-4C81-BF17-5E3838DC2AA7}" srcId="{755EC17C-BBE4-4F0E-B73F-5118B643A29A}" destId="{497D7D56-315E-4AFF-87C2-88FF8263E298}" srcOrd="0" destOrd="0" parTransId="{E075FF66-06A7-4AA3-98FF-230B47385393}" sibTransId="{7F7355E7-E515-4D9D-AEA4-04BB8D3C18FD}"/>
    <dgm:cxn modelId="{68A01E0C-30B3-4291-BBB6-2B23A9F3D4A7}" type="presParOf" srcId="{A6C79EA7-8B3E-4A95-AD2F-8F800F895284}" destId="{8FC225C3-0B55-4945-91CF-02F03FA9F819}" srcOrd="0" destOrd="0" presId="urn:microsoft.com/office/officeart/2005/8/layout/hierarchy3"/>
    <dgm:cxn modelId="{E745762B-A6A2-4036-94E8-EA8944736CEB}" type="presParOf" srcId="{8FC225C3-0B55-4945-91CF-02F03FA9F819}" destId="{2774CFC1-4003-4237-B9FD-24B5F1836C32}" srcOrd="0" destOrd="0" presId="urn:microsoft.com/office/officeart/2005/8/layout/hierarchy3"/>
    <dgm:cxn modelId="{05313BA9-C2B9-404B-8253-09E0F85542FD}" type="presParOf" srcId="{2774CFC1-4003-4237-B9FD-24B5F1836C32}" destId="{C1870152-2236-43EF-A752-56DAEAB201B7}" srcOrd="0" destOrd="0" presId="urn:microsoft.com/office/officeart/2005/8/layout/hierarchy3"/>
    <dgm:cxn modelId="{D7F4FD75-E234-4312-84B0-F0B271F8C5A5}" type="presParOf" srcId="{2774CFC1-4003-4237-B9FD-24B5F1836C32}" destId="{069596DE-53D5-4818-8463-A001067845F7}" srcOrd="1" destOrd="0" presId="urn:microsoft.com/office/officeart/2005/8/layout/hierarchy3"/>
    <dgm:cxn modelId="{84C3B4B6-DE5B-4003-BFAF-F732F66BAC93}" type="presParOf" srcId="{8FC225C3-0B55-4945-91CF-02F03FA9F819}" destId="{C651ABD4-C6E0-4E1A-811A-FA50F4F96AAE}" srcOrd="1" destOrd="0" presId="urn:microsoft.com/office/officeart/2005/8/layout/hierarchy3"/>
    <dgm:cxn modelId="{B5F2F375-2121-467C-A2DE-C1FD7818EB6D}" type="presParOf" srcId="{C651ABD4-C6E0-4E1A-811A-FA50F4F96AAE}" destId="{A99211AD-C5D2-422D-BE77-3B2FC5395765}" srcOrd="0" destOrd="0" presId="urn:microsoft.com/office/officeart/2005/8/layout/hierarchy3"/>
    <dgm:cxn modelId="{8F06001E-80B9-4576-83A1-17EC450A5B0D}" type="presParOf" srcId="{C651ABD4-C6E0-4E1A-811A-FA50F4F96AAE}" destId="{67693037-1285-41B6-9D87-F051B87B6ED0}" srcOrd="1" destOrd="0" presId="urn:microsoft.com/office/officeart/2005/8/layout/hierarchy3"/>
    <dgm:cxn modelId="{5FDF67D7-FFC4-45DD-9F4B-FA5BE81B5EA7}" type="presParOf" srcId="{C651ABD4-C6E0-4E1A-811A-FA50F4F96AAE}" destId="{1766361C-4D91-497E-80E2-94747EC220EF}" srcOrd="2" destOrd="0" presId="urn:microsoft.com/office/officeart/2005/8/layout/hierarchy3"/>
    <dgm:cxn modelId="{256DB762-BB94-4938-A640-C9DF94D5BE9E}" type="presParOf" srcId="{C651ABD4-C6E0-4E1A-811A-FA50F4F96AAE}" destId="{71A0DD3B-669A-4C0D-8589-06712D36DBAA}" srcOrd="3" destOrd="0" presId="urn:microsoft.com/office/officeart/2005/8/layout/hierarchy3"/>
    <dgm:cxn modelId="{5D7F6A4E-81C7-4D2C-98C7-9E61A7E5F27F}" type="presParOf" srcId="{C651ABD4-C6E0-4E1A-811A-FA50F4F96AAE}" destId="{092F46E2-3F89-4242-8693-8FFF87E1B918}" srcOrd="4" destOrd="0" presId="urn:microsoft.com/office/officeart/2005/8/layout/hierarchy3"/>
    <dgm:cxn modelId="{612EF153-6E14-4E03-93A8-8495BC9A4BEA}" type="presParOf" srcId="{C651ABD4-C6E0-4E1A-811A-FA50F4F96AAE}" destId="{FE26650E-B397-41CE-9601-3003288E3C29}" srcOrd="5" destOrd="0" presId="urn:microsoft.com/office/officeart/2005/8/layout/hierarchy3"/>
    <dgm:cxn modelId="{CD55F168-589E-4450-96F8-09A5E5C0779D}" type="presParOf" srcId="{A6C79EA7-8B3E-4A95-AD2F-8F800F895284}" destId="{219D7DF5-F181-4C51-A19A-58132B2404B7}" srcOrd="1" destOrd="0" presId="urn:microsoft.com/office/officeart/2005/8/layout/hierarchy3"/>
    <dgm:cxn modelId="{CDA516F9-8499-4911-BBD9-5749756F8708}" type="presParOf" srcId="{219D7DF5-F181-4C51-A19A-58132B2404B7}" destId="{9B6DAAD8-3147-4837-B79F-834D755307B2}" srcOrd="0" destOrd="0" presId="urn:microsoft.com/office/officeart/2005/8/layout/hierarchy3"/>
    <dgm:cxn modelId="{4A59D891-2C7A-4401-9F79-107124B153D1}" type="presParOf" srcId="{9B6DAAD8-3147-4837-B79F-834D755307B2}" destId="{2BEDFB83-37F0-4CC7-BDC1-1B697B631BB2}" srcOrd="0" destOrd="0" presId="urn:microsoft.com/office/officeart/2005/8/layout/hierarchy3"/>
    <dgm:cxn modelId="{7865A749-63FC-4C37-AD68-3DFF8AD981CE}" type="presParOf" srcId="{9B6DAAD8-3147-4837-B79F-834D755307B2}" destId="{64F55D95-9CE0-4ADD-8B00-77D342C9C7DE}" srcOrd="1" destOrd="0" presId="urn:microsoft.com/office/officeart/2005/8/layout/hierarchy3"/>
    <dgm:cxn modelId="{89B9D8F1-A190-4B10-9D09-9156B69FD507}" type="presParOf" srcId="{219D7DF5-F181-4C51-A19A-58132B2404B7}" destId="{294B1F8A-B415-49DA-84D9-819FD0410B26}" srcOrd="1" destOrd="0" presId="urn:microsoft.com/office/officeart/2005/8/layout/hierarchy3"/>
    <dgm:cxn modelId="{63B277AD-B88F-4EC5-916F-B7256AC2C458}" type="presParOf" srcId="{294B1F8A-B415-49DA-84D9-819FD0410B26}" destId="{8AAADF75-2D2F-4953-89D0-BC42929DEB18}" srcOrd="0" destOrd="0" presId="urn:microsoft.com/office/officeart/2005/8/layout/hierarchy3"/>
    <dgm:cxn modelId="{970712CC-A5DD-45C6-AC82-BC0BE9BEE6DF}" type="presParOf" srcId="{294B1F8A-B415-49DA-84D9-819FD0410B26}" destId="{1783061F-9248-4C1D-BF23-C670A83A3048}" srcOrd="1" destOrd="0" presId="urn:microsoft.com/office/officeart/2005/8/layout/hierarchy3"/>
    <dgm:cxn modelId="{AE910CD2-4857-4155-B32E-1DE2FC717B5B}" type="presParOf" srcId="{294B1F8A-B415-49DA-84D9-819FD0410B26}" destId="{57BAE1D3-F88D-4F52-BD08-F3E3437B6C84}" srcOrd="2" destOrd="0" presId="urn:microsoft.com/office/officeart/2005/8/layout/hierarchy3"/>
    <dgm:cxn modelId="{915A11DD-254F-4A71-8FDB-70FBE90C99AF}" type="presParOf" srcId="{294B1F8A-B415-49DA-84D9-819FD0410B26}" destId="{7619153C-15DB-4732-9FB4-96F05F1B262E}" srcOrd="3" destOrd="0" presId="urn:microsoft.com/office/officeart/2005/8/layout/hierarchy3"/>
    <dgm:cxn modelId="{90204053-BA41-402C-B4B8-D7EBD2345EDE}" type="presParOf" srcId="{294B1F8A-B415-49DA-84D9-819FD0410B26}" destId="{3545671B-3812-4694-846A-3F3D7C634580}" srcOrd="4" destOrd="0" presId="urn:microsoft.com/office/officeart/2005/8/layout/hierarchy3"/>
    <dgm:cxn modelId="{78D958B1-AE81-446D-81BF-1E060A91D619}" type="presParOf" srcId="{294B1F8A-B415-49DA-84D9-819FD0410B26}" destId="{197C4E07-8DAE-4176-9797-919DA396FD37}" srcOrd="5"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E8E24BC-1538-4DD7-A9E3-9E45170B0A09}"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CL"/>
        </a:p>
      </dgm:t>
    </dgm:pt>
    <dgm:pt modelId="{304FBA94-47B4-4AFC-9A18-2A2AED5CC394}">
      <dgm:prSet phldrT="[Texto]" custT="1"/>
      <dgm:spPr/>
      <dgm:t>
        <a:bodyPr/>
        <a:lstStyle/>
        <a:p>
          <a:r>
            <a:rPr lang="es-MX" sz="2400" dirty="0">
              <a:latin typeface="Arial" panose="020B0604020202020204" pitchFamily="34" charset="0"/>
              <a:cs typeface="Arial" panose="020B0604020202020204" pitchFamily="34" charset="0"/>
            </a:rPr>
            <a:t>COSTUMBRE</a:t>
          </a:r>
          <a:endParaRPr lang="es-CL" sz="2400" dirty="0">
            <a:latin typeface="Arial" panose="020B0604020202020204" pitchFamily="34" charset="0"/>
            <a:cs typeface="Arial" panose="020B0604020202020204" pitchFamily="34" charset="0"/>
          </a:endParaRPr>
        </a:p>
      </dgm:t>
    </dgm:pt>
    <dgm:pt modelId="{721F0156-23ED-461A-9990-BD299E443FBA}" type="parTrans" cxnId="{E8673991-8A2E-4B1F-A322-D0CE969650D0}">
      <dgm:prSet/>
      <dgm:spPr/>
      <dgm:t>
        <a:bodyPr/>
        <a:lstStyle/>
        <a:p>
          <a:endParaRPr lang="es-CL"/>
        </a:p>
      </dgm:t>
    </dgm:pt>
    <dgm:pt modelId="{5B8C76A1-DECA-43A5-B3E9-B5541C0C5E3B}" type="sibTrans" cxnId="{E8673991-8A2E-4B1F-A322-D0CE969650D0}">
      <dgm:prSet/>
      <dgm:spPr/>
      <dgm:t>
        <a:bodyPr/>
        <a:lstStyle/>
        <a:p>
          <a:endParaRPr lang="es-CL"/>
        </a:p>
      </dgm:t>
    </dgm:pt>
    <dgm:pt modelId="{B18F461D-8B1A-4D72-9BEF-65557389211F}">
      <dgm:prSet phldrT="[Texto]"/>
      <dgm:spPr/>
      <dgm:t>
        <a:bodyPr/>
        <a:lstStyle/>
        <a:p>
          <a:r>
            <a:rPr lang="es-ES" dirty="0">
              <a:latin typeface="Arial" panose="020B0604020202020204" pitchFamily="34" charset="0"/>
              <a:cs typeface="Arial" panose="020B0604020202020204" pitchFamily="34" charset="0"/>
            </a:rPr>
            <a:t>Elemento </a:t>
          </a:r>
        </a:p>
        <a:p>
          <a:r>
            <a:rPr lang="es-ES" dirty="0">
              <a:latin typeface="Arial" panose="020B0604020202020204" pitchFamily="34" charset="0"/>
              <a:cs typeface="Arial" panose="020B0604020202020204" pitchFamily="34" charset="0"/>
            </a:rPr>
            <a:t>objetivo</a:t>
          </a:r>
          <a:endParaRPr lang="es-CL" dirty="0"/>
        </a:p>
      </dgm:t>
    </dgm:pt>
    <dgm:pt modelId="{880864A3-94FB-4610-BDCC-1FD5B045796E}" type="parTrans" cxnId="{17C17903-532E-4C54-9204-B9587D90A4D8}">
      <dgm:prSet/>
      <dgm:spPr/>
      <dgm:t>
        <a:bodyPr/>
        <a:lstStyle/>
        <a:p>
          <a:endParaRPr lang="es-CL"/>
        </a:p>
      </dgm:t>
    </dgm:pt>
    <dgm:pt modelId="{ACDEB5B6-D01B-4A57-BDDB-0ADFB47719CA}" type="sibTrans" cxnId="{17C17903-532E-4C54-9204-B9587D90A4D8}">
      <dgm:prSet/>
      <dgm:spPr/>
      <dgm:t>
        <a:bodyPr/>
        <a:lstStyle/>
        <a:p>
          <a:endParaRPr lang="es-CL"/>
        </a:p>
      </dgm:t>
    </dgm:pt>
    <dgm:pt modelId="{2C3AC1D0-D807-4374-B0AB-F1085AFBD879}">
      <dgm:prSet phldrT="[Texto]"/>
      <dgm:spPr/>
      <dgm:t>
        <a:bodyPr/>
        <a:lstStyle/>
        <a:p>
          <a:r>
            <a:rPr lang="es-MX" dirty="0">
              <a:latin typeface="Arial" panose="020B0604020202020204" pitchFamily="34" charset="0"/>
              <a:cs typeface="Arial" panose="020B0604020202020204" pitchFamily="34" charset="0"/>
            </a:rPr>
            <a:t>Repetición de ciertos usos o prácticas entre los Estados</a:t>
          </a:r>
          <a:endParaRPr lang="es-CL" dirty="0"/>
        </a:p>
      </dgm:t>
    </dgm:pt>
    <dgm:pt modelId="{D70C1696-0E31-4FA3-93CF-C884C53E192F}" type="parTrans" cxnId="{45AC993C-722A-4E3B-A17E-34513511504C}">
      <dgm:prSet/>
      <dgm:spPr/>
      <dgm:t>
        <a:bodyPr/>
        <a:lstStyle/>
        <a:p>
          <a:endParaRPr lang="es-CL"/>
        </a:p>
      </dgm:t>
    </dgm:pt>
    <dgm:pt modelId="{75700596-DD2A-4794-8AEB-90F5945DEF31}" type="sibTrans" cxnId="{45AC993C-722A-4E3B-A17E-34513511504C}">
      <dgm:prSet/>
      <dgm:spPr/>
      <dgm:t>
        <a:bodyPr/>
        <a:lstStyle/>
        <a:p>
          <a:endParaRPr lang="es-CL"/>
        </a:p>
      </dgm:t>
    </dgm:pt>
    <dgm:pt modelId="{859525F1-ADE6-462C-AFDA-E22ED1F2B2A5}">
      <dgm:prSet phldrT="[Texto]"/>
      <dgm:spPr/>
      <dgm:t>
        <a:bodyPr/>
        <a:lstStyle/>
        <a:p>
          <a:r>
            <a:rPr lang="es-ES" dirty="0">
              <a:latin typeface="Arial" panose="020B0604020202020204" pitchFamily="34" charset="0"/>
              <a:cs typeface="Arial" panose="020B0604020202020204" pitchFamily="34" charset="0"/>
            </a:rPr>
            <a:t>Elemento Subjetivo</a:t>
          </a:r>
          <a:endParaRPr lang="es-CL" dirty="0"/>
        </a:p>
      </dgm:t>
    </dgm:pt>
    <dgm:pt modelId="{A0F03859-DDC3-45B2-A675-56F0CB0B9670}" type="parTrans" cxnId="{AE9368A4-1490-4B74-ABCE-F85C6870CAF0}">
      <dgm:prSet/>
      <dgm:spPr/>
      <dgm:t>
        <a:bodyPr/>
        <a:lstStyle/>
        <a:p>
          <a:endParaRPr lang="es-CL"/>
        </a:p>
      </dgm:t>
    </dgm:pt>
    <dgm:pt modelId="{690D3102-0E77-4912-92B0-522C2C506CBA}" type="sibTrans" cxnId="{AE9368A4-1490-4B74-ABCE-F85C6870CAF0}">
      <dgm:prSet/>
      <dgm:spPr/>
      <dgm:t>
        <a:bodyPr/>
        <a:lstStyle/>
        <a:p>
          <a:endParaRPr lang="es-CL"/>
        </a:p>
      </dgm:t>
    </dgm:pt>
    <dgm:pt modelId="{126D95AC-8EF8-47E2-AF71-8EE580DDDC12}">
      <dgm:prSet phldrT="[Texto]"/>
      <dgm:spPr/>
      <dgm:t>
        <a:bodyPr/>
        <a:lstStyle/>
        <a:p>
          <a:r>
            <a:rPr lang="es-MX" dirty="0">
              <a:latin typeface="Arial" panose="020B0604020202020204" pitchFamily="34" charset="0"/>
              <a:cs typeface="Arial" panose="020B0604020202020204" pitchFamily="34" charset="0"/>
            </a:rPr>
            <a:t>Convicción de que dicha práctica es obligatoria</a:t>
          </a:r>
          <a:endParaRPr lang="es-CL" dirty="0"/>
        </a:p>
      </dgm:t>
    </dgm:pt>
    <dgm:pt modelId="{BB57DD83-8971-4215-8E01-D35EE6CE82B2}" type="parTrans" cxnId="{7F615B0D-B43B-4D8B-9E6F-1C4D88D453F9}">
      <dgm:prSet/>
      <dgm:spPr/>
      <dgm:t>
        <a:bodyPr/>
        <a:lstStyle/>
        <a:p>
          <a:endParaRPr lang="es-CL"/>
        </a:p>
      </dgm:t>
    </dgm:pt>
    <dgm:pt modelId="{87AAF697-A470-44AE-87D1-06D42A83962E}" type="sibTrans" cxnId="{7F615B0D-B43B-4D8B-9E6F-1C4D88D453F9}">
      <dgm:prSet/>
      <dgm:spPr/>
      <dgm:t>
        <a:bodyPr/>
        <a:lstStyle/>
        <a:p>
          <a:endParaRPr lang="es-CL"/>
        </a:p>
      </dgm:t>
    </dgm:pt>
    <dgm:pt modelId="{A6513649-4A36-431E-AAA0-97544A8D3C9E}">
      <dgm:prSet custT="1"/>
      <dgm:spPr/>
      <dgm:t>
        <a:bodyPr/>
        <a:lstStyle/>
        <a:p>
          <a:endParaRPr lang="es-MX" sz="1400" dirty="0">
            <a:solidFill>
              <a:schemeClr val="tx1"/>
            </a:solidFill>
            <a:latin typeface="Arial" panose="020B0604020202020204" pitchFamily="34" charset="0"/>
            <a:cs typeface="Arial" panose="020B0604020202020204" pitchFamily="34" charset="0"/>
          </a:endParaRPr>
        </a:p>
        <a:p>
          <a:r>
            <a:rPr lang="es-MX" sz="1400" dirty="0">
              <a:solidFill>
                <a:schemeClr val="tx1"/>
              </a:solidFill>
              <a:latin typeface="Arial" panose="020B0604020202020204" pitchFamily="34" charset="0"/>
              <a:cs typeface="Arial" panose="020B0604020202020204" pitchFamily="34" charset="0"/>
            </a:rPr>
            <a:t>Art. 38, N°1, letra b. Estatuto CIJ</a:t>
          </a:r>
        </a:p>
        <a:p>
          <a:r>
            <a:rPr lang="es-MX" sz="1600" dirty="0">
              <a:solidFill>
                <a:schemeClr val="tx1"/>
              </a:solidFill>
              <a:latin typeface="Arial" panose="020B0604020202020204" pitchFamily="34" charset="0"/>
              <a:cs typeface="Arial" panose="020B0604020202020204" pitchFamily="34" charset="0"/>
            </a:rPr>
            <a:t>la </a:t>
          </a:r>
          <a:r>
            <a:rPr lang="es-MX" sz="1600" u="sng" dirty="0">
              <a:solidFill>
                <a:schemeClr val="tx1"/>
              </a:solidFill>
              <a:latin typeface="Arial" panose="020B0604020202020204" pitchFamily="34" charset="0"/>
              <a:cs typeface="Arial" panose="020B0604020202020204" pitchFamily="34" charset="0"/>
            </a:rPr>
            <a:t>costumbre internacional </a:t>
          </a:r>
          <a:r>
            <a:rPr lang="es-MX" sz="1600" dirty="0">
              <a:solidFill>
                <a:schemeClr val="tx1"/>
              </a:solidFill>
              <a:latin typeface="Arial" panose="020B0604020202020204" pitchFamily="34" charset="0"/>
              <a:cs typeface="Arial" panose="020B0604020202020204" pitchFamily="34" charset="0"/>
            </a:rPr>
            <a:t>como prueba de una práctica generalmente aceptada como derecho</a:t>
          </a:r>
          <a:endParaRPr lang="es-CL" sz="1600" dirty="0"/>
        </a:p>
      </dgm:t>
    </dgm:pt>
    <dgm:pt modelId="{59A7A14E-4DB0-40B2-A853-715967C153BF}" type="parTrans" cxnId="{A342F113-87D0-4E63-B163-5B68F66A1754}">
      <dgm:prSet/>
      <dgm:spPr/>
      <dgm:t>
        <a:bodyPr/>
        <a:lstStyle/>
        <a:p>
          <a:endParaRPr lang="es-CL"/>
        </a:p>
      </dgm:t>
    </dgm:pt>
    <dgm:pt modelId="{AB5B4F96-3852-4EA3-86AF-8C19D2707664}" type="sibTrans" cxnId="{A342F113-87D0-4E63-B163-5B68F66A1754}">
      <dgm:prSet/>
      <dgm:spPr/>
      <dgm:t>
        <a:bodyPr/>
        <a:lstStyle/>
        <a:p>
          <a:endParaRPr lang="es-CL"/>
        </a:p>
      </dgm:t>
    </dgm:pt>
    <dgm:pt modelId="{56B77FE8-30F9-4603-B45F-7ABF83E1419A}" type="pres">
      <dgm:prSet presAssocID="{EE8E24BC-1538-4DD7-A9E3-9E45170B0A09}" presName="hierChild1" presStyleCnt="0">
        <dgm:presLayoutVars>
          <dgm:chPref val="1"/>
          <dgm:dir/>
          <dgm:animOne val="branch"/>
          <dgm:animLvl val="lvl"/>
          <dgm:resizeHandles/>
        </dgm:presLayoutVars>
      </dgm:prSet>
      <dgm:spPr/>
    </dgm:pt>
    <dgm:pt modelId="{20BDFD66-CB29-4238-ACA3-184E9B4992EE}" type="pres">
      <dgm:prSet presAssocID="{304FBA94-47B4-4AFC-9A18-2A2AED5CC394}" presName="hierRoot1" presStyleCnt="0"/>
      <dgm:spPr/>
    </dgm:pt>
    <dgm:pt modelId="{BCE8E09D-BB75-4A9F-BD9B-04F42CE73D23}" type="pres">
      <dgm:prSet presAssocID="{304FBA94-47B4-4AFC-9A18-2A2AED5CC394}" presName="composite" presStyleCnt="0"/>
      <dgm:spPr/>
    </dgm:pt>
    <dgm:pt modelId="{2EF4C134-30A9-4CAB-BEBF-11D4518B0E00}" type="pres">
      <dgm:prSet presAssocID="{304FBA94-47B4-4AFC-9A18-2A2AED5CC394}" presName="background" presStyleLbl="node0" presStyleIdx="0" presStyleCnt="2"/>
      <dgm:spPr/>
    </dgm:pt>
    <dgm:pt modelId="{DE23700F-8140-4DC6-9DA5-141A96D6C2FD}" type="pres">
      <dgm:prSet presAssocID="{304FBA94-47B4-4AFC-9A18-2A2AED5CC394}" presName="text" presStyleLbl="fgAcc0" presStyleIdx="0" presStyleCnt="2" custScaleX="147451">
        <dgm:presLayoutVars>
          <dgm:chPref val="3"/>
        </dgm:presLayoutVars>
      </dgm:prSet>
      <dgm:spPr/>
    </dgm:pt>
    <dgm:pt modelId="{444C1304-D650-44DE-943A-4E3EBC4507A5}" type="pres">
      <dgm:prSet presAssocID="{304FBA94-47B4-4AFC-9A18-2A2AED5CC394}" presName="hierChild2" presStyleCnt="0"/>
      <dgm:spPr/>
    </dgm:pt>
    <dgm:pt modelId="{A142B774-A50D-4258-821D-CF302E7E62AC}" type="pres">
      <dgm:prSet presAssocID="{880864A3-94FB-4610-BDCC-1FD5B045796E}" presName="Name10" presStyleLbl="parChTrans1D2" presStyleIdx="0" presStyleCnt="2"/>
      <dgm:spPr/>
    </dgm:pt>
    <dgm:pt modelId="{EF4A3314-5D31-455A-9A6B-D8632CE98DA3}" type="pres">
      <dgm:prSet presAssocID="{B18F461D-8B1A-4D72-9BEF-65557389211F}" presName="hierRoot2" presStyleCnt="0"/>
      <dgm:spPr/>
    </dgm:pt>
    <dgm:pt modelId="{EC1B49AF-07EA-4841-B537-5C93CF2E82A2}" type="pres">
      <dgm:prSet presAssocID="{B18F461D-8B1A-4D72-9BEF-65557389211F}" presName="composite2" presStyleCnt="0"/>
      <dgm:spPr/>
    </dgm:pt>
    <dgm:pt modelId="{9DA48AE0-DA3A-4553-826B-93C452BAC17A}" type="pres">
      <dgm:prSet presAssocID="{B18F461D-8B1A-4D72-9BEF-65557389211F}" presName="background2" presStyleLbl="node2" presStyleIdx="0" presStyleCnt="2"/>
      <dgm:spPr/>
    </dgm:pt>
    <dgm:pt modelId="{730EF7CE-C8C2-4B61-93F7-523ABBD22247}" type="pres">
      <dgm:prSet presAssocID="{B18F461D-8B1A-4D72-9BEF-65557389211F}" presName="text2" presStyleLbl="fgAcc2" presStyleIdx="0" presStyleCnt="2">
        <dgm:presLayoutVars>
          <dgm:chPref val="3"/>
        </dgm:presLayoutVars>
      </dgm:prSet>
      <dgm:spPr/>
    </dgm:pt>
    <dgm:pt modelId="{8AB39D50-9EEF-46B1-A2B4-46B1D583D03A}" type="pres">
      <dgm:prSet presAssocID="{B18F461D-8B1A-4D72-9BEF-65557389211F}" presName="hierChild3" presStyleCnt="0"/>
      <dgm:spPr/>
    </dgm:pt>
    <dgm:pt modelId="{3A208138-81F2-4AF4-A7D7-581D20B41EB5}" type="pres">
      <dgm:prSet presAssocID="{D70C1696-0E31-4FA3-93CF-C884C53E192F}" presName="Name17" presStyleLbl="parChTrans1D3" presStyleIdx="0" presStyleCnt="2"/>
      <dgm:spPr/>
    </dgm:pt>
    <dgm:pt modelId="{B32A36E2-EA02-4C29-8442-172799820BD6}" type="pres">
      <dgm:prSet presAssocID="{2C3AC1D0-D807-4374-B0AB-F1085AFBD879}" presName="hierRoot3" presStyleCnt="0"/>
      <dgm:spPr/>
    </dgm:pt>
    <dgm:pt modelId="{1A8D4FFE-D3D2-4F12-9042-E159EE158953}" type="pres">
      <dgm:prSet presAssocID="{2C3AC1D0-D807-4374-B0AB-F1085AFBD879}" presName="composite3" presStyleCnt="0"/>
      <dgm:spPr/>
    </dgm:pt>
    <dgm:pt modelId="{C42702F4-8468-4CB3-99A2-C0A32536F544}" type="pres">
      <dgm:prSet presAssocID="{2C3AC1D0-D807-4374-B0AB-F1085AFBD879}" presName="background3" presStyleLbl="node3" presStyleIdx="0" presStyleCnt="2"/>
      <dgm:spPr/>
    </dgm:pt>
    <dgm:pt modelId="{D7B8C0F9-39E7-4A6A-AADE-9BE3678509D4}" type="pres">
      <dgm:prSet presAssocID="{2C3AC1D0-D807-4374-B0AB-F1085AFBD879}" presName="text3" presStyleLbl="fgAcc3" presStyleIdx="0" presStyleCnt="2">
        <dgm:presLayoutVars>
          <dgm:chPref val="3"/>
        </dgm:presLayoutVars>
      </dgm:prSet>
      <dgm:spPr/>
    </dgm:pt>
    <dgm:pt modelId="{E92AE9C0-5D2D-45EB-A0E9-5663D0B01FE3}" type="pres">
      <dgm:prSet presAssocID="{2C3AC1D0-D807-4374-B0AB-F1085AFBD879}" presName="hierChild4" presStyleCnt="0"/>
      <dgm:spPr/>
    </dgm:pt>
    <dgm:pt modelId="{617D1FF6-BB0C-486D-9E02-3BCAC264D63C}" type="pres">
      <dgm:prSet presAssocID="{A0F03859-DDC3-45B2-A675-56F0CB0B9670}" presName="Name10" presStyleLbl="parChTrans1D2" presStyleIdx="1" presStyleCnt="2"/>
      <dgm:spPr/>
    </dgm:pt>
    <dgm:pt modelId="{8CAE79D1-2534-49EE-B097-F23BCFD6C510}" type="pres">
      <dgm:prSet presAssocID="{859525F1-ADE6-462C-AFDA-E22ED1F2B2A5}" presName="hierRoot2" presStyleCnt="0"/>
      <dgm:spPr/>
    </dgm:pt>
    <dgm:pt modelId="{57F9B96F-21D2-4200-8875-C78C3321845B}" type="pres">
      <dgm:prSet presAssocID="{859525F1-ADE6-462C-AFDA-E22ED1F2B2A5}" presName="composite2" presStyleCnt="0"/>
      <dgm:spPr/>
    </dgm:pt>
    <dgm:pt modelId="{AD96C2D2-59DA-4767-BD87-CE84C0A1F861}" type="pres">
      <dgm:prSet presAssocID="{859525F1-ADE6-462C-AFDA-E22ED1F2B2A5}" presName="background2" presStyleLbl="node2" presStyleIdx="1" presStyleCnt="2"/>
      <dgm:spPr/>
    </dgm:pt>
    <dgm:pt modelId="{A99EB2F2-F219-4313-A557-DD6DF1C6DBF3}" type="pres">
      <dgm:prSet presAssocID="{859525F1-ADE6-462C-AFDA-E22ED1F2B2A5}" presName="text2" presStyleLbl="fgAcc2" presStyleIdx="1" presStyleCnt="2">
        <dgm:presLayoutVars>
          <dgm:chPref val="3"/>
        </dgm:presLayoutVars>
      </dgm:prSet>
      <dgm:spPr/>
    </dgm:pt>
    <dgm:pt modelId="{EF913159-8FDA-4651-BBA8-B379AFBA801A}" type="pres">
      <dgm:prSet presAssocID="{859525F1-ADE6-462C-AFDA-E22ED1F2B2A5}" presName="hierChild3" presStyleCnt="0"/>
      <dgm:spPr/>
    </dgm:pt>
    <dgm:pt modelId="{E52755C3-BB10-4057-809B-73B29AF7B901}" type="pres">
      <dgm:prSet presAssocID="{BB57DD83-8971-4215-8E01-D35EE6CE82B2}" presName="Name17" presStyleLbl="parChTrans1D3" presStyleIdx="1" presStyleCnt="2"/>
      <dgm:spPr/>
    </dgm:pt>
    <dgm:pt modelId="{D25DA134-0E88-4A4B-B9CC-E754EA194398}" type="pres">
      <dgm:prSet presAssocID="{126D95AC-8EF8-47E2-AF71-8EE580DDDC12}" presName="hierRoot3" presStyleCnt="0"/>
      <dgm:spPr/>
    </dgm:pt>
    <dgm:pt modelId="{D8AA14FE-B7ED-4F46-82DC-A9EE0154B39E}" type="pres">
      <dgm:prSet presAssocID="{126D95AC-8EF8-47E2-AF71-8EE580DDDC12}" presName="composite3" presStyleCnt="0"/>
      <dgm:spPr/>
    </dgm:pt>
    <dgm:pt modelId="{6854B908-AF43-44A1-8598-BEC370644247}" type="pres">
      <dgm:prSet presAssocID="{126D95AC-8EF8-47E2-AF71-8EE580DDDC12}" presName="background3" presStyleLbl="node3" presStyleIdx="1" presStyleCnt="2"/>
      <dgm:spPr/>
    </dgm:pt>
    <dgm:pt modelId="{DA4A5FE9-4403-4107-9D81-1D8D755467D9}" type="pres">
      <dgm:prSet presAssocID="{126D95AC-8EF8-47E2-AF71-8EE580DDDC12}" presName="text3" presStyleLbl="fgAcc3" presStyleIdx="1" presStyleCnt="2">
        <dgm:presLayoutVars>
          <dgm:chPref val="3"/>
        </dgm:presLayoutVars>
      </dgm:prSet>
      <dgm:spPr/>
    </dgm:pt>
    <dgm:pt modelId="{9FDA0558-1FB2-4605-81BA-7E5B28EF8A33}" type="pres">
      <dgm:prSet presAssocID="{126D95AC-8EF8-47E2-AF71-8EE580DDDC12}" presName="hierChild4" presStyleCnt="0"/>
      <dgm:spPr/>
    </dgm:pt>
    <dgm:pt modelId="{1B04D3EF-0F0B-4C59-8CC2-20A0A9DC064B}" type="pres">
      <dgm:prSet presAssocID="{A6513649-4A36-431E-AAA0-97544A8D3C9E}" presName="hierRoot1" presStyleCnt="0"/>
      <dgm:spPr/>
    </dgm:pt>
    <dgm:pt modelId="{5F9CB56C-5A9C-482E-B8BF-30AFAE2B7F73}" type="pres">
      <dgm:prSet presAssocID="{A6513649-4A36-431E-AAA0-97544A8D3C9E}" presName="composite" presStyleCnt="0"/>
      <dgm:spPr/>
    </dgm:pt>
    <dgm:pt modelId="{8F0AB68D-23EE-41DD-9FAA-03DF9A0AD062}" type="pres">
      <dgm:prSet presAssocID="{A6513649-4A36-431E-AAA0-97544A8D3C9E}" presName="background" presStyleLbl="node0" presStyleIdx="1" presStyleCnt="2"/>
      <dgm:spPr/>
    </dgm:pt>
    <dgm:pt modelId="{EB3EE203-DF4D-4AC1-9B9B-6FBDA5425E38}" type="pres">
      <dgm:prSet presAssocID="{A6513649-4A36-431E-AAA0-97544A8D3C9E}" presName="text" presStyleLbl="fgAcc0" presStyleIdx="1" presStyleCnt="2" custScaleX="128431" custScaleY="132562">
        <dgm:presLayoutVars>
          <dgm:chPref val="3"/>
        </dgm:presLayoutVars>
      </dgm:prSet>
      <dgm:spPr/>
    </dgm:pt>
    <dgm:pt modelId="{A37388F5-7D3C-4CA7-A2A5-B98EA226C071}" type="pres">
      <dgm:prSet presAssocID="{A6513649-4A36-431E-AAA0-97544A8D3C9E}" presName="hierChild2" presStyleCnt="0"/>
      <dgm:spPr/>
    </dgm:pt>
  </dgm:ptLst>
  <dgm:cxnLst>
    <dgm:cxn modelId="{17C17903-532E-4C54-9204-B9587D90A4D8}" srcId="{304FBA94-47B4-4AFC-9A18-2A2AED5CC394}" destId="{B18F461D-8B1A-4D72-9BEF-65557389211F}" srcOrd="0" destOrd="0" parTransId="{880864A3-94FB-4610-BDCC-1FD5B045796E}" sibTransId="{ACDEB5B6-D01B-4A57-BDDB-0ADFB47719CA}"/>
    <dgm:cxn modelId="{C8F2DA04-5AAD-4EF7-A7AC-85DA9F542067}" type="presOf" srcId="{304FBA94-47B4-4AFC-9A18-2A2AED5CC394}" destId="{DE23700F-8140-4DC6-9DA5-141A96D6C2FD}" srcOrd="0" destOrd="0" presId="urn:microsoft.com/office/officeart/2005/8/layout/hierarchy1"/>
    <dgm:cxn modelId="{B83ABC05-69DE-4388-82C0-86C20BE4755C}" type="presOf" srcId="{2C3AC1D0-D807-4374-B0AB-F1085AFBD879}" destId="{D7B8C0F9-39E7-4A6A-AADE-9BE3678509D4}" srcOrd="0" destOrd="0" presId="urn:microsoft.com/office/officeart/2005/8/layout/hierarchy1"/>
    <dgm:cxn modelId="{7F615B0D-B43B-4D8B-9E6F-1C4D88D453F9}" srcId="{859525F1-ADE6-462C-AFDA-E22ED1F2B2A5}" destId="{126D95AC-8EF8-47E2-AF71-8EE580DDDC12}" srcOrd="0" destOrd="0" parTransId="{BB57DD83-8971-4215-8E01-D35EE6CE82B2}" sibTransId="{87AAF697-A470-44AE-87D1-06D42A83962E}"/>
    <dgm:cxn modelId="{A342F113-87D0-4E63-B163-5B68F66A1754}" srcId="{EE8E24BC-1538-4DD7-A9E3-9E45170B0A09}" destId="{A6513649-4A36-431E-AAA0-97544A8D3C9E}" srcOrd="1" destOrd="0" parTransId="{59A7A14E-4DB0-40B2-A853-715967C153BF}" sibTransId="{AB5B4F96-3852-4EA3-86AF-8C19D2707664}"/>
    <dgm:cxn modelId="{1DA6FB21-5E90-4A36-A45D-F1811C4E38FE}" type="presOf" srcId="{880864A3-94FB-4610-BDCC-1FD5B045796E}" destId="{A142B774-A50D-4258-821D-CF302E7E62AC}" srcOrd="0" destOrd="0" presId="urn:microsoft.com/office/officeart/2005/8/layout/hierarchy1"/>
    <dgm:cxn modelId="{0DC7D724-537C-454B-8F3F-DEB45AEBC204}" type="presOf" srcId="{859525F1-ADE6-462C-AFDA-E22ED1F2B2A5}" destId="{A99EB2F2-F219-4313-A557-DD6DF1C6DBF3}" srcOrd="0" destOrd="0" presId="urn:microsoft.com/office/officeart/2005/8/layout/hierarchy1"/>
    <dgm:cxn modelId="{45AC993C-722A-4E3B-A17E-34513511504C}" srcId="{B18F461D-8B1A-4D72-9BEF-65557389211F}" destId="{2C3AC1D0-D807-4374-B0AB-F1085AFBD879}" srcOrd="0" destOrd="0" parTransId="{D70C1696-0E31-4FA3-93CF-C884C53E192F}" sibTransId="{75700596-DD2A-4794-8AEB-90F5945DEF31}"/>
    <dgm:cxn modelId="{C7321551-4A93-42C8-B589-A0FACF4F30EC}" type="presOf" srcId="{EE8E24BC-1538-4DD7-A9E3-9E45170B0A09}" destId="{56B77FE8-30F9-4603-B45F-7ABF83E1419A}" srcOrd="0" destOrd="0" presId="urn:microsoft.com/office/officeart/2005/8/layout/hierarchy1"/>
    <dgm:cxn modelId="{E8673991-8A2E-4B1F-A322-D0CE969650D0}" srcId="{EE8E24BC-1538-4DD7-A9E3-9E45170B0A09}" destId="{304FBA94-47B4-4AFC-9A18-2A2AED5CC394}" srcOrd="0" destOrd="0" parTransId="{721F0156-23ED-461A-9990-BD299E443FBA}" sibTransId="{5B8C76A1-DECA-43A5-B3E9-B5541C0C5E3B}"/>
    <dgm:cxn modelId="{65D6B797-BBFD-4AAF-961D-301B7FF16DB8}" type="presOf" srcId="{A6513649-4A36-431E-AAA0-97544A8D3C9E}" destId="{EB3EE203-DF4D-4AC1-9B9B-6FBDA5425E38}" srcOrd="0" destOrd="0" presId="urn:microsoft.com/office/officeart/2005/8/layout/hierarchy1"/>
    <dgm:cxn modelId="{EE9B799F-3F5A-4E24-B6EE-0A7B7C2D752B}" type="presOf" srcId="{A0F03859-DDC3-45B2-A675-56F0CB0B9670}" destId="{617D1FF6-BB0C-486D-9E02-3BCAC264D63C}" srcOrd="0" destOrd="0" presId="urn:microsoft.com/office/officeart/2005/8/layout/hierarchy1"/>
    <dgm:cxn modelId="{AE9368A4-1490-4B74-ABCE-F85C6870CAF0}" srcId="{304FBA94-47B4-4AFC-9A18-2A2AED5CC394}" destId="{859525F1-ADE6-462C-AFDA-E22ED1F2B2A5}" srcOrd="1" destOrd="0" parTransId="{A0F03859-DDC3-45B2-A675-56F0CB0B9670}" sibTransId="{690D3102-0E77-4912-92B0-522C2C506CBA}"/>
    <dgm:cxn modelId="{C12946A6-D5B1-44AE-A385-3096B56D5C41}" type="presOf" srcId="{B18F461D-8B1A-4D72-9BEF-65557389211F}" destId="{730EF7CE-C8C2-4B61-93F7-523ABBD22247}" srcOrd="0" destOrd="0" presId="urn:microsoft.com/office/officeart/2005/8/layout/hierarchy1"/>
    <dgm:cxn modelId="{9A75A9AF-C7B4-4E3F-B803-2ED16268A3BE}" type="presOf" srcId="{126D95AC-8EF8-47E2-AF71-8EE580DDDC12}" destId="{DA4A5FE9-4403-4107-9D81-1D8D755467D9}" srcOrd="0" destOrd="0" presId="urn:microsoft.com/office/officeart/2005/8/layout/hierarchy1"/>
    <dgm:cxn modelId="{F09058E3-B0EF-4F06-9E68-4EE892A7B0CA}" type="presOf" srcId="{D70C1696-0E31-4FA3-93CF-C884C53E192F}" destId="{3A208138-81F2-4AF4-A7D7-581D20B41EB5}" srcOrd="0" destOrd="0" presId="urn:microsoft.com/office/officeart/2005/8/layout/hierarchy1"/>
    <dgm:cxn modelId="{DBE332F7-B043-46FF-ABB1-AF819070D4A3}" type="presOf" srcId="{BB57DD83-8971-4215-8E01-D35EE6CE82B2}" destId="{E52755C3-BB10-4057-809B-73B29AF7B901}" srcOrd="0" destOrd="0" presId="urn:microsoft.com/office/officeart/2005/8/layout/hierarchy1"/>
    <dgm:cxn modelId="{D775C110-B220-496E-90D0-977CBD1983E3}" type="presParOf" srcId="{56B77FE8-30F9-4603-B45F-7ABF83E1419A}" destId="{20BDFD66-CB29-4238-ACA3-184E9B4992EE}" srcOrd="0" destOrd="0" presId="urn:microsoft.com/office/officeart/2005/8/layout/hierarchy1"/>
    <dgm:cxn modelId="{69A57983-326F-47D7-BFF9-587E98FEFB42}" type="presParOf" srcId="{20BDFD66-CB29-4238-ACA3-184E9B4992EE}" destId="{BCE8E09D-BB75-4A9F-BD9B-04F42CE73D23}" srcOrd="0" destOrd="0" presId="urn:microsoft.com/office/officeart/2005/8/layout/hierarchy1"/>
    <dgm:cxn modelId="{679D644A-D046-4864-9590-97C623E54FDA}" type="presParOf" srcId="{BCE8E09D-BB75-4A9F-BD9B-04F42CE73D23}" destId="{2EF4C134-30A9-4CAB-BEBF-11D4518B0E00}" srcOrd="0" destOrd="0" presId="urn:microsoft.com/office/officeart/2005/8/layout/hierarchy1"/>
    <dgm:cxn modelId="{614C8BB6-B0E7-4987-B927-13A27B363FD6}" type="presParOf" srcId="{BCE8E09D-BB75-4A9F-BD9B-04F42CE73D23}" destId="{DE23700F-8140-4DC6-9DA5-141A96D6C2FD}" srcOrd="1" destOrd="0" presId="urn:microsoft.com/office/officeart/2005/8/layout/hierarchy1"/>
    <dgm:cxn modelId="{8960F9A7-B906-4C55-8F37-E21438004371}" type="presParOf" srcId="{20BDFD66-CB29-4238-ACA3-184E9B4992EE}" destId="{444C1304-D650-44DE-943A-4E3EBC4507A5}" srcOrd="1" destOrd="0" presId="urn:microsoft.com/office/officeart/2005/8/layout/hierarchy1"/>
    <dgm:cxn modelId="{5ECF3BF6-C193-414C-8F79-C741FF91A19C}" type="presParOf" srcId="{444C1304-D650-44DE-943A-4E3EBC4507A5}" destId="{A142B774-A50D-4258-821D-CF302E7E62AC}" srcOrd="0" destOrd="0" presId="urn:microsoft.com/office/officeart/2005/8/layout/hierarchy1"/>
    <dgm:cxn modelId="{33A5FA46-DFF5-49C0-A863-67BEF2759BA9}" type="presParOf" srcId="{444C1304-D650-44DE-943A-4E3EBC4507A5}" destId="{EF4A3314-5D31-455A-9A6B-D8632CE98DA3}" srcOrd="1" destOrd="0" presId="urn:microsoft.com/office/officeart/2005/8/layout/hierarchy1"/>
    <dgm:cxn modelId="{393C7262-A582-427D-98C1-42852BBC5570}" type="presParOf" srcId="{EF4A3314-5D31-455A-9A6B-D8632CE98DA3}" destId="{EC1B49AF-07EA-4841-B537-5C93CF2E82A2}" srcOrd="0" destOrd="0" presId="urn:microsoft.com/office/officeart/2005/8/layout/hierarchy1"/>
    <dgm:cxn modelId="{25AC97E0-8B08-4E8B-A081-4FDF6F69C164}" type="presParOf" srcId="{EC1B49AF-07EA-4841-B537-5C93CF2E82A2}" destId="{9DA48AE0-DA3A-4553-826B-93C452BAC17A}" srcOrd="0" destOrd="0" presId="urn:microsoft.com/office/officeart/2005/8/layout/hierarchy1"/>
    <dgm:cxn modelId="{6DFC0403-32D3-469E-AC55-AF9A73C17BB7}" type="presParOf" srcId="{EC1B49AF-07EA-4841-B537-5C93CF2E82A2}" destId="{730EF7CE-C8C2-4B61-93F7-523ABBD22247}" srcOrd="1" destOrd="0" presId="urn:microsoft.com/office/officeart/2005/8/layout/hierarchy1"/>
    <dgm:cxn modelId="{3E10A682-5893-4EA0-9493-A593B2D0F19B}" type="presParOf" srcId="{EF4A3314-5D31-455A-9A6B-D8632CE98DA3}" destId="{8AB39D50-9EEF-46B1-A2B4-46B1D583D03A}" srcOrd="1" destOrd="0" presId="urn:microsoft.com/office/officeart/2005/8/layout/hierarchy1"/>
    <dgm:cxn modelId="{A09E4A79-6289-4FBE-827F-907CCB50191B}" type="presParOf" srcId="{8AB39D50-9EEF-46B1-A2B4-46B1D583D03A}" destId="{3A208138-81F2-4AF4-A7D7-581D20B41EB5}" srcOrd="0" destOrd="0" presId="urn:microsoft.com/office/officeart/2005/8/layout/hierarchy1"/>
    <dgm:cxn modelId="{BD290B84-EF61-4F0C-9A2E-5236B45F67B3}" type="presParOf" srcId="{8AB39D50-9EEF-46B1-A2B4-46B1D583D03A}" destId="{B32A36E2-EA02-4C29-8442-172799820BD6}" srcOrd="1" destOrd="0" presId="urn:microsoft.com/office/officeart/2005/8/layout/hierarchy1"/>
    <dgm:cxn modelId="{117B90AD-9E90-4F15-9FF0-A3A97A0A461C}" type="presParOf" srcId="{B32A36E2-EA02-4C29-8442-172799820BD6}" destId="{1A8D4FFE-D3D2-4F12-9042-E159EE158953}" srcOrd="0" destOrd="0" presId="urn:microsoft.com/office/officeart/2005/8/layout/hierarchy1"/>
    <dgm:cxn modelId="{2272C008-BD85-47DB-8821-36290A181173}" type="presParOf" srcId="{1A8D4FFE-D3D2-4F12-9042-E159EE158953}" destId="{C42702F4-8468-4CB3-99A2-C0A32536F544}" srcOrd="0" destOrd="0" presId="urn:microsoft.com/office/officeart/2005/8/layout/hierarchy1"/>
    <dgm:cxn modelId="{ED9CEBDB-0638-4809-96C3-E008BDED64FF}" type="presParOf" srcId="{1A8D4FFE-D3D2-4F12-9042-E159EE158953}" destId="{D7B8C0F9-39E7-4A6A-AADE-9BE3678509D4}" srcOrd="1" destOrd="0" presId="urn:microsoft.com/office/officeart/2005/8/layout/hierarchy1"/>
    <dgm:cxn modelId="{DCCD11B6-CDE3-490C-A6C9-799B3CC77A0E}" type="presParOf" srcId="{B32A36E2-EA02-4C29-8442-172799820BD6}" destId="{E92AE9C0-5D2D-45EB-A0E9-5663D0B01FE3}" srcOrd="1" destOrd="0" presId="urn:microsoft.com/office/officeart/2005/8/layout/hierarchy1"/>
    <dgm:cxn modelId="{6AEDB668-5D09-4DAA-8A09-E5C391FE6BE8}" type="presParOf" srcId="{444C1304-D650-44DE-943A-4E3EBC4507A5}" destId="{617D1FF6-BB0C-486D-9E02-3BCAC264D63C}" srcOrd="2" destOrd="0" presId="urn:microsoft.com/office/officeart/2005/8/layout/hierarchy1"/>
    <dgm:cxn modelId="{6F95DB77-49F2-46E1-86B4-58317C8DABE1}" type="presParOf" srcId="{444C1304-D650-44DE-943A-4E3EBC4507A5}" destId="{8CAE79D1-2534-49EE-B097-F23BCFD6C510}" srcOrd="3" destOrd="0" presId="urn:microsoft.com/office/officeart/2005/8/layout/hierarchy1"/>
    <dgm:cxn modelId="{3A800DB6-C206-4DCD-8EF7-998A2B16C69A}" type="presParOf" srcId="{8CAE79D1-2534-49EE-B097-F23BCFD6C510}" destId="{57F9B96F-21D2-4200-8875-C78C3321845B}" srcOrd="0" destOrd="0" presId="urn:microsoft.com/office/officeart/2005/8/layout/hierarchy1"/>
    <dgm:cxn modelId="{4088CD1A-0111-4AB3-8A33-A28D31935AE0}" type="presParOf" srcId="{57F9B96F-21D2-4200-8875-C78C3321845B}" destId="{AD96C2D2-59DA-4767-BD87-CE84C0A1F861}" srcOrd="0" destOrd="0" presId="urn:microsoft.com/office/officeart/2005/8/layout/hierarchy1"/>
    <dgm:cxn modelId="{0EFA83CD-7CB1-482B-887B-AE42C6E50A5B}" type="presParOf" srcId="{57F9B96F-21D2-4200-8875-C78C3321845B}" destId="{A99EB2F2-F219-4313-A557-DD6DF1C6DBF3}" srcOrd="1" destOrd="0" presId="urn:microsoft.com/office/officeart/2005/8/layout/hierarchy1"/>
    <dgm:cxn modelId="{AC28D93B-7B9F-44DF-BB74-64C04F8E7D0C}" type="presParOf" srcId="{8CAE79D1-2534-49EE-B097-F23BCFD6C510}" destId="{EF913159-8FDA-4651-BBA8-B379AFBA801A}" srcOrd="1" destOrd="0" presId="urn:microsoft.com/office/officeart/2005/8/layout/hierarchy1"/>
    <dgm:cxn modelId="{C5C6F9EA-B643-48C0-946A-538B555CB42F}" type="presParOf" srcId="{EF913159-8FDA-4651-BBA8-B379AFBA801A}" destId="{E52755C3-BB10-4057-809B-73B29AF7B901}" srcOrd="0" destOrd="0" presId="urn:microsoft.com/office/officeart/2005/8/layout/hierarchy1"/>
    <dgm:cxn modelId="{B82BDD3D-146A-49BD-9801-1FC230EB30CA}" type="presParOf" srcId="{EF913159-8FDA-4651-BBA8-B379AFBA801A}" destId="{D25DA134-0E88-4A4B-B9CC-E754EA194398}" srcOrd="1" destOrd="0" presId="urn:microsoft.com/office/officeart/2005/8/layout/hierarchy1"/>
    <dgm:cxn modelId="{23589E4E-E363-435D-A7B7-63977250ABE6}" type="presParOf" srcId="{D25DA134-0E88-4A4B-B9CC-E754EA194398}" destId="{D8AA14FE-B7ED-4F46-82DC-A9EE0154B39E}" srcOrd="0" destOrd="0" presId="urn:microsoft.com/office/officeart/2005/8/layout/hierarchy1"/>
    <dgm:cxn modelId="{3AF73DF8-AE0F-49F7-8926-A9C9EF41DB2A}" type="presParOf" srcId="{D8AA14FE-B7ED-4F46-82DC-A9EE0154B39E}" destId="{6854B908-AF43-44A1-8598-BEC370644247}" srcOrd="0" destOrd="0" presId="urn:microsoft.com/office/officeart/2005/8/layout/hierarchy1"/>
    <dgm:cxn modelId="{74171FC2-2082-40F6-AA83-3DDD260ABCEB}" type="presParOf" srcId="{D8AA14FE-B7ED-4F46-82DC-A9EE0154B39E}" destId="{DA4A5FE9-4403-4107-9D81-1D8D755467D9}" srcOrd="1" destOrd="0" presId="urn:microsoft.com/office/officeart/2005/8/layout/hierarchy1"/>
    <dgm:cxn modelId="{BF840B1E-FCFA-4CF5-9529-9880DA5636D8}" type="presParOf" srcId="{D25DA134-0E88-4A4B-B9CC-E754EA194398}" destId="{9FDA0558-1FB2-4605-81BA-7E5B28EF8A33}" srcOrd="1" destOrd="0" presId="urn:microsoft.com/office/officeart/2005/8/layout/hierarchy1"/>
    <dgm:cxn modelId="{2A3CCF12-C56C-4944-975F-14793AE59F40}" type="presParOf" srcId="{56B77FE8-30F9-4603-B45F-7ABF83E1419A}" destId="{1B04D3EF-0F0B-4C59-8CC2-20A0A9DC064B}" srcOrd="1" destOrd="0" presId="urn:microsoft.com/office/officeart/2005/8/layout/hierarchy1"/>
    <dgm:cxn modelId="{7F9090D9-F062-479B-BE54-71D2EE9ED1B0}" type="presParOf" srcId="{1B04D3EF-0F0B-4C59-8CC2-20A0A9DC064B}" destId="{5F9CB56C-5A9C-482E-B8BF-30AFAE2B7F73}" srcOrd="0" destOrd="0" presId="urn:microsoft.com/office/officeart/2005/8/layout/hierarchy1"/>
    <dgm:cxn modelId="{C5F39757-A23F-4EEC-B120-8ACBBABE22D0}" type="presParOf" srcId="{5F9CB56C-5A9C-482E-B8BF-30AFAE2B7F73}" destId="{8F0AB68D-23EE-41DD-9FAA-03DF9A0AD062}" srcOrd="0" destOrd="0" presId="urn:microsoft.com/office/officeart/2005/8/layout/hierarchy1"/>
    <dgm:cxn modelId="{D3FD7145-555E-4057-B30C-80DF496863AC}" type="presParOf" srcId="{5F9CB56C-5A9C-482E-B8BF-30AFAE2B7F73}" destId="{EB3EE203-DF4D-4AC1-9B9B-6FBDA5425E38}" srcOrd="1" destOrd="0" presId="urn:microsoft.com/office/officeart/2005/8/layout/hierarchy1"/>
    <dgm:cxn modelId="{0B89B01A-69CE-400C-812C-12A645C41A83}" type="presParOf" srcId="{1B04D3EF-0F0B-4C59-8CC2-20A0A9DC064B}" destId="{A37388F5-7D3C-4CA7-A2A5-B98EA226C07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07E366D-32AD-4F53-A816-2E13C34CC4D2}" type="doc">
      <dgm:prSet loTypeId="urn:microsoft.com/office/officeart/2005/8/layout/hierarchy3" loCatId="list" qsTypeId="urn:microsoft.com/office/officeart/2005/8/quickstyle/simple1" qsCatId="simple" csTypeId="urn:microsoft.com/office/officeart/2005/8/colors/accent1_1" csCatId="accent1" phldr="1"/>
      <dgm:spPr/>
      <dgm:t>
        <a:bodyPr/>
        <a:lstStyle/>
        <a:p>
          <a:endParaRPr lang="es-CL"/>
        </a:p>
      </dgm:t>
    </dgm:pt>
    <dgm:pt modelId="{3B2A74CB-BBB0-4C87-A987-EEC4DD5BA28C}">
      <dgm:prSet phldrT="[Texto]" custT="1"/>
      <dgm:spPr/>
      <dgm:t>
        <a:bodyPr/>
        <a:lstStyle/>
        <a:p>
          <a:r>
            <a:rPr lang="es-MX" sz="2400" dirty="0">
              <a:latin typeface="Arial" panose="020B0604020202020204" pitchFamily="34" charset="0"/>
              <a:cs typeface="Arial" panose="020B0604020202020204" pitchFamily="34" charset="0"/>
            </a:rPr>
            <a:t>MANIFESTACIÓN COSTUMBRE</a:t>
          </a:r>
          <a:endParaRPr lang="es-CL" sz="2400" dirty="0">
            <a:latin typeface="Arial" panose="020B0604020202020204" pitchFamily="34" charset="0"/>
            <a:cs typeface="Arial" panose="020B0604020202020204" pitchFamily="34" charset="0"/>
          </a:endParaRPr>
        </a:p>
      </dgm:t>
    </dgm:pt>
    <dgm:pt modelId="{2655C95D-1D26-4698-A447-6B2B979FD9E3}" type="parTrans" cxnId="{C805063C-5C83-427B-900C-04B30763E333}">
      <dgm:prSet/>
      <dgm:spPr/>
      <dgm:t>
        <a:bodyPr/>
        <a:lstStyle/>
        <a:p>
          <a:endParaRPr lang="es-CL"/>
        </a:p>
      </dgm:t>
    </dgm:pt>
    <dgm:pt modelId="{C96956E5-0049-462B-AFD5-8FDD1D5A5F15}" type="sibTrans" cxnId="{C805063C-5C83-427B-900C-04B30763E333}">
      <dgm:prSet/>
      <dgm:spPr/>
      <dgm:t>
        <a:bodyPr/>
        <a:lstStyle/>
        <a:p>
          <a:endParaRPr lang="es-CL"/>
        </a:p>
      </dgm:t>
    </dgm:pt>
    <dgm:pt modelId="{3E9E8C95-CFCC-4DFB-8176-473F73A84D53}">
      <dgm:prSet phldrT="[Texto]" custT="1"/>
      <dgm:spPr/>
      <dgm:t>
        <a:bodyPr/>
        <a:lstStyle/>
        <a:p>
          <a:r>
            <a:rPr lang="es-ES" sz="1800" dirty="0">
              <a:latin typeface="Arial" panose="020B0604020202020204" pitchFamily="34" charset="0"/>
              <a:cs typeface="Arial" panose="020B0604020202020204" pitchFamily="34" charset="0"/>
            </a:rPr>
            <a:t>Instrucciones Cancillería</a:t>
          </a:r>
          <a:endParaRPr lang="es-CL" sz="1800" dirty="0"/>
        </a:p>
      </dgm:t>
    </dgm:pt>
    <dgm:pt modelId="{C438194D-F003-40EB-822E-E321BF0FB9A3}" type="parTrans" cxnId="{D2CC0277-2C59-4D11-87BA-F21EC0EB2549}">
      <dgm:prSet/>
      <dgm:spPr/>
      <dgm:t>
        <a:bodyPr/>
        <a:lstStyle/>
        <a:p>
          <a:endParaRPr lang="es-CL"/>
        </a:p>
      </dgm:t>
    </dgm:pt>
    <dgm:pt modelId="{CD7D246D-7D97-4040-B51B-A4E09DC06A0C}" type="sibTrans" cxnId="{D2CC0277-2C59-4D11-87BA-F21EC0EB2549}">
      <dgm:prSet/>
      <dgm:spPr/>
      <dgm:t>
        <a:bodyPr/>
        <a:lstStyle/>
        <a:p>
          <a:endParaRPr lang="es-CL"/>
        </a:p>
      </dgm:t>
    </dgm:pt>
    <dgm:pt modelId="{391F6DED-748C-44E7-A3D9-F297FB7CE94A}">
      <dgm:prSet phldrT="[Texto]" custT="1"/>
      <dgm:spPr/>
      <dgm:t>
        <a:bodyPr/>
        <a:lstStyle/>
        <a:p>
          <a:r>
            <a:rPr lang="es-ES" sz="1800" dirty="0">
              <a:latin typeface="Arial" panose="020B0604020202020204" pitchFamily="34" charset="0"/>
              <a:cs typeface="Arial" panose="020B0604020202020204" pitchFamily="34" charset="0"/>
            </a:rPr>
            <a:t>Notas Diplomáticas</a:t>
          </a:r>
          <a:endParaRPr lang="es-CL" sz="1800" dirty="0"/>
        </a:p>
      </dgm:t>
    </dgm:pt>
    <dgm:pt modelId="{9BFACB85-FFD4-4D70-8520-71C6D1C36D94}" type="parTrans" cxnId="{6C6AF4B2-5B30-403B-80C7-7FD910532745}">
      <dgm:prSet/>
      <dgm:spPr/>
      <dgm:t>
        <a:bodyPr/>
        <a:lstStyle/>
        <a:p>
          <a:endParaRPr lang="es-CL"/>
        </a:p>
      </dgm:t>
    </dgm:pt>
    <dgm:pt modelId="{1290EEF6-603F-4BD6-843C-09579EA3BEC9}" type="sibTrans" cxnId="{6C6AF4B2-5B30-403B-80C7-7FD910532745}">
      <dgm:prSet/>
      <dgm:spPr/>
      <dgm:t>
        <a:bodyPr/>
        <a:lstStyle/>
        <a:p>
          <a:endParaRPr lang="es-CL"/>
        </a:p>
      </dgm:t>
    </dgm:pt>
    <dgm:pt modelId="{60123FED-A27C-4123-89E9-9BFBD1332A47}">
      <dgm:prSet custT="1"/>
      <dgm:spPr/>
      <dgm:t>
        <a:bodyPr/>
        <a:lstStyle/>
        <a:p>
          <a:pPr marL="0" marR="0" lvl="0" indent="0" algn="ctr" defTabSz="800100" eaLnBrk="1" fontAlgn="auto" latinLnBrk="0" hangingPunct="1">
            <a:lnSpc>
              <a:spcPct val="90000"/>
            </a:lnSpc>
            <a:spcBef>
              <a:spcPct val="0"/>
            </a:spcBef>
            <a:spcAft>
              <a:spcPct val="35000"/>
            </a:spcAft>
            <a:buClrTx/>
            <a:buSzTx/>
            <a:buFontTx/>
            <a:buNone/>
            <a:tabLst/>
            <a:defRPr/>
          </a:pPr>
          <a:r>
            <a:rPr lang="es-ES" sz="18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toda expresión del Estado por autoridad que tenga debida representación</a:t>
          </a:r>
        </a:p>
        <a:p>
          <a:pPr marL="0" algn="ctr" defTabSz="2889250">
            <a:lnSpc>
              <a:spcPct val="90000"/>
            </a:lnSpc>
            <a:spcBef>
              <a:spcPct val="0"/>
            </a:spcBef>
            <a:spcAft>
              <a:spcPct val="35000"/>
            </a:spcAft>
            <a:buNone/>
          </a:pPr>
          <a:endParaRPr lang="es-CL" kern="1200" dirty="0"/>
        </a:p>
      </dgm:t>
    </dgm:pt>
    <dgm:pt modelId="{A1038B82-EEBB-40BD-BFCB-E6F4D03B5FE6}" type="parTrans" cxnId="{4F6B653E-BE7D-403D-9C47-C393C3258861}">
      <dgm:prSet/>
      <dgm:spPr/>
      <dgm:t>
        <a:bodyPr/>
        <a:lstStyle/>
        <a:p>
          <a:endParaRPr lang="es-CL"/>
        </a:p>
      </dgm:t>
    </dgm:pt>
    <dgm:pt modelId="{48B99DC4-93B7-4C92-A4D4-73C7F5E8D9EA}" type="sibTrans" cxnId="{4F6B653E-BE7D-403D-9C47-C393C3258861}">
      <dgm:prSet/>
      <dgm:spPr/>
      <dgm:t>
        <a:bodyPr/>
        <a:lstStyle/>
        <a:p>
          <a:endParaRPr lang="es-CL"/>
        </a:p>
      </dgm:t>
    </dgm:pt>
    <dgm:pt modelId="{992F051E-0E54-4DA2-B4FC-51964ADFCA04}" type="pres">
      <dgm:prSet presAssocID="{F07E366D-32AD-4F53-A816-2E13C34CC4D2}" presName="diagram" presStyleCnt="0">
        <dgm:presLayoutVars>
          <dgm:chPref val="1"/>
          <dgm:dir/>
          <dgm:animOne val="branch"/>
          <dgm:animLvl val="lvl"/>
          <dgm:resizeHandles/>
        </dgm:presLayoutVars>
      </dgm:prSet>
      <dgm:spPr/>
    </dgm:pt>
    <dgm:pt modelId="{50EF5093-D420-424B-8C1D-CB750EFBDB51}" type="pres">
      <dgm:prSet presAssocID="{3B2A74CB-BBB0-4C87-A987-EEC4DD5BA28C}" presName="root" presStyleCnt="0"/>
      <dgm:spPr/>
    </dgm:pt>
    <dgm:pt modelId="{C26D8D55-EE21-4821-8AE9-F42ED729BCB9}" type="pres">
      <dgm:prSet presAssocID="{3B2A74CB-BBB0-4C87-A987-EEC4DD5BA28C}" presName="rootComposite" presStyleCnt="0"/>
      <dgm:spPr/>
    </dgm:pt>
    <dgm:pt modelId="{50348D34-B100-461F-A54C-04DBC04F6675}" type="pres">
      <dgm:prSet presAssocID="{3B2A74CB-BBB0-4C87-A987-EEC4DD5BA28C}" presName="rootText" presStyleLbl="node1" presStyleIdx="0" presStyleCnt="1" custScaleX="153909"/>
      <dgm:spPr/>
    </dgm:pt>
    <dgm:pt modelId="{5683F0E9-3841-437C-9E7A-7E324D92712B}" type="pres">
      <dgm:prSet presAssocID="{3B2A74CB-BBB0-4C87-A987-EEC4DD5BA28C}" presName="rootConnector" presStyleLbl="node1" presStyleIdx="0" presStyleCnt="1"/>
      <dgm:spPr/>
    </dgm:pt>
    <dgm:pt modelId="{2630D13E-BD00-40A6-A227-1FD4CBAA5339}" type="pres">
      <dgm:prSet presAssocID="{3B2A74CB-BBB0-4C87-A987-EEC4DD5BA28C}" presName="childShape" presStyleCnt="0"/>
      <dgm:spPr/>
    </dgm:pt>
    <dgm:pt modelId="{35034A6B-531A-47BF-8B66-552D53C5A4CA}" type="pres">
      <dgm:prSet presAssocID="{C438194D-F003-40EB-822E-E321BF0FB9A3}" presName="Name13" presStyleLbl="parChTrans1D2" presStyleIdx="0" presStyleCnt="3"/>
      <dgm:spPr/>
    </dgm:pt>
    <dgm:pt modelId="{FF42860D-61EE-4668-A7A3-2EB285A86C0F}" type="pres">
      <dgm:prSet presAssocID="{3E9E8C95-CFCC-4DFB-8176-473F73A84D53}" presName="childText" presStyleLbl="bgAcc1" presStyleIdx="0" presStyleCnt="3">
        <dgm:presLayoutVars>
          <dgm:bulletEnabled val="1"/>
        </dgm:presLayoutVars>
      </dgm:prSet>
      <dgm:spPr/>
    </dgm:pt>
    <dgm:pt modelId="{6CA1A2AB-AF28-4219-A202-57A371F53194}" type="pres">
      <dgm:prSet presAssocID="{9BFACB85-FFD4-4D70-8520-71C6D1C36D94}" presName="Name13" presStyleLbl="parChTrans1D2" presStyleIdx="1" presStyleCnt="3"/>
      <dgm:spPr/>
    </dgm:pt>
    <dgm:pt modelId="{4FD508D5-882E-4B0A-BA33-3776755D4368}" type="pres">
      <dgm:prSet presAssocID="{391F6DED-748C-44E7-A3D9-F297FB7CE94A}" presName="childText" presStyleLbl="bgAcc1" presStyleIdx="1" presStyleCnt="3">
        <dgm:presLayoutVars>
          <dgm:bulletEnabled val="1"/>
        </dgm:presLayoutVars>
      </dgm:prSet>
      <dgm:spPr/>
    </dgm:pt>
    <dgm:pt modelId="{D05891F5-2955-401D-867D-E29373C5D3F5}" type="pres">
      <dgm:prSet presAssocID="{A1038B82-EEBB-40BD-BFCB-E6F4D03B5FE6}" presName="Name13" presStyleLbl="parChTrans1D2" presStyleIdx="2" presStyleCnt="3"/>
      <dgm:spPr/>
    </dgm:pt>
    <dgm:pt modelId="{AB9B1B3D-F320-4083-AEFA-65064EEEEB13}" type="pres">
      <dgm:prSet presAssocID="{60123FED-A27C-4123-89E9-9BFBD1332A47}" presName="childText" presStyleLbl="bgAcc1" presStyleIdx="2" presStyleCnt="3" custScaleX="153454">
        <dgm:presLayoutVars>
          <dgm:bulletEnabled val="1"/>
        </dgm:presLayoutVars>
      </dgm:prSet>
      <dgm:spPr/>
    </dgm:pt>
  </dgm:ptLst>
  <dgm:cxnLst>
    <dgm:cxn modelId="{999F9A1A-9BE9-4D6A-B1DE-4DA8F12CC6AD}" type="presOf" srcId="{3B2A74CB-BBB0-4C87-A987-EEC4DD5BA28C}" destId="{50348D34-B100-461F-A54C-04DBC04F6675}" srcOrd="0" destOrd="0" presId="urn:microsoft.com/office/officeart/2005/8/layout/hierarchy3"/>
    <dgm:cxn modelId="{C805063C-5C83-427B-900C-04B30763E333}" srcId="{F07E366D-32AD-4F53-A816-2E13C34CC4D2}" destId="{3B2A74CB-BBB0-4C87-A987-EEC4DD5BA28C}" srcOrd="0" destOrd="0" parTransId="{2655C95D-1D26-4698-A447-6B2B979FD9E3}" sibTransId="{C96956E5-0049-462B-AFD5-8FDD1D5A5F15}"/>
    <dgm:cxn modelId="{4F6B653E-BE7D-403D-9C47-C393C3258861}" srcId="{3B2A74CB-BBB0-4C87-A987-EEC4DD5BA28C}" destId="{60123FED-A27C-4123-89E9-9BFBD1332A47}" srcOrd="2" destOrd="0" parTransId="{A1038B82-EEBB-40BD-BFCB-E6F4D03B5FE6}" sibTransId="{48B99DC4-93B7-4C92-A4D4-73C7F5E8D9EA}"/>
    <dgm:cxn modelId="{B3CA5567-FCD7-496E-ACB7-EF388C652B45}" type="presOf" srcId="{3E9E8C95-CFCC-4DFB-8176-473F73A84D53}" destId="{FF42860D-61EE-4668-A7A3-2EB285A86C0F}" srcOrd="0" destOrd="0" presId="urn:microsoft.com/office/officeart/2005/8/layout/hierarchy3"/>
    <dgm:cxn modelId="{5D689268-98BA-4CD4-9D10-6DBDA7E00DCB}" type="presOf" srcId="{391F6DED-748C-44E7-A3D9-F297FB7CE94A}" destId="{4FD508D5-882E-4B0A-BA33-3776755D4368}" srcOrd="0" destOrd="0" presId="urn:microsoft.com/office/officeart/2005/8/layout/hierarchy3"/>
    <dgm:cxn modelId="{2D0D7D56-EA3C-4B92-8D4C-929654BC529B}" type="presOf" srcId="{A1038B82-EEBB-40BD-BFCB-E6F4D03B5FE6}" destId="{D05891F5-2955-401D-867D-E29373C5D3F5}" srcOrd="0" destOrd="0" presId="urn:microsoft.com/office/officeart/2005/8/layout/hierarchy3"/>
    <dgm:cxn modelId="{D2CC0277-2C59-4D11-87BA-F21EC0EB2549}" srcId="{3B2A74CB-BBB0-4C87-A987-EEC4DD5BA28C}" destId="{3E9E8C95-CFCC-4DFB-8176-473F73A84D53}" srcOrd="0" destOrd="0" parTransId="{C438194D-F003-40EB-822E-E321BF0FB9A3}" sibTransId="{CD7D246D-7D97-4040-B51B-A4E09DC06A0C}"/>
    <dgm:cxn modelId="{46D5427F-C0F7-4561-8FA5-2CD4F682913D}" type="presOf" srcId="{C438194D-F003-40EB-822E-E321BF0FB9A3}" destId="{35034A6B-531A-47BF-8B66-552D53C5A4CA}" srcOrd="0" destOrd="0" presId="urn:microsoft.com/office/officeart/2005/8/layout/hierarchy3"/>
    <dgm:cxn modelId="{C127FF88-902D-43CE-8206-E9C4F69EE081}" type="presOf" srcId="{60123FED-A27C-4123-89E9-9BFBD1332A47}" destId="{AB9B1B3D-F320-4083-AEFA-65064EEEEB13}" srcOrd="0" destOrd="0" presId="urn:microsoft.com/office/officeart/2005/8/layout/hierarchy3"/>
    <dgm:cxn modelId="{9876BBA9-15EB-4B55-885D-5479D13A1CF8}" type="presOf" srcId="{3B2A74CB-BBB0-4C87-A987-EEC4DD5BA28C}" destId="{5683F0E9-3841-437C-9E7A-7E324D92712B}" srcOrd="1" destOrd="0" presId="urn:microsoft.com/office/officeart/2005/8/layout/hierarchy3"/>
    <dgm:cxn modelId="{ACD690AD-067A-4922-8C31-5C2D3BFC0A46}" type="presOf" srcId="{9BFACB85-FFD4-4D70-8520-71C6D1C36D94}" destId="{6CA1A2AB-AF28-4219-A202-57A371F53194}" srcOrd="0" destOrd="0" presId="urn:microsoft.com/office/officeart/2005/8/layout/hierarchy3"/>
    <dgm:cxn modelId="{6C6AF4B2-5B30-403B-80C7-7FD910532745}" srcId="{3B2A74CB-BBB0-4C87-A987-EEC4DD5BA28C}" destId="{391F6DED-748C-44E7-A3D9-F297FB7CE94A}" srcOrd="1" destOrd="0" parTransId="{9BFACB85-FFD4-4D70-8520-71C6D1C36D94}" sibTransId="{1290EEF6-603F-4BD6-843C-09579EA3BEC9}"/>
    <dgm:cxn modelId="{1C63D5C7-F289-4FB1-9EC6-F484C0AF59BB}" type="presOf" srcId="{F07E366D-32AD-4F53-A816-2E13C34CC4D2}" destId="{992F051E-0E54-4DA2-B4FC-51964ADFCA04}" srcOrd="0" destOrd="0" presId="urn:microsoft.com/office/officeart/2005/8/layout/hierarchy3"/>
    <dgm:cxn modelId="{609F715D-B783-4027-8858-E95F2F5FA0B7}" type="presParOf" srcId="{992F051E-0E54-4DA2-B4FC-51964ADFCA04}" destId="{50EF5093-D420-424B-8C1D-CB750EFBDB51}" srcOrd="0" destOrd="0" presId="urn:microsoft.com/office/officeart/2005/8/layout/hierarchy3"/>
    <dgm:cxn modelId="{63843A27-88B8-432C-BA37-4CBE58055BC3}" type="presParOf" srcId="{50EF5093-D420-424B-8C1D-CB750EFBDB51}" destId="{C26D8D55-EE21-4821-8AE9-F42ED729BCB9}" srcOrd="0" destOrd="0" presId="urn:microsoft.com/office/officeart/2005/8/layout/hierarchy3"/>
    <dgm:cxn modelId="{39030AC9-94C0-4671-8057-83F50C41D42C}" type="presParOf" srcId="{C26D8D55-EE21-4821-8AE9-F42ED729BCB9}" destId="{50348D34-B100-461F-A54C-04DBC04F6675}" srcOrd="0" destOrd="0" presId="urn:microsoft.com/office/officeart/2005/8/layout/hierarchy3"/>
    <dgm:cxn modelId="{9FDFB877-2709-4407-AC41-F69E4A9E9D20}" type="presParOf" srcId="{C26D8D55-EE21-4821-8AE9-F42ED729BCB9}" destId="{5683F0E9-3841-437C-9E7A-7E324D92712B}" srcOrd="1" destOrd="0" presId="urn:microsoft.com/office/officeart/2005/8/layout/hierarchy3"/>
    <dgm:cxn modelId="{DB941F1E-9334-4F7C-A68E-7C312D7230EE}" type="presParOf" srcId="{50EF5093-D420-424B-8C1D-CB750EFBDB51}" destId="{2630D13E-BD00-40A6-A227-1FD4CBAA5339}" srcOrd="1" destOrd="0" presId="urn:microsoft.com/office/officeart/2005/8/layout/hierarchy3"/>
    <dgm:cxn modelId="{4F35A52C-A974-4DFC-B22D-D36E50FF6FF5}" type="presParOf" srcId="{2630D13E-BD00-40A6-A227-1FD4CBAA5339}" destId="{35034A6B-531A-47BF-8B66-552D53C5A4CA}" srcOrd="0" destOrd="0" presId="urn:microsoft.com/office/officeart/2005/8/layout/hierarchy3"/>
    <dgm:cxn modelId="{AE29572B-C350-4A36-9FAF-4DE37DF357F8}" type="presParOf" srcId="{2630D13E-BD00-40A6-A227-1FD4CBAA5339}" destId="{FF42860D-61EE-4668-A7A3-2EB285A86C0F}" srcOrd="1" destOrd="0" presId="urn:microsoft.com/office/officeart/2005/8/layout/hierarchy3"/>
    <dgm:cxn modelId="{AB7320D5-0B35-46ED-8A66-DD97C11E43BE}" type="presParOf" srcId="{2630D13E-BD00-40A6-A227-1FD4CBAA5339}" destId="{6CA1A2AB-AF28-4219-A202-57A371F53194}" srcOrd="2" destOrd="0" presId="urn:microsoft.com/office/officeart/2005/8/layout/hierarchy3"/>
    <dgm:cxn modelId="{5F2399BE-8736-4A34-B7A8-81E90FED884E}" type="presParOf" srcId="{2630D13E-BD00-40A6-A227-1FD4CBAA5339}" destId="{4FD508D5-882E-4B0A-BA33-3776755D4368}" srcOrd="3" destOrd="0" presId="urn:microsoft.com/office/officeart/2005/8/layout/hierarchy3"/>
    <dgm:cxn modelId="{D89D4560-0149-4B95-89DD-30B75F7D01E6}" type="presParOf" srcId="{2630D13E-BD00-40A6-A227-1FD4CBAA5339}" destId="{D05891F5-2955-401D-867D-E29373C5D3F5}" srcOrd="4" destOrd="0" presId="urn:microsoft.com/office/officeart/2005/8/layout/hierarchy3"/>
    <dgm:cxn modelId="{1647FEC7-67D0-452E-9AC8-2DECB79A2095}" type="presParOf" srcId="{2630D13E-BD00-40A6-A227-1FD4CBAA5339}" destId="{AB9B1B3D-F320-4083-AEFA-65064EEEEB13}" srcOrd="5" destOrd="0" presId="urn:microsoft.com/office/officeart/2005/8/layout/hierarchy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56350028-C875-420F-BAD5-805FB0BF59F4}"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CL"/>
        </a:p>
      </dgm:t>
    </dgm:pt>
    <dgm:pt modelId="{AE398593-C60C-466A-A5D4-876A23DBFBB0}">
      <dgm:prSet phldrT="[Texto]" custT="1"/>
      <dgm:spPr/>
      <dgm:t>
        <a:bodyPr/>
        <a:lstStyle/>
        <a:p>
          <a:r>
            <a:rPr lang="es-ES" sz="2000" dirty="0">
              <a:latin typeface="Arial" panose="020B0604020202020204" pitchFamily="34" charset="0"/>
              <a:cs typeface="Arial" panose="020B0604020202020204" pitchFamily="34" charset="0"/>
            </a:rPr>
            <a:t>JURISPRUDENCIA</a:t>
          </a:r>
          <a:endParaRPr lang="es-CL" sz="2000" dirty="0"/>
        </a:p>
      </dgm:t>
    </dgm:pt>
    <dgm:pt modelId="{62076F26-0BD5-4B5E-AE1C-A330C07AAB9C}" type="parTrans" cxnId="{824B3852-E5AE-4CFB-82E8-DDBB49F057E4}">
      <dgm:prSet/>
      <dgm:spPr/>
      <dgm:t>
        <a:bodyPr/>
        <a:lstStyle/>
        <a:p>
          <a:endParaRPr lang="es-CL"/>
        </a:p>
      </dgm:t>
    </dgm:pt>
    <dgm:pt modelId="{CE52CA34-5AA9-4798-B870-546C41D02776}" type="sibTrans" cxnId="{824B3852-E5AE-4CFB-82E8-DDBB49F057E4}">
      <dgm:prSet/>
      <dgm:spPr/>
      <dgm:t>
        <a:bodyPr/>
        <a:lstStyle/>
        <a:p>
          <a:endParaRPr lang="es-CL"/>
        </a:p>
      </dgm:t>
    </dgm:pt>
    <dgm:pt modelId="{D7BBAB0F-E65B-4E9A-A04F-6CA0A66ADFAC}">
      <dgm:prSet phldrT="[Texto]" custT="1"/>
      <dgm:spPr/>
      <dgm:t>
        <a:bodyPr/>
        <a:lstStyle/>
        <a:p>
          <a:r>
            <a:rPr lang="es-ES" sz="1800" dirty="0">
              <a:latin typeface="Arial" panose="020B0604020202020204" pitchFamily="34" charset="0"/>
              <a:cs typeface="Arial" panose="020B0604020202020204" pitchFamily="34" charset="0"/>
            </a:rPr>
            <a:t>Corte Internacional de Justicia de la Haya</a:t>
          </a:r>
          <a:endParaRPr lang="es-CL" sz="1800" dirty="0"/>
        </a:p>
      </dgm:t>
    </dgm:pt>
    <dgm:pt modelId="{0BC29DA4-06B1-49D9-969D-0E0C7BAD3DDD}" type="parTrans" cxnId="{AA4CDE80-AD9C-42C2-8503-0F0B86055146}">
      <dgm:prSet/>
      <dgm:spPr/>
      <dgm:t>
        <a:bodyPr/>
        <a:lstStyle/>
        <a:p>
          <a:endParaRPr lang="es-CL"/>
        </a:p>
      </dgm:t>
    </dgm:pt>
    <dgm:pt modelId="{B82E9076-BA0E-4BFE-9815-E8EB344C86EA}" type="sibTrans" cxnId="{AA4CDE80-AD9C-42C2-8503-0F0B86055146}">
      <dgm:prSet/>
      <dgm:spPr/>
      <dgm:t>
        <a:bodyPr/>
        <a:lstStyle/>
        <a:p>
          <a:endParaRPr lang="es-CL"/>
        </a:p>
      </dgm:t>
    </dgm:pt>
    <dgm:pt modelId="{8050A71E-BB1B-489F-8D97-E61D9E46A2BE}">
      <dgm:prSet phldrT="[Texto]" custT="1"/>
      <dgm:spPr/>
      <dgm:t>
        <a:bodyPr/>
        <a:lstStyle/>
        <a:p>
          <a:r>
            <a:rPr lang="es-ES" sz="1600" dirty="0">
              <a:latin typeface="Arial" panose="020B0604020202020204" pitchFamily="34" charset="0"/>
              <a:cs typeface="Arial" panose="020B0604020202020204" pitchFamily="34" charset="0"/>
            </a:rPr>
            <a:t>Principal órgano judicial de la ONU. </a:t>
          </a:r>
        </a:p>
        <a:p>
          <a:endParaRPr lang="es-ES" sz="1600" dirty="0">
            <a:latin typeface="Arial" panose="020B0604020202020204" pitchFamily="34" charset="0"/>
            <a:cs typeface="Arial" panose="020B0604020202020204" pitchFamily="34" charset="0"/>
          </a:endParaRPr>
        </a:p>
        <a:p>
          <a:r>
            <a:rPr lang="es-ES" sz="1600" dirty="0">
              <a:latin typeface="Arial" panose="020B0604020202020204" pitchFamily="34" charset="0"/>
              <a:cs typeface="Arial" panose="020B0604020202020204" pitchFamily="34" charset="0"/>
            </a:rPr>
            <a:t>Deciden controversias jurídicas entre Estados.</a:t>
          </a:r>
        </a:p>
        <a:p>
          <a:endParaRPr lang="es-ES" sz="1600" dirty="0">
            <a:latin typeface="Arial" panose="020B0604020202020204" pitchFamily="34" charset="0"/>
            <a:cs typeface="Arial" panose="020B0604020202020204" pitchFamily="34" charset="0"/>
          </a:endParaRPr>
        </a:p>
        <a:p>
          <a:r>
            <a:rPr lang="es-ES" sz="1600" dirty="0">
              <a:latin typeface="Arial" panose="020B0604020202020204" pitchFamily="34" charset="0"/>
              <a:cs typeface="Arial" panose="020B0604020202020204" pitchFamily="34" charset="0"/>
            </a:rPr>
            <a:t>Ejemplo: Delimitación marítima Chile Perú. </a:t>
          </a:r>
          <a:endParaRPr lang="es-CL" sz="1600" dirty="0"/>
        </a:p>
      </dgm:t>
    </dgm:pt>
    <dgm:pt modelId="{55B25356-553A-4ECF-93CA-05CF8492A653}" type="parTrans" cxnId="{CB38EE62-48F6-4F42-AA8A-83107487BD35}">
      <dgm:prSet/>
      <dgm:spPr/>
      <dgm:t>
        <a:bodyPr/>
        <a:lstStyle/>
        <a:p>
          <a:endParaRPr lang="es-CL"/>
        </a:p>
      </dgm:t>
    </dgm:pt>
    <dgm:pt modelId="{5624C9E4-AE63-4B82-AD90-EF470B79EEDD}" type="sibTrans" cxnId="{CB38EE62-48F6-4F42-AA8A-83107487BD35}">
      <dgm:prSet/>
      <dgm:spPr/>
      <dgm:t>
        <a:bodyPr/>
        <a:lstStyle/>
        <a:p>
          <a:endParaRPr lang="es-CL"/>
        </a:p>
      </dgm:t>
    </dgm:pt>
    <dgm:pt modelId="{C2C3F56B-2018-429B-8394-1722A0D14A29}">
      <dgm:prSet phldrT="[Texto]" custT="1"/>
      <dgm:spPr/>
      <dgm:t>
        <a:bodyPr/>
        <a:lstStyle/>
        <a:p>
          <a:pPr>
            <a:buClrTx/>
            <a:buSzTx/>
            <a:buFontTx/>
            <a:buNone/>
          </a:pPr>
          <a:r>
            <a:rPr lang="es-ES" sz="1800" dirty="0">
              <a:latin typeface="Arial" panose="020B0604020202020204" pitchFamily="34" charset="0"/>
              <a:cs typeface="Arial" panose="020B0604020202020204" pitchFamily="34" charset="0"/>
            </a:rPr>
            <a:t>Tribunal Internacional del Derecho del Mar </a:t>
          </a:r>
          <a:endParaRPr lang="es-CL" sz="1800" dirty="0"/>
        </a:p>
      </dgm:t>
    </dgm:pt>
    <dgm:pt modelId="{D79B715F-B045-4FF5-84A9-DB4DFE631DC4}" type="parTrans" cxnId="{5C09F7E5-223A-41D6-9F6E-D6D7BBA18D7D}">
      <dgm:prSet/>
      <dgm:spPr/>
      <dgm:t>
        <a:bodyPr/>
        <a:lstStyle/>
        <a:p>
          <a:endParaRPr lang="es-CL"/>
        </a:p>
      </dgm:t>
    </dgm:pt>
    <dgm:pt modelId="{8F5BE3A1-93AB-4DA7-BEFF-EC7B3ABA34EB}" type="sibTrans" cxnId="{5C09F7E5-223A-41D6-9F6E-D6D7BBA18D7D}">
      <dgm:prSet/>
      <dgm:spPr/>
      <dgm:t>
        <a:bodyPr/>
        <a:lstStyle/>
        <a:p>
          <a:endParaRPr lang="es-CL"/>
        </a:p>
      </dgm:t>
    </dgm:pt>
    <dgm:pt modelId="{5BD80D19-5D15-4E8B-9BB8-9B67098B11FB}">
      <dgm:prSet phldrT="[Texto]" custT="1"/>
      <dgm:spPr/>
      <dgm:t>
        <a:bodyPr/>
        <a:lstStyle/>
        <a:p>
          <a:r>
            <a:rPr lang="es-ES" sz="1600" dirty="0">
              <a:latin typeface="Arial" panose="020B0604020202020204" pitchFamily="34" charset="0"/>
              <a:cs typeface="Arial" panose="020B0604020202020204" pitchFamily="34" charset="0"/>
            </a:rPr>
            <a:t>21 jueces independientes.</a:t>
          </a:r>
        </a:p>
        <a:p>
          <a:endParaRPr lang="es-ES" sz="1600" dirty="0">
            <a:latin typeface="Arial" panose="020B0604020202020204" pitchFamily="34" charset="0"/>
            <a:cs typeface="Arial" panose="020B0604020202020204" pitchFamily="34" charset="0"/>
          </a:endParaRPr>
        </a:p>
        <a:p>
          <a:r>
            <a:rPr lang="es-ES" sz="1600" dirty="0">
              <a:latin typeface="Arial" panose="020B0604020202020204" pitchFamily="34" charset="0"/>
              <a:cs typeface="Arial" panose="020B0604020202020204" pitchFamily="34" charset="0"/>
            </a:rPr>
            <a:t>Representantes distintos sistemas jurídicos, </a:t>
          </a:r>
        </a:p>
        <a:p>
          <a:endParaRPr lang="es-ES" sz="1600" dirty="0">
            <a:latin typeface="Arial" panose="020B0604020202020204" pitchFamily="34" charset="0"/>
            <a:cs typeface="Arial" panose="020B0604020202020204" pitchFamily="34" charset="0"/>
          </a:endParaRPr>
        </a:p>
        <a:p>
          <a:r>
            <a:rPr lang="es-ES" sz="1600" dirty="0">
              <a:latin typeface="Arial" panose="020B0604020202020204" pitchFamily="34" charset="0"/>
              <a:cs typeface="Arial" panose="020B0604020202020204" pitchFamily="34" charset="0"/>
            </a:rPr>
            <a:t>Según distribución geográfica equitativa.</a:t>
          </a:r>
        </a:p>
        <a:p>
          <a:endParaRPr lang="es-ES" sz="1600" dirty="0">
            <a:latin typeface="Arial" panose="020B0604020202020204" pitchFamily="34" charset="0"/>
            <a:cs typeface="Arial" panose="020B0604020202020204" pitchFamily="34" charset="0"/>
          </a:endParaRPr>
        </a:p>
        <a:p>
          <a:r>
            <a:rPr lang="es-ES" sz="1600" dirty="0">
              <a:latin typeface="Arial" panose="020B0604020202020204" pitchFamily="34" charset="0"/>
              <a:cs typeface="Arial" panose="020B0604020202020204" pitchFamily="34" charset="0"/>
            </a:rPr>
            <a:t>Han resuelto 27 casos.</a:t>
          </a:r>
          <a:endParaRPr lang="es-CL" sz="900" dirty="0"/>
        </a:p>
      </dgm:t>
    </dgm:pt>
    <dgm:pt modelId="{2C715F20-5D0D-41C9-B0DC-4778ACE95784}" type="parTrans" cxnId="{DF3E27C9-093D-45AB-BAD9-98796205C008}">
      <dgm:prSet/>
      <dgm:spPr/>
      <dgm:t>
        <a:bodyPr/>
        <a:lstStyle/>
        <a:p>
          <a:endParaRPr lang="es-CL"/>
        </a:p>
      </dgm:t>
    </dgm:pt>
    <dgm:pt modelId="{11C9AF00-D98F-4C9A-B484-F0AE8D4C6EDC}" type="sibTrans" cxnId="{DF3E27C9-093D-45AB-BAD9-98796205C008}">
      <dgm:prSet/>
      <dgm:spPr/>
      <dgm:t>
        <a:bodyPr/>
        <a:lstStyle/>
        <a:p>
          <a:endParaRPr lang="es-CL"/>
        </a:p>
      </dgm:t>
    </dgm:pt>
    <dgm:pt modelId="{809EC0A6-751A-4ED0-A5E3-823016A892C6}" type="pres">
      <dgm:prSet presAssocID="{56350028-C875-420F-BAD5-805FB0BF59F4}" presName="hierChild1" presStyleCnt="0">
        <dgm:presLayoutVars>
          <dgm:chPref val="1"/>
          <dgm:dir/>
          <dgm:animOne val="branch"/>
          <dgm:animLvl val="lvl"/>
          <dgm:resizeHandles/>
        </dgm:presLayoutVars>
      </dgm:prSet>
      <dgm:spPr/>
    </dgm:pt>
    <dgm:pt modelId="{3D035B7A-683F-40F9-8FE6-6CF7AABB1C31}" type="pres">
      <dgm:prSet presAssocID="{AE398593-C60C-466A-A5D4-876A23DBFBB0}" presName="hierRoot1" presStyleCnt="0"/>
      <dgm:spPr/>
    </dgm:pt>
    <dgm:pt modelId="{9D8107A6-ABD1-42A5-8A0E-1E63DAA3A976}" type="pres">
      <dgm:prSet presAssocID="{AE398593-C60C-466A-A5D4-876A23DBFBB0}" presName="composite" presStyleCnt="0"/>
      <dgm:spPr/>
    </dgm:pt>
    <dgm:pt modelId="{01288FBD-E062-4281-80D4-677DF94A249E}" type="pres">
      <dgm:prSet presAssocID="{AE398593-C60C-466A-A5D4-876A23DBFBB0}" presName="background" presStyleLbl="node0" presStyleIdx="0" presStyleCnt="1"/>
      <dgm:spPr/>
    </dgm:pt>
    <dgm:pt modelId="{F7666149-0C51-4AB2-BC1C-A303AB74EB5C}" type="pres">
      <dgm:prSet presAssocID="{AE398593-C60C-466A-A5D4-876A23DBFBB0}" presName="text" presStyleLbl="fgAcc0" presStyleIdx="0" presStyleCnt="1" custScaleX="140557">
        <dgm:presLayoutVars>
          <dgm:chPref val="3"/>
        </dgm:presLayoutVars>
      </dgm:prSet>
      <dgm:spPr/>
    </dgm:pt>
    <dgm:pt modelId="{469598AC-3CB0-4DB9-8140-F86FF3E5C8A7}" type="pres">
      <dgm:prSet presAssocID="{AE398593-C60C-466A-A5D4-876A23DBFBB0}" presName="hierChild2" presStyleCnt="0"/>
      <dgm:spPr/>
    </dgm:pt>
    <dgm:pt modelId="{99CCA77B-E376-4926-A308-138B1A068567}" type="pres">
      <dgm:prSet presAssocID="{0BC29DA4-06B1-49D9-969D-0E0C7BAD3DDD}" presName="Name10" presStyleLbl="parChTrans1D2" presStyleIdx="0" presStyleCnt="2"/>
      <dgm:spPr/>
    </dgm:pt>
    <dgm:pt modelId="{A04B8C44-A277-4E59-9FA3-DFBF4F9522FF}" type="pres">
      <dgm:prSet presAssocID="{D7BBAB0F-E65B-4E9A-A04F-6CA0A66ADFAC}" presName="hierRoot2" presStyleCnt="0"/>
      <dgm:spPr/>
    </dgm:pt>
    <dgm:pt modelId="{E193E10A-47BD-42D2-92B1-A0D01B9151F3}" type="pres">
      <dgm:prSet presAssocID="{D7BBAB0F-E65B-4E9A-A04F-6CA0A66ADFAC}" presName="composite2" presStyleCnt="0"/>
      <dgm:spPr/>
    </dgm:pt>
    <dgm:pt modelId="{F46DDC2A-F23B-4AC7-B24C-54537973CDD6}" type="pres">
      <dgm:prSet presAssocID="{D7BBAB0F-E65B-4E9A-A04F-6CA0A66ADFAC}" presName="background2" presStyleLbl="node2" presStyleIdx="0" presStyleCnt="2"/>
      <dgm:spPr/>
    </dgm:pt>
    <dgm:pt modelId="{AA575639-67E5-43EB-B71C-140747BD834C}" type="pres">
      <dgm:prSet presAssocID="{D7BBAB0F-E65B-4E9A-A04F-6CA0A66ADFAC}" presName="text2" presStyleLbl="fgAcc2" presStyleIdx="0" presStyleCnt="2">
        <dgm:presLayoutVars>
          <dgm:chPref val="3"/>
        </dgm:presLayoutVars>
      </dgm:prSet>
      <dgm:spPr/>
    </dgm:pt>
    <dgm:pt modelId="{ED36AFF7-9F37-4AEC-B89D-D9B0810D09C8}" type="pres">
      <dgm:prSet presAssocID="{D7BBAB0F-E65B-4E9A-A04F-6CA0A66ADFAC}" presName="hierChild3" presStyleCnt="0"/>
      <dgm:spPr/>
    </dgm:pt>
    <dgm:pt modelId="{10AF11BE-5DA7-4D43-B311-45CF85D7E78B}" type="pres">
      <dgm:prSet presAssocID="{55B25356-553A-4ECF-93CA-05CF8492A653}" presName="Name17" presStyleLbl="parChTrans1D3" presStyleIdx="0" presStyleCnt="2"/>
      <dgm:spPr/>
    </dgm:pt>
    <dgm:pt modelId="{E470ACBC-797B-4CD0-BD60-7A16FE47E1F7}" type="pres">
      <dgm:prSet presAssocID="{8050A71E-BB1B-489F-8D97-E61D9E46A2BE}" presName="hierRoot3" presStyleCnt="0"/>
      <dgm:spPr/>
    </dgm:pt>
    <dgm:pt modelId="{7B1A77D9-A5DA-47D8-956C-0DEDDA06F475}" type="pres">
      <dgm:prSet presAssocID="{8050A71E-BB1B-489F-8D97-E61D9E46A2BE}" presName="composite3" presStyleCnt="0"/>
      <dgm:spPr/>
    </dgm:pt>
    <dgm:pt modelId="{30B34EDB-B0E8-4E94-83EC-1713713C15F6}" type="pres">
      <dgm:prSet presAssocID="{8050A71E-BB1B-489F-8D97-E61D9E46A2BE}" presName="background3" presStyleLbl="node3" presStyleIdx="0" presStyleCnt="2"/>
      <dgm:spPr/>
    </dgm:pt>
    <dgm:pt modelId="{216DA843-8305-4249-B0DD-7ED20EFD6781}" type="pres">
      <dgm:prSet presAssocID="{8050A71E-BB1B-489F-8D97-E61D9E46A2BE}" presName="text3" presStyleLbl="fgAcc3" presStyleIdx="0" presStyleCnt="2" custScaleX="235168" custScaleY="142711">
        <dgm:presLayoutVars>
          <dgm:chPref val="3"/>
        </dgm:presLayoutVars>
      </dgm:prSet>
      <dgm:spPr/>
    </dgm:pt>
    <dgm:pt modelId="{99B75505-F076-4D4B-A911-8B9432B5F644}" type="pres">
      <dgm:prSet presAssocID="{8050A71E-BB1B-489F-8D97-E61D9E46A2BE}" presName="hierChild4" presStyleCnt="0"/>
      <dgm:spPr/>
    </dgm:pt>
    <dgm:pt modelId="{7FE1543D-A9AB-46C5-9BA5-B9B730FA13AD}" type="pres">
      <dgm:prSet presAssocID="{D79B715F-B045-4FF5-84A9-DB4DFE631DC4}" presName="Name10" presStyleLbl="parChTrans1D2" presStyleIdx="1" presStyleCnt="2"/>
      <dgm:spPr/>
    </dgm:pt>
    <dgm:pt modelId="{931D2845-F2C9-468D-83F5-482AE3C2762B}" type="pres">
      <dgm:prSet presAssocID="{C2C3F56B-2018-429B-8394-1722A0D14A29}" presName="hierRoot2" presStyleCnt="0"/>
      <dgm:spPr/>
    </dgm:pt>
    <dgm:pt modelId="{21D9B3F9-37A4-4EAA-98A4-1382FE4DF206}" type="pres">
      <dgm:prSet presAssocID="{C2C3F56B-2018-429B-8394-1722A0D14A29}" presName="composite2" presStyleCnt="0"/>
      <dgm:spPr/>
    </dgm:pt>
    <dgm:pt modelId="{0C8CA22B-ACE4-443B-92A6-99FECF00447A}" type="pres">
      <dgm:prSet presAssocID="{C2C3F56B-2018-429B-8394-1722A0D14A29}" presName="background2" presStyleLbl="node2" presStyleIdx="1" presStyleCnt="2"/>
      <dgm:spPr/>
    </dgm:pt>
    <dgm:pt modelId="{D2393633-89A7-4833-896D-3A727EFC02AF}" type="pres">
      <dgm:prSet presAssocID="{C2C3F56B-2018-429B-8394-1722A0D14A29}" presName="text2" presStyleLbl="fgAcc2" presStyleIdx="1" presStyleCnt="2">
        <dgm:presLayoutVars>
          <dgm:chPref val="3"/>
        </dgm:presLayoutVars>
      </dgm:prSet>
      <dgm:spPr/>
    </dgm:pt>
    <dgm:pt modelId="{366A844F-E523-4613-B94B-3903E8365178}" type="pres">
      <dgm:prSet presAssocID="{C2C3F56B-2018-429B-8394-1722A0D14A29}" presName="hierChild3" presStyleCnt="0"/>
      <dgm:spPr/>
    </dgm:pt>
    <dgm:pt modelId="{59906B43-D7FC-46BD-8574-71D28D8F2FE8}" type="pres">
      <dgm:prSet presAssocID="{2C715F20-5D0D-41C9-B0DC-4778ACE95784}" presName="Name17" presStyleLbl="parChTrans1D3" presStyleIdx="1" presStyleCnt="2"/>
      <dgm:spPr/>
    </dgm:pt>
    <dgm:pt modelId="{1D39B231-0E6B-4E0B-AA7A-91258C5B7178}" type="pres">
      <dgm:prSet presAssocID="{5BD80D19-5D15-4E8B-9BB8-9B67098B11FB}" presName="hierRoot3" presStyleCnt="0"/>
      <dgm:spPr/>
    </dgm:pt>
    <dgm:pt modelId="{8F44F63E-CB92-440C-B8EE-714A3430D099}" type="pres">
      <dgm:prSet presAssocID="{5BD80D19-5D15-4E8B-9BB8-9B67098B11FB}" presName="composite3" presStyleCnt="0"/>
      <dgm:spPr/>
    </dgm:pt>
    <dgm:pt modelId="{72668CFA-E268-42CA-BDB5-BACB45E6CF46}" type="pres">
      <dgm:prSet presAssocID="{5BD80D19-5D15-4E8B-9BB8-9B67098B11FB}" presName="background3" presStyleLbl="node3" presStyleIdx="1" presStyleCnt="2"/>
      <dgm:spPr/>
    </dgm:pt>
    <dgm:pt modelId="{E3F80FBF-EE3A-4D78-A142-5E22ADAA3E6D}" type="pres">
      <dgm:prSet presAssocID="{5BD80D19-5D15-4E8B-9BB8-9B67098B11FB}" presName="text3" presStyleLbl="fgAcc3" presStyleIdx="1" presStyleCnt="2" custScaleX="292693" custScaleY="178086" custLinFactNeighborX="568" custLinFactNeighborY="4455">
        <dgm:presLayoutVars>
          <dgm:chPref val="3"/>
        </dgm:presLayoutVars>
      </dgm:prSet>
      <dgm:spPr/>
    </dgm:pt>
    <dgm:pt modelId="{8C08E005-80AE-470B-A62F-6A628B543AC1}" type="pres">
      <dgm:prSet presAssocID="{5BD80D19-5D15-4E8B-9BB8-9B67098B11FB}" presName="hierChild4" presStyleCnt="0"/>
      <dgm:spPr/>
    </dgm:pt>
  </dgm:ptLst>
  <dgm:cxnLst>
    <dgm:cxn modelId="{43DEE803-08EB-4B18-B7A3-655BAD85466A}" type="presOf" srcId="{D7BBAB0F-E65B-4E9A-A04F-6CA0A66ADFAC}" destId="{AA575639-67E5-43EB-B71C-140747BD834C}" srcOrd="0" destOrd="0" presId="urn:microsoft.com/office/officeart/2005/8/layout/hierarchy1"/>
    <dgm:cxn modelId="{CE03635D-2083-467A-ABED-9650A4060784}" type="presOf" srcId="{5BD80D19-5D15-4E8B-9BB8-9B67098B11FB}" destId="{E3F80FBF-EE3A-4D78-A142-5E22ADAA3E6D}" srcOrd="0" destOrd="0" presId="urn:microsoft.com/office/officeart/2005/8/layout/hierarchy1"/>
    <dgm:cxn modelId="{CB38EE62-48F6-4F42-AA8A-83107487BD35}" srcId="{D7BBAB0F-E65B-4E9A-A04F-6CA0A66ADFAC}" destId="{8050A71E-BB1B-489F-8D97-E61D9E46A2BE}" srcOrd="0" destOrd="0" parTransId="{55B25356-553A-4ECF-93CA-05CF8492A653}" sibTransId="{5624C9E4-AE63-4B82-AD90-EF470B79EEDD}"/>
    <dgm:cxn modelId="{FAAE6171-5EF7-40B9-BF1B-3C3B0834E5D9}" type="presOf" srcId="{55B25356-553A-4ECF-93CA-05CF8492A653}" destId="{10AF11BE-5DA7-4D43-B311-45CF85D7E78B}" srcOrd="0" destOrd="0" presId="urn:microsoft.com/office/officeart/2005/8/layout/hierarchy1"/>
    <dgm:cxn modelId="{824B3852-E5AE-4CFB-82E8-DDBB49F057E4}" srcId="{56350028-C875-420F-BAD5-805FB0BF59F4}" destId="{AE398593-C60C-466A-A5D4-876A23DBFBB0}" srcOrd="0" destOrd="0" parTransId="{62076F26-0BD5-4B5E-AE1C-A330C07AAB9C}" sibTransId="{CE52CA34-5AA9-4798-B870-546C41D02776}"/>
    <dgm:cxn modelId="{AA4CDE80-AD9C-42C2-8503-0F0B86055146}" srcId="{AE398593-C60C-466A-A5D4-876A23DBFBB0}" destId="{D7BBAB0F-E65B-4E9A-A04F-6CA0A66ADFAC}" srcOrd="0" destOrd="0" parTransId="{0BC29DA4-06B1-49D9-969D-0E0C7BAD3DDD}" sibTransId="{B82E9076-BA0E-4BFE-9815-E8EB344C86EA}"/>
    <dgm:cxn modelId="{A4252785-BB4B-4D53-BDB5-BD92DBDC4B0D}" type="presOf" srcId="{8050A71E-BB1B-489F-8D97-E61D9E46A2BE}" destId="{216DA843-8305-4249-B0DD-7ED20EFD6781}" srcOrd="0" destOrd="0" presId="urn:microsoft.com/office/officeart/2005/8/layout/hierarchy1"/>
    <dgm:cxn modelId="{093D0F8D-CFA1-4A11-BF8B-6F6CA311E78C}" type="presOf" srcId="{56350028-C875-420F-BAD5-805FB0BF59F4}" destId="{809EC0A6-751A-4ED0-A5E3-823016A892C6}" srcOrd="0" destOrd="0" presId="urn:microsoft.com/office/officeart/2005/8/layout/hierarchy1"/>
    <dgm:cxn modelId="{DCFEA091-4758-4E23-A3C0-25900B2751EE}" type="presOf" srcId="{0BC29DA4-06B1-49D9-969D-0E0C7BAD3DDD}" destId="{99CCA77B-E376-4926-A308-138B1A068567}" srcOrd="0" destOrd="0" presId="urn:microsoft.com/office/officeart/2005/8/layout/hierarchy1"/>
    <dgm:cxn modelId="{DF3E27C9-093D-45AB-BAD9-98796205C008}" srcId="{C2C3F56B-2018-429B-8394-1722A0D14A29}" destId="{5BD80D19-5D15-4E8B-9BB8-9B67098B11FB}" srcOrd="0" destOrd="0" parTransId="{2C715F20-5D0D-41C9-B0DC-4778ACE95784}" sibTransId="{11C9AF00-D98F-4C9A-B484-F0AE8D4C6EDC}"/>
    <dgm:cxn modelId="{B1FFFADD-6BAE-4DCA-9FF4-6A539AD47057}" type="presOf" srcId="{2C715F20-5D0D-41C9-B0DC-4778ACE95784}" destId="{59906B43-D7FC-46BD-8574-71D28D8F2FE8}" srcOrd="0" destOrd="0" presId="urn:microsoft.com/office/officeart/2005/8/layout/hierarchy1"/>
    <dgm:cxn modelId="{A8EDDFE3-BA08-4861-BBA2-BBD2DAAA434E}" type="presOf" srcId="{D79B715F-B045-4FF5-84A9-DB4DFE631DC4}" destId="{7FE1543D-A9AB-46C5-9BA5-B9B730FA13AD}" srcOrd="0" destOrd="0" presId="urn:microsoft.com/office/officeart/2005/8/layout/hierarchy1"/>
    <dgm:cxn modelId="{5C09F7E5-223A-41D6-9F6E-D6D7BBA18D7D}" srcId="{AE398593-C60C-466A-A5D4-876A23DBFBB0}" destId="{C2C3F56B-2018-429B-8394-1722A0D14A29}" srcOrd="1" destOrd="0" parTransId="{D79B715F-B045-4FF5-84A9-DB4DFE631DC4}" sibTransId="{8F5BE3A1-93AB-4DA7-BEFF-EC7B3ABA34EB}"/>
    <dgm:cxn modelId="{F78FE0F7-EF49-4968-9AC7-2FD4818ED2D7}" type="presOf" srcId="{AE398593-C60C-466A-A5D4-876A23DBFBB0}" destId="{F7666149-0C51-4AB2-BC1C-A303AB74EB5C}" srcOrd="0" destOrd="0" presId="urn:microsoft.com/office/officeart/2005/8/layout/hierarchy1"/>
    <dgm:cxn modelId="{DC0433F9-513D-41C4-AB65-C1A158673C8A}" type="presOf" srcId="{C2C3F56B-2018-429B-8394-1722A0D14A29}" destId="{D2393633-89A7-4833-896D-3A727EFC02AF}" srcOrd="0" destOrd="0" presId="urn:microsoft.com/office/officeart/2005/8/layout/hierarchy1"/>
    <dgm:cxn modelId="{4BD6BB1E-1CE1-489D-B2F6-4F5F163E643A}" type="presParOf" srcId="{809EC0A6-751A-4ED0-A5E3-823016A892C6}" destId="{3D035B7A-683F-40F9-8FE6-6CF7AABB1C31}" srcOrd="0" destOrd="0" presId="urn:microsoft.com/office/officeart/2005/8/layout/hierarchy1"/>
    <dgm:cxn modelId="{F01E6AD3-DB37-465D-B4AF-E53815024FE0}" type="presParOf" srcId="{3D035B7A-683F-40F9-8FE6-6CF7AABB1C31}" destId="{9D8107A6-ABD1-42A5-8A0E-1E63DAA3A976}" srcOrd="0" destOrd="0" presId="urn:microsoft.com/office/officeart/2005/8/layout/hierarchy1"/>
    <dgm:cxn modelId="{074A02C2-AD35-426A-85E5-35DB0D334E41}" type="presParOf" srcId="{9D8107A6-ABD1-42A5-8A0E-1E63DAA3A976}" destId="{01288FBD-E062-4281-80D4-677DF94A249E}" srcOrd="0" destOrd="0" presId="urn:microsoft.com/office/officeart/2005/8/layout/hierarchy1"/>
    <dgm:cxn modelId="{E98EBE7F-0510-4F6F-BED1-A497F0F3F6AD}" type="presParOf" srcId="{9D8107A6-ABD1-42A5-8A0E-1E63DAA3A976}" destId="{F7666149-0C51-4AB2-BC1C-A303AB74EB5C}" srcOrd="1" destOrd="0" presId="urn:microsoft.com/office/officeart/2005/8/layout/hierarchy1"/>
    <dgm:cxn modelId="{E7C6E19C-A9D8-4468-B381-A5887EB08BC1}" type="presParOf" srcId="{3D035B7A-683F-40F9-8FE6-6CF7AABB1C31}" destId="{469598AC-3CB0-4DB9-8140-F86FF3E5C8A7}" srcOrd="1" destOrd="0" presId="urn:microsoft.com/office/officeart/2005/8/layout/hierarchy1"/>
    <dgm:cxn modelId="{3D0D70C0-33C7-40A2-A56C-69AAC5FBA5BB}" type="presParOf" srcId="{469598AC-3CB0-4DB9-8140-F86FF3E5C8A7}" destId="{99CCA77B-E376-4926-A308-138B1A068567}" srcOrd="0" destOrd="0" presId="urn:microsoft.com/office/officeart/2005/8/layout/hierarchy1"/>
    <dgm:cxn modelId="{398A8E74-EF32-4252-AD11-1ECA5CC276E9}" type="presParOf" srcId="{469598AC-3CB0-4DB9-8140-F86FF3E5C8A7}" destId="{A04B8C44-A277-4E59-9FA3-DFBF4F9522FF}" srcOrd="1" destOrd="0" presId="urn:microsoft.com/office/officeart/2005/8/layout/hierarchy1"/>
    <dgm:cxn modelId="{EA430D79-A888-4E61-99EB-79938D22178C}" type="presParOf" srcId="{A04B8C44-A277-4E59-9FA3-DFBF4F9522FF}" destId="{E193E10A-47BD-42D2-92B1-A0D01B9151F3}" srcOrd="0" destOrd="0" presId="urn:microsoft.com/office/officeart/2005/8/layout/hierarchy1"/>
    <dgm:cxn modelId="{1D886C0E-0BA6-4254-AAA7-9FDBACC79B24}" type="presParOf" srcId="{E193E10A-47BD-42D2-92B1-A0D01B9151F3}" destId="{F46DDC2A-F23B-4AC7-B24C-54537973CDD6}" srcOrd="0" destOrd="0" presId="urn:microsoft.com/office/officeart/2005/8/layout/hierarchy1"/>
    <dgm:cxn modelId="{F897133F-0271-4B76-A3B7-FC06F04BA028}" type="presParOf" srcId="{E193E10A-47BD-42D2-92B1-A0D01B9151F3}" destId="{AA575639-67E5-43EB-B71C-140747BD834C}" srcOrd="1" destOrd="0" presId="urn:microsoft.com/office/officeart/2005/8/layout/hierarchy1"/>
    <dgm:cxn modelId="{F5624B58-81E1-4558-A973-73ECD2340EF1}" type="presParOf" srcId="{A04B8C44-A277-4E59-9FA3-DFBF4F9522FF}" destId="{ED36AFF7-9F37-4AEC-B89D-D9B0810D09C8}" srcOrd="1" destOrd="0" presId="urn:microsoft.com/office/officeart/2005/8/layout/hierarchy1"/>
    <dgm:cxn modelId="{59BD043C-D964-43BF-A380-DCACF5E71514}" type="presParOf" srcId="{ED36AFF7-9F37-4AEC-B89D-D9B0810D09C8}" destId="{10AF11BE-5DA7-4D43-B311-45CF85D7E78B}" srcOrd="0" destOrd="0" presId="urn:microsoft.com/office/officeart/2005/8/layout/hierarchy1"/>
    <dgm:cxn modelId="{5E9F78CE-04DA-4B83-8BEC-CB3CDAE9516E}" type="presParOf" srcId="{ED36AFF7-9F37-4AEC-B89D-D9B0810D09C8}" destId="{E470ACBC-797B-4CD0-BD60-7A16FE47E1F7}" srcOrd="1" destOrd="0" presId="urn:microsoft.com/office/officeart/2005/8/layout/hierarchy1"/>
    <dgm:cxn modelId="{3520D8BB-C93C-4028-8127-A80420D89B8D}" type="presParOf" srcId="{E470ACBC-797B-4CD0-BD60-7A16FE47E1F7}" destId="{7B1A77D9-A5DA-47D8-956C-0DEDDA06F475}" srcOrd="0" destOrd="0" presId="urn:microsoft.com/office/officeart/2005/8/layout/hierarchy1"/>
    <dgm:cxn modelId="{C5F052B0-EA08-4182-A735-0D0815942674}" type="presParOf" srcId="{7B1A77D9-A5DA-47D8-956C-0DEDDA06F475}" destId="{30B34EDB-B0E8-4E94-83EC-1713713C15F6}" srcOrd="0" destOrd="0" presId="urn:microsoft.com/office/officeart/2005/8/layout/hierarchy1"/>
    <dgm:cxn modelId="{E5FE7E0E-0CC1-44CC-BF02-50CC73C53113}" type="presParOf" srcId="{7B1A77D9-A5DA-47D8-956C-0DEDDA06F475}" destId="{216DA843-8305-4249-B0DD-7ED20EFD6781}" srcOrd="1" destOrd="0" presId="urn:microsoft.com/office/officeart/2005/8/layout/hierarchy1"/>
    <dgm:cxn modelId="{3FE8CBC7-C805-4A84-A1C1-39ABB863C827}" type="presParOf" srcId="{E470ACBC-797B-4CD0-BD60-7A16FE47E1F7}" destId="{99B75505-F076-4D4B-A911-8B9432B5F644}" srcOrd="1" destOrd="0" presId="urn:microsoft.com/office/officeart/2005/8/layout/hierarchy1"/>
    <dgm:cxn modelId="{52184B4F-5F5F-4284-9F46-C59D36663D76}" type="presParOf" srcId="{469598AC-3CB0-4DB9-8140-F86FF3E5C8A7}" destId="{7FE1543D-A9AB-46C5-9BA5-B9B730FA13AD}" srcOrd="2" destOrd="0" presId="urn:microsoft.com/office/officeart/2005/8/layout/hierarchy1"/>
    <dgm:cxn modelId="{D979264D-F076-420B-A289-12B91059AAFE}" type="presParOf" srcId="{469598AC-3CB0-4DB9-8140-F86FF3E5C8A7}" destId="{931D2845-F2C9-468D-83F5-482AE3C2762B}" srcOrd="3" destOrd="0" presId="urn:microsoft.com/office/officeart/2005/8/layout/hierarchy1"/>
    <dgm:cxn modelId="{32ACA727-4243-46BF-8B2E-E338140B158B}" type="presParOf" srcId="{931D2845-F2C9-468D-83F5-482AE3C2762B}" destId="{21D9B3F9-37A4-4EAA-98A4-1382FE4DF206}" srcOrd="0" destOrd="0" presId="urn:microsoft.com/office/officeart/2005/8/layout/hierarchy1"/>
    <dgm:cxn modelId="{91316355-EAD0-4DA5-A783-6A31BDC0577D}" type="presParOf" srcId="{21D9B3F9-37A4-4EAA-98A4-1382FE4DF206}" destId="{0C8CA22B-ACE4-443B-92A6-99FECF00447A}" srcOrd="0" destOrd="0" presId="urn:microsoft.com/office/officeart/2005/8/layout/hierarchy1"/>
    <dgm:cxn modelId="{F2429BB6-91F3-47E0-9CE5-5D768D8ADA4D}" type="presParOf" srcId="{21D9B3F9-37A4-4EAA-98A4-1382FE4DF206}" destId="{D2393633-89A7-4833-896D-3A727EFC02AF}" srcOrd="1" destOrd="0" presId="urn:microsoft.com/office/officeart/2005/8/layout/hierarchy1"/>
    <dgm:cxn modelId="{4F2CD2FB-4598-48C2-87D6-516530549624}" type="presParOf" srcId="{931D2845-F2C9-468D-83F5-482AE3C2762B}" destId="{366A844F-E523-4613-B94B-3903E8365178}" srcOrd="1" destOrd="0" presId="urn:microsoft.com/office/officeart/2005/8/layout/hierarchy1"/>
    <dgm:cxn modelId="{7E19258B-E66C-461A-9070-9847D724F78A}" type="presParOf" srcId="{366A844F-E523-4613-B94B-3903E8365178}" destId="{59906B43-D7FC-46BD-8574-71D28D8F2FE8}" srcOrd="0" destOrd="0" presId="urn:microsoft.com/office/officeart/2005/8/layout/hierarchy1"/>
    <dgm:cxn modelId="{A49034DF-94A0-4DD3-AEC2-8F2AB33D02C1}" type="presParOf" srcId="{366A844F-E523-4613-B94B-3903E8365178}" destId="{1D39B231-0E6B-4E0B-AA7A-91258C5B7178}" srcOrd="1" destOrd="0" presId="urn:microsoft.com/office/officeart/2005/8/layout/hierarchy1"/>
    <dgm:cxn modelId="{E7841DE8-BB67-4650-8BE1-7D56AD8B2BA8}" type="presParOf" srcId="{1D39B231-0E6B-4E0B-AA7A-91258C5B7178}" destId="{8F44F63E-CB92-440C-B8EE-714A3430D099}" srcOrd="0" destOrd="0" presId="urn:microsoft.com/office/officeart/2005/8/layout/hierarchy1"/>
    <dgm:cxn modelId="{46A21935-B31F-48D3-8492-7F108DD2D273}" type="presParOf" srcId="{8F44F63E-CB92-440C-B8EE-714A3430D099}" destId="{72668CFA-E268-42CA-BDB5-BACB45E6CF46}" srcOrd="0" destOrd="0" presId="urn:microsoft.com/office/officeart/2005/8/layout/hierarchy1"/>
    <dgm:cxn modelId="{2F15B0F7-F204-4772-85EC-F03875B7F470}" type="presParOf" srcId="{8F44F63E-CB92-440C-B8EE-714A3430D099}" destId="{E3F80FBF-EE3A-4D78-A142-5E22ADAA3E6D}" srcOrd="1" destOrd="0" presId="urn:microsoft.com/office/officeart/2005/8/layout/hierarchy1"/>
    <dgm:cxn modelId="{D81277E5-D65D-4A35-A86F-A5AFCD6BBF35}" type="presParOf" srcId="{1D39B231-0E6B-4E0B-AA7A-91258C5B7178}" destId="{8C08E005-80AE-470B-A62F-6A628B543AC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787CE06-A336-4418-804E-C97295771283}"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CL"/>
        </a:p>
      </dgm:t>
    </dgm:pt>
    <dgm:pt modelId="{D3DC4CC4-4129-49A7-A2BA-5BAE86D55390}">
      <dgm:prSet phldrT="[Texto]" custT="1"/>
      <dgm:spPr/>
      <dgm:t>
        <a:bodyPr/>
        <a:lstStyle/>
        <a:p>
          <a:r>
            <a:rPr lang="es-MX" sz="2400" dirty="0">
              <a:latin typeface="Arial" panose="020B0604020202020204" pitchFamily="34" charset="0"/>
              <a:cs typeface="Arial" panose="020B0604020202020204" pitchFamily="34" charset="0"/>
            </a:rPr>
            <a:t>CASOS DE CHILE ANTE LA CIJ DE LA HAYA</a:t>
          </a:r>
          <a:endParaRPr lang="es-CL" sz="2400" dirty="0">
            <a:latin typeface="Arial" panose="020B0604020202020204" pitchFamily="34" charset="0"/>
            <a:cs typeface="Arial" panose="020B0604020202020204" pitchFamily="34" charset="0"/>
          </a:endParaRPr>
        </a:p>
      </dgm:t>
    </dgm:pt>
    <dgm:pt modelId="{878D8E8D-233C-4B38-884D-4AD8286A5568}" type="parTrans" cxnId="{40064316-CF50-4D0B-8EAE-40B7E4A56B28}">
      <dgm:prSet/>
      <dgm:spPr/>
      <dgm:t>
        <a:bodyPr/>
        <a:lstStyle/>
        <a:p>
          <a:endParaRPr lang="es-CL"/>
        </a:p>
      </dgm:t>
    </dgm:pt>
    <dgm:pt modelId="{8D336A56-6932-4911-85F0-C4A270BE467F}" type="sibTrans" cxnId="{40064316-CF50-4D0B-8EAE-40B7E4A56B28}">
      <dgm:prSet/>
      <dgm:spPr/>
      <dgm:t>
        <a:bodyPr/>
        <a:lstStyle/>
        <a:p>
          <a:endParaRPr lang="es-CL"/>
        </a:p>
      </dgm:t>
    </dgm:pt>
    <dgm:pt modelId="{5DE2ACD4-C27A-40B0-BDFC-53BF7DC8CFD4}">
      <dgm:prSet phldrT="[Texto]" custT="1"/>
      <dgm:spPr/>
      <dgm:t>
        <a:bodyPr/>
        <a:lstStyle/>
        <a:p>
          <a:r>
            <a:rPr lang="es-MX" sz="2000" dirty="0">
              <a:latin typeface="Arial" panose="020B0604020202020204" pitchFamily="34" charset="0"/>
              <a:cs typeface="Arial" panose="020B0604020202020204" pitchFamily="34" charset="0"/>
            </a:rPr>
            <a:t>PERÚ</a:t>
          </a:r>
          <a:endParaRPr lang="es-CL" sz="2000" dirty="0">
            <a:latin typeface="Arial" panose="020B0604020202020204" pitchFamily="34" charset="0"/>
            <a:cs typeface="Arial" panose="020B0604020202020204" pitchFamily="34" charset="0"/>
          </a:endParaRPr>
        </a:p>
      </dgm:t>
    </dgm:pt>
    <dgm:pt modelId="{8E51711F-6DD4-4B15-A15C-EC6B82195133}" type="parTrans" cxnId="{5979609F-E0BC-4795-86B0-8BB83FF6F481}">
      <dgm:prSet/>
      <dgm:spPr/>
      <dgm:t>
        <a:bodyPr/>
        <a:lstStyle/>
        <a:p>
          <a:endParaRPr lang="es-CL"/>
        </a:p>
      </dgm:t>
    </dgm:pt>
    <dgm:pt modelId="{CC1140B1-20A3-4A74-82FF-DF35426A4385}" type="sibTrans" cxnId="{5979609F-E0BC-4795-86B0-8BB83FF6F481}">
      <dgm:prSet/>
      <dgm:spPr/>
      <dgm:t>
        <a:bodyPr/>
        <a:lstStyle/>
        <a:p>
          <a:endParaRPr lang="es-CL"/>
        </a:p>
      </dgm:t>
    </dgm:pt>
    <dgm:pt modelId="{E4B89F4D-F4BE-48BA-97DF-35E82D4AE433}">
      <dgm:prSet phldrT="[Texto]" custT="1"/>
      <dgm:spPr/>
      <dgm:t>
        <a:bodyPr/>
        <a:lstStyle/>
        <a:p>
          <a:r>
            <a:rPr lang="es-MX" sz="1800" dirty="0">
              <a:latin typeface="Arial" panose="020B0604020202020204" pitchFamily="34" charset="0"/>
              <a:cs typeface="Arial" panose="020B0604020202020204" pitchFamily="34" charset="0"/>
            </a:rPr>
            <a:t>DELIMITACIÓN MARÍTIMA</a:t>
          </a:r>
          <a:endParaRPr lang="es-CL" sz="1800" dirty="0">
            <a:latin typeface="Arial" panose="020B0604020202020204" pitchFamily="34" charset="0"/>
            <a:cs typeface="Arial" panose="020B0604020202020204" pitchFamily="34" charset="0"/>
          </a:endParaRPr>
        </a:p>
      </dgm:t>
    </dgm:pt>
    <dgm:pt modelId="{86E7F559-B626-4761-B2D9-153DCBD48AB2}" type="parTrans" cxnId="{500AF668-6B2A-4EF5-B3BE-E8A1F192BF16}">
      <dgm:prSet/>
      <dgm:spPr/>
      <dgm:t>
        <a:bodyPr/>
        <a:lstStyle/>
        <a:p>
          <a:endParaRPr lang="es-CL"/>
        </a:p>
      </dgm:t>
    </dgm:pt>
    <dgm:pt modelId="{95DFB4C6-DF54-43B2-87DB-D9544400D721}" type="sibTrans" cxnId="{500AF668-6B2A-4EF5-B3BE-E8A1F192BF16}">
      <dgm:prSet/>
      <dgm:spPr/>
      <dgm:t>
        <a:bodyPr/>
        <a:lstStyle/>
        <a:p>
          <a:endParaRPr lang="es-CL"/>
        </a:p>
      </dgm:t>
    </dgm:pt>
    <dgm:pt modelId="{218743C6-2E27-4951-BAA1-4785D5C46272}">
      <dgm:prSet phldrT="[Texto]" custT="1"/>
      <dgm:spPr/>
      <dgm:t>
        <a:bodyPr/>
        <a:lstStyle/>
        <a:p>
          <a:r>
            <a:rPr lang="es-MX" sz="2000" dirty="0">
              <a:latin typeface="Arial" panose="020B0604020202020204" pitchFamily="34" charset="0"/>
              <a:cs typeface="Arial" panose="020B0604020202020204" pitchFamily="34" charset="0"/>
            </a:rPr>
            <a:t>BOLIVIA</a:t>
          </a:r>
          <a:endParaRPr lang="es-CL" sz="2000" dirty="0">
            <a:latin typeface="Arial" panose="020B0604020202020204" pitchFamily="34" charset="0"/>
            <a:cs typeface="Arial" panose="020B0604020202020204" pitchFamily="34" charset="0"/>
          </a:endParaRPr>
        </a:p>
      </dgm:t>
    </dgm:pt>
    <dgm:pt modelId="{159872B2-49AA-407C-8716-40C4874C25EC}" type="parTrans" cxnId="{A3E9C38F-738A-4011-8220-6DF7E1EBBCD4}">
      <dgm:prSet/>
      <dgm:spPr/>
      <dgm:t>
        <a:bodyPr/>
        <a:lstStyle/>
        <a:p>
          <a:endParaRPr lang="es-CL"/>
        </a:p>
      </dgm:t>
    </dgm:pt>
    <dgm:pt modelId="{DEB0A4D2-F161-4E6C-B76D-DD4E998A4E35}" type="sibTrans" cxnId="{A3E9C38F-738A-4011-8220-6DF7E1EBBCD4}">
      <dgm:prSet/>
      <dgm:spPr/>
      <dgm:t>
        <a:bodyPr/>
        <a:lstStyle/>
        <a:p>
          <a:endParaRPr lang="es-CL"/>
        </a:p>
      </dgm:t>
    </dgm:pt>
    <dgm:pt modelId="{48ED5EBE-B5DD-42FB-AAD5-51770D851FBE}">
      <dgm:prSet phldrT="[Texto]" custT="1"/>
      <dgm:spPr/>
      <dgm:t>
        <a:bodyPr/>
        <a:lstStyle/>
        <a:p>
          <a:r>
            <a:rPr lang="es-MX" sz="1800" dirty="0">
              <a:latin typeface="Arial" panose="020B0604020202020204" pitchFamily="34" charset="0"/>
              <a:cs typeface="Arial" panose="020B0604020202020204" pitchFamily="34" charset="0"/>
            </a:rPr>
            <a:t>RIO SILALA</a:t>
          </a:r>
          <a:endParaRPr lang="es-CL" sz="1800" dirty="0">
            <a:latin typeface="Arial" panose="020B0604020202020204" pitchFamily="34" charset="0"/>
            <a:cs typeface="Arial" panose="020B0604020202020204" pitchFamily="34" charset="0"/>
          </a:endParaRPr>
        </a:p>
      </dgm:t>
    </dgm:pt>
    <dgm:pt modelId="{097014FC-08C0-436E-B786-B451FBDBCA43}" type="parTrans" cxnId="{8BF18720-4A6E-4EE8-ADA6-0ACBC9AA46AC}">
      <dgm:prSet/>
      <dgm:spPr/>
      <dgm:t>
        <a:bodyPr/>
        <a:lstStyle/>
        <a:p>
          <a:endParaRPr lang="es-CL"/>
        </a:p>
      </dgm:t>
    </dgm:pt>
    <dgm:pt modelId="{15E764AA-E1DB-42B0-93B2-08125F870345}" type="sibTrans" cxnId="{8BF18720-4A6E-4EE8-ADA6-0ACBC9AA46AC}">
      <dgm:prSet/>
      <dgm:spPr/>
      <dgm:t>
        <a:bodyPr/>
        <a:lstStyle/>
        <a:p>
          <a:endParaRPr lang="es-CL"/>
        </a:p>
      </dgm:t>
    </dgm:pt>
    <dgm:pt modelId="{73D2C291-3254-47B8-9E89-74F82B5A7914}">
      <dgm:prSet custT="1"/>
      <dgm:spPr/>
      <dgm:t>
        <a:bodyPr/>
        <a:lstStyle/>
        <a:p>
          <a:r>
            <a:rPr lang="es-MX" sz="1800" dirty="0">
              <a:latin typeface="Arial" panose="020B0604020202020204" pitchFamily="34" charset="0"/>
              <a:cs typeface="Arial" panose="020B0604020202020204" pitchFamily="34" charset="0"/>
            </a:rPr>
            <a:t>SOBRE LA EVENTUAL OBLIGACIÓN DE NEGOCIAR UNA SALIDA SOBERANA AL MAR PARA BOLIVIA</a:t>
          </a:r>
          <a:endParaRPr lang="es-CL" sz="1800" dirty="0"/>
        </a:p>
      </dgm:t>
    </dgm:pt>
    <dgm:pt modelId="{032719D1-DA98-49CF-A342-ABCA68FE3ADC}" type="parTrans" cxnId="{85CF6241-DEC3-43AF-9D2A-EBE523E0A4A2}">
      <dgm:prSet/>
      <dgm:spPr/>
      <dgm:t>
        <a:bodyPr/>
        <a:lstStyle/>
        <a:p>
          <a:endParaRPr lang="es-CL"/>
        </a:p>
      </dgm:t>
    </dgm:pt>
    <dgm:pt modelId="{131620C8-DF13-4614-80E3-51E870DAA591}" type="sibTrans" cxnId="{85CF6241-DEC3-43AF-9D2A-EBE523E0A4A2}">
      <dgm:prSet/>
      <dgm:spPr/>
      <dgm:t>
        <a:bodyPr/>
        <a:lstStyle/>
        <a:p>
          <a:endParaRPr lang="es-CL"/>
        </a:p>
      </dgm:t>
    </dgm:pt>
    <dgm:pt modelId="{A3082D0C-68BD-49F2-B052-04736380C2E6}" type="pres">
      <dgm:prSet presAssocID="{A787CE06-A336-4418-804E-C97295771283}" presName="hierChild1" presStyleCnt="0">
        <dgm:presLayoutVars>
          <dgm:chPref val="1"/>
          <dgm:dir/>
          <dgm:animOne val="branch"/>
          <dgm:animLvl val="lvl"/>
          <dgm:resizeHandles/>
        </dgm:presLayoutVars>
      </dgm:prSet>
      <dgm:spPr/>
    </dgm:pt>
    <dgm:pt modelId="{EA605784-DAEC-4F5D-8AAC-64F4D16C2C8D}" type="pres">
      <dgm:prSet presAssocID="{D3DC4CC4-4129-49A7-A2BA-5BAE86D55390}" presName="hierRoot1" presStyleCnt="0"/>
      <dgm:spPr/>
    </dgm:pt>
    <dgm:pt modelId="{F567A1D9-D870-4955-8EDE-7E55A84EBF10}" type="pres">
      <dgm:prSet presAssocID="{D3DC4CC4-4129-49A7-A2BA-5BAE86D55390}" presName="composite" presStyleCnt="0"/>
      <dgm:spPr/>
    </dgm:pt>
    <dgm:pt modelId="{8A471FA6-826C-460D-B7A6-D0D0EAD87B7E}" type="pres">
      <dgm:prSet presAssocID="{D3DC4CC4-4129-49A7-A2BA-5BAE86D55390}" presName="background" presStyleLbl="node0" presStyleIdx="0" presStyleCnt="1"/>
      <dgm:spPr/>
    </dgm:pt>
    <dgm:pt modelId="{F180FBAA-B382-4CD8-BE5F-5132C2EC06B6}" type="pres">
      <dgm:prSet presAssocID="{D3DC4CC4-4129-49A7-A2BA-5BAE86D55390}" presName="text" presStyleLbl="fgAcc0" presStyleIdx="0" presStyleCnt="1" custScaleX="202653" custLinFactNeighborY="-6669">
        <dgm:presLayoutVars>
          <dgm:chPref val="3"/>
        </dgm:presLayoutVars>
      </dgm:prSet>
      <dgm:spPr/>
    </dgm:pt>
    <dgm:pt modelId="{316E57FB-BC2D-40C5-B163-A1A160D9944A}" type="pres">
      <dgm:prSet presAssocID="{D3DC4CC4-4129-49A7-A2BA-5BAE86D55390}" presName="hierChild2" presStyleCnt="0"/>
      <dgm:spPr/>
    </dgm:pt>
    <dgm:pt modelId="{C61E4D29-D487-4A7E-BA6E-02946E97F17B}" type="pres">
      <dgm:prSet presAssocID="{8E51711F-6DD4-4B15-A15C-EC6B82195133}" presName="Name10" presStyleLbl="parChTrans1D2" presStyleIdx="0" presStyleCnt="2"/>
      <dgm:spPr/>
    </dgm:pt>
    <dgm:pt modelId="{BF9BBE6D-7FBC-4E41-9304-9F0FCD3EECB4}" type="pres">
      <dgm:prSet presAssocID="{5DE2ACD4-C27A-40B0-BDFC-53BF7DC8CFD4}" presName="hierRoot2" presStyleCnt="0"/>
      <dgm:spPr/>
    </dgm:pt>
    <dgm:pt modelId="{34439FAF-D2AD-48E0-8727-128B353E63C7}" type="pres">
      <dgm:prSet presAssocID="{5DE2ACD4-C27A-40B0-BDFC-53BF7DC8CFD4}" presName="composite2" presStyleCnt="0"/>
      <dgm:spPr/>
    </dgm:pt>
    <dgm:pt modelId="{FEDD9BD9-23B8-4D27-AE2D-CD346352B0B7}" type="pres">
      <dgm:prSet presAssocID="{5DE2ACD4-C27A-40B0-BDFC-53BF7DC8CFD4}" presName="background2" presStyleLbl="node2" presStyleIdx="0" presStyleCnt="2"/>
      <dgm:spPr/>
    </dgm:pt>
    <dgm:pt modelId="{BCDFE69A-B6E9-42A9-BC7B-BC1A25B932EE}" type="pres">
      <dgm:prSet presAssocID="{5DE2ACD4-C27A-40B0-BDFC-53BF7DC8CFD4}" presName="text2" presStyleLbl="fgAcc2" presStyleIdx="0" presStyleCnt="2">
        <dgm:presLayoutVars>
          <dgm:chPref val="3"/>
        </dgm:presLayoutVars>
      </dgm:prSet>
      <dgm:spPr/>
    </dgm:pt>
    <dgm:pt modelId="{A5ACCB0E-119D-4ED6-89A1-5BD2DD82E3AD}" type="pres">
      <dgm:prSet presAssocID="{5DE2ACD4-C27A-40B0-BDFC-53BF7DC8CFD4}" presName="hierChild3" presStyleCnt="0"/>
      <dgm:spPr/>
    </dgm:pt>
    <dgm:pt modelId="{43B04C46-36CE-400C-93E4-992116DC64F6}" type="pres">
      <dgm:prSet presAssocID="{86E7F559-B626-4761-B2D9-153DCBD48AB2}" presName="Name17" presStyleLbl="parChTrans1D3" presStyleIdx="0" presStyleCnt="3"/>
      <dgm:spPr/>
    </dgm:pt>
    <dgm:pt modelId="{2920B005-0417-4ED5-93F1-788C17121CFF}" type="pres">
      <dgm:prSet presAssocID="{E4B89F4D-F4BE-48BA-97DF-35E82D4AE433}" presName="hierRoot3" presStyleCnt="0"/>
      <dgm:spPr/>
    </dgm:pt>
    <dgm:pt modelId="{FFA3EBB9-3770-4719-8BD2-54564FE57B2A}" type="pres">
      <dgm:prSet presAssocID="{E4B89F4D-F4BE-48BA-97DF-35E82D4AE433}" presName="composite3" presStyleCnt="0"/>
      <dgm:spPr/>
    </dgm:pt>
    <dgm:pt modelId="{3EB38F8C-D37F-4967-870B-CD5C5A5695B6}" type="pres">
      <dgm:prSet presAssocID="{E4B89F4D-F4BE-48BA-97DF-35E82D4AE433}" presName="background3" presStyleLbl="node3" presStyleIdx="0" presStyleCnt="3"/>
      <dgm:spPr/>
    </dgm:pt>
    <dgm:pt modelId="{FBEA9201-4FD4-4179-BAC3-D3E13DC8E56C}" type="pres">
      <dgm:prSet presAssocID="{E4B89F4D-F4BE-48BA-97DF-35E82D4AE433}" presName="text3" presStyleLbl="fgAcc3" presStyleIdx="0" presStyleCnt="3">
        <dgm:presLayoutVars>
          <dgm:chPref val="3"/>
        </dgm:presLayoutVars>
      </dgm:prSet>
      <dgm:spPr/>
    </dgm:pt>
    <dgm:pt modelId="{70123CAE-2895-4826-A197-43BB0E96C5E1}" type="pres">
      <dgm:prSet presAssocID="{E4B89F4D-F4BE-48BA-97DF-35E82D4AE433}" presName="hierChild4" presStyleCnt="0"/>
      <dgm:spPr/>
    </dgm:pt>
    <dgm:pt modelId="{68BB6D95-B06A-489A-8CF3-C3025EBC4B74}" type="pres">
      <dgm:prSet presAssocID="{159872B2-49AA-407C-8716-40C4874C25EC}" presName="Name10" presStyleLbl="parChTrans1D2" presStyleIdx="1" presStyleCnt="2"/>
      <dgm:spPr/>
    </dgm:pt>
    <dgm:pt modelId="{83A797B8-8486-4467-877B-3B04D17477AA}" type="pres">
      <dgm:prSet presAssocID="{218743C6-2E27-4951-BAA1-4785D5C46272}" presName="hierRoot2" presStyleCnt="0"/>
      <dgm:spPr/>
    </dgm:pt>
    <dgm:pt modelId="{A754B377-AFAD-443D-A1B6-7953CF7C8C96}" type="pres">
      <dgm:prSet presAssocID="{218743C6-2E27-4951-BAA1-4785D5C46272}" presName="composite2" presStyleCnt="0"/>
      <dgm:spPr/>
    </dgm:pt>
    <dgm:pt modelId="{610A0C5A-13EA-4BBB-8C1C-DF0A42A35C83}" type="pres">
      <dgm:prSet presAssocID="{218743C6-2E27-4951-BAA1-4785D5C46272}" presName="background2" presStyleLbl="node2" presStyleIdx="1" presStyleCnt="2"/>
      <dgm:spPr/>
    </dgm:pt>
    <dgm:pt modelId="{52794485-D111-4655-9061-3B38B58A2B51}" type="pres">
      <dgm:prSet presAssocID="{218743C6-2E27-4951-BAA1-4785D5C46272}" presName="text2" presStyleLbl="fgAcc2" presStyleIdx="1" presStyleCnt="2">
        <dgm:presLayoutVars>
          <dgm:chPref val="3"/>
        </dgm:presLayoutVars>
      </dgm:prSet>
      <dgm:spPr/>
    </dgm:pt>
    <dgm:pt modelId="{2A39585F-2C3B-4A1F-A1C1-8A359472F3D0}" type="pres">
      <dgm:prSet presAssocID="{218743C6-2E27-4951-BAA1-4785D5C46272}" presName="hierChild3" presStyleCnt="0"/>
      <dgm:spPr/>
    </dgm:pt>
    <dgm:pt modelId="{8F99A6CE-58B5-4E21-910A-1AA1A1938A06}" type="pres">
      <dgm:prSet presAssocID="{097014FC-08C0-436E-B786-B451FBDBCA43}" presName="Name17" presStyleLbl="parChTrans1D3" presStyleIdx="1" presStyleCnt="3"/>
      <dgm:spPr/>
    </dgm:pt>
    <dgm:pt modelId="{564E7732-1275-41C2-86D2-B2D2D612251C}" type="pres">
      <dgm:prSet presAssocID="{48ED5EBE-B5DD-42FB-AAD5-51770D851FBE}" presName="hierRoot3" presStyleCnt="0"/>
      <dgm:spPr/>
    </dgm:pt>
    <dgm:pt modelId="{6C021C3B-F7D0-48F7-9CD3-9C9168CAE902}" type="pres">
      <dgm:prSet presAssocID="{48ED5EBE-B5DD-42FB-AAD5-51770D851FBE}" presName="composite3" presStyleCnt="0"/>
      <dgm:spPr/>
    </dgm:pt>
    <dgm:pt modelId="{C763406C-9CB4-4853-99F4-FD021343CCDA}" type="pres">
      <dgm:prSet presAssocID="{48ED5EBE-B5DD-42FB-AAD5-51770D851FBE}" presName="background3" presStyleLbl="node3" presStyleIdx="1" presStyleCnt="3"/>
      <dgm:spPr/>
    </dgm:pt>
    <dgm:pt modelId="{193135A5-9869-47A4-A6A0-E7D4C338754E}" type="pres">
      <dgm:prSet presAssocID="{48ED5EBE-B5DD-42FB-AAD5-51770D851FBE}" presName="text3" presStyleLbl="fgAcc3" presStyleIdx="1" presStyleCnt="3">
        <dgm:presLayoutVars>
          <dgm:chPref val="3"/>
        </dgm:presLayoutVars>
      </dgm:prSet>
      <dgm:spPr/>
    </dgm:pt>
    <dgm:pt modelId="{A1E368FB-C19B-4227-A19C-A7DC91B002C2}" type="pres">
      <dgm:prSet presAssocID="{48ED5EBE-B5DD-42FB-AAD5-51770D851FBE}" presName="hierChild4" presStyleCnt="0"/>
      <dgm:spPr/>
    </dgm:pt>
    <dgm:pt modelId="{F8D78187-5D73-49F8-9758-B3C7556BCB30}" type="pres">
      <dgm:prSet presAssocID="{032719D1-DA98-49CF-A342-ABCA68FE3ADC}" presName="Name17" presStyleLbl="parChTrans1D3" presStyleIdx="2" presStyleCnt="3"/>
      <dgm:spPr/>
    </dgm:pt>
    <dgm:pt modelId="{41E60808-86D4-40F0-A43A-540B216EFDE6}" type="pres">
      <dgm:prSet presAssocID="{73D2C291-3254-47B8-9E89-74F82B5A7914}" presName="hierRoot3" presStyleCnt="0"/>
      <dgm:spPr/>
    </dgm:pt>
    <dgm:pt modelId="{158CA3A1-8D92-4ED3-9939-BE3061473FC0}" type="pres">
      <dgm:prSet presAssocID="{73D2C291-3254-47B8-9E89-74F82B5A7914}" presName="composite3" presStyleCnt="0"/>
      <dgm:spPr/>
    </dgm:pt>
    <dgm:pt modelId="{DA1E9E00-24AB-4FFC-96D3-F1C7F4B4F2D7}" type="pres">
      <dgm:prSet presAssocID="{73D2C291-3254-47B8-9E89-74F82B5A7914}" presName="background3" presStyleLbl="node3" presStyleIdx="2" presStyleCnt="3"/>
      <dgm:spPr/>
    </dgm:pt>
    <dgm:pt modelId="{5394B64A-3EE0-4258-9758-598718715407}" type="pres">
      <dgm:prSet presAssocID="{73D2C291-3254-47B8-9E89-74F82B5A7914}" presName="text3" presStyleLbl="fgAcc3" presStyleIdx="2" presStyleCnt="3" custScaleX="135782">
        <dgm:presLayoutVars>
          <dgm:chPref val="3"/>
        </dgm:presLayoutVars>
      </dgm:prSet>
      <dgm:spPr/>
    </dgm:pt>
    <dgm:pt modelId="{7E2D6C04-5B64-4EF8-AB6C-AEA5D069AE71}" type="pres">
      <dgm:prSet presAssocID="{73D2C291-3254-47B8-9E89-74F82B5A7914}" presName="hierChild4" presStyleCnt="0"/>
      <dgm:spPr/>
    </dgm:pt>
  </dgm:ptLst>
  <dgm:cxnLst>
    <dgm:cxn modelId="{32B3AC0E-3511-40AC-9D0C-2FF42EE63953}" type="presOf" srcId="{D3DC4CC4-4129-49A7-A2BA-5BAE86D55390}" destId="{F180FBAA-B382-4CD8-BE5F-5132C2EC06B6}" srcOrd="0" destOrd="0" presId="urn:microsoft.com/office/officeart/2005/8/layout/hierarchy1"/>
    <dgm:cxn modelId="{40064316-CF50-4D0B-8EAE-40B7E4A56B28}" srcId="{A787CE06-A336-4418-804E-C97295771283}" destId="{D3DC4CC4-4129-49A7-A2BA-5BAE86D55390}" srcOrd="0" destOrd="0" parTransId="{878D8E8D-233C-4B38-884D-4AD8286A5568}" sibTransId="{8D336A56-6932-4911-85F0-C4A270BE467F}"/>
    <dgm:cxn modelId="{8BF18720-4A6E-4EE8-ADA6-0ACBC9AA46AC}" srcId="{218743C6-2E27-4951-BAA1-4785D5C46272}" destId="{48ED5EBE-B5DD-42FB-AAD5-51770D851FBE}" srcOrd="0" destOrd="0" parTransId="{097014FC-08C0-436E-B786-B451FBDBCA43}" sibTransId="{15E764AA-E1DB-42B0-93B2-08125F870345}"/>
    <dgm:cxn modelId="{45D73621-D3C0-415F-AD49-996F13B8C1B3}" type="presOf" srcId="{73D2C291-3254-47B8-9E89-74F82B5A7914}" destId="{5394B64A-3EE0-4258-9758-598718715407}" srcOrd="0" destOrd="0" presId="urn:microsoft.com/office/officeart/2005/8/layout/hierarchy1"/>
    <dgm:cxn modelId="{E2A2B339-39D5-45B8-80B1-6B887404EFCA}" type="presOf" srcId="{5DE2ACD4-C27A-40B0-BDFC-53BF7DC8CFD4}" destId="{BCDFE69A-B6E9-42A9-BC7B-BC1A25B932EE}" srcOrd="0" destOrd="0" presId="urn:microsoft.com/office/officeart/2005/8/layout/hierarchy1"/>
    <dgm:cxn modelId="{85CF6241-DEC3-43AF-9D2A-EBE523E0A4A2}" srcId="{218743C6-2E27-4951-BAA1-4785D5C46272}" destId="{73D2C291-3254-47B8-9E89-74F82B5A7914}" srcOrd="1" destOrd="0" parTransId="{032719D1-DA98-49CF-A342-ABCA68FE3ADC}" sibTransId="{131620C8-DF13-4614-80E3-51E870DAA591}"/>
    <dgm:cxn modelId="{500AF668-6B2A-4EF5-B3BE-E8A1F192BF16}" srcId="{5DE2ACD4-C27A-40B0-BDFC-53BF7DC8CFD4}" destId="{E4B89F4D-F4BE-48BA-97DF-35E82D4AE433}" srcOrd="0" destOrd="0" parTransId="{86E7F559-B626-4761-B2D9-153DCBD48AB2}" sibTransId="{95DFB4C6-DF54-43B2-87DB-D9544400D721}"/>
    <dgm:cxn modelId="{C001717B-898C-4209-A8E5-8BB42751AA70}" type="presOf" srcId="{A787CE06-A336-4418-804E-C97295771283}" destId="{A3082D0C-68BD-49F2-B052-04736380C2E6}" srcOrd="0" destOrd="0" presId="urn:microsoft.com/office/officeart/2005/8/layout/hierarchy1"/>
    <dgm:cxn modelId="{A3E9C38F-738A-4011-8220-6DF7E1EBBCD4}" srcId="{D3DC4CC4-4129-49A7-A2BA-5BAE86D55390}" destId="{218743C6-2E27-4951-BAA1-4785D5C46272}" srcOrd="1" destOrd="0" parTransId="{159872B2-49AA-407C-8716-40C4874C25EC}" sibTransId="{DEB0A4D2-F161-4E6C-B76D-DD4E998A4E35}"/>
    <dgm:cxn modelId="{84810797-0C08-4049-BF0D-A1CBE55C4D10}" type="presOf" srcId="{E4B89F4D-F4BE-48BA-97DF-35E82D4AE433}" destId="{FBEA9201-4FD4-4179-BAC3-D3E13DC8E56C}" srcOrd="0" destOrd="0" presId="urn:microsoft.com/office/officeart/2005/8/layout/hierarchy1"/>
    <dgm:cxn modelId="{5979609F-E0BC-4795-86B0-8BB83FF6F481}" srcId="{D3DC4CC4-4129-49A7-A2BA-5BAE86D55390}" destId="{5DE2ACD4-C27A-40B0-BDFC-53BF7DC8CFD4}" srcOrd="0" destOrd="0" parTransId="{8E51711F-6DD4-4B15-A15C-EC6B82195133}" sibTransId="{CC1140B1-20A3-4A74-82FF-DF35426A4385}"/>
    <dgm:cxn modelId="{378ADEA2-3A92-4468-91F9-69D9C81EDF27}" type="presOf" srcId="{218743C6-2E27-4951-BAA1-4785D5C46272}" destId="{52794485-D111-4655-9061-3B38B58A2B51}" srcOrd="0" destOrd="0" presId="urn:microsoft.com/office/officeart/2005/8/layout/hierarchy1"/>
    <dgm:cxn modelId="{5733F4A3-4825-4503-994A-963B92DE4146}" type="presOf" srcId="{48ED5EBE-B5DD-42FB-AAD5-51770D851FBE}" destId="{193135A5-9869-47A4-A6A0-E7D4C338754E}" srcOrd="0" destOrd="0" presId="urn:microsoft.com/office/officeart/2005/8/layout/hierarchy1"/>
    <dgm:cxn modelId="{69345DA6-17F0-41D3-B12E-028BFBBEB1F7}" type="presOf" srcId="{8E51711F-6DD4-4B15-A15C-EC6B82195133}" destId="{C61E4D29-D487-4A7E-BA6E-02946E97F17B}" srcOrd="0" destOrd="0" presId="urn:microsoft.com/office/officeart/2005/8/layout/hierarchy1"/>
    <dgm:cxn modelId="{07C0ACB8-2F80-48E2-9426-9295E33740D7}" type="presOf" srcId="{159872B2-49AA-407C-8716-40C4874C25EC}" destId="{68BB6D95-B06A-489A-8CF3-C3025EBC4B74}" srcOrd="0" destOrd="0" presId="urn:microsoft.com/office/officeart/2005/8/layout/hierarchy1"/>
    <dgm:cxn modelId="{FACF2EC1-E63D-44C1-8512-25BD77226C99}" type="presOf" srcId="{86E7F559-B626-4761-B2D9-153DCBD48AB2}" destId="{43B04C46-36CE-400C-93E4-992116DC64F6}" srcOrd="0" destOrd="0" presId="urn:microsoft.com/office/officeart/2005/8/layout/hierarchy1"/>
    <dgm:cxn modelId="{34AE6BD0-0F90-4B52-8FE4-BD0FBA9B1C1F}" type="presOf" srcId="{032719D1-DA98-49CF-A342-ABCA68FE3ADC}" destId="{F8D78187-5D73-49F8-9758-B3C7556BCB30}" srcOrd="0" destOrd="0" presId="urn:microsoft.com/office/officeart/2005/8/layout/hierarchy1"/>
    <dgm:cxn modelId="{6FD698E2-4F6C-4079-A309-A0DD052C327B}" type="presOf" srcId="{097014FC-08C0-436E-B786-B451FBDBCA43}" destId="{8F99A6CE-58B5-4E21-910A-1AA1A1938A06}" srcOrd="0" destOrd="0" presId="urn:microsoft.com/office/officeart/2005/8/layout/hierarchy1"/>
    <dgm:cxn modelId="{BE2F662D-8395-42E8-8AF1-D7E8D036CD85}" type="presParOf" srcId="{A3082D0C-68BD-49F2-B052-04736380C2E6}" destId="{EA605784-DAEC-4F5D-8AAC-64F4D16C2C8D}" srcOrd="0" destOrd="0" presId="urn:microsoft.com/office/officeart/2005/8/layout/hierarchy1"/>
    <dgm:cxn modelId="{500C0CE1-7F02-416B-A188-9D4400EAF581}" type="presParOf" srcId="{EA605784-DAEC-4F5D-8AAC-64F4D16C2C8D}" destId="{F567A1D9-D870-4955-8EDE-7E55A84EBF10}" srcOrd="0" destOrd="0" presId="urn:microsoft.com/office/officeart/2005/8/layout/hierarchy1"/>
    <dgm:cxn modelId="{BE1E30C6-F062-48BE-BEFA-9907FB32B79E}" type="presParOf" srcId="{F567A1D9-D870-4955-8EDE-7E55A84EBF10}" destId="{8A471FA6-826C-460D-B7A6-D0D0EAD87B7E}" srcOrd="0" destOrd="0" presId="urn:microsoft.com/office/officeart/2005/8/layout/hierarchy1"/>
    <dgm:cxn modelId="{D8DA6808-F47A-43EC-933C-FAF0C85317B8}" type="presParOf" srcId="{F567A1D9-D870-4955-8EDE-7E55A84EBF10}" destId="{F180FBAA-B382-4CD8-BE5F-5132C2EC06B6}" srcOrd="1" destOrd="0" presId="urn:microsoft.com/office/officeart/2005/8/layout/hierarchy1"/>
    <dgm:cxn modelId="{10630D4A-E035-4319-9723-DB519F854411}" type="presParOf" srcId="{EA605784-DAEC-4F5D-8AAC-64F4D16C2C8D}" destId="{316E57FB-BC2D-40C5-B163-A1A160D9944A}" srcOrd="1" destOrd="0" presId="urn:microsoft.com/office/officeart/2005/8/layout/hierarchy1"/>
    <dgm:cxn modelId="{3F237E26-DB18-4BBA-9034-39DCEAC4DC02}" type="presParOf" srcId="{316E57FB-BC2D-40C5-B163-A1A160D9944A}" destId="{C61E4D29-D487-4A7E-BA6E-02946E97F17B}" srcOrd="0" destOrd="0" presId="urn:microsoft.com/office/officeart/2005/8/layout/hierarchy1"/>
    <dgm:cxn modelId="{B32D109F-4874-4AC8-B63E-3E310EDB453F}" type="presParOf" srcId="{316E57FB-BC2D-40C5-B163-A1A160D9944A}" destId="{BF9BBE6D-7FBC-4E41-9304-9F0FCD3EECB4}" srcOrd="1" destOrd="0" presId="urn:microsoft.com/office/officeart/2005/8/layout/hierarchy1"/>
    <dgm:cxn modelId="{C7A8884C-8405-4AA1-BFC2-73C009B43BAC}" type="presParOf" srcId="{BF9BBE6D-7FBC-4E41-9304-9F0FCD3EECB4}" destId="{34439FAF-D2AD-48E0-8727-128B353E63C7}" srcOrd="0" destOrd="0" presId="urn:microsoft.com/office/officeart/2005/8/layout/hierarchy1"/>
    <dgm:cxn modelId="{C193C3DA-2185-43F6-9A3C-BB0E71123896}" type="presParOf" srcId="{34439FAF-D2AD-48E0-8727-128B353E63C7}" destId="{FEDD9BD9-23B8-4D27-AE2D-CD346352B0B7}" srcOrd="0" destOrd="0" presId="urn:microsoft.com/office/officeart/2005/8/layout/hierarchy1"/>
    <dgm:cxn modelId="{322117FB-2C47-4AA8-86D4-24EE6AFB1BCA}" type="presParOf" srcId="{34439FAF-D2AD-48E0-8727-128B353E63C7}" destId="{BCDFE69A-B6E9-42A9-BC7B-BC1A25B932EE}" srcOrd="1" destOrd="0" presId="urn:microsoft.com/office/officeart/2005/8/layout/hierarchy1"/>
    <dgm:cxn modelId="{450F55F5-EC89-497C-A6AD-BAE1DCF5239F}" type="presParOf" srcId="{BF9BBE6D-7FBC-4E41-9304-9F0FCD3EECB4}" destId="{A5ACCB0E-119D-4ED6-89A1-5BD2DD82E3AD}" srcOrd="1" destOrd="0" presId="urn:microsoft.com/office/officeart/2005/8/layout/hierarchy1"/>
    <dgm:cxn modelId="{547E50FF-498E-488F-8DB7-7787A208BC00}" type="presParOf" srcId="{A5ACCB0E-119D-4ED6-89A1-5BD2DD82E3AD}" destId="{43B04C46-36CE-400C-93E4-992116DC64F6}" srcOrd="0" destOrd="0" presId="urn:microsoft.com/office/officeart/2005/8/layout/hierarchy1"/>
    <dgm:cxn modelId="{8A7682CA-5A43-4C6F-A202-FC8F50C383BA}" type="presParOf" srcId="{A5ACCB0E-119D-4ED6-89A1-5BD2DD82E3AD}" destId="{2920B005-0417-4ED5-93F1-788C17121CFF}" srcOrd="1" destOrd="0" presId="urn:microsoft.com/office/officeart/2005/8/layout/hierarchy1"/>
    <dgm:cxn modelId="{0C3B67DF-0C4D-4AE0-8745-568375D390A9}" type="presParOf" srcId="{2920B005-0417-4ED5-93F1-788C17121CFF}" destId="{FFA3EBB9-3770-4719-8BD2-54564FE57B2A}" srcOrd="0" destOrd="0" presId="urn:microsoft.com/office/officeart/2005/8/layout/hierarchy1"/>
    <dgm:cxn modelId="{2542270F-64F2-43C6-B36C-5F3861885F58}" type="presParOf" srcId="{FFA3EBB9-3770-4719-8BD2-54564FE57B2A}" destId="{3EB38F8C-D37F-4967-870B-CD5C5A5695B6}" srcOrd="0" destOrd="0" presId="urn:microsoft.com/office/officeart/2005/8/layout/hierarchy1"/>
    <dgm:cxn modelId="{193BF5E1-9403-4E8D-A2EC-75D89E0421E1}" type="presParOf" srcId="{FFA3EBB9-3770-4719-8BD2-54564FE57B2A}" destId="{FBEA9201-4FD4-4179-BAC3-D3E13DC8E56C}" srcOrd="1" destOrd="0" presId="urn:microsoft.com/office/officeart/2005/8/layout/hierarchy1"/>
    <dgm:cxn modelId="{EF47F7BE-B609-406A-990E-285BF37714D4}" type="presParOf" srcId="{2920B005-0417-4ED5-93F1-788C17121CFF}" destId="{70123CAE-2895-4826-A197-43BB0E96C5E1}" srcOrd="1" destOrd="0" presId="urn:microsoft.com/office/officeart/2005/8/layout/hierarchy1"/>
    <dgm:cxn modelId="{B5686A5B-26D0-45B0-BBD8-FD2D29563C1B}" type="presParOf" srcId="{316E57FB-BC2D-40C5-B163-A1A160D9944A}" destId="{68BB6D95-B06A-489A-8CF3-C3025EBC4B74}" srcOrd="2" destOrd="0" presId="urn:microsoft.com/office/officeart/2005/8/layout/hierarchy1"/>
    <dgm:cxn modelId="{711CBFB7-B2E9-4E73-BCD3-CCE3212CDC2E}" type="presParOf" srcId="{316E57FB-BC2D-40C5-B163-A1A160D9944A}" destId="{83A797B8-8486-4467-877B-3B04D17477AA}" srcOrd="3" destOrd="0" presId="urn:microsoft.com/office/officeart/2005/8/layout/hierarchy1"/>
    <dgm:cxn modelId="{E9393FBC-736D-4E8D-9A76-DFE61565B8D4}" type="presParOf" srcId="{83A797B8-8486-4467-877B-3B04D17477AA}" destId="{A754B377-AFAD-443D-A1B6-7953CF7C8C96}" srcOrd="0" destOrd="0" presId="urn:microsoft.com/office/officeart/2005/8/layout/hierarchy1"/>
    <dgm:cxn modelId="{FE7DA512-C763-4433-A88B-68A6569CD5E9}" type="presParOf" srcId="{A754B377-AFAD-443D-A1B6-7953CF7C8C96}" destId="{610A0C5A-13EA-4BBB-8C1C-DF0A42A35C83}" srcOrd="0" destOrd="0" presId="urn:microsoft.com/office/officeart/2005/8/layout/hierarchy1"/>
    <dgm:cxn modelId="{A2360552-437E-48EC-AC8F-B18DF70EAD8E}" type="presParOf" srcId="{A754B377-AFAD-443D-A1B6-7953CF7C8C96}" destId="{52794485-D111-4655-9061-3B38B58A2B51}" srcOrd="1" destOrd="0" presId="urn:microsoft.com/office/officeart/2005/8/layout/hierarchy1"/>
    <dgm:cxn modelId="{54C5F1CA-C12A-4FF5-9518-53337C6CFD06}" type="presParOf" srcId="{83A797B8-8486-4467-877B-3B04D17477AA}" destId="{2A39585F-2C3B-4A1F-A1C1-8A359472F3D0}" srcOrd="1" destOrd="0" presId="urn:microsoft.com/office/officeart/2005/8/layout/hierarchy1"/>
    <dgm:cxn modelId="{5518491E-1B75-4D97-9775-E89BF475BFFC}" type="presParOf" srcId="{2A39585F-2C3B-4A1F-A1C1-8A359472F3D0}" destId="{8F99A6CE-58B5-4E21-910A-1AA1A1938A06}" srcOrd="0" destOrd="0" presId="urn:microsoft.com/office/officeart/2005/8/layout/hierarchy1"/>
    <dgm:cxn modelId="{640B0753-AE20-4B29-8BB8-95D10994DFAE}" type="presParOf" srcId="{2A39585F-2C3B-4A1F-A1C1-8A359472F3D0}" destId="{564E7732-1275-41C2-86D2-B2D2D612251C}" srcOrd="1" destOrd="0" presId="urn:microsoft.com/office/officeart/2005/8/layout/hierarchy1"/>
    <dgm:cxn modelId="{231CD64B-F13E-40DD-9006-195712B2E617}" type="presParOf" srcId="{564E7732-1275-41C2-86D2-B2D2D612251C}" destId="{6C021C3B-F7D0-48F7-9CD3-9C9168CAE902}" srcOrd="0" destOrd="0" presId="urn:microsoft.com/office/officeart/2005/8/layout/hierarchy1"/>
    <dgm:cxn modelId="{78E0CD70-E53A-4ECF-8524-084304E16E60}" type="presParOf" srcId="{6C021C3B-F7D0-48F7-9CD3-9C9168CAE902}" destId="{C763406C-9CB4-4853-99F4-FD021343CCDA}" srcOrd="0" destOrd="0" presId="urn:microsoft.com/office/officeart/2005/8/layout/hierarchy1"/>
    <dgm:cxn modelId="{694A1791-BC84-4D7A-B258-0D260CCDCC1C}" type="presParOf" srcId="{6C021C3B-F7D0-48F7-9CD3-9C9168CAE902}" destId="{193135A5-9869-47A4-A6A0-E7D4C338754E}" srcOrd="1" destOrd="0" presId="urn:microsoft.com/office/officeart/2005/8/layout/hierarchy1"/>
    <dgm:cxn modelId="{4DA79793-555A-432F-B86A-179AEB9A7168}" type="presParOf" srcId="{564E7732-1275-41C2-86D2-B2D2D612251C}" destId="{A1E368FB-C19B-4227-A19C-A7DC91B002C2}" srcOrd="1" destOrd="0" presId="urn:microsoft.com/office/officeart/2005/8/layout/hierarchy1"/>
    <dgm:cxn modelId="{A2F4A59D-577C-422D-AFC3-294BC4C8E22C}" type="presParOf" srcId="{2A39585F-2C3B-4A1F-A1C1-8A359472F3D0}" destId="{F8D78187-5D73-49F8-9758-B3C7556BCB30}" srcOrd="2" destOrd="0" presId="urn:microsoft.com/office/officeart/2005/8/layout/hierarchy1"/>
    <dgm:cxn modelId="{727A92F6-5128-46D3-90EF-47F939239436}" type="presParOf" srcId="{2A39585F-2C3B-4A1F-A1C1-8A359472F3D0}" destId="{41E60808-86D4-40F0-A43A-540B216EFDE6}" srcOrd="3" destOrd="0" presId="urn:microsoft.com/office/officeart/2005/8/layout/hierarchy1"/>
    <dgm:cxn modelId="{F688B985-24EE-43AE-AAF7-00289FCBB12E}" type="presParOf" srcId="{41E60808-86D4-40F0-A43A-540B216EFDE6}" destId="{158CA3A1-8D92-4ED3-9939-BE3061473FC0}" srcOrd="0" destOrd="0" presId="urn:microsoft.com/office/officeart/2005/8/layout/hierarchy1"/>
    <dgm:cxn modelId="{23E0E88D-D9D9-428A-8F10-1096EBA3FEBA}" type="presParOf" srcId="{158CA3A1-8D92-4ED3-9939-BE3061473FC0}" destId="{DA1E9E00-24AB-4FFC-96D3-F1C7F4B4F2D7}" srcOrd="0" destOrd="0" presId="urn:microsoft.com/office/officeart/2005/8/layout/hierarchy1"/>
    <dgm:cxn modelId="{782760F3-72CA-4B76-A90F-5A3CCCA97E45}" type="presParOf" srcId="{158CA3A1-8D92-4ED3-9939-BE3061473FC0}" destId="{5394B64A-3EE0-4258-9758-598718715407}" srcOrd="1" destOrd="0" presId="urn:microsoft.com/office/officeart/2005/8/layout/hierarchy1"/>
    <dgm:cxn modelId="{CAF03A33-A987-4B6F-ADC8-B3385982AEAA}" type="presParOf" srcId="{41E60808-86D4-40F0-A43A-540B216EFDE6}" destId="{7E2D6C04-5B64-4EF8-AB6C-AEA5D069AE7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3E202F68-BCC0-41B1-AD17-9A70C8EDF468}" type="doc">
      <dgm:prSet loTypeId="urn:microsoft.com/office/officeart/2005/8/layout/hierarchy1" loCatId="hierarchy" qsTypeId="urn:microsoft.com/office/officeart/2005/8/quickstyle/simple1" qsCatId="simple" csTypeId="urn:microsoft.com/office/officeart/2005/8/colors/colorful1" csCatId="colorful" phldr="1"/>
      <dgm:spPr/>
      <dgm:t>
        <a:bodyPr/>
        <a:lstStyle/>
        <a:p>
          <a:endParaRPr lang="es-ES"/>
        </a:p>
      </dgm:t>
    </dgm:pt>
    <dgm:pt modelId="{BA95015C-AB28-4E6A-885B-331A15389DC9}">
      <dgm:prSet phldrT="[Texto]" custT="1"/>
      <dgm:spPr/>
      <dgm:t>
        <a:bodyPr/>
        <a:lstStyle/>
        <a:p>
          <a:r>
            <a:rPr lang="es-ES" sz="2800" dirty="0">
              <a:latin typeface="Arial" panose="020B0604020202020204" pitchFamily="34" charset="0"/>
              <a:cs typeface="Arial" panose="020B0604020202020204" pitchFamily="34" charset="0"/>
            </a:rPr>
            <a:t>CLASIFICACIÓN ESPACIOS MARÍTIMOS</a:t>
          </a:r>
        </a:p>
      </dgm:t>
    </dgm:pt>
    <dgm:pt modelId="{06F41AD3-68CA-4DBA-A9C9-6368E510E470}" type="parTrans" cxnId="{75398827-9C34-4682-8A67-5D5D5BC95B39}">
      <dgm:prSet/>
      <dgm:spPr/>
      <dgm:t>
        <a:bodyPr/>
        <a:lstStyle/>
        <a:p>
          <a:endParaRPr lang="es-ES"/>
        </a:p>
      </dgm:t>
    </dgm:pt>
    <dgm:pt modelId="{714C0B4E-B154-4897-BD7E-081B6D350BE1}" type="sibTrans" cxnId="{75398827-9C34-4682-8A67-5D5D5BC95B39}">
      <dgm:prSet/>
      <dgm:spPr/>
      <dgm:t>
        <a:bodyPr/>
        <a:lstStyle/>
        <a:p>
          <a:endParaRPr lang="es-ES"/>
        </a:p>
      </dgm:t>
    </dgm:pt>
    <dgm:pt modelId="{67B2C882-E559-41D6-A4F2-CC886E15FA67}">
      <dgm:prSet phldrT="[Texto]" custT="1"/>
      <dgm:spPr/>
      <dgm:t>
        <a:bodyPr/>
        <a:lstStyle/>
        <a:p>
          <a:r>
            <a:rPr lang="es-ES" sz="2400" dirty="0">
              <a:latin typeface="Arial" panose="020B0604020202020204" pitchFamily="34" charset="0"/>
              <a:cs typeface="Arial" panose="020B0604020202020204" pitchFamily="34" charset="0"/>
            </a:rPr>
            <a:t>SOBERANÍA</a:t>
          </a:r>
        </a:p>
        <a:p>
          <a:r>
            <a:rPr lang="es-ES" sz="1200" dirty="0">
              <a:latin typeface="Arial" panose="020B0604020202020204" pitchFamily="34" charset="0"/>
              <a:cs typeface="Arial" panose="020B0604020202020204" pitchFamily="34" charset="0"/>
            </a:rPr>
            <a:t>(Ejercicio de la autoridad en un territorio)</a:t>
          </a:r>
        </a:p>
      </dgm:t>
    </dgm:pt>
    <dgm:pt modelId="{D51D00EF-CFD3-49F5-9B4E-833872A10C4D}" type="parTrans" cxnId="{C7BF373D-295D-46A5-9E17-06E3B12F135D}">
      <dgm:prSet/>
      <dgm:spPr/>
      <dgm:t>
        <a:bodyPr/>
        <a:lstStyle/>
        <a:p>
          <a:endParaRPr lang="es-ES"/>
        </a:p>
      </dgm:t>
    </dgm:pt>
    <dgm:pt modelId="{47121D69-F097-4E85-846F-3C7A2541B46F}" type="sibTrans" cxnId="{C7BF373D-295D-46A5-9E17-06E3B12F135D}">
      <dgm:prSet/>
      <dgm:spPr/>
      <dgm:t>
        <a:bodyPr/>
        <a:lstStyle/>
        <a:p>
          <a:endParaRPr lang="es-ES"/>
        </a:p>
      </dgm:t>
    </dgm:pt>
    <dgm:pt modelId="{CC8EED8E-FDFE-4849-A9BF-216D4A414B62}">
      <dgm:prSet phldrT="[Texto]" custT="1"/>
      <dgm:spPr/>
      <dgm:t>
        <a:bodyPr/>
        <a:lstStyle/>
        <a:p>
          <a:r>
            <a:rPr lang="es-ES" sz="2400" dirty="0">
              <a:latin typeface="Arial" panose="020B0604020202020204" pitchFamily="34" charset="0"/>
              <a:cs typeface="Arial" panose="020B0604020202020204" pitchFamily="34" charset="0"/>
            </a:rPr>
            <a:t>JURISDICCIÓN</a:t>
          </a:r>
        </a:p>
      </dgm:t>
    </dgm:pt>
    <dgm:pt modelId="{347375B1-E301-4C14-85E9-F93C763DA7CD}" type="parTrans" cxnId="{BEB46131-E635-4407-807D-72E3A47E8C50}">
      <dgm:prSet/>
      <dgm:spPr/>
      <dgm:t>
        <a:bodyPr/>
        <a:lstStyle/>
        <a:p>
          <a:endParaRPr lang="es-ES"/>
        </a:p>
      </dgm:t>
    </dgm:pt>
    <dgm:pt modelId="{078EFAAE-C668-4E02-BF01-9A78C33F6D0A}" type="sibTrans" cxnId="{BEB46131-E635-4407-807D-72E3A47E8C50}">
      <dgm:prSet/>
      <dgm:spPr/>
      <dgm:t>
        <a:bodyPr/>
        <a:lstStyle/>
        <a:p>
          <a:endParaRPr lang="es-ES"/>
        </a:p>
      </dgm:t>
    </dgm:pt>
    <dgm:pt modelId="{37BA7AEA-41DD-478D-9EEE-35084354E1F6}">
      <dgm:prSet/>
      <dgm:spPr/>
      <dgm:t>
        <a:bodyPr/>
        <a:lstStyle/>
        <a:p>
          <a:r>
            <a:rPr lang="es-ES" dirty="0">
              <a:latin typeface="Arial" panose="020B0604020202020204" pitchFamily="34" charset="0"/>
              <a:cs typeface="Arial" panose="020B0604020202020204" pitchFamily="34" charset="0"/>
            </a:rPr>
            <a:t>PLENA	</a:t>
          </a:r>
        </a:p>
      </dgm:t>
    </dgm:pt>
    <dgm:pt modelId="{C6471875-E3C6-41A9-A9DA-C546CFB49119}" type="parTrans" cxnId="{5B6CF3AA-08F0-4C47-B198-865B2D1E8A4B}">
      <dgm:prSet/>
      <dgm:spPr/>
      <dgm:t>
        <a:bodyPr/>
        <a:lstStyle/>
        <a:p>
          <a:endParaRPr lang="es-ES"/>
        </a:p>
      </dgm:t>
    </dgm:pt>
    <dgm:pt modelId="{787805B6-BEF5-42FC-BB62-43D82D3864E2}" type="sibTrans" cxnId="{5B6CF3AA-08F0-4C47-B198-865B2D1E8A4B}">
      <dgm:prSet/>
      <dgm:spPr/>
      <dgm:t>
        <a:bodyPr/>
        <a:lstStyle/>
        <a:p>
          <a:endParaRPr lang="es-ES"/>
        </a:p>
      </dgm:t>
    </dgm:pt>
    <dgm:pt modelId="{E240C545-BD19-4B37-B48B-45FE88D94ABA}">
      <dgm:prSet/>
      <dgm:spPr/>
      <dgm:t>
        <a:bodyPr/>
        <a:lstStyle/>
        <a:p>
          <a:r>
            <a:rPr lang="es-ES" dirty="0">
              <a:latin typeface="Arial" panose="020B0604020202020204" pitchFamily="34" charset="0"/>
              <a:cs typeface="Arial" panose="020B0604020202020204" pitchFamily="34" charset="0"/>
            </a:rPr>
            <a:t>RESTRINGIDA</a:t>
          </a:r>
        </a:p>
      </dgm:t>
    </dgm:pt>
    <dgm:pt modelId="{209C6CA2-2F7B-4685-B0F3-5BCF02C6D5EB}" type="parTrans" cxnId="{96760DBF-E3DB-45E0-A895-97332ED3F9A9}">
      <dgm:prSet/>
      <dgm:spPr/>
      <dgm:t>
        <a:bodyPr/>
        <a:lstStyle/>
        <a:p>
          <a:endParaRPr lang="es-ES"/>
        </a:p>
      </dgm:t>
    </dgm:pt>
    <dgm:pt modelId="{3B34F4E6-B75B-4388-A956-ADADA00AE704}" type="sibTrans" cxnId="{96760DBF-E3DB-45E0-A895-97332ED3F9A9}">
      <dgm:prSet/>
      <dgm:spPr/>
      <dgm:t>
        <a:bodyPr/>
        <a:lstStyle/>
        <a:p>
          <a:endParaRPr lang="es-ES"/>
        </a:p>
      </dgm:t>
    </dgm:pt>
    <dgm:pt modelId="{B2BAF8DF-0F85-4BC7-9B0D-5F469FD5C924}">
      <dgm:prSet/>
      <dgm:spPr/>
      <dgm:t>
        <a:bodyPr/>
        <a:lstStyle/>
        <a:p>
          <a:r>
            <a:rPr lang="es-ES" dirty="0">
              <a:latin typeface="Arial" panose="020B0604020202020204" pitchFamily="34" charset="0"/>
              <a:cs typeface="Arial" panose="020B0604020202020204" pitchFamily="34" charset="0"/>
            </a:rPr>
            <a:t>ESPACIOS LIBRES</a:t>
          </a:r>
        </a:p>
      </dgm:t>
    </dgm:pt>
    <dgm:pt modelId="{657B8519-64DD-4DD7-9EBF-FABC5CE1BE5B}" type="parTrans" cxnId="{CE0FC92A-B315-496A-80E9-83B2578DD83C}">
      <dgm:prSet/>
      <dgm:spPr/>
      <dgm:t>
        <a:bodyPr/>
        <a:lstStyle/>
        <a:p>
          <a:endParaRPr lang="es-ES"/>
        </a:p>
      </dgm:t>
    </dgm:pt>
    <dgm:pt modelId="{D1C106E1-41D9-4876-ABEF-92F7B4DB7F6C}" type="sibTrans" cxnId="{CE0FC92A-B315-496A-80E9-83B2578DD83C}">
      <dgm:prSet/>
      <dgm:spPr/>
      <dgm:t>
        <a:bodyPr/>
        <a:lstStyle/>
        <a:p>
          <a:endParaRPr lang="es-ES"/>
        </a:p>
      </dgm:t>
    </dgm:pt>
    <dgm:pt modelId="{4E0B0E17-74A2-402B-B0EC-1682FB9219F4}">
      <dgm:prSet/>
      <dgm:spPr/>
      <dgm:t>
        <a:bodyPr/>
        <a:lstStyle/>
        <a:p>
          <a:r>
            <a:rPr lang="es-ES" dirty="0">
              <a:latin typeface="Arial" panose="020B0604020202020204" pitchFamily="34" charset="0"/>
              <a:cs typeface="Arial" panose="020B0604020202020204" pitchFamily="34" charset="0"/>
            </a:rPr>
            <a:t>BAJO JURISDICCIÓN NACIONAL</a:t>
          </a:r>
        </a:p>
      </dgm:t>
    </dgm:pt>
    <dgm:pt modelId="{02BB75D1-10F2-422B-80A5-1124182581D6}" type="parTrans" cxnId="{E9D00994-A9AD-4AF0-95FD-FF01E4A44D93}">
      <dgm:prSet/>
      <dgm:spPr/>
      <dgm:t>
        <a:bodyPr/>
        <a:lstStyle/>
        <a:p>
          <a:endParaRPr lang="es-ES"/>
        </a:p>
      </dgm:t>
    </dgm:pt>
    <dgm:pt modelId="{B7BAA34B-8666-433A-B1B8-5E5765E8F837}" type="sibTrans" cxnId="{E9D00994-A9AD-4AF0-95FD-FF01E4A44D93}">
      <dgm:prSet/>
      <dgm:spPr/>
      <dgm:t>
        <a:bodyPr/>
        <a:lstStyle/>
        <a:p>
          <a:endParaRPr lang="es-ES"/>
        </a:p>
      </dgm:t>
    </dgm:pt>
    <dgm:pt modelId="{661FEEB6-F98B-4CBF-A5A7-2843D9471993}">
      <dgm:prSet/>
      <dgm:spPr/>
      <dgm:t>
        <a:bodyPr/>
        <a:lstStyle/>
        <a:p>
          <a:r>
            <a:rPr lang="es-ES" dirty="0">
              <a:latin typeface="Arial" panose="020B0604020202020204" pitchFamily="34" charset="0"/>
              <a:cs typeface="Arial" panose="020B0604020202020204" pitchFamily="34" charset="0"/>
            </a:rPr>
            <a:t>NO SOMETIDOS JURISDICCIÓN NACIONAL</a:t>
          </a:r>
        </a:p>
      </dgm:t>
    </dgm:pt>
    <dgm:pt modelId="{3D928CE3-5D66-4CD3-AC65-9E781F543847}" type="parTrans" cxnId="{995E5BC3-29E4-4E46-B6F0-3ADCBC67E2F7}">
      <dgm:prSet/>
      <dgm:spPr/>
      <dgm:t>
        <a:bodyPr/>
        <a:lstStyle/>
        <a:p>
          <a:endParaRPr lang="es-ES"/>
        </a:p>
      </dgm:t>
    </dgm:pt>
    <dgm:pt modelId="{6F684C6D-B9D4-4385-AC79-2A83A5E58C81}" type="sibTrans" cxnId="{995E5BC3-29E4-4E46-B6F0-3ADCBC67E2F7}">
      <dgm:prSet/>
      <dgm:spPr/>
      <dgm:t>
        <a:bodyPr/>
        <a:lstStyle/>
        <a:p>
          <a:endParaRPr lang="es-ES"/>
        </a:p>
      </dgm:t>
    </dgm:pt>
    <dgm:pt modelId="{584F9225-3188-441F-8578-844AD6D21DAB}" type="pres">
      <dgm:prSet presAssocID="{3E202F68-BCC0-41B1-AD17-9A70C8EDF468}" presName="hierChild1" presStyleCnt="0">
        <dgm:presLayoutVars>
          <dgm:chPref val="1"/>
          <dgm:dir/>
          <dgm:animOne val="branch"/>
          <dgm:animLvl val="lvl"/>
          <dgm:resizeHandles/>
        </dgm:presLayoutVars>
      </dgm:prSet>
      <dgm:spPr/>
    </dgm:pt>
    <dgm:pt modelId="{3AE23FA9-F83F-4E1A-909C-B166C390F670}" type="pres">
      <dgm:prSet presAssocID="{BA95015C-AB28-4E6A-885B-331A15389DC9}" presName="hierRoot1" presStyleCnt="0"/>
      <dgm:spPr/>
    </dgm:pt>
    <dgm:pt modelId="{D95FBFDF-5733-4696-9A4C-FEA371B93910}" type="pres">
      <dgm:prSet presAssocID="{BA95015C-AB28-4E6A-885B-331A15389DC9}" presName="composite" presStyleCnt="0"/>
      <dgm:spPr/>
    </dgm:pt>
    <dgm:pt modelId="{90B64BBB-5B24-466E-B3BB-54383DA6B5DD}" type="pres">
      <dgm:prSet presAssocID="{BA95015C-AB28-4E6A-885B-331A15389DC9}" presName="background" presStyleLbl="node0" presStyleIdx="0" presStyleCnt="1"/>
      <dgm:spPr/>
    </dgm:pt>
    <dgm:pt modelId="{169E3EB1-C42E-493D-892D-24666B1C1B8F}" type="pres">
      <dgm:prSet presAssocID="{BA95015C-AB28-4E6A-885B-331A15389DC9}" presName="text" presStyleLbl="fgAcc0" presStyleIdx="0" presStyleCnt="1" custScaleX="411614">
        <dgm:presLayoutVars>
          <dgm:chPref val="3"/>
        </dgm:presLayoutVars>
      </dgm:prSet>
      <dgm:spPr/>
    </dgm:pt>
    <dgm:pt modelId="{42E35045-9AD7-474E-BF6B-8B129B95DC7B}" type="pres">
      <dgm:prSet presAssocID="{BA95015C-AB28-4E6A-885B-331A15389DC9}" presName="hierChild2" presStyleCnt="0"/>
      <dgm:spPr/>
    </dgm:pt>
    <dgm:pt modelId="{CA86107E-3C3B-4F85-A9A2-5792B0C603B5}" type="pres">
      <dgm:prSet presAssocID="{D51D00EF-CFD3-49F5-9B4E-833872A10C4D}" presName="Name10" presStyleLbl="parChTrans1D2" presStyleIdx="0" presStyleCnt="2"/>
      <dgm:spPr/>
    </dgm:pt>
    <dgm:pt modelId="{9F824964-CB6F-46B3-B17D-0A79056978E9}" type="pres">
      <dgm:prSet presAssocID="{67B2C882-E559-41D6-A4F2-CC886E15FA67}" presName="hierRoot2" presStyleCnt="0"/>
      <dgm:spPr/>
    </dgm:pt>
    <dgm:pt modelId="{336E6A62-41EE-414E-8C54-0C486F646CE0}" type="pres">
      <dgm:prSet presAssocID="{67B2C882-E559-41D6-A4F2-CC886E15FA67}" presName="composite2" presStyleCnt="0"/>
      <dgm:spPr/>
    </dgm:pt>
    <dgm:pt modelId="{CE79D5BB-E06C-47AE-ACAC-5A9DA007FA67}" type="pres">
      <dgm:prSet presAssocID="{67B2C882-E559-41D6-A4F2-CC886E15FA67}" presName="background2" presStyleLbl="node2" presStyleIdx="0" presStyleCnt="2"/>
      <dgm:spPr/>
    </dgm:pt>
    <dgm:pt modelId="{ED30F32A-C2F7-4D24-9EDF-478372C839F3}" type="pres">
      <dgm:prSet presAssocID="{67B2C882-E559-41D6-A4F2-CC886E15FA67}" presName="text2" presStyleLbl="fgAcc2" presStyleIdx="0" presStyleCnt="2" custScaleX="174999">
        <dgm:presLayoutVars>
          <dgm:chPref val="3"/>
        </dgm:presLayoutVars>
      </dgm:prSet>
      <dgm:spPr/>
    </dgm:pt>
    <dgm:pt modelId="{D01EACF1-85DD-499D-ACCE-2B2CB2BD1C64}" type="pres">
      <dgm:prSet presAssocID="{67B2C882-E559-41D6-A4F2-CC886E15FA67}" presName="hierChild3" presStyleCnt="0"/>
      <dgm:spPr/>
    </dgm:pt>
    <dgm:pt modelId="{B4C9E6EC-064A-48F5-BABF-D815E1E169C8}" type="pres">
      <dgm:prSet presAssocID="{C6471875-E3C6-41A9-A9DA-C546CFB49119}" presName="Name17" presStyleLbl="parChTrans1D3" presStyleIdx="0" presStyleCnt="5"/>
      <dgm:spPr/>
    </dgm:pt>
    <dgm:pt modelId="{77BC1A04-1E79-44E2-ABC3-C818878207EE}" type="pres">
      <dgm:prSet presAssocID="{37BA7AEA-41DD-478D-9EEE-35084354E1F6}" presName="hierRoot3" presStyleCnt="0"/>
      <dgm:spPr/>
    </dgm:pt>
    <dgm:pt modelId="{B2B46D66-1065-4A5D-A393-D9016E7C45A3}" type="pres">
      <dgm:prSet presAssocID="{37BA7AEA-41DD-478D-9EEE-35084354E1F6}" presName="composite3" presStyleCnt="0"/>
      <dgm:spPr/>
    </dgm:pt>
    <dgm:pt modelId="{E6BCBC0D-12E8-4047-A951-3941DF69BE6D}" type="pres">
      <dgm:prSet presAssocID="{37BA7AEA-41DD-478D-9EEE-35084354E1F6}" presName="background3" presStyleLbl="node3" presStyleIdx="0" presStyleCnt="5"/>
      <dgm:spPr/>
    </dgm:pt>
    <dgm:pt modelId="{68B89B65-F86C-48A0-8EC1-0D93D0F7F08B}" type="pres">
      <dgm:prSet presAssocID="{37BA7AEA-41DD-478D-9EEE-35084354E1F6}" presName="text3" presStyleLbl="fgAcc3" presStyleIdx="0" presStyleCnt="5">
        <dgm:presLayoutVars>
          <dgm:chPref val="3"/>
        </dgm:presLayoutVars>
      </dgm:prSet>
      <dgm:spPr/>
    </dgm:pt>
    <dgm:pt modelId="{32D71EF5-4B13-4454-A886-733B98636F0D}" type="pres">
      <dgm:prSet presAssocID="{37BA7AEA-41DD-478D-9EEE-35084354E1F6}" presName="hierChild4" presStyleCnt="0"/>
      <dgm:spPr/>
    </dgm:pt>
    <dgm:pt modelId="{AA6D87E8-3BA2-4C53-BA7E-FE3B19BAD3B5}" type="pres">
      <dgm:prSet presAssocID="{209C6CA2-2F7B-4685-B0F3-5BCF02C6D5EB}" presName="Name17" presStyleLbl="parChTrans1D3" presStyleIdx="1" presStyleCnt="5"/>
      <dgm:spPr/>
    </dgm:pt>
    <dgm:pt modelId="{B06788CA-DD6D-4A91-A16A-4A4E39AF642C}" type="pres">
      <dgm:prSet presAssocID="{E240C545-BD19-4B37-B48B-45FE88D94ABA}" presName="hierRoot3" presStyleCnt="0"/>
      <dgm:spPr/>
    </dgm:pt>
    <dgm:pt modelId="{87F4E5CB-6031-4154-9FBD-58C7C63A4540}" type="pres">
      <dgm:prSet presAssocID="{E240C545-BD19-4B37-B48B-45FE88D94ABA}" presName="composite3" presStyleCnt="0"/>
      <dgm:spPr/>
    </dgm:pt>
    <dgm:pt modelId="{ED0C4179-9C90-4917-83EA-6516FF85CD5C}" type="pres">
      <dgm:prSet presAssocID="{E240C545-BD19-4B37-B48B-45FE88D94ABA}" presName="background3" presStyleLbl="node3" presStyleIdx="1" presStyleCnt="5"/>
      <dgm:spPr/>
    </dgm:pt>
    <dgm:pt modelId="{EBACDD2A-104F-4608-8E0D-4E85FC971933}" type="pres">
      <dgm:prSet presAssocID="{E240C545-BD19-4B37-B48B-45FE88D94ABA}" presName="text3" presStyleLbl="fgAcc3" presStyleIdx="1" presStyleCnt="5">
        <dgm:presLayoutVars>
          <dgm:chPref val="3"/>
        </dgm:presLayoutVars>
      </dgm:prSet>
      <dgm:spPr/>
    </dgm:pt>
    <dgm:pt modelId="{9DFC9841-EEDB-4439-85B6-1CF8F02EE2B2}" type="pres">
      <dgm:prSet presAssocID="{E240C545-BD19-4B37-B48B-45FE88D94ABA}" presName="hierChild4" presStyleCnt="0"/>
      <dgm:spPr/>
    </dgm:pt>
    <dgm:pt modelId="{DBFD4FAE-C6AA-464B-9078-BE96961AC20B}" type="pres">
      <dgm:prSet presAssocID="{657B8519-64DD-4DD7-9EBF-FABC5CE1BE5B}" presName="Name17" presStyleLbl="parChTrans1D3" presStyleIdx="2" presStyleCnt="5"/>
      <dgm:spPr/>
    </dgm:pt>
    <dgm:pt modelId="{D310E96B-FA64-4BC8-B16C-AA121966A630}" type="pres">
      <dgm:prSet presAssocID="{B2BAF8DF-0F85-4BC7-9B0D-5F469FD5C924}" presName="hierRoot3" presStyleCnt="0"/>
      <dgm:spPr/>
    </dgm:pt>
    <dgm:pt modelId="{064AB72B-9087-4B19-AEEC-85A2C0CEC9DD}" type="pres">
      <dgm:prSet presAssocID="{B2BAF8DF-0F85-4BC7-9B0D-5F469FD5C924}" presName="composite3" presStyleCnt="0"/>
      <dgm:spPr/>
    </dgm:pt>
    <dgm:pt modelId="{C12F4C28-47D9-4E90-B248-DD8472A8D231}" type="pres">
      <dgm:prSet presAssocID="{B2BAF8DF-0F85-4BC7-9B0D-5F469FD5C924}" presName="background3" presStyleLbl="node3" presStyleIdx="2" presStyleCnt="5"/>
      <dgm:spPr/>
    </dgm:pt>
    <dgm:pt modelId="{5051375B-34E4-44E6-B5A5-1FFF8A95BBAF}" type="pres">
      <dgm:prSet presAssocID="{B2BAF8DF-0F85-4BC7-9B0D-5F469FD5C924}" presName="text3" presStyleLbl="fgAcc3" presStyleIdx="2" presStyleCnt="5">
        <dgm:presLayoutVars>
          <dgm:chPref val="3"/>
        </dgm:presLayoutVars>
      </dgm:prSet>
      <dgm:spPr/>
    </dgm:pt>
    <dgm:pt modelId="{0DEC737E-3D54-4985-B29E-E64DD21ECDF5}" type="pres">
      <dgm:prSet presAssocID="{B2BAF8DF-0F85-4BC7-9B0D-5F469FD5C924}" presName="hierChild4" presStyleCnt="0"/>
      <dgm:spPr/>
    </dgm:pt>
    <dgm:pt modelId="{92681042-0FB2-4658-8902-F4D8C9EBEBFF}" type="pres">
      <dgm:prSet presAssocID="{347375B1-E301-4C14-85E9-F93C763DA7CD}" presName="Name10" presStyleLbl="parChTrans1D2" presStyleIdx="1" presStyleCnt="2"/>
      <dgm:spPr/>
    </dgm:pt>
    <dgm:pt modelId="{30FB3FE4-83FC-48FF-A24F-46DC4DDC0F3F}" type="pres">
      <dgm:prSet presAssocID="{CC8EED8E-FDFE-4849-A9BF-216D4A414B62}" presName="hierRoot2" presStyleCnt="0"/>
      <dgm:spPr/>
    </dgm:pt>
    <dgm:pt modelId="{F73DAE21-1A4A-43A3-BABD-F0774CADFB37}" type="pres">
      <dgm:prSet presAssocID="{CC8EED8E-FDFE-4849-A9BF-216D4A414B62}" presName="composite2" presStyleCnt="0"/>
      <dgm:spPr/>
    </dgm:pt>
    <dgm:pt modelId="{B5484968-2364-426C-93C4-1410EEB5C094}" type="pres">
      <dgm:prSet presAssocID="{CC8EED8E-FDFE-4849-A9BF-216D4A414B62}" presName="background2" presStyleLbl="node2" presStyleIdx="1" presStyleCnt="2"/>
      <dgm:spPr/>
    </dgm:pt>
    <dgm:pt modelId="{42B9D5F0-F75D-4F75-9CAB-33A747356C80}" type="pres">
      <dgm:prSet presAssocID="{CC8EED8E-FDFE-4849-A9BF-216D4A414B62}" presName="text2" presStyleLbl="fgAcc2" presStyleIdx="1" presStyleCnt="2" custScaleX="172236">
        <dgm:presLayoutVars>
          <dgm:chPref val="3"/>
        </dgm:presLayoutVars>
      </dgm:prSet>
      <dgm:spPr/>
    </dgm:pt>
    <dgm:pt modelId="{A5FB40E4-2CC7-4B3E-A754-844A15D9AF97}" type="pres">
      <dgm:prSet presAssocID="{CC8EED8E-FDFE-4849-A9BF-216D4A414B62}" presName="hierChild3" presStyleCnt="0"/>
      <dgm:spPr/>
    </dgm:pt>
    <dgm:pt modelId="{AB0DE5A8-5A35-44E3-9941-D1335DC88E3B}" type="pres">
      <dgm:prSet presAssocID="{02BB75D1-10F2-422B-80A5-1124182581D6}" presName="Name17" presStyleLbl="parChTrans1D3" presStyleIdx="3" presStyleCnt="5"/>
      <dgm:spPr/>
    </dgm:pt>
    <dgm:pt modelId="{E39405D4-232B-4DB1-8672-B6A8C1577F90}" type="pres">
      <dgm:prSet presAssocID="{4E0B0E17-74A2-402B-B0EC-1682FB9219F4}" presName="hierRoot3" presStyleCnt="0"/>
      <dgm:spPr/>
    </dgm:pt>
    <dgm:pt modelId="{D3953CBE-51F1-43C8-944E-1E551F362822}" type="pres">
      <dgm:prSet presAssocID="{4E0B0E17-74A2-402B-B0EC-1682FB9219F4}" presName="composite3" presStyleCnt="0"/>
      <dgm:spPr/>
    </dgm:pt>
    <dgm:pt modelId="{B16C42F5-2492-4152-B2CD-98AD97BC781D}" type="pres">
      <dgm:prSet presAssocID="{4E0B0E17-74A2-402B-B0EC-1682FB9219F4}" presName="background3" presStyleLbl="node3" presStyleIdx="3" presStyleCnt="5"/>
      <dgm:spPr/>
    </dgm:pt>
    <dgm:pt modelId="{867345B8-74F4-4737-90CA-DD39E94E056B}" type="pres">
      <dgm:prSet presAssocID="{4E0B0E17-74A2-402B-B0EC-1682FB9219F4}" presName="text3" presStyleLbl="fgAcc3" presStyleIdx="3" presStyleCnt="5">
        <dgm:presLayoutVars>
          <dgm:chPref val="3"/>
        </dgm:presLayoutVars>
      </dgm:prSet>
      <dgm:spPr/>
    </dgm:pt>
    <dgm:pt modelId="{74B4CEDC-793E-44D6-8540-6ED57E9AA072}" type="pres">
      <dgm:prSet presAssocID="{4E0B0E17-74A2-402B-B0EC-1682FB9219F4}" presName="hierChild4" presStyleCnt="0"/>
      <dgm:spPr/>
    </dgm:pt>
    <dgm:pt modelId="{AC3D67F3-8235-422A-AFA4-048A1C0940BA}" type="pres">
      <dgm:prSet presAssocID="{3D928CE3-5D66-4CD3-AC65-9E781F543847}" presName="Name17" presStyleLbl="parChTrans1D3" presStyleIdx="4" presStyleCnt="5"/>
      <dgm:spPr/>
    </dgm:pt>
    <dgm:pt modelId="{029DDFAE-D30B-4AF8-8F38-DEFD3893F0E8}" type="pres">
      <dgm:prSet presAssocID="{661FEEB6-F98B-4CBF-A5A7-2843D9471993}" presName="hierRoot3" presStyleCnt="0"/>
      <dgm:spPr/>
    </dgm:pt>
    <dgm:pt modelId="{2F3899E1-BB12-4C6D-A0FC-F9ECFC15F4DF}" type="pres">
      <dgm:prSet presAssocID="{661FEEB6-F98B-4CBF-A5A7-2843D9471993}" presName="composite3" presStyleCnt="0"/>
      <dgm:spPr/>
    </dgm:pt>
    <dgm:pt modelId="{AEE3400F-13C4-411A-8D37-DB6C202E1379}" type="pres">
      <dgm:prSet presAssocID="{661FEEB6-F98B-4CBF-A5A7-2843D9471993}" presName="background3" presStyleLbl="node3" presStyleIdx="4" presStyleCnt="5"/>
      <dgm:spPr/>
    </dgm:pt>
    <dgm:pt modelId="{A1D2FA66-DE75-432A-B482-A8FE312D3A0D}" type="pres">
      <dgm:prSet presAssocID="{661FEEB6-F98B-4CBF-A5A7-2843D9471993}" presName="text3" presStyleLbl="fgAcc3" presStyleIdx="4" presStyleCnt="5">
        <dgm:presLayoutVars>
          <dgm:chPref val="3"/>
        </dgm:presLayoutVars>
      </dgm:prSet>
      <dgm:spPr/>
    </dgm:pt>
    <dgm:pt modelId="{5D326D17-2C58-4697-AFDD-CF77EFA39AB5}" type="pres">
      <dgm:prSet presAssocID="{661FEEB6-F98B-4CBF-A5A7-2843D9471993}" presName="hierChild4" presStyleCnt="0"/>
      <dgm:spPr/>
    </dgm:pt>
  </dgm:ptLst>
  <dgm:cxnLst>
    <dgm:cxn modelId="{AA842E06-37F8-4DEB-AA8F-1E196F35FE65}" type="presOf" srcId="{657B8519-64DD-4DD7-9EBF-FABC5CE1BE5B}" destId="{DBFD4FAE-C6AA-464B-9078-BE96961AC20B}" srcOrd="0" destOrd="0" presId="urn:microsoft.com/office/officeart/2005/8/layout/hierarchy1"/>
    <dgm:cxn modelId="{E64BD307-0D22-4AFC-AAD3-4A0ADDE33ED8}" type="presOf" srcId="{3D928CE3-5D66-4CD3-AC65-9E781F543847}" destId="{AC3D67F3-8235-422A-AFA4-048A1C0940BA}" srcOrd="0" destOrd="0" presId="urn:microsoft.com/office/officeart/2005/8/layout/hierarchy1"/>
    <dgm:cxn modelId="{AC99750F-9B0D-4F55-8918-90B0BED416E4}" type="presOf" srcId="{67B2C882-E559-41D6-A4F2-CC886E15FA67}" destId="{ED30F32A-C2F7-4D24-9EDF-478372C839F3}" srcOrd="0" destOrd="0" presId="urn:microsoft.com/office/officeart/2005/8/layout/hierarchy1"/>
    <dgm:cxn modelId="{75398827-9C34-4682-8A67-5D5D5BC95B39}" srcId="{3E202F68-BCC0-41B1-AD17-9A70C8EDF468}" destId="{BA95015C-AB28-4E6A-885B-331A15389DC9}" srcOrd="0" destOrd="0" parTransId="{06F41AD3-68CA-4DBA-A9C9-6368E510E470}" sibTransId="{714C0B4E-B154-4897-BD7E-081B6D350BE1}"/>
    <dgm:cxn modelId="{CE0FC92A-B315-496A-80E9-83B2578DD83C}" srcId="{67B2C882-E559-41D6-A4F2-CC886E15FA67}" destId="{B2BAF8DF-0F85-4BC7-9B0D-5F469FD5C924}" srcOrd="2" destOrd="0" parTransId="{657B8519-64DD-4DD7-9EBF-FABC5CE1BE5B}" sibTransId="{D1C106E1-41D9-4876-ABEF-92F7B4DB7F6C}"/>
    <dgm:cxn modelId="{BEB46131-E635-4407-807D-72E3A47E8C50}" srcId="{BA95015C-AB28-4E6A-885B-331A15389DC9}" destId="{CC8EED8E-FDFE-4849-A9BF-216D4A414B62}" srcOrd="1" destOrd="0" parTransId="{347375B1-E301-4C14-85E9-F93C763DA7CD}" sibTransId="{078EFAAE-C668-4E02-BF01-9A78C33F6D0A}"/>
    <dgm:cxn modelId="{C7BF373D-295D-46A5-9E17-06E3B12F135D}" srcId="{BA95015C-AB28-4E6A-885B-331A15389DC9}" destId="{67B2C882-E559-41D6-A4F2-CC886E15FA67}" srcOrd="0" destOrd="0" parTransId="{D51D00EF-CFD3-49F5-9B4E-833872A10C4D}" sibTransId="{47121D69-F097-4E85-846F-3C7A2541B46F}"/>
    <dgm:cxn modelId="{3185CD5D-30E0-42E3-96D1-A151C62F21C0}" type="presOf" srcId="{BA95015C-AB28-4E6A-885B-331A15389DC9}" destId="{169E3EB1-C42E-493D-892D-24666B1C1B8F}" srcOrd="0" destOrd="0" presId="urn:microsoft.com/office/officeart/2005/8/layout/hierarchy1"/>
    <dgm:cxn modelId="{84EF4F58-6C2A-4B17-BE58-FD8D4EA7912F}" type="presOf" srcId="{B2BAF8DF-0F85-4BC7-9B0D-5F469FD5C924}" destId="{5051375B-34E4-44E6-B5A5-1FFF8A95BBAF}" srcOrd="0" destOrd="0" presId="urn:microsoft.com/office/officeart/2005/8/layout/hierarchy1"/>
    <dgm:cxn modelId="{45C42080-F73A-4888-B706-F44237B7A75C}" type="presOf" srcId="{3E202F68-BCC0-41B1-AD17-9A70C8EDF468}" destId="{584F9225-3188-441F-8578-844AD6D21DAB}" srcOrd="0" destOrd="0" presId="urn:microsoft.com/office/officeart/2005/8/layout/hierarchy1"/>
    <dgm:cxn modelId="{C3630182-7E06-40B5-87C3-C2D81D8BA731}" type="presOf" srcId="{C6471875-E3C6-41A9-A9DA-C546CFB49119}" destId="{B4C9E6EC-064A-48F5-BABF-D815E1E169C8}" srcOrd="0" destOrd="0" presId="urn:microsoft.com/office/officeart/2005/8/layout/hierarchy1"/>
    <dgm:cxn modelId="{A1C5A985-5524-4C99-BF81-4EED954D23FA}" type="presOf" srcId="{4E0B0E17-74A2-402B-B0EC-1682FB9219F4}" destId="{867345B8-74F4-4737-90CA-DD39E94E056B}" srcOrd="0" destOrd="0" presId="urn:microsoft.com/office/officeart/2005/8/layout/hierarchy1"/>
    <dgm:cxn modelId="{3EEC358C-3474-4E33-BA9A-C083066FBCD8}" type="presOf" srcId="{37BA7AEA-41DD-478D-9EEE-35084354E1F6}" destId="{68B89B65-F86C-48A0-8EC1-0D93D0F7F08B}" srcOrd="0" destOrd="0" presId="urn:microsoft.com/office/officeart/2005/8/layout/hierarchy1"/>
    <dgm:cxn modelId="{E9D00994-A9AD-4AF0-95FD-FF01E4A44D93}" srcId="{CC8EED8E-FDFE-4849-A9BF-216D4A414B62}" destId="{4E0B0E17-74A2-402B-B0EC-1682FB9219F4}" srcOrd="0" destOrd="0" parTransId="{02BB75D1-10F2-422B-80A5-1124182581D6}" sibTransId="{B7BAA34B-8666-433A-B1B8-5E5765E8F837}"/>
    <dgm:cxn modelId="{5A43E296-60FA-4508-B102-A9B33812E5FF}" type="presOf" srcId="{CC8EED8E-FDFE-4849-A9BF-216D4A414B62}" destId="{42B9D5F0-F75D-4F75-9CAB-33A747356C80}" srcOrd="0" destOrd="0" presId="urn:microsoft.com/office/officeart/2005/8/layout/hierarchy1"/>
    <dgm:cxn modelId="{740DCEA3-5656-49D5-AD50-A2B8B6F938CA}" type="presOf" srcId="{E240C545-BD19-4B37-B48B-45FE88D94ABA}" destId="{EBACDD2A-104F-4608-8E0D-4E85FC971933}" srcOrd="0" destOrd="0" presId="urn:microsoft.com/office/officeart/2005/8/layout/hierarchy1"/>
    <dgm:cxn modelId="{5B6CF3AA-08F0-4C47-B198-865B2D1E8A4B}" srcId="{67B2C882-E559-41D6-A4F2-CC886E15FA67}" destId="{37BA7AEA-41DD-478D-9EEE-35084354E1F6}" srcOrd="0" destOrd="0" parTransId="{C6471875-E3C6-41A9-A9DA-C546CFB49119}" sibTransId="{787805B6-BEF5-42FC-BB62-43D82D3864E2}"/>
    <dgm:cxn modelId="{96760DBF-E3DB-45E0-A895-97332ED3F9A9}" srcId="{67B2C882-E559-41D6-A4F2-CC886E15FA67}" destId="{E240C545-BD19-4B37-B48B-45FE88D94ABA}" srcOrd="1" destOrd="0" parTransId="{209C6CA2-2F7B-4685-B0F3-5BCF02C6D5EB}" sibTransId="{3B34F4E6-B75B-4388-A956-ADADA00AE704}"/>
    <dgm:cxn modelId="{995E5BC3-29E4-4E46-B6F0-3ADCBC67E2F7}" srcId="{CC8EED8E-FDFE-4849-A9BF-216D4A414B62}" destId="{661FEEB6-F98B-4CBF-A5A7-2843D9471993}" srcOrd="1" destOrd="0" parTransId="{3D928CE3-5D66-4CD3-AC65-9E781F543847}" sibTransId="{6F684C6D-B9D4-4385-AC79-2A83A5E58C81}"/>
    <dgm:cxn modelId="{F20233C4-EEA4-4C38-B4C2-56A00B41372A}" type="presOf" srcId="{209C6CA2-2F7B-4685-B0F3-5BCF02C6D5EB}" destId="{AA6D87E8-3BA2-4C53-BA7E-FE3B19BAD3B5}" srcOrd="0" destOrd="0" presId="urn:microsoft.com/office/officeart/2005/8/layout/hierarchy1"/>
    <dgm:cxn modelId="{6E3C58DD-5B8A-4DFE-84D5-460A19D7BDA3}" type="presOf" srcId="{661FEEB6-F98B-4CBF-A5A7-2843D9471993}" destId="{A1D2FA66-DE75-432A-B482-A8FE312D3A0D}" srcOrd="0" destOrd="0" presId="urn:microsoft.com/office/officeart/2005/8/layout/hierarchy1"/>
    <dgm:cxn modelId="{CD6E7EF0-1816-499B-8B0E-F9305ED9688E}" type="presOf" srcId="{02BB75D1-10F2-422B-80A5-1124182581D6}" destId="{AB0DE5A8-5A35-44E3-9941-D1335DC88E3B}" srcOrd="0" destOrd="0" presId="urn:microsoft.com/office/officeart/2005/8/layout/hierarchy1"/>
    <dgm:cxn modelId="{727BE6F8-6263-4541-85A3-05535FCEB2F9}" type="presOf" srcId="{347375B1-E301-4C14-85E9-F93C763DA7CD}" destId="{92681042-0FB2-4658-8902-F4D8C9EBEBFF}" srcOrd="0" destOrd="0" presId="urn:microsoft.com/office/officeart/2005/8/layout/hierarchy1"/>
    <dgm:cxn modelId="{752BE6F9-753E-4D3F-B958-036AEF70FC16}" type="presOf" srcId="{D51D00EF-CFD3-49F5-9B4E-833872A10C4D}" destId="{CA86107E-3C3B-4F85-A9A2-5792B0C603B5}" srcOrd="0" destOrd="0" presId="urn:microsoft.com/office/officeart/2005/8/layout/hierarchy1"/>
    <dgm:cxn modelId="{E72C3BFB-C92C-404A-B2A1-F54BC9AA1345}" type="presParOf" srcId="{584F9225-3188-441F-8578-844AD6D21DAB}" destId="{3AE23FA9-F83F-4E1A-909C-B166C390F670}" srcOrd="0" destOrd="0" presId="urn:microsoft.com/office/officeart/2005/8/layout/hierarchy1"/>
    <dgm:cxn modelId="{63599D82-5387-4F3A-8E73-A7165761E010}" type="presParOf" srcId="{3AE23FA9-F83F-4E1A-909C-B166C390F670}" destId="{D95FBFDF-5733-4696-9A4C-FEA371B93910}" srcOrd="0" destOrd="0" presId="urn:microsoft.com/office/officeart/2005/8/layout/hierarchy1"/>
    <dgm:cxn modelId="{1F982352-D9C1-4B42-A5BF-4267FC1A47FF}" type="presParOf" srcId="{D95FBFDF-5733-4696-9A4C-FEA371B93910}" destId="{90B64BBB-5B24-466E-B3BB-54383DA6B5DD}" srcOrd="0" destOrd="0" presId="urn:microsoft.com/office/officeart/2005/8/layout/hierarchy1"/>
    <dgm:cxn modelId="{E199CBF5-AFE8-4D31-8042-0130B0965302}" type="presParOf" srcId="{D95FBFDF-5733-4696-9A4C-FEA371B93910}" destId="{169E3EB1-C42E-493D-892D-24666B1C1B8F}" srcOrd="1" destOrd="0" presId="urn:microsoft.com/office/officeart/2005/8/layout/hierarchy1"/>
    <dgm:cxn modelId="{FA51D9D9-D862-4536-80DC-89DE1B7EFE3A}" type="presParOf" srcId="{3AE23FA9-F83F-4E1A-909C-B166C390F670}" destId="{42E35045-9AD7-474E-BF6B-8B129B95DC7B}" srcOrd="1" destOrd="0" presId="urn:microsoft.com/office/officeart/2005/8/layout/hierarchy1"/>
    <dgm:cxn modelId="{D3955EA3-A8B2-4589-9D2A-1208156591CF}" type="presParOf" srcId="{42E35045-9AD7-474E-BF6B-8B129B95DC7B}" destId="{CA86107E-3C3B-4F85-A9A2-5792B0C603B5}" srcOrd="0" destOrd="0" presId="urn:microsoft.com/office/officeart/2005/8/layout/hierarchy1"/>
    <dgm:cxn modelId="{15109B0B-BE11-4165-A24B-DFD84175AF69}" type="presParOf" srcId="{42E35045-9AD7-474E-BF6B-8B129B95DC7B}" destId="{9F824964-CB6F-46B3-B17D-0A79056978E9}" srcOrd="1" destOrd="0" presId="urn:microsoft.com/office/officeart/2005/8/layout/hierarchy1"/>
    <dgm:cxn modelId="{3A28A6B3-B509-4D60-94CF-2C1B19A66408}" type="presParOf" srcId="{9F824964-CB6F-46B3-B17D-0A79056978E9}" destId="{336E6A62-41EE-414E-8C54-0C486F646CE0}" srcOrd="0" destOrd="0" presId="urn:microsoft.com/office/officeart/2005/8/layout/hierarchy1"/>
    <dgm:cxn modelId="{9BC26DE7-9427-4A00-BE41-28B1B76FFE25}" type="presParOf" srcId="{336E6A62-41EE-414E-8C54-0C486F646CE0}" destId="{CE79D5BB-E06C-47AE-ACAC-5A9DA007FA67}" srcOrd="0" destOrd="0" presId="urn:microsoft.com/office/officeart/2005/8/layout/hierarchy1"/>
    <dgm:cxn modelId="{27EAFDAE-1E01-4D65-90FD-C62A5CBC9BE9}" type="presParOf" srcId="{336E6A62-41EE-414E-8C54-0C486F646CE0}" destId="{ED30F32A-C2F7-4D24-9EDF-478372C839F3}" srcOrd="1" destOrd="0" presId="urn:microsoft.com/office/officeart/2005/8/layout/hierarchy1"/>
    <dgm:cxn modelId="{467E56EF-F0EC-4BF1-BF2B-9956C96A182B}" type="presParOf" srcId="{9F824964-CB6F-46B3-B17D-0A79056978E9}" destId="{D01EACF1-85DD-499D-ACCE-2B2CB2BD1C64}" srcOrd="1" destOrd="0" presId="urn:microsoft.com/office/officeart/2005/8/layout/hierarchy1"/>
    <dgm:cxn modelId="{74B93A5E-F3F4-40A5-8EA8-56EFAF562FB8}" type="presParOf" srcId="{D01EACF1-85DD-499D-ACCE-2B2CB2BD1C64}" destId="{B4C9E6EC-064A-48F5-BABF-D815E1E169C8}" srcOrd="0" destOrd="0" presId="urn:microsoft.com/office/officeart/2005/8/layout/hierarchy1"/>
    <dgm:cxn modelId="{1A439159-989F-4000-86EA-2D1276D9CE5E}" type="presParOf" srcId="{D01EACF1-85DD-499D-ACCE-2B2CB2BD1C64}" destId="{77BC1A04-1E79-44E2-ABC3-C818878207EE}" srcOrd="1" destOrd="0" presId="urn:microsoft.com/office/officeart/2005/8/layout/hierarchy1"/>
    <dgm:cxn modelId="{E55F30D4-7D05-41C1-94B3-05A233DDA1AF}" type="presParOf" srcId="{77BC1A04-1E79-44E2-ABC3-C818878207EE}" destId="{B2B46D66-1065-4A5D-A393-D9016E7C45A3}" srcOrd="0" destOrd="0" presId="urn:microsoft.com/office/officeart/2005/8/layout/hierarchy1"/>
    <dgm:cxn modelId="{28AAC312-3DC5-402A-9201-3882E37BC78C}" type="presParOf" srcId="{B2B46D66-1065-4A5D-A393-D9016E7C45A3}" destId="{E6BCBC0D-12E8-4047-A951-3941DF69BE6D}" srcOrd="0" destOrd="0" presId="urn:microsoft.com/office/officeart/2005/8/layout/hierarchy1"/>
    <dgm:cxn modelId="{3AFA9FF1-BEAF-44A8-80DF-AA131DC3B16A}" type="presParOf" srcId="{B2B46D66-1065-4A5D-A393-D9016E7C45A3}" destId="{68B89B65-F86C-48A0-8EC1-0D93D0F7F08B}" srcOrd="1" destOrd="0" presId="urn:microsoft.com/office/officeart/2005/8/layout/hierarchy1"/>
    <dgm:cxn modelId="{5E5A57D7-BE36-4B15-A3FE-AB628DBC88EC}" type="presParOf" srcId="{77BC1A04-1E79-44E2-ABC3-C818878207EE}" destId="{32D71EF5-4B13-4454-A886-733B98636F0D}" srcOrd="1" destOrd="0" presId="urn:microsoft.com/office/officeart/2005/8/layout/hierarchy1"/>
    <dgm:cxn modelId="{EBFEE668-34C7-4CE6-959A-562CB7445108}" type="presParOf" srcId="{D01EACF1-85DD-499D-ACCE-2B2CB2BD1C64}" destId="{AA6D87E8-3BA2-4C53-BA7E-FE3B19BAD3B5}" srcOrd="2" destOrd="0" presId="urn:microsoft.com/office/officeart/2005/8/layout/hierarchy1"/>
    <dgm:cxn modelId="{0AD597A7-85AF-4DF5-AED8-AC5CADE3D094}" type="presParOf" srcId="{D01EACF1-85DD-499D-ACCE-2B2CB2BD1C64}" destId="{B06788CA-DD6D-4A91-A16A-4A4E39AF642C}" srcOrd="3" destOrd="0" presId="urn:microsoft.com/office/officeart/2005/8/layout/hierarchy1"/>
    <dgm:cxn modelId="{8A3BCE86-CFD7-4EE5-85FF-6958DADB898E}" type="presParOf" srcId="{B06788CA-DD6D-4A91-A16A-4A4E39AF642C}" destId="{87F4E5CB-6031-4154-9FBD-58C7C63A4540}" srcOrd="0" destOrd="0" presId="urn:microsoft.com/office/officeart/2005/8/layout/hierarchy1"/>
    <dgm:cxn modelId="{6E05BC59-EDB0-4BF7-8349-54585ABE6C89}" type="presParOf" srcId="{87F4E5CB-6031-4154-9FBD-58C7C63A4540}" destId="{ED0C4179-9C90-4917-83EA-6516FF85CD5C}" srcOrd="0" destOrd="0" presId="urn:microsoft.com/office/officeart/2005/8/layout/hierarchy1"/>
    <dgm:cxn modelId="{0A87026F-8E53-451C-B365-E55682483EAF}" type="presParOf" srcId="{87F4E5CB-6031-4154-9FBD-58C7C63A4540}" destId="{EBACDD2A-104F-4608-8E0D-4E85FC971933}" srcOrd="1" destOrd="0" presId="urn:microsoft.com/office/officeart/2005/8/layout/hierarchy1"/>
    <dgm:cxn modelId="{06587518-0FB4-4C1C-AB61-A34B48E1795F}" type="presParOf" srcId="{B06788CA-DD6D-4A91-A16A-4A4E39AF642C}" destId="{9DFC9841-EEDB-4439-85B6-1CF8F02EE2B2}" srcOrd="1" destOrd="0" presId="urn:microsoft.com/office/officeart/2005/8/layout/hierarchy1"/>
    <dgm:cxn modelId="{D815E93D-8D14-4EFA-BD1C-A6795CB325CA}" type="presParOf" srcId="{D01EACF1-85DD-499D-ACCE-2B2CB2BD1C64}" destId="{DBFD4FAE-C6AA-464B-9078-BE96961AC20B}" srcOrd="4" destOrd="0" presId="urn:microsoft.com/office/officeart/2005/8/layout/hierarchy1"/>
    <dgm:cxn modelId="{CFEAE63B-FC3C-484C-8444-4FFA821433F1}" type="presParOf" srcId="{D01EACF1-85DD-499D-ACCE-2B2CB2BD1C64}" destId="{D310E96B-FA64-4BC8-B16C-AA121966A630}" srcOrd="5" destOrd="0" presId="urn:microsoft.com/office/officeart/2005/8/layout/hierarchy1"/>
    <dgm:cxn modelId="{57DFD215-D371-4508-AC6B-F72E1208D7E5}" type="presParOf" srcId="{D310E96B-FA64-4BC8-B16C-AA121966A630}" destId="{064AB72B-9087-4B19-AEEC-85A2C0CEC9DD}" srcOrd="0" destOrd="0" presId="urn:microsoft.com/office/officeart/2005/8/layout/hierarchy1"/>
    <dgm:cxn modelId="{A99BBB19-16F1-49EC-B484-F64EBFA81902}" type="presParOf" srcId="{064AB72B-9087-4B19-AEEC-85A2C0CEC9DD}" destId="{C12F4C28-47D9-4E90-B248-DD8472A8D231}" srcOrd="0" destOrd="0" presId="urn:microsoft.com/office/officeart/2005/8/layout/hierarchy1"/>
    <dgm:cxn modelId="{3874B7D6-BD8B-4118-85AF-88F19F5A7F18}" type="presParOf" srcId="{064AB72B-9087-4B19-AEEC-85A2C0CEC9DD}" destId="{5051375B-34E4-44E6-B5A5-1FFF8A95BBAF}" srcOrd="1" destOrd="0" presId="urn:microsoft.com/office/officeart/2005/8/layout/hierarchy1"/>
    <dgm:cxn modelId="{0F8AC660-C7D0-4DEF-B9D3-703B89644520}" type="presParOf" srcId="{D310E96B-FA64-4BC8-B16C-AA121966A630}" destId="{0DEC737E-3D54-4985-B29E-E64DD21ECDF5}" srcOrd="1" destOrd="0" presId="urn:microsoft.com/office/officeart/2005/8/layout/hierarchy1"/>
    <dgm:cxn modelId="{FE28F624-0C0E-4E3D-BCC0-88300F31F616}" type="presParOf" srcId="{42E35045-9AD7-474E-BF6B-8B129B95DC7B}" destId="{92681042-0FB2-4658-8902-F4D8C9EBEBFF}" srcOrd="2" destOrd="0" presId="urn:microsoft.com/office/officeart/2005/8/layout/hierarchy1"/>
    <dgm:cxn modelId="{2961DC23-5AFD-4A3A-BD58-51280A443742}" type="presParOf" srcId="{42E35045-9AD7-474E-BF6B-8B129B95DC7B}" destId="{30FB3FE4-83FC-48FF-A24F-46DC4DDC0F3F}" srcOrd="3" destOrd="0" presId="urn:microsoft.com/office/officeart/2005/8/layout/hierarchy1"/>
    <dgm:cxn modelId="{A9294912-FA5B-4C3D-A881-58A9723429CE}" type="presParOf" srcId="{30FB3FE4-83FC-48FF-A24F-46DC4DDC0F3F}" destId="{F73DAE21-1A4A-43A3-BABD-F0774CADFB37}" srcOrd="0" destOrd="0" presId="urn:microsoft.com/office/officeart/2005/8/layout/hierarchy1"/>
    <dgm:cxn modelId="{AD3139EE-B5B7-49B4-B014-6D2FAF19CDC2}" type="presParOf" srcId="{F73DAE21-1A4A-43A3-BABD-F0774CADFB37}" destId="{B5484968-2364-426C-93C4-1410EEB5C094}" srcOrd="0" destOrd="0" presId="urn:microsoft.com/office/officeart/2005/8/layout/hierarchy1"/>
    <dgm:cxn modelId="{7D906B9C-480E-4181-932E-595FFD6D0919}" type="presParOf" srcId="{F73DAE21-1A4A-43A3-BABD-F0774CADFB37}" destId="{42B9D5F0-F75D-4F75-9CAB-33A747356C80}" srcOrd="1" destOrd="0" presId="urn:microsoft.com/office/officeart/2005/8/layout/hierarchy1"/>
    <dgm:cxn modelId="{C565DA67-C045-4799-A08B-C635110D6B6B}" type="presParOf" srcId="{30FB3FE4-83FC-48FF-A24F-46DC4DDC0F3F}" destId="{A5FB40E4-2CC7-4B3E-A754-844A15D9AF97}" srcOrd="1" destOrd="0" presId="urn:microsoft.com/office/officeart/2005/8/layout/hierarchy1"/>
    <dgm:cxn modelId="{85D63E50-2887-44A4-91FC-51EA62B2367B}" type="presParOf" srcId="{A5FB40E4-2CC7-4B3E-A754-844A15D9AF97}" destId="{AB0DE5A8-5A35-44E3-9941-D1335DC88E3B}" srcOrd="0" destOrd="0" presId="urn:microsoft.com/office/officeart/2005/8/layout/hierarchy1"/>
    <dgm:cxn modelId="{F55C274C-A92D-4B18-BF09-E1B37DD32D70}" type="presParOf" srcId="{A5FB40E4-2CC7-4B3E-A754-844A15D9AF97}" destId="{E39405D4-232B-4DB1-8672-B6A8C1577F90}" srcOrd="1" destOrd="0" presId="urn:microsoft.com/office/officeart/2005/8/layout/hierarchy1"/>
    <dgm:cxn modelId="{5C6B2DE1-C0BD-4FF2-A617-87BB08816576}" type="presParOf" srcId="{E39405D4-232B-4DB1-8672-B6A8C1577F90}" destId="{D3953CBE-51F1-43C8-944E-1E551F362822}" srcOrd="0" destOrd="0" presId="urn:microsoft.com/office/officeart/2005/8/layout/hierarchy1"/>
    <dgm:cxn modelId="{A65C07AB-775F-447C-AE62-138379101072}" type="presParOf" srcId="{D3953CBE-51F1-43C8-944E-1E551F362822}" destId="{B16C42F5-2492-4152-B2CD-98AD97BC781D}" srcOrd="0" destOrd="0" presId="urn:microsoft.com/office/officeart/2005/8/layout/hierarchy1"/>
    <dgm:cxn modelId="{F45A01D0-B633-4DAB-9476-34AC2C734FB9}" type="presParOf" srcId="{D3953CBE-51F1-43C8-944E-1E551F362822}" destId="{867345B8-74F4-4737-90CA-DD39E94E056B}" srcOrd="1" destOrd="0" presId="urn:microsoft.com/office/officeart/2005/8/layout/hierarchy1"/>
    <dgm:cxn modelId="{ADE22678-2B33-421C-9D0E-5FF5E55BD535}" type="presParOf" srcId="{E39405D4-232B-4DB1-8672-B6A8C1577F90}" destId="{74B4CEDC-793E-44D6-8540-6ED57E9AA072}" srcOrd="1" destOrd="0" presId="urn:microsoft.com/office/officeart/2005/8/layout/hierarchy1"/>
    <dgm:cxn modelId="{8F041875-9835-49D6-8E34-FDBC3FE625DA}" type="presParOf" srcId="{A5FB40E4-2CC7-4B3E-A754-844A15D9AF97}" destId="{AC3D67F3-8235-422A-AFA4-048A1C0940BA}" srcOrd="2" destOrd="0" presId="urn:microsoft.com/office/officeart/2005/8/layout/hierarchy1"/>
    <dgm:cxn modelId="{AB854360-2926-45CA-ABCB-53D68E67F333}" type="presParOf" srcId="{A5FB40E4-2CC7-4B3E-A754-844A15D9AF97}" destId="{029DDFAE-D30B-4AF8-8F38-DEFD3893F0E8}" srcOrd="3" destOrd="0" presId="urn:microsoft.com/office/officeart/2005/8/layout/hierarchy1"/>
    <dgm:cxn modelId="{5B67B891-D201-48FC-ACBF-78957FF2E1DE}" type="presParOf" srcId="{029DDFAE-D30B-4AF8-8F38-DEFD3893F0E8}" destId="{2F3899E1-BB12-4C6D-A0FC-F9ECFC15F4DF}" srcOrd="0" destOrd="0" presId="urn:microsoft.com/office/officeart/2005/8/layout/hierarchy1"/>
    <dgm:cxn modelId="{C6EB0993-ABB4-4032-A6F2-DD00B86FAD49}" type="presParOf" srcId="{2F3899E1-BB12-4C6D-A0FC-F9ECFC15F4DF}" destId="{AEE3400F-13C4-411A-8D37-DB6C202E1379}" srcOrd="0" destOrd="0" presId="urn:microsoft.com/office/officeart/2005/8/layout/hierarchy1"/>
    <dgm:cxn modelId="{0CD4BE5C-BF08-449F-822F-F4460A5B28DA}" type="presParOf" srcId="{2F3899E1-BB12-4C6D-A0FC-F9ECFC15F4DF}" destId="{A1D2FA66-DE75-432A-B482-A8FE312D3A0D}" srcOrd="1" destOrd="0" presId="urn:microsoft.com/office/officeart/2005/8/layout/hierarchy1"/>
    <dgm:cxn modelId="{1E51A127-E570-4C3B-833F-6695973E303E}" type="presParOf" srcId="{029DDFAE-D30B-4AF8-8F38-DEFD3893F0E8}" destId="{5D326D17-2C58-4697-AFDD-CF77EFA39AB5}"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DAD98F67-2ABD-4843-8ED6-101A56E0D098}" type="doc">
      <dgm:prSet loTypeId="urn:microsoft.com/office/officeart/2005/8/layout/hierarchy1" loCatId="hierarchy" qsTypeId="urn:microsoft.com/office/officeart/2005/8/quickstyle/simple1" qsCatId="simple" csTypeId="urn:microsoft.com/office/officeart/2005/8/colors/colorful1" csCatId="colorful" phldr="1"/>
      <dgm:spPr/>
      <dgm:t>
        <a:bodyPr/>
        <a:lstStyle/>
        <a:p>
          <a:endParaRPr lang="es-ES"/>
        </a:p>
      </dgm:t>
    </dgm:pt>
    <dgm:pt modelId="{EDE21324-3B06-4F7E-AF63-4BF05DC94542}">
      <dgm:prSet phldrT="[Texto]" custT="1"/>
      <dgm:spPr/>
      <dgm:t>
        <a:bodyPr/>
        <a:lstStyle/>
        <a:p>
          <a:r>
            <a:rPr lang="es-ES" sz="2200" dirty="0">
              <a:latin typeface="Arial" panose="020B0604020202020204" pitchFamily="34" charset="0"/>
              <a:cs typeface="Arial" panose="020B0604020202020204" pitchFamily="34" charset="0"/>
            </a:rPr>
            <a:t>BAJO JURISDICCIÓN NACIONAL</a:t>
          </a:r>
        </a:p>
      </dgm:t>
    </dgm:pt>
    <dgm:pt modelId="{1D303441-3E11-4541-8500-78B7397CEE0D}" type="parTrans" cxnId="{229D1AD5-9D4A-4036-BC30-253C9AB89258}">
      <dgm:prSet/>
      <dgm:spPr/>
      <dgm:t>
        <a:bodyPr/>
        <a:lstStyle/>
        <a:p>
          <a:endParaRPr lang="es-ES"/>
        </a:p>
      </dgm:t>
    </dgm:pt>
    <dgm:pt modelId="{64F8F616-48E5-41AD-9020-DE3E3F45C750}" type="sibTrans" cxnId="{229D1AD5-9D4A-4036-BC30-253C9AB89258}">
      <dgm:prSet/>
      <dgm:spPr/>
      <dgm:t>
        <a:bodyPr/>
        <a:lstStyle/>
        <a:p>
          <a:endParaRPr lang="es-ES"/>
        </a:p>
      </dgm:t>
    </dgm:pt>
    <dgm:pt modelId="{B043BB0A-22DB-4037-8B60-66B9BF407B77}">
      <dgm:prSet phldrT="[Texto]" custT="1"/>
      <dgm:spPr/>
      <dgm:t>
        <a:bodyPr/>
        <a:lstStyle/>
        <a:p>
          <a:r>
            <a:rPr lang="es-ES_tradnl" sz="1400" dirty="0">
              <a:effectLst>
                <a:outerShdw blurRad="38100" dist="38100" dir="2700000" algn="tl">
                  <a:srgbClr val="C0C0C0"/>
                </a:outerShdw>
              </a:effectLst>
              <a:latin typeface="Arial" panose="020B0604020202020204" pitchFamily="34" charset="0"/>
              <a:cs typeface="Arial" panose="020B0604020202020204" pitchFamily="34" charset="0"/>
            </a:rPr>
            <a:t>Aguas Interiores</a:t>
          </a:r>
          <a:endParaRPr lang="es-ES" sz="1400" dirty="0"/>
        </a:p>
      </dgm:t>
    </dgm:pt>
    <dgm:pt modelId="{F1BADB94-6A3C-4138-BC4F-E62920FD8215}" type="parTrans" cxnId="{943810A8-3280-4054-89B7-BC1A507A46C8}">
      <dgm:prSet/>
      <dgm:spPr/>
      <dgm:t>
        <a:bodyPr/>
        <a:lstStyle/>
        <a:p>
          <a:endParaRPr lang="es-ES"/>
        </a:p>
      </dgm:t>
    </dgm:pt>
    <dgm:pt modelId="{F6176FB5-D260-485A-8936-4859E2DFF353}" type="sibTrans" cxnId="{943810A8-3280-4054-89B7-BC1A507A46C8}">
      <dgm:prSet/>
      <dgm:spPr/>
      <dgm:t>
        <a:bodyPr/>
        <a:lstStyle/>
        <a:p>
          <a:endParaRPr lang="es-ES"/>
        </a:p>
      </dgm:t>
    </dgm:pt>
    <dgm:pt modelId="{C420A0D5-D497-4CAC-B3B4-7F44F240796D}">
      <dgm:prSet phldrT="[Texto]" custT="1"/>
      <dgm:spPr/>
      <dgm:t>
        <a:bodyPr/>
        <a:lstStyle/>
        <a:p>
          <a:r>
            <a:rPr lang="es-ES_tradnl" sz="1400" dirty="0">
              <a:effectLst>
                <a:outerShdw blurRad="38100" dist="38100" dir="2700000" algn="tl">
                  <a:srgbClr val="C0C0C0"/>
                </a:outerShdw>
              </a:effectLst>
              <a:latin typeface="Arial" panose="020B0604020202020204" pitchFamily="34" charset="0"/>
              <a:cs typeface="Arial" panose="020B0604020202020204" pitchFamily="34" charset="0"/>
            </a:rPr>
            <a:t>Mar Territorial</a:t>
          </a:r>
          <a:endParaRPr lang="es-ES" sz="1400" dirty="0"/>
        </a:p>
      </dgm:t>
    </dgm:pt>
    <dgm:pt modelId="{0B99BC50-36FA-4170-BB9C-796AD75E3E8D}" type="parTrans" cxnId="{0B6240A4-6378-4E9D-B3EF-4C8526DEC33E}">
      <dgm:prSet/>
      <dgm:spPr/>
      <dgm:t>
        <a:bodyPr/>
        <a:lstStyle/>
        <a:p>
          <a:endParaRPr lang="es-ES"/>
        </a:p>
      </dgm:t>
    </dgm:pt>
    <dgm:pt modelId="{E0254AA2-AB54-488D-B98A-FD403F9942C5}" type="sibTrans" cxnId="{0B6240A4-6378-4E9D-B3EF-4C8526DEC33E}">
      <dgm:prSet/>
      <dgm:spPr/>
      <dgm:t>
        <a:bodyPr/>
        <a:lstStyle/>
        <a:p>
          <a:endParaRPr lang="es-ES"/>
        </a:p>
      </dgm:t>
    </dgm:pt>
    <dgm:pt modelId="{CF39FE43-8814-4A83-9239-BCD74C9ACFDE}">
      <dgm:prSet phldrT="[Texto]" custT="1"/>
      <dgm:spPr/>
      <dgm:t>
        <a:bodyPr/>
        <a:lstStyle/>
        <a:p>
          <a:r>
            <a:rPr lang="es-ES" sz="2200" dirty="0">
              <a:latin typeface="Arial" panose="020B0604020202020204" pitchFamily="34" charset="0"/>
              <a:cs typeface="Arial" panose="020B0604020202020204" pitchFamily="34" charset="0"/>
            </a:rPr>
            <a:t>NO SOMETIDAS A LA JURISDICCIÓN NACIONAL</a:t>
          </a:r>
        </a:p>
      </dgm:t>
    </dgm:pt>
    <dgm:pt modelId="{7D808D4D-8642-4401-AC77-E5577CA5F464}" type="parTrans" cxnId="{E11AA64E-CB5E-4BA7-A995-85A82FE97B98}">
      <dgm:prSet/>
      <dgm:spPr/>
      <dgm:t>
        <a:bodyPr/>
        <a:lstStyle/>
        <a:p>
          <a:endParaRPr lang="es-ES"/>
        </a:p>
      </dgm:t>
    </dgm:pt>
    <dgm:pt modelId="{314C551C-78EC-495D-BEB0-52C1A6E52497}" type="sibTrans" cxnId="{E11AA64E-CB5E-4BA7-A995-85A82FE97B98}">
      <dgm:prSet/>
      <dgm:spPr/>
      <dgm:t>
        <a:bodyPr/>
        <a:lstStyle/>
        <a:p>
          <a:endParaRPr lang="es-ES"/>
        </a:p>
      </dgm:t>
    </dgm:pt>
    <dgm:pt modelId="{3CB21138-0C96-42AE-94C4-708BDD9319AA}">
      <dgm:prSet phldrT="[Texto]" custT="1"/>
      <dgm:spPr/>
      <dgm:t>
        <a:bodyPr/>
        <a:lstStyle/>
        <a:p>
          <a:r>
            <a:rPr lang="es-ES" sz="1800" dirty="0">
              <a:latin typeface="Arial" panose="020B0604020202020204" pitchFamily="34" charset="0"/>
              <a:cs typeface="Arial" panose="020B0604020202020204" pitchFamily="34" charset="0"/>
            </a:rPr>
            <a:t>Alta Mar</a:t>
          </a:r>
        </a:p>
      </dgm:t>
    </dgm:pt>
    <dgm:pt modelId="{4E74FF5E-DA6A-48DD-B269-1D702FE462B9}" type="parTrans" cxnId="{1337E824-E185-44BA-A614-021280E8D6F4}">
      <dgm:prSet/>
      <dgm:spPr/>
      <dgm:t>
        <a:bodyPr/>
        <a:lstStyle/>
        <a:p>
          <a:endParaRPr lang="es-ES"/>
        </a:p>
      </dgm:t>
    </dgm:pt>
    <dgm:pt modelId="{3977AC20-C5A6-4167-9761-AD5E8B833693}" type="sibTrans" cxnId="{1337E824-E185-44BA-A614-021280E8D6F4}">
      <dgm:prSet/>
      <dgm:spPr/>
      <dgm:t>
        <a:bodyPr/>
        <a:lstStyle/>
        <a:p>
          <a:endParaRPr lang="es-ES"/>
        </a:p>
      </dgm:t>
    </dgm:pt>
    <dgm:pt modelId="{E5789B50-CB04-449B-8D11-D02E2B0F97C7}">
      <dgm:prSet phldrT="[Texto]" custT="1"/>
      <dgm:spPr/>
      <dgm:t>
        <a:bodyPr/>
        <a:lstStyle/>
        <a:p>
          <a:r>
            <a:rPr lang="es-ES" sz="1800" dirty="0">
              <a:latin typeface="Arial" panose="020B0604020202020204" pitchFamily="34" charset="0"/>
              <a:cs typeface="Arial" panose="020B0604020202020204" pitchFamily="34" charset="0"/>
            </a:rPr>
            <a:t>La Zona</a:t>
          </a:r>
        </a:p>
      </dgm:t>
    </dgm:pt>
    <dgm:pt modelId="{CFEB3F4D-4208-457B-9FC4-3DFB97B05B27}" type="parTrans" cxnId="{274155E5-2871-4B6D-BAD8-3CB1DEF9218D}">
      <dgm:prSet/>
      <dgm:spPr/>
      <dgm:t>
        <a:bodyPr/>
        <a:lstStyle/>
        <a:p>
          <a:endParaRPr lang="es-ES"/>
        </a:p>
      </dgm:t>
    </dgm:pt>
    <dgm:pt modelId="{4ED9E460-F52D-4939-B735-1EC35967D2A4}" type="sibTrans" cxnId="{274155E5-2871-4B6D-BAD8-3CB1DEF9218D}">
      <dgm:prSet/>
      <dgm:spPr/>
      <dgm:t>
        <a:bodyPr/>
        <a:lstStyle/>
        <a:p>
          <a:endParaRPr lang="es-ES"/>
        </a:p>
      </dgm:t>
    </dgm:pt>
    <dgm:pt modelId="{6CA0C4C9-E5E1-4656-8BED-0AF05AC22F8E}">
      <dgm:prSet custT="1"/>
      <dgm:spPr/>
      <dgm:t>
        <a:bodyPr/>
        <a:lstStyle/>
        <a:p>
          <a:r>
            <a:rPr lang="es-ES_tradnl" sz="1400" dirty="0">
              <a:effectLst>
                <a:outerShdw blurRad="38100" dist="38100" dir="2700000" algn="tl">
                  <a:srgbClr val="C0C0C0"/>
                </a:outerShdw>
              </a:effectLst>
              <a:latin typeface="Arial" panose="020B0604020202020204" pitchFamily="34" charset="0"/>
              <a:cs typeface="Arial" panose="020B0604020202020204" pitchFamily="34" charset="0"/>
            </a:rPr>
            <a:t>Zona Contigua</a:t>
          </a:r>
        </a:p>
      </dgm:t>
    </dgm:pt>
    <dgm:pt modelId="{A8789FB2-0F82-422A-BBCC-BB64F4CDF0AF}" type="parTrans" cxnId="{D24B81D5-5178-4407-9261-7AF6AB4D05D8}">
      <dgm:prSet/>
      <dgm:spPr/>
      <dgm:t>
        <a:bodyPr/>
        <a:lstStyle/>
        <a:p>
          <a:endParaRPr lang="es-ES"/>
        </a:p>
      </dgm:t>
    </dgm:pt>
    <dgm:pt modelId="{9373F5B7-2F53-4B86-9081-6D9F4E7B7E32}" type="sibTrans" cxnId="{D24B81D5-5178-4407-9261-7AF6AB4D05D8}">
      <dgm:prSet/>
      <dgm:spPr/>
      <dgm:t>
        <a:bodyPr/>
        <a:lstStyle/>
        <a:p>
          <a:endParaRPr lang="es-ES"/>
        </a:p>
      </dgm:t>
    </dgm:pt>
    <dgm:pt modelId="{DE48178C-2600-4AB3-9913-E87864376359}">
      <dgm:prSet custT="1"/>
      <dgm:spPr/>
      <dgm:t>
        <a:bodyPr/>
        <a:lstStyle/>
        <a:p>
          <a:r>
            <a:rPr lang="es-ES_tradnl" sz="1400" dirty="0">
              <a:effectLst>
                <a:outerShdw blurRad="38100" dist="38100" dir="2700000" algn="tl">
                  <a:srgbClr val="C0C0C0"/>
                </a:outerShdw>
              </a:effectLst>
              <a:latin typeface="Arial" panose="020B0604020202020204" pitchFamily="34" charset="0"/>
              <a:cs typeface="Arial" panose="020B0604020202020204" pitchFamily="34" charset="0"/>
            </a:rPr>
            <a:t>Estrechos</a:t>
          </a:r>
        </a:p>
      </dgm:t>
    </dgm:pt>
    <dgm:pt modelId="{15701692-5EA1-4AD4-9D9E-FDC5621B8299}" type="parTrans" cxnId="{1093F303-6B2F-4D73-B5C8-80CC8DB0709C}">
      <dgm:prSet/>
      <dgm:spPr/>
      <dgm:t>
        <a:bodyPr/>
        <a:lstStyle/>
        <a:p>
          <a:endParaRPr lang="es-ES"/>
        </a:p>
      </dgm:t>
    </dgm:pt>
    <dgm:pt modelId="{328EED65-6A35-4537-A05B-B43CAD3C80C9}" type="sibTrans" cxnId="{1093F303-6B2F-4D73-B5C8-80CC8DB0709C}">
      <dgm:prSet/>
      <dgm:spPr/>
      <dgm:t>
        <a:bodyPr/>
        <a:lstStyle/>
        <a:p>
          <a:endParaRPr lang="es-ES"/>
        </a:p>
      </dgm:t>
    </dgm:pt>
    <dgm:pt modelId="{4E9B94AF-6317-4145-86E1-A1DA074825C6}">
      <dgm:prSet custT="1"/>
      <dgm:spPr/>
      <dgm:t>
        <a:bodyPr/>
        <a:lstStyle/>
        <a:p>
          <a:r>
            <a:rPr lang="es-ES_tradnl" sz="1400" dirty="0">
              <a:effectLst>
                <a:outerShdw blurRad="38100" dist="38100" dir="2700000" algn="tl">
                  <a:srgbClr val="C0C0C0"/>
                </a:outerShdw>
              </a:effectLst>
              <a:latin typeface="Arial" panose="020B0604020202020204" pitchFamily="34" charset="0"/>
              <a:cs typeface="Arial" panose="020B0604020202020204" pitchFamily="34" charset="0"/>
            </a:rPr>
            <a:t>Zona Económica Exclusiva</a:t>
          </a:r>
        </a:p>
      </dgm:t>
    </dgm:pt>
    <dgm:pt modelId="{180300DF-0500-47EF-8C39-548CA2F5B541}" type="parTrans" cxnId="{973F0788-195A-4360-8B19-EB6A4E660816}">
      <dgm:prSet/>
      <dgm:spPr/>
      <dgm:t>
        <a:bodyPr/>
        <a:lstStyle/>
        <a:p>
          <a:endParaRPr lang="es-ES"/>
        </a:p>
      </dgm:t>
    </dgm:pt>
    <dgm:pt modelId="{6AFAE12C-6C2B-45C1-BD01-77CFB0EFB676}" type="sibTrans" cxnId="{973F0788-195A-4360-8B19-EB6A4E660816}">
      <dgm:prSet/>
      <dgm:spPr/>
      <dgm:t>
        <a:bodyPr/>
        <a:lstStyle/>
        <a:p>
          <a:endParaRPr lang="es-ES"/>
        </a:p>
      </dgm:t>
    </dgm:pt>
    <dgm:pt modelId="{BBC3861D-6616-4F76-B78D-734203B33906}">
      <dgm:prSet custT="1"/>
      <dgm:spPr/>
      <dgm:t>
        <a:bodyPr/>
        <a:lstStyle/>
        <a:p>
          <a:r>
            <a:rPr lang="es-ES_tradnl" sz="1400" dirty="0">
              <a:effectLst>
                <a:outerShdw blurRad="38100" dist="38100" dir="2700000" algn="tl">
                  <a:srgbClr val="C0C0C0"/>
                </a:outerShdw>
              </a:effectLst>
              <a:latin typeface="Arial" panose="020B0604020202020204" pitchFamily="34" charset="0"/>
              <a:cs typeface="Arial" panose="020B0604020202020204" pitchFamily="34" charset="0"/>
            </a:rPr>
            <a:t>Plataforma Continental</a:t>
          </a:r>
        </a:p>
      </dgm:t>
    </dgm:pt>
    <dgm:pt modelId="{8F6262AC-F23B-4CFF-8F9A-3CE3159EBF3B}" type="sibTrans" cxnId="{A465A390-4BC4-42BC-A666-83CDACBE3A4B}">
      <dgm:prSet/>
      <dgm:spPr/>
      <dgm:t>
        <a:bodyPr/>
        <a:lstStyle/>
        <a:p>
          <a:endParaRPr lang="es-ES"/>
        </a:p>
      </dgm:t>
    </dgm:pt>
    <dgm:pt modelId="{D2832871-D075-4C7B-B90C-53612F247432}" type="parTrans" cxnId="{A465A390-4BC4-42BC-A666-83CDACBE3A4B}">
      <dgm:prSet/>
      <dgm:spPr/>
      <dgm:t>
        <a:bodyPr/>
        <a:lstStyle/>
        <a:p>
          <a:endParaRPr lang="es-ES"/>
        </a:p>
      </dgm:t>
    </dgm:pt>
    <dgm:pt modelId="{26A4DD77-109C-4441-8F80-9D54E660C082}" type="pres">
      <dgm:prSet presAssocID="{DAD98F67-2ABD-4843-8ED6-101A56E0D098}" presName="hierChild1" presStyleCnt="0">
        <dgm:presLayoutVars>
          <dgm:chPref val="1"/>
          <dgm:dir/>
          <dgm:animOne val="branch"/>
          <dgm:animLvl val="lvl"/>
          <dgm:resizeHandles/>
        </dgm:presLayoutVars>
      </dgm:prSet>
      <dgm:spPr/>
    </dgm:pt>
    <dgm:pt modelId="{9E72B807-5D25-445D-9C62-3D093B9F040D}" type="pres">
      <dgm:prSet presAssocID="{EDE21324-3B06-4F7E-AF63-4BF05DC94542}" presName="hierRoot1" presStyleCnt="0"/>
      <dgm:spPr/>
    </dgm:pt>
    <dgm:pt modelId="{4CC9FA89-13DC-411F-8F2C-6E8870D362A3}" type="pres">
      <dgm:prSet presAssocID="{EDE21324-3B06-4F7E-AF63-4BF05DC94542}" presName="composite" presStyleCnt="0"/>
      <dgm:spPr/>
    </dgm:pt>
    <dgm:pt modelId="{9A355D81-A9DA-4E4F-AF26-4A7D6363C22F}" type="pres">
      <dgm:prSet presAssocID="{EDE21324-3B06-4F7E-AF63-4BF05DC94542}" presName="background" presStyleLbl="node0" presStyleIdx="0" presStyleCnt="2"/>
      <dgm:spPr/>
    </dgm:pt>
    <dgm:pt modelId="{783DADDF-B587-456A-A3D8-70D4A3E32187}" type="pres">
      <dgm:prSet presAssocID="{EDE21324-3B06-4F7E-AF63-4BF05DC94542}" presName="text" presStyleLbl="fgAcc0" presStyleIdx="0" presStyleCnt="2" custScaleX="457537" custScaleY="152676">
        <dgm:presLayoutVars>
          <dgm:chPref val="3"/>
        </dgm:presLayoutVars>
      </dgm:prSet>
      <dgm:spPr/>
    </dgm:pt>
    <dgm:pt modelId="{7B5A5B1B-550D-496B-96FD-7143479E7B1B}" type="pres">
      <dgm:prSet presAssocID="{EDE21324-3B06-4F7E-AF63-4BF05DC94542}" presName="hierChild2" presStyleCnt="0"/>
      <dgm:spPr/>
    </dgm:pt>
    <dgm:pt modelId="{5CE44AEE-31F9-42FC-824F-7B03FFC83FB6}" type="pres">
      <dgm:prSet presAssocID="{F1BADB94-6A3C-4138-BC4F-E62920FD8215}" presName="Name10" presStyleLbl="parChTrans1D2" presStyleIdx="0" presStyleCnt="8"/>
      <dgm:spPr/>
    </dgm:pt>
    <dgm:pt modelId="{808E81E0-8262-4C3C-9907-2FCD9856CC42}" type="pres">
      <dgm:prSet presAssocID="{B043BB0A-22DB-4037-8B60-66B9BF407B77}" presName="hierRoot2" presStyleCnt="0"/>
      <dgm:spPr/>
    </dgm:pt>
    <dgm:pt modelId="{BC428B2E-932D-47A8-8231-96023880E3E2}" type="pres">
      <dgm:prSet presAssocID="{B043BB0A-22DB-4037-8B60-66B9BF407B77}" presName="composite2" presStyleCnt="0"/>
      <dgm:spPr/>
    </dgm:pt>
    <dgm:pt modelId="{DC266B28-454A-4C9C-8C79-E309FDB04D51}" type="pres">
      <dgm:prSet presAssocID="{B043BB0A-22DB-4037-8B60-66B9BF407B77}" presName="background2" presStyleLbl="node2" presStyleIdx="0" presStyleCnt="8"/>
      <dgm:spPr/>
    </dgm:pt>
    <dgm:pt modelId="{1568A0C3-1223-4233-AA71-522286091B82}" type="pres">
      <dgm:prSet presAssocID="{B043BB0A-22DB-4037-8B60-66B9BF407B77}" presName="text2" presStyleLbl="fgAcc2" presStyleIdx="0" presStyleCnt="8">
        <dgm:presLayoutVars>
          <dgm:chPref val="3"/>
        </dgm:presLayoutVars>
      </dgm:prSet>
      <dgm:spPr/>
    </dgm:pt>
    <dgm:pt modelId="{C0FF5D09-744E-429D-BEF6-73E5335C7A0D}" type="pres">
      <dgm:prSet presAssocID="{B043BB0A-22DB-4037-8B60-66B9BF407B77}" presName="hierChild3" presStyleCnt="0"/>
      <dgm:spPr/>
    </dgm:pt>
    <dgm:pt modelId="{14C874B3-0E3E-4FCC-85F2-B6D84B5197A0}" type="pres">
      <dgm:prSet presAssocID="{0B99BC50-36FA-4170-BB9C-796AD75E3E8D}" presName="Name10" presStyleLbl="parChTrans1D2" presStyleIdx="1" presStyleCnt="8"/>
      <dgm:spPr/>
    </dgm:pt>
    <dgm:pt modelId="{004BE68D-CE63-4DC5-ACE1-1193D21DAFFC}" type="pres">
      <dgm:prSet presAssocID="{C420A0D5-D497-4CAC-B3B4-7F44F240796D}" presName="hierRoot2" presStyleCnt="0"/>
      <dgm:spPr/>
    </dgm:pt>
    <dgm:pt modelId="{CF204930-ABE2-4766-90E5-26D0B8499780}" type="pres">
      <dgm:prSet presAssocID="{C420A0D5-D497-4CAC-B3B4-7F44F240796D}" presName="composite2" presStyleCnt="0"/>
      <dgm:spPr/>
    </dgm:pt>
    <dgm:pt modelId="{05A01EAE-CBC8-48AD-BAA1-281D2F372585}" type="pres">
      <dgm:prSet presAssocID="{C420A0D5-D497-4CAC-B3B4-7F44F240796D}" presName="background2" presStyleLbl="node2" presStyleIdx="1" presStyleCnt="8"/>
      <dgm:spPr/>
    </dgm:pt>
    <dgm:pt modelId="{21EC8060-28AB-49AC-9B0F-1BB63E4C7115}" type="pres">
      <dgm:prSet presAssocID="{C420A0D5-D497-4CAC-B3B4-7F44F240796D}" presName="text2" presStyleLbl="fgAcc2" presStyleIdx="1" presStyleCnt="8">
        <dgm:presLayoutVars>
          <dgm:chPref val="3"/>
        </dgm:presLayoutVars>
      </dgm:prSet>
      <dgm:spPr/>
    </dgm:pt>
    <dgm:pt modelId="{889AC638-7D65-4CDC-9755-E05D0F34F5EC}" type="pres">
      <dgm:prSet presAssocID="{C420A0D5-D497-4CAC-B3B4-7F44F240796D}" presName="hierChild3" presStyleCnt="0"/>
      <dgm:spPr/>
    </dgm:pt>
    <dgm:pt modelId="{C44E134D-47D2-44AB-A159-4F427FE3DC5F}" type="pres">
      <dgm:prSet presAssocID="{A8789FB2-0F82-422A-BBCC-BB64F4CDF0AF}" presName="Name10" presStyleLbl="parChTrans1D2" presStyleIdx="2" presStyleCnt="8"/>
      <dgm:spPr/>
    </dgm:pt>
    <dgm:pt modelId="{D76F76E0-7168-4FF8-9C24-338E4C609EF2}" type="pres">
      <dgm:prSet presAssocID="{6CA0C4C9-E5E1-4656-8BED-0AF05AC22F8E}" presName="hierRoot2" presStyleCnt="0"/>
      <dgm:spPr/>
    </dgm:pt>
    <dgm:pt modelId="{CCA069EE-C610-4970-BEA3-5E5DAE596A17}" type="pres">
      <dgm:prSet presAssocID="{6CA0C4C9-E5E1-4656-8BED-0AF05AC22F8E}" presName="composite2" presStyleCnt="0"/>
      <dgm:spPr/>
    </dgm:pt>
    <dgm:pt modelId="{45FD92C7-A561-4BFF-B094-AB2EDD2744EF}" type="pres">
      <dgm:prSet presAssocID="{6CA0C4C9-E5E1-4656-8BED-0AF05AC22F8E}" presName="background2" presStyleLbl="node2" presStyleIdx="2" presStyleCnt="8"/>
      <dgm:spPr/>
    </dgm:pt>
    <dgm:pt modelId="{66522A87-D0A2-432E-89D9-98447C18E669}" type="pres">
      <dgm:prSet presAssocID="{6CA0C4C9-E5E1-4656-8BED-0AF05AC22F8E}" presName="text2" presStyleLbl="fgAcc2" presStyleIdx="2" presStyleCnt="8">
        <dgm:presLayoutVars>
          <dgm:chPref val="3"/>
        </dgm:presLayoutVars>
      </dgm:prSet>
      <dgm:spPr/>
    </dgm:pt>
    <dgm:pt modelId="{C2E2E57D-9CBE-4081-8D40-89ABB28755AC}" type="pres">
      <dgm:prSet presAssocID="{6CA0C4C9-E5E1-4656-8BED-0AF05AC22F8E}" presName="hierChild3" presStyleCnt="0"/>
      <dgm:spPr/>
    </dgm:pt>
    <dgm:pt modelId="{C9A85FE6-FFEB-4833-B6DC-389A4363961F}" type="pres">
      <dgm:prSet presAssocID="{15701692-5EA1-4AD4-9D9E-FDC5621B8299}" presName="Name10" presStyleLbl="parChTrans1D2" presStyleIdx="3" presStyleCnt="8"/>
      <dgm:spPr/>
    </dgm:pt>
    <dgm:pt modelId="{5006CE55-E1DF-4161-81E9-67798DC0DEBA}" type="pres">
      <dgm:prSet presAssocID="{DE48178C-2600-4AB3-9913-E87864376359}" presName="hierRoot2" presStyleCnt="0"/>
      <dgm:spPr/>
    </dgm:pt>
    <dgm:pt modelId="{7E895682-014E-4718-8C08-C84407F1B273}" type="pres">
      <dgm:prSet presAssocID="{DE48178C-2600-4AB3-9913-E87864376359}" presName="composite2" presStyleCnt="0"/>
      <dgm:spPr/>
    </dgm:pt>
    <dgm:pt modelId="{6E3E5463-7074-44EC-BC0D-0B5A92B2F4CA}" type="pres">
      <dgm:prSet presAssocID="{DE48178C-2600-4AB3-9913-E87864376359}" presName="background2" presStyleLbl="node2" presStyleIdx="3" presStyleCnt="8"/>
      <dgm:spPr/>
    </dgm:pt>
    <dgm:pt modelId="{1245F8A3-CE43-43E5-B3D2-049FB07D22EE}" type="pres">
      <dgm:prSet presAssocID="{DE48178C-2600-4AB3-9913-E87864376359}" presName="text2" presStyleLbl="fgAcc2" presStyleIdx="3" presStyleCnt="8" custScaleX="123866">
        <dgm:presLayoutVars>
          <dgm:chPref val="3"/>
        </dgm:presLayoutVars>
      </dgm:prSet>
      <dgm:spPr/>
    </dgm:pt>
    <dgm:pt modelId="{9D5B6CE8-B393-4B82-9831-76BA92070F2B}" type="pres">
      <dgm:prSet presAssocID="{DE48178C-2600-4AB3-9913-E87864376359}" presName="hierChild3" presStyleCnt="0"/>
      <dgm:spPr/>
    </dgm:pt>
    <dgm:pt modelId="{80BB13DA-D2C5-4C21-A8A7-FA976DF658E6}" type="pres">
      <dgm:prSet presAssocID="{180300DF-0500-47EF-8C39-548CA2F5B541}" presName="Name10" presStyleLbl="parChTrans1D2" presStyleIdx="4" presStyleCnt="8"/>
      <dgm:spPr/>
    </dgm:pt>
    <dgm:pt modelId="{9ECB41CD-2C71-41B9-85AA-516355E13330}" type="pres">
      <dgm:prSet presAssocID="{4E9B94AF-6317-4145-86E1-A1DA074825C6}" presName="hierRoot2" presStyleCnt="0"/>
      <dgm:spPr/>
    </dgm:pt>
    <dgm:pt modelId="{87EC2FB0-B01D-41C6-9C6F-4E91E080DFB1}" type="pres">
      <dgm:prSet presAssocID="{4E9B94AF-6317-4145-86E1-A1DA074825C6}" presName="composite2" presStyleCnt="0"/>
      <dgm:spPr/>
    </dgm:pt>
    <dgm:pt modelId="{594B43BB-2979-43B2-ADBB-22B328D11DAF}" type="pres">
      <dgm:prSet presAssocID="{4E9B94AF-6317-4145-86E1-A1DA074825C6}" presName="background2" presStyleLbl="node2" presStyleIdx="4" presStyleCnt="8"/>
      <dgm:spPr/>
    </dgm:pt>
    <dgm:pt modelId="{F1B0FC14-2F39-44ED-8852-73163739222A}" type="pres">
      <dgm:prSet presAssocID="{4E9B94AF-6317-4145-86E1-A1DA074825C6}" presName="text2" presStyleLbl="fgAcc2" presStyleIdx="4" presStyleCnt="8" custScaleX="119181" custScaleY="156435">
        <dgm:presLayoutVars>
          <dgm:chPref val="3"/>
        </dgm:presLayoutVars>
      </dgm:prSet>
      <dgm:spPr/>
    </dgm:pt>
    <dgm:pt modelId="{C0199A02-DD2A-43C6-8967-EF17B653A045}" type="pres">
      <dgm:prSet presAssocID="{4E9B94AF-6317-4145-86E1-A1DA074825C6}" presName="hierChild3" presStyleCnt="0"/>
      <dgm:spPr/>
    </dgm:pt>
    <dgm:pt modelId="{9CA6CE53-F3CE-4A63-A746-A38AA5FD4585}" type="pres">
      <dgm:prSet presAssocID="{D2832871-D075-4C7B-B90C-53612F247432}" presName="Name10" presStyleLbl="parChTrans1D2" presStyleIdx="5" presStyleCnt="8"/>
      <dgm:spPr/>
    </dgm:pt>
    <dgm:pt modelId="{C4BFC7A8-35BA-4FE6-8B19-A9ED57FD24EA}" type="pres">
      <dgm:prSet presAssocID="{BBC3861D-6616-4F76-B78D-734203B33906}" presName="hierRoot2" presStyleCnt="0"/>
      <dgm:spPr/>
    </dgm:pt>
    <dgm:pt modelId="{C1C5C393-AB9E-4C7F-A781-711C2D39502F}" type="pres">
      <dgm:prSet presAssocID="{BBC3861D-6616-4F76-B78D-734203B33906}" presName="composite2" presStyleCnt="0"/>
      <dgm:spPr/>
    </dgm:pt>
    <dgm:pt modelId="{2128DACA-9720-43B8-827D-136DC501BB68}" type="pres">
      <dgm:prSet presAssocID="{BBC3861D-6616-4F76-B78D-734203B33906}" presName="background2" presStyleLbl="node2" presStyleIdx="5" presStyleCnt="8"/>
      <dgm:spPr/>
    </dgm:pt>
    <dgm:pt modelId="{3FB44672-F038-4FE3-9763-6FAD8D006612}" type="pres">
      <dgm:prSet presAssocID="{BBC3861D-6616-4F76-B78D-734203B33906}" presName="text2" presStyleLbl="fgAcc2" presStyleIdx="5" presStyleCnt="8" custScaleX="127175" custLinFactNeighborX="17996" custLinFactNeighborY="5855">
        <dgm:presLayoutVars>
          <dgm:chPref val="3"/>
        </dgm:presLayoutVars>
      </dgm:prSet>
      <dgm:spPr/>
    </dgm:pt>
    <dgm:pt modelId="{7105FF19-70A1-47D7-83AA-A9E7A2501EB6}" type="pres">
      <dgm:prSet presAssocID="{BBC3861D-6616-4F76-B78D-734203B33906}" presName="hierChild3" presStyleCnt="0"/>
      <dgm:spPr/>
    </dgm:pt>
    <dgm:pt modelId="{B4D73548-C153-40D7-B96D-3D2BD4EEE4CE}" type="pres">
      <dgm:prSet presAssocID="{CF39FE43-8814-4A83-9239-BCD74C9ACFDE}" presName="hierRoot1" presStyleCnt="0"/>
      <dgm:spPr/>
    </dgm:pt>
    <dgm:pt modelId="{07757516-4EB2-4D36-8332-290E52A659B8}" type="pres">
      <dgm:prSet presAssocID="{CF39FE43-8814-4A83-9239-BCD74C9ACFDE}" presName="composite" presStyleCnt="0"/>
      <dgm:spPr/>
    </dgm:pt>
    <dgm:pt modelId="{F78F72B2-F91F-4886-8178-239E2B94E30D}" type="pres">
      <dgm:prSet presAssocID="{CF39FE43-8814-4A83-9239-BCD74C9ACFDE}" presName="background" presStyleLbl="node0" presStyleIdx="1" presStyleCnt="2"/>
      <dgm:spPr/>
    </dgm:pt>
    <dgm:pt modelId="{37B20E18-EA17-44A9-8724-0C58F4EEBC9A}" type="pres">
      <dgm:prSet presAssocID="{CF39FE43-8814-4A83-9239-BCD74C9ACFDE}" presName="text" presStyleLbl="fgAcc0" presStyleIdx="1" presStyleCnt="2" custScaleX="471615" custScaleY="200492" custLinFactNeighborX="2368" custLinFactNeighborY="-5832">
        <dgm:presLayoutVars>
          <dgm:chPref val="3"/>
        </dgm:presLayoutVars>
      </dgm:prSet>
      <dgm:spPr/>
    </dgm:pt>
    <dgm:pt modelId="{BA0EE4EB-9825-4860-8D5E-08CF897B0DA2}" type="pres">
      <dgm:prSet presAssocID="{CF39FE43-8814-4A83-9239-BCD74C9ACFDE}" presName="hierChild2" presStyleCnt="0"/>
      <dgm:spPr/>
    </dgm:pt>
    <dgm:pt modelId="{899BD2BF-3B7C-416D-9A42-6F170A3423E9}" type="pres">
      <dgm:prSet presAssocID="{4E74FF5E-DA6A-48DD-B269-1D702FE462B9}" presName="Name10" presStyleLbl="parChTrans1D2" presStyleIdx="6" presStyleCnt="8"/>
      <dgm:spPr/>
    </dgm:pt>
    <dgm:pt modelId="{6B0A718C-B74C-4209-AE6C-4D42E68A8E9C}" type="pres">
      <dgm:prSet presAssocID="{3CB21138-0C96-42AE-94C4-708BDD9319AA}" presName="hierRoot2" presStyleCnt="0"/>
      <dgm:spPr/>
    </dgm:pt>
    <dgm:pt modelId="{171EEE19-82EC-46A1-BD54-2BFDE2DB0787}" type="pres">
      <dgm:prSet presAssocID="{3CB21138-0C96-42AE-94C4-708BDD9319AA}" presName="composite2" presStyleCnt="0"/>
      <dgm:spPr/>
    </dgm:pt>
    <dgm:pt modelId="{00CD4392-74F8-40A0-A0EF-006D04FE27F3}" type="pres">
      <dgm:prSet presAssocID="{3CB21138-0C96-42AE-94C4-708BDD9319AA}" presName="background2" presStyleLbl="node2" presStyleIdx="6" presStyleCnt="8"/>
      <dgm:spPr/>
    </dgm:pt>
    <dgm:pt modelId="{D995F99B-27D5-4D06-A62B-39D585546022}" type="pres">
      <dgm:prSet presAssocID="{3CB21138-0C96-42AE-94C4-708BDD9319AA}" presName="text2" presStyleLbl="fgAcc2" presStyleIdx="6" presStyleCnt="8" custScaleX="152007">
        <dgm:presLayoutVars>
          <dgm:chPref val="3"/>
        </dgm:presLayoutVars>
      </dgm:prSet>
      <dgm:spPr/>
    </dgm:pt>
    <dgm:pt modelId="{58B984D6-4C3E-48B8-87CE-7139A35B22C2}" type="pres">
      <dgm:prSet presAssocID="{3CB21138-0C96-42AE-94C4-708BDD9319AA}" presName="hierChild3" presStyleCnt="0"/>
      <dgm:spPr/>
    </dgm:pt>
    <dgm:pt modelId="{52035200-7935-44ED-8286-0567F4970821}" type="pres">
      <dgm:prSet presAssocID="{CFEB3F4D-4208-457B-9FC4-3DFB97B05B27}" presName="Name10" presStyleLbl="parChTrans1D2" presStyleIdx="7" presStyleCnt="8"/>
      <dgm:spPr/>
    </dgm:pt>
    <dgm:pt modelId="{32590755-C71A-47DE-8921-F1F196B18D06}" type="pres">
      <dgm:prSet presAssocID="{E5789B50-CB04-449B-8D11-D02E2B0F97C7}" presName="hierRoot2" presStyleCnt="0"/>
      <dgm:spPr/>
    </dgm:pt>
    <dgm:pt modelId="{726250E4-9D13-4AB8-B761-4AAF857F10AF}" type="pres">
      <dgm:prSet presAssocID="{E5789B50-CB04-449B-8D11-D02E2B0F97C7}" presName="composite2" presStyleCnt="0"/>
      <dgm:spPr/>
    </dgm:pt>
    <dgm:pt modelId="{E2DBA160-C51E-4531-A9C2-3772A5FF3C56}" type="pres">
      <dgm:prSet presAssocID="{E5789B50-CB04-449B-8D11-D02E2B0F97C7}" presName="background2" presStyleLbl="node2" presStyleIdx="7" presStyleCnt="8"/>
      <dgm:spPr/>
    </dgm:pt>
    <dgm:pt modelId="{218AFB9C-9412-4AC4-9CC1-01BFDD28F495}" type="pres">
      <dgm:prSet presAssocID="{E5789B50-CB04-449B-8D11-D02E2B0F97C7}" presName="text2" presStyleLbl="fgAcc2" presStyleIdx="7" presStyleCnt="8" custScaleX="143141">
        <dgm:presLayoutVars>
          <dgm:chPref val="3"/>
        </dgm:presLayoutVars>
      </dgm:prSet>
      <dgm:spPr/>
    </dgm:pt>
    <dgm:pt modelId="{F91E41BC-AFB7-4DC0-8B25-92E459B6998A}" type="pres">
      <dgm:prSet presAssocID="{E5789B50-CB04-449B-8D11-D02E2B0F97C7}" presName="hierChild3" presStyleCnt="0"/>
      <dgm:spPr/>
    </dgm:pt>
  </dgm:ptLst>
  <dgm:cxnLst>
    <dgm:cxn modelId="{1093F303-6B2F-4D73-B5C8-80CC8DB0709C}" srcId="{EDE21324-3B06-4F7E-AF63-4BF05DC94542}" destId="{DE48178C-2600-4AB3-9913-E87864376359}" srcOrd="3" destOrd="0" parTransId="{15701692-5EA1-4AD4-9D9E-FDC5621B8299}" sibTransId="{328EED65-6A35-4537-A05B-B43CAD3C80C9}"/>
    <dgm:cxn modelId="{6A3CC70A-1669-4B6C-8E99-020A974F3385}" type="presOf" srcId="{D2832871-D075-4C7B-B90C-53612F247432}" destId="{9CA6CE53-F3CE-4A63-A746-A38AA5FD4585}" srcOrd="0" destOrd="0" presId="urn:microsoft.com/office/officeart/2005/8/layout/hierarchy1"/>
    <dgm:cxn modelId="{B035E90E-0660-4ABF-A9E7-F5EB12989547}" type="presOf" srcId="{3CB21138-0C96-42AE-94C4-708BDD9319AA}" destId="{D995F99B-27D5-4D06-A62B-39D585546022}" srcOrd="0" destOrd="0" presId="urn:microsoft.com/office/officeart/2005/8/layout/hierarchy1"/>
    <dgm:cxn modelId="{FA91451F-B7C1-4722-8026-D62795371B2D}" type="presOf" srcId="{DAD98F67-2ABD-4843-8ED6-101A56E0D098}" destId="{26A4DD77-109C-4441-8F80-9D54E660C082}" srcOrd="0" destOrd="0" presId="urn:microsoft.com/office/officeart/2005/8/layout/hierarchy1"/>
    <dgm:cxn modelId="{1337E824-E185-44BA-A614-021280E8D6F4}" srcId="{CF39FE43-8814-4A83-9239-BCD74C9ACFDE}" destId="{3CB21138-0C96-42AE-94C4-708BDD9319AA}" srcOrd="0" destOrd="0" parTransId="{4E74FF5E-DA6A-48DD-B269-1D702FE462B9}" sibTransId="{3977AC20-C5A6-4167-9761-AD5E8B833693}"/>
    <dgm:cxn modelId="{A3B80226-A327-4468-AB4B-9DDB27BAE0D0}" type="presOf" srcId="{B043BB0A-22DB-4037-8B60-66B9BF407B77}" destId="{1568A0C3-1223-4233-AA71-522286091B82}" srcOrd="0" destOrd="0" presId="urn:microsoft.com/office/officeart/2005/8/layout/hierarchy1"/>
    <dgm:cxn modelId="{3A9B4032-6E61-492C-A3B1-A7B7CA700E7C}" type="presOf" srcId="{DE48178C-2600-4AB3-9913-E87864376359}" destId="{1245F8A3-CE43-43E5-B3D2-049FB07D22EE}" srcOrd="0" destOrd="0" presId="urn:microsoft.com/office/officeart/2005/8/layout/hierarchy1"/>
    <dgm:cxn modelId="{21E52541-B75C-4341-B42F-1040EE2E9852}" type="presOf" srcId="{F1BADB94-6A3C-4138-BC4F-E62920FD8215}" destId="{5CE44AEE-31F9-42FC-824F-7B03FFC83FB6}" srcOrd="0" destOrd="0" presId="urn:microsoft.com/office/officeart/2005/8/layout/hierarchy1"/>
    <dgm:cxn modelId="{E11AA64E-CB5E-4BA7-A995-85A82FE97B98}" srcId="{DAD98F67-2ABD-4843-8ED6-101A56E0D098}" destId="{CF39FE43-8814-4A83-9239-BCD74C9ACFDE}" srcOrd="1" destOrd="0" parTransId="{7D808D4D-8642-4401-AC77-E5577CA5F464}" sibTransId="{314C551C-78EC-495D-BEB0-52C1A6E52497}"/>
    <dgm:cxn modelId="{0C17227D-17D6-4108-8782-D9A64C7FCB86}" type="presOf" srcId="{A8789FB2-0F82-422A-BBCC-BB64F4CDF0AF}" destId="{C44E134D-47D2-44AB-A159-4F427FE3DC5F}" srcOrd="0" destOrd="0" presId="urn:microsoft.com/office/officeart/2005/8/layout/hierarchy1"/>
    <dgm:cxn modelId="{EA39F880-100A-46CE-9BE4-A475D83EB22C}" type="presOf" srcId="{EDE21324-3B06-4F7E-AF63-4BF05DC94542}" destId="{783DADDF-B587-456A-A3D8-70D4A3E32187}" srcOrd="0" destOrd="0" presId="urn:microsoft.com/office/officeart/2005/8/layout/hierarchy1"/>
    <dgm:cxn modelId="{973F0788-195A-4360-8B19-EB6A4E660816}" srcId="{EDE21324-3B06-4F7E-AF63-4BF05DC94542}" destId="{4E9B94AF-6317-4145-86E1-A1DA074825C6}" srcOrd="4" destOrd="0" parTransId="{180300DF-0500-47EF-8C39-548CA2F5B541}" sibTransId="{6AFAE12C-6C2B-45C1-BD01-77CFB0EFB676}"/>
    <dgm:cxn modelId="{704BAE88-3880-4ABF-9D4A-247F2150E8D1}" type="presOf" srcId="{15701692-5EA1-4AD4-9D9E-FDC5621B8299}" destId="{C9A85FE6-FFEB-4833-B6DC-389A4363961F}" srcOrd="0" destOrd="0" presId="urn:microsoft.com/office/officeart/2005/8/layout/hierarchy1"/>
    <dgm:cxn modelId="{A465A390-4BC4-42BC-A666-83CDACBE3A4B}" srcId="{EDE21324-3B06-4F7E-AF63-4BF05DC94542}" destId="{BBC3861D-6616-4F76-B78D-734203B33906}" srcOrd="5" destOrd="0" parTransId="{D2832871-D075-4C7B-B90C-53612F247432}" sibTransId="{8F6262AC-F23B-4CFF-8F9A-3CE3159EBF3B}"/>
    <dgm:cxn modelId="{0B6240A4-6378-4E9D-B3EF-4C8526DEC33E}" srcId="{EDE21324-3B06-4F7E-AF63-4BF05DC94542}" destId="{C420A0D5-D497-4CAC-B3B4-7F44F240796D}" srcOrd="1" destOrd="0" parTransId="{0B99BC50-36FA-4170-BB9C-796AD75E3E8D}" sibTransId="{E0254AA2-AB54-488D-B98A-FD403F9942C5}"/>
    <dgm:cxn modelId="{943810A8-3280-4054-89B7-BC1A507A46C8}" srcId="{EDE21324-3B06-4F7E-AF63-4BF05DC94542}" destId="{B043BB0A-22DB-4037-8B60-66B9BF407B77}" srcOrd="0" destOrd="0" parTransId="{F1BADB94-6A3C-4138-BC4F-E62920FD8215}" sibTransId="{F6176FB5-D260-485A-8936-4859E2DFF353}"/>
    <dgm:cxn modelId="{7F9AE3B5-03F0-44D6-BFE4-A23D4E28A30D}" type="presOf" srcId="{4E74FF5E-DA6A-48DD-B269-1D702FE462B9}" destId="{899BD2BF-3B7C-416D-9A42-6F170A3423E9}" srcOrd="0" destOrd="0" presId="urn:microsoft.com/office/officeart/2005/8/layout/hierarchy1"/>
    <dgm:cxn modelId="{5BD0CFBA-0BB3-4168-8BE7-699E411B6435}" type="presOf" srcId="{0B99BC50-36FA-4170-BB9C-796AD75E3E8D}" destId="{14C874B3-0E3E-4FCC-85F2-B6D84B5197A0}" srcOrd="0" destOrd="0" presId="urn:microsoft.com/office/officeart/2005/8/layout/hierarchy1"/>
    <dgm:cxn modelId="{6B346BBF-E20A-440B-BD65-543627020B26}" type="presOf" srcId="{180300DF-0500-47EF-8C39-548CA2F5B541}" destId="{80BB13DA-D2C5-4C21-A8A7-FA976DF658E6}" srcOrd="0" destOrd="0" presId="urn:microsoft.com/office/officeart/2005/8/layout/hierarchy1"/>
    <dgm:cxn modelId="{59FA76C9-5AA5-4E5B-895D-735A6F4C21D6}" type="presOf" srcId="{6CA0C4C9-E5E1-4656-8BED-0AF05AC22F8E}" destId="{66522A87-D0A2-432E-89D9-98447C18E669}" srcOrd="0" destOrd="0" presId="urn:microsoft.com/office/officeart/2005/8/layout/hierarchy1"/>
    <dgm:cxn modelId="{94B3AAC9-0975-4639-BC0D-ABB421F5175E}" type="presOf" srcId="{E5789B50-CB04-449B-8D11-D02E2B0F97C7}" destId="{218AFB9C-9412-4AC4-9CC1-01BFDD28F495}" srcOrd="0" destOrd="0" presId="urn:microsoft.com/office/officeart/2005/8/layout/hierarchy1"/>
    <dgm:cxn modelId="{229D1AD5-9D4A-4036-BC30-253C9AB89258}" srcId="{DAD98F67-2ABD-4843-8ED6-101A56E0D098}" destId="{EDE21324-3B06-4F7E-AF63-4BF05DC94542}" srcOrd="0" destOrd="0" parTransId="{1D303441-3E11-4541-8500-78B7397CEE0D}" sibTransId="{64F8F616-48E5-41AD-9020-DE3E3F45C750}"/>
    <dgm:cxn modelId="{D24B81D5-5178-4407-9261-7AF6AB4D05D8}" srcId="{EDE21324-3B06-4F7E-AF63-4BF05DC94542}" destId="{6CA0C4C9-E5E1-4656-8BED-0AF05AC22F8E}" srcOrd="2" destOrd="0" parTransId="{A8789FB2-0F82-422A-BBCC-BB64F4CDF0AF}" sibTransId="{9373F5B7-2F53-4B86-9081-6D9F4E7B7E32}"/>
    <dgm:cxn modelId="{D58B1BD7-BFDD-480C-84F2-11DED619089F}" type="presOf" srcId="{CF39FE43-8814-4A83-9239-BCD74C9ACFDE}" destId="{37B20E18-EA17-44A9-8724-0C58F4EEBC9A}" srcOrd="0" destOrd="0" presId="urn:microsoft.com/office/officeart/2005/8/layout/hierarchy1"/>
    <dgm:cxn modelId="{B1CA66DD-E300-485D-B56C-69E7CD1CC367}" type="presOf" srcId="{BBC3861D-6616-4F76-B78D-734203B33906}" destId="{3FB44672-F038-4FE3-9763-6FAD8D006612}" srcOrd="0" destOrd="0" presId="urn:microsoft.com/office/officeart/2005/8/layout/hierarchy1"/>
    <dgm:cxn modelId="{73AFE3E0-B72A-4A9D-AE12-E71CD9434A6B}" type="presOf" srcId="{C420A0D5-D497-4CAC-B3B4-7F44F240796D}" destId="{21EC8060-28AB-49AC-9B0F-1BB63E4C7115}" srcOrd="0" destOrd="0" presId="urn:microsoft.com/office/officeart/2005/8/layout/hierarchy1"/>
    <dgm:cxn modelId="{274155E5-2871-4B6D-BAD8-3CB1DEF9218D}" srcId="{CF39FE43-8814-4A83-9239-BCD74C9ACFDE}" destId="{E5789B50-CB04-449B-8D11-D02E2B0F97C7}" srcOrd="1" destOrd="0" parTransId="{CFEB3F4D-4208-457B-9FC4-3DFB97B05B27}" sibTransId="{4ED9E460-F52D-4939-B735-1EC35967D2A4}"/>
    <dgm:cxn modelId="{A9FAE9F1-F6D4-46FC-A1B2-5F9346C27FF8}" type="presOf" srcId="{CFEB3F4D-4208-457B-9FC4-3DFB97B05B27}" destId="{52035200-7935-44ED-8286-0567F4970821}" srcOrd="0" destOrd="0" presId="urn:microsoft.com/office/officeart/2005/8/layout/hierarchy1"/>
    <dgm:cxn modelId="{579042F6-EFA4-4DEF-8699-AB96262BE96E}" type="presOf" srcId="{4E9B94AF-6317-4145-86E1-A1DA074825C6}" destId="{F1B0FC14-2F39-44ED-8852-73163739222A}" srcOrd="0" destOrd="0" presId="urn:microsoft.com/office/officeart/2005/8/layout/hierarchy1"/>
    <dgm:cxn modelId="{43089E84-D6C5-431A-8353-C9196CB49FAA}" type="presParOf" srcId="{26A4DD77-109C-4441-8F80-9D54E660C082}" destId="{9E72B807-5D25-445D-9C62-3D093B9F040D}" srcOrd="0" destOrd="0" presId="urn:microsoft.com/office/officeart/2005/8/layout/hierarchy1"/>
    <dgm:cxn modelId="{81263806-1F92-4E8D-AC3B-174B9568FA38}" type="presParOf" srcId="{9E72B807-5D25-445D-9C62-3D093B9F040D}" destId="{4CC9FA89-13DC-411F-8F2C-6E8870D362A3}" srcOrd="0" destOrd="0" presId="urn:microsoft.com/office/officeart/2005/8/layout/hierarchy1"/>
    <dgm:cxn modelId="{75E7D378-2051-4C6A-8072-6FD4DE975C15}" type="presParOf" srcId="{4CC9FA89-13DC-411F-8F2C-6E8870D362A3}" destId="{9A355D81-A9DA-4E4F-AF26-4A7D6363C22F}" srcOrd="0" destOrd="0" presId="urn:microsoft.com/office/officeart/2005/8/layout/hierarchy1"/>
    <dgm:cxn modelId="{2EAA55D1-2C39-48B0-A627-7334F7F6797B}" type="presParOf" srcId="{4CC9FA89-13DC-411F-8F2C-6E8870D362A3}" destId="{783DADDF-B587-456A-A3D8-70D4A3E32187}" srcOrd="1" destOrd="0" presId="urn:microsoft.com/office/officeart/2005/8/layout/hierarchy1"/>
    <dgm:cxn modelId="{D2753774-2555-4921-9FE7-E59D19994D3A}" type="presParOf" srcId="{9E72B807-5D25-445D-9C62-3D093B9F040D}" destId="{7B5A5B1B-550D-496B-96FD-7143479E7B1B}" srcOrd="1" destOrd="0" presId="urn:microsoft.com/office/officeart/2005/8/layout/hierarchy1"/>
    <dgm:cxn modelId="{0F10FDC0-6ACB-496A-BE64-8BA4DC2A31E0}" type="presParOf" srcId="{7B5A5B1B-550D-496B-96FD-7143479E7B1B}" destId="{5CE44AEE-31F9-42FC-824F-7B03FFC83FB6}" srcOrd="0" destOrd="0" presId="urn:microsoft.com/office/officeart/2005/8/layout/hierarchy1"/>
    <dgm:cxn modelId="{4D6C00DF-6CAE-45E1-B933-28A155A20D40}" type="presParOf" srcId="{7B5A5B1B-550D-496B-96FD-7143479E7B1B}" destId="{808E81E0-8262-4C3C-9907-2FCD9856CC42}" srcOrd="1" destOrd="0" presId="urn:microsoft.com/office/officeart/2005/8/layout/hierarchy1"/>
    <dgm:cxn modelId="{69163A20-D666-487D-A37A-2682E1D1770A}" type="presParOf" srcId="{808E81E0-8262-4C3C-9907-2FCD9856CC42}" destId="{BC428B2E-932D-47A8-8231-96023880E3E2}" srcOrd="0" destOrd="0" presId="urn:microsoft.com/office/officeart/2005/8/layout/hierarchy1"/>
    <dgm:cxn modelId="{08437093-C93F-4750-8965-3B70DC3125E5}" type="presParOf" srcId="{BC428B2E-932D-47A8-8231-96023880E3E2}" destId="{DC266B28-454A-4C9C-8C79-E309FDB04D51}" srcOrd="0" destOrd="0" presId="urn:microsoft.com/office/officeart/2005/8/layout/hierarchy1"/>
    <dgm:cxn modelId="{FB2C24AC-09F6-4888-AECE-5A95615ECBF0}" type="presParOf" srcId="{BC428B2E-932D-47A8-8231-96023880E3E2}" destId="{1568A0C3-1223-4233-AA71-522286091B82}" srcOrd="1" destOrd="0" presId="urn:microsoft.com/office/officeart/2005/8/layout/hierarchy1"/>
    <dgm:cxn modelId="{87235B95-5D5C-4659-8141-3C345B998678}" type="presParOf" srcId="{808E81E0-8262-4C3C-9907-2FCD9856CC42}" destId="{C0FF5D09-744E-429D-BEF6-73E5335C7A0D}" srcOrd="1" destOrd="0" presId="urn:microsoft.com/office/officeart/2005/8/layout/hierarchy1"/>
    <dgm:cxn modelId="{347F8CD1-43AE-499D-8EDF-E56427AF26D8}" type="presParOf" srcId="{7B5A5B1B-550D-496B-96FD-7143479E7B1B}" destId="{14C874B3-0E3E-4FCC-85F2-B6D84B5197A0}" srcOrd="2" destOrd="0" presId="urn:microsoft.com/office/officeart/2005/8/layout/hierarchy1"/>
    <dgm:cxn modelId="{C8B5BFBD-4391-4E0B-9552-8741E7F29BE1}" type="presParOf" srcId="{7B5A5B1B-550D-496B-96FD-7143479E7B1B}" destId="{004BE68D-CE63-4DC5-ACE1-1193D21DAFFC}" srcOrd="3" destOrd="0" presId="urn:microsoft.com/office/officeart/2005/8/layout/hierarchy1"/>
    <dgm:cxn modelId="{AFD1EA44-92D5-4DEE-82ED-66070C8D49A8}" type="presParOf" srcId="{004BE68D-CE63-4DC5-ACE1-1193D21DAFFC}" destId="{CF204930-ABE2-4766-90E5-26D0B8499780}" srcOrd="0" destOrd="0" presId="urn:microsoft.com/office/officeart/2005/8/layout/hierarchy1"/>
    <dgm:cxn modelId="{675DE52A-A782-41A0-A878-9003088B04BC}" type="presParOf" srcId="{CF204930-ABE2-4766-90E5-26D0B8499780}" destId="{05A01EAE-CBC8-48AD-BAA1-281D2F372585}" srcOrd="0" destOrd="0" presId="urn:microsoft.com/office/officeart/2005/8/layout/hierarchy1"/>
    <dgm:cxn modelId="{154E68D7-5DD7-41F9-9E48-51B2D3D3AC29}" type="presParOf" srcId="{CF204930-ABE2-4766-90E5-26D0B8499780}" destId="{21EC8060-28AB-49AC-9B0F-1BB63E4C7115}" srcOrd="1" destOrd="0" presId="urn:microsoft.com/office/officeart/2005/8/layout/hierarchy1"/>
    <dgm:cxn modelId="{2C4B39C9-57AF-4087-AE0B-57D52E69E6A5}" type="presParOf" srcId="{004BE68D-CE63-4DC5-ACE1-1193D21DAFFC}" destId="{889AC638-7D65-4CDC-9755-E05D0F34F5EC}" srcOrd="1" destOrd="0" presId="urn:microsoft.com/office/officeart/2005/8/layout/hierarchy1"/>
    <dgm:cxn modelId="{D5AF835B-06D6-49AE-8DD5-4DAB4C0AA08B}" type="presParOf" srcId="{7B5A5B1B-550D-496B-96FD-7143479E7B1B}" destId="{C44E134D-47D2-44AB-A159-4F427FE3DC5F}" srcOrd="4" destOrd="0" presId="urn:microsoft.com/office/officeart/2005/8/layout/hierarchy1"/>
    <dgm:cxn modelId="{2F9A850B-F78F-4DCE-B46A-63EFBED1DA25}" type="presParOf" srcId="{7B5A5B1B-550D-496B-96FD-7143479E7B1B}" destId="{D76F76E0-7168-4FF8-9C24-338E4C609EF2}" srcOrd="5" destOrd="0" presId="urn:microsoft.com/office/officeart/2005/8/layout/hierarchy1"/>
    <dgm:cxn modelId="{E1313045-D337-4336-A240-DA3731B320A4}" type="presParOf" srcId="{D76F76E0-7168-4FF8-9C24-338E4C609EF2}" destId="{CCA069EE-C610-4970-BEA3-5E5DAE596A17}" srcOrd="0" destOrd="0" presId="urn:microsoft.com/office/officeart/2005/8/layout/hierarchy1"/>
    <dgm:cxn modelId="{981FF48A-7628-43C5-955C-D11395A245D8}" type="presParOf" srcId="{CCA069EE-C610-4970-BEA3-5E5DAE596A17}" destId="{45FD92C7-A561-4BFF-B094-AB2EDD2744EF}" srcOrd="0" destOrd="0" presId="urn:microsoft.com/office/officeart/2005/8/layout/hierarchy1"/>
    <dgm:cxn modelId="{F587FC55-CC0A-48C9-A01B-9BADEE3DEC08}" type="presParOf" srcId="{CCA069EE-C610-4970-BEA3-5E5DAE596A17}" destId="{66522A87-D0A2-432E-89D9-98447C18E669}" srcOrd="1" destOrd="0" presId="urn:microsoft.com/office/officeart/2005/8/layout/hierarchy1"/>
    <dgm:cxn modelId="{7163B794-76FD-4B7A-9026-C726D653F089}" type="presParOf" srcId="{D76F76E0-7168-4FF8-9C24-338E4C609EF2}" destId="{C2E2E57D-9CBE-4081-8D40-89ABB28755AC}" srcOrd="1" destOrd="0" presId="urn:microsoft.com/office/officeart/2005/8/layout/hierarchy1"/>
    <dgm:cxn modelId="{4E20660E-FF41-455B-A7F9-25D802E51476}" type="presParOf" srcId="{7B5A5B1B-550D-496B-96FD-7143479E7B1B}" destId="{C9A85FE6-FFEB-4833-B6DC-389A4363961F}" srcOrd="6" destOrd="0" presId="urn:microsoft.com/office/officeart/2005/8/layout/hierarchy1"/>
    <dgm:cxn modelId="{DDCC8717-A69F-4DAC-A462-963AEA1DB223}" type="presParOf" srcId="{7B5A5B1B-550D-496B-96FD-7143479E7B1B}" destId="{5006CE55-E1DF-4161-81E9-67798DC0DEBA}" srcOrd="7" destOrd="0" presId="urn:microsoft.com/office/officeart/2005/8/layout/hierarchy1"/>
    <dgm:cxn modelId="{592974D9-3E03-4D3D-AB1E-9177FEC20E1E}" type="presParOf" srcId="{5006CE55-E1DF-4161-81E9-67798DC0DEBA}" destId="{7E895682-014E-4718-8C08-C84407F1B273}" srcOrd="0" destOrd="0" presId="urn:microsoft.com/office/officeart/2005/8/layout/hierarchy1"/>
    <dgm:cxn modelId="{90473F12-237D-41C5-8EAE-D7766BA20886}" type="presParOf" srcId="{7E895682-014E-4718-8C08-C84407F1B273}" destId="{6E3E5463-7074-44EC-BC0D-0B5A92B2F4CA}" srcOrd="0" destOrd="0" presId="urn:microsoft.com/office/officeart/2005/8/layout/hierarchy1"/>
    <dgm:cxn modelId="{1C091AAE-EA53-4AC1-AC71-1381B5A52B79}" type="presParOf" srcId="{7E895682-014E-4718-8C08-C84407F1B273}" destId="{1245F8A3-CE43-43E5-B3D2-049FB07D22EE}" srcOrd="1" destOrd="0" presId="urn:microsoft.com/office/officeart/2005/8/layout/hierarchy1"/>
    <dgm:cxn modelId="{5DF74518-D357-48C0-BE67-02B51766F836}" type="presParOf" srcId="{5006CE55-E1DF-4161-81E9-67798DC0DEBA}" destId="{9D5B6CE8-B393-4B82-9831-76BA92070F2B}" srcOrd="1" destOrd="0" presId="urn:microsoft.com/office/officeart/2005/8/layout/hierarchy1"/>
    <dgm:cxn modelId="{E4C7A9EE-F1EB-4656-81FF-637317E982BB}" type="presParOf" srcId="{7B5A5B1B-550D-496B-96FD-7143479E7B1B}" destId="{80BB13DA-D2C5-4C21-A8A7-FA976DF658E6}" srcOrd="8" destOrd="0" presId="urn:microsoft.com/office/officeart/2005/8/layout/hierarchy1"/>
    <dgm:cxn modelId="{CED7EC4F-0E1B-44C7-84A3-AABA6515120A}" type="presParOf" srcId="{7B5A5B1B-550D-496B-96FD-7143479E7B1B}" destId="{9ECB41CD-2C71-41B9-85AA-516355E13330}" srcOrd="9" destOrd="0" presId="urn:microsoft.com/office/officeart/2005/8/layout/hierarchy1"/>
    <dgm:cxn modelId="{A26D8CF8-796C-4C21-982A-2E448686C771}" type="presParOf" srcId="{9ECB41CD-2C71-41B9-85AA-516355E13330}" destId="{87EC2FB0-B01D-41C6-9C6F-4E91E080DFB1}" srcOrd="0" destOrd="0" presId="urn:microsoft.com/office/officeart/2005/8/layout/hierarchy1"/>
    <dgm:cxn modelId="{5AE37741-3837-4DD6-A23F-BD52395FD7D9}" type="presParOf" srcId="{87EC2FB0-B01D-41C6-9C6F-4E91E080DFB1}" destId="{594B43BB-2979-43B2-ADBB-22B328D11DAF}" srcOrd="0" destOrd="0" presId="urn:microsoft.com/office/officeart/2005/8/layout/hierarchy1"/>
    <dgm:cxn modelId="{B8E19969-B866-4E90-A8FA-2243A90EA840}" type="presParOf" srcId="{87EC2FB0-B01D-41C6-9C6F-4E91E080DFB1}" destId="{F1B0FC14-2F39-44ED-8852-73163739222A}" srcOrd="1" destOrd="0" presId="urn:microsoft.com/office/officeart/2005/8/layout/hierarchy1"/>
    <dgm:cxn modelId="{7FE834F3-CD82-461E-920A-3DD2CFA85149}" type="presParOf" srcId="{9ECB41CD-2C71-41B9-85AA-516355E13330}" destId="{C0199A02-DD2A-43C6-8967-EF17B653A045}" srcOrd="1" destOrd="0" presId="urn:microsoft.com/office/officeart/2005/8/layout/hierarchy1"/>
    <dgm:cxn modelId="{807BA830-92AE-4AC4-B9A1-AFDB159DB7DA}" type="presParOf" srcId="{7B5A5B1B-550D-496B-96FD-7143479E7B1B}" destId="{9CA6CE53-F3CE-4A63-A746-A38AA5FD4585}" srcOrd="10" destOrd="0" presId="urn:microsoft.com/office/officeart/2005/8/layout/hierarchy1"/>
    <dgm:cxn modelId="{7EF8D442-76CF-407C-8988-46B04ADAEDBD}" type="presParOf" srcId="{7B5A5B1B-550D-496B-96FD-7143479E7B1B}" destId="{C4BFC7A8-35BA-4FE6-8B19-A9ED57FD24EA}" srcOrd="11" destOrd="0" presId="urn:microsoft.com/office/officeart/2005/8/layout/hierarchy1"/>
    <dgm:cxn modelId="{53D282F5-0094-4C59-B53C-3BDE1E3D3582}" type="presParOf" srcId="{C4BFC7A8-35BA-4FE6-8B19-A9ED57FD24EA}" destId="{C1C5C393-AB9E-4C7F-A781-711C2D39502F}" srcOrd="0" destOrd="0" presId="urn:microsoft.com/office/officeart/2005/8/layout/hierarchy1"/>
    <dgm:cxn modelId="{4C8D3591-E18A-4ED7-909D-726B4EB9B0B0}" type="presParOf" srcId="{C1C5C393-AB9E-4C7F-A781-711C2D39502F}" destId="{2128DACA-9720-43B8-827D-136DC501BB68}" srcOrd="0" destOrd="0" presId="urn:microsoft.com/office/officeart/2005/8/layout/hierarchy1"/>
    <dgm:cxn modelId="{E7755060-8730-48D5-873D-5113AFC588EB}" type="presParOf" srcId="{C1C5C393-AB9E-4C7F-A781-711C2D39502F}" destId="{3FB44672-F038-4FE3-9763-6FAD8D006612}" srcOrd="1" destOrd="0" presId="urn:microsoft.com/office/officeart/2005/8/layout/hierarchy1"/>
    <dgm:cxn modelId="{B0F5C2F2-B444-4CC2-BF1D-4B3AA0ADE719}" type="presParOf" srcId="{C4BFC7A8-35BA-4FE6-8B19-A9ED57FD24EA}" destId="{7105FF19-70A1-47D7-83AA-A9E7A2501EB6}" srcOrd="1" destOrd="0" presId="urn:microsoft.com/office/officeart/2005/8/layout/hierarchy1"/>
    <dgm:cxn modelId="{5D89205E-F785-4693-8FA7-14C077FE2A3D}" type="presParOf" srcId="{26A4DD77-109C-4441-8F80-9D54E660C082}" destId="{B4D73548-C153-40D7-B96D-3D2BD4EEE4CE}" srcOrd="1" destOrd="0" presId="urn:microsoft.com/office/officeart/2005/8/layout/hierarchy1"/>
    <dgm:cxn modelId="{4026C221-3F5D-4D53-A34B-7922053871F4}" type="presParOf" srcId="{B4D73548-C153-40D7-B96D-3D2BD4EEE4CE}" destId="{07757516-4EB2-4D36-8332-290E52A659B8}" srcOrd="0" destOrd="0" presId="urn:microsoft.com/office/officeart/2005/8/layout/hierarchy1"/>
    <dgm:cxn modelId="{4733801D-1664-4015-AC23-8579A8D36CC1}" type="presParOf" srcId="{07757516-4EB2-4D36-8332-290E52A659B8}" destId="{F78F72B2-F91F-4886-8178-239E2B94E30D}" srcOrd="0" destOrd="0" presId="urn:microsoft.com/office/officeart/2005/8/layout/hierarchy1"/>
    <dgm:cxn modelId="{AFE1B364-A90B-455F-BFEE-594E72F1F7E0}" type="presParOf" srcId="{07757516-4EB2-4D36-8332-290E52A659B8}" destId="{37B20E18-EA17-44A9-8724-0C58F4EEBC9A}" srcOrd="1" destOrd="0" presId="urn:microsoft.com/office/officeart/2005/8/layout/hierarchy1"/>
    <dgm:cxn modelId="{95D0A62C-6C71-447E-AA13-C99E5D051BF7}" type="presParOf" srcId="{B4D73548-C153-40D7-B96D-3D2BD4EEE4CE}" destId="{BA0EE4EB-9825-4860-8D5E-08CF897B0DA2}" srcOrd="1" destOrd="0" presId="urn:microsoft.com/office/officeart/2005/8/layout/hierarchy1"/>
    <dgm:cxn modelId="{690170E6-EE64-4057-AD07-A72054424AD8}" type="presParOf" srcId="{BA0EE4EB-9825-4860-8D5E-08CF897B0DA2}" destId="{899BD2BF-3B7C-416D-9A42-6F170A3423E9}" srcOrd="0" destOrd="0" presId="urn:microsoft.com/office/officeart/2005/8/layout/hierarchy1"/>
    <dgm:cxn modelId="{B424A926-E390-4FE7-95D7-69BCC21F7BC2}" type="presParOf" srcId="{BA0EE4EB-9825-4860-8D5E-08CF897B0DA2}" destId="{6B0A718C-B74C-4209-AE6C-4D42E68A8E9C}" srcOrd="1" destOrd="0" presId="urn:microsoft.com/office/officeart/2005/8/layout/hierarchy1"/>
    <dgm:cxn modelId="{1290D405-3A92-452B-B018-2A986D33F3ED}" type="presParOf" srcId="{6B0A718C-B74C-4209-AE6C-4D42E68A8E9C}" destId="{171EEE19-82EC-46A1-BD54-2BFDE2DB0787}" srcOrd="0" destOrd="0" presId="urn:microsoft.com/office/officeart/2005/8/layout/hierarchy1"/>
    <dgm:cxn modelId="{C186F264-AD7F-4AE8-A663-AD4AC5B4B6A0}" type="presParOf" srcId="{171EEE19-82EC-46A1-BD54-2BFDE2DB0787}" destId="{00CD4392-74F8-40A0-A0EF-006D04FE27F3}" srcOrd="0" destOrd="0" presId="urn:microsoft.com/office/officeart/2005/8/layout/hierarchy1"/>
    <dgm:cxn modelId="{B88B90B5-770A-4BC6-BEB1-78E2A8AD3C2E}" type="presParOf" srcId="{171EEE19-82EC-46A1-BD54-2BFDE2DB0787}" destId="{D995F99B-27D5-4D06-A62B-39D585546022}" srcOrd="1" destOrd="0" presId="urn:microsoft.com/office/officeart/2005/8/layout/hierarchy1"/>
    <dgm:cxn modelId="{77B877C5-7BCE-44A9-8C9E-6914D0ADECC3}" type="presParOf" srcId="{6B0A718C-B74C-4209-AE6C-4D42E68A8E9C}" destId="{58B984D6-4C3E-48B8-87CE-7139A35B22C2}" srcOrd="1" destOrd="0" presId="urn:microsoft.com/office/officeart/2005/8/layout/hierarchy1"/>
    <dgm:cxn modelId="{33D2ECBE-F20E-4565-A074-74A2A5DB9B16}" type="presParOf" srcId="{BA0EE4EB-9825-4860-8D5E-08CF897B0DA2}" destId="{52035200-7935-44ED-8286-0567F4970821}" srcOrd="2" destOrd="0" presId="urn:microsoft.com/office/officeart/2005/8/layout/hierarchy1"/>
    <dgm:cxn modelId="{B25F5D7A-EB08-4529-8D21-62E43229CAED}" type="presParOf" srcId="{BA0EE4EB-9825-4860-8D5E-08CF897B0DA2}" destId="{32590755-C71A-47DE-8921-F1F196B18D06}" srcOrd="3" destOrd="0" presId="urn:microsoft.com/office/officeart/2005/8/layout/hierarchy1"/>
    <dgm:cxn modelId="{EB85843D-E6F6-4FA2-942D-A37BB2D9AFFD}" type="presParOf" srcId="{32590755-C71A-47DE-8921-F1F196B18D06}" destId="{726250E4-9D13-4AB8-B761-4AAF857F10AF}" srcOrd="0" destOrd="0" presId="urn:microsoft.com/office/officeart/2005/8/layout/hierarchy1"/>
    <dgm:cxn modelId="{A922AFCA-17FB-4EEC-B550-3AE18CBF2EE2}" type="presParOf" srcId="{726250E4-9D13-4AB8-B761-4AAF857F10AF}" destId="{E2DBA160-C51E-4531-A9C2-3772A5FF3C56}" srcOrd="0" destOrd="0" presId="urn:microsoft.com/office/officeart/2005/8/layout/hierarchy1"/>
    <dgm:cxn modelId="{3A0FBCFE-1841-45B3-9857-58E7925C73C0}" type="presParOf" srcId="{726250E4-9D13-4AB8-B761-4AAF857F10AF}" destId="{218AFB9C-9412-4AC4-9CC1-01BFDD28F495}" srcOrd="1" destOrd="0" presId="urn:microsoft.com/office/officeart/2005/8/layout/hierarchy1"/>
    <dgm:cxn modelId="{2CE73392-EB24-4709-8D64-AB074A06C3A3}" type="presParOf" srcId="{32590755-C71A-47DE-8921-F1F196B18D06}" destId="{F91E41BC-AFB7-4DC0-8B25-92E459B6998A}"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7297DAAF-79CE-4DB0-BA87-FDC8D99E2FC7}" type="doc">
      <dgm:prSet loTypeId="urn:microsoft.com/office/officeart/2005/8/layout/orgChart1" loCatId="hierarchy" qsTypeId="urn:microsoft.com/office/officeart/2005/8/quickstyle/simple1" qsCatId="simple" csTypeId="urn:microsoft.com/office/officeart/2005/8/colors/accent2_1" csCatId="accent2" phldr="1"/>
      <dgm:spPr/>
      <dgm:t>
        <a:bodyPr/>
        <a:lstStyle/>
        <a:p>
          <a:endParaRPr lang="es-ES"/>
        </a:p>
      </dgm:t>
    </dgm:pt>
    <dgm:pt modelId="{98152EB7-093C-46C5-90B3-A5FBD3726FFD}">
      <dgm:prSet phldrT="[Texto]" custT="1"/>
      <dgm:spPr/>
      <dgm:t>
        <a:bodyPr/>
        <a:lstStyle/>
        <a:p>
          <a:r>
            <a:rPr lang="es-ES" sz="3200" dirty="0">
              <a:latin typeface="Arial" panose="020B0604020202020204" pitchFamily="34" charset="0"/>
              <a:cs typeface="Arial" panose="020B0604020202020204" pitchFamily="34" charset="0"/>
            </a:rPr>
            <a:t>LINEAS DE BASE</a:t>
          </a:r>
        </a:p>
      </dgm:t>
    </dgm:pt>
    <dgm:pt modelId="{C37C0944-18EB-4708-B229-A5540047BEF8}" type="parTrans" cxnId="{30D48B0C-5B8D-4E9A-A213-F2AE3D868F11}">
      <dgm:prSet/>
      <dgm:spPr/>
      <dgm:t>
        <a:bodyPr/>
        <a:lstStyle/>
        <a:p>
          <a:endParaRPr lang="es-ES"/>
        </a:p>
      </dgm:t>
    </dgm:pt>
    <dgm:pt modelId="{DB39E75D-0E7A-4028-A1E5-5F25A0118A21}" type="sibTrans" cxnId="{30D48B0C-5B8D-4E9A-A213-F2AE3D868F11}">
      <dgm:prSet/>
      <dgm:spPr/>
      <dgm:t>
        <a:bodyPr/>
        <a:lstStyle/>
        <a:p>
          <a:endParaRPr lang="es-ES"/>
        </a:p>
      </dgm:t>
    </dgm:pt>
    <dgm:pt modelId="{1334812D-D6FE-48BF-8193-91FFD93D6D4D}">
      <dgm:prSet phldrT="[Texto]" custT="1"/>
      <dgm:spPr/>
      <dgm:t>
        <a:bodyPr/>
        <a:lstStyle/>
        <a:p>
          <a:r>
            <a:rPr lang="es-ES" sz="2400" dirty="0">
              <a:latin typeface="Arial" panose="020B0604020202020204" pitchFamily="34" charset="0"/>
              <a:cs typeface="Arial" panose="020B0604020202020204" pitchFamily="34" charset="0"/>
            </a:rPr>
            <a:t>Normal o Natural</a:t>
          </a:r>
        </a:p>
        <a:p>
          <a:r>
            <a:rPr lang="es-ES" sz="1400" dirty="0">
              <a:latin typeface="Arial" panose="020B0604020202020204" pitchFamily="34" charset="0"/>
              <a:cs typeface="Arial" panose="020B0604020202020204" pitchFamily="34" charset="0"/>
            </a:rPr>
            <a:t>(Art. 5 CONVEMAR)</a:t>
          </a:r>
        </a:p>
      </dgm:t>
    </dgm:pt>
    <dgm:pt modelId="{C6BEC74C-7C3F-4572-8E11-29DDE565327F}" type="parTrans" cxnId="{0E0D2547-F0B5-446C-A14B-EF7371AC3AB2}">
      <dgm:prSet/>
      <dgm:spPr/>
      <dgm:t>
        <a:bodyPr/>
        <a:lstStyle/>
        <a:p>
          <a:endParaRPr lang="es-ES"/>
        </a:p>
      </dgm:t>
    </dgm:pt>
    <dgm:pt modelId="{AB52AF51-A685-4680-86B4-28637D70363E}" type="sibTrans" cxnId="{0E0D2547-F0B5-446C-A14B-EF7371AC3AB2}">
      <dgm:prSet/>
      <dgm:spPr/>
      <dgm:t>
        <a:bodyPr/>
        <a:lstStyle/>
        <a:p>
          <a:endParaRPr lang="es-ES"/>
        </a:p>
      </dgm:t>
    </dgm:pt>
    <dgm:pt modelId="{038BF3A8-7543-456B-89D0-E6502CB7F6A4}">
      <dgm:prSet phldrT="[Texto]" custT="1"/>
      <dgm:spPr/>
      <dgm:t>
        <a:bodyPr/>
        <a:lstStyle/>
        <a:p>
          <a:r>
            <a:rPr lang="es-ES" sz="2400" dirty="0">
              <a:latin typeface="Arial" panose="020B0604020202020204" pitchFamily="34" charset="0"/>
              <a:cs typeface="Arial" panose="020B0604020202020204" pitchFamily="34" charset="0"/>
            </a:rPr>
            <a:t>Recta</a:t>
          </a:r>
        </a:p>
        <a:p>
          <a:r>
            <a:rPr lang="es-ES" sz="1400" dirty="0">
              <a:latin typeface="Arial" panose="020B0604020202020204" pitchFamily="34" charset="0"/>
              <a:cs typeface="Arial" panose="020B0604020202020204" pitchFamily="34" charset="0"/>
            </a:rPr>
            <a:t>(Art. 7 CONVEMAR)</a:t>
          </a:r>
        </a:p>
      </dgm:t>
    </dgm:pt>
    <dgm:pt modelId="{13A42DF2-32E0-4EC3-A695-06EFEBEA7808}" type="parTrans" cxnId="{F54763A7-9641-4DEC-A8DD-17CC12F5A7B3}">
      <dgm:prSet/>
      <dgm:spPr/>
      <dgm:t>
        <a:bodyPr/>
        <a:lstStyle/>
        <a:p>
          <a:endParaRPr lang="es-ES"/>
        </a:p>
      </dgm:t>
    </dgm:pt>
    <dgm:pt modelId="{13F6C781-DBAA-4021-B3F9-F67149AFF712}" type="sibTrans" cxnId="{F54763A7-9641-4DEC-A8DD-17CC12F5A7B3}">
      <dgm:prSet/>
      <dgm:spPr/>
      <dgm:t>
        <a:bodyPr/>
        <a:lstStyle/>
        <a:p>
          <a:endParaRPr lang="es-ES"/>
        </a:p>
      </dgm:t>
    </dgm:pt>
    <dgm:pt modelId="{145DE30A-0DB0-448F-A0BC-1EEA6D6C40A4}">
      <dgm:prSet phldrT="[Texto]" custT="1"/>
      <dgm:spPr/>
      <dgm:t>
        <a:bodyPr/>
        <a:lstStyle/>
        <a:p>
          <a:r>
            <a:rPr lang="es-ES" sz="2400" dirty="0">
              <a:latin typeface="Arial" panose="020B0604020202020204" pitchFamily="34" charset="0"/>
              <a:cs typeface="Arial" panose="020B0604020202020204" pitchFamily="34" charset="0"/>
            </a:rPr>
            <a:t>Mixta</a:t>
          </a:r>
        </a:p>
      </dgm:t>
    </dgm:pt>
    <dgm:pt modelId="{FC6E9A5E-CE72-43C3-8769-38B4FF3E7D01}" type="parTrans" cxnId="{4FBDD7AE-19E6-4B5C-BB6C-95B46439D935}">
      <dgm:prSet/>
      <dgm:spPr/>
      <dgm:t>
        <a:bodyPr/>
        <a:lstStyle/>
        <a:p>
          <a:endParaRPr lang="es-ES"/>
        </a:p>
      </dgm:t>
    </dgm:pt>
    <dgm:pt modelId="{51717446-48C3-46DB-BCC1-C70C54F04CA3}" type="sibTrans" cxnId="{4FBDD7AE-19E6-4B5C-BB6C-95B46439D935}">
      <dgm:prSet/>
      <dgm:spPr/>
      <dgm:t>
        <a:bodyPr/>
        <a:lstStyle/>
        <a:p>
          <a:endParaRPr lang="es-ES"/>
        </a:p>
      </dgm:t>
    </dgm:pt>
    <dgm:pt modelId="{061A7F21-758D-4AFE-9634-29EF1D5FFEE0}">
      <dgm:prSet custT="1"/>
      <dgm:spPr/>
      <dgm:t>
        <a:bodyPr/>
        <a:lstStyle/>
        <a:p>
          <a:r>
            <a:rPr lang="es-MX" sz="2400" dirty="0" err="1">
              <a:latin typeface="Arial" panose="020B0604020202020204" pitchFamily="34" charset="0"/>
              <a:cs typeface="Arial" panose="020B0604020202020204" pitchFamily="34" charset="0"/>
            </a:rPr>
            <a:t>Archipelágicas</a:t>
          </a:r>
          <a:endParaRPr lang="es-ES" sz="2400" dirty="0"/>
        </a:p>
      </dgm:t>
    </dgm:pt>
    <dgm:pt modelId="{81144C5A-6F91-4E44-89D1-0DCADC989D0C}" type="parTrans" cxnId="{D90109C6-0ED1-4C9E-AA05-079AEFF94D3C}">
      <dgm:prSet/>
      <dgm:spPr/>
      <dgm:t>
        <a:bodyPr/>
        <a:lstStyle/>
        <a:p>
          <a:endParaRPr lang="es-ES"/>
        </a:p>
      </dgm:t>
    </dgm:pt>
    <dgm:pt modelId="{A1048EF8-3A0C-4816-BD92-BCFDE057F951}" type="sibTrans" cxnId="{D90109C6-0ED1-4C9E-AA05-079AEFF94D3C}">
      <dgm:prSet/>
      <dgm:spPr/>
      <dgm:t>
        <a:bodyPr/>
        <a:lstStyle/>
        <a:p>
          <a:endParaRPr lang="es-ES"/>
        </a:p>
      </dgm:t>
    </dgm:pt>
    <dgm:pt modelId="{260488AA-E1E9-4515-9B5B-E99E996766AA}">
      <dgm:prSet custT="1"/>
      <dgm:spPr/>
      <dgm:t>
        <a:bodyPr/>
        <a:lstStyle/>
        <a:p>
          <a:r>
            <a:rPr lang="es-MX" sz="1600" dirty="0">
              <a:latin typeface="Arial" panose="020B0604020202020204" pitchFamily="34" charset="0"/>
              <a:cs typeface="Arial" panose="020B0604020202020204" pitchFamily="34" charset="0"/>
            </a:rPr>
            <a:t>Es la línea de </a:t>
          </a:r>
          <a:r>
            <a:rPr lang="es-MX" sz="1600" u="sng" dirty="0">
              <a:latin typeface="Arial" panose="020B0604020202020204" pitchFamily="34" charset="0"/>
              <a:cs typeface="Arial" panose="020B0604020202020204" pitchFamily="34" charset="0"/>
            </a:rPr>
            <a:t>bajamar</a:t>
          </a:r>
          <a:r>
            <a:rPr lang="es-MX" sz="1600" dirty="0">
              <a:latin typeface="Arial" panose="020B0604020202020204" pitchFamily="34" charset="0"/>
              <a:cs typeface="Arial" panose="020B0604020202020204" pitchFamily="34" charset="0"/>
            </a:rPr>
            <a:t> a lo largo de toda la costa</a:t>
          </a:r>
        </a:p>
      </dgm:t>
    </dgm:pt>
    <dgm:pt modelId="{05287994-B7AF-4694-B39A-91BD2E58332D}" type="parTrans" cxnId="{89A5A786-07CD-40BA-AC57-3E5A2FA88DA7}">
      <dgm:prSet/>
      <dgm:spPr/>
      <dgm:t>
        <a:bodyPr/>
        <a:lstStyle/>
        <a:p>
          <a:endParaRPr lang="es-ES"/>
        </a:p>
      </dgm:t>
    </dgm:pt>
    <dgm:pt modelId="{D06EF38C-E195-4233-8825-824D40AAC38B}" type="sibTrans" cxnId="{89A5A786-07CD-40BA-AC57-3E5A2FA88DA7}">
      <dgm:prSet/>
      <dgm:spPr/>
      <dgm:t>
        <a:bodyPr/>
        <a:lstStyle/>
        <a:p>
          <a:endParaRPr lang="es-ES"/>
        </a:p>
      </dgm:t>
    </dgm:pt>
    <dgm:pt modelId="{744D3B52-5EED-4AB9-BADF-6A2508D37DBE}">
      <dgm:prSet custT="1"/>
      <dgm:spPr/>
      <dgm:t>
        <a:bodyPr/>
        <a:lstStyle/>
        <a:p>
          <a:r>
            <a:rPr lang="es-MX" sz="1600" dirty="0">
              <a:latin typeface="Arial" panose="020B0604020202020204" pitchFamily="34" charset="0"/>
              <a:cs typeface="Arial" panose="020B0604020202020204" pitchFamily="34" charset="0"/>
            </a:rPr>
            <a:t>Son líneas rectas  que unen puntos sobre las líneas de costa, sin apartarse de la dirección general de la costa</a:t>
          </a:r>
          <a:r>
            <a:rPr lang="es-MX" sz="1700" dirty="0">
              <a:latin typeface="Arial" panose="020B0604020202020204" pitchFamily="34" charset="0"/>
              <a:cs typeface="Arial" panose="020B0604020202020204" pitchFamily="34" charset="0"/>
            </a:rPr>
            <a:t>. </a:t>
          </a:r>
        </a:p>
      </dgm:t>
    </dgm:pt>
    <dgm:pt modelId="{5221D7A9-9ECC-4827-95F0-80166BB3CD3A}" type="parTrans" cxnId="{11320A3C-E53D-42D1-B839-740562954819}">
      <dgm:prSet/>
      <dgm:spPr/>
      <dgm:t>
        <a:bodyPr/>
        <a:lstStyle/>
        <a:p>
          <a:endParaRPr lang="es-ES"/>
        </a:p>
      </dgm:t>
    </dgm:pt>
    <dgm:pt modelId="{72AFAF12-3B38-46E2-A4DC-1D0FC473DF46}" type="sibTrans" cxnId="{11320A3C-E53D-42D1-B839-740562954819}">
      <dgm:prSet/>
      <dgm:spPr/>
      <dgm:t>
        <a:bodyPr/>
        <a:lstStyle/>
        <a:p>
          <a:endParaRPr lang="es-ES"/>
        </a:p>
      </dgm:t>
    </dgm:pt>
    <dgm:pt modelId="{3AFD1EF6-741D-42BF-AB0A-5C3CBF1FBC5E}">
      <dgm:prSet custT="1"/>
      <dgm:spPr/>
      <dgm:t>
        <a:bodyPr/>
        <a:lstStyle/>
        <a:p>
          <a:r>
            <a:rPr lang="es-MX" sz="1600" dirty="0">
              <a:latin typeface="Arial" panose="020B0604020202020204" pitchFamily="34" charset="0"/>
              <a:cs typeface="Arial" panose="020B0604020202020204" pitchFamily="34" charset="0"/>
            </a:rPr>
            <a:t>Es una </a:t>
          </a:r>
          <a:r>
            <a:rPr lang="es-MX" sz="1600" dirty="0">
              <a:solidFill>
                <a:srgbClr val="FF0000"/>
              </a:solidFill>
              <a:latin typeface="Arial" panose="020B0604020202020204" pitchFamily="34" charset="0"/>
              <a:cs typeface="Arial" panose="020B0604020202020204" pitchFamily="34" charset="0"/>
            </a:rPr>
            <a:t>línea imaginaria </a:t>
          </a:r>
          <a:r>
            <a:rPr lang="es-MX" sz="1600" dirty="0">
              <a:latin typeface="Arial" panose="020B0604020202020204" pitchFamily="34" charset="0"/>
              <a:cs typeface="Arial" panose="020B0604020202020204" pitchFamily="34" charset="0"/>
            </a:rPr>
            <a:t>que sirve para medir los distintos espacios marítimos.</a:t>
          </a:r>
        </a:p>
      </dgm:t>
    </dgm:pt>
    <dgm:pt modelId="{589D7728-3C1C-41FE-8AA3-B13628F45F27}" type="parTrans" cxnId="{1ED2FC33-5669-4B30-992D-44680E7F72AD}">
      <dgm:prSet/>
      <dgm:spPr/>
      <dgm:t>
        <a:bodyPr/>
        <a:lstStyle/>
        <a:p>
          <a:endParaRPr lang="es-ES"/>
        </a:p>
      </dgm:t>
    </dgm:pt>
    <dgm:pt modelId="{9D6144AB-1D7B-477A-A2BD-C2ACCFDA95A6}" type="sibTrans" cxnId="{1ED2FC33-5669-4B30-992D-44680E7F72AD}">
      <dgm:prSet/>
      <dgm:spPr/>
      <dgm:t>
        <a:bodyPr/>
        <a:lstStyle/>
        <a:p>
          <a:endParaRPr lang="es-ES"/>
        </a:p>
      </dgm:t>
    </dgm:pt>
    <dgm:pt modelId="{82B5C004-C667-4E57-AB4A-DDEAC32E852F}">
      <dgm:prSet custT="1"/>
      <dgm:spPr/>
      <dgm:t>
        <a:bodyPr/>
        <a:lstStyle/>
        <a:p>
          <a:r>
            <a:rPr lang="es-ES" sz="1600" dirty="0">
              <a:latin typeface="Arial" panose="020B0604020202020204" pitchFamily="34" charset="0"/>
              <a:cs typeface="Arial" panose="020B0604020202020204" pitchFamily="34" charset="0"/>
            </a:rPr>
            <a:t>El trazado de la línea dependerá de la morfología del país</a:t>
          </a:r>
        </a:p>
      </dgm:t>
    </dgm:pt>
    <dgm:pt modelId="{F8DE5B0F-DAB7-49F9-A33A-3865434C079D}" type="parTrans" cxnId="{9C798941-2FAF-417B-A0FD-772378F0E908}">
      <dgm:prSet/>
      <dgm:spPr/>
      <dgm:t>
        <a:bodyPr/>
        <a:lstStyle/>
        <a:p>
          <a:endParaRPr lang="es-ES"/>
        </a:p>
      </dgm:t>
    </dgm:pt>
    <dgm:pt modelId="{ED5D177B-A9A2-472E-BD6E-49DA78E3E729}" type="sibTrans" cxnId="{9C798941-2FAF-417B-A0FD-772378F0E908}">
      <dgm:prSet/>
      <dgm:spPr/>
      <dgm:t>
        <a:bodyPr/>
        <a:lstStyle/>
        <a:p>
          <a:endParaRPr lang="es-ES"/>
        </a:p>
      </dgm:t>
    </dgm:pt>
    <dgm:pt modelId="{8A0E1C11-DE75-4A80-A1E7-92FDDFCCAFE9}">
      <dgm:prSet custT="1"/>
      <dgm:spPr/>
      <dgm:t>
        <a:bodyPr/>
        <a:lstStyle/>
        <a:p>
          <a:r>
            <a:rPr lang="es-ES" sz="1600" dirty="0">
              <a:latin typeface="Arial" panose="020B0604020202020204" pitchFamily="34" charset="0"/>
              <a:cs typeface="Arial" panose="020B0604020202020204" pitchFamily="34" charset="0"/>
            </a:rPr>
            <a:t>ART. 7 CONVEMAR</a:t>
          </a:r>
        </a:p>
      </dgm:t>
    </dgm:pt>
    <dgm:pt modelId="{5DB2592B-C3BC-49C2-AA60-B8AD40B095C3}" type="sibTrans" cxnId="{C4F53EF7-473E-49EC-81B9-3DE3CBE3AD1A}">
      <dgm:prSet/>
      <dgm:spPr/>
      <dgm:t>
        <a:bodyPr/>
        <a:lstStyle/>
        <a:p>
          <a:endParaRPr lang="es-ES"/>
        </a:p>
      </dgm:t>
    </dgm:pt>
    <dgm:pt modelId="{267960D4-E86B-493B-9DD3-1A8B55747C54}" type="parTrans" cxnId="{C4F53EF7-473E-49EC-81B9-3DE3CBE3AD1A}">
      <dgm:prSet/>
      <dgm:spPr/>
      <dgm:t>
        <a:bodyPr/>
        <a:lstStyle/>
        <a:p>
          <a:endParaRPr lang="es-ES"/>
        </a:p>
      </dgm:t>
    </dgm:pt>
    <dgm:pt modelId="{C4E2F15B-3D86-4F62-9D28-4E842956CE26}">
      <dgm:prSet custT="1"/>
      <dgm:spPr/>
      <dgm:t>
        <a:bodyPr/>
        <a:lstStyle/>
        <a:p>
          <a:r>
            <a:rPr lang="es-MX" sz="1600" dirty="0">
              <a:latin typeface="Arial" panose="020B0604020202020204" pitchFamily="34" charset="0"/>
              <a:cs typeface="Arial" panose="020B0604020202020204" pitchFamily="34" charset="0"/>
            </a:rPr>
            <a:t>Define periferia de grupo de islas, uniendo las islas mas alejadas con una sucesión de rectas trazadas</a:t>
          </a:r>
        </a:p>
      </dgm:t>
    </dgm:pt>
    <dgm:pt modelId="{B4C0148B-5BCD-4AA3-9DD4-6A5C5C3361B3}" type="parTrans" cxnId="{37B35A17-06C7-4506-8D80-F02024ECB0E8}">
      <dgm:prSet/>
      <dgm:spPr/>
      <dgm:t>
        <a:bodyPr/>
        <a:lstStyle/>
        <a:p>
          <a:endParaRPr lang="es-ES"/>
        </a:p>
      </dgm:t>
    </dgm:pt>
    <dgm:pt modelId="{59681BD6-829F-4D48-BF8B-053F3E09A596}" type="sibTrans" cxnId="{37B35A17-06C7-4506-8D80-F02024ECB0E8}">
      <dgm:prSet/>
      <dgm:spPr/>
      <dgm:t>
        <a:bodyPr/>
        <a:lstStyle/>
        <a:p>
          <a:endParaRPr lang="es-ES"/>
        </a:p>
      </dgm:t>
    </dgm:pt>
    <dgm:pt modelId="{D6E11DC6-DFCF-47CC-80DC-D266FC48008C}" type="pres">
      <dgm:prSet presAssocID="{7297DAAF-79CE-4DB0-BA87-FDC8D99E2FC7}" presName="hierChild1" presStyleCnt="0">
        <dgm:presLayoutVars>
          <dgm:orgChart val="1"/>
          <dgm:chPref val="1"/>
          <dgm:dir/>
          <dgm:animOne val="branch"/>
          <dgm:animLvl val="lvl"/>
          <dgm:resizeHandles/>
        </dgm:presLayoutVars>
      </dgm:prSet>
      <dgm:spPr/>
    </dgm:pt>
    <dgm:pt modelId="{561049B9-4BE9-40EB-8361-87B30FF6F226}" type="pres">
      <dgm:prSet presAssocID="{3AFD1EF6-741D-42BF-AB0A-5C3CBF1FBC5E}" presName="hierRoot1" presStyleCnt="0">
        <dgm:presLayoutVars>
          <dgm:hierBranch val="init"/>
        </dgm:presLayoutVars>
      </dgm:prSet>
      <dgm:spPr/>
    </dgm:pt>
    <dgm:pt modelId="{43B3971F-3A69-4C23-AFB0-BC610FF6D444}" type="pres">
      <dgm:prSet presAssocID="{3AFD1EF6-741D-42BF-AB0A-5C3CBF1FBC5E}" presName="rootComposite1" presStyleCnt="0"/>
      <dgm:spPr/>
    </dgm:pt>
    <dgm:pt modelId="{41543F3C-B148-4CFF-A9A9-EB8DE8032B7C}" type="pres">
      <dgm:prSet presAssocID="{3AFD1EF6-741D-42BF-AB0A-5C3CBF1FBC5E}" presName="rootText1" presStyleLbl="node0" presStyleIdx="0" presStyleCnt="3">
        <dgm:presLayoutVars>
          <dgm:chPref val="3"/>
        </dgm:presLayoutVars>
      </dgm:prSet>
      <dgm:spPr/>
    </dgm:pt>
    <dgm:pt modelId="{E193BE65-081A-4CB1-872E-99102FE3973D}" type="pres">
      <dgm:prSet presAssocID="{3AFD1EF6-741D-42BF-AB0A-5C3CBF1FBC5E}" presName="rootConnector1" presStyleLbl="node1" presStyleIdx="0" presStyleCnt="0"/>
      <dgm:spPr/>
    </dgm:pt>
    <dgm:pt modelId="{B061FF6D-08E8-450C-99AB-61F1159BDE7E}" type="pres">
      <dgm:prSet presAssocID="{3AFD1EF6-741D-42BF-AB0A-5C3CBF1FBC5E}" presName="hierChild2" presStyleCnt="0"/>
      <dgm:spPr/>
    </dgm:pt>
    <dgm:pt modelId="{D2A7AE43-16DE-42E2-AB5A-203038E799C9}" type="pres">
      <dgm:prSet presAssocID="{3AFD1EF6-741D-42BF-AB0A-5C3CBF1FBC5E}" presName="hierChild3" presStyleCnt="0"/>
      <dgm:spPr/>
    </dgm:pt>
    <dgm:pt modelId="{12481DD6-60D0-47AB-9773-C83B2FCA23AD}" type="pres">
      <dgm:prSet presAssocID="{98152EB7-093C-46C5-90B3-A5FBD3726FFD}" presName="hierRoot1" presStyleCnt="0">
        <dgm:presLayoutVars>
          <dgm:hierBranch val="init"/>
        </dgm:presLayoutVars>
      </dgm:prSet>
      <dgm:spPr/>
    </dgm:pt>
    <dgm:pt modelId="{D9F7083C-3FBE-495F-974C-73B28FBEACF0}" type="pres">
      <dgm:prSet presAssocID="{98152EB7-093C-46C5-90B3-A5FBD3726FFD}" presName="rootComposite1" presStyleCnt="0"/>
      <dgm:spPr/>
    </dgm:pt>
    <dgm:pt modelId="{589241ED-8D65-4AC6-AE3E-964874E96C00}" type="pres">
      <dgm:prSet presAssocID="{98152EB7-093C-46C5-90B3-A5FBD3726FFD}" presName="rootText1" presStyleLbl="node0" presStyleIdx="1" presStyleCnt="3" custScaleX="203545">
        <dgm:presLayoutVars>
          <dgm:chPref val="3"/>
        </dgm:presLayoutVars>
      </dgm:prSet>
      <dgm:spPr/>
    </dgm:pt>
    <dgm:pt modelId="{2D912D70-A486-4251-95CF-3B0FA97F68DE}" type="pres">
      <dgm:prSet presAssocID="{98152EB7-093C-46C5-90B3-A5FBD3726FFD}" presName="rootConnector1" presStyleLbl="node1" presStyleIdx="0" presStyleCnt="0"/>
      <dgm:spPr/>
    </dgm:pt>
    <dgm:pt modelId="{EFCC582D-812B-41B6-AD5D-E18DC63B4D77}" type="pres">
      <dgm:prSet presAssocID="{98152EB7-093C-46C5-90B3-A5FBD3726FFD}" presName="hierChild2" presStyleCnt="0"/>
      <dgm:spPr/>
    </dgm:pt>
    <dgm:pt modelId="{5BAD8B39-908A-45A1-9C6C-266D10E3C216}" type="pres">
      <dgm:prSet presAssocID="{C6BEC74C-7C3F-4572-8E11-29DDE565327F}" presName="Name37" presStyleLbl="parChTrans1D2" presStyleIdx="0" presStyleCnt="4"/>
      <dgm:spPr/>
    </dgm:pt>
    <dgm:pt modelId="{4E712CA1-8A4A-45A0-9502-72E0B1CA1B77}" type="pres">
      <dgm:prSet presAssocID="{1334812D-D6FE-48BF-8193-91FFD93D6D4D}" presName="hierRoot2" presStyleCnt="0">
        <dgm:presLayoutVars>
          <dgm:hierBranch val="init"/>
        </dgm:presLayoutVars>
      </dgm:prSet>
      <dgm:spPr/>
    </dgm:pt>
    <dgm:pt modelId="{F8139136-61D3-42FF-B13F-8929D3066363}" type="pres">
      <dgm:prSet presAssocID="{1334812D-D6FE-48BF-8193-91FFD93D6D4D}" presName="rootComposite" presStyleCnt="0"/>
      <dgm:spPr/>
    </dgm:pt>
    <dgm:pt modelId="{706F12B5-5D18-4DBA-B41E-456E050EAF97}" type="pres">
      <dgm:prSet presAssocID="{1334812D-D6FE-48BF-8193-91FFD93D6D4D}" presName="rootText" presStyleLbl="node2" presStyleIdx="0" presStyleCnt="4">
        <dgm:presLayoutVars>
          <dgm:chPref val="3"/>
        </dgm:presLayoutVars>
      </dgm:prSet>
      <dgm:spPr/>
    </dgm:pt>
    <dgm:pt modelId="{87B5C617-40FF-40C1-AE68-285B21B7E434}" type="pres">
      <dgm:prSet presAssocID="{1334812D-D6FE-48BF-8193-91FFD93D6D4D}" presName="rootConnector" presStyleLbl="node2" presStyleIdx="0" presStyleCnt="4"/>
      <dgm:spPr/>
    </dgm:pt>
    <dgm:pt modelId="{0D224910-79B5-4FA1-A222-9E01A3ADDCDD}" type="pres">
      <dgm:prSet presAssocID="{1334812D-D6FE-48BF-8193-91FFD93D6D4D}" presName="hierChild4" presStyleCnt="0"/>
      <dgm:spPr/>
    </dgm:pt>
    <dgm:pt modelId="{97305BFE-CF0C-4148-BC0A-168E13590E78}" type="pres">
      <dgm:prSet presAssocID="{05287994-B7AF-4694-B39A-91BD2E58332D}" presName="Name37" presStyleLbl="parChTrans1D3" presStyleIdx="0" presStyleCnt="4"/>
      <dgm:spPr/>
    </dgm:pt>
    <dgm:pt modelId="{0E96F867-D50B-4472-95A4-3C99C2250D7A}" type="pres">
      <dgm:prSet presAssocID="{260488AA-E1E9-4515-9B5B-E99E996766AA}" presName="hierRoot2" presStyleCnt="0">
        <dgm:presLayoutVars>
          <dgm:hierBranch val="init"/>
        </dgm:presLayoutVars>
      </dgm:prSet>
      <dgm:spPr/>
    </dgm:pt>
    <dgm:pt modelId="{D06FDF48-B711-4C27-8CD7-425FAE17FE54}" type="pres">
      <dgm:prSet presAssocID="{260488AA-E1E9-4515-9B5B-E99E996766AA}" presName="rootComposite" presStyleCnt="0"/>
      <dgm:spPr/>
    </dgm:pt>
    <dgm:pt modelId="{1C690BC0-B7E3-44F1-A0BE-0FDDC413AE4C}" type="pres">
      <dgm:prSet presAssocID="{260488AA-E1E9-4515-9B5B-E99E996766AA}" presName="rootText" presStyleLbl="node3" presStyleIdx="0" presStyleCnt="4" custLinFactNeighborX="-25240" custLinFactNeighborY="-2310">
        <dgm:presLayoutVars>
          <dgm:chPref val="3"/>
        </dgm:presLayoutVars>
      </dgm:prSet>
      <dgm:spPr/>
    </dgm:pt>
    <dgm:pt modelId="{A0109F3F-FDDC-409E-8970-315245865A58}" type="pres">
      <dgm:prSet presAssocID="{260488AA-E1E9-4515-9B5B-E99E996766AA}" presName="rootConnector" presStyleLbl="node3" presStyleIdx="0" presStyleCnt="4"/>
      <dgm:spPr/>
    </dgm:pt>
    <dgm:pt modelId="{F50197F2-2429-462A-9B08-85E3833B9EC1}" type="pres">
      <dgm:prSet presAssocID="{260488AA-E1E9-4515-9B5B-E99E996766AA}" presName="hierChild4" presStyleCnt="0"/>
      <dgm:spPr/>
    </dgm:pt>
    <dgm:pt modelId="{E778D12D-28FC-432D-A464-391653B19825}" type="pres">
      <dgm:prSet presAssocID="{260488AA-E1E9-4515-9B5B-E99E996766AA}" presName="hierChild5" presStyleCnt="0"/>
      <dgm:spPr/>
    </dgm:pt>
    <dgm:pt modelId="{63265DD2-7649-46B6-A6AD-5DA5E549A2E5}" type="pres">
      <dgm:prSet presAssocID="{1334812D-D6FE-48BF-8193-91FFD93D6D4D}" presName="hierChild5" presStyleCnt="0"/>
      <dgm:spPr/>
    </dgm:pt>
    <dgm:pt modelId="{C6BCF158-EEF9-404A-BF13-8E42C27202E1}" type="pres">
      <dgm:prSet presAssocID="{13A42DF2-32E0-4EC3-A695-06EFEBEA7808}" presName="Name37" presStyleLbl="parChTrans1D2" presStyleIdx="1" presStyleCnt="4"/>
      <dgm:spPr/>
    </dgm:pt>
    <dgm:pt modelId="{5DB2CE2C-9E8C-43E2-8E46-4C9C65FA49A6}" type="pres">
      <dgm:prSet presAssocID="{038BF3A8-7543-456B-89D0-E6502CB7F6A4}" presName="hierRoot2" presStyleCnt="0">
        <dgm:presLayoutVars>
          <dgm:hierBranch val="init"/>
        </dgm:presLayoutVars>
      </dgm:prSet>
      <dgm:spPr/>
    </dgm:pt>
    <dgm:pt modelId="{44F4CDCC-2FEC-44CD-960E-1DF5AEC4BA3E}" type="pres">
      <dgm:prSet presAssocID="{038BF3A8-7543-456B-89D0-E6502CB7F6A4}" presName="rootComposite" presStyleCnt="0"/>
      <dgm:spPr/>
    </dgm:pt>
    <dgm:pt modelId="{DB00DF30-4CCD-4188-8E3D-494FC529CFF4}" type="pres">
      <dgm:prSet presAssocID="{038BF3A8-7543-456B-89D0-E6502CB7F6A4}" presName="rootText" presStyleLbl="node2" presStyleIdx="1" presStyleCnt="4">
        <dgm:presLayoutVars>
          <dgm:chPref val="3"/>
        </dgm:presLayoutVars>
      </dgm:prSet>
      <dgm:spPr/>
    </dgm:pt>
    <dgm:pt modelId="{7A03C41F-312C-4285-AA2E-5F632F2C9992}" type="pres">
      <dgm:prSet presAssocID="{038BF3A8-7543-456B-89D0-E6502CB7F6A4}" presName="rootConnector" presStyleLbl="node2" presStyleIdx="1" presStyleCnt="4"/>
      <dgm:spPr/>
    </dgm:pt>
    <dgm:pt modelId="{12D87462-72B9-4D36-A414-4D6F93AE32C6}" type="pres">
      <dgm:prSet presAssocID="{038BF3A8-7543-456B-89D0-E6502CB7F6A4}" presName="hierChild4" presStyleCnt="0"/>
      <dgm:spPr/>
    </dgm:pt>
    <dgm:pt modelId="{DACEC77F-7CB5-4FE1-8FA5-FEE879617131}" type="pres">
      <dgm:prSet presAssocID="{5221D7A9-9ECC-4827-95F0-80166BB3CD3A}" presName="Name37" presStyleLbl="parChTrans1D3" presStyleIdx="1" presStyleCnt="4"/>
      <dgm:spPr/>
    </dgm:pt>
    <dgm:pt modelId="{2F84522D-0926-43AB-AB81-52A117278CC5}" type="pres">
      <dgm:prSet presAssocID="{744D3B52-5EED-4AB9-BADF-6A2508D37DBE}" presName="hierRoot2" presStyleCnt="0">
        <dgm:presLayoutVars>
          <dgm:hierBranch val="init"/>
        </dgm:presLayoutVars>
      </dgm:prSet>
      <dgm:spPr/>
    </dgm:pt>
    <dgm:pt modelId="{8A1ACAED-6210-4953-BCC4-C2F166198F6D}" type="pres">
      <dgm:prSet presAssocID="{744D3B52-5EED-4AB9-BADF-6A2508D37DBE}" presName="rootComposite" presStyleCnt="0"/>
      <dgm:spPr/>
    </dgm:pt>
    <dgm:pt modelId="{50AE5932-470B-460F-A84C-35C454CB5B49}" type="pres">
      <dgm:prSet presAssocID="{744D3B52-5EED-4AB9-BADF-6A2508D37DBE}" presName="rootText" presStyleLbl="node3" presStyleIdx="1" presStyleCnt="4" custScaleX="104048" custLinFactNeighborX="-18872">
        <dgm:presLayoutVars>
          <dgm:chPref val="3"/>
        </dgm:presLayoutVars>
      </dgm:prSet>
      <dgm:spPr/>
    </dgm:pt>
    <dgm:pt modelId="{7AA95F25-8F8D-4B1C-AC7D-6C28F0689069}" type="pres">
      <dgm:prSet presAssocID="{744D3B52-5EED-4AB9-BADF-6A2508D37DBE}" presName="rootConnector" presStyleLbl="node3" presStyleIdx="1" presStyleCnt="4"/>
      <dgm:spPr/>
    </dgm:pt>
    <dgm:pt modelId="{27C696DA-0A80-4464-A5E6-3BADDCF788A3}" type="pres">
      <dgm:prSet presAssocID="{744D3B52-5EED-4AB9-BADF-6A2508D37DBE}" presName="hierChild4" presStyleCnt="0"/>
      <dgm:spPr/>
    </dgm:pt>
    <dgm:pt modelId="{9EA1920B-A67E-4128-A1E8-C18579575971}" type="pres">
      <dgm:prSet presAssocID="{744D3B52-5EED-4AB9-BADF-6A2508D37DBE}" presName="hierChild5" presStyleCnt="0"/>
      <dgm:spPr/>
    </dgm:pt>
    <dgm:pt modelId="{0E2ACD5D-CAC2-49C8-8DF2-526C8ADDA37A}" type="pres">
      <dgm:prSet presAssocID="{038BF3A8-7543-456B-89D0-E6502CB7F6A4}" presName="hierChild5" presStyleCnt="0"/>
      <dgm:spPr/>
    </dgm:pt>
    <dgm:pt modelId="{480A1133-71BE-4AA0-BF3A-7DBD000D66F3}" type="pres">
      <dgm:prSet presAssocID="{FC6E9A5E-CE72-43C3-8769-38B4FF3E7D01}" presName="Name37" presStyleLbl="parChTrans1D2" presStyleIdx="2" presStyleCnt="4"/>
      <dgm:spPr/>
    </dgm:pt>
    <dgm:pt modelId="{EDE14154-2C21-4086-8412-4767D2AEE047}" type="pres">
      <dgm:prSet presAssocID="{145DE30A-0DB0-448F-A0BC-1EEA6D6C40A4}" presName="hierRoot2" presStyleCnt="0">
        <dgm:presLayoutVars>
          <dgm:hierBranch val="init"/>
        </dgm:presLayoutVars>
      </dgm:prSet>
      <dgm:spPr/>
    </dgm:pt>
    <dgm:pt modelId="{BED4DB3E-A196-4ABC-B01C-6A2FC71BFBF5}" type="pres">
      <dgm:prSet presAssocID="{145DE30A-0DB0-448F-A0BC-1EEA6D6C40A4}" presName="rootComposite" presStyleCnt="0"/>
      <dgm:spPr/>
    </dgm:pt>
    <dgm:pt modelId="{D3FCF99C-8622-4F56-B6FE-AD8D5A8F3ED1}" type="pres">
      <dgm:prSet presAssocID="{145DE30A-0DB0-448F-A0BC-1EEA6D6C40A4}" presName="rootText" presStyleLbl="node2" presStyleIdx="2" presStyleCnt="4" custLinFactNeighborX="-2234" custLinFactNeighborY="-4707">
        <dgm:presLayoutVars>
          <dgm:chPref val="3"/>
        </dgm:presLayoutVars>
      </dgm:prSet>
      <dgm:spPr/>
    </dgm:pt>
    <dgm:pt modelId="{D68403AC-1F2F-48B4-8701-E36D032096B1}" type="pres">
      <dgm:prSet presAssocID="{145DE30A-0DB0-448F-A0BC-1EEA6D6C40A4}" presName="rootConnector" presStyleLbl="node2" presStyleIdx="2" presStyleCnt="4"/>
      <dgm:spPr/>
    </dgm:pt>
    <dgm:pt modelId="{6034D46E-C068-40D5-BE86-7B6BA764531E}" type="pres">
      <dgm:prSet presAssocID="{145DE30A-0DB0-448F-A0BC-1EEA6D6C40A4}" presName="hierChild4" presStyleCnt="0"/>
      <dgm:spPr/>
    </dgm:pt>
    <dgm:pt modelId="{1AA48DC2-0796-4719-BF8B-51260ACBAF37}" type="pres">
      <dgm:prSet presAssocID="{F8DE5B0F-DAB7-49F9-A33A-3865434C079D}" presName="Name37" presStyleLbl="parChTrans1D3" presStyleIdx="2" presStyleCnt="4"/>
      <dgm:spPr/>
    </dgm:pt>
    <dgm:pt modelId="{3BFA58F5-AA65-4BAC-ACCF-DB697EDFCF0B}" type="pres">
      <dgm:prSet presAssocID="{82B5C004-C667-4E57-AB4A-DDEAC32E852F}" presName="hierRoot2" presStyleCnt="0">
        <dgm:presLayoutVars>
          <dgm:hierBranch val="init"/>
        </dgm:presLayoutVars>
      </dgm:prSet>
      <dgm:spPr/>
    </dgm:pt>
    <dgm:pt modelId="{4E310122-B706-43C6-94C6-FF21369DCD8B}" type="pres">
      <dgm:prSet presAssocID="{82B5C004-C667-4E57-AB4A-DDEAC32E852F}" presName="rootComposite" presStyleCnt="0"/>
      <dgm:spPr/>
    </dgm:pt>
    <dgm:pt modelId="{54460E41-0F5D-44EF-A543-036035234A96}" type="pres">
      <dgm:prSet presAssocID="{82B5C004-C667-4E57-AB4A-DDEAC32E852F}" presName="rootText" presStyleLbl="node3" presStyleIdx="2" presStyleCnt="4" custLinFactNeighborX="-15475" custLinFactNeighborY="289">
        <dgm:presLayoutVars>
          <dgm:chPref val="3"/>
        </dgm:presLayoutVars>
      </dgm:prSet>
      <dgm:spPr/>
    </dgm:pt>
    <dgm:pt modelId="{A3657E96-FBA0-4E71-B268-00444E6C9B9D}" type="pres">
      <dgm:prSet presAssocID="{82B5C004-C667-4E57-AB4A-DDEAC32E852F}" presName="rootConnector" presStyleLbl="node3" presStyleIdx="2" presStyleCnt="4"/>
      <dgm:spPr/>
    </dgm:pt>
    <dgm:pt modelId="{B064CA45-78D1-44C5-8479-0EAC92BBDC43}" type="pres">
      <dgm:prSet presAssocID="{82B5C004-C667-4E57-AB4A-DDEAC32E852F}" presName="hierChild4" presStyleCnt="0"/>
      <dgm:spPr/>
    </dgm:pt>
    <dgm:pt modelId="{86904740-7AB5-4FF6-B247-A2AF253A09AC}" type="pres">
      <dgm:prSet presAssocID="{82B5C004-C667-4E57-AB4A-DDEAC32E852F}" presName="hierChild5" presStyleCnt="0"/>
      <dgm:spPr/>
    </dgm:pt>
    <dgm:pt modelId="{7EA50DAC-A7D2-4669-A6B1-D0BB7B2E904C}" type="pres">
      <dgm:prSet presAssocID="{145DE30A-0DB0-448F-A0BC-1EEA6D6C40A4}" presName="hierChild5" presStyleCnt="0"/>
      <dgm:spPr/>
    </dgm:pt>
    <dgm:pt modelId="{CB713942-F807-4363-84C2-C59A8F95D826}" type="pres">
      <dgm:prSet presAssocID="{81144C5A-6F91-4E44-89D1-0DCADC989D0C}" presName="Name37" presStyleLbl="parChTrans1D2" presStyleIdx="3" presStyleCnt="4"/>
      <dgm:spPr/>
    </dgm:pt>
    <dgm:pt modelId="{D4787BB3-B89A-4C4B-8CEF-472183F6FA16}" type="pres">
      <dgm:prSet presAssocID="{061A7F21-758D-4AFE-9634-29EF1D5FFEE0}" presName="hierRoot2" presStyleCnt="0">
        <dgm:presLayoutVars>
          <dgm:hierBranch val="init"/>
        </dgm:presLayoutVars>
      </dgm:prSet>
      <dgm:spPr/>
    </dgm:pt>
    <dgm:pt modelId="{4E98E7EA-E3A5-443B-90AD-6545B52876EE}" type="pres">
      <dgm:prSet presAssocID="{061A7F21-758D-4AFE-9634-29EF1D5FFEE0}" presName="rootComposite" presStyleCnt="0"/>
      <dgm:spPr/>
    </dgm:pt>
    <dgm:pt modelId="{61E93588-4A1F-4B00-8946-6A7F222BC3DA}" type="pres">
      <dgm:prSet presAssocID="{061A7F21-758D-4AFE-9634-29EF1D5FFEE0}" presName="rootText" presStyleLbl="node2" presStyleIdx="3" presStyleCnt="4">
        <dgm:presLayoutVars>
          <dgm:chPref val="3"/>
        </dgm:presLayoutVars>
      </dgm:prSet>
      <dgm:spPr/>
    </dgm:pt>
    <dgm:pt modelId="{C4D2592D-A63E-4DFB-9788-47AFA4C655BC}" type="pres">
      <dgm:prSet presAssocID="{061A7F21-758D-4AFE-9634-29EF1D5FFEE0}" presName="rootConnector" presStyleLbl="node2" presStyleIdx="3" presStyleCnt="4"/>
      <dgm:spPr/>
    </dgm:pt>
    <dgm:pt modelId="{0567B060-6956-45B6-B27B-AEA893BADFBB}" type="pres">
      <dgm:prSet presAssocID="{061A7F21-758D-4AFE-9634-29EF1D5FFEE0}" presName="hierChild4" presStyleCnt="0"/>
      <dgm:spPr/>
    </dgm:pt>
    <dgm:pt modelId="{70068E89-77BE-446E-9DF2-7C4146B6AD88}" type="pres">
      <dgm:prSet presAssocID="{B4C0148B-5BCD-4AA3-9DD4-6A5C5C3361B3}" presName="Name37" presStyleLbl="parChTrans1D3" presStyleIdx="3" presStyleCnt="4"/>
      <dgm:spPr/>
    </dgm:pt>
    <dgm:pt modelId="{78CED32A-6751-492A-8894-DC3C7A047A07}" type="pres">
      <dgm:prSet presAssocID="{C4E2F15B-3D86-4F62-9D28-4E842956CE26}" presName="hierRoot2" presStyleCnt="0">
        <dgm:presLayoutVars>
          <dgm:hierBranch val="init"/>
        </dgm:presLayoutVars>
      </dgm:prSet>
      <dgm:spPr/>
    </dgm:pt>
    <dgm:pt modelId="{754031A5-8EC0-4633-AF04-B7E8B31EB6BF}" type="pres">
      <dgm:prSet presAssocID="{C4E2F15B-3D86-4F62-9D28-4E842956CE26}" presName="rootComposite" presStyleCnt="0"/>
      <dgm:spPr/>
    </dgm:pt>
    <dgm:pt modelId="{BE2EE9D8-5778-4940-8A56-FB639840B07C}" type="pres">
      <dgm:prSet presAssocID="{C4E2F15B-3D86-4F62-9D28-4E842956CE26}" presName="rootText" presStyleLbl="node3" presStyleIdx="3" presStyleCnt="4">
        <dgm:presLayoutVars>
          <dgm:chPref val="3"/>
        </dgm:presLayoutVars>
      </dgm:prSet>
      <dgm:spPr/>
    </dgm:pt>
    <dgm:pt modelId="{B0DAECB2-4AA7-4274-B9C4-81E4B5477B9D}" type="pres">
      <dgm:prSet presAssocID="{C4E2F15B-3D86-4F62-9D28-4E842956CE26}" presName="rootConnector" presStyleLbl="node3" presStyleIdx="3" presStyleCnt="4"/>
      <dgm:spPr/>
    </dgm:pt>
    <dgm:pt modelId="{4520EE24-3630-4AFE-B193-7DBD59E87C2B}" type="pres">
      <dgm:prSet presAssocID="{C4E2F15B-3D86-4F62-9D28-4E842956CE26}" presName="hierChild4" presStyleCnt="0"/>
      <dgm:spPr/>
    </dgm:pt>
    <dgm:pt modelId="{4E35D331-94AC-4FC4-92B2-29B61E8EF92D}" type="pres">
      <dgm:prSet presAssocID="{C4E2F15B-3D86-4F62-9D28-4E842956CE26}" presName="hierChild5" presStyleCnt="0"/>
      <dgm:spPr/>
    </dgm:pt>
    <dgm:pt modelId="{693D51CC-0CC4-42E5-8398-1E537C360C96}" type="pres">
      <dgm:prSet presAssocID="{061A7F21-758D-4AFE-9634-29EF1D5FFEE0}" presName="hierChild5" presStyleCnt="0"/>
      <dgm:spPr/>
    </dgm:pt>
    <dgm:pt modelId="{C5DA64FC-F4D6-409F-9F08-1A607CF380A8}" type="pres">
      <dgm:prSet presAssocID="{98152EB7-093C-46C5-90B3-A5FBD3726FFD}" presName="hierChild3" presStyleCnt="0"/>
      <dgm:spPr/>
    </dgm:pt>
    <dgm:pt modelId="{56B557DF-505A-4FD3-ABE3-173F6FDA01A1}" type="pres">
      <dgm:prSet presAssocID="{8A0E1C11-DE75-4A80-A1E7-92FDDFCCAFE9}" presName="hierRoot1" presStyleCnt="0">
        <dgm:presLayoutVars>
          <dgm:hierBranch val="init"/>
        </dgm:presLayoutVars>
      </dgm:prSet>
      <dgm:spPr/>
    </dgm:pt>
    <dgm:pt modelId="{57F43C30-BD90-428C-B497-0352B296044B}" type="pres">
      <dgm:prSet presAssocID="{8A0E1C11-DE75-4A80-A1E7-92FDDFCCAFE9}" presName="rootComposite1" presStyleCnt="0"/>
      <dgm:spPr/>
    </dgm:pt>
    <dgm:pt modelId="{FFAD8D7B-F683-4E02-9A0F-DF01210824B8}" type="pres">
      <dgm:prSet presAssocID="{8A0E1C11-DE75-4A80-A1E7-92FDDFCCAFE9}" presName="rootText1" presStyleLbl="node0" presStyleIdx="2" presStyleCnt="3">
        <dgm:presLayoutVars>
          <dgm:chPref val="3"/>
        </dgm:presLayoutVars>
      </dgm:prSet>
      <dgm:spPr/>
    </dgm:pt>
    <dgm:pt modelId="{D8720001-A261-4205-8EDC-E348017454D5}" type="pres">
      <dgm:prSet presAssocID="{8A0E1C11-DE75-4A80-A1E7-92FDDFCCAFE9}" presName="rootConnector1" presStyleLbl="node1" presStyleIdx="0" presStyleCnt="0"/>
      <dgm:spPr/>
    </dgm:pt>
    <dgm:pt modelId="{AF0E09CD-180A-45D2-A653-DBA62EF5DDF0}" type="pres">
      <dgm:prSet presAssocID="{8A0E1C11-DE75-4A80-A1E7-92FDDFCCAFE9}" presName="hierChild2" presStyleCnt="0"/>
      <dgm:spPr/>
    </dgm:pt>
    <dgm:pt modelId="{372DBFBB-703B-464E-B815-F4B56FE3E0F4}" type="pres">
      <dgm:prSet presAssocID="{8A0E1C11-DE75-4A80-A1E7-92FDDFCCAFE9}" presName="hierChild3" presStyleCnt="0"/>
      <dgm:spPr/>
    </dgm:pt>
  </dgm:ptLst>
  <dgm:cxnLst>
    <dgm:cxn modelId="{30D48B0C-5B8D-4E9A-A213-F2AE3D868F11}" srcId="{7297DAAF-79CE-4DB0-BA87-FDC8D99E2FC7}" destId="{98152EB7-093C-46C5-90B3-A5FBD3726FFD}" srcOrd="1" destOrd="0" parTransId="{C37C0944-18EB-4708-B229-A5540047BEF8}" sibTransId="{DB39E75D-0E7A-4028-A1E5-5F25A0118A21}"/>
    <dgm:cxn modelId="{37B35A17-06C7-4506-8D80-F02024ECB0E8}" srcId="{061A7F21-758D-4AFE-9634-29EF1D5FFEE0}" destId="{C4E2F15B-3D86-4F62-9D28-4E842956CE26}" srcOrd="0" destOrd="0" parTransId="{B4C0148B-5BCD-4AA3-9DD4-6A5C5C3361B3}" sibTransId="{59681BD6-829F-4D48-BF8B-053F3E09A596}"/>
    <dgm:cxn modelId="{1ED2FC33-5669-4B30-992D-44680E7F72AD}" srcId="{7297DAAF-79CE-4DB0-BA87-FDC8D99E2FC7}" destId="{3AFD1EF6-741D-42BF-AB0A-5C3CBF1FBC5E}" srcOrd="0" destOrd="0" parTransId="{589D7728-3C1C-41FE-8AA3-B13628F45F27}" sibTransId="{9D6144AB-1D7B-477A-A2BD-C2ACCFDA95A6}"/>
    <dgm:cxn modelId="{89D72035-C5EA-4544-A932-870E1F1AC3E8}" type="presOf" srcId="{98152EB7-093C-46C5-90B3-A5FBD3726FFD}" destId="{2D912D70-A486-4251-95CF-3B0FA97F68DE}" srcOrd="1" destOrd="0" presId="urn:microsoft.com/office/officeart/2005/8/layout/orgChart1"/>
    <dgm:cxn modelId="{B90D5F36-2FC8-44FC-B180-F34188184667}" type="presOf" srcId="{260488AA-E1E9-4515-9B5B-E99E996766AA}" destId="{A0109F3F-FDDC-409E-8970-315245865A58}" srcOrd="1" destOrd="0" presId="urn:microsoft.com/office/officeart/2005/8/layout/orgChart1"/>
    <dgm:cxn modelId="{11320A3C-E53D-42D1-B839-740562954819}" srcId="{038BF3A8-7543-456B-89D0-E6502CB7F6A4}" destId="{744D3B52-5EED-4AB9-BADF-6A2508D37DBE}" srcOrd="0" destOrd="0" parTransId="{5221D7A9-9ECC-4827-95F0-80166BB3CD3A}" sibTransId="{72AFAF12-3B38-46E2-A4DC-1D0FC473DF46}"/>
    <dgm:cxn modelId="{E19B233D-38B0-4B7C-8171-9A5AB50BFFF6}" type="presOf" srcId="{8A0E1C11-DE75-4A80-A1E7-92FDDFCCAFE9}" destId="{FFAD8D7B-F683-4E02-9A0F-DF01210824B8}" srcOrd="0" destOrd="0" presId="urn:microsoft.com/office/officeart/2005/8/layout/orgChart1"/>
    <dgm:cxn modelId="{BE35D460-34F3-4368-AA61-DB95A5A6A6CA}" type="presOf" srcId="{05287994-B7AF-4694-B39A-91BD2E58332D}" destId="{97305BFE-CF0C-4148-BC0A-168E13590E78}" srcOrd="0" destOrd="0" presId="urn:microsoft.com/office/officeart/2005/8/layout/orgChart1"/>
    <dgm:cxn modelId="{9C798941-2FAF-417B-A0FD-772378F0E908}" srcId="{145DE30A-0DB0-448F-A0BC-1EEA6D6C40A4}" destId="{82B5C004-C667-4E57-AB4A-DDEAC32E852F}" srcOrd="0" destOrd="0" parTransId="{F8DE5B0F-DAB7-49F9-A33A-3865434C079D}" sibTransId="{ED5D177B-A9A2-472E-BD6E-49DA78E3E729}"/>
    <dgm:cxn modelId="{A8627162-C477-4FA0-B749-9FCF446863A2}" type="presOf" srcId="{260488AA-E1E9-4515-9B5B-E99E996766AA}" destId="{1C690BC0-B7E3-44F1-A0BE-0FDDC413AE4C}" srcOrd="0" destOrd="0" presId="urn:microsoft.com/office/officeart/2005/8/layout/orgChart1"/>
    <dgm:cxn modelId="{40115F63-47D8-431E-AEE2-105658112318}" type="presOf" srcId="{C4E2F15B-3D86-4F62-9D28-4E842956CE26}" destId="{B0DAECB2-4AA7-4274-B9C4-81E4B5477B9D}" srcOrd="1" destOrd="0" presId="urn:microsoft.com/office/officeart/2005/8/layout/orgChart1"/>
    <dgm:cxn modelId="{FDCA2147-3DC9-4595-B4AF-94B0335E2DE6}" type="presOf" srcId="{038BF3A8-7543-456B-89D0-E6502CB7F6A4}" destId="{DB00DF30-4CCD-4188-8E3D-494FC529CFF4}" srcOrd="0" destOrd="0" presId="urn:microsoft.com/office/officeart/2005/8/layout/orgChart1"/>
    <dgm:cxn modelId="{0E0D2547-F0B5-446C-A14B-EF7371AC3AB2}" srcId="{98152EB7-093C-46C5-90B3-A5FBD3726FFD}" destId="{1334812D-D6FE-48BF-8193-91FFD93D6D4D}" srcOrd="0" destOrd="0" parTransId="{C6BEC74C-7C3F-4572-8E11-29DDE565327F}" sibTransId="{AB52AF51-A685-4680-86B4-28637D70363E}"/>
    <dgm:cxn modelId="{44317F48-3489-4363-8CE3-857D38585884}" type="presOf" srcId="{B4C0148B-5BCD-4AA3-9DD4-6A5C5C3361B3}" destId="{70068E89-77BE-446E-9DF2-7C4146B6AD88}" srcOrd="0" destOrd="0" presId="urn:microsoft.com/office/officeart/2005/8/layout/orgChart1"/>
    <dgm:cxn modelId="{7203EE49-9B2A-4189-BFE4-83F8BD954D36}" type="presOf" srcId="{5221D7A9-9ECC-4827-95F0-80166BB3CD3A}" destId="{DACEC77F-7CB5-4FE1-8FA5-FEE879617131}" srcOrd="0" destOrd="0" presId="urn:microsoft.com/office/officeart/2005/8/layout/orgChart1"/>
    <dgm:cxn modelId="{00C2056A-FDB9-48B9-8F40-992A38825DD7}" type="presOf" srcId="{038BF3A8-7543-456B-89D0-E6502CB7F6A4}" destId="{7A03C41F-312C-4285-AA2E-5F632F2C9992}" srcOrd="1" destOrd="0" presId="urn:microsoft.com/office/officeart/2005/8/layout/orgChart1"/>
    <dgm:cxn modelId="{645A8C4F-1BC8-474F-BAEB-74AB04631F37}" type="presOf" srcId="{145DE30A-0DB0-448F-A0BC-1EEA6D6C40A4}" destId="{D68403AC-1F2F-48B4-8701-E36D032096B1}" srcOrd="1" destOrd="0" presId="urn:microsoft.com/office/officeart/2005/8/layout/orgChart1"/>
    <dgm:cxn modelId="{7FC4A375-2740-4F81-92DC-935CAD30F6B6}" type="presOf" srcId="{744D3B52-5EED-4AB9-BADF-6A2508D37DBE}" destId="{50AE5932-470B-460F-A84C-35C454CB5B49}" srcOrd="0" destOrd="0" presId="urn:microsoft.com/office/officeart/2005/8/layout/orgChart1"/>
    <dgm:cxn modelId="{F4919D7A-90A0-485C-91C7-B60ECA4FDBCF}" type="presOf" srcId="{061A7F21-758D-4AFE-9634-29EF1D5FFEE0}" destId="{61E93588-4A1F-4B00-8946-6A7F222BC3DA}" srcOrd="0" destOrd="0" presId="urn:microsoft.com/office/officeart/2005/8/layout/orgChart1"/>
    <dgm:cxn modelId="{89A5A786-07CD-40BA-AC57-3E5A2FA88DA7}" srcId="{1334812D-D6FE-48BF-8193-91FFD93D6D4D}" destId="{260488AA-E1E9-4515-9B5B-E99E996766AA}" srcOrd="0" destOrd="0" parTransId="{05287994-B7AF-4694-B39A-91BD2E58332D}" sibTransId="{D06EF38C-E195-4233-8825-824D40AAC38B}"/>
    <dgm:cxn modelId="{F2B9B78D-DB3C-4DCF-A401-1FE1FCEF7C0E}" type="presOf" srcId="{82B5C004-C667-4E57-AB4A-DDEAC32E852F}" destId="{A3657E96-FBA0-4E71-B268-00444E6C9B9D}" srcOrd="1" destOrd="0" presId="urn:microsoft.com/office/officeart/2005/8/layout/orgChart1"/>
    <dgm:cxn modelId="{A5DD4F97-02A4-4DE5-8627-DA804F1CEAA6}" type="presOf" srcId="{98152EB7-093C-46C5-90B3-A5FBD3726FFD}" destId="{589241ED-8D65-4AC6-AE3E-964874E96C00}" srcOrd="0" destOrd="0" presId="urn:microsoft.com/office/officeart/2005/8/layout/orgChart1"/>
    <dgm:cxn modelId="{2D476399-3655-4A3D-8443-B71274702553}" type="presOf" srcId="{3AFD1EF6-741D-42BF-AB0A-5C3CBF1FBC5E}" destId="{41543F3C-B148-4CFF-A9A9-EB8DE8032B7C}" srcOrd="0" destOrd="0" presId="urn:microsoft.com/office/officeart/2005/8/layout/orgChart1"/>
    <dgm:cxn modelId="{F54763A7-9641-4DEC-A8DD-17CC12F5A7B3}" srcId="{98152EB7-093C-46C5-90B3-A5FBD3726FFD}" destId="{038BF3A8-7543-456B-89D0-E6502CB7F6A4}" srcOrd="1" destOrd="0" parTransId="{13A42DF2-32E0-4EC3-A695-06EFEBEA7808}" sibTransId="{13F6C781-DBAA-4021-B3F9-F67149AFF712}"/>
    <dgm:cxn modelId="{0AC6DFA7-4B1F-4253-A72F-A12BA8A36087}" type="presOf" srcId="{C6BEC74C-7C3F-4572-8E11-29DDE565327F}" destId="{5BAD8B39-908A-45A1-9C6C-266D10E3C216}" srcOrd="0" destOrd="0" presId="urn:microsoft.com/office/officeart/2005/8/layout/orgChart1"/>
    <dgm:cxn modelId="{4FBDD7AE-19E6-4B5C-BB6C-95B46439D935}" srcId="{98152EB7-093C-46C5-90B3-A5FBD3726FFD}" destId="{145DE30A-0DB0-448F-A0BC-1EEA6D6C40A4}" srcOrd="2" destOrd="0" parTransId="{FC6E9A5E-CE72-43C3-8769-38B4FF3E7D01}" sibTransId="{51717446-48C3-46DB-BCC1-C70C54F04CA3}"/>
    <dgm:cxn modelId="{31EFA6B8-5960-4B40-B21D-682D5A96B967}" type="presOf" srcId="{13A42DF2-32E0-4EC3-A695-06EFEBEA7808}" destId="{C6BCF158-EEF9-404A-BF13-8E42C27202E1}" srcOrd="0" destOrd="0" presId="urn:microsoft.com/office/officeart/2005/8/layout/orgChart1"/>
    <dgm:cxn modelId="{76E8CBB8-08E6-4046-96B6-0AD975920626}" type="presOf" srcId="{061A7F21-758D-4AFE-9634-29EF1D5FFEE0}" destId="{C4D2592D-A63E-4DFB-9788-47AFA4C655BC}" srcOrd="1" destOrd="0" presId="urn:microsoft.com/office/officeart/2005/8/layout/orgChart1"/>
    <dgm:cxn modelId="{78AD8BBB-5747-4B4F-9FE6-28ACE18A2848}" type="presOf" srcId="{8A0E1C11-DE75-4A80-A1E7-92FDDFCCAFE9}" destId="{D8720001-A261-4205-8EDC-E348017454D5}" srcOrd="1" destOrd="0" presId="urn:microsoft.com/office/officeart/2005/8/layout/orgChart1"/>
    <dgm:cxn modelId="{ECDE33BD-D0F4-4BB2-BB2F-71605925B0DA}" type="presOf" srcId="{81144C5A-6F91-4E44-89D1-0DCADC989D0C}" destId="{CB713942-F807-4363-84C2-C59A8F95D826}" srcOrd="0" destOrd="0" presId="urn:microsoft.com/office/officeart/2005/8/layout/orgChart1"/>
    <dgm:cxn modelId="{D90109C6-0ED1-4C9E-AA05-079AEFF94D3C}" srcId="{98152EB7-093C-46C5-90B3-A5FBD3726FFD}" destId="{061A7F21-758D-4AFE-9634-29EF1D5FFEE0}" srcOrd="3" destOrd="0" parTransId="{81144C5A-6F91-4E44-89D1-0DCADC989D0C}" sibTransId="{A1048EF8-3A0C-4816-BD92-BCFDE057F951}"/>
    <dgm:cxn modelId="{51FB6ACA-E54D-4C32-A55C-095FAEFD9FE9}" type="presOf" srcId="{F8DE5B0F-DAB7-49F9-A33A-3865434C079D}" destId="{1AA48DC2-0796-4719-BF8B-51260ACBAF37}" srcOrd="0" destOrd="0" presId="urn:microsoft.com/office/officeart/2005/8/layout/orgChart1"/>
    <dgm:cxn modelId="{F9F1E1CC-7976-4ED3-813C-A1E2A15AA383}" type="presOf" srcId="{145DE30A-0DB0-448F-A0BC-1EEA6D6C40A4}" destId="{D3FCF99C-8622-4F56-B6FE-AD8D5A8F3ED1}" srcOrd="0" destOrd="0" presId="urn:microsoft.com/office/officeart/2005/8/layout/orgChart1"/>
    <dgm:cxn modelId="{EB92CADF-7C7B-4342-BF8D-C5EDF7C2EA88}" type="presOf" srcId="{1334812D-D6FE-48BF-8193-91FFD93D6D4D}" destId="{87B5C617-40FF-40C1-AE68-285B21B7E434}" srcOrd="1" destOrd="0" presId="urn:microsoft.com/office/officeart/2005/8/layout/orgChart1"/>
    <dgm:cxn modelId="{D08889ED-6207-4A2B-9C6D-101D4CDAF507}" type="presOf" srcId="{744D3B52-5EED-4AB9-BADF-6A2508D37DBE}" destId="{7AA95F25-8F8D-4B1C-AC7D-6C28F0689069}" srcOrd="1" destOrd="0" presId="urn:microsoft.com/office/officeart/2005/8/layout/orgChart1"/>
    <dgm:cxn modelId="{AE746EEF-CC8C-4630-B37E-A9BB33AAC806}" type="presOf" srcId="{7297DAAF-79CE-4DB0-BA87-FDC8D99E2FC7}" destId="{D6E11DC6-DFCF-47CC-80DC-D266FC48008C}" srcOrd="0" destOrd="0" presId="urn:microsoft.com/office/officeart/2005/8/layout/orgChart1"/>
    <dgm:cxn modelId="{B2F207F1-B18A-4239-BF28-CF787C2B31AC}" type="presOf" srcId="{3AFD1EF6-741D-42BF-AB0A-5C3CBF1FBC5E}" destId="{E193BE65-081A-4CB1-872E-99102FE3973D}" srcOrd="1" destOrd="0" presId="urn:microsoft.com/office/officeart/2005/8/layout/orgChart1"/>
    <dgm:cxn modelId="{8C893CF3-C777-41DB-BE3A-566D04F1B0DF}" type="presOf" srcId="{1334812D-D6FE-48BF-8193-91FFD93D6D4D}" destId="{706F12B5-5D18-4DBA-B41E-456E050EAF97}" srcOrd="0" destOrd="0" presId="urn:microsoft.com/office/officeart/2005/8/layout/orgChart1"/>
    <dgm:cxn modelId="{C4F53EF7-473E-49EC-81B9-3DE3CBE3AD1A}" srcId="{7297DAAF-79CE-4DB0-BA87-FDC8D99E2FC7}" destId="{8A0E1C11-DE75-4A80-A1E7-92FDDFCCAFE9}" srcOrd="2" destOrd="0" parTransId="{267960D4-E86B-493B-9DD3-1A8B55747C54}" sibTransId="{5DB2592B-C3BC-49C2-AA60-B8AD40B095C3}"/>
    <dgm:cxn modelId="{6CCC7AFE-8C05-4000-BE53-B96C833ACBA5}" type="presOf" srcId="{C4E2F15B-3D86-4F62-9D28-4E842956CE26}" destId="{BE2EE9D8-5778-4940-8A56-FB639840B07C}" srcOrd="0" destOrd="0" presId="urn:microsoft.com/office/officeart/2005/8/layout/orgChart1"/>
    <dgm:cxn modelId="{7A8CBCFE-68F4-4C7C-B614-D28F1423A8C8}" type="presOf" srcId="{FC6E9A5E-CE72-43C3-8769-38B4FF3E7D01}" destId="{480A1133-71BE-4AA0-BF3A-7DBD000D66F3}" srcOrd="0" destOrd="0" presId="urn:microsoft.com/office/officeart/2005/8/layout/orgChart1"/>
    <dgm:cxn modelId="{396C53FF-0A7A-4716-B8AF-07C1E6518ED1}" type="presOf" srcId="{82B5C004-C667-4E57-AB4A-DDEAC32E852F}" destId="{54460E41-0F5D-44EF-A543-036035234A96}" srcOrd="0" destOrd="0" presId="urn:microsoft.com/office/officeart/2005/8/layout/orgChart1"/>
    <dgm:cxn modelId="{A6C3062C-88AD-4F63-99CA-106B1A9A0158}" type="presParOf" srcId="{D6E11DC6-DFCF-47CC-80DC-D266FC48008C}" destId="{561049B9-4BE9-40EB-8361-87B30FF6F226}" srcOrd="0" destOrd="0" presId="urn:microsoft.com/office/officeart/2005/8/layout/orgChart1"/>
    <dgm:cxn modelId="{83B03023-B044-44E9-9DDC-E9953891C4DC}" type="presParOf" srcId="{561049B9-4BE9-40EB-8361-87B30FF6F226}" destId="{43B3971F-3A69-4C23-AFB0-BC610FF6D444}" srcOrd="0" destOrd="0" presId="urn:microsoft.com/office/officeart/2005/8/layout/orgChart1"/>
    <dgm:cxn modelId="{86878893-2656-4144-BB1E-14A7F11E7331}" type="presParOf" srcId="{43B3971F-3A69-4C23-AFB0-BC610FF6D444}" destId="{41543F3C-B148-4CFF-A9A9-EB8DE8032B7C}" srcOrd="0" destOrd="0" presId="urn:microsoft.com/office/officeart/2005/8/layout/orgChart1"/>
    <dgm:cxn modelId="{6D178003-D48C-4C5A-8ECD-2C24E5B253B2}" type="presParOf" srcId="{43B3971F-3A69-4C23-AFB0-BC610FF6D444}" destId="{E193BE65-081A-4CB1-872E-99102FE3973D}" srcOrd="1" destOrd="0" presId="urn:microsoft.com/office/officeart/2005/8/layout/orgChart1"/>
    <dgm:cxn modelId="{954FAF47-5B5A-473E-9C1D-9DF7842D6308}" type="presParOf" srcId="{561049B9-4BE9-40EB-8361-87B30FF6F226}" destId="{B061FF6D-08E8-450C-99AB-61F1159BDE7E}" srcOrd="1" destOrd="0" presId="urn:microsoft.com/office/officeart/2005/8/layout/orgChart1"/>
    <dgm:cxn modelId="{A4E06BE1-B3B5-4F28-B751-3D5FF09744AE}" type="presParOf" srcId="{561049B9-4BE9-40EB-8361-87B30FF6F226}" destId="{D2A7AE43-16DE-42E2-AB5A-203038E799C9}" srcOrd="2" destOrd="0" presId="urn:microsoft.com/office/officeart/2005/8/layout/orgChart1"/>
    <dgm:cxn modelId="{0090CD56-7BFC-43F9-898C-4D3D0D39F410}" type="presParOf" srcId="{D6E11DC6-DFCF-47CC-80DC-D266FC48008C}" destId="{12481DD6-60D0-47AB-9773-C83B2FCA23AD}" srcOrd="1" destOrd="0" presId="urn:microsoft.com/office/officeart/2005/8/layout/orgChart1"/>
    <dgm:cxn modelId="{F2AFABA7-BC7C-4079-AA45-73E4FAC06805}" type="presParOf" srcId="{12481DD6-60D0-47AB-9773-C83B2FCA23AD}" destId="{D9F7083C-3FBE-495F-974C-73B28FBEACF0}" srcOrd="0" destOrd="0" presId="urn:microsoft.com/office/officeart/2005/8/layout/orgChart1"/>
    <dgm:cxn modelId="{8902A770-0726-483B-87E9-A6F69AF14FED}" type="presParOf" srcId="{D9F7083C-3FBE-495F-974C-73B28FBEACF0}" destId="{589241ED-8D65-4AC6-AE3E-964874E96C00}" srcOrd="0" destOrd="0" presId="urn:microsoft.com/office/officeart/2005/8/layout/orgChart1"/>
    <dgm:cxn modelId="{568D6F3F-1187-425D-B955-E96BFAA01A0F}" type="presParOf" srcId="{D9F7083C-3FBE-495F-974C-73B28FBEACF0}" destId="{2D912D70-A486-4251-95CF-3B0FA97F68DE}" srcOrd="1" destOrd="0" presId="urn:microsoft.com/office/officeart/2005/8/layout/orgChart1"/>
    <dgm:cxn modelId="{028BEBA7-DAA5-43A9-849E-8EB66C8ED003}" type="presParOf" srcId="{12481DD6-60D0-47AB-9773-C83B2FCA23AD}" destId="{EFCC582D-812B-41B6-AD5D-E18DC63B4D77}" srcOrd="1" destOrd="0" presId="urn:microsoft.com/office/officeart/2005/8/layout/orgChart1"/>
    <dgm:cxn modelId="{67F6B99C-6C60-4ACE-8AD3-8A31FED9DF5F}" type="presParOf" srcId="{EFCC582D-812B-41B6-AD5D-E18DC63B4D77}" destId="{5BAD8B39-908A-45A1-9C6C-266D10E3C216}" srcOrd="0" destOrd="0" presId="urn:microsoft.com/office/officeart/2005/8/layout/orgChart1"/>
    <dgm:cxn modelId="{4886338C-D1E2-4D36-8E06-1C59B90E1DA9}" type="presParOf" srcId="{EFCC582D-812B-41B6-AD5D-E18DC63B4D77}" destId="{4E712CA1-8A4A-45A0-9502-72E0B1CA1B77}" srcOrd="1" destOrd="0" presId="urn:microsoft.com/office/officeart/2005/8/layout/orgChart1"/>
    <dgm:cxn modelId="{5F4A0BC9-595E-4B1B-A0F5-2CE1DCCE52DC}" type="presParOf" srcId="{4E712CA1-8A4A-45A0-9502-72E0B1CA1B77}" destId="{F8139136-61D3-42FF-B13F-8929D3066363}" srcOrd="0" destOrd="0" presId="urn:microsoft.com/office/officeart/2005/8/layout/orgChart1"/>
    <dgm:cxn modelId="{8B76680F-F141-4D6F-8004-146D816EA625}" type="presParOf" srcId="{F8139136-61D3-42FF-B13F-8929D3066363}" destId="{706F12B5-5D18-4DBA-B41E-456E050EAF97}" srcOrd="0" destOrd="0" presId="urn:microsoft.com/office/officeart/2005/8/layout/orgChart1"/>
    <dgm:cxn modelId="{6A336C4C-A41F-4B9F-A10E-C26E68E161A9}" type="presParOf" srcId="{F8139136-61D3-42FF-B13F-8929D3066363}" destId="{87B5C617-40FF-40C1-AE68-285B21B7E434}" srcOrd="1" destOrd="0" presId="urn:microsoft.com/office/officeart/2005/8/layout/orgChart1"/>
    <dgm:cxn modelId="{A653B8E5-F1DE-4554-8CE3-CB2FA695FEDA}" type="presParOf" srcId="{4E712CA1-8A4A-45A0-9502-72E0B1CA1B77}" destId="{0D224910-79B5-4FA1-A222-9E01A3ADDCDD}" srcOrd="1" destOrd="0" presId="urn:microsoft.com/office/officeart/2005/8/layout/orgChart1"/>
    <dgm:cxn modelId="{75A16707-DA50-4337-9DBB-C7BE393B831A}" type="presParOf" srcId="{0D224910-79B5-4FA1-A222-9E01A3ADDCDD}" destId="{97305BFE-CF0C-4148-BC0A-168E13590E78}" srcOrd="0" destOrd="0" presId="urn:microsoft.com/office/officeart/2005/8/layout/orgChart1"/>
    <dgm:cxn modelId="{AF316706-72D4-4DA3-856F-7CDB36987A15}" type="presParOf" srcId="{0D224910-79B5-4FA1-A222-9E01A3ADDCDD}" destId="{0E96F867-D50B-4472-95A4-3C99C2250D7A}" srcOrd="1" destOrd="0" presId="urn:microsoft.com/office/officeart/2005/8/layout/orgChart1"/>
    <dgm:cxn modelId="{295D28AF-1906-4D74-9486-CE03256FD467}" type="presParOf" srcId="{0E96F867-D50B-4472-95A4-3C99C2250D7A}" destId="{D06FDF48-B711-4C27-8CD7-425FAE17FE54}" srcOrd="0" destOrd="0" presId="urn:microsoft.com/office/officeart/2005/8/layout/orgChart1"/>
    <dgm:cxn modelId="{7918D008-D51B-4B72-99D3-DDA83EB562B3}" type="presParOf" srcId="{D06FDF48-B711-4C27-8CD7-425FAE17FE54}" destId="{1C690BC0-B7E3-44F1-A0BE-0FDDC413AE4C}" srcOrd="0" destOrd="0" presId="urn:microsoft.com/office/officeart/2005/8/layout/orgChart1"/>
    <dgm:cxn modelId="{A85107DC-6812-4D53-A5C6-3EC06CBD4120}" type="presParOf" srcId="{D06FDF48-B711-4C27-8CD7-425FAE17FE54}" destId="{A0109F3F-FDDC-409E-8970-315245865A58}" srcOrd="1" destOrd="0" presId="urn:microsoft.com/office/officeart/2005/8/layout/orgChart1"/>
    <dgm:cxn modelId="{35B629CC-6C42-4496-88F5-E140405D2273}" type="presParOf" srcId="{0E96F867-D50B-4472-95A4-3C99C2250D7A}" destId="{F50197F2-2429-462A-9B08-85E3833B9EC1}" srcOrd="1" destOrd="0" presId="urn:microsoft.com/office/officeart/2005/8/layout/orgChart1"/>
    <dgm:cxn modelId="{D1391061-33F7-453F-A890-9C791EB1D887}" type="presParOf" srcId="{0E96F867-D50B-4472-95A4-3C99C2250D7A}" destId="{E778D12D-28FC-432D-A464-391653B19825}" srcOrd="2" destOrd="0" presId="urn:microsoft.com/office/officeart/2005/8/layout/orgChart1"/>
    <dgm:cxn modelId="{2B52BFBE-3289-47DF-8B78-9FAA6572547C}" type="presParOf" srcId="{4E712CA1-8A4A-45A0-9502-72E0B1CA1B77}" destId="{63265DD2-7649-46B6-A6AD-5DA5E549A2E5}" srcOrd="2" destOrd="0" presId="urn:microsoft.com/office/officeart/2005/8/layout/orgChart1"/>
    <dgm:cxn modelId="{0BC2EA99-9978-4554-9200-5EE9C2D732D7}" type="presParOf" srcId="{EFCC582D-812B-41B6-AD5D-E18DC63B4D77}" destId="{C6BCF158-EEF9-404A-BF13-8E42C27202E1}" srcOrd="2" destOrd="0" presId="urn:microsoft.com/office/officeart/2005/8/layout/orgChart1"/>
    <dgm:cxn modelId="{4B43F50B-22A0-40CF-A434-4BFEFCBA0F11}" type="presParOf" srcId="{EFCC582D-812B-41B6-AD5D-E18DC63B4D77}" destId="{5DB2CE2C-9E8C-43E2-8E46-4C9C65FA49A6}" srcOrd="3" destOrd="0" presId="urn:microsoft.com/office/officeart/2005/8/layout/orgChart1"/>
    <dgm:cxn modelId="{5A2DAE9A-A11C-40D9-B333-A641D49AF177}" type="presParOf" srcId="{5DB2CE2C-9E8C-43E2-8E46-4C9C65FA49A6}" destId="{44F4CDCC-2FEC-44CD-960E-1DF5AEC4BA3E}" srcOrd="0" destOrd="0" presId="urn:microsoft.com/office/officeart/2005/8/layout/orgChart1"/>
    <dgm:cxn modelId="{1DE9A194-AA62-48D6-A0D8-151C9DAB676D}" type="presParOf" srcId="{44F4CDCC-2FEC-44CD-960E-1DF5AEC4BA3E}" destId="{DB00DF30-4CCD-4188-8E3D-494FC529CFF4}" srcOrd="0" destOrd="0" presId="urn:microsoft.com/office/officeart/2005/8/layout/orgChart1"/>
    <dgm:cxn modelId="{4A6E9447-8AA4-4C42-A3A1-B3EE8DE08B1E}" type="presParOf" srcId="{44F4CDCC-2FEC-44CD-960E-1DF5AEC4BA3E}" destId="{7A03C41F-312C-4285-AA2E-5F632F2C9992}" srcOrd="1" destOrd="0" presId="urn:microsoft.com/office/officeart/2005/8/layout/orgChart1"/>
    <dgm:cxn modelId="{6CB0BCD7-345C-4C70-84F1-DA564CBF3F00}" type="presParOf" srcId="{5DB2CE2C-9E8C-43E2-8E46-4C9C65FA49A6}" destId="{12D87462-72B9-4D36-A414-4D6F93AE32C6}" srcOrd="1" destOrd="0" presId="urn:microsoft.com/office/officeart/2005/8/layout/orgChart1"/>
    <dgm:cxn modelId="{F2EDFC52-94D3-459B-AD03-E621F9E06807}" type="presParOf" srcId="{12D87462-72B9-4D36-A414-4D6F93AE32C6}" destId="{DACEC77F-7CB5-4FE1-8FA5-FEE879617131}" srcOrd="0" destOrd="0" presId="urn:microsoft.com/office/officeart/2005/8/layout/orgChart1"/>
    <dgm:cxn modelId="{D8CDD522-9C67-4418-8B0E-4BEC3CE67520}" type="presParOf" srcId="{12D87462-72B9-4D36-A414-4D6F93AE32C6}" destId="{2F84522D-0926-43AB-AB81-52A117278CC5}" srcOrd="1" destOrd="0" presId="urn:microsoft.com/office/officeart/2005/8/layout/orgChart1"/>
    <dgm:cxn modelId="{ED7FE684-1F17-4C02-98C3-9E9521978375}" type="presParOf" srcId="{2F84522D-0926-43AB-AB81-52A117278CC5}" destId="{8A1ACAED-6210-4953-BCC4-C2F166198F6D}" srcOrd="0" destOrd="0" presId="urn:microsoft.com/office/officeart/2005/8/layout/orgChart1"/>
    <dgm:cxn modelId="{1006DC9A-0374-4A43-A32B-81B95432F464}" type="presParOf" srcId="{8A1ACAED-6210-4953-BCC4-C2F166198F6D}" destId="{50AE5932-470B-460F-A84C-35C454CB5B49}" srcOrd="0" destOrd="0" presId="urn:microsoft.com/office/officeart/2005/8/layout/orgChart1"/>
    <dgm:cxn modelId="{A7BD8D64-7717-4C4F-AA65-3BEE97A53181}" type="presParOf" srcId="{8A1ACAED-6210-4953-BCC4-C2F166198F6D}" destId="{7AA95F25-8F8D-4B1C-AC7D-6C28F0689069}" srcOrd="1" destOrd="0" presId="urn:microsoft.com/office/officeart/2005/8/layout/orgChart1"/>
    <dgm:cxn modelId="{CE208349-546A-4BD1-AFE5-370372179248}" type="presParOf" srcId="{2F84522D-0926-43AB-AB81-52A117278CC5}" destId="{27C696DA-0A80-4464-A5E6-3BADDCF788A3}" srcOrd="1" destOrd="0" presId="urn:microsoft.com/office/officeart/2005/8/layout/orgChart1"/>
    <dgm:cxn modelId="{30070E2A-274C-414D-90C8-D365F8163BB9}" type="presParOf" srcId="{2F84522D-0926-43AB-AB81-52A117278CC5}" destId="{9EA1920B-A67E-4128-A1E8-C18579575971}" srcOrd="2" destOrd="0" presId="urn:microsoft.com/office/officeart/2005/8/layout/orgChart1"/>
    <dgm:cxn modelId="{99D571DF-ACE4-4360-9713-C0079537C0CC}" type="presParOf" srcId="{5DB2CE2C-9E8C-43E2-8E46-4C9C65FA49A6}" destId="{0E2ACD5D-CAC2-49C8-8DF2-526C8ADDA37A}" srcOrd="2" destOrd="0" presId="urn:microsoft.com/office/officeart/2005/8/layout/orgChart1"/>
    <dgm:cxn modelId="{F963D0E6-9A7B-4462-B828-4B18B932AE61}" type="presParOf" srcId="{EFCC582D-812B-41B6-AD5D-E18DC63B4D77}" destId="{480A1133-71BE-4AA0-BF3A-7DBD000D66F3}" srcOrd="4" destOrd="0" presId="urn:microsoft.com/office/officeart/2005/8/layout/orgChart1"/>
    <dgm:cxn modelId="{FE78E90C-C514-49DF-B95B-F6DF5802362B}" type="presParOf" srcId="{EFCC582D-812B-41B6-AD5D-E18DC63B4D77}" destId="{EDE14154-2C21-4086-8412-4767D2AEE047}" srcOrd="5" destOrd="0" presId="urn:microsoft.com/office/officeart/2005/8/layout/orgChart1"/>
    <dgm:cxn modelId="{16E6BF1E-DACC-4B35-86B6-D8BF39CFCAD3}" type="presParOf" srcId="{EDE14154-2C21-4086-8412-4767D2AEE047}" destId="{BED4DB3E-A196-4ABC-B01C-6A2FC71BFBF5}" srcOrd="0" destOrd="0" presId="urn:microsoft.com/office/officeart/2005/8/layout/orgChart1"/>
    <dgm:cxn modelId="{C787B784-77B2-476D-9F49-B7E09E758F08}" type="presParOf" srcId="{BED4DB3E-A196-4ABC-B01C-6A2FC71BFBF5}" destId="{D3FCF99C-8622-4F56-B6FE-AD8D5A8F3ED1}" srcOrd="0" destOrd="0" presId="urn:microsoft.com/office/officeart/2005/8/layout/orgChart1"/>
    <dgm:cxn modelId="{640A9634-BF08-4003-B085-0C03F50C6C61}" type="presParOf" srcId="{BED4DB3E-A196-4ABC-B01C-6A2FC71BFBF5}" destId="{D68403AC-1F2F-48B4-8701-E36D032096B1}" srcOrd="1" destOrd="0" presId="urn:microsoft.com/office/officeart/2005/8/layout/orgChart1"/>
    <dgm:cxn modelId="{AAC24B5D-626B-4C13-B703-4F420A191848}" type="presParOf" srcId="{EDE14154-2C21-4086-8412-4767D2AEE047}" destId="{6034D46E-C068-40D5-BE86-7B6BA764531E}" srcOrd="1" destOrd="0" presId="urn:microsoft.com/office/officeart/2005/8/layout/orgChart1"/>
    <dgm:cxn modelId="{1A55EFE7-7130-47FC-8BB1-262ED892F1A7}" type="presParOf" srcId="{6034D46E-C068-40D5-BE86-7B6BA764531E}" destId="{1AA48DC2-0796-4719-BF8B-51260ACBAF37}" srcOrd="0" destOrd="0" presId="urn:microsoft.com/office/officeart/2005/8/layout/orgChart1"/>
    <dgm:cxn modelId="{DEE01946-B9F9-4638-AA88-B7258BB9D5FE}" type="presParOf" srcId="{6034D46E-C068-40D5-BE86-7B6BA764531E}" destId="{3BFA58F5-AA65-4BAC-ACCF-DB697EDFCF0B}" srcOrd="1" destOrd="0" presId="urn:microsoft.com/office/officeart/2005/8/layout/orgChart1"/>
    <dgm:cxn modelId="{5E348C33-0A0F-4381-8D5C-51F9A7E27CA2}" type="presParOf" srcId="{3BFA58F5-AA65-4BAC-ACCF-DB697EDFCF0B}" destId="{4E310122-B706-43C6-94C6-FF21369DCD8B}" srcOrd="0" destOrd="0" presId="urn:microsoft.com/office/officeart/2005/8/layout/orgChart1"/>
    <dgm:cxn modelId="{825B5BF4-BE50-4B55-9175-BCE3D86D76C7}" type="presParOf" srcId="{4E310122-B706-43C6-94C6-FF21369DCD8B}" destId="{54460E41-0F5D-44EF-A543-036035234A96}" srcOrd="0" destOrd="0" presId="urn:microsoft.com/office/officeart/2005/8/layout/orgChart1"/>
    <dgm:cxn modelId="{87DE18B8-1903-4293-A5C6-A946FF46DC4E}" type="presParOf" srcId="{4E310122-B706-43C6-94C6-FF21369DCD8B}" destId="{A3657E96-FBA0-4E71-B268-00444E6C9B9D}" srcOrd="1" destOrd="0" presId="urn:microsoft.com/office/officeart/2005/8/layout/orgChart1"/>
    <dgm:cxn modelId="{0E9377E8-F377-4782-AA9D-35C376845C87}" type="presParOf" srcId="{3BFA58F5-AA65-4BAC-ACCF-DB697EDFCF0B}" destId="{B064CA45-78D1-44C5-8479-0EAC92BBDC43}" srcOrd="1" destOrd="0" presId="urn:microsoft.com/office/officeart/2005/8/layout/orgChart1"/>
    <dgm:cxn modelId="{12D0EF10-119B-432B-A1FE-6988740E0593}" type="presParOf" srcId="{3BFA58F5-AA65-4BAC-ACCF-DB697EDFCF0B}" destId="{86904740-7AB5-4FF6-B247-A2AF253A09AC}" srcOrd="2" destOrd="0" presId="urn:microsoft.com/office/officeart/2005/8/layout/orgChart1"/>
    <dgm:cxn modelId="{77C68AAD-2954-4CD8-B6F3-6ACBF6A3F7EB}" type="presParOf" srcId="{EDE14154-2C21-4086-8412-4767D2AEE047}" destId="{7EA50DAC-A7D2-4669-A6B1-D0BB7B2E904C}" srcOrd="2" destOrd="0" presId="urn:microsoft.com/office/officeart/2005/8/layout/orgChart1"/>
    <dgm:cxn modelId="{3211B5FC-C0E4-4BB7-9504-12A2AFAE2881}" type="presParOf" srcId="{EFCC582D-812B-41B6-AD5D-E18DC63B4D77}" destId="{CB713942-F807-4363-84C2-C59A8F95D826}" srcOrd="6" destOrd="0" presId="urn:microsoft.com/office/officeart/2005/8/layout/orgChart1"/>
    <dgm:cxn modelId="{CEAC7CBB-72C9-4A15-BCBE-8DFB76D07463}" type="presParOf" srcId="{EFCC582D-812B-41B6-AD5D-E18DC63B4D77}" destId="{D4787BB3-B89A-4C4B-8CEF-472183F6FA16}" srcOrd="7" destOrd="0" presId="urn:microsoft.com/office/officeart/2005/8/layout/orgChart1"/>
    <dgm:cxn modelId="{D5BFCCDB-67BF-4DC4-A1E8-F8276949A1D9}" type="presParOf" srcId="{D4787BB3-B89A-4C4B-8CEF-472183F6FA16}" destId="{4E98E7EA-E3A5-443B-90AD-6545B52876EE}" srcOrd="0" destOrd="0" presId="urn:microsoft.com/office/officeart/2005/8/layout/orgChart1"/>
    <dgm:cxn modelId="{DD78AB3C-5564-432E-A9D0-7C28E973E41A}" type="presParOf" srcId="{4E98E7EA-E3A5-443B-90AD-6545B52876EE}" destId="{61E93588-4A1F-4B00-8946-6A7F222BC3DA}" srcOrd="0" destOrd="0" presId="urn:microsoft.com/office/officeart/2005/8/layout/orgChart1"/>
    <dgm:cxn modelId="{7B1AB128-40EE-4DE1-8A36-5B5475F752A5}" type="presParOf" srcId="{4E98E7EA-E3A5-443B-90AD-6545B52876EE}" destId="{C4D2592D-A63E-4DFB-9788-47AFA4C655BC}" srcOrd="1" destOrd="0" presId="urn:microsoft.com/office/officeart/2005/8/layout/orgChart1"/>
    <dgm:cxn modelId="{54245DCF-7081-424B-90F9-EFFA934129E4}" type="presParOf" srcId="{D4787BB3-B89A-4C4B-8CEF-472183F6FA16}" destId="{0567B060-6956-45B6-B27B-AEA893BADFBB}" srcOrd="1" destOrd="0" presId="urn:microsoft.com/office/officeart/2005/8/layout/orgChart1"/>
    <dgm:cxn modelId="{AB5950A3-19DB-42BF-96F3-F7297D1F74AD}" type="presParOf" srcId="{0567B060-6956-45B6-B27B-AEA893BADFBB}" destId="{70068E89-77BE-446E-9DF2-7C4146B6AD88}" srcOrd="0" destOrd="0" presId="urn:microsoft.com/office/officeart/2005/8/layout/orgChart1"/>
    <dgm:cxn modelId="{67A083A9-5EBC-40CF-939B-7E1FAFF8875E}" type="presParOf" srcId="{0567B060-6956-45B6-B27B-AEA893BADFBB}" destId="{78CED32A-6751-492A-8894-DC3C7A047A07}" srcOrd="1" destOrd="0" presId="urn:microsoft.com/office/officeart/2005/8/layout/orgChart1"/>
    <dgm:cxn modelId="{36A75715-32D8-4140-AEA0-116AA7237A51}" type="presParOf" srcId="{78CED32A-6751-492A-8894-DC3C7A047A07}" destId="{754031A5-8EC0-4633-AF04-B7E8B31EB6BF}" srcOrd="0" destOrd="0" presId="urn:microsoft.com/office/officeart/2005/8/layout/orgChart1"/>
    <dgm:cxn modelId="{0C900CB0-3080-447E-BD5A-11631B41E7D6}" type="presParOf" srcId="{754031A5-8EC0-4633-AF04-B7E8B31EB6BF}" destId="{BE2EE9D8-5778-4940-8A56-FB639840B07C}" srcOrd="0" destOrd="0" presId="urn:microsoft.com/office/officeart/2005/8/layout/orgChart1"/>
    <dgm:cxn modelId="{7A6070D2-5A67-4D8F-9A0A-1300B8222DF1}" type="presParOf" srcId="{754031A5-8EC0-4633-AF04-B7E8B31EB6BF}" destId="{B0DAECB2-4AA7-4274-B9C4-81E4B5477B9D}" srcOrd="1" destOrd="0" presId="urn:microsoft.com/office/officeart/2005/8/layout/orgChart1"/>
    <dgm:cxn modelId="{6B4D6E9E-925F-4DA0-A941-523696ED1B8D}" type="presParOf" srcId="{78CED32A-6751-492A-8894-DC3C7A047A07}" destId="{4520EE24-3630-4AFE-B193-7DBD59E87C2B}" srcOrd="1" destOrd="0" presId="urn:microsoft.com/office/officeart/2005/8/layout/orgChart1"/>
    <dgm:cxn modelId="{BFEB4E52-F7DF-455B-83F8-2CFFA3F09EEC}" type="presParOf" srcId="{78CED32A-6751-492A-8894-DC3C7A047A07}" destId="{4E35D331-94AC-4FC4-92B2-29B61E8EF92D}" srcOrd="2" destOrd="0" presId="urn:microsoft.com/office/officeart/2005/8/layout/orgChart1"/>
    <dgm:cxn modelId="{01ADDB8A-B3D8-4E6B-8BDA-42B96E2B37FC}" type="presParOf" srcId="{D4787BB3-B89A-4C4B-8CEF-472183F6FA16}" destId="{693D51CC-0CC4-42E5-8398-1E537C360C96}" srcOrd="2" destOrd="0" presId="urn:microsoft.com/office/officeart/2005/8/layout/orgChart1"/>
    <dgm:cxn modelId="{087979EB-4179-480A-ADF9-D646D4026DD7}" type="presParOf" srcId="{12481DD6-60D0-47AB-9773-C83B2FCA23AD}" destId="{C5DA64FC-F4D6-409F-9F08-1A607CF380A8}" srcOrd="2" destOrd="0" presId="urn:microsoft.com/office/officeart/2005/8/layout/orgChart1"/>
    <dgm:cxn modelId="{48CB6EE8-A36A-4732-9749-EB6B5F08B121}" type="presParOf" srcId="{D6E11DC6-DFCF-47CC-80DC-D266FC48008C}" destId="{56B557DF-505A-4FD3-ABE3-173F6FDA01A1}" srcOrd="2" destOrd="0" presId="urn:microsoft.com/office/officeart/2005/8/layout/orgChart1"/>
    <dgm:cxn modelId="{D29D31EF-D59E-4BA2-B849-F81AD7500F1B}" type="presParOf" srcId="{56B557DF-505A-4FD3-ABE3-173F6FDA01A1}" destId="{57F43C30-BD90-428C-B497-0352B296044B}" srcOrd="0" destOrd="0" presId="urn:microsoft.com/office/officeart/2005/8/layout/orgChart1"/>
    <dgm:cxn modelId="{D47D0873-37C9-4927-9955-87488DA97C42}" type="presParOf" srcId="{57F43C30-BD90-428C-B497-0352B296044B}" destId="{FFAD8D7B-F683-4E02-9A0F-DF01210824B8}" srcOrd="0" destOrd="0" presId="urn:microsoft.com/office/officeart/2005/8/layout/orgChart1"/>
    <dgm:cxn modelId="{7A61B993-3897-40BA-82E1-425667DBB795}" type="presParOf" srcId="{57F43C30-BD90-428C-B497-0352B296044B}" destId="{D8720001-A261-4205-8EDC-E348017454D5}" srcOrd="1" destOrd="0" presId="urn:microsoft.com/office/officeart/2005/8/layout/orgChart1"/>
    <dgm:cxn modelId="{2781AF3A-2701-461A-8BC4-593D99DE87CC}" type="presParOf" srcId="{56B557DF-505A-4FD3-ABE3-173F6FDA01A1}" destId="{AF0E09CD-180A-45D2-A653-DBA62EF5DDF0}" srcOrd="1" destOrd="0" presId="urn:microsoft.com/office/officeart/2005/8/layout/orgChart1"/>
    <dgm:cxn modelId="{FC38689D-9B87-48F6-BAEA-69FD9969DDCA}" type="presParOf" srcId="{56B557DF-505A-4FD3-ABE3-173F6FDA01A1}" destId="{372DBFBB-703B-464E-B815-F4B56FE3E0F4}"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F2A3E925-690F-4254-823F-E2B5F55AB9FF}" type="doc">
      <dgm:prSet loTypeId="urn:microsoft.com/office/officeart/2005/8/layout/orgChart1" loCatId="hierarchy" qsTypeId="urn:microsoft.com/office/officeart/2005/8/quickstyle/simple1" qsCatId="simple" csTypeId="urn:microsoft.com/office/officeart/2005/8/colors/accent1_1" csCatId="accent1" phldr="1"/>
      <dgm:spPr/>
      <dgm:t>
        <a:bodyPr/>
        <a:lstStyle/>
        <a:p>
          <a:endParaRPr lang="es-ES"/>
        </a:p>
      </dgm:t>
    </dgm:pt>
    <dgm:pt modelId="{D3432F47-ED1B-4A32-AE64-2D347E9FD327}">
      <dgm:prSet phldrT="[Texto]" custT="1"/>
      <dgm:spPr/>
      <dgm:t>
        <a:bodyPr/>
        <a:lstStyle/>
        <a:p>
          <a:r>
            <a:rPr lang="es-ES" sz="2400" dirty="0">
              <a:latin typeface="Arial" panose="020B0604020202020204" pitchFamily="34" charset="0"/>
              <a:cs typeface="Arial" panose="020B0604020202020204" pitchFamily="34" charset="0"/>
            </a:rPr>
            <a:t>TIPOS DE AGUAS INTERIORES</a:t>
          </a:r>
        </a:p>
      </dgm:t>
    </dgm:pt>
    <dgm:pt modelId="{B8A3E0C0-3E70-4533-9EE3-05C67C3DD235}" type="parTrans" cxnId="{29C5343D-5665-4091-BB55-5C6725D2EEB1}">
      <dgm:prSet/>
      <dgm:spPr/>
      <dgm:t>
        <a:bodyPr/>
        <a:lstStyle/>
        <a:p>
          <a:endParaRPr lang="es-ES"/>
        </a:p>
      </dgm:t>
    </dgm:pt>
    <dgm:pt modelId="{680410B7-103B-4FDA-A4DB-D9AE0C7251A4}" type="sibTrans" cxnId="{29C5343D-5665-4091-BB55-5C6725D2EEB1}">
      <dgm:prSet/>
      <dgm:spPr/>
      <dgm:t>
        <a:bodyPr/>
        <a:lstStyle/>
        <a:p>
          <a:endParaRPr lang="es-ES"/>
        </a:p>
      </dgm:t>
    </dgm:pt>
    <dgm:pt modelId="{DFAA6864-FB73-4445-9A40-49534A66594C}">
      <dgm:prSet phldrT="[Texto]" custT="1"/>
      <dgm:spPr/>
      <dgm:t>
        <a:bodyPr/>
        <a:lstStyle/>
        <a:p>
          <a:r>
            <a:rPr lang="es-ES" sz="2000" dirty="0">
              <a:latin typeface="Arial" panose="020B0604020202020204" pitchFamily="34" charset="0"/>
              <a:cs typeface="Arial" panose="020B0604020202020204" pitchFamily="34" charset="0"/>
            </a:rPr>
            <a:t>PUERTOS</a:t>
          </a:r>
        </a:p>
      </dgm:t>
    </dgm:pt>
    <dgm:pt modelId="{B5F5B23A-A2F7-4A2C-9BB9-509C7F741E78}" type="parTrans" cxnId="{19B879D6-C9D1-4064-96ED-BF3A9F228551}">
      <dgm:prSet/>
      <dgm:spPr/>
      <dgm:t>
        <a:bodyPr/>
        <a:lstStyle/>
        <a:p>
          <a:endParaRPr lang="es-ES"/>
        </a:p>
      </dgm:t>
    </dgm:pt>
    <dgm:pt modelId="{E5FDD9F5-F385-4A4A-9C8A-570FDB168C60}" type="sibTrans" cxnId="{19B879D6-C9D1-4064-96ED-BF3A9F228551}">
      <dgm:prSet/>
      <dgm:spPr/>
      <dgm:t>
        <a:bodyPr/>
        <a:lstStyle/>
        <a:p>
          <a:endParaRPr lang="es-ES"/>
        </a:p>
      </dgm:t>
    </dgm:pt>
    <dgm:pt modelId="{D0160181-C51A-4BD9-A453-45C9A3C51CCB}">
      <dgm:prSet phldrT="[Texto]" custT="1"/>
      <dgm:spPr/>
      <dgm:t>
        <a:bodyPr/>
        <a:lstStyle/>
        <a:p>
          <a:r>
            <a:rPr lang="es-ES" sz="2000" dirty="0">
              <a:latin typeface="Arial" panose="020B0604020202020204" pitchFamily="34" charset="0"/>
              <a:cs typeface="Arial" panose="020B0604020202020204" pitchFamily="34" charset="0"/>
            </a:rPr>
            <a:t>BAHÍAS</a:t>
          </a:r>
        </a:p>
      </dgm:t>
    </dgm:pt>
    <dgm:pt modelId="{F1F1E0AF-7349-432C-9B16-E97400C5B24E}" type="parTrans" cxnId="{A5949AA7-2BF8-4548-97E5-5E03D5DEBD2C}">
      <dgm:prSet/>
      <dgm:spPr/>
      <dgm:t>
        <a:bodyPr/>
        <a:lstStyle/>
        <a:p>
          <a:endParaRPr lang="es-ES"/>
        </a:p>
      </dgm:t>
    </dgm:pt>
    <dgm:pt modelId="{7707CD6B-7853-4777-BD48-F77A471BDF39}" type="sibTrans" cxnId="{A5949AA7-2BF8-4548-97E5-5E03D5DEBD2C}">
      <dgm:prSet/>
      <dgm:spPr/>
      <dgm:t>
        <a:bodyPr/>
        <a:lstStyle/>
        <a:p>
          <a:endParaRPr lang="es-ES"/>
        </a:p>
      </dgm:t>
    </dgm:pt>
    <dgm:pt modelId="{F8875180-213B-4B92-88CE-A1E46C6A1FC3}">
      <dgm:prSet custT="1"/>
      <dgm:spPr/>
      <dgm:t>
        <a:bodyPr/>
        <a:lstStyle/>
        <a:p>
          <a:r>
            <a:rPr lang="es-ES" sz="1800" dirty="0" err="1">
              <a:latin typeface="Arial" panose="020B0604020202020204" pitchFamily="34" charset="0"/>
              <a:cs typeface="Arial" panose="020B0604020202020204" pitchFamily="34" charset="0"/>
            </a:rPr>
            <a:t>E°</a:t>
          </a:r>
          <a:r>
            <a:rPr lang="es-ES" sz="1800" dirty="0">
              <a:latin typeface="Arial" panose="020B0604020202020204" pitchFamily="34" charset="0"/>
              <a:cs typeface="Arial" panose="020B0604020202020204" pitchFamily="34" charset="0"/>
            </a:rPr>
            <a:t> Ribereño, plena soberanía</a:t>
          </a:r>
        </a:p>
        <a:p>
          <a:r>
            <a:rPr lang="es-ES" sz="1600" dirty="0">
              <a:latin typeface="Arial" panose="020B0604020202020204" pitchFamily="34" charset="0"/>
              <a:cs typeface="Arial" panose="020B0604020202020204" pitchFamily="34" charset="0"/>
            </a:rPr>
            <a:t>“Derecho de entrada a puerto”</a:t>
          </a:r>
        </a:p>
      </dgm:t>
    </dgm:pt>
    <dgm:pt modelId="{A21148F0-33A6-40C0-8B07-40E22F593502}" type="parTrans" cxnId="{122712D6-8E0A-42E9-B033-53BE5DAC9F89}">
      <dgm:prSet/>
      <dgm:spPr/>
      <dgm:t>
        <a:bodyPr/>
        <a:lstStyle/>
        <a:p>
          <a:endParaRPr lang="es-ES"/>
        </a:p>
      </dgm:t>
    </dgm:pt>
    <dgm:pt modelId="{CD0BB550-D5D7-4A77-B7B7-259FD21F7748}" type="sibTrans" cxnId="{122712D6-8E0A-42E9-B033-53BE5DAC9F89}">
      <dgm:prSet/>
      <dgm:spPr/>
      <dgm:t>
        <a:bodyPr/>
        <a:lstStyle/>
        <a:p>
          <a:endParaRPr lang="es-ES"/>
        </a:p>
      </dgm:t>
    </dgm:pt>
    <dgm:pt modelId="{8B91A6DA-CD85-436B-9A86-D564F15F2606}">
      <dgm:prSet custT="1"/>
      <dgm:spPr/>
      <dgm:t>
        <a:bodyPr/>
        <a:lstStyle/>
        <a:p>
          <a:r>
            <a:rPr lang="es-ES" sz="1600" u="sng" dirty="0">
              <a:latin typeface="Arial" panose="020B0604020202020204" pitchFamily="34" charset="0"/>
              <a:cs typeface="Arial" panose="020B0604020202020204" pitchFamily="34" charset="0"/>
            </a:rPr>
            <a:t>Principales puertos de Chile</a:t>
          </a:r>
        </a:p>
        <a:p>
          <a:r>
            <a:rPr lang="es-MX" sz="1600" b="0" i="0" dirty="0">
              <a:latin typeface="Arial" panose="020B0604020202020204" pitchFamily="34" charset="0"/>
              <a:cs typeface="Arial" panose="020B0604020202020204" pitchFamily="34" charset="0"/>
            </a:rPr>
            <a:t> San Antonio, </a:t>
          </a:r>
          <a:r>
            <a:rPr lang="en-US" sz="1600" b="0" i="0" dirty="0">
              <a:latin typeface="Arial" panose="020B0604020202020204" pitchFamily="34" charset="0"/>
              <a:cs typeface="Arial" panose="020B0604020202020204" pitchFamily="34" charset="0"/>
            </a:rPr>
            <a:t>Valparaiso, </a:t>
          </a:r>
          <a:r>
            <a:rPr lang="es-MX" sz="1600" b="0" i="0" dirty="0">
              <a:latin typeface="Arial" panose="020B0604020202020204" pitchFamily="34" charset="0"/>
              <a:cs typeface="Arial" panose="020B0604020202020204" pitchFamily="34" charset="0"/>
            </a:rPr>
            <a:t>San Vicente,</a:t>
          </a:r>
          <a:r>
            <a:rPr lang="en-US" sz="1600" b="0" i="0" dirty="0">
              <a:latin typeface="Arial" panose="020B0604020202020204" pitchFamily="34" charset="0"/>
              <a:cs typeface="Arial" panose="020B0604020202020204" pitchFamily="34" charset="0"/>
            </a:rPr>
            <a:t> Coronel,  </a:t>
          </a:r>
          <a:r>
            <a:rPr lang="en-US" sz="1600" b="0" i="0" dirty="0" err="1">
              <a:latin typeface="Arial" panose="020B0604020202020204" pitchFamily="34" charset="0"/>
              <a:cs typeface="Arial" panose="020B0604020202020204" pitchFamily="34" charset="0"/>
            </a:rPr>
            <a:t>Lirquén</a:t>
          </a:r>
          <a:r>
            <a:rPr lang="en-US" sz="1600" b="0" i="0" dirty="0">
              <a:latin typeface="Arial" panose="020B0604020202020204" pitchFamily="34" charset="0"/>
              <a:cs typeface="Arial" panose="020B0604020202020204" pitchFamily="34" charset="0"/>
            </a:rPr>
            <a:t>, Caldera y  Coquimbo.</a:t>
          </a:r>
          <a:endParaRPr lang="es-ES" sz="1600" dirty="0">
            <a:latin typeface="Arial" panose="020B0604020202020204" pitchFamily="34" charset="0"/>
            <a:cs typeface="Arial" panose="020B0604020202020204" pitchFamily="34" charset="0"/>
          </a:endParaRPr>
        </a:p>
      </dgm:t>
    </dgm:pt>
    <dgm:pt modelId="{5F1D2134-A2C9-401B-9F57-D792F163F227}" type="parTrans" cxnId="{2D7E7470-345B-4E43-8208-AAD1A397F413}">
      <dgm:prSet/>
      <dgm:spPr/>
      <dgm:t>
        <a:bodyPr/>
        <a:lstStyle/>
        <a:p>
          <a:endParaRPr lang="es-ES"/>
        </a:p>
      </dgm:t>
    </dgm:pt>
    <dgm:pt modelId="{21ACA583-15A0-462E-BC2D-B146305A0F1D}" type="sibTrans" cxnId="{2D7E7470-345B-4E43-8208-AAD1A397F413}">
      <dgm:prSet/>
      <dgm:spPr/>
      <dgm:t>
        <a:bodyPr/>
        <a:lstStyle/>
        <a:p>
          <a:endParaRPr lang="es-ES"/>
        </a:p>
      </dgm:t>
    </dgm:pt>
    <dgm:pt modelId="{1BA9BEF8-0135-48F6-9258-FA534112E977}">
      <dgm:prSet custT="1"/>
      <dgm:spPr/>
      <dgm:t>
        <a:bodyPr/>
        <a:lstStyle/>
        <a:p>
          <a:r>
            <a:rPr lang="es-ES" sz="1800" dirty="0">
              <a:latin typeface="Arial" panose="020B0604020202020204" pitchFamily="34" charset="0"/>
              <a:cs typeface="Arial" panose="020B0604020202020204" pitchFamily="34" charset="0"/>
            </a:rPr>
            <a:t>Art. 10 </a:t>
          </a:r>
        </a:p>
        <a:p>
          <a:r>
            <a:rPr lang="es-ES" sz="1800" dirty="0">
              <a:latin typeface="Arial" panose="020B0604020202020204" pitchFamily="34" charset="0"/>
              <a:cs typeface="Arial" panose="020B0604020202020204" pitchFamily="34" charset="0"/>
            </a:rPr>
            <a:t>CONVEMAR</a:t>
          </a:r>
        </a:p>
      </dgm:t>
    </dgm:pt>
    <dgm:pt modelId="{A78DE02E-F623-41E9-8C9A-C35D72D6C994}" type="parTrans" cxnId="{2B78005C-0C8D-4386-A4D9-AC5A2CBBA3EB}">
      <dgm:prSet/>
      <dgm:spPr/>
      <dgm:t>
        <a:bodyPr/>
        <a:lstStyle/>
        <a:p>
          <a:endParaRPr lang="es-ES"/>
        </a:p>
      </dgm:t>
    </dgm:pt>
    <dgm:pt modelId="{FDC8BC35-04A1-464D-B0B2-C238744944ED}" type="sibTrans" cxnId="{2B78005C-0C8D-4386-A4D9-AC5A2CBBA3EB}">
      <dgm:prSet/>
      <dgm:spPr/>
      <dgm:t>
        <a:bodyPr/>
        <a:lstStyle/>
        <a:p>
          <a:endParaRPr lang="es-ES"/>
        </a:p>
      </dgm:t>
    </dgm:pt>
    <dgm:pt modelId="{E1B0A4E1-D42A-4146-BBE3-E7CE3333C24D}">
      <dgm:prSet custT="1"/>
      <dgm:spPr/>
      <dgm:t>
        <a:bodyPr/>
        <a:lstStyle/>
        <a:p>
          <a:r>
            <a:rPr lang="es-ES" sz="2000" dirty="0">
              <a:latin typeface="Arial" panose="020B0604020202020204" pitchFamily="34" charset="0"/>
              <a:cs typeface="Arial" panose="020B0604020202020204" pitchFamily="34" charset="0"/>
            </a:rPr>
            <a:t>RADAS</a:t>
          </a:r>
        </a:p>
      </dgm:t>
    </dgm:pt>
    <dgm:pt modelId="{CF99DF41-7C07-46C7-93FF-E41494F1CE3F}" type="parTrans" cxnId="{8E2A9D6A-14DF-48B7-B43F-5DFA43946301}">
      <dgm:prSet/>
      <dgm:spPr/>
      <dgm:t>
        <a:bodyPr/>
        <a:lstStyle/>
        <a:p>
          <a:endParaRPr lang="es-ES"/>
        </a:p>
      </dgm:t>
    </dgm:pt>
    <dgm:pt modelId="{38A01463-ABE1-4C03-9CDD-4C5F45F0D0A8}" type="sibTrans" cxnId="{8E2A9D6A-14DF-48B7-B43F-5DFA43946301}">
      <dgm:prSet/>
      <dgm:spPr/>
      <dgm:t>
        <a:bodyPr/>
        <a:lstStyle/>
        <a:p>
          <a:endParaRPr lang="es-ES"/>
        </a:p>
      </dgm:t>
    </dgm:pt>
    <dgm:pt modelId="{184B9530-849E-4669-82DB-F08F532144BB}">
      <dgm:prSet/>
      <dgm:spPr/>
      <dgm:t>
        <a:bodyPr/>
        <a:lstStyle/>
        <a:p>
          <a:r>
            <a:rPr lang="es-ES_tradnl" dirty="0">
              <a:effectLst/>
              <a:latin typeface="Arial" panose="020B0604020202020204" pitchFamily="34" charset="0"/>
              <a:cs typeface="Arial" panose="020B0604020202020204" pitchFamily="34" charset="0"/>
            </a:rPr>
            <a:t>Difieren de los puertos en el hecho de que los buques, aún estando fondeados, no están tan seguros como en un puerto. Las radas pertenecen al Mar Territorial.</a:t>
          </a:r>
        </a:p>
      </dgm:t>
    </dgm:pt>
    <dgm:pt modelId="{A2AE7873-2CEA-40D3-8327-11F4F8F9A9FD}" type="parTrans" cxnId="{B597AB80-4F4E-4685-8384-835FF10769F3}">
      <dgm:prSet/>
      <dgm:spPr/>
      <dgm:t>
        <a:bodyPr/>
        <a:lstStyle/>
        <a:p>
          <a:endParaRPr lang="es-ES"/>
        </a:p>
      </dgm:t>
    </dgm:pt>
    <dgm:pt modelId="{24AFD3FA-9307-4494-932D-65E46997FB29}" type="sibTrans" cxnId="{B597AB80-4F4E-4685-8384-835FF10769F3}">
      <dgm:prSet/>
      <dgm:spPr/>
      <dgm:t>
        <a:bodyPr/>
        <a:lstStyle/>
        <a:p>
          <a:endParaRPr lang="es-ES"/>
        </a:p>
      </dgm:t>
    </dgm:pt>
    <dgm:pt modelId="{09AB1D65-E312-4929-9B7A-6AED9729BD7F}" type="pres">
      <dgm:prSet presAssocID="{F2A3E925-690F-4254-823F-E2B5F55AB9FF}" presName="hierChild1" presStyleCnt="0">
        <dgm:presLayoutVars>
          <dgm:orgChart val="1"/>
          <dgm:chPref val="1"/>
          <dgm:dir/>
          <dgm:animOne val="branch"/>
          <dgm:animLvl val="lvl"/>
          <dgm:resizeHandles/>
        </dgm:presLayoutVars>
      </dgm:prSet>
      <dgm:spPr/>
    </dgm:pt>
    <dgm:pt modelId="{3EB87817-3BBD-44DC-8488-3FD1CA2AF2C0}" type="pres">
      <dgm:prSet presAssocID="{D3432F47-ED1B-4A32-AE64-2D347E9FD327}" presName="hierRoot1" presStyleCnt="0">
        <dgm:presLayoutVars>
          <dgm:hierBranch val="init"/>
        </dgm:presLayoutVars>
      </dgm:prSet>
      <dgm:spPr/>
    </dgm:pt>
    <dgm:pt modelId="{7B55BBBE-DF69-41EA-B47D-743862D42E2A}" type="pres">
      <dgm:prSet presAssocID="{D3432F47-ED1B-4A32-AE64-2D347E9FD327}" presName="rootComposite1" presStyleCnt="0"/>
      <dgm:spPr/>
    </dgm:pt>
    <dgm:pt modelId="{32E9D44C-0E34-4ADC-B909-ECB0A2AFCBDC}" type="pres">
      <dgm:prSet presAssocID="{D3432F47-ED1B-4A32-AE64-2D347E9FD327}" presName="rootText1" presStyleLbl="node0" presStyleIdx="0" presStyleCnt="1" custScaleX="308839">
        <dgm:presLayoutVars>
          <dgm:chPref val="3"/>
        </dgm:presLayoutVars>
      </dgm:prSet>
      <dgm:spPr/>
    </dgm:pt>
    <dgm:pt modelId="{83239A2F-0233-469B-99FA-985EBAD0C7E9}" type="pres">
      <dgm:prSet presAssocID="{D3432F47-ED1B-4A32-AE64-2D347E9FD327}" presName="rootConnector1" presStyleLbl="node1" presStyleIdx="0" presStyleCnt="0"/>
      <dgm:spPr/>
    </dgm:pt>
    <dgm:pt modelId="{A2425A56-889F-4A62-BFF6-0DDE2FC48BAB}" type="pres">
      <dgm:prSet presAssocID="{D3432F47-ED1B-4A32-AE64-2D347E9FD327}" presName="hierChild2" presStyleCnt="0"/>
      <dgm:spPr/>
    </dgm:pt>
    <dgm:pt modelId="{F32873CA-6162-40AD-89B4-838A753D46B6}" type="pres">
      <dgm:prSet presAssocID="{CF99DF41-7C07-46C7-93FF-E41494F1CE3F}" presName="Name37" presStyleLbl="parChTrans1D2" presStyleIdx="0" presStyleCnt="3"/>
      <dgm:spPr/>
    </dgm:pt>
    <dgm:pt modelId="{E61DB678-BC54-4B75-A6D1-583866E1CC40}" type="pres">
      <dgm:prSet presAssocID="{E1B0A4E1-D42A-4146-BBE3-E7CE3333C24D}" presName="hierRoot2" presStyleCnt="0">
        <dgm:presLayoutVars>
          <dgm:hierBranch val="init"/>
        </dgm:presLayoutVars>
      </dgm:prSet>
      <dgm:spPr/>
    </dgm:pt>
    <dgm:pt modelId="{0C6B033C-D64C-41DD-8471-116B813C33E5}" type="pres">
      <dgm:prSet presAssocID="{E1B0A4E1-D42A-4146-BBE3-E7CE3333C24D}" presName="rootComposite" presStyleCnt="0"/>
      <dgm:spPr/>
    </dgm:pt>
    <dgm:pt modelId="{DA0B1148-1CFD-4969-970B-11B1EE012C49}" type="pres">
      <dgm:prSet presAssocID="{E1B0A4E1-D42A-4146-BBE3-E7CE3333C24D}" presName="rootText" presStyleLbl="node2" presStyleIdx="0" presStyleCnt="3">
        <dgm:presLayoutVars>
          <dgm:chPref val="3"/>
        </dgm:presLayoutVars>
      </dgm:prSet>
      <dgm:spPr/>
    </dgm:pt>
    <dgm:pt modelId="{52C65B42-FA45-4AA0-A742-3F74AADE1AFC}" type="pres">
      <dgm:prSet presAssocID="{E1B0A4E1-D42A-4146-BBE3-E7CE3333C24D}" presName="rootConnector" presStyleLbl="node2" presStyleIdx="0" presStyleCnt="3"/>
      <dgm:spPr/>
    </dgm:pt>
    <dgm:pt modelId="{F92295CB-8F93-40AE-B11E-F292EAF11B07}" type="pres">
      <dgm:prSet presAssocID="{E1B0A4E1-D42A-4146-BBE3-E7CE3333C24D}" presName="hierChild4" presStyleCnt="0"/>
      <dgm:spPr/>
    </dgm:pt>
    <dgm:pt modelId="{24D95C2E-E871-4A58-9ED2-9B7BB1CD4AA0}" type="pres">
      <dgm:prSet presAssocID="{A2AE7873-2CEA-40D3-8327-11F4F8F9A9FD}" presName="Name37" presStyleLbl="parChTrans1D3" presStyleIdx="0" presStyleCnt="3"/>
      <dgm:spPr/>
    </dgm:pt>
    <dgm:pt modelId="{50D653E4-C919-4956-B2D3-0EEC6A4470C8}" type="pres">
      <dgm:prSet presAssocID="{184B9530-849E-4669-82DB-F08F532144BB}" presName="hierRoot2" presStyleCnt="0">
        <dgm:presLayoutVars>
          <dgm:hierBranch val="init"/>
        </dgm:presLayoutVars>
      </dgm:prSet>
      <dgm:spPr/>
    </dgm:pt>
    <dgm:pt modelId="{42B66C52-73A4-461E-87ED-E13FA9819B89}" type="pres">
      <dgm:prSet presAssocID="{184B9530-849E-4669-82DB-F08F532144BB}" presName="rootComposite" presStyleCnt="0"/>
      <dgm:spPr/>
    </dgm:pt>
    <dgm:pt modelId="{A2474FB1-BD21-4C26-9D3A-C9285494BEF8}" type="pres">
      <dgm:prSet presAssocID="{184B9530-849E-4669-82DB-F08F532144BB}" presName="rootText" presStyleLbl="node3" presStyleIdx="0" presStyleCnt="3" custScaleX="124609">
        <dgm:presLayoutVars>
          <dgm:chPref val="3"/>
        </dgm:presLayoutVars>
      </dgm:prSet>
      <dgm:spPr/>
    </dgm:pt>
    <dgm:pt modelId="{23D99856-8D68-4759-BF95-8AE012D8A841}" type="pres">
      <dgm:prSet presAssocID="{184B9530-849E-4669-82DB-F08F532144BB}" presName="rootConnector" presStyleLbl="node3" presStyleIdx="0" presStyleCnt="3"/>
      <dgm:spPr/>
    </dgm:pt>
    <dgm:pt modelId="{6127D7D9-7652-4E29-B70D-279B3BB3CD55}" type="pres">
      <dgm:prSet presAssocID="{184B9530-849E-4669-82DB-F08F532144BB}" presName="hierChild4" presStyleCnt="0"/>
      <dgm:spPr/>
    </dgm:pt>
    <dgm:pt modelId="{54D63E3A-80F8-49BD-8C18-5541255FA434}" type="pres">
      <dgm:prSet presAssocID="{184B9530-849E-4669-82DB-F08F532144BB}" presName="hierChild5" presStyleCnt="0"/>
      <dgm:spPr/>
    </dgm:pt>
    <dgm:pt modelId="{8BBFC47E-EB8B-47B5-B640-5D8FB09E655C}" type="pres">
      <dgm:prSet presAssocID="{E1B0A4E1-D42A-4146-BBE3-E7CE3333C24D}" presName="hierChild5" presStyleCnt="0"/>
      <dgm:spPr/>
    </dgm:pt>
    <dgm:pt modelId="{2DE0FFDD-E32A-4132-BE21-A500DBD9C15D}" type="pres">
      <dgm:prSet presAssocID="{B5F5B23A-A2F7-4A2C-9BB9-509C7F741E78}" presName="Name37" presStyleLbl="parChTrans1D2" presStyleIdx="1" presStyleCnt="3"/>
      <dgm:spPr/>
    </dgm:pt>
    <dgm:pt modelId="{A399AA98-87E2-451C-9F19-B13458F2208A}" type="pres">
      <dgm:prSet presAssocID="{DFAA6864-FB73-4445-9A40-49534A66594C}" presName="hierRoot2" presStyleCnt="0">
        <dgm:presLayoutVars>
          <dgm:hierBranch val="init"/>
        </dgm:presLayoutVars>
      </dgm:prSet>
      <dgm:spPr/>
    </dgm:pt>
    <dgm:pt modelId="{4BCDC0D6-2435-428A-8F11-1AFD240A934B}" type="pres">
      <dgm:prSet presAssocID="{DFAA6864-FB73-4445-9A40-49534A66594C}" presName="rootComposite" presStyleCnt="0"/>
      <dgm:spPr/>
    </dgm:pt>
    <dgm:pt modelId="{9FB8A5D3-8B50-4555-8D84-B48EC7E66D11}" type="pres">
      <dgm:prSet presAssocID="{DFAA6864-FB73-4445-9A40-49534A66594C}" presName="rootText" presStyleLbl="node2" presStyleIdx="1" presStyleCnt="3">
        <dgm:presLayoutVars>
          <dgm:chPref val="3"/>
        </dgm:presLayoutVars>
      </dgm:prSet>
      <dgm:spPr/>
    </dgm:pt>
    <dgm:pt modelId="{704CC64B-F094-4446-B101-1E757FE016AE}" type="pres">
      <dgm:prSet presAssocID="{DFAA6864-FB73-4445-9A40-49534A66594C}" presName="rootConnector" presStyleLbl="node2" presStyleIdx="1" presStyleCnt="3"/>
      <dgm:spPr/>
    </dgm:pt>
    <dgm:pt modelId="{2EEE6818-E56A-4186-BE90-5160DB6BC2B7}" type="pres">
      <dgm:prSet presAssocID="{DFAA6864-FB73-4445-9A40-49534A66594C}" presName="hierChild4" presStyleCnt="0"/>
      <dgm:spPr/>
    </dgm:pt>
    <dgm:pt modelId="{3C73263B-9173-4A41-B20E-B7DDD45D02C9}" type="pres">
      <dgm:prSet presAssocID="{A21148F0-33A6-40C0-8B07-40E22F593502}" presName="Name37" presStyleLbl="parChTrans1D3" presStyleIdx="1" presStyleCnt="3"/>
      <dgm:spPr/>
    </dgm:pt>
    <dgm:pt modelId="{6BDEB2BC-94E2-4A1D-BA37-3BF9109E84A7}" type="pres">
      <dgm:prSet presAssocID="{F8875180-213B-4B92-88CE-A1E46C6A1FC3}" presName="hierRoot2" presStyleCnt="0">
        <dgm:presLayoutVars>
          <dgm:hierBranch val="init"/>
        </dgm:presLayoutVars>
      </dgm:prSet>
      <dgm:spPr/>
    </dgm:pt>
    <dgm:pt modelId="{AC6802D6-F486-4761-A4C6-2DA18700DD62}" type="pres">
      <dgm:prSet presAssocID="{F8875180-213B-4B92-88CE-A1E46C6A1FC3}" presName="rootComposite" presStyleCnt="0"/>
      <dgm:spPr/>
    </dgm:pt>
    <dgm:pt modelId="{F59673D8-B9E0-4E1B-9241-88FFC3D63A9A}" type="pres">
      <dgm:prSet presAssocID="{F8875180-213B-4B92-88CE-A1E46C6A1FC3}" presName="rootText" presStyleLbl="node3" presStyleIdx="1" presStyleCnt="3">
        <dgm:presLayoutVars>
          <dgm:chPref val="3"/>
        </dgm:presLayoutVars>
      </dgm:prSet>
      <dgm:spPr/>
    </dgm:pt>
    <dgm:pt modelId="{7AC12CBA-DEFF-48CC-831F-A6380C9EF538}" type="pres">
      <dgm:prSet presAssocID="{F8875180-213B-4B92-88CE-A1E46C6A1FC3}" presName="rootConnector" presStyleLbl="node3" presStyleIdx="1" presStyleCnt="3"/>
      <dgm:spPr/>
    </dgm:pt>
    <dgm:pt modelId="{478F0E73-8529-4672-82CB-20B59A97376F}" type="pres">
      <dgm:prSet presAssocID="{F8875180-213B-4B92-88CE-A1E46C6A1FC3}" presName="hierChild4" presStyleCnt="0"/>
      <dgm:spPr/>
    </dgm:pt>
    <dgm:pt modelId="{1EB14F71-E474-4A91-8EC3-3E288B3B49E9}" type="pres">
      <dgm:prSet presAssocID="{5F1D2134-A2C9-401B-9F57-D792F163F227}" presName="Name37" presStyleLbl="parChTrans1D4" presStyleIdx="0" presStyleCnt="1"/>
      <dgm:spPr/>
    </dgm:pt>
    <dgm:pt modelId="{0073E194-C113-4B57-80D8-16D6279CD0F5}" type="pres">
      <dgm:prSet presAssocID="{8B91A6DA-CD85-436B-9A86-D564F15F2606}" presName="hierRoot2" presStyleCnt="0">
        <dgm:presLayoutVars>
          <dgm:hierBranch val="init"/>
        </dgm:presLayoutVars>
      </dgm:prSet>
      <dgm:spPr/>
    </dgm:pt>
    <dgm:pt modelId="{12269037-8B3A-433F-8976-E61D6ED8093B}" type="pres">
      <dgm:prSet presAssocID="{8B91A6DA-CD85-436B-9A86-D564F15F2606}" presName="rootComposite" presStyleCnt="0"/>
      <dgm:spPr/>
    </dgm:pt>
    <dgm:pt modelId="{B677DBB6-4D51-4B92-A4E9-CE19B7325BFD}" type="pres">
      <dgm:prSet presAssocID="{8B91A6DA-CD85-436B-9A86-D564F15F2606}" presName="rootText" presStyleLbl="node4" presStyleIdx="0" presStyleCnt="1" custScaleX="142967">
        <dgm:presLayoutVars>
          <dgm:chPref val="3"/>
        </dgm:presLayoutVars>
      </dgm:prSet>
      <dgm:spPr/>
    </dgm:pt>
    <dgm:pt modelId="{54B2A120-020E-4EAF-82C4-C7C63189F731}" type="pres">
      <dgm:prSet presAssocID="{8B91A6DA-CD85-436B-9A86-D564F15F2606}" presName="rootConnector" presStyleLbl="node4" presStyleIdx="0" presStyleCnt="1"/>
      <dgm:spPr/>
    </dgm:pt>
    <dgm:pt modelId="{B5FFFCAF-AEF7-4570-BB00-883F21F530C5}" type="pres">
      <dgm:prSet presAssocID="{8B91A6DA-CD85-436B-9A86-D564F15F2606}" presName="hierChild4" presStyleCnt="0"/>
      <dgm:spPr/>
    </dgm:pt>
    <dgm:pt modelId="{3FDA644C-4618-4054-8F76-F71E31C7E337}" type="pres">
      <dgm:prSet presAssocID="{8B91A6DA-CD85-436B-9A86-D564F15F2606}" presName="hierChild5" presStyleCnt="0"/>
      <dgm:spPr/>
    </dgm:pt>
    <dgm:pt modelId="{CEC8645C-CA4F-40B5-84AE-3415C1679582}" type="pres">
      <dgm:prSet presAssocID="{F8875180-213B-4B92-88CE-A1E46C6A1FC3}" presName="hierChild5" presStyleCnt="0"/>
      <dgm:spPr/>
    </dgm:pt>
    <dgm:pt modelId="{89018391-4210-46A7-97D9-CFFCFD9C285E}" type="pres">
      <dgm:prSet presAssocID="{DFAA6864-FB73-4445-9A40-49534A66594C}" presName="hierChild5" presStyleCnt="0"/>
      <dgm:spPr/>
    </dgm:pt>
    <dgm:pt modelId="{9A948760-AE10-434D-A282-A0626A3A0F1B}" type="pres">
      <dgm:prSet presAssocID="{F1F1E0AF-7349-432C-9B16-E97400C5B24E}" presName="Name37" presStyleLbl="parChTrans1D2" presStyleIdx="2" presStyleCnt="3"/>
      <dgm:spPr/>
    </dgm:pt>
    <dgm:pt modelId="{9798DE78-83CB-4AF6-9CA9-F17FBEFC8B24}" type="pres">
      <dgm:prSet presAssocID="{D0160181-C51A-4BD9-A453-45C9A3C51CCB}" presName="hierRoot2" presStyleCnt="0">
        <dgm:presLayoutVars>
          <dgm:hierBranch val="init"/>
        </dgm:presLayoutVars>
      </dgm:prSet>
      <dgm:spPr/>
    </dgm:pt>
    <dgm:pt modelId="{19399FEE-22D5-4787-A816-DA3D8F6780D8}" type="pres">
      <dgm:prSet presAssocID="{D0160181-C51A-4BD9-A453-45C9A3C51CCB}" presName="rootComposite" presStyleCnt="0"/>
      <dgm:spPr/>
    </dgm:pt>
    <dgm:pt modelId="{4F93AE5A-DAEA-4D47-BAFA-EB71B8102DD7}" type="pres">
      <dgm:prSet presAssocID="{D0160181-C51A-4BD9-A453-45C9A3C51CCB}" presName="rootText" presStyleLbl="node2" presStyleIdx="2" presStyleCnt="3">
        <dgm:presLayoutVars>
          <dgm:chPref val="3"/>
        </dgm:presLayoutVars>
      </dgm:prSet>
      <dgm:spPr/>
    </dgm:pt>
    <dgm:pt modelId="{119479A1-FCC9-4912-8DA6-2FC4C26ACF50}" type="pres">
      <dgm:prSet presAssocID="{D0160181-C51A-4BD9-A453-45C9A3C51CCB}" presName="rootConnector" presStyleLbl="node2" presStyleIdx="2" presStyleCnt="3"/>
      <dgm:spPr/>
    </dgm:pt>
    <dgm:pt modelId="{BB679327-8BA3-4F18-AA27-9D48FFDAD02B}" type="pres">
      <dgm:prSet presAssocID="{D0160181-C51A-4BD9-A453-45C9A3C51CCB}" presName="hierChild4" presStyleCnt="0"/>
      <dgm:spPr/>
    </dgm:pt>
    <dgm:pt modelId="{75BF13C4-DA1B-42F4-8083-44DC3D9D2994}" type="pres">
      <dgm:prSet presAssocID="{A78DE02E-F623-41E9-8C9A-C35D72D6C994}" presName="Name37" presStyleLbl="parChTrans1D3" presStyleIdx="2" presStyleCnt="3"/>
      <dgm:spPr/>
    </dgm:pt>
    <dgm:pt modelId="{8A46F185-1C39-43CE-8B5A-3EC94824EB29}" type="pres">
      <dgm:prSet presAssocID="{1BA9BEF8-0135-48F6-9258-FA534112E977}" presName="hierRoot2" presStyleCnt="0">
        <dgm:presLayoutVars>
          <dgm:hierBranch val="init"/>
        </dgm:presLayoutVars>
      </dgm:prSet>
      <dgm:spPr/>
    </dgm:pt>
    <dgm:pt modelId="{3C72F954-AB4E-42F7-9A89-E05DC7CF136F}" type="pres">
      <dgm:prSet presAssocID="{1BA9BEF8-0135-48F6-9258-FA534112E977}" presName="rootComposite" presStyleCnt="0"/>
      <dgm:spPr/>
    </dgm:pt>
    <dgm:pt modelId="{D628E749-199F-400C-84DA-8B1E43B8EFCA}" type="pres">
      <dgm:prSet presAssocID="{1BA9BEF8-0135-48F6-9258-FA534112E977}" presName="rootText" presStyleLbl="node3" presStyleIdx="2" presStyleCnt="3">
        <dgm:presLayoutVars>
          <dgm:chPref val="3"/>
        </dgm:presLayoutVars>
      </dgm:prSet>
      <dgm:spPr/>
    </dgm:pt>
    <dgm:pt modelId="{3A2F0F49-FC40-47E8-A993-D0E729F1AC25}" type="pres">
      <dgm:prSet presAssocID="{1BA9BEF8-0135-48F6-9258-FA534112E977}" presName="rootConnector" presStyleLbl="node3" presStyleIdx="2" presStyleCnt="3"/>
      <dgm:spPr/>
    </dgm:pt>
    <dgm:pt modelId="{BE07ECFA-A6E6-4FCA-86DF-0F8ED9245638}" type="pres">
      <dgm:prSet presAssocID="{1BA9BEF8-0135-48F6-9258-FA534112E977}" presName="hierChild4" presStyleCnt="0"/>
      <dgm:spPr/>
    </dgm:pt>
    <dgm:pt modelId="{A83C0C0E-CEFE-4FB7-A2F1-3297693A7787}" type="pres">
      <dgm:prSet presAssocID="{1BA9BEF8-0135-48F6-9258-FA534112E977}" presName="hierChild5" presStyleCnt="0"/>
      <dgm:spPr/>
    </dgm:pt>
    <dgm:pt modelId="{08E80100-D05F-466A-9D57-4326F00F9FED}" type="pres">
      <dgm:prSet presAssocID="{D0160181-C51A-4BD9-A453-45C9A3C51CCB}" presName="hierChild5" presStyleCnt="0"/>
      <dgm:spPr/>
    </dgm:pt>
    <dgm:pt modelId="{C638D8F8-C9B7-4656-91B9-CB0D198BE165}" type="pres">
      <dgm:prSet presAssocID="{D3432F47-ED1B-4A32-AE64-2D347E9FD327}" presName="hierChild3" presStyleCnt="0"/>
      <dgm:spPr/>
    </dgm:pt>
  </dgm:ptLst>
  <dgm:cxnLst>
    <dgm:cxn modelId="{AFDF0F05-83C7-4220-8054-FA4A3150A816}" type="presOf" srcId="{D0160181-C51A-4BD9-A453-45C9A3C51CCB}" destId="{4F93AE5A-DAEA-4D47-BAFA-EB71B8102DD7}" srcOrd="0" destOrd="0" presId="urn:microsoft.com/office/officeart/2005/8/layout/orgChart1"/>
    <dgm:cxn modelId="{0680020D-2196-41FB-A8D9-08E468C458BA}" type="presOf" srcId="{F8875180-213B-4B92-88CE-A1E46C6A1FC3}" destId="{F59673D8-B9E0-4E1B-9241-88FFC3D63A9A}" srcOrd="0" destOrd="0" presId="urn:microsoft.com/office/officeart/2005/8/layout/orgChart1"/>
    <dgm:cxn modelId="{1D8E9B10-585D-4012-8295-4A599FB69A91}" type="presOf" srcId="{8B91A6DA-CD85-436B-9A86-D564F15F2606}" destId="{B677DBB6-4D51-4B92-A4E9-CE19B7325BFD}" srcOrd="0" destOrd="0" presId="urn:microsoft.com/office/officeart/2005/8/layout/orgChart1"/>
    <dgm:cxn modelId="{0EDCF72B-991A-43D0-A0CF-400ECA70E586}" type="presOf" srcId="{F2A3E925-690F-4254-823F-E2B5F55AB9FF}" destId="{09AB1D65-E312-4929-9B7A-6AED9729BD7F}" srcOrd="0" destOrd="0" presId="urn:microsoft.com/office/officeart/2005/8/layout/orgChart1"/>
    <dgm:cxn modelId="{D8FA3735-866B-488B-8DDE-A3122AFBD569}" type="presOf" srcId="{D3432F47-ED1B-4A32-AE64-2D347E9FD327}" destId="{32E9D44C-0E34-4ADC-B909-ECB0A2AFCBDC}" srcOrd="0" destOrd="0" presId="urn:microsoft.com/office/officeart/2005/8/layout/orgChart1"/>
    <dgm:cxn modelId="{58DE0236-5B70-4241-AAF3-D7A6EC51583A}" type="presOf" srcId="{5F1D2134-A2C9-401B-9F57-D792F163F227}" destId="{1EB14F71-E474-4A91-8EC3-3E288B3B49E9}" srcOrd="0" destOrd="0" presId="urn:microsoft.com/office/officeart/2005/8/layout/orgChart1"/>
    <dgm:cxn modelId="{29C5343D-5665-4091-BB55-5C6725D2EEB1}" srcId="{F2A3E925-690F-4254-823F-E2B5F55AB9FF}" destId="{D3432F47-ED1B-4A32-AE64-2D347E9FD327}" srcOrd="0" destOrd="0" parTransId="{B8A3E0C0-3E70-4533-9EE3-05C67C3DD235}" sibTransId="{680410B7-103B-4FDA-A4DB-D9AE0C7251A4}"/>
    <dgm:cxn modelId="{2B78005C-0C8D-4386-A4D9-AC5A2CBBA3EB}" srcId="{D0160181-C51A-4BD9-A453-45C9A3C51CCB}" destId="{1BA9BEF8-0135-48F6-9258-FA534112E977}" srcOrd="0" destOrd="0" parTransId="{A78DE02E-F623-41E9-8C9A-C35D72D6C994}" sibTransId="{FDC8BC35-04A1-464D-B0B2-C238744944ED}"/>
    <dgm:cxn modelId="{84B2F05D-7EDC-46A0-B34D-457CA30EAFD4}" type="presOf" srcId="{1BA9BEF8-0135-48F6-9258-FA534112E977}" destId="{3A2F0F49-FC40-47E8-A993-D0E729F1AC25}" srcOrd="1" destOrd="0" presId="urn:microsoft.com/office/officeart/2005/8/layout/orgChart1"/>
    <dgm:cxn modelId="{003CA861-69D8-472F-A861-41DC4DA06DD1}" type="presOf" srcId="{D3432F47-ED1B-4A32-AE64-2D347E9FD327}" destId="{83239A2F-0233-469B-99FA-985EBAD0C7E9}" srcOrd="1" destOrd="0" presId="urn:microsoft.com/office/officeart/2005/8/layout/orgChart1"/>
    <dgm:cxn modelId="{EEAA0465-3869-439E-81B1-73B2FDD22112}" type="presOf" srcId="{DFAA6864-FB73-4445-9A40-49534A66594C}" destId="{9FB8A5D3-8B50-4555-8D84-B48EC7E66D11}" srcOrd="0" destOrd="0" presId="urn:microsoft.com/office/officeart/2005/8/layout/orgChart1"/>
    <dgm:cxn modelId="{8E2A9D6A-14DF-48B7-B43F-5DFA43946301}" srcId="{D3432F47-ED1B-4A32-AE64-2D347E9FD327}" destId="{E1B0A4E1-D42A-4146-BBE3-E7CE3333C24D}" srcOrd="0" destOrd="0" parTransId="{CF99DF41-7C07-46C7-93FF-E41494F1CE3F}" sibTransId="{38A01463-ABE1-4C03-9CDD-4C5F45F0D0A8}"/>
    <dgm:cxn modelId="{2D7E7470-345B-4E43-8208-AAD1A397F413}" srcId="{F8875180-213B-4B92-88CE-A1E46C6A1FC3}" destId="{8B91A6DA-CD85-436B-9A86-D564F15F2606}" srcOrd="0" destOrd="0" parTransId="{5F1D2134-A2C9-401B-9F57-D792F163F227}" sibTransId="{21ACA583-15A0-462E-BC2D-B146305A0F1D}"/>
    <dgm:cxn modelId="{96050375-483F-4A21-ACF0-3B9683F13D40}" type="presOf" srcId="{A2AE7873-2CEA-40D3-8327-11F4F8F9A9FD}" destId="{24D95C2E-E871-4A58-9ED2-9B7BB1CD4AA0}" srcOrd="0" destOrd="0" presId="urn:microsoft.com/office/officeart/2005/8/layout/orgChart1"/>
    <dgm:cxn modelId="{B72FE657-D658-4E36-A311-BD43ECCB7382}" type="presOf" srcId="{A78DE02E-F623-41E9-8C9A-C35D72D6C994}" destId="{75BF13C4-DA1B-42F4-8083-44DC3D9D2994}" srcOrd="0" destOrd="0" presId="urn:microsoft.com/office/officeart/2005/8/layout/orgChart1"/>
    <dgm:cxn modelId="{055F2859-1843-4D81-ADEA-60975EEAE8CD}" type="presOf" srcId="{1BA9BEF8-0135-48F6-9258-FA534112E977}" destId="{D628E749-199F-400C-84DA-8B1E43B8EFCA}" srcOrd="0" destOrd="0" presId="urn:microsoft.com/office/officeart/2005/8/layout/orgChart1"/>
    <dgm:cxn modelId="{51B9D27F-4D99-44CC-B844-862228EBBA83}" type="presOf" srcId="{F8875180-213B-4B92-88CE-A1E46C6A1FC3}" destId="{7AC12CBA-DEFF-48CC-831F-A6380C9EF538}" srcOrd="1" destOrd="0" presId="urn:microsoft.com/office/officeart/2005/8/layout/orgChart1"/>
    <dgm:cxn modelId="{046DEF7F-B141-49B4-9C08-3D0004C8FF7A}" type="presOf" srcId="{CF99DF41-7C07-46C7-93FF-E41494F1CE3F}" destId="{F32873CA-6162-40AD-89B4-838A753D46B6}" srcOrd="0" destOrd="0" presId="urn:microsoft.com/office/officeart/2005/8/layout/orgChart1"/>
    <dgm:cxn modelId="{B597AB80-4F4E-4685-8384-835FF10769F3}" srcId="{E1B0A4E1-D42A-4146-BBE3-E7CE3333C24D}" destId="{184B9530-849E-4669-82DB-F08F532144BB}" srcOrd="0" destOrd="0" parTransId="{A2AE7873-2CEA-40D3-8327-11F4F8F9A9FD}" sibTransId="{24AFD3FA-9307-4494-932D-65E46997FB29}"/>
    <dgm:cxn modelId="{901CDC86-F1D5-4A90-B664-E7D225CD1A8C}" type="presOf" srcId="{E1B0A4E1-D42A-4146-BBE3-E7CE3333C24D}" destId="{52C65B42-FA45-4AA0-A742-3F74AADE1AFC}" srcOrd="1" destOrd="0" presId="urn:microsoft.com/office/officeart/2005/8/layout/orgChart1"/>
    <dgm:cxn modelId="{A6AB6487-184D-4650-8CC4-2BE8CD3D8F7E}" type="presOf" srcId="{D0160181-C51A-4BD9-A453-45C9A3C51CCB}" destId="{119479A1-FCC9-4912-8DA6-2FC4C26ACF50}" srcOrd="1" destOrd="0" presId="urn:microsoft.com/office/officeart/2005/8/layout/orgChart1"/>
    <dgm:cxn modelId="{0E166999-CFD2-4825-86B4-F6876A2F842B}" type="presOf" srcId="{DFAA6864-FB73-4445-9A40-49534A66594C}" destId="{704CC64B-F094-4446-B101-1E757FE016AE}" srcOrd="1" destOrd="0" presId="urn:microsoft.com/office/officeart/2005/8/layout/orgChart1"/>
    <dgm:cxn modelId="{DE5F30A6-4F30-424C-842E-D3B4C0C63AFC}" type="presOf" srcId="{F1F1E0AF-7349-432C-9B16-E97400C5B24E}" destId="{9A948760-AE10-434D-A282-A0626A3A0F1B}" srcOrd="0" destOrd="0" presId="urn:microsoft.com/office/officeart/2005/8/layout/orgChart1"/>
    <dgm:cxn modelId="{A5949AA7-2BF8-4548-97E5-5E03D5DEBD2C}" srcId="{D3432F47-ED1B-4A32-AE64-2D347E9FD327}" destId="{D0160181-C51A-4BD9-A453-45C9A3C51CCB}" srcOrd="2" destOrd="0" parTransId="{F1F1E0AF-7349-432C-9B16-E97400C5B24E}" sibTransId="{7707CD6B-7853-4777-BD48-F77A471BDF39}"/>
    <dgm:cxn modelId="{2E081FA9-0510-4085-A510-B7554917F5E2}" type="presOf" srcId="{184B9530-849E-4669-82DB-F08F532144BB}" destId="{A2474FB1-BD21-4C26-9D3A-C9285494BEF8}" srcOrd="0" destOrd="0" presId="urn:microsoft.com/office/officeart/2005/8/layout/orgChart1"/>
    <dgm:cxn modelId="{47A96FB4-90FA-44C2-A4A1-818824DFC6DF}" type="presOf" srcId="{E1B0A4E1-D42A-4146-BBE3-E7CE3333C24D}" destId="{DA0B1148-1CFD-4969-970B-11B1EE012C49}" srcOrd="0" destOrd="0" presId="urn:microsoft.com/office/officeart/2005/8/layout/orgChart1"/>
    <dgm:cxn modelId="{436B27C7-4715-4A3F-B3F4-3E37D829A9CC}" type="presOf" srcId="{B5F5B23A-A2F7-4A2C-9BB9-509C7F741E78}" destId="{2DE0FFDD-E32A-4132-BE21-A500DBD9C15D}" srcOrd="0" destOrd="0" presId="urn:microsoft.com/office/officeart/2005/8/layout/orgChart1"/>
    <dgm:cxn modelId="{BCA7C0CA-BD4C-4D5D-8BB7-612F906BAA05}" type="presOf" srcId="{A21148F0-33A6-40C0-8B07-40E22F593502}" destId="{3C73263B-9173-4A41-B20E-B7DDD45D02C9}" srcOrd="0" destOrd="0" presId="urn:microsoft.com/office/officeart/2005/8/layout/orgChart1"/>
    <dgm:cxn modelId="{8EE14DD0-352B-4225-876B-151B01991972}" type="presOf" srcId="{184B9530-849E-4669-82DB-F08F532144BB}" destId="{23D99856-8D68-4759-BF95-8AE012D8A841}" srcOrd="1" destOrd="0" presId="urn:microsoft.com/office/officeart/2005/8/layout/orgChart1"/>
    <dgm:cxn modelId="{122712D6-8E0A-42E9-B033-53BE5DAC9F89}" srcId="{DFAA6864-FB73-4445-9A40-49534A66594C}" destId="{F8875180-213B-4B92-88CE-A1E46C6A1FC3}" srcOrd="0" destOrd="0" parTransId="{A21148F0-33A6-40C0-8B07-40E22F593502}" sibTransId="{CD0BB550-D5D7-4A77-B7B7-259FD21F7748}"/>
    <dgm:cxn modelId="{19B879D6-C9D1-4064-96ED-BF3A9F228551}" srcId="{D3432F47-ED1B-4A32-AE64-2D347E9FD327}" destId="{DFAA6864-FB73-4445-9A40-49534A66594C}" srcOrd="1" destOrd="0" parTransId="{B5F5B23A-A2F7-4A2C-9BB9-509C7F741E78}" sibTransId="{E5FDD9F5-F385-4A4A-9C8A-570FDB168C60}"/>
    <dgm:cxn modelId="{F9960DFD-EBE3-4A14-A311-F60F7CD3F8E4}" type="presOf" srcId="{8B91A6DA-CD85-436B-9A86-D564F15F2606}" destId="{54B2A120-020E-4EAF-82C4-C7C63189F731}" srcOrd="1" destOrd="0" presId="urn:microsoft.com/office/officeart/2005/8/layout/orgChart1"/>
    <dgm:cxn modelId="{14AAC8E3-5ADC-4E8D-BD40-D8754A17BE44}" type="presParOf" srcId="{09AB1D65-E312-4929-9B7A-6AED9729BD7F}" destId="{3EB87817-3BBD-44DC-8488-3FD1CA2AF2C0}" srcOrd="0" destOrd="0" presId="urn:microsoft.com/office/officeart/2005/8/layout/orgChart1"/>
    <dgm:cxn modelId="{ED689B53-B941-411D-AFF7-F3E5AE588D02}" type="presParOf" srcId="{3EB87817-3BBD-44DC-8488-3FD1CA2AF2C0}" destId="{7B55BBBE-DF69-41EA-B47D-743862D42E2A}" srcOrd="0" destOrd="0" presId="urn:microsoft.com/office/officeart/2005/8/layout/orgChart1"/>
    <dgm:cxn modelId="{D11CD548-BA71-466F-A0C2-B41A732198BD}" type="presParOf" srcId="{7B55BBBE-DF69-41EA-B47D-743862D42E2A}" destId="{32E9D44C-0E34-4ADC-B909-ECB0A2AFCBDC}" srcOrd="0" destOrd="0" presId="urn:microsoft.com/office/officeart/2005/8/layout/orgChart1"/>
    <dgm:cxn modelId="{6C97855A-EDF0-49CF-967D-409634BA7CD1}" type="presParOf" srcId="{7B55BBBE-DF69-41EA-B47D-743862D42E2A}" destId="{83239A2F-0233-469B-99FA-985EBAD0C7E9}" srcOrd="1" destOrd="0" presId="urn:microsoft.com/office/officeart/2005/8/layout/orgChart1"/>
    <dgm:cxn modelId="{CDEB03E4-4DA8-4A9C-9D7E-6FB4D9950630}" type="presParOf" srcId="{3EB87817-3BBD-44DC-8488-3FD1CA2AF2C0}" destId="{A2425A56-889F-4A62-BFF6-0DDE2FC48BAB}" srcOrd="1" destOrd="0" presId="urn:microsoft.com/office/officeart/2005/8/layout/orgChart1"/>
    <dgm:cxn modelId="{178D5336-4C80-4964-B9B1-174DFC45C609}" type="presParOf" srcId="{A2425A56-889F-4A62-BFF6-0DDE2FC48BAB}" destId="{F32873CA-6162-40AD-89B4-838A753D46B6}" srcOrd="0" destOrd="0" presId="urn:microsoft.com/office/officeart/2005/8/layout/orgChart1"/>
    <dgm:cxn modelId="{242D7E54-DE30-4583-958D-85EDE0A44D06}" type="presParOf" srcId="{A2425A56-889F-4A62-BFF6-0DDE2FC48BAB}" destId="{E61DB678-BC54-4B75-A6D1-583866E1CC40}" srcOrd="1" destOrd="0" presId="urn:microsoft.com/office/officeart/2005/8/layout/orgChart1"/>
    <dgm:cxn modelId="{1532015F-DBB2-4962-9B3A-5D7F6231B82D}" type="presParOf" srcId="{E61DB678-BC54-4B75-A6D1-583866E1CC40}" destId="{0C6B033C-D64C-41DD-8471-116B813C33E5}" srcOrd="0" destOrd="0" presId="urn:microsoft.com/office/officeart/2005/8/layout/orgChart1"/>
    <dgm:cxn modelId="{F59D59FC-754C-45E2-9CD3-89B9C68C7DD8}" type="presParOf" srcId="{0C6B033C-D64C-41DD-8471-116B813C33E5}" destId="{DA0B1148-1CFD-4969-970B-11B1EE012C49}" srcOrd="0" destOrd="0" presId="urn:microsoft.com/office/officeart/2005/8/layout/orgChart1"/>
    <dgm:cxn modelId="{EBE01AA2-F145-42F1-A690-1904B16A80BD}" type="presParOf" srcId="{0C6B033C-D64C-41DD-8471-116B813C33E5}" destId="{52C65B42-FA45-4AA0-A742-3F74AADE1AFC}" srcOrd="1" destOrd="0" presId="urn:microsoft.com/office/officeart/2005/8/layout/orgChart1"/>
    <dgm:cxn modelId="{BA7B2D7C-EF61-4EA4-AFC4-3008770B358A}" type="presParOf" srcId="{E61DB678-BC54-4B75-A6D1-583866E1CC40}" destId="{F92295CB-8F93-40AE-B11E-F292EAF11B07}" srcOrd="1" destOrd="0" presId="urn:microsoft.com/office/officeart/2005/8/layout/orgChart1"/>
    <dgm:cxn modelId="{9E8B43BE-6083-451E-9EFC-B2966CB7BB4B}" type="presParOf" srcId="{F92295CB-8F93-40AE-B11E-F292EAF11B07}" destId="{24D95C2E-E871-4A58-9ED2-9B7BB1CD4AA0}" srcOrd="0" destOrd="0" presId="urn:microsoft.com/office/officeart/2005/8/layout/orgChart1"/>
    <dgm:cxn modelId="{55985448-B4F9-4DAE-9D2E-54B9C0CAAEF6}" type="presParOf" srcId="{F92295CB-8F93-40AE-B11E-F292EAF11B07}" destId="{50D653E4-C919-4956-B2D3-0EEC6A4470C8}" srcOrd="1" destOrd="0" presId="urn:microsoft.com/office/officeart/2005/8/layout/orgChart1"/>
    <dgm:cxn modelId="{44CDC160-9EDE-48B5-B465-38CFE57B70D9}" type="presParOf" srcId="{50D653E4-C919-4956-B2D3-0EEC6A4470C8}" destId="{42B66C52-73A4-461E-87ED-E13FA9819B89}" srcOrd="0" destOrd="0" presId="urn:microsoft.com/office/officeart/2005/8/layout/orgChart1"/>
    <dgm:cxn modelId="{8806529B-FBBD-4131-BF93-65FB10EC8134}" type="presParOf" srcId="{42B66C52-73A4-461E-87ED-E13FA9819B89}" destId="{A2474FB1-BD21-4C26-9D3A-C9285494BEF8}" srcOrd="0" destOrd="0" presId="urn:microsoft.com/office/officeart/2005/8/layout/orgChart1"/>
    <dgm:cxn modelId="{812FE3DD-F9B7-416F-AEBA-6D62B73166B4}" type="presParOf" srcId="{42B66C52-73A4-461E-87ED-E13FA9819B89}" destId="{23D99856-8D68-4759-BF95-8AE012D8A841}" srcOrd="1" destOrd="0" presId="urn:microsoft.com/office/officeart/2005/8/layout/orgChart1"/>
    <dgm:cxn modelId="{DE3D087D-C88E-4079-A387-45F5D40AEFA0}" type="presParOf" srcId="{50D653E4-C919-4956-B2D3-0EEC6A4470C8}" destId="{6127D7D9-7652-4E29-B70D-279B3BB3CD55}" srcOrd="1" destOrd="0" presId="urn:microsoft.com/office/officeart/2005/8/layout/orgChart1"/>
    <dgm:cxn modelId="{8AF95E9C-7C64-425B-BDB7-61E05ACB22E8}" type="presParOf" srcId="{50D653E4-C919-4956-B2D3-0EEC6A4470C8}" destId="{54D63E3A-80F8-49BD-8C18-5541255FA434}" srcOrd="2" destOrd="0" presId="urn:microsoft.com/office/officeart/2005/8/layout/orgChart1"/>
    <dgm:cxn modelId="{66BEB95A-1B56-474C-9549-C1B5892E6A4B}" type="presParOf" srcId="{E61DB678-BC54-4B75-A6D1-583866E1CC40}" destId="{8BBFC47E-EB8B-47B5-B640-5D8FB09E655C}" srcOrd="2" destOrd="0" presId="urn:microsoft.com/office/officeart/2005/8/layout/orgChart1"/>
    <dgm:cxn modelId="{248C5CD8-CB31-4485-BA72-F0D899D3E3D6}" type="presParOf" srcId="{A2425A56-889F-4A62-BFF6-0DDE2FC48BAB}" destId="{2DE0FFDD-E32A-4132-BE21-A500DBD9C15D}" srcOrd="2" destOrd="0" presId="urn:microsoft.com/office/officeart/2005/8/layout/orgChart1"/>
    <dgm:cxn modelId="{4EAAD0A0-F345-4C7B-A3DD-2E516BCC7E14}" type="presParOf" srcId="{A2425A56-889F-4A62-BFF6-0DDE2FC48BAB}" destId="{A399AA98-87E2-451C-9F19-B13458F2208A}" srcOrd="3" destOrd="0" presId="urn:microsoft.com/office/officeart/2005/8/layout/orgChart1"/>
    <dgm:cxn modelId="{C7194AA3-A50D-493F-BE51-1AB059A96C1A}" type="presParOf" srcId="{A399AA98-87E2-451C-9F19-B13458F2208A}" destId="{4BCDC0D6-2435-428A-8F11-1AFD240A934B}" srcOrd="0" destOrd="0" presId="urn:microsoft.com/office/officeart/2005/8/layout/orgChart1"/>
    <dgm:cxn modelId="{6C5D74FC-2924-497F-A455-17E04E223853}" type="presParOf" srcId="{4BCDC0D6-2435-428A-8F11-1AFD240A934B}" destId="{9FB8A5D3-8B50-4555-8D84-B48EC7E66D11}" srcOrd="0" destOrd="0" presId="urn:microsoft.com/office/officeart/2005/8/layout/orgChart1"/>
    <dgm:cxn modelId="{62314A09-5D4A-4DC3-8800-DD40ACD8FB07}" type="presParOf" srcId="{4BCDC0D6-2435-428A-8F11-1AFD240A934B}" destId="{704CC64B-F094-4446-B101-1E757FE016AE}" srcOrd="1" destOrd="0" presId="urn:microsoft.com/office/officeart/2005/8/layout/orgChart1"/>
    <dgm:cxn modelId="{7165223D-4D20-4930-BF9A-AB7E12F6606E}" type="presParOf" srcId="{A399AA98-87E2-451C-9F19-B13458F2208A}" destId="{2EEE6818-E56A-4186-BE90-5160DB6BC2B7}" srcOrd="1" destOrd="0" presId="urn:microsoft.com/office/officeart/2005/8/layout/orgChart1"/>
    <dgm:cxn modelId="{86073B2A-0F15-4C98-AD63-323E7D019573}" type="presParOf" srcId="{2EEE6818-E56A-4186-BE90-5160DB6BC2B7}" destId="{3C73263B-9173-4A41-B20E-B7DDD45D02C9}" srcOrd="0" destOrd="0" presId="urn:microsoft.com/office/officeart/2005/8/layout/orgChart1"/>
    <dgm:cxn modelId="{934310D5-E1DE-4E21-884C-07F2D9593BBB}" type="presParOf" srcId="{2EEE6818-E56A-4186-BE90-5160DB6BC2B7}" destId="{6BDEB2BC-94E2-4A1D-BA37-3BF9109E84A7}" srcOrd="1" destOrd="0" presId="urn:microsoft.com/office/officeart/2005/8/layout/orgChart1"/>
    <dgm:cxn modelId="{91C8D752-4F1F-4949-A498-CCE00FDD8C65}" type="presParOf" srcId="{6BDEB2BC-94E2-4A1D-BA37-3BF9109E84A7}" destId="{AC6802D6-F486-4761-A4C6-2DA18700DD62}" srcOrd="0" destOrd="0" presId="urn:microsoft.com/office/officeart/2005/8/layout/orgChart1"/>
    <dgm:cxn modelId="{215CD3B8-B346-40B6-8316-8AF990FCB957}" type="presParOf" srcId="{AC6802D6-F486-4761-A4C6-2DA18700DD62}" destId="{F59673D8-B9E0-4E1B-9241-88FFC3D63A9A}" srcOrd="0" destOrd="0" presId="urn:microsoft.com/office/officeart/2005/8/layout/orgChart1"/>
    <dgm:cxn modelId="{780572C1-4AED-4214-A5EE-5558453264CA}" type="presParOf" srcId="{AC6802D6-F486-4761-A4C6-2DA18700DD62}" destId="{7AC12CBA-DEFF-48CC-831F-A6380C9EF538}" srcOrd="1" destOrd="0" presId="urn:microsoft.com/office/officeart/2005/8/layout/orgChart1"/>
    <dgm:cxn modelId="{D167A148-BBB1-4E4C-811C-CC0FA4BBB82C}" type="presParOf" srcId="{6BDEB2BC-94E2-4A1D-BA37-3BF9109E84A7}" destId="{478F0E73-8529-4672-82CB-20B59A97376F}" srcOrd="1" destOrd="0" presId="urn:microsoft.com/office/officeart/2005/8/layout/orgChart1"/>
    <dgm:cxn modelId="{C8CB3942-259B-435E-98C0-4B8395E91A5F}" type="presParOf" srcId="{478F0E73-8529-4672-82CB-20B59A97376F}" destId="{1EB14F71-E474-4A91-8EC3-3E288B3B49E9}" srcOrd="0" destOrd="0" presId="urn:microsoft.com/office/officeart/2005/8/layout/orgChart1"/>
    <dgm:cxn modelId="{02C76036-BD84-4D33-A93A-2887A5ED6ACD}" type="presParOf" srcId="{478F0E73-8529-4672-82CB-20B59A97376F}" destId="{0073E194-C113-4B57-80D8-16D6279CD0F5}" srcOrd="1" destOrd="0" presId="urn:microsoft.com/office/officeart/2005/8/layout/orgChart1"/>
    <dgm:cxn modelId="{24B31D88-C0FA-4C7F-A0C3-6719056FB519}" type="presParOf" srcId="{0073E194-C113-4B57-80D8-16D6279CD0F5}" destId="{12269037-8B3A-433F-8976-E61D6ED8093B}" srcOrd="0" destOrd="0" presId="urn:microsoft.com/office/officeart/2005/8/layout/orgChart1"/>
    <dgm:cxn modelId="{BFDB061F-FD38-473A-805A-E7254EE1FCA0}" type="presParOf" srcId="{12269037-8B3A-433F-8976-E61D6ED8093B}" destId="{B677DBB6-4D51-4B92-A4E9-CE19B7325BFD}" srcOrd="0" destOrd="0" presId="urn:microsoft.com/office/officeart/2005/8/layout/orgChart1"/>
    <dgm:cxn modelId="{0D475D7F-44CA-4DC8-9A2B-CFE4401F8D8F}" type="presParOf" srcId="{12269037-8B3A-433F-8976-E61D6ED8093B}" destId="{54B2A120-020E-4EAF-82C4-C7C63189F731}" srcOrd="1" destOrd="0" presId="urn:microsoft.com/office/officeart/2005/8/layout/orgChart1"/>
    <dgm:cxn modelId="{9D002903-51E5-45E4-9C14-B1556EAAE2A8}" type="presParOf" srcId="{0073E194-C113-4B57-80D8-16D6279CD0F5}" destId="{B5FFFCAF-AEF7-4570-BB00-883F21F530C5}" srcOrd="1" destOrd="0" presId="urn:microsoft.com/office/officeart/2005/8/layout/orgChart1"/>
    <dgm:cxn modelId="{506CD7F1-BB33-413E-9E29-D3BBCA379D52}" type="presParOf" srcId="{0073E194-C113-4B57-80D8-16D6279CD0F5}" destId="{3FDA644C-4618-4054-8F76-F71E31C7E337}" srcOrd="2" destOrd="0" presId="urn:microsoft.com/office/officeart/2005/8/layout/orgChart1"/>
    <dgm:cxn modelId="{B5EDFCA6-28FD-4442-9B98-682F4AB3B882}" type="presParOf" srcId="{6BDEB2BC-94E2-4A1D-BA37-3BF9109E84A7}" destId="{CEC8645C-CA4F-40B5-84AE-3415C1679582}" srcOrd="2" destOrd="0" presId="urn:microsoft.com/office/officeart/2005/8/layout/orgChart1"/>
    <dgm:cxn modelId="{EB479AF5-7777-4DDA-82E1-51E9E63973B8}" type="presParOf" srcId="{A399AA98-87E2-451C-9F19-B13458F2208A}" destId="{89018391-4210-46A7-97D9-CFFCFD9C285E}" srcOrd="2" destOrd="0" presId="urn:microsoft.com/office/officeart/2005/8/layout/orgChart1"/>
    <dgm:cxn modelId="{D6DA57B5-C3F9-4128-8292-89B255336F78}" type="presParOf" srcId="{A2425A56-889F-4A62-BFF6-0DDE2FC48BAB}" destId="{9A948760-AE10-434D-A282-A0626A3A0F1B}" srcOrd="4" destOrd="0" presId="urn:microsoft.com/office/officeart/2005/8/layout/orgChart1"/>
    <dgm:cxn modelId="{93B8A2CE-1CBE-4708-8611-925EF6F4FA34}" type="presParOf" srcId="{A2425A56-889F-4A62-BFF6-0DDE2FC48BAB}" destId="{9798DE78-83CB-4AF6-9CA9-F17FBEFC8B24}" srcOrd="5" destOrd="0" presId="urn:microsoft.com/office/officeart/2005/8/layout/orgChart1"/>
    <dgm:cxn modelId="{4DD08C7B-31FB-4A27-B0C4-D7F4C56325D8}" type="presParOf" srcId="{9798DE78-83CB-4AF6-9CA9-F17FBEFC8B24}" destId="{19399FEE-22D5-4787-A816-DA3D8F6780D8}" srcOrd="0" destOrd="0" presId="urn:microsoft.com/office/officeart/2005/8/layout/orgChart1"/>
    <dgm:cxn modelId="{86E75A10-2D7A-4D0F-83B1-02C6A318F477}" type="presParOf" srcId="{19399FEE-22D5-4787-A816-DA3D8F6780D8}" destId="{4F93AE5A-DAEA-4D47-BAFA-EB71B8102DD7}" srcOrd="0" destOrd="0" presId="urn:microsoft.com/office/officeart/2005/8/layout/orgChart1"/>
    <dgm:cxn modelId="{17D2A478-8DD6-421A-A611-E6312A619DC9}" type="presParOf" srcId="{19399FEE-22D5-4787-A816-DA3D8F6780D8}" destId="{119479A1-FCC9-4912-8DA6-2FC4C26ACF50}" srcOrd="1" destOrd="0" presId="urn:microsoft.com/office/officeart/2005/8/layout/orgChart1"/>
    <dgm:cxn modelId="{4EEC5D7F-83FC-4951-8107-FDB4269FB2D1}" type="presParOf" srcId="{9798DE78-83CB-4AF6-9CA9-F17FBEFC8B24}" destId="{BB679327-8BA3-4F18-AA27-9D48FFDAD02B}" srcOrd="1" destOrd="0" presId="urn:microsoft.com/office/officeart/2005/8/layout/orgChart1"/>
    <dgm:cxn modelId="{5E2CA93F-C31B-48DE-947E-D34F2599068F}" type="presParOf" srcId="{BB679327-8BA3-4F18-AA27-9D48FFDAD02B}" destId="{75BF13C4-DA1B-42F4-8083-44DC3D9D2994}" srcOrd="0" destOrd="0" presId="urn:microsoft.com/office/officeart/2005/8/layout/orgChart1"/>
    <dgm:cxn modelId="{29086045-1C9A-4C18-BA4F-A3D8F191AA47}" type="presParOf" srcId="{BB679327-8BA3-4F18-AA27-9D48FFDAD02B}" destId="{8A46F185-1C39-43CE-8B5A-3EC94824EB29}" srcOrd="1" destOrd="0" presId="urn:microsoft.com/office/officeart/2005/8/layout/orgChart1"/>
    <dgm:cxn modelId="{E2301378-7182-4500-AC63-3299C1EF742C}" type="presParOf" srcId="{8A46F185-1C39-43CE-8B5A-3EC94824EB29}" destId="{3C72F954-AB4E-42F7-9A89-E05DC7CF136F}" srcOrd="0" destOrd="0" presId="urn:microsoft.com/office/officeart/2005/8/layout/orgChart1"/>
    <dgm:cxn modelId="{E97720DB-D7A9-44B4-AE8F-1FA0480C1C91}" type="presParOf" srcId="{3C72F954-AB4E-42F7-9A89-E05DC7CF136F}" destId="{D628E749-199F-400C-84DA-8B1E43B8EFCA}" srcOrd="0" destOrd="0" presId="urn:microsoft.com/office/officeart/2005/8/layout/orgChart1"/>
    <dgm:cxn modelId="{5C4BA8A2-50CB-47A6-80F2-4C898A87D5C6}" type="presParOf" srcId="{3C72F954-AB4E-42F7-9A89-E05DC7CF136F}" destId="{3A2F0F49-FC40-47E8-A993-D0E729F1AC25}" srcOrd="1" destOrd="0" presId="urn:microsoft.com/office/officeart/2005/8/layout/orgChart1"/>
    <dgm:cxn modelId="{CA548730-4BB6-4297-A74C-1E1CCD673D65}" type="presParOf" srcId="{8A46F185-1C39-43CE-8B5A-3EC94824EB29}" destId="{BE07ECFA-A6E6-4FCA-86DF-0F8ED9245638}" srcOrd="1" destOrd="0" presId="urn:microsoft.com/office/officeart/2005/8/layout/orgChart1"/>
    <dgm:cxn modelId="{727A8606-1424-44BF-9B52-5410F6046D23}" type="presParOf" srcId="{8A46F185-1C39-43CE-8B5A-3EC94824EB29}" destId="{A83C0C0E-CEFE-4FB7-A2F1-3297693A7787}" srcOrd="2" destOrd="0" presId="urn:microsoft.com/office/officeart/2005/8/layout/orgChart1"/>
    <dgm:cxn modelId="{43B3A6BB-497F-49E1-87AE-69F95C69C18E}" type="presParOf" srcId="{9798DE78-83CB-4AF6-9CA9-F17FBEFC8B24}" destId="{08E80100-D05F-466A-9D57-4326F00F9FED}" srcOrd="2" destOrd="0" presId="urn:microsoft.com/office/officeart/2005/8/layout/orgChart1"/>
    <dgm:cxn modelId="{951F17D1-DE21-483D-8E60-4C752E68BB42}" type="presParOf" srcId="{3EB87817-3BBD-44DC-8488-3FD1CA2AF2C0}" destId="{C638D8F8-C9B7-4656-91B9-CB0D198BE165}"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CE4E36FC-BD53-4009-9609-C7994858B153}" type="doc">
      <dgm:prSet loTypeId="urn:microsoft.com/office/officeart/2005/8/layout/hierarchy1" loCatId="hierarchy" qsTypeId="urn:microsoft.com/office/officeart/2005/8/quickstyle/simple1" qsCatId="simple" csTypeId="urn:microsoft.com/office/officeart/2005/8/colors/accent2_3" csCatId="accent2" phldr="1"/>
      <dgm:spPr/>
      <dgm:t>
        <a:bodyPr/>
        <a:lstStyle/>
        <a:p>
          <a:endParaRPr lang="es-ES"/>
        </a:p>
      </dgm:t>
    </dgm:pt>
    <dgm:pt modelId="{F7E9909F-3928-4EEF-8838-91A4C653D06D}">
      <dgm:prSet phldrT="[Texto]" custT="1"/>
      <dgm:spPr/>
      <dgm:t>
        <a:bodyPr/>
        <a:lstStyle/>
        <a:p>
          <a:r>
            <a:rPr lang="es-ES" sz="2400" b="1" dirty="0">
              <a:latin typeface="Arial" panose="020B0604020202020204" pitchFamily="34" charset="0"/>
              <a:cs typeface="Arial" panose="020B0604020202020204" pitchFamily="34" charset="0"/>
            </a:rPr>
            <a:t>DEFINICIONES</a:t>
          </a:r>
        </a:p>
      </dgm:t>
    </dgm:pt>
    <dgm:pt modelId="{CA10D727-4A9D-4763-A85D-FF80310A4AB6}" type="parTrans" cxnId="{85B5B895-7E10-412B-A64B-C406DA090D33}">
      <dgm:prSet/>
      <dgm:spPr/>
      <dgm:t>
        <a:bodyPr/>
        <a:lstStyle/>
        <a:p>
          <a:endParaRPr lang="es-ES"/>
        </a:p>
      </dgm:t>
    </dgm:pt>
    <dgm:pt modelId="{7396169E-233B-4E2D-84EA-51EC2BE4D10B}" type="sibTrans" cxnId="{85B5B895-7E10-412B-A64B-C406DA090D33}">
      <dgm:prSet/>
      <dgm:spPr/>
      <dgm:t>
        <a:bodyPr/>
        <a:lstStyle/>
        <a:p>
          <a:endParaRPr lang="es-ES"/>
        </a:p>
      </dgm:t>
    </dgm:pt>
    <dgm:pt modelId="{0AA450C3-82B5-4D11-AAAE-AF2D8274DCFB}">
      <dgm:prSet custT="1"/>
      <dgm:spPr/>
      <dgm:t>
        <a:bodyPr/>
        <a:lstStyle/>
        <a:p>
          <a:r>
            <a:rPr lang="es-MX" sz="2000" dirty="0">
              <a:latin typeface="Arial" panose="020B0604020202020204" pitchFamily="34" charset="0"/>
              <a:cs typeface="Arial" panose="020B0604020202020204" pitchFamily="34" charset="0"/>
            </a:rPr>
            <a:t>Juez Lord </a:t>
          </a:r>
          <a:r>
            <a:rPr lang="es-MX" sz="2000" dirty="0" err="1">
              <a:latin typeface="Arial" panose="020B0604020202020204" pitchFamily="34" charset="0"/>
              <a:cs typeface="Arial" panose="020B0604020202020204" pitchFamily="34" charset="0"/>
            </a:rPr>
            <a:t>Arnold</a:t>
          </a:r>
          <a:r>
            <a:rPr lang="es-MX" sz="2000" dirty="0">
              <a:latin typeface="Arial" panose="020B0604020202020204" pitchFamily="34" charset="0"/>
              <a:cs typeface="Arial" panose="020B0604020202020204" pitchFamily="34" charset="0"/>
            </a:rPr>
            <a:t> MC </a:t>
          </a:r>
          <a:r>
            <a:rPr lang="es-MX" sz="2000" dirty="0" err="1">
              <a:latin typeface="Arial" panose="020B0604020202020204" pitchFamily="34" charset="0"/>
              <a:cs typeface="Arial" panose="020B0604020202020204" pitchFamily="34" charset="0"/>
            </a:rPr>
            <a:t>Nair</a:t>
          </a:r>
          <a:endParaRPr lang="en-US" sz="2000" dirty="0"/>
        </a:p>
      </dgm:t>
    </dgm:pt>
    <dgm:pt modelId="{CCD554A3-1FCF-4EEA-B67D-083541EDDF6F}" type="parTrans" cxnId="{21B4C8E9-FE46-4D99-A7CF-4443BC743028}">
      <dgm:prSet/>
      <dgm:spPr/>
      <dgm:t>
        <a:bodyPr/>
        <a:lstStyle/>
        <a:p>
          <a:endParaRPr lang="es-ES"/>
        </a:p>
      </dgm:t>
    </dgm:pt>
    <dgm:pt modelId="{CE94A97C-2FE6-401A-868B-F124684F6C84}" type="sibTrans" cxnId="{21B4C8E9-FE46-4D99-A7CF-4443BC743028}">
      <dgm:prSet/>
      <dgm:spPr/>
      <dgm:t>
        <a:bodyPr/>
        <a:lstStyle/>
        <a:p>
          <a:endParaRPr lang="es-ES"/>
        </a:p>
      </dgm:t>
    </dgm:pt>
    <dgm:pt modelId="{A13EB16D-9708-4FB6-8AE7-87D36AC12DA6}">
      <dgm:prSet/>
      <dgm:spPr/>
      <dgm:t>
        <a:bodyPr/>
        <a:lstStyle/>
        <a:p>
          <a:r>
            <a:rPr lang="es-MX">
              <a:latin typeface="Arial" panose="020B0604020202020204" pitchFamily="34" charset="0"/>
              <a:cs typeface="Arial" panose="020B0604020202020204" pitchFamily="34" charset="0"/>
            </a:rPr>
            <a:t>“El derecho internacional reconoce a todo Estado, cuyo territorio sea en cualquier punto bañado por el mar, una parte correspondiente de territorio marítimo, consistente en lo que el derecho llama mar territorial”.</a:t>
          </a:r>
          <a:endParaRPr lang="es-MX" dirty="0">
            <a:latin typeface="Arial" panose="020B0604020202020204" pitchFamily="34" charset="0"/>
            <a:cs typeface="Arial" panose="020B0604020202020204" pitchFamily="34" charset="0"/>
          </a:endParaRPr>
        </a:p>
      </dgm:t>
    </dgm:pt>
    <dgm:pt modelId="{5E8B951F-7429-4091-9C47-73EC82585FE7}" type="parTrans" cxnId="{D372AA00-CFC4-44B6-B1E5-09FC71B0EB93}">
      <dgm:prSet/>
      <dgm:spPr/>
      <dgm:t>
        <a:bodyPr/>
        <a:lstStyle/>
        <a:p>
          <a:endParaRPr lang="es-ES"/>
        </a:p>
      </dgm:t>
    </dgm:pt>
    <dgm:pt modelId="{BA4C0439-9ECB-40F7-B0ED-AD109C321B60}" type="sibTrans" cxnId="{D372AA00-CFC4-44B6-B1E5-09FC71B0EB93}">
      <dgm:prSet/>
      <dgm:spPr/>
      <dgm:t>
        <a:bodyPr/>
        <a:lstStyle/>
        <a:p>
          <a:endParaRPr lang="es-ES"/>
        </a:p>
      </dgm:t>
    </dgm:pt>
    <dgm:pt modelId="{CA55537B-C907-47DA-A0B6-6DBEBD52E155}">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MX" sz="2000" dirty="0">
              <a:solidFill>
                <a:schemeClr val="tx1"/>
              </a:solidFill>
              <a:latin typeface="Arial" panose="020B0604020202020204" pitchFamily="34" charset="0"/>
              <a:cs typeface="Arial" panose="020B0604020202020204" pitchFamily="34" charset="0"/>
            </a:rPr>
            <a:t>Convención de Ginebra, 1958, (artículo 1°) </a:t>
          </a:r>
        </a:p>
        <a:p>
          <a:pPr defTabSz="533400">
            <a:lnSpc>
              <a:spcPct val="90000"/>
            </a:lnSpc>
            <a:spcBef>
              <a:spcPct val="0"/>
            </a:spcBef>
            <a:spcAft>
              <a:spcPct val="35000"/>
            </a:spcAft>
          </a:pPr>
          <a:endParaRPr lang="es-MX" sz="1200" dirty="0">
            <a:latin typeface="Arial" panose="020B0604020202020204" pitchFamily="34" charset="0"/>
            <a:cs typeface="Arial" panose="020B0604020202020204" pitchFamily="34" charset="0"/>
          </a:endParaRPr>
        </a:p>
      </dgm:t>
    </dgm:pt>
    <dgm:pt modelId="{19F2A7D0-554B-4F82-8484-16B2DFF5BA40}" type="sibTrans" cxnId="{066BC63F-D40C-4A41-9C5A-363029AD2F6D}">
      <dgm:prSet/>
      <dgm:spPr/>
      <dgm:t>
        <a:bodyPr/>
        <a:lstStyle/>
        <a:p>
          <a:endParaRPr lang="es-ES"/>
        </a:p>
      </dgm:t>
    </dgm:pt>
    <dgm:pt modelId="{AE9F5F4A-D1BC-4CE2-B85D-5CD1594F43DB}" type="parTrans" cxnId="{066BC63F-D40C-4A41-9C5A-363029AD2F6D}">
      <dgm:prSet/>
      <dgm:spPr/>
      <dgm:t>
        <a:bodyPr/>
        <a:lstStyle/>
        <a:p>
          <a:endParaRPr lang="es-ES"/>
        </a:p>
      </dgm:t>
    </dgm:pt>
    <dgm:pt modelId="{1313EF46-F9E1-4536-94BD-ACA946A12E70}">
      <dgm:prSet/>
      <dgm:spPr/>
      <dgm:t>
        <a:bodyPr/>
        <a:lstStyle/>
        <a:p>
          <a:r>
            <a:rPr lang="es-MX">
              <a:latin typeface="Arial" panose="020B0604020202020204" pitchFamily="34" charset="0"/>
              <a:cs typeface="Arial" panose="020B0604020202020204" pitchFamily="34" charset="0"/>
            </a:rPr>
            <a:t>“La soberanía de un Estado se extienda, fuera de su territorio y de sus aguas interiores, a una zona de mar adyacente a sus costas asignadas con el nombre de mar territorial”.</a:t>
          </a:r>
          <a:endParaRPr lang="es-MX" dirty="0">
            <a:latin typeface="Arial" panose="020B0604020202020204" pitchFamily="34" charset="0"/>
            <a:cs typeface="Arial" panose="020B0604020202020204" pitchFamily="34" charset="0"/>
          </a:endParaRPr>
        </a:p>
      </dgm:t>
    </dgm:pt>
    <dgm:pt modelId="{D0822960-80DE-4602-858E-E1A0E0A0472E}" type="parTrans" cxnId="{6EAD75D6-9E0D-4DE9-AB23-199F4C0FE5DA}">
      <dgm:prSet/>
      <dgm:spPr/>
      <dgm:t>
        <a:bodyPr/>
        <a:lstStyle/>
        <a:p>
          <a:endParaRPr lang="es-ES"/>
        </a:p>
      </dgm:t>
    </dgm:pt>
    <dgm:pt modelId="{C8C8B6B2-C44F-4C46-842A-2643020AE44F}" type="sibTrans" cxnId="{6EAD75D6-9E0D-4DE9-AB23-199F4C0FE5DA}">
      <dgm:prSet/>
      <dgm:spPr/>
      <dgm:t>
        <a:bodyPr/>
        <a:lstStyle/>
        <a:p>
          <a:endParaRPr lang="es-ES"/>
        </a:p>
      </dgm:t>
    </dgm:pt>
    <dgm:pt modelId="{ED6518B8-ADA8-44D4-82C5-942A2E1F54FC}">
      <dgm:prSet custT="1"/>
      <dgm:spPr/>
      <dgm:t>
        <a:bodyPr/>
        <a:lstStyle/>
        <a:p>
          <a:r>
            <a:rPr lang="es-MX" sz="2000" dirty="0">
              <a:latin typeface="Arial" panose="020B0604020202020204" pitchFamily="34" charset="0"/>
              <a:cs typeface="Arial" panose="020B0604020202020204" pitchFamily="34" charset="0"/>
            </a:rPr>
            <a:t>CONVEMAR </a:t>
          </a:r>
        </a:p>
        <a:p>
          <a:r>
            <a:rPr lang="es-MX" sz="2000" dirty="0">
              <a:latin typeface="Arial" panose="020B0604020202020204" pitchFamily="34" charset="0"/>
              <a:cs typeface="Arial" panose="020B0604020202020204" pitchFamily="34" charset="0"/>
            </a:rPr>
            <a:t> (Art. 3°) </a:t>
          </a:r>
          <a:endParaRPr lang="en-US" sz="2000" dirty="0"/>
        </a:p>
      </dgm:t>
    </dgm:pt>
    <dgm:pt modelId="{81D14E34-79FD-4646-BC37-50D722E406A2}" type="parTrans" cxnId="{6A5E3929-A4C6-477B-8489-44C7ABC62417}">
      <dgm:prSet/>
      <dgm:spPr/>
      <dgm:t>
        <a:bodyPr/>
        <a:lstStyle/>
        <a:p>
          <a:endParaRPr lang="es-ES"/>
        </a:p>
      </dgm:t>
    </dgm:pt>
    <dgm:pt modelId="{07179E8E-B17F-42A7-841E-E7D9A51D6F43}" type="sibTrans" cxnId="{6A5E3929-A4C6-477B-8489-44C7ABC62417}">
      <dgm:prSet/>
      <dgm:spPr/>
      <dgm:t>
        <a:bodyPr/>
        <a:lstStyle/>
        <a:p>
          <a:endParaRPr lang="es-ES"/>
        </a:p>
      </dgm:t>
    </dgm:pt>
    <dgm:pt modelId="{EF7442E9-217A-42E5-8C28-16ADEA60EE28}">
      <dgm:prSet/>
      <dgm:spPr/>
      <dgm:t>
        <a:bodyPr/>
        <a:lstStyle/>
        <a:p>
          <a:r>
            <a:rPr lang="es-MX">
              <a:latin typeface="Arial" panose="020B0604020202020204" pitchFamily="34" charset="0"/>
              <a:cs typeface="Arial" panose="020B0604020202020204" pitchFamily="34" charset="0"/>
            </a:rPr>
            <a:t>“Todo Estado tiene derecho a establecer la anchura de su mar territorial hasta un límite que no exceda de </a:t>
          </a:r>
          <a:r>
            <a:rPr lang="es-MX" u="sng">
              <a:latin typeface="Arial" panose="020B0604020202020204" pitchFamily="34" charset="0"/>
              <a:cs typeface="Arial" panose="020B0604020202020204" pitchFamily="34" charset="0"/>
            </a:rPr>
            <a:t>12 millas marinas </a:t>
          </a:r>
          <a:r>
            <a:rPr lang="es-MX">
              <a:latin typeface="Arial" panose="020B0604020202020204" pitchFamily="34" charset="0"/>
              <a:cs typeface="Arial" panose="020B0604020202020204" pitchFamily="34" charset="0"/>
            </a:rPr>
            <a:t>medidas a partir de líneas de base determinadas de conformidad con esta Convención”. </a:t>
          </a:r>
          <a:endParaRPr lang="en-US" dirty="0">
            <a:latin typeface="Arial" panose="020B0604020202020204" pitchFamily="34" charset="0"/>
            <a:cs typeface="Arial" panose="020B0604020202020204" pitchFamily="34" charset="0"/>
          </a:endParaRPr>
        </a:p>
      </dgm:t>
    </dgm:pt>
    <dgm:pt modelId="{4A52F351-B1F0-4481-A4D0-32DC9F0E5A35}" type="parTrans" cxnId="{2ECC3FA8-C5F5-4647-A25F-23F8B60FED7A}">
      <dgm:prSet/>
      <dgm:spPr/>
      <dgm:t>
        <a:bodyPr/>
        <a:lstStyle/>
        <a:p>
          <a:endParaRPr lang="es-ES"/>
        </a:p>
      </dgm:t>
    </dgm:pt>
    <dgm:pt modelId="{025D51FF-EBDF-4044-B361-34ECC9F169A8}" type="sibTrans" cxnId="{2ECC3FA8-C5F5-4647-A25F-23F8B60FED7A}">
      <dgm:prSet/>
      <dgm:spPr/>
      <dgm:t>
        <a:bodyPr/>
        <a:lstStyle/>
        <a:p>
          <a:endParaRPr lang="es-ES"/>
        </a:p>
      </dgm:t>
    </dgm:pt>
    <dgm:pt modelId="{FEE329ED-F11F-42C1-A449-C3EE84A62446}" type="pres">
      <dgm:prSet presAssocID="{CE4E36FC-BD53-4009-9609-C7994858B153}" presName="hierChild1" presStyleCnt="0">
        <dgm:presLayoutVars>
          <dgm:chPref val="1"/>
          <dgm:dir/>
          <dgm:animOne val="branch"/>
          <dgm:animLvl val="lvl"/>
          <dgm:resizeHandles/>
        </dgm:presLayoutVars>
      </dgm:prSet>
      <dgm:spPr/>
    </dgm:pt>
    <dgm:pt modelId="{E76543AB-59DF-4912-85B9-83406C3766EB}" type="pres">
      <dgm:prSet presAssocID="{F7E9909F-3928-4EEF-8838-91A4C653D06D}" presName="hierRoot1" presStyleCnt="0"/>
      <dgm:spPr/>
    </dgm:pt>
    <dgm:pt modelId="{9C883EF2-EA32-466F-9D15-8DBCDB23F70F}" type="pres">
      <dgm:prSet presAssocID="{F7E9909F-3928-4EEF-8838-91A4C653D06D}" presName="composite" presStyleCnt="0"/>
      <dgm:spPr/>
    </dgm:pt>
    <dgm:pt modelId="{D3B792D5-6DDA-4A18-9810-D7AAEAA441AE}" type="pres">
      <dgm:prSet presAssocID="{F7E9909F-3928-4EEF-8838-91A4C653D06D}" presName="background" presStyleLbl="node0" presStyleIdx="0" presStyleCnt="1"/>
      <dgm:spPr/>
    </dgm:pt>
    <dgm:pt modelId="{74693DCD-50C0-41BF-A0DA-3182A1E2E564}" type="pres">
      <dgm:prSet presAssocID="{F7E9909F-3928-4EEF-8838-91A4C653D06D}" presName="text" presStyleLbl="fgAcc0" presStyleIdx="0" presStyleCnt="1" custScaleX="152849" custScaleY="57282" custLinFactNeighborX="1481" custLinFactNeighborY="2742">
        <dgm:presLayoutVars>
          <dgm:chPref val="3"/>
        </dgm:presLayoutVars>
      </dgm:prSet>
      <dgm:spPr/>
    </dgm:pt>
    <dgm:pt modelId="{63CA6E5D-1BD0-44EA-A882-9EA187325B69}" type="pres">
      <dgm:prSet presAssocID="{F7E9909F-3928-4EEF-8838-91A4C653D06D}" presName="hierChild2" presStyleCnt="0"/>
      <dgm:spPr/>
    </dgm:pt>
    <dgm:pt modelId="{40F74011-74B4-41CB-973B-B332A3A1BCAA}" type="pres">
      <dgm:prSet presAssocID="{CCD554A3-1FCF-4EEA-B67D-083541EDDF6F}" presName="Name10" presStyleLbl="parChTrans1D2" presStyleIdx="0" presStyleCnt="3"/>
      <dgm:spPr/>
    </dgm:pt>
    <dgm:pt modelId="{BC991C35-E68A-40D2-ACA7-C3A0443440D8}" type="pres">
      <dgm:prSet presAssocID="{0AA450C3-82B5-4D11-AAAE-AF2D8274DCFB}" presName="hierRoot2" presStyleCnt="0"/>
      <dgm:spPr/>
    </dgm:pt>
    <dgm:pt modelId="{8A239DC6-82D7-47C5-881C-8BA45C2B8C9C}" type="pres">
      <dgm:prSet presAssocID="{0AA450C3-82B5-4D11-AAAE-AF2D8274DCFB}" presName="composite2" presStyleCnt="0"/>
      <dgm:spPr/>
    </dgm:pt>
    <dgm:pt modelId="{81009E15-AC1C-46D3-AB70-4CF18C600ED0}" type="pres">
      <dgm:prSet presAssocID="{0AA450C3-82B5-4D11-AAAE-AF2D8274DCFB}" presName="background2" presStyleLbl="node2" presStyleIdx="0" presStyleCnt="3"/>
      <dgm:spPr/>
    </dgm:pt>
    <dgm:pt modelId="{C9880EC1-14C5-4822-939A-9C43458BC641}" type="pres">
      <dgm:prSet presAssocID="{0AA450C3-82B5-4D11-AAAE-AF2D8274DCFB}" presName="text2" presStyleLbl="fgAcc2" presStyleIdx="0" presStyleCnt="3">
        <dgm:presLayoutVars>
          <dgm:chPref val="3"/>
        </dgm:presLayoutVars>
      </dgm:prSet>
      <dgm:spPr/>
    </dgm:pt>
    <dgm:pt modelId="{8809A81D-D994-4C4D-AC9A-50552A5CFDFD}" type="pres">
      <dgm:prSet presAssocID="{0AA450C3-82B5-4D11-AAAE-AF2D8274DCFB}" presName="hierChild3" presStyleCnt="0"/>
      <dgm:spPr/>
    </dgm:pt>
    <dgm:pt modelId="{54F972FB-EAF7-49A3-BD62-5BD79D5AE0A1}" type="pres">
      <dgm:prSet presAssocID="{5E8B951F-7429-4091-9C47-73EC82585FE7}" presName="Name17" presStyleLbl="parChTrans1D3" presStyleIdx="0" presStyleCnt="3"/>
      <dgm:spPr/>
    </dgm:pt>
    <dgm:pt modelId="{9B48296E-0DBB-46B4-8A04-802CCDFA9C17}" type="pres">
      <dgm:prSet presAssocID="{A13EB16D-9708-4FB6-8AE7-87D36AC12DA6}" presName="hierRoot3" presStyleCnt="0"/>
      <dgm:spPr/>
    </dgm:pt>
    <dgm:pt modelId="{890184BC-B77C-4465-8AB0-4881BAC2627B}" type="pres">
      <dgm:prSet presAssocID="{A13EB16D-9708-4FB6-8AE7-87D36AC12DA6}" presName="composite3" presStyleCnt="0"/>
      <dgm:spPr/>
    </dgm:pt>
    <dgm:pt modelId="{184DAC01-6502-442D-BF7D-B7286369E76F}" type="pres">
      <dgm:prSet presAssocID="{A13EB16D-9708-4FB6-8AE7-87D36AC12DA6}" presName="background3" presStyleLbl="node3" presStyleIdx="0" presStyleCnt="3"/>
      <dgm:spPr/>
    </dgm:pt>
    <dgm:pt modelId="{05A60F84-A1F9-44A6-A668-7EA5464E92A8}" type="pres">
      <dgm:prSet presAssocID="{A13EB16D-9708-4FB6-8AE7-87D36AC12DA6}" presName="text3" presStyleLbl="fgAcc3" presStyleIdx="0" presStyleCnt="3">
        <dgm:presLayoutVars>
          <dgm:chPref val="3"/>
        </dgm:presLayoutVars>
      </dgm:prSet>
      <dgm:spPr/>
    </dgm:pt>
    <dgm:pt modelId="{C9CCD851-E1AB-4EE4-B6D7-72052E5BBA8B}" type="pres">
      <dgm:prSet presAssocID="{A13EB16D-9708-4FB6-8AE7-87D36AC12DA6}" presName="hierChild4" presStyleCnt="0"/>
      <dgm:spPr/>
    </dgm:pt>
    <dgm:pt modelId="{6DB7D9B2-C62C-4ED1-8831-036023F4D0FF}" type="pres">
      <dgm:prSet presAssocID="{AE9F5F4A-D1BC-4CE2-B85D-5CD1594F43DB}" presName="Name10" presStyleLbl="parChTrans1D2" presStyleIdx="1" presStyleCnt="3"/>
      <dgm:spPr/>
    </dgm:pt>
    <dgm:pt modelId="{E839C5DB-9B7B-4590-840A-4718E7726D31}" type="pres">
      <dgm:prSet presAssocID="{CA55537B-C907-47DA-A0B6-6DBEBD52E155}" presName="hierRoot2" presStyleCnt="0"/>
      <dgm:spPr/>
    </dgm:pt>
    <dgm:pt modelId="{7384FA1A-29FC-475C-93C8-4DFB37C1266E}" type="pres">
      <dgm:prSet presAssocID="{CA55537B-C907-47DA-A0B6-6DBEBD52E155}" presName="composite2" presStyleCnt="0"/>
      <dgm:spPr/>
    </dgm:pt>
    <dgm:pt modelId="{204DC93C-3BE5-459A-9433-6F6A624EFD94}" type="pres">
      <dgm:prSet presAssocID="{CA55537B-C907-47DA-A0B6-6DBEBD52E155}" presName="background2" presStyleLbl="node2" presStyleIdx="1" presStyleCnt="3"/>
      <dgm:spPr/>
    </dgm:pt>
    <dgm:pt modelId="{9952F8D3-BD60-4C3D-BC33-DAFCBBBC7234}" type="pres">
      <dgm:prSet presAssocID="{CA55537B-C907-47DA-A0B6-6DBEBD52E155}" presName="text2" presStyleLbl="fgAcc2" presStyleIdx="1" presStyleCnt="3" custLinFactNeighborX="-2411" custLinFactNeighborY="-1738">
        <dgm:presLayoutVars>
          <dgm:chPref val="3"/>
        </dgm:presLayoutVars>
      </dgm:prSet>
      <dgm:spPr/>
    </dgm:pt>
    <dgm:pt modelId="{6E6BE08D-7848-4801-93DB-38C971FFCB86}" type="pres">
      <dgm:prSet presAssocID="{CA55537B-C907-47DA-A0B6-6DBEBD52E155}" presName="hierChild3" presStyleCnt="0"/>
      <dgm:spPr/>
    </dgm:pt>
    <dgm:pt modelId="{F5FCACEF-3F56-4DF4-A522-0419A5AE6407}" type="pres">
      <dgm:prSet presAssocID="{D0822960-80DE-4602-858E-E1A0E0A0472E}" presName="Name17" presStyleLbl="parChTrans1D3" presStyleIdx="1" presStyleCnt="3"/>
      <dgm:spPr/>
    </dgm:pt>
    <dgm:pt modelId="{17F719EA-3800-4655-A9A1-6C2B2462A3A0}" type="pres">
      <dgm:prSet presAssocID="{1313EF46-F9E1-4536-94BD-ACA946A12E70}" presName="hierRoot3" presStyleCnt="0"/>
      <dgm:spPr/>
    </dgm:pt>
    <dgm:pt modelId="{07069481-C5CD-4818-B61E-3C02BCF0EA56}" type="pres">
      <dgm:prSet presAssocID="{1313EF46-F9E1-4536-94BD-ACA946A12E70}" presName="composite3" presStyleCnt="0"/>
      <dgm:spPr/>
    </dgm:pt>
    <dgm:pt modelId="{F6B83921-8FB3-4178-84D7-A824A266FA16}" type="pres">
      <dgm:prSet presAssocID="{1313EF46-F9E1-4536-94BD-ACA946A12E70}" presName="background3" presStyleLbl="node3" presStyleIdx="1" presStyleCnt="3"/>
      <dgm:spPr/>
    </dgm:pt>
    <dgm:pt modelId="{91D81B44-55A4-46E5-8367-C92064B2FA9F}" type="pres">
      <dgm:prSet presAssocID="{1313EF46-F9E1-4536-94BD-ACA946A12E70}" presName="text3" presStyleLbl="fgAcc3" presStyleIdx="1" presStyleCnt="3">
        <dgm:presLayoutVars>
          <dgm:chPref val="3"/>
        </dgm:presLayoutVars>
      </dgm:prSet>
      <dgm:spPr/>
    </dgm:pt>
    <dgm:pt modelId="{1964D7ED-BBF2-4762-A34D-D6C4DE07DECF}" type="pres">
      <dgm:prSet presAssocID="{1313EF46-F9E1-4536-94BD-ACA946A12E70}" presName="hierChild4" presStyleCnt="0"/>
      <dgm:spPr/>
    </dgm:pt>
    <dgm:pt modelId="{7677E56F-48AF-4F3E-9CF4-B713A06FC7B3}" type="pres">
      <dgm:prSet presAssocID="{81D14E34-79FD-4646-BC37-50D722E406A2}" presName="Name10" presStyleLbl="parChTrans1D2" presStyleIdx="2" presStyleCnt="3"/>
      <dgm:spPr/>
    </dgm:pt>
    <dgm:pt modelId="{B5B68337-58B4-4F2D-B58E-7B3DAFA2001F}" type="pres">
      <dgm:prSet presAssocID="{ED6518B8-ADA8-44D4-82C5-942A2E1F54FC}" presName="hierRoot2" presStyleCnt="0"/>
      <dgm:spPr/>
    </dgm:pt>
    <dgm:pt modelId="{FE0F2BCB-73FE-40D0-A58B-55D97DE7FF3A}" type="pres">
      <dgm:prSet presAssocID="{ED6518B8-ADA8-44D4-82C5-942A2E1F54FC}" presName="composite2" presStyleCnt="0"/>
      <dgm:spPr/>
    </dgm:pt>
    <dgm:pt modelId="{8C38226B-859E-450C-81AC-0DDAAEB7D6CE}" type="pres">
      <dgm:prSet presAssocID="{ED6518B8-ADA8-44D4-82C5-942A2E1F54FC}" presName="background2" presStyleLbl="node2" presStyleIdx="2" presStyleCnt="3"/>
      <dgm:spPr/>
    </dgm:pt>
    <dgm:pt modelId="{F5031196-45D1-4900-9251-97817EE6B5F8}" type="pres">
      <dgm:prSet presAssocID="{ED6518B8-ADA8-44D4-82C5-942A2E1F54FC}" presName="text2" presStyleLbl="fgAcc2" presStyleIdx="2" presStyleCnt="3">
        <dgm:presLayoutVars>
          <dgm:chPref val="3"/>
        </dgm:presLayoutVars>
      </dgm:prSet>
      <dgm:spPr/>
    </dgm:pt>
    <dgm:pt modelId="{1671521D-E0AA-418A-A61C-E3B3D4D48DCA}" type="pres">
      <dgm:prSet presAssocID="{ED6518B8-ADA8-44D4-82C5-942A2E1F54FC}" presName="hierChild3" presStyleCnt="0"/>
      <dgm:spPr/>
    </dgm:pt>
    <dgm:pt modelId="{AEA4846F-22B7-49AA-972B-978AF8E4F337}" type="pres">
      <dgm:prSet presAssocID="{4A52F351-B1F0-4481-A4D0-32DC9F0E5A35}" presName="Name17" presStyleLbl="parChTrans1D3" presStyleIdx="2" presStyleCnt="3"/>
      <dgm:spPr/>
    </dgm:pt>
    <dgm:pt modelId="{B25189AF-6D9B-4A35-BE36-BF275C8486AF}" type="pres">
      <dgm:prSet presAssocID="{EF7442E9-217A-42E5-8C28-16ADEA60EE28}" presName="hierRoot3" presStyleCnt="0"/>
      <dgm:spPr/>
    </dgm:pt>
    <dgm:pt modelId="{BFCDEF12-E913-4ABC-9698-C72B18025163}" type="pres">
      <dgm:prSet presAssocID="{EF7442E9-217A-42E5-8C28-16ADEA60EE28}" presName="composite3" presStyleCnt="0"/>
      <dgm:spPr/>
    </dgm:pt>
    <dgm:pt modelId="{832F18E3-35A4-4A6C-AF92-306F26680FBD}" type="pres">
      <dgm:prSet presAssocID="{EF7442E9-217A-42E5-8C28-16ADEA60EE28}" presName="background3" presStyleLbl="node3" presStyleIdx="2" presStyleCnt="3"/>
      <dgm:spPr/>
    </dgm:pt>
    <dgm:pt modelId="{9A677CED-C245-4537-AD8B-36A1964815B0}" type="pres">
      <dgm:prSet presAssocID="{EF7442E9-217A-42E5-8C28-16ADEA60EE28}" presName="text3" presStyleLbl="fgAcc3" presStyleIdx="2" presStyleCnt="3">
        <dgm:presLayoutVars>
          <dgm:chPref val="3"/>
        </dgm:presLayoutVars>
      </dgm:prSet>
      <dgm:spPr/>
    </dgm:pt>
    <dgm:pt modelId="{A4BD41D7-8B11-43BE-99ED-2EA8EF62FD54}" type="pres">
      <dgm:prSet presAssocID="{EF7442E9-217A-42E5-8C28-16ADEA60EE28}" presName="hierChild4" presStyleCnt="0"/>
      <dgm:spPr/>
    </dgm:pt>
  </dgm:ptLst>
  <dgm:cxnLst>
    <dgm:cxn modelId="{D372AA00-CFC4-44B6-B1E5-09FC71B0EB93}" srcId="{0AA450C3-82B5-4D11-AAAE-AF2D8274DCFB}" destId="{A13EB16D-9708-4FB6-8AE7-87D36AC12DA6}" srcOrd="0" destOrd="0" parTransId="{5E8B951F-7429-4091-9C47-73EC82585FE7}" sibTransId="{BA4C0439-9ECB-40F7-B0ED-AD109C321B60}"/>
    <dgm:cxn modelId="{6B35830A-F942-441C-BE19-3239094E5C2C}" type="presOf" srcId="{81D14E34-79FD-4646-BC37-50D722E406A2}" destId="{7677E56F-48AF-4F3E-9CF4-B713A06FC7B3}" srcOrd="0" destOrd="0" presId="urn:microsoft.com/office/officeart/2005/8/layout/hierarchy1"/>
    <dgm:cxn modelId="{6A5E3929-A4C6-477B-8489-44C7ABC62417}" srcId="{F7E9909F-3928-4EEF-8838-91A4C653D06D}" destId="{ED6518B8-ADA8-44D4-82C5-942A2E1F54FC}" srcOrd="2" destOrd="0" parTransId="{81D14E34-79FD-4646-BC37-50D722E406A2}" sibTransId="{07179E8E-B17F-42A7-841E-E7D9A51D6F43}"/>
    <dgm:cxn modelId="{4D6AA42E-C2E9-4CBA-A07C-1B6A9AA50FA3}" type="presOf" srcId="{1313EF46-F9E1-4536-94BD-ACA946A12E70}" destId="{91D81B44-55A4-46E5-8367-C92064B2FA9F}" srcOrd="0" destOrd="0" presId="urn:microsoft.com/office/officeart/2005/8/layout/hierarchy1"/>
    <dgm:cxn modelId="{066BC63F-D40C-4A41-9C5A-363029AD2F6D}" srcId="{F7E9909F-3928-4EEF-8838-91A4C653D06D}" destId="{CA55537B-C907-47DA-A0B6-6DBEBD52E155}" srcOrd="1" destOrd="0" parTransId="{AE9F5F4A-D1BC-4CE2-B85D-5CD1594F43DB}" sibTransId="{19F2A7D0-554B-4F82-8484-16B2DFF5BA40}"/>
    <dgm:cxn modelId="{A4449962-450A-4AB7-B710-B69049D1B482}" type="presOf" srcId="{ED6518B8-ADA8-44D4-82C5-942A2E1F54FC}" destId="{F5031196-45D1-4900-9251-97817EE6B5F8}" srcOrd="0" destOrd="0" presId="urn:microsoft.com/office/officeart/2005/8/layout/hierarchy1"/>
    <dgm:cxn modelId="{35373450-B8C2-45E2-9173-4D6C0E9C8F8E}" type="presOf" srcId="{0AA450C3-82B5-4D11-AAAE-AF2D8274DCFB}" destId="{C9880EC1-14C5-4822-939A-9C43458BC641}" srcOrd="0" destOrd="0" presId="urn:microsoft.com/office/officeart/2005/8/layout/hierarchy1"/>
    <dgm:cxn modelId="{A56E2C7A-C3B1-4394-AA14-2E72359C58F6}" type="presOf" srcId="{F7E9909F-3928-4EEF-8838-91A4C653D06D}" destId="{74693DCD-50C0-41BF-A0DA-3182A1E2E564}" srcOrd="0" destOrd="0" presId="urn:microsoft.com/office/officeart/2005/8/layout/hierarchy1"/>
    <dgm:cxn modelId="{6A079F8C-0DBF-4E69-9D41-2EAC6DB04E7B}" type="presOf" srcId="{AE9F5F4A-D1BC-4CE2-B85D-5CD1594F43DB}" destId="{6DB7D9B2-C62C-4ED1-8831-036023F4D0FF}" srcOrd="0" destOrd="0" presId="urn:microsoft.com/office/officeart/2005/8/layout/hierarchy1"/>
    <dgm:cxn modelId="{85B5B895-7E10-412B-A64B-C406DA090D33}" srcId="{CE4E36FC-BD53-4009-9609-C7994858B153}" destId="{F7E9909F-3928-4EEF-8838-91A4C653D06D}" srcOrd="0" destOrd="0" parTransId="{CA10D727-4A9D-4763-A85D-FF80310A4AB6}" sibTransId="{7396169E-233B-4E2D-84EA-51EC2BE4D10B}"/>
    <dgm:cxn modelId="{8416CE9B-9D4E-4A26-95FF-34B77B47AAA6}" type="presOf" srcId="{CA55537B-C907-47DA-A0B6-6DBEBD52E155}" destId="{9952F8D3-BD60-4C3D-BC33-DAFCBBBC7234}" srcOrd="0" destOrd="0" presId="urn:microsoft.com/office/officeart/2005/8/layout/hierarchy1"/>
    <dgm:cxn modelId="{0EB961A6-75C8-4021-805A-CC6B7A664340}" type="presOf" srcId="{EF7442E9-217A-42E5-8C28-16ADEA60EE28}" destId="{9A677CED-C245-4537-AD8B-36A1964815B0}" srcOrd="0" destOrd="0" presId="urn:microsoft.com/office/officeart/2005/8/layout/hierarchy1"/>
    <dgm:cxn modelId="{2ECC3FA8-C5F5-4647-A25F-23F8B60FED7A}" srcId="{ED6518B8-ADA8-44D4-82C5-942A2E1F54FC}" destId="{EF7442E9-217A-42E5-8C28-16ADEA60EE28}" srcOrd="0" destOrd="0" parTransId="{4A52F351-B1F0-4481-A4D0-32DC9F0E5A35}" sibTransId="{025D51FF-EBDF-4044-B361-34ECC9F169A8}"/>
    <dgm:cxn modelId="{688D0FB8-BD89-4085-A480-A0A30E2BB2AF}" type="presOf" srcId="{5E8B951F-7429-4091-9C47-73EC82585FE7}" destId="{54F972FB-EAF7-49A3-BD62-5BD79D5AE0A1}" srcOrd="0" destOrd="0" presId="urn:microsoft.com/office/officeart/2005/8/layout/hierarchy1"/>
    <dgm:cxn modelId="{9CB731BD-9C23-4027-A192-8D22325F044D}" type="presOf" srcId="{CE4E36FC-BD53-4009-9609-C7994858B153}" destId="{FEE329ED-F11F-42C1-A449-C3EE84A62446}" srcOrd="0" destOrd="0" presId="urn:microsoft.com/office/officeart/2005/8/layout/hierarchy1"/>
    <dgm:cxn modelId="{6EAD75D6-9E0D-4DE9-AB23-199F4C0FE5DA}" srcId="{CA55537B-C907-47DA-A0B6-6DBEBD52E155}" destId="{1313EF46-F9E1-4536-94BD-ACA946A12E70}" srcOrd="0" destOrd="0" parTransId="{D0822960-80DE-4602-858E-E1A0E0A0472E}" sibTransId="{C8C8B6B2-C44F-4C46-842A-2643020AE44F}"/>
    <dgm:cxn modelId="{FFF6D5E0-B64A-4B8F-8FBE-B773C4006761}" type="presOf" srcId="{A13EB16D-9708-4FB6-8AE7-87D36AC12DA6}" destId="{05A60F84-A1F9-44A6-A668-7EA5464E92A8}" srcOrd="0" destOrd="0" presId="urn:microsoft.com/office/officeart/2005/8/layout/hierarchy1"/>
    <dgm:cxn modelId="{21B4C8E9-FE46-4D99-A7CF-4443BC743028}" srcId="{F7E9909F-3928-4EEF-8838-91A4C653D06D}" destId="{0AA450C3-82B5-4D11-AAAE-AF2D8274DCFB}" srcOrd="0" destOrd="0" parTransId="{CCD554A3-1FCF-4EEA-B67D-083541EDDF6F}" sibTransId="{CE94A97C-2FE6-401A-868B-F124684F6C84}"/>
    <dgm:cxn modelId="{CD9328EF-7B79-4258-8293-62B1DD980F68}" type="presOf" srcId="{4A52F351-B1F0-4481-A4D0-32DC9F0E5A35}" destId="{AEA4846F-22B7-49AA-972B-978AF8E4F337}" srcOrd="0" destOrd="0" presId="urn:microsoft.com/office/officeart/2005/8/layout/hierarchy1"/>
    <dgm:cxn modelId="{09BFF2F9-42DC-4D98-8C3E-0D57E1B96A99}" type="presOf" srcId="{CCD554A3-1FCF-4EEA-B67D-083541EDDF6F}" destId="{40F74011-74B4-41CB-973B-B332A3A1BCAA}" srcOrd="0" destOrd="0" presId="urn:microsoft.com/office/officeart/2005/8/layout/hierarchy1"/>
    <dgm:cxn modelId="{20BD73FA-12A1-43EB-A15B-891FD34F2F52}" type="presOf" srcId="{D0822960-80DE-4602-858E-E1A0E0A0472E}" destId="{F5FCACEF-3F56-4DF4-A522-0419A5AE6407}" srcOrd="0" destOrd="0" presId="urn:microsoft.com/office/officeart/2005/8/layout/hierarchy1"/>
    <dgm:cxn modelId="{BD0EB0AD-07AB-4900-9F57-C669D404E8FC}" type="presParOf" srcId="{FEE329ED-F11F-42C1-A449-C3EE84A62446}" destId="{E76543AB-59DF-4912-85B9-83406C3766EB}" srcOrd="0" destOrd="0" presId="urn:microsoft.com/office/officeart/2005/8/layout/hierarchy1"/>
    <dgm:cxn modelId="{6DEC8E74-D3DE-4AC9-82D2-75E13DD1D6B6}" type="presParOf" srcId="{E76543AB-59DF-4912-85B9-83406C3766EB}" destId="{9C883EF2-EA32-466F-9D15-8DBCDB23F70F}" srcOrd="0" destOrd="0" presId="urn:microsoft.com/office/officeart/2005/8/layout/hierarchy1"/>
    <dgm:cxn modelId="{D0391E0D-5279-4CA9-9485-56AB325B7581}" type="presParOf" srcId="{9C883EF2-EA32-466F-9D15-8DBCDB23F70F}" destId="{D3B792D5-6DDA-4A18-9810-D7AAEAA441AE}" srcOrd="0" destOrd="0" presId="urn:microsoft.com/office/officeart/2005/8/layout/hierarchy1"/>
    <dgm:cxn modelId="{34C10C76-8AE3-421F-826A-A5ACF2C3160E}" type="presParOf" srcId="{9C883EF2-EA32-466F-9D15-8DBCDB23F70F}" destId="{74693DCD-50C0-41BF-A0DA-3182A1E2E564}" srcOrd="1" destOrd="0" presId="urn:microsoft.com/office/officeart/2005/8/layout/hierarchy1"/>
    <dgm:cxn modelId="{43722D45-8FFD-48DC-9E71-8B2799FD0D9C}" type="presParOf" srcId="{E76543AB-59DF-4912-85B9-83406C3766EB}" destId="{63CA6E5D-1BD0-44EA-A882-9EA187325B69}" srcOrd="1" destOrd="0" presId="urn:microsoft.com/office/officeart/2005/8/layout/hierarchy1"/>
    <dgm:cxn modelId="{77B50B99-822A-44F2-8DB7-7DF3BCAC94EF}" type="presParOf" srcId="{63CA6E5D-1BD0-44EA-A882-9EA187325B69}" destId="{40F74011-74B4-41CB-973B-B332A3A1BCAA}" srcOrd="0" destOrd="0" presId="urn:microsoft.com/office/officeart/2005/8/layout/hierarchy1"/>
    <dgm:cxn modelId="{A4D49B95-4D20-4D2D-A9B6-6C6E33F36F58}" type="presParOf" srcId="{63CA6E5D-1BD0-44EA-A882-9EA187325B69}" destId="{BC991C35-E68A-40D2-ACA7-C3A0443440D8}" srcOrd="1" destOrd="0" presId="urn:microsoft.com/office/officeart/2005/8/layout/hierarchy1"/>
    <dgm:cxn modelId="{242209DB-B574-4E11-8C3B-524D91191054}" type="presParOf" srcId="{BC991C35-E68A-40D2-ACA7-C3A0443440D8}" destId="{8A239DC6-82D7-47C5-881C-8BA45C2B8C9C}" srcOrd="0" destOrd="0" presId="urn:microsoft.com/office/officeart/2005/8/layout/hierarchy1"/>
    <dgm:cxn modelId="{FDA27B16-5505-497F-A79B-EC05EAB8F645}" type="presParOf" srcId="{8A239DC6-82D7-47C5-881C-8BA45C2B8C9C}" destId="{81009E15-AC1C-46D3-AB70-4CF18C600ED0}" srcOrd="0" destOrd="0" presId="urn:microsoft.com/office/officeart/2005/8/layout/hierarchy1"/>
    <dgm:cxn modelId="{05E6472B-14BD-42E5-98B5-78101BEA3CB7}" type="presParOf" srcId="{8A239DC6-82D7-47C5-881C-8BA45C2B8C9C}" destId="{C9880EC1-14C5-4822-939A-9C43458BC641}" srcOrd="1" destOrd="0" presId="urn:microsoft.com/office/officeart/2005/8/layout/hierarchy1"/>
    <dgm:cxn modelId="{01A69EDB-AED3-4920-A56C-A06D23D1D4A8}" type="presParOf" srcId="{BC991C35-E68A-40D2-ACA7-C3A0443440D8}" destId="{8809A81D-D994-4C4D-AC9A-50552A5CFDFD}" srcOrd="1" destOrd="0" presId="urn:microsoft.com/office/officeart/2005/8/layout/hierarchy1"/>
    <dgm:cxn modelId="{D5F6930E-B133-4B3F-A2DD-D2C8A12566CF}" type="presParOf" srcId="{8809A81D-D994-4C4D-AC9A-50552A5CFDFD}" destId="{54F972FB-EAF7-49A3-BD62-5BD79D5AE0A1}" srcOrd="0" destOrd="0" presId="urn:microsoft.com/office/officeart/2005/8/layout/hierarchy1"/>
    <dgm:cxn modelId="{819F13F1-9AAB-42EE-911E-7A71A489B97F}" type="presParOf" srcId="{8809A81D-D994-4C4D-AC9A-50552A5CFDFD}" destId="{9B48296E-0DBB-46B4-8A04-802CCDFA9C17}" srcOrd="1" destOrd="0" presId="urn:microsoft.com/office/officeart/2005/8/layout/hierarchy1"/>
    <dgm:cxn modelId="{222FF343-77F5-48CE-B4A2-BF5BDFCB6750}" type="presParOf" srcId="{9B48296E-0DBB-46B4-8A04-802CCDFA9C17}" destId="{890184BC-B77C-4465-8AB0-4881BAC2627B}" srcOrd="0" destOrd="0" presId="urn:microsoft.com/office/officeart/2005/8/layout/hierarchy1"/>
    <dgm:cxn modelId="{EA2CCABF-9F50-4308-85A5-63CD63982DA6}" type="presParOf" srcId="{890184BC-B77C-4465-8AB0-4881BAC2627B}" destId="{184DAC01-6502-442D-BF7D-B7286369E76F}" srcOrd="0" destOrd="0" presId="urn:microsoft.com/office/officeart/2005/8/layout/hierarchy1"/>
    <dgm:cxn modelId="{5C813CC7-7103-48DC-B745-AE3330C75462}" type="presParOf" srcId="{890184BC-B77C-4465-8AB0-4881BAC2627B}" destId="{05A60F84-A1F9-44A6-A668-7EA5464E92A8}" srcOrd="1" destOrd="0" presId="urn:microsoft.com/office/officeart/2005/8/layout/hierarchy1"/>
    <dgm:cxn modelId="{E9743539-983B-44B3-9E81-BD4F08E8E6EA}" type="presParOf" srcId="{9B48296E-0DBB-46B4-8A04-802CCDFA9C17}" destId="{C9CCD851-E1AB-4EE4-B6D7-72052E5BBA8B}" srcOrd="1" destOrd="0" presId="urn:microsoft.com/office/officeart/2005/8/layout/hierarchy1"/>
    <dgm:cxn modelId="{1987829B-208B-4474-86C5-003ACFFA4AD8}" type="presParOf" srcId="{63CA6E5D-1BD0-44EA-A882-9EA187325B69}" destId="{6DB7D9B2-C62C-4ED1-8831-036023F4D0FF}" srcOrd="2" destOrd="0" presId="urn:microsoft.com/office/officeart/2005/8/layout/hierarchy1"/>
    <dgm:cxn modelId="{AD69D99B-5805-4782-80AF-B36696E4B773}" type="presParOf" srcId="{63CA6E5D-1BD0-44EA-A882-9EA187325B69}" destId="{E839C5DB-9B7B-4590-840A-4718E7726D31}" srcOrd="3" destOrd="0" presId="urn:microsoft.com/office/officeart/2005/8/layout/hierarchy1"/>
    <dgm:cxn modelId="{28AE852A-7AC9-4860-A586-F0327C03BC42}" type="presParOf" srcId="{E839C5DB-9B7B-4590-840A-4718E7726D31}" destId="{7384FA1A-29FC-475C-93C8-4DFB37C1266E}" srcOrd="0" destOrd="0" presId="urn:microsoft.com/office/officeart/2005/8/layout/hierarchy1"/>
    <dgm:cxn modelId="{FFC71B96-EB4E-41E8-907E-70C671153544}" type="presParOf" srcId="{7384FA1A-29FC-475C-93C8-4DFB37C1266E}" destId="{204DC93C-3BE5-459A-9433-6F6A624EFD94}" srcOrd="0" destOrd="0" presId="urn:microsoft.com/office/officeart/2005/8/layout/hierarchy1"/>
    <dgm:cxn modelId="{F88E02E2-51A2-446E-8811-6BC107F5D3E5}" type="presParOf" srcId="{7384FA1A-29FC-475C-93C8-4DFB37C1266E}" destId="{9952F8D3-BD60-4C3D-BC33-DAFCBBBC7234}" srcOrd="1" destOrd="0" presId="urn:microsoft.com/office/officeart/2005/8/layout/hierarchy1"/>
    <dgm:cxn modelId="{5D57C99C-A95D-480C-8ECD-3CB3BE1C82DE}" type="presParOf" srcId="{E839C5DB-9B7B-4590-840A-4718E7726D31}" destId="{6E6BE08D-7848-4801-93DB-38C971FFCB86}" srcOrd="1" destOrd="0" presId="urn:microsoft.com/office/officeart/2005/8/layout/hierarchy1"/>
    <dgm:cxn modelId="{38FA9512-B7FC-4A90-B67E-BAC47626FE6C}" type="presParOf" srcId="{6E6BE08D-7848-4801-93DB-38C971FFCB86}" destId="{F5FCACEF-3F56-4DF4-A522-0419A5AE6407}" srcOrd="0" destOrd="0" presId="urn:microsoft.com/office/officeart/2005/8/layout/hierarchy1"/>
    <dgm:cxn modelId="{30283EAF-0398-4AD6-B56E-CBAD6170167B}" type="presParOf" srcId="{6E6BE08D-7848-4801-93DB-38C971FFCB86}" destId="{17F719EA-3800-4655-A9A1-6C2B2462A3A0}" srcOrd="1" destOrd="0" presId="urn:microsoft.com/office/officeart/2005/8/layout/hierarchy1"/>
    <dgm:cxn modelId="{5250CFBA-692C-415A-A6BC-265C771DCE9E}" type="presParOf" srcId="{17F719EA-3800-4655-A9A1-6C2B2462A3A0}" destId="{07069481-C5CD-4818-B61E-3C02BCF0EA56}" srcOrd="0" destOrd="0" presId="urn:microsoft.com/office/officeart/2005/8/layout/hierarchy1"/>
    <dgm:cxn modelId="{C5A8C3E5-F00B-41E3-8D90-A517A8A761B0}" type="presParOf" srcId="{07069481-C5CD-4818-B61E-3C02BCF0EA56}" destId="{F6B83921-8FB3-4178-84D7-A824A266FA16}" srcOrd="0" destOrd="0" presId="urn:microsoft.com/office/officeart/2005/8/layout/hierarchy1"/>
    <dgm:cxn modelId="{5559AA0A-6B6D-4975-BE5C-BBA8B8322BFB}" type="presParOf" srcId="{07069481-C5CD-4818-B61E-3C02BCF0EA56}" destId="{91D81B44-55A4-46E5-8367-C92064B2FA9F}" srcOrd="1" destOrd="0" presId="urn:microsoft.com/office/officeart/2005/8/layout/hierarchy1"/>
    <dgm:cxn modelId="{71D08537-261C-42FD-9A9C-348F73FE620C}" type="presParOf" srcId="{17F719EA-3800-4655-A9A1-6C2B2462A3A0}" destId="{1964D7ED-BBF2-4762-A34D-D6C4DE07DECF}" srcOrd="1" destOrd="0" presId="urn:microsoft.com/office/officeart/2005/8/layout/hierarchy1"/>
    <dgm:cxn modelId="{2BEE5E1F-81F6-4187-82B3-244ABDABC464}" type="presParOf" srcId="{63CA6E5D-1BD0-44EA-A882-9EA187325B69}" destId="{7677E56F-48AF-4F3E-9CF4-B713A06FC7B3}" srcOrd="4" destOrd="0" presId="urn:microsoft.com/office/officeart/2005/8/layout/hierarchy1"/>
    <dgm:cxn modelId="{BA59E34A-AA9F-43EA-A014-8B7D7A62E3D9}" type="presParOf" srcId="{63CA6E5D-1BD0-44EA-A882-9EA187325B69}" destId="{B5B68337-58B4-4F2D-B58E-7B3DAFA2001F}" srcOrd="5" destOrd="0" presId="urn:microsoft.com/office/officeart/2005/8/layout/hierarchy1"/>
    <dgm:cxn modelId="{69391B1B-3AC0-47E9-92C8-25656488E94A}" type="presParOf" srcId="{B5B68337-58B4-4F2D-B58E-7B3DAFA2001F}" destId="{FE0F2BCB-73FE-40D0-A58B-55D97DE7FF3A}" srcOrd="0" destOrd="0" presId="urn:microsoft.com/office/officeart/2005/8/layout/hierarchy1"/>
    <dgm:cxn modelId="{7841700E-3244-40B9-9115-01ABCC48A2B1}" type="presParOf" srcId="{FE0F2BCB-73FE-40D0-A58B-55D97DE7FF3A}" destId="{8C38226B-859E-450C-81AC-0DDAAEB7D6CE}" srcOrd="0" destOrd="0" presId="urn:microsoft.com/office/officeart/2005/8/layout/hierarchy1"/>
    <dgm:cxn modelId="{229D1C40-587C-4872-A868-B7B6D980D717}" type="presParOf" srcId="{FE0F2BCB-73FE-40D0-A58B-55D97DE7FF3A}" destId="{F5031196-45D1-4900-9251-97817EE6B5F8}" srcOrd="1" destOrd="0" presId="urn:microsoft.com/office/officeart/2005/8/layout/hierarchy1"/>
    <dgm:cxn modelId="{43C8765E-7AF4-45AA-9518-9D60B1143132}" type="presParOf" srcId="{B5B68337-58B4-4F2D-B58E-7B3DAFA2001F}" destId="{1671521D-E0AA-418A-A61C-E3B3D4D48DCA}" srcOrd="1" destOrd="0" presId="urn:microsoft.com/office/officeart/2005/8/layout/hierarchy1"/>
    <dgm:cxn modelId="{30AE364A-D1A0-4339-8F71-D3E3F2A565ED}" type="presParOf" srcId="{1671521D-E0AA-418A-A61C-E3B3D4D48DCA}" destId="{AEA4846F-22B7-49AA-972B-978AF8E4F337}" srcOrd="0" destOrd="0" presId="urn:microsoft.com/office/officeart/2005/8/layout/hierarchy1"/>
    <dgm:cxn modelId="{F7E53554-8A1E-4C0E-954E-B8F3CE64DBE3}" type="presParOf" srcId="{1671521D-E0AA-418A-A61C-E3B3D4D48DCA}" destId="{B25189AF-6D9B-4A35-BE36-BF275C8486AF}" srcOrd="1" destOrd="0" presId="urn:microsoft.com/office/officeart/2005/8/layout/hierarchy1"/>
    <dgm:cxn modelId="{0215BE57-A9FD-419E-B783-E630810820F2}" type="presParOf" srcId="{B25189AF-6D9B-4A35-BE36-BF275C8486AF}" destId="{BFCDEF12-E913-4ABC-9698-C72B18025163}" srcOrd="0" destOrd="0" presId="urn:microsoft.com/office/officeart/2005/8/layout/hierarchy1"/>
    <dgm:cxn modelId="{89D3CCAB-7CDC-4C9D-9465-1DA11513B944}" type="presParOf" srcId="{BFCDEF12-E913-4ABC-9698-C72B18025163}" destId="{832F18E3-35A4-4A6C-AF92-306F26680FBD}" srcOrd="0" destOrd="0" presId="urn:microsoft.com/office/officeart/2005/8/layout/hierarchy1"/>
    <dgm:cxn modelId="{075BDA4A-6C1E-43D2-BF95-F308C9FAD71A}" type="presParOf" srcId="{BFCDEF12-E913-4ABC-9698-C72B18025163}" destId="{9A677CED-C245-4537-AD8B-36A1964815B0}" srcOrd="1" destOrd="0" presId="urn:microsoft.com/office/officeart/2005/8/layout/hierarchy1"/>
    <dgm:cxn modelId="{17F51E09-9C08-4A22-AA04-31A1357E5B3F}" type="presParOf" srcId="{B25189AF-6D9B-4A35-BE36-BF275C8486AF}" destId="{A4BD41D7-8B11-43BE-99ED-2EA8EF62FD5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A64E80DB-3D15-4009-A391-2E47C480F102}" type="doc">
      <dgm:prSet loTypeId="urn:microsoft.com/office/officeart/2005/8/layout/vList6" loCatId="list" qsTypeId="urn:microsoft.com/office/officeart/2005/8/quickstyle/simple1" qsCatId="simple" csTypeId="urn:microsoft.com/office/officeart/2005/8/colors/accent2_3" csCatId="accent2" phldr="1"/>
      <dgm:spPr/>
      <dgm:t>
        <a:bodyPr/>
        <a:lstStyle/>
        <a:p>
          <a:endParaRPr lang="es-ES"/>
        </a:p>
      </dgm:t>
    </dgm:pt>
    <dgm:pt modelId="{76013DFF-1138-4320-9EC0-1C122C30874A}">
      <dgm:prSet phldrT="[Texto]" custT="1"/>
      <dgm:spPr/>
      <dgm:t>
        <a:bodyPr/>
        <a:lstStyle/>
        <a:p>
          <a:r>
            <a:rPr lang="es-ES" sz="4800" dirty="0">
              <a:solidFill>
                <a:schemeClr val="tx1"/>
              </a:solidFill>
              <a:latin typeface="Arial" panose="020B0604020202020204" pitchFamily="34" charset="0"/>
              <a:cs typeface="Arial" panose="020B0604020202020204" pitchFamily="34" charset="0"/>
            </a:rPr>
            <a:t>Soberanía</a:t>
          </a:r>
        </a:p>
      </dgm:t>
    </dgm:pt>
    <dgm:pt modelId="{E4057BBA-1E19-4652-8F22-93DB90EBB174}" type="parTrans" cxnId="{EB880C67-E109-4649-A3DC-8A2F2B8B6AC9}">
      <dgm:prSet/>
      <dgm:spPr/>
      <dgm:t>
        <a:bodyPr/>
        <a:lstStyle/>
        <a:p>
          <a:endParaRPr lang="es-ES"/>
        </a:p>
      </dgm:t>
    </dgm:pt>
    <dgm:pt modelId="{41405630-FBD4-46BF-8E63-A2BFCCFDAFDF}" type="sibTrans" cxnId="{EB880C67-E109-4649-A3DC-8A2F2B8B6AC9}">
      <dgm:prSet/>
      <dgm:spPr/>
      <dgm:t>
        <a:bodyPr/>
        <a:lstStyle/>
        <a:p>
          <a:endParaRPr lang="es-ES"/>
        </a:p>
      </dgm:t>
    </dgm:pt>
    <dgm:pt modelId="{395758A6-B612-45BB-BEBE-87D1BC64BFB2}">
      <dgm:prSet phldrT="[Texto]"/>
      <dgm:spPr/>
      <dgm:t>
        <a:bodyPr/>
        <a:lstStyle/>
        <a:p>
          <a:r>
            <a:rPr lang="es-ES" dirty="0">
              <a:solidFill>
                <a:schemeClr val="tx1"/>
              </a:solidFill>
              <a:latin typeface="Arial" panose="020B0604020202020204" pitchFamily="34" charset="0"/>
              <a:cs typeface="Arial" panose="020B0604020202020204" pitchFamily="34" charset="0"/>
            </a:rPr>
            <a:t>Jurisdicción</a:t>
          </a:r>
        </a:p>
      </dgm:t>
    </dgm:pt>
    <dgm:pt modelId="{E7957457-826E-440A-B9B4-155E52C37337}" type="parTrans" cxnId="{CF8C263A-90A3-4E9B-83B6-BFD38D819F7F}">
      <dgm:prSet/>
      <dgm:spPr/>
      <dgm:t>
        <a:bodyPr/>
        <a:lstStyle/>
        <a:p>
          <a:endParaRPr lang="es-ES"/>
        </a:p>
      </dgm:t>
    </dgm:pt>
    <dgm:pt modelId="{667AEC07-9EE8-4A67-8AA6-601A02D7A6E5}" type="sibTrans" cxnId="{CF8C263A-90A3-4E9B-83B6-BFD38D819F7F}">
      <dgm:prSet/>
      <dgm:spPr/>
      <dgm:t>
        <a:bodyPr/>
        <a:lstStyle/>
        <a:p>
          <a:endParaRPr lang="es-ES"/>
        </a:p>
      </dgm:t>
    </dgm:pt>
    <dgm:pt modelId="{C6D9B218-57B2-445B-ABBF-1C257E109DFA}">
      <dgm:prSet phldrT="[Texto]" custT="1"/>
      <dgm:spPr/>
      <dgm:t>
        <a:bodyPr/>
        <a:lstStyle/>
        <a:p>
          <a:pPr algn="just"/>
          <a:r>
            <a:rPr lang="es-ES" sz="2000" dirty="0">
              <a:latin typeface="Arial" panose="020B0604020202020204" pitchFamily="34" charset="0"/>
              <a:cs typeface="Arial" panose="020B0604020202020204" pitchFamily="34" charset="0"/>
            </a:rPr>
            <a:t>Se vincula con la facultad que tiene el </a:t>
          </a:r>
          <a:r>
            <a:rPr lang="es-ES" sz="2000" dirty="0" err="1">
              <a:latin typeface="Arial" panose="020B0604020202020204" pitchFamily="34" charset="0"/>
              <a:cs typeface="Arial" panose="020B0604020202020204" pitchFamily="34" charset="0"/>
            </a:rPr>
            <a:t>E°</a:t>
          </a:r>
          <a:r>
            <a:rPr lang="es-ES" sz="2000" dirty="0">
              <a:latin typeface="Arial" panose="020B0604020202020204" pitchFamily="34" charset="0"/>
              <a:cs typeface="Arial" panose="020B0604020202020204" pitchFamily="34" charset="0"/>
            </a:rPr>
            <a:t> Ribereño para </a:t>
          </a:r>
          <a:r>
            <a:rPr lang="es-ES" sz="2000" u="sng" dirty="0">
              <a:latin typeface="Arial" panose="020B0604020202020204" pitchFamily="34" charset="0"/>
              <a:cs typeface="Arial" panose="020B0604020202020204" pitchFamily="34" charset="0"/>
            </a:rPr>
            <a:t>administrar</a:t>
          </a:r>
          <a:r>
            <a:rPr lang="es-ES" sz="2000" dirty="0">
              <a:latin typeface="Arial" panose="020B0604020202020204" pitchFamily="34" charset="0"/>
              <a:cs typeface="Arial" panose="020B0604020202020204" pitchFamily="34" charset="0"/>
            </a:rPr>
            <a:t> los Recursos Naturales Vivos y No Vivos de la franja.</a:t>
          </a:r>
        </a:p>
      </dgm:t>
    </dgm:pt>
    <dgm:pt modelId="{58FADCFD-0B61-4306-8103-A6E70183EEF8}" type="parTrans" cxnId="{054612EA-948E-4488-AD96-CE6149085835}">
      <dgm:prSet/>
      <dgm:spPr/>
      <dgm:t>
        <a:bodyPr/>
        <a:lstStyle/>
        <a:p>
          <a:endParaRPr lang="es-ES"/>
        </a:p>
      </dgm:t>
    </dgm:pt>
    <dgm:pt modelId="{939306AE-43AD-4E5A-B71C-9EA4E0F4F094}" type="sibTrans" cxnId="{054612EA-948E-4488-AD96-CE6149085835}">
      <dgm:prSet/>
      <dgm:spPr/>
      <dgm:t>
        <a:bodyPr/>
        <a:lstStyle/>
        <a:p>
          <a:endParaRPr lang="es-ES"/>
        </a:p>
      </dgm:t>
    </dgm:pt>
    <dgm:pt modelId="{246F3923-8026-4CD3-9007-940142185894}">
      <dgm:prSet phldrT="[Texto]" custT="1"/>
      <dgm:spPr/>
      <dgm:t>
        <a:bodyPr/>
        <a:lstStyle/>
        <a:p>
          <a:pPr algn="just"/>
          <a:r>
            <a:rPr lang="es-ES" sz="2000" dirty="0">
              <a:latin typeface="Arial" panose="020B0604020202020204" pitchFamily="34" charset="0"/>
              <a:cs typeface="Arial" panose="020B0604020202020204" pitchFamily="34" charset="0"/>
            </a:rPr>
            <a:t>Otorga facultades propias del </a:t>
          </a:r>
          <a:r>
            <a:rPr lang="es-ES" sz="2000" u="sng" dirty="0">
              <a:latin typeface="Arial" panose="020B0604020202020204" pitchFamily="34" charset="0"/>
              <a:cs typeface="Arial" panose="020B0604020202020204" pitchFamily="34" charset="0"/>
            </a:rPr>
            <a:t>dominio</a:t>
          </a:r>
          <a:r>
            <a:rPr lang="es-ES" sz="2000" dirty="0">
              <a:latin typeface="Arial" panose="020B0604020202020204" pitchFamily="34" charset="0"/>
              <a:cs typeface="Arial" panose="020B0604020202020204" pitchFamily="34" charset="0"/>
            </a:rPr>
            <a:t> respecto de aquello existente en el mar territorial.</a:t>
          </a:r>
        </a:p>
      </dgm:t>
    </dgm:pt>
    <dgm:pt modelId="{77EFD369-2020-4E01-BCA1-73A601E51913}" type="parTrans" cxnId="{F7450943-5F90-4EB3-AF01-7C4852A28714}">
      <dgm:prSet/>
      <dgm:spPr/>
    </dgm:pt>
    <dgm:pt modelId="{4B8F8EDE-EF4A-4384-A69E-6B839FC7E826}" type="sibTrans" cxnId="{F7450943-5F90-4EB3-AF01-7C4852A28714}">
      <dgm:prSet/>
      <dgm:spPr/>
    </dgm:pt>
    <dgm:pt modelId="{14E5F8F9-23C2-4CEC-94F3-9041586163E8}">
      <dgm:prSet phldrT="[Texto]" custT="1"/>
      <dgm:spPr/>
      <dgm:t>
        <a:bodyPr/>
        <a:lstStyle/>
        <a:p>
          <a:pPr algn="just"/>
          <a:endParaRPr lang="es-ES" sz="2000" dirty="0">
            <a:latin typeface="Arial" panose="020B0604020202020204" pitchFamily="34" charset="0"/>
            <a:cs typeface="Arial" panose="020B0604020202020204" pitchFamily="34" charset="0"/>
          </a:endParaRPr>
        </a:p>
      </dgm:t>
    </dgm:pt>
    <dgm:pt modelId="{E85FF384-D657-4547-A5A2-DAC7FF9AE27E}" type="parTrans" cxnId="{F6D98713-5505-483B-A590-7F1ADD23C37D}">
      <dgm:prSet/>
      <dgm:spPr/>
    </dgm:pt>
    <dgm:pt modelId="{BDAC9F9B-23D4-4EA3-980B-C431EB9F83D6}" type="sibTrans" cxnId="{F6D98713-5505-483B-A590-7F1ADD23C37D}">
      <dgm:prSet/>
      <dgm:spPr/>
    </dgm:pt>
    <dgm:pt modelId="{833ED3B3-798F-4F1F-ABFB-28002082BC39}" type="pres">
      <dgm:prSet presAssocID="{A64E80DB-3D15-4009-A391-2E47C480F102}" presName="Name0" presStyleCnt="0">
        <dgm:presLayoutVars>
          <dgm:dir/>
          <dgm:animLvl val="lvl"/>
          <dgm:resizeHandles/>
        </dgm:presLayoutVars>
      </dgm:prSet>
      <dgm:spPr/>
    </dgm:pt>
    <dgm:pt modelId="{ADC3FB21-503F-4B6C-BCC7-7C389617CCBF}" type="pres">
      <dgm:prSet presAssocID="{76013DFF-1138-4320-9EC0-1C122C30874A}" presName="linNode" presStyleCnt="0"/>
      <dgm:spPr/>
    </dgm:pt>
    <dgm:pt modelId="{C806AC9A-9477-46B3-84B2-B5A71221AF0F}" type="pres">
      <dgm:prSet presAssocID="{76013DFF-1138-4320-9EC0-1C122C30874A}" presName="parentShp" presStyleLbl="node1" presStyleIdx="0" presStyleCnt="2">
        <dgm:presLayoutVars>
          <dgm:bulletEnabled val="1"/>
        </dgm:presLayoutVars>
      </dgm:prSet>
      <dgm:spPr/>
    </dgm:pt>
    <dgm:pt modelId="{C61C5A26-F6B1-4072-B606-897C723D8C1F}" type="pres">
      <dgm:prSet presAssocID="{76013DFF-1138-4320-9EC0-1C122C30874A}" presName="childShp" presStyleLbl="bgAccFollowNode1" presStyleIdx="0" presStyleCnt="2">
        <dgm:presLayoutVars>
          <dgm:bulletEnabled val="1"/>
        </dgm:presLayoutVars>
      </dgm:prSet>
      <dgm:spPr/>
    </dgm:pt>
    <dgm:pt modelId="{E653F8DF-9693-4E20-8DBE-69165619C875}" type="pres">
      <dgm:prSet presAssocID="{41405630-FBD4-46BF-8E63-A2BFCCFDAFDF}" presName="spacing" presStyleCnt="0"/>
      <dgm:spPr/>
    </dgm:pt>
    <dgm:pt modelId="{637BFCC0-D5D7-4AF9-955D-7493E89592B1}" type="pres">
      <dgm:prSet presAssocID="{395758A6-B612-45BB-BEBE-87D1BC64BFB2}" presName="linNode" presStyleCnt="0"/>
      <dgm:spPr/>
    </dgm:pt>
    <dgm:pt modelId="{403ED5D7-CFBA-4FE0-ACA6-998DF28EFA5A}" type="pres">
      <dgm:prSet presAssocID="{395758A6-B612-45BB-BEBE-87D1BC64BFB2}" presName="parentShp" presStyleLbl="node1" presStyleIdx="1" presStyleCnt="2">
        <dgm:presLayoutVars>
          <dgm:bulletEnabled val="1"/>
        </dgm:presLayoutVars>
      </dgm:prSet>
      <dgm:spPr/>
    </dgm:pt>
    <dgm:pt modelId="{EC7DF19D-3D64-4D4F-9E5E-04D2630227B4}" type="pres">
      <dgm:prSet presAssocID="{395758A6-B612-45BB-BEBE-87D1BC64BFB2}" presName="childShp" presStyleLbl="bgAccFollowNode1" presStyleIdx="1" presStyleCnt="2">
        <dgm:presLayoutVars>
          <dgm:bulletEnabled val="1"/>
        </dgm:presLayoutVars>
      </dgm:prSet>
      <dgm:spPr/>
    </dgm:pt>
  </dgm:ptLst>
  <dgm:cxnLst>
    <dgm:cxn modelId="{AE553311-2526-42B0-B3D5-9441DFD0AF79}" type="presOf" srcId="{A64E80DB-3D15-4009-A391-2E47C480F102}" destId="{833ED3B3-798F-4F1F-ABFB-28002082BC39}" srcOrd="0" destOrd="0" presId="urn:microsoft.com/office/officeart/2005/8/layout/vList6"/>
    <dgm:cxn modelId="{F6D98713-5505-483B-A590-7F1ADD23C37D}" srcId="{76013DFF-1138-4320-9EC0-1C122C30874A}" destId="{14E5F8F9-23C2-4CEC-94F3-9041586163E8}" srcOrd="0" destOrd="0" parTransId="{E85FF384-D657-4547-A5A2-DAC7FF9AE27E}" sibTransId="{BDAC9F9B-23D4-4EA3-980B-C431EB9F83D6}"/>
    <dgm:cxn modelId="{80A10914-33F3-4B28-A0B0-A462A9A46136}" type="presOf" srcId="{C6D9B218-57B2-445B-ABBF-1C257E109DFA}" destId="{EC7DF19D-3D64-4D4F-9E5E-04D2630227B4}" srcOrd="0" destOrd="0" presId="urn:microsoft.com/office/officeart/2005/8/layout/vList6"/>
    <dgm:cxn modelId="{63971618-F763-4490-B400-692953F309EF}" type="presOf" srcId="{246F3923-8026-4CD3-9007-940142185894}" destId="{C61C5A26-F6B1-4072-B606-897C723D8C1F}" srcOrd="0" destOrd="1" presId="urn:microsoft.com/office/officeart/2005/8/layout/vList6"/>
    <dgm:cxn modelId="{906C481E-BDCE-40F1-83FA-C6169731940A}" type="presOf" srcId="{14E5F8F9-23C2-4CEC-94F3-9041586163E8}" destId="{C61C5A26-F6B1-4072-B606-897C723D8C1F}" srcOrd="0" destOrd="0" presId="urn:microsoft.com/office/officeart/2005/8/layout/vList6"/>
    <dgm:cxn modelId="{CF8C263A-90A3-4E9B-83B6-BFD38D819F7F}" srcId="{A64E80DB-3D15-4009-A391-2E47C480F102}" destId="{395758A6-B612-45BB-BEBE-87D1BC64BFB2}" srcOrd="1" destOrd="0" parTransId="{E7957457-826E-440A-B9B4-155E52C37337}" sibTransId="{667AEC07-9EE8-4A67-8AA6-601A02D7A6E5}"/>
    <dgm:cxn modelId="{F7450943-5F90-4EB3-AF01-7C4852A28714}" srcId="{76013DFF-1138-4320-9EC0-1C122C30874A}" destId="{246F3923-8026-4CD3-9007-940142185894}" srcOrd="1" destOrd="0" parTransId="{77EFD369-2020-4E01-BCA1-73A601E51913}" sibTransId="{4B8F8EDE-EF4A-4384-A69E-6B839FC7E826}"/>
    <dgm:cxn modelId="{EB880C67-E109-4649-A3DC-8A2F2B8B6AC9}" srcId="{A64E80DB-3D15-4009-A391-2E47C480F102}" destId="{76013DFF-1138-4320-9EC0-1C122C30874A}" srcOrd="0" destOrd="0" parTransId="{E4057BBA-1E19-4652-8F22-93DB90EBB174}" sibTransId="{41405630-FBD4-46BF-8E63-A2BFCCFDAFDF}"/>
    <dgm:cxn modelId="{53004E8D-2DE0-4A8A-AACD-BC8FFD40A994}" type="presOf" srcId="{395758A6-B612-45BB-BEBE-87D1BC64BFB2}" destId="{403ED5D7-CFBA-4FE0-ACA6-998DF28EFA5A}" srcOrd="0" destOrd="0" presId="urn:microsoft.com/office/officeart/2005/8/layout/vList6"/>
    <dgm:cxn modelId="{340CDFA2-5266-49F1-A015-0EDF61DE5AAA}" type="presOf" srcId="{76013DFF-1138-4320-9EC0-1C122C30874A}" destId="{C806AC9A-9477-46B3-84B2-B5A71221AF0F}" srcOrd="0" destOrd="0" presId="urn:microsoft.com/office/officeart/2005/8/layout/vList6"/>
    <dgm:cxn modelId="{054612EA-948E-4488-AD96-CE6149085835}" srcId="{395758A6-B612-45BB-BEBE-87D1BC64BFB2}" destId="{C6D9B218-57B2-445B-ABBF-1C257E109DFA}" srcOrd="0" destOrd="0" parTransId="{58FADCFD-0B61-4306-8103-A6E70183EEF8}" sibTransId="{939306AE-43AD-4E5A-B71C-9EA4E0F4F094}"/>
    <dgm:cxn modelId="{5A2E345D-7297-409A-8E08-7E9A7F06D885}" type="presParOf" srcId="{833ED3B3-798F-4F1F-ABFB-28002082BC39}" destId="{ADC3FB21-503F-4B6C-BCC7-7C389617CCBF}" srcOrd="0" destOrd="0" presId="urn:microsoft.com/office/officeart/2005/8/layout/vList6"/>
    <dgm:cxn modelId="{2EEB10B7-EA15-4F3D-9F16-6299839E40A2}" type="presParOf" srcId="{ADC3FB21-503F-4B6C-BCC7-7C389617CCBF}" destId="{C806AC9A-9477-46B3-84B2-B5A71221AF0F}" srcOrd="0" destOrd="0" presId="urn:microsoft.com/office/officeart/2005/8/layout/vList6"/>
    <dgm:cxn modelId="{A030FCAB-5441-4297-B61E-B07E8BB6644D}" type="presParOf" srcId="{ADC3FB21-503F-4B6C-BCC7-7C389617CCBF}" destId="{C61C5A26-F6B1-4072-B606-897C723D8C1F}" srcOrd="1" destOrd="0" presId="urn:microsoft.com/office/officeart/2005/8/layout/vList6"/>
    <dgm:cxn modelId="{123A4AAC-9546-4027-9918-5FDF73C4E7DB}" type="presParOf" srcId="{833ED3B3-798F-4F1F-ABFB-28002082BC39}" destId="{E653F8DF-9693-4E20-8DBE-69165619C875}" srcOrd="1" destOrd="0" presId="urn:microsoft.com/office/officeart/2005/8/layout/vList6"/>
    <dgm:cxn modelId="{39FF7D77-1C88-497A-BFE5-DA6DF114ED94}" type="presParOf" srcId="{833ED3B3-798F-4F1F-ABFB-28002082BC39}" destId="{637BFCC0-D5D7-4AF9-955D-7493E89592B1}" srcOrd="2" destOrd="0" presId="urn:microsoft.com/office/officeart/2005/8/layout/vList6"/>
    <dgm:cxn modelId="{C72962BC-CEB2-4542-9E84-C2ECC32AB5D1}" type="presParOf" srcId="{637BFCC0-D5D7-4AF9-955D-7493E89592B1}" destId="{403ED5D7-CFBA-4FE0-ACA6-998DF28EFA5A}" srcOrd="0" destOrd="0" presId="urn:microsoft.com/office/officeart/2005/8/layout/vList6"/>
    <dgm:cxn modelId="{8CFEC474-9211-4180-A233-E0AE28DE185D}" type="presParOf" srcId="{637BFCC0-D5D7-4AF9-955D-7493E89592B1}" destId="{EC7DF19D-3D64-4D4F-9E5E-04D2630227B4}"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CE4E36FC-BD53-4009-9609-C7994858B153}" type="doc">
      <dgm:prSet loTypeId="urn:microsoft.com/office/officeart/2005/8/layout/hierarchy1" loCatId="hierarchy" qsTypeId="urn:microsoft.com/office/officeart/2005/8/quickstyle/simple1" qsCatId="simple" csTypeId="urn:microsoft.com/office/officeart/2005/8/colors/accent2_3" csCatId="accent2" phldr="1"/>
      <dgm:spPr/>
      <dgm:t>
        <a:bodyPr/>
        <a:lstStyle/>
        <a:p>
          <a:endParaRPr lang="es-ES"/>
        </a:p>
      </dgm:t>
    </dgm:pt>
    <dgm:pt modelId="{F7E9909F-3928-4EEF-8838-91A4C653D06D}">
      <dgm:prSet phldrT="[Texto]" custT="1"/>
      <dgm:spPr/>
      <dgm:t>
        <a:bodyPr/>
        <a:lstStyle/>
        <a:p>
          <a:r>
            <a:rPr lang="es-ES" sz="2400" b="1" dirty="0">
              <a:latin typeface="Arial" panose="020B0604020202020204" pitchFamily="34" charset="0"/>
              <a:cs typeface="Arial" panose="020B0604020202020204" pitchFamily="34" charset="0"/>
            </a:rPr>
            <a:t>REGULACIÓN</a:t>
          </a:r>
        </a:p>
      </dgm:t>
    </dgm:pt>
    <dgm:pt modelId="{CA10D727-4A9D-4763-A85D-FF80310A4AB6}" type="parTrans" cxnId="{85B5B895-7E10-412B-A64B-C406DA090D33}">
      <dgm:prSet/>
      <dgm:spPr/>
      <dgm:t>
        <a:bodyPr/>
        <a:lstStyle/>
        <a:p>
          <a:endParaRPr lang="es-ES"/>
        </a:p>
      </dgm:t>
    </dgm:pt>
    <dgm:pt modelId="{7396169E-233B-4E2D-84EA-51EC2BE4D10B}" type="sibTrans" cxnId="{85B5B895-7E10-412B-A64B-C406DA090D33}">
      <dgm:prSet/>
      <dgm:spPr/>
      <dgm:t>
        <a:bodyPr/>
        <a:lstStyle/>
        <a:p>
          <a:endParaRPr lang="es-ES"/>
        </a:p>
      </dgm:t>
    </dgm:pt>
    <dgm:pt modelId="{042D8FAE-74A1-478A-8CA3-D3922196E5CF}">
      <dgm:prSet phldrT="[Texto]" custT="1"/>
      <dgm:spPr/>
      <dgm:t>
        <a:bodyPr/>
        <a:lstStyle/>
        <a:p>
          <a:r>
            <a:rPr lang="es-MX" sz="2800" dirty="0">
              <a:latin typeface="Arial" panose="020B0604020202020204" pitchFamily="34" charset="0"/>
              <a:cs typeface="Arial" panose="020B0604020202020204" pitchFamily="34" charset="0"/>
            </a:rPr>
            <a:t> </a:t>
          </a:r>
          <a:r>
            <a:rPr lang="es-MX" sz="2000" dirty="0">
              <a:latin typeface="Arial" panose="020B0604020202020204" pitchFamily="34" charset="0"/>
              <a:cs typeface="Arial" panose="020B0604020202020204" pitchFamily="34" charset="0"/>
            </a:rPr>
            <a:t>I. Conferencia sobre Derecho del Mar</a:t>
          </a:r>
        </a:p>
        <a:p>
          <a:r>
            <a:rPr lang="es-MX" sz="2000" dirty="0">
              <a:latin typeface="Arial" panose="020B0604020202020204" pitchFamily="34" charset="0"/>
              <a:cs typeface="Arial" panose="020B0604020202020204" pitchFamily="34" charset="0"/>
            </a:rPr>
            <a:t>(Art.14, N°2)</a:t>
          </a:r>
        </a:p>
      </dgm:t>
    </dgm:pt>
    <dgm:pt modelId="{656D56AE-6409-4158-9081-5651D8CD2988}" type="parTrans" cxnId="{83E8B3DA-A061-4840-A3D7-A808207C45DF}">
      <dgm:prSet/>
      <dgm:spPr/>
      <dgm:t>
        <a:bodyPr/>
        <a:lstStyle/>
        <a:p>
          <a:endParaRPr lang="es-ES"/>
        </a:p>
      </dgm:t>
    </dgm:pt>
    <dgm:pt modelId="{936B6C80-4E8A-48B1-B8F0-1B4F4CD9FA21}" type="sibTrans" cxnId="{83E8B3DA-A061-4840-A3D7-A808207C45DF}">
      <dgm:prSet/>
      <dgm:spPr/>
      <dgm:t>
        <a:bodyPr/>
        <a:lstStyle/>
        <a:p>
          <a:endParaRPr lang="es-ES"/>
        </a:p>
      </dgm:t>
    </dgm:pt>
    <dgm:pt modelId="{AB099B57-8FDE-4616-B59D-70BE3225BC1C}">
      <dgm:prSet phldrT="[Texto]" custT="1"/>
      <dgm:spPr/>
      <dgm:t>
        <a:bodyPr/>
        <a:lstStyle/>
        <a:p>
          <a:r>
            <a:rPr lang="es-MX" sz="1400" dirty="0">
              <a:latin typeface="Arial" panose="020B0604020202020204" pitchFamily="34" charset="0"/>
              <a:cs typeface="Arial" panose="020B0604020202020204" pitchFamily="34" charset="0"/>
            </a:rPr>
            <a:t>“Se entiende el hecho de navegar por el mar territorial, ya sea para atravesarlo sin penetrar en las aguas interiores, ya sea para dirigirse hacia estas aguas, ya sea para dirigirse hacia altamar viniendo de ellas” </a:t>
          </a:r>
          <a:endParaRPr lang="es-ES" sz="1400" dirty="0"/>
        </a:p>
      </dgm:t>
    </dgm:pt>
    <dgm:pt modelId="{B134B664-8A6C-421A-A55E-248C2C422B09}" type="parTrans" cxnId="{E27D492D-D272-462A-9D79-7E83002369D7}">
      <dgm:prSet/>
      <dgm:spPr/>
      <dgm:t>
        <a:bodyPr/>
        <a:lstStyle/>
        <a:p>
          <a:endParaRPr lang="es-ES"/>
        </a:p>
      </dgm:t>
    </dgm:pt>
    <dgm:pt modelId="{6309EC16-496F-4311-959B-746139770586}" type="sibTrans" cxnId="{E27D492D-D272-462A-9D79-7E83002369D7}">
      <dgm:prSet/>
      <dgm:spPr/>
      <dgm:t>
        <a:bodyPr/>
        <a:lstStyle/>
        <a:p>
          <a:endParaRPr lang="es-ES"/>
        </a:p>
      </dgm:t>
    </dgm:pt>
    <dgm:pt modelId="{CA55537B-C907-47DA-A0B6-6DBEBD52E155}">
      <dgm:prSet custT="1"/>
      <dgm:spPr/>
      <dgm:t>
        <a:bodyPr/>
        <a:lstStyle/>
        <a:p>
          <a:r>
            <a:rPr lang="es-MX" sz="2800" dirty="0">
              <a:latin typeface="Arial" panose="020B0604020202020204" pitchFamily="34" charset="0"/>
              <a:cs typeface="Arial" panose="020B0604020202020204" pitchFamily="34" charset="0"/>
            </a:rPr>
            <a:t> </a:t>
          </a:r>
          <a:r>
            <a:rPr lang="es-MX" sz="2000" dirty="0">
              <a:latin typeface="Arial" panose="020B0604020202020204" pitchFamily="34" charset="0"/>
              <a:cs typeface="Arial" panose="020B0604020202020204" pitchFamily="34" charset="0"/>
            </a:rPr>
            <a:t>CONVEMAR</a:t>
          </a:r>
        </a:p>
        <a:p>
          <a:r>
            <a:rPr lang="es-MX" sz="2000" dirty="0">
              <a:latin typeface="Arial" panose="020B0604020202020204" pitchFamily="34" charset="0"/>
              <a:cs typeface="Arial" panose="020B0604020202020204" pitchFamily="34" charset="0"/>
            </a:rPr>
            <a:t>(Art. 17)</a:t>
          </a:r>
        </a:p>
      </dgm:t>
    </dgm:pt>
    <dgm:pt modelId="{AE9F5F4A-D1BC-4CE2-B85D-5CD1594F43DB}" type="parTrans" cxnId="{066BC63F-D40C-4A41-9C5A-363029AD2F6D}">
      <dgm:prSet/>
      <dgm:spPr/>
      <dgm:t>
        <a:bodyPr/>
        <a:lstStyle/>
        <a:p>
          <a:endParaRPr lang="es-ES"/>
        </a:p>
      </dgm:t>
    </dgm:pt>
    <dgm:pt modelId="{19F2A7D0-554B-4F82-8484-16B2DFF5BA40}" type="sibTrans" cxnId="{066BC63F-D40C-4A41-9C5A-363029AD2F6D}">
      <dgm:prSet/>
      <dgm:spPr/>
      <dgm:t>
        <a:bodyPr/>
        <a:lstStyle/>
        <a:p>
          <a:endParaRPr lang="es-ES"/>
        </a:p>
      </dgm:t>
    </dgm:pt>
    <dgm:pt modelId="{70581B4E-47AA-4E09-8088-5191B8C37292}">
      <dgm:prSet custT="1"/>
      <dgm:spPr/>
      <dgm:t>
        <a:bodyPr/>
        <a:lstStyle/>
        <a:p>
          <a:endParaRPr lang="es-MX" sz="1200" dirty="0">
            <a:latin typeface="Arial" panose="020B0604020202020204" pitchFamily="34" charset="0"/>
            <a:cs typeface="Arial" panose="020B0604020202020204" pitchFamily="34" charset="0"/>
          </a:endParaRPr>
        </a:p>
        <a:p>
          <a:endParaRPr lang="es-MX" sz="1200" dirty="0">
            <a:latin typeface="Arial" panose="020B0604020202020204" pitchFamily="34" charset="0"/>
            <a:cs typeface="Arial" panose="020B0604020202020204" pitchFamily="34" charset="0"/>
          </a:endParaRPr>
        </a:p>
        <a:p>
          <a:r>
            <a:rPr lang="es-MX" sz="1400" dirty="0">
              <a:latin typeface="Arial" panose="020B0604020202020204" pitchFamily="34" charset="0"/>
              <a:cs typeface="Arial" panose="020B0604020202020204" pitchFamily="34" charset="0"/>
            </a:rPr>
            <a:t>“Con sujeción a esta Convención, los buques de todos los Estados, sean ribereños o sin litoral, </a:t>
          </a:r>
          <a:r>
            <a:rPr lang="es-MX" sz="1400" u="sng" dirty="0">
              <a:latin typeface="Arial" panose="020B0604020202020204" pitchFamily="34" charset="0"/>
              <a:cs typeface="Arial" panose="020B0604020202020204" pitchFamily="34" charset="0"/>
            </a:rPr>
            <a:t>gozan del derecho de paso inocente </a:t>
          </a:r>
          <a:r>
            <a:rPr lang="es-MX" sz="1400" dirty="0">
              <a:latin typeface="Arial" panose="020B0604020202020204" pitchFamily="34" charset="0"/>
              <a:cs typeface="Arial" panose="020B0604020202020204" pitchFamily="34" charset="0"/>
            </a:rPr>
            <a:t>a través del mar territorial”.</a:t>
          </a:r>
        </a:p>
        <a:p>
          <a:endParaRPr lang="es-ES" sz="1200" dirty="0"/>
        </a:p>
        <a:p>
          <a:endParaRPr lang="es-ES" sz="1200" dirty="0"/>
        </a:p>
      </dgm:t>
    </dgm:pt>
    <dgm:pt modelId="{0F6489F1-0517-43BC-AAB4-CBF3EB76D87A}" type="parTrans" cxnId="{516CDB41-247C-4506-808A-245B3680AC6A}">
      <dgm:prSet/>
      <dgm:spPr/>
      <dgm:t>
        <a:bodyPr/>
        <a:lstStyle/>
        <a:p>
          <a:endParaRPr lang="es-ES"/>
        </a:p>
      </dgm:t>
    </dgm:pt>
    <dgm:pt modelId="{3365A35F-3597-4124-A034-C6DDCC215173}" type="sibTrans" cxnId="{516CDB41-247C-4506-808A-245B3680AC6A}">
      <dgm:prSet/>
      <dgm:spPr/>
      <dgm:t>
        <a:bodyPr/>
        <a:lstStyle/>
        <a:p>
          <a:endParaRPr lang="es-ES"/>
        </a:p>
      </dgm:t>
    </dgm:pt>
    <dgm:pt modelId="{FEE329ED-F11F-42C1-A449-C3EE84A62446}" type="pres">
      <dgm:prSet presAssocID="{CE4E36FC-BD53-4009-9609-C7994858B153}" presName="hierChild1" presStyleCnt="0">
        <dgm:presLayoutVars>
          <dgm:chPref val="1"/>
          <dgm:dir/>
          <dgm:animOne val="branch"/>
          <dgm:animLvl val="lvl"/>
          <dgm:resizeHandles/>
        </dgm:presLayoutVars>
      </dgm:prSet>
      <dgm:spPr/>
    </dgm:pt>
    <dgm:pt modelId="{E76543AB-59DF-4912-85B9-83406C3766EB}" type="pres">
      <dgm:prSet presAssocID="{F7E9909F-3928-4EEF-8838-91A4C653D06D}" presName="hierRoot1" presStyleCnt="0"/>
      <dgm:spPr/>
    </dgm:pt>
    <dgm:pt modelId="{9C883EF2-EA32-466F-9D15-8DBCDB23F70F}" type="pres">
      <dgm:prSet presAssocID="{F7E9909F-3928-4EEF-8838-91A4C653D06D}" presName="composite" presStyleCnt="0"/>
      <dgm:spPr/>
    </dgm:pt>
    <dgm:pt modelId="{D3B792D5-6DDA-4A18-9810-D7AAEAA441AE}" type="pres">
      <dgm:prSet presAssocID="{F7E9909F-3928-4EEF-8838-91A4C653D06D}" presName="background" presStyleLbl="node0" presStyleIdx="0" presStyleCnt="1"/>
      <dgm:spPr/>
    </dgm:pt>
    <dgm:pt modelId="{74693DCD-50C0-41BF-A0DA-3182A1E2E564}" type="pres">
      <dgm:prSet presAssocID="{F7E9909F-3928-4EEF-8838-91A4C653D06D}" presName="text" presStyleLbl="fgAcc0" presStyleIdx="0" presStyleCnt="1" custScaleX="98713" custScaleY="57282" custLinFactNeighborX="1481" custLinFactNeighborY="2742">
        <dgm:presLayoutVars>
          <dgm:chPref val="3"/>
        </dgm:presLayoutVars>
      </dgm:prSet>
      <dgm:spPr/>
    </dgm:pt>
    <dgm:pt modelId="{63CA6E5D-1BD0-44EA-A882-9EA187325B69}" type="pres">
      <dgm:prSet presAssocID="{F7E9909F-3928-4EEF-8838-91A4C653D06D}" presName="hierChild2" presStyleCnt="0"/>
      <dgm:spPr/>
    </dgm:pt>
    <dgm:pt modelId="{DC80F3D2-35D6-43B0-B125-0A575042FBDE}" type="pres">
      <dgm:prSet presAssocID="{656D56AE-6409-4158-9081-5651D8CD2988}" presName="Name10" presStyleLbl="parChTrans1D2" presStyleIdx="0" presStyleCnt="2"/>
      <dgm:spPr/>
    </dgm:pt>
    <dgm:pt modelId="{5AF40AEE-324A-477D-93DB-4AF1D0CF4744}" type="pres">
      <dgm:prSet presAssocID="{042D8FAE-74A1-478A-8CA3-D3922196E5CF}" presName="hierRoot2" presStyleCnt="0"/>
      <dgm:spPr/>
    </dgm:pt>
    <dgm:pt modelId="{8677C535-19C5-473B-89BB-2B0EF2AF7DB4}" type="pres">
      <dgm:prSet presAssocID="{042D8FAE-74A1-478A-8CA3-D3922196E5CF}" presName="composite2" presStyleCnt="0"/>
      <dgm:spPr/>
    </dgm:pt>
    <dgm:pt modelId="{85EF57CA-F66A-4185-A6AC-81A2042B949D}" type="pres">
      <dgm:prSet presAssocID="{042D8FAE-74A1-478A-8CA3-D3922196E5CF}" presName="background2" presStyleLbl="node2" presStyleIdx="0" presStyleCnt="2"/>
      <dgm:spPr/>
    </dgm:pt>
    <dgm:pt modelId="{1DA1BBC7-CD58-4537-A34C-97D2EBF6186D}" type="pres">
      <dgm:prSet presAssocID="{042D8FAE-74A1-478A-8CA3-D3922196E5CF}" presName="text2" presStyleLbl="fgAcc2" presStyleIdx="0" presStyleCnt="2" custScaleX="183381">
        <dgm:presLayoutVars>
          <dgm:chPref val="3"/>
        </dgm:presLayoutVars>
      </dgm:prSet>
      <dgm:spPr/>
    </dgm:pt>
    <dgm:pt modelId="{A8E3462C-A39F-4D14-BE25-4B203CDC7083}" type="pres">
      <dgm:prSet presAssocID="{042D8FAE-74A1-478A-8CA3-D3922196E5CF}" presName="hierChild3" presStyleCnt="0"/>
      <dgm:spPr/>
    </dgm:pt>
    <dgm:pt modelId="{556A3B02-1799-4576-878D-6E3E7B7830EE}" type="pres">
      <dgm:prSet presAssocID="{B134B664-8A6C-421A-A55E-248C2C422B09}" presName="Name17" presStyleLbl="parChTrans1D3" presStyleIdx="0" presStyleCnt="2"/>
      <dgm:spPr/>
    </dgm:pt>
    <dgm:pt modelId="{56649254-476F-4EE0-89EB-A89445942FF0}" type="pres">
      <dgm:prSet presAssocID="{AB099B57-8FDE-4616-B59D-70BE3225BC1C}" presName="hierRoot3" presStyleCnt="0"/>
      <dgm:spPr/>
    </dgm:pt>
    <dgm:pt modelId="{3A46DC55-0657-43B5-95DB-933C5C1B6773}" type="pres">
      <dgm:prSet presAssocID="{AB099B57-8FDE-4616-B59D-70BE3225BC1C}" presName="composite3" presStyleCnt="0"/>
      <dgm:spPr/>
    </dgm:pt>
    <dgm:pt modelId="{219166F6-D234-4ECB-AC51-A3D7C8878799}" type="pres">
      <dgm:prSet presAssocID="{AB099B57-8FDE-4616-B59D-70BE3225BC1C}" presName="background3" presStyleLbl="node3" presStyleIdx="0" presStyleCnt="2"/>
      <dgm:spPr/>
    </dgm:pt>
    <dgm:pt modelId="{79D11774-4AE4-48B2-8333-5BEAF21D2254}" type="pres">
      <dgm:prSet presAssocID="{AB099B57-8FDE-4616-B59D-70BE3225BC1C}" presName="text3" presStyleLbl="fgAcc3" presStyleIdx="0" presStyleCnt="2" custScaleX="177231">
        <dgm:presLayoutVars>
          <dgm:chPref val="3"/>
        </dgm:presLayoutVars>
      </dgm:prSet>
      <dgm:spPr/>
    </dgm:pt>
    <dgm:pt modelId="{322C54FB-5F76-4216-BCD6-82C8CB1CE532}" type="pres">
      <dgm:prSet presAssocID="{AB099B57-8FDE-4616-B59D-70BE3225BC1C}" presName="hierChild4" presStyleCnt="0"/>
      <dgm:spPr/>
    </dgm:pt>
    <dgm:pt modelId="{6DB7D9B2-C62C-4ED1-8831-036023F4D0FF}" type="pres">
      <dgm:prSet presAssocID="{AE9F5F4A-D1BC-4CE2-B85D-5CD1594F43DB}" presName="Name10" presStyleLbl="parChTrans1D2" presStyleIdx="1" presStyleCnt="2"/>
      <dgm:spPr/>
    </dgm:pt>
    <dgm:pt modelId="{E839C5DB-9B7B-4590-840A-4718E7726D31}" type="pres">
      <dgm:prSet presAssocID="{CA55537B-C907-47DA-A0B6-6DBEBD52E155}" presName="hierRoot2" presStyleCnt="0"/>
      <dgm:spPr/>
    </dgm:pt>
    <dgm:pt modelId="{7384FA1A-29FC-475C-93C8-4DFB37C1266E}" type="pres">
      <dgm:prSet presAssocID="{CA55537B-C907-47DA-A0B6-6DBEBD52E155}" presName="composite2" presStyleCnt="0"/>
      <dgm:spPr/>
    </dgm:pt>
    <dgm:pt modelId="{204DC93C-3BE5-459A-9433-6F6A624EFD94}" type="pres">
      <dgm:prSet presAssocID="{CA55537B-C907-47DA-A0B6-6DBEBD52E155}" presName="background2" presStyleLbl="node2" presStyleIdx="1" presStyleCnt="2"/>
      <dgm:spPr/>
    </dgm:pt>
    <dgm:pt modelId="{9952F8D3-BD60-4C3D-BC33-DAFCBBBC7234}" type="pres">
      <dgm:prSet presAssocID="{CA55537B-C907-47DA-A0B6-6DBEBD52E155}" presName="text2" presStyleLbl="fgAcc2" presStyleIdx="1" presStyleCnt="2" custLinFactNeighborX="-2411" custLinFactNeighborY="-1738">
        <dgm:presLayoutVars>
          <dgm:chPref val="3"/>
        </dgm:presLayoutVars>
      </dgm:prSet>
      <dgm:spPr/>
    </dgm:pt>
    <dgm:pt modelId="{6E6BE08D-7848-4801-93DB-38C971FFCB86}" type="pres">
      <dgm:prSet presAssocID="{CA55537B-C907-47DA-A0B6-6DBEBD52E155}" presName="hierChild3" presStyleCnt="0"/>
      <dgm:spPr/>
    </dgm:pt>
    <dgm:pt modelId="{AE41CA5E-BE0C-4960-B9F5-C672CB954113}" type="pres">
      <dgm:prSet presAssocID="{0F6489F1-0517-43BC-AAB4-CBF3EB76D87A}" presName="Name17" presStyleLbl="parChTrans1D3" presStyleIdx="1" presStyleCnt="2"/>
      <dgm:spPr/>
    </dgm:pt>
    <dgm:pt modelId="{33DB48EE-42E6-406C-9BE8-518254568598}" type="pres">
      <dgm:prSet presAssocID="{70581B4E-47AA-4E09-8088-5191B8C37292}" presName="hierRoot3" presStyleCnt="0"/>
      <dgm:spPr/>
    </dgm:pt>
    <dgm:pt modelId="{BA4DCB3C-D0C7-491B-919F-1AAF2501B0E2}" type="pres">
      <dgm:prSet presAssocID="{70581B4E-47AA-4E09-8088-5191B8C37292}" presName="composite3" presStyleCnt="0"/>
      <dgm:spPr/>
    </dgm:pt>
    <dgm:pt modelId="{B8651893-4F9D-48CF-96FC-FE8060E14CB5}" type="pres">
      <dgm:prSet presAssocID="{70581B4E-47AA-4E09-8088-5191B8C37292}" presName="background3" presStyleLbl="node3" presStyleIdx="1" presStyleCnt="2"/>
      <dgm:spPr/>
    </dgm:pt>
    <dgm:pt modelId="{75FA14E5-B6B8-4A33-8F4D-256F4C6F5995}" type="pres">
      <dgm:prSet presAssocID="{70581B4E-47AA-4E09-8088-5191B8C37292}" presName="text3" presStyleLbl="fgAcc3" presStyleIdx="1" presStyleCnt="2" custScaleX="162931">
        <dgm:presLayoutVars>
          <dgm:chPref val="3"/>
        </dgm:presLayoutVars>
      </dgm:prSet>
      <dgm:spPr/>
    </dgm:pt>
    <dgm:pt modelId="{57B30C5A-E7C5-4EC8-B49D-F7DDCB983439}" type="pres">
      <dgm:prSet presAssocID="{70581B4E-47AA-4E09-8088-5191B8C37292}" presName="hierChild4" presStyleCnt="0"/>
      <dgm:spPr/>
    </dgm:pt>
  </dgm:ptLst>
  <dgm:cxnLst>
    <dgm:cxn modelId="{468EEA26-A2B3-45FB-B9DE-A6AA942CD92B}" type="presOf" srcId="{0F6489F1-0517-43BC-AAB4-CBF3EB76D87A}" destId="{AE41CA5E-BE0C-4960-B9F5-C672CB954113}" srcOrd="0" destOrd="0" presId="urn:microsoft.com/office/officeart/2005/8/layout/hierarchy1"/>
    <dgm:cxn modelId="{E27D492D-D272-462A-9D79-7E83002369D7}" srcId="{042D8FAE-74A1-478A-8CA3-D3922196E5CF}" destId="{AB099B57-8FDE-4616-B59D-70BE3225BC1C}" srcOrd="0" destOrd="0" parTransId="{B134B664-8A6C-421A-A55E-248C2C422B09}" sibTransId="{6309EC16-496F-4311-959B-746139770586}"/>
    <dgm:cxn modelId="{30653531-E8C5-4EDF-9579-57BBDFF0DCE1}" type="presOf" srcId="{AB099B57-8FDE-4616-B59D-70BE3225BC1C}" destId="{79D11774-4AE4-48B2-8333-5BEAF21D2254}" srcOrd="0" destOrd="0" presId="urn:microsoft.com/office/officeart/2005/8/layout/hierarchy1"/>
    <dgm:cxn modelId="{066BC63F-D40C-4A41-9C5A-363029AD2F6D}" srcId="{F7E9909F-3928-4EEF-8838-91A4C653D06D}" destId="{CA55537B-C907-47DA-A0B6-6DBEBD52E155}" srcOrd="1" destOrd="0" parTransId="{AE9F5F4A-D1BC-4CE2-B85D-5CD1594F43DB}" sibTransId="{19F2A7D0-554B-4F82-8484-16B2DFF5BA40}"/>
    <dgm:cxn modelId="{516CDB41-247C-4506-808A-245B3680AC6A}" srcId="{CA55537B-C907-47DA-A0B6-6DBEBD52E155}" destId="{70581B4E-47AA-4E09-8088-5191B8C37292}" srcOrd="0" destOrd="0" parTransId="{0F6489F1-0517-43BC-AAB4-CBF3EB76D87A}" sibTransId="{3365A35F-3597-4124-A034-C6DDCC215173}"/>
    <dgm:cxn modelId="{BA1DAA62-F838-4C1E-A817-9C739EEEB15C}" type="presOf" srcId="{042D8FAE-74A1-478A-8CA3-D3922196E5CF}" destId="{1DA1BBC7-CD58-4537-A34C-97D2EBF6186D}" srcOrd="0" destOrd="0" presId="urn:microsoft.com/office/officeart/2005/8/layout/hierarchy1"/>
    <dgm:cxn modelId="{F9A06A64-D08F-4171-9F9D-596A9D223C8A}" type="presOf" srcId="{B134B664-8A6C-421A-A55E-248C2C422B09}" destId="{556A3B02-1799-4576-878D-6E3E7B7830EE}" srcOrd="0" destOrd="0" presId="urn:microsoft.com/office/officeart/2005/8/layout/hierarchy1"/>
    <dgm:cxn modelId="{A56E2C7A-C3B1-4394-AA14-2E72359C58F6}" type="presOf" srcId="{F7E9909F-3928-4EEF-8838-91A4C653D06D}" destId="{74693DCD-50C0-41BF-A0DA-3182A1E2E564}" srcOrd="0" destOrd="0" presId="urn:microsoft.com/office/officeart/2005/8/layout/hierarchy1"/>
    <dgm:cxn modelId="{5A5A3C81-533E-40F1-8170-6EF755751E9C}" type="presOf" srcId="{656D56AE-6409-4158-9081-5651D8CD2988}" destId="{DC80F3D2-35D6-43B0-B125-0A575042FBDE}" srcOrd="0" destOrd="0" presId="urn:microsoft.com/office/officeart/2005/8/layout/hierarchy1"/>
    <dgm:cxn modelId="{6A079F8C-0DBF-4E69-9D41-2EAC6DB04E7B}" type="presOf" srcId="{AE9F5F4A-D1BC-4CE2-B85D-5CD1594F43DB}" destId="{6DB7D9B2-C62C-4ED1-8831-036023F4D0FF}" srcOrd="0" destOrd="0" presId="urn:microsoft.com/office/officeart/2005/8/layout/hierarchy1"/>
    <dgm:cxn modelId="{85B5B895-7E10-412B-A64B-C406DA090D33}" srcId="{CE4E36FC-BD53-4009-9609-C7994858B153}" destId="{F7E9909F-3928-4EEF-8838-91A4C653D06D}" srcOrd="0" destOrd="0" parTransId="{CA10D727-4A9D-4763-A85D-FF80310A4AB6}" sibTransId="{7396169E-233B-4E2D-84EA-51EC2BE4D10B}"/>
    <dgm:cxn modelId="{8416CE9B-9D4E-4A26-95FF-34B77B47AAA6}" type="presOf" srcId="{CA55537B-C907-47DA-A0B6-6DBEBD52E155}" destId="{9952F8D3-BD60-4C3D-BC33-DAFCBBBC7234}" srcOrd="0" destOrd="0" presId="urn:microsoft.com/office/officeart/2005/8/layout/hierarchy1"/>
    <dgm:cxn modelId="{9CB731BD-9C23-4027-A192-8D22325F044D}" type="presOf" srcId="{CE4E36FC-BD53-4009-9609-C7994858B153}" destId="{FEE329ED-F11F-42C1-A449-C3EE84A62446}" srcOrd="0" destOrd="0" presId="urn:microsoft.com/office/officeart/2005/8/layout/hierarchy1"/>
    <dgm:cxn modelId="{83E8B3DA-A061-4840-A3D7-A808207C45DF}" srcId="{F7E9909F-3928-4EEF-8838-91A4C653D06D}" destId="{042D8FAE-74A1-478A-8CA3-D3922196E5CF}" srcOrd="0" destOrd="0" parTransId="{656D56AE-6409-4158-9081-5651D8CD2988}" sibTransId="{936B6C80-4E8A-48B1-B8F0-1B4F4CD9FA21}"/>
    <dgm:cxn modelId="{B748DEE7-30F7-4EF2-B461-AF6AFE6BAFDC}" type="presOf" srcId="{70581B4E-47AA-4E09-8088-5191B8C37292}" destId="{75FA14E5-B6B8-4A33-8F4D-256F4C6F5995}" srcOrd="0" destOrd="0" presId="urn:microsoft.com/office/officeart/2005/8/layout/hierarchy1"/>
    <dgm:cxn modelId="{BD0EB0AD-07AB-4900-9F57-C669D404E8FC}" type="presParOf" srcId="{FEE329ED-F11F-42C1-A449-C3EE84A62446}" destId="{E76543AB-59DF-4912-85B9-83406C3766EB}" srcOrd="0" destOrd="0" presId="urn:microsoft.com/office/officeart/2005/8/layout/hierarchy1"/>
    <dgm:cxn modelId="{6DEC8E74-D3DE-4AC9-82D2-75E13DD1D6B6}" type="presParOf" srcId="{E76543AB-59DF-4912-85B9-83406C3766EB}" destId="{9C883EF2-EA32-466F-9D15-8DBCDB23F70F}" srcOrd="0" destOrd="0" presId="urn:microsoft.com/office/officeart/2005/8/layout/hierarchy1"/>
    <dgm:cxn modelId="{D0391E0D-5279-4CA9-9485-56AB325B7581}" type="presParOf" srcId="{9C883EF2-EA32-466F-9D15-8DBCDB23F70F}" destId="{D3B792D5-6DDA-4A18-9810-D7AAEAA441AE}" srcOrd="0" destOrd="0" presId="urn:microsoft.com/office/officeart/2005/8/layout/hierarchy1"/>
    <dgm:cxn modelId="{34C10C76-8AE3-421F-826A-A5ACF2C3160E}" type="presParOf" srcId="{9C883EF2-EA32-466F-9D15-8DBCDB23F70F}" destId="{74693DCD-50C0-41BF-A0DA-3182A1E2E564}" srcOrd="1" destOrd="0" presId="urn:microsoft.com/office/officeart/2005/8/layout/hierarchy1"/>
    <dgm:cxn modelId="{43722D45-8FFD-48DC-9E71-8B2799FD0D9C}" type="presParOf" srcId="{E76543AB-59DF-4912-85B9-83406C3766EB}" destId="{63CA6E5D-1BD0-44EA-A882-9EA187325B69}" srcOrd="1" destOrd="0" presId="urn:microsoft.com/office/officeart/2005/8/layout/hierarchy1"/>
    <dgm:cxn modelId="{9E796FE8-748A-4DF6-8F02-D2FF13CEF2EE}" type="presParOf" srcId="{63CA6E5D-1BD0-44EA-A882-9EA187325B69}" destId="{DC80F3D2-35D6-43B0-B125-0A575042FBDE}" srcOrd="0" destOrd="0" presId="urn:microsoft.com/office/officeart/2005/8/layout/hierarchy1"/>
    <dgm:cxn modelId="{87B213AA-B3E7-4393-9D38-62C62BEB7258}" type="presParOf" srcId="{63CA6E5D-1BD0-44EA-A882-9EA187325B69}" destId="{5AF40AEE-324A-477D-93DB-4AF1D0CF4744}" srcOrd="1" destOrd="0" presId="urn:microsoft.com/office/officeart/2005/8/layout/hierarchy1"/>
    <dgm:cxn modelId="{41BFAE1B-0A16-49C3-ADFD-C786AB719B02}" type="presParOf" srcId="{5AF40AEE-324A-477D-93DB-4AF1D0CF4744}" destId="{8677C535-19C5-473B-89BB-2B0EF2AF7DB4}" srcOrd="0" destOrd="0" presId="urn:microsoft.com/office/officeart/2005/8/layout/hierarchy1"/>
    <dgm:cxn modelId="{89A9DCE2-6969-4A1F-82FD-0BFC735DF8E5}" type="presParOf" srcId="{8677C535-19C5-473B-89BB-2B0EF2AF7DB4}" destId="{85EF57CA-F66A-4185-A6AC-81A2042B949D}" srcOrd="0" destOrd="0" presId="urn:microsoft.com/office/officeart/2005/8/layout/hierarchy1"/>
    <dgm:cxn modelId="{E0B815DF-A63A-4109-9BB6-658E93D1474B}" type="presParOf" srcId="{8677C535-19C5-473B-89BB-2B0EF2AF7DB4}" destId="{1DA1BBC7-CD58-4537-A34C-97D2EBF6186D}" srcOrd="1" destOrd="0" presId="urn:microsoft.com/office/officeart/2005/8/layout/hierarchy1"/>
    <dgm:cxn modelId="{285B8586-9348-48CF-880F-6A28F28A18BD}" type="presParOf" srcId="{5AF40AEE-324A-477D-93DB-4AF1D0CF4744}" destId="{A8E3462C-A39F-4D14-BE25-4B203CDC7083}" srcOrd="1" destOrd="0" presId="urn:microsoft.com/office/officeart/2005/8/layout/hierarchy1"/>
    <dgm:cxn modelId="{3B6D3848-4631-4056-A33A-ABEE30155BE3}" type="presParOf" srcId="{A8E3462C-A39F-4D14-BE25-4B203CDC7083}" destId="{556A3B02-1799-4576-878D-6E3E7B7830EE}" srcOrd="0" destOrd="0" presId="urn:microsoft.com/office/officeart/2005/8/layout/hierarchy1"/>
    <dgm:cxn modelId="{D811061E-29A0-4D41-80FB-6E51DF7B4036}" type="presParOf" srcId="{A8E3462C-A39F-4D14-BE25-4B203CDC7083}" destId="{56649254-476F-4EE0-89EB-A89445942FF0}" srcOrd="1" destOrd="0" presId="urn:microsoft.com/office/officeart/2005/8/layout/hierarchy1"/>
    <dgm:cxn modelId="{387BA7A7-EAC1-4FC8-92FB-0D628ABE33FD}" type="presParOf" srcId="{56649254-476F-4EE0-89EB-A89445942FF0}" destId="{3A46DC55-0657-43B5-95DB-933C5C1B6773}" srcOrd="0" destOrd="0" presId="urn:microsoft.com/office/officeart/2005/8/layout/hierarchy1"/>
    <dgm:cxn modelId="{57D8CB48-3761-41EB-912E-615257DEED83}" type="presParOf" srcId="{3A46DC55-0657-43B5-95DB-933C5C1B6773}" destId="{219166F6-D234-4ECB-AC51-A3D7C8878799}" srcOrd="0" destOrd="0" presId="urn:microsoft.com/office/officeart/2005/8/layout/hierarchy1"/>
    <dgm:cxn modelId="{DA018036-E8C3-48C9-AA95-BE0B74DE54B0}" type="presParOf" srcId="{3A46DC55-0657-43B5-95DB-933C5C1B6773}" destId="{79D11774-4AE4-48B2-8333-5BEAF21D2254}" srcOrd="1" destOrd="0" presId="urn:microsoft.com/office/officeart/2005/8/layout/hierarchy1"/>
    <dgm:cxn modelId="{F4BB45EC-0DBC-4A4D-B5FD-D79D220CDD93}" type="presParOf" srcId="{56649254-476F-4EE0-89EB-A89445942FF0}" destId="{322C54FB-5F76-4216-BCD6-82C8CB1CE532}" srcOrd="1" destOrd="0" presId="urn:microsoft.com/office/officeart/2005/8/layout/hierarchy1"/>
    <dgm:cxn modelId="{1987829B-208B-4474-86C5-003ACFFA4AD8}" type="presParOf" srcId="{63CA6E5D-1BD0-44EA-A882-9EA187325B69}" destId="{6DB7D9B2-C62C-4ED1-8831-036023F4D0FF}" srcOrd="2" destOrd="0" presId="urn:microsoft.com/office/officeart/2005/8/layout/hierarchy1"/>
    <dgm:cxn modelId="{AD69D99B-5805-4782-80AF-B36696E4B773}" type="presParOf" srcId="{63CA6E5D-1BD0-44EA-A882-9EA187325B69}" destId="{E839C5DB-9B7B-4590-840A-4718E7726D31}" srcOrd="3" destOrd="0" presId="urn:microsoft.com/office/officeart/2005/8/layout/hierarchy1"/>
    <dgm:cxn modelId="{28AE852A-7AC9-4860-A586-F0327C03BC42}" type="presParOf" srcId="{E839C5DB-9B7B-4590-840A-4718E7726D31}" destId="{7384FA1A-29FC-475C-93C8-4DFB37C1266E}" srcOrd="0" destOrd="0" presId="urn:microsoft.com/office/officeart/2005/8/layout/hierarchy1"/>
    <dgm:cxn modelId="{FFC71B96-EB4E-41E8-907E-70C671153544}" type="presParOf" srcId="{7384FA1A-29FC-475C-93C8-4DFB37C1266E}" destId="{204DC93C-3BE5-459A-9433-6F6A624EFD94}" srcOrd="0" destOrd="0" presId="urn:microsoft.com/office/officeart/2005/8/layout/hierarchy1"/>
    <dgm:cxn modelId="{F88E02E2-51A2-446E-8811-6BC107F5D3E5}" type="presParOf" srcId="{7384FA1A-29FC-475C-93C8-4DFB37C1266E}" destId="{9952F8D3-BD60-4C3D-BC33-DAFCBBBC7234}" srcOrd="1" destOrd="0" presId="urn:microsoft.com/office/officeart/2005/8/layout/hierarchy1"/>
    <dgm:cxn modelId="{5D57C99C-A95D-480C-8ECD-3CB3BE1C82DE}" type="presParOf" srcId="{E839C5DB-9B7B-4590-840A-4718E7726D31}" destId="{6E6BE08D-7848-4801-93DB-38C971FFCB86}" srcOrd="1" destOrd="0" presId="urn:microsoft.com/office/officeart/2005/8/layout/hierarchy1"/>
    <dgm:cxn modelId="{240FCCA9-6A55-436D-88B3-F96A11BC70CE}" type="presParOf" srcId="{6E6BE08D-7848-4801-93DB-38C971FFCB86}" destId="{AE41CA5E-BE0C-4960-B9F5-C672CB954113}" srcOrd="0" destOrd="0" presId="urn:microsoft.com/office/officeart/2005/8/layout/hierarchy1"/>
    <dgm:cxn modelId="{CB7A192F-EA45-4434-9603-40EC9E3A7398}" type="presParOf" srcId="{6E6BE08D-7848-4801-93DB-38C971FFCB86}" destId="{33DB48EE-42E6-406C-9BE8-518254568598}" srcOrd="1" destOrd="0" presId="urn:microsoft.com/office/officeart/2005/8/layout/hierarchy1"/>
    <dgm:cxn modelId="{CA3DA982-B9A6-497E-9C3D-1673D5A79224}" type="presParOf" srcId="{33DB48EE-42E6-406C-9BE8-518254568598}" destId="{BA4DCB3C-D0C7-491B-919F-1AAF2501B0E2}" srcOrd="0" destOrd="0" presId="urn:microsoft.com/office/officeart/2005/8/layout/hierarchy1"/>
    <dgm:cxn modelId="{F04E5C4C-6DA7-4597-BAE3-DBBE71293D27}" type="presParOf" srcId="{BA4DCB3C-D0C7-491B-919F-1AAF2501B0E2}" destId="{B8651893-4F9D-48CF-96FC-FE8060E14CB5}" srcOrd="0" destOrd="0" presId="urn:microsoft.com/office/officeart/2005/8/layout/hierarchy1"/>
    <dgm:cxn modelId="{077BE65F-916A-474E-A315-1F18597BA33F}" type="presParOf" srcId="{BA4DCB3C-D0C7-491B-919F-1AAF2501B0E2}" destId="{75FA14E5-B6B8-4A33-8F4D-256F4C6F5995}" srcOrd="1" destOrd="0" presId="urn:microsoft.com/office/officeart/2005/8/layout/hierarchy1"/>
    <dgm:cxn modelId="{D276A9FE-9E1C-4668-B770-98CE4AA6C826}" type="presParOf" srcId="{33DB48EE-42E6-406C-9BE8-518254568598}" destId="{57B30C5A-E7C5-4EC8-B49D-F7DDCB983439}"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CE4E36FC-BD53-4009-9609-C7994858B153}" type="doc">
      <dgm:prSet loTypeId="urn:microsoft.com/office/officeart/2005/8/layout/hierarchy1" loCatId="hierarchy" qsTypeId="urn:microsoft.com/office/officeart/2005/8/quickstyle/simple1" qsCatId="simple" csTypeId="urn:microsoft.com/office/officeart/2005/8/colors/accent2_3" csCatId="accent2" phldr="1"/>
      <dgm:spPr/>
      <dgm:t>
        <a:bodyPr/>
        <a:lstStyle/>
        <a:p>
          <a:endParaRPr lang="es-ES"/>
        </a:p>
      </dgm:t>
    </dgm:pt>
    <dgm:pt modelId="{F7E9909F-3928-4EEF-8838-91A4C653D06D}">
      <dgm:prSet phldrT="[Texto]" custT="1"/>
      <dgm:spPr/>
      <dgm:t>
        <a:bodyPr/>
        <a:lstStyle/>
        <a:p>
          <a:r>
            <a:rPr lang="es-ES" sz="2400" b="1" dirty="0">
              <a:latin typeface="Arial" panose="020B0604020202020204" pitchFamily="34" charset="0"/>
              <a:cs typeface="Arial" panose="020B0604020202020204" pitchFamily="34" charset="0"/>
            </a:rPr>
            <a:t>APLICACIÓN</a:t>
          </a:r>
        </a:p>
      </dgm:t>
    </dgm:pt>
    <dgm:pt modelId="{CA10D727-4A9D-4763-A85D-FF80310A4AB6}" type="parTrans" cxnId="{85B5B895-7E10-412B-A64B-C406DA090D33}">
      <dgm:prSet/>
      <dgm:spPr/>
      <dgm:t>
        <a:bodyPr/>
        <a:lstStyle/>
        <a:p>
          <a:endParaRPr lang="es-ES"/>
        </a:p>
      </dgm:t>
    </dgm:pt>
    <dgm:pt modelId="{7396169E-233B-4E2D-84EA-51EC2BE4D10B}" type="sibTrans" cxnId="{85B5B895-7E10-412B-A64B-C406DA090D33}">
      <dgm:prSet/>
      <dgm:spPr/>
      <dgm:t>
        <a:bodyPr/>
        <a:lstStyle/>
        <a:p>
          <a:endParaRPr lang="es-ES"/>
        </a:p>
      </dgm:t>
    </dgm:pt>
    <dgm:pt modelId="{042D8FAE-74A1-478A-8CA3-D3922196E5CF}">
      <dgm:prSet phldrT="[Texto]" custT="1"/>
      <dgm:spPr/>
      <dgm:t>
        <a:bodyPr/>
        <a:lstStyle/>
        <a:p>
          <a:r>
            <a:rPr lang="es-MX" sz="1800" dirty="0">
              <a:latin typeface="Arial" panose="020B0604020202020204" pitchFamily="34" charset="0"/>
              <a:cs typeface="Arial" panose="020B0604020202020204" pitchFamily="34" charset="0"/>
            </a:rPr>
            <a:t>BUQUE DE GUERRA Y MERCANTES</a:t>
          </a:r>
        </a:p>
      </dgm:t>
    </dgm:pt>
    <dgm:pt modelId="{656D56AE-6409-4158-9081-5651D8CD2988}" type="parTrans" cxnId="{83E8B3DA-A061-4840-A3D7-A808207C45DF}">
      <dgm:prSet/>
      <dgm:spPr/>
      <dgm:t>
        <a:bodyPr/>
        <a:lstStyle/>
        <a:p>
          <a:endParaRPr lang="es-ES"/>
        </a:p>
      </dgm:t>
    </dgm:pt>
    <dgm:pt modelId="{936B6C80-4E8A-48B1-B8F0-1B4F4CD9FA21}" type="sibTrans" cxnId="{83E8B3DA-A061-4840-A3D7-A808207C45DF}">
      <dgm:prSet/>
      <dgm:spPr/>
      <dgm:t>
        <a:bodyPr/>
        <a:lstStyle/>
        <a:p>
          <a:endParaRPr lang="es-ES"/>
        </a:p>
      </dgm:t>
    </dgm:pt>
    <dgm:pt modelId="{CA55537B-C907-47DA-A0B6-6DBEBD52E155}">
      <dgm:prSet custT="1"/>
      <dgm:spPr/>
      <dgm:t>
        <a:bodyPr/>
        <a:lstStyle/>
        <a:p>
          <a:r>
            <a:rPr lang="es-MX" sz="1800" dirty="0">
              <a:latin typeface="Arial" panose="020B0604020202020204" pitchFamily="34" charset="0"/>
              <a:cs typeface="Arial" panose="020B0604020202020204" pitchFamily="34" charset="0"/>
            </a:rPr>
            <a:t>SUBMARINOS Y VEHÍCULOS SUMERGIBLES</a:t>
          </a:r>
        </a:p>
        <a:p>
          <a:endParaRPr lang="es-MX" sz="1800" dirty="0">
            <a:latin typeface="Arial" panose="020B0604020202020204" pitchFamily="34" charset="0"/>
            <a:cs typeface="Arial" panose="020B0604020202020204" pitchFamily="34" charset="0"/>
          </a:endParaRPr>
        </a:p>
      </dgm:t>
    </dgm:pt>
    <dgm:pt modelId="{AE9F5F4A-D1BC-4CE2-B85D-5CD1594F43DB}" type="parTrans" cxnId="{066BC63F-D40C-4A41-9C5A-363029AD2F6D}">
      <dgm:prSet/>
      <dgm:spPr/>
      <dgm:t>
        <a:bodyPr/>
        <a:lstStyle/>
        <a:p>
          <a:endParaRPr lang="es-ES"/>
        </a:p>
      </dgm:t>
    </dgm:pt>
    <dgm:pt modelId="{19F2A7D0-554B-4F82-8484-16B2DFF5BA40}" type="sibTrans" cxnId="{066BC63F-D40C-4A41-9C5A-363029AD2F6D}">
      <dgm:prSet/>
      <dgm:spPr/>
      <dgm:t>
        <a:bodyPr/>
        <a:lstStyle/>
        <a:p>
          <a:endParaRPr lang="es-ES"/>
        </a:p>
      </dgm:t>
    </dgm:pt>
    <dgm:pt modelId="{09DC195F-6D66-488B-A8B8-9710F27D930F}">
      <dgm:prSet custT="1"/>
      <dgm:spPr/>
      <dgm:t>
        <a:bodyPr/>
        <a:lstStyle/>
        <a:p>
          <a:r>
            <a:rPr lang="es-ES" sz="1800" dirty="0">
              <a:latin typeface="Arial" panose="020B0604020202020204" pitchFamily="34" charset="0"/>
              <a:cs typeface="Arial" panose="020B0604020202020204" pitchFamily="34" charset="0"/>
            </a:rPr>
            <a:t>NAVES A PROPULSIÓN NUCLEAR O TRANSPORTAN SUSTANCIAS NUCLEARES O PELIGROSAS</a:t>
          </a:r>
        </a:p>
      </dgm:t>
    </dgm:pt>
    <dgm:pt modelId="{2E38965A-F813-4AFA-90E0-22EBCFD897C3}" type="parTrans" cxnId="{7AA4D0F9-5E7F-41F1-BEC7-C48DD2457F82}">
      <dgm:prSet/>
      <dgm:spPr/>
      <dgm:t>
        <a:bodyPr/>
        <a:lstStyle/>
        <a:p>
          <a:endParaRPr lang="es-ES"/>
        </a:p>
      </dgm:t>
    </dgm:pt>
    <dgm:pt modelId="{0FAC383B-FE46-4728-9E02-A259906FE116}" type="sibTrans" cxnId="{7AA4D0F9-5E7F-41F1-BEC7-C48DD2457F82}">
      <dgm:prSet/>
      <dgm:spPr/>
      <dgm:t>
        <a:bodyPr/>
        <a:lstStyle/>
        <a:p>
          <a:endParaRPr lang="es-ES"/>
        </a:p>
      </dgm:t>
    </dgm:pt>
    <dgm:pt modelId="{FEE329ED-F11F-42C1-A449-C3EE84A62446}" type="pres">
      <dgm:prSet presAssocID="{CE4E36FC-BD53-4009-9609-C7994858B153}" presName="hierChild1" presStyleCnt="0">
        <dgm:presLayoutVars>
          <dgm:chPref val="1"/>
          <dgm:dir/>
          <dgm:animOne val="branch"/>
          <dgm:animLvl val="lvl"/>
          <dgm:resizeHandles/>
        </dgm:presLayoutVars>
      </dgm:prSet>
      <dgm:spPr/>
    </dgm:pt>
    <dgm:pt modelId="{E76543AB-59DF-4912-85B9-83406C3766EB}" type="pres">
      <dgm:prSet presAssocID="{F7E9909F-3928-4EEF-8838-91A4C653D06D}" presName="hierRoot1" presStyleCnt="0"/>
      <dgm:spPr/>
    </dgm:pt>
    <dgm:pt modelId="{9C883EF2-EA32-466F-9D15-8DBCDB23F70F}" type="pres">
      <dgm:prSet presAssocID="{F7E9909F-3928-4EEF-8838-91A4C653D06D}" presName="composite" presStyleCnt="0"/>
      <dgm:spPr/>
    </dgm:pt>
    <dgm:pt modelId="{D3B792D5-6DDA-4A18-9810-D7AAEAA441AE}" type="pres">
      <dgm:prSet presAssocID="{F7E9909F-3928-4EEF-8838-91A4C653D06D}" presName="background" presStyleLbl="node0" presStyleIdx="0" presStyleCnt="1"/>
      <dgm:spPr/>
    </dgm:pt>
    <dgm:pt modelId="{74693DCD-50C0-41BF-A0DA-3182A1E2E564}" type="pres">
      <dgm:prSet presAssocID="{F7E9909F-3928-4EEF-8838-91A4C653D06D}" presName="text" presStyleLbl="fgAcc0" presStyleIdx="0" presStyleCnt="1" custScaleX="180962" custScaleY="57282" custLinFactNeighborX="1481" custLinFactNeighborY="2742">
        <dgm:presLayoutVars>
          <dgm:chPref val="3"/>
        </dgm:presLayoutVars>
      </dgm:prSet>
      <dgm:spPr/>
    </dgm:pt>
    <dgm:pt modelId="{63CA6E5D-1BD0-44EA-A882-9EA187325B69}" type="pres">
      <dgm:prSet presAssocID="{F7E9909F-3928-4EEF-8838-91A4C653D06D}" presName="hierChild2" presStyleCnt="0"/>
      <dgm:spPr/>
    </dgm:pt>
    <dgm:pt modelId="{DC80F3D2-35D6-43B0-B125-0A575042FBDE}" type="pres">
      <dgm:prSet presAssocID="{656D56AE-6409-4158-9081-5651D8CD2988}" presName="Name10" presStyleLbl="parChTrans1D2" presStyleIdx="0" presStyleCnt="3"/>
      <dgm:spPr/>
    </dgm:pt>
    <dgm:pt modelId="{5AF40AEE-324A-477D-93DB-4AF1D0CF4744}" type="pres">
      <dgm:prSet presAssocID="{042D8FAE-74A1-478A-8CA3-D3922196E5CF}" presName="hierRoot2" presStyleCnt="0"/>
      <dgm:spPr/>
    </dgm:pt>
    <dgm:pt modelId="{8677C535-19C5-473B-89BB-2B0EF2AF7DB4}" type="pres">
      <dgm:prSet presAssocID="{042D8FAE-74A1-478A-8CA3-D3922196E5CF}" presName="composite2" presStyleCnt="0"/>
      <dgm:spPr/>
    </dgm:pt>
    <dgm:pt modelId="{85EF57CA-F66A-4185-A6AC-81A2042B949D}" type="pres">
      <dgm:prSet presAssocID="{042D8FAE-74A1-478A-8CA3-D3922196E5CF}" presName="background2" presStyleLbl="node2" presStyleIdx="0" presStyleCnt="3"/>
      <dgm:spPr/>
    </dgm:pt>
    <dgm:pt modelId="{1DA1BBC7-CD58-4537-A34C-97D2EBF6186D}" type="pres">
      <dgm:prSet presAssocID="{042D8FAE-74A1-478A-8CA3-D3922196E5CF}" presName="text2" presStyleLbl="fgAcc2" presStyleIdx="0" presStyleCnt="3" custScaleX="183381">
        <dgm:presLayoutVars>
          <dgm:chPref val="3"/>
        </dgm:presLayoutVars>
      </dgm:prSet>
      <dgm:spPr/>
    </dgm:pt>
    <dgm:pt modelId="{A8E3462C-A39F-4D14-BE25-4B203CDC7083}" type="pres">
      <dgm:prSet presAssocID="{042D8FAE-74A1-478A-8CA3-D3922196E5CF}" presName="hierChild3" presStyleCnt="0"/>
      <dgm:spPr/>
    </dgm:pt>
    <dgm:pt modelId="{6DB7D9B2-C62C-4ED1-8831-036023F4D0FF}" type="pres">
      <dgm:prSet presAssocID="{AE9F5F4A-D1BC-4CE2-B85D-5CD1594F43DB}" presName="Name10" presStyleLbl="parChTrans1D2" presStyleIdx="1" presStyleCnt="3"/>
      <dgm:spPr/>
    </dgm:pt>
    <dgm:pt modelId="{E839C5DB-9B7B-4590-840A-4718E7726D31}" type="pres">
      <dgm:prSet presAssocID="{CA55537B-C907-47DA-A0B6-6DBEBD52E155}" presName="hierRoot2" presStyleCnt="0"/>
      <dgm:spPr/>
    </dgm:pt>
    <dgm:pt modelId="{7384FA1A-29FC-475C-93C8-4DFB37C1266E}" type="pres">
      <dgm:prSet presAssocID="{CA55537B-C907-47DA-A0B6-6DBEBD52E155}" presName="composite2" presStyleCnt="0"/>
      <dgm:spPr/>
    </dgm:pt>
    <dgm:pt modelId="{204DC93C-3BE5-459A-9433-6F6A624EFD94}" type="pres">
      <dgm:prSet presAssocID="{CA55537B-C907-47DA-A0B6-6DBEBD52E155}" presName="background2" presStyleLbl="node2" presStyleIdx="1" presStyleCnt="3"/>
      <dgm:spPr/>
    </dgm:pt>
    <dgm:pt modelId="{9952F8D3-BD60-4C3D-BC33-DAFCBBBC7234}" type="pres">
      <dgm:prSet presAssocID="{CA55537B-C907-47DA-A0B6-6DBEBD52E155}" presName="text2" presStyleLbl="fgAcc2" presStyleIdx="1" presStyleCnt="3" custScaleX="209984" custLinFactNeighborX="-2411" custLinFactNeighborY="-1738">
        <dgm:presLayoutVars>
          <dgm:chPref val="3"/>
        </dgm:presLayoutVars>
      </dgm:prSet>
      <dgm:spPr/>
    </dgm:pt>
    <dgm:pt modelId="{6E6BE08D-7848-4801-93DB-38C971FFCB86}" type="pres">
      <dgm:prSet presAssocID="{CA55537B-C907-47DA-A0B6-6DBEBD52E155}" presName="hierChild3" presStyleCnt="0"/>
      <dgm:spPr/>
    </dgm:pt>
    <dgm:pt modelId="{1691A81C-1090-4151-8443-0EB30BA75EA6}" type="pres">
      <dgm:prSet presAssocID="{2E38965A-F813-4AFA-90E0-22EBCFD897C3}" presName="Name10" presStyleLbl="parChTrans1D2" presStyleIdx="2" presStyleCnt="3"/>
      <dgm:spPr/>
    </dgm:pt>
    <dgm:pt modelId="{ED0651C5-9199-471C-BC70-5474C8338628}" type="pres">
      <dgm:prSet presAssocID="{09DC195F-6D66-488B-A8B8-9710F27D930F}" presName="hierRoot2" presStyleCnt="0"/>
      <dgm:spPr/>
    </dgm:pt>
    <dgm:pt modelId="{5F0A7E71-3407-473F-8389-2F14BE428CCF}" type="pres">
      <dgm:prSet presAssocID="{09DC195F-6D66-488B-A8B8-9710F27D930F}" presName="composite2" presStyleCnt="0"/>
      <dgm:spPr/>
    </dgm:pt>
    <dgm:pt modelId="{336F9565-560A-46D5-9B89-E97C3981E77E}" type="pres">
      <dgm:prSet presAssocID="{09DC195F-6D66-488B-A8B8-9710F27D930F}" presName="background2" presStyleLbl="node2" presStyleIdx="2" presStyleCnt="3"/>
      <dgm:spPr/>
    </dgm:pt>
    <dgm:pt modelId="{5D3D9ECE-1EA6-4113-97E3-52B303BDF483}" type="pres">
      <dgm:prSet presAssocID="{09DC195F-6D66-488B-A8B8-9710F27D930F}" presName="text2" presStyleLbl="fgAcc2" presStyleIdx="2" presStyleCnt="3" custScaleX="191462">
        <dgm:presLayoutVars>
          <dgm:chPref val="3"/>
        </dgm:presLayoutVars>
      </dgm:prSet>
      <dgm:spPr/>
    </dgm:pt>
    <dgm:pt modelId="{3AE53A0D-F78C-4E23-875D-691F92214E15}" type="pres">
      <dgm:prSet presAssocID="{09DC195F-6D66-488B-A8B8-9710F27D930F}" presName="hierChild3" presStyleCnt="0"/>
      <dgm:spPr/>
    </dgm:pt>
  </dgm:ptLst>
  <dgm:cxnLst>
    <dgm:cxn modelId="{74904A38-1443-46F9-AB49-36CC500AEE0D}" type="presOf" srcId="{2E38965A-F813-4AFA-90E0-22EBCFD897C3}" destId="{1691A81C-1090-4151-8443-0EB30BA75EA6}" srcOrd="0" destOrd="0" presId="urn:microsoft.com/office/officeart/2005/8/layout/hierarchy1"/>
    <dgm:cxn modelId="{066BC63F-D40C-4A41-9C5A-363029AD2F6D}" srcId="{F7E9909F-3928-4EEF-8838-91A4C653D06D}" destId="{CA55537B-C907-47DA-A0B6-6DBEBD52E155}" srcOrd="1" destOrd="0" parTransId="{AE9F5F4A-D1BC-4CE2-B85D-5CD1594F43DB}" sibTransId="{19F2A7D0-554B-4F82-8484-16B2DFF5BA40}"/>
    <dgm:cxn modelId="{BA1DAA62-F838-4C1E-A817-9C739EEEB15C}" type="presOf" srcId="{042D8FAE-74A1-478A-8CA3-D3922196E5CF}" destId="{1DA1BBC7-CD58-4537-A34C-97D2EBF6186D}" srcOrd="0" destOrd="0" presId="urn:microsoft.com/office/officeart/2005/8/layout/hierarchy1"/>
    <dgm:cxn modelId="{A56E2C7A-C3B1-4394-AA14-2E72359C58F6}" type="presOf" srcId="{F7E9909F-3928-4EEF-8838-91A4C653D06D}" destId="{74693DCD-50C0-41BF-A0DA-3182A1E2E564}" srcOrd="0" destOrd="0" presId="urn:microsoft.com/office/officeart/2005/8/layout/hierarchy1"/>
    <dgm:cxn modelId="{5A5A3C81-533E-40F1-8170-6EF755751E9C}" type="presOf" srcId="{656D56AE-6409-4158-9081-5651D8CD2988}" destId="{DC80F3D2-35D6-43B0-B125-0A575042FBDE}" srcOrd="0" destOrd="0" presId="urn:microsoft.com/office/officeart/2005/8/layout/hierarchy1"/>
    <dgm:cxn modelId="{6A079F8C-0DBF-4E69-9D41-2EAC6DB04E7B}" type="presOf" srcId="{AE9F5F4A-D1BC-4CE2-B85D-5CD1594F43DB}" destId="{6DB7D9B2-C62C-4ED1-8831-036023F4D0FF}" srcOrd="0" destOrd="0" presId="urn:microsoft.com/office/officeart/2005/8/layout/hierarchy1"/>
    <dgm:cxn modelId="{85B5B895-7E10-412B-A64B-C406DA090D33}" srcId="{CE4E36FC-BD53-4009-9609-C7994858B153}" destId="{F7E9909F-3928-4EEF-8838-91A4C653D06D}" srcOrd="0" destOrd="0" parTransId="{CA10D727-4A9D-4763-A85D-FF80310A4AB6}" sibTransId="{7396169E-233B-4E2D-84EA-51EC2BE4D10B}"/>
    <dgm:cxn modelId="{8416CE9B-9D4E-4A26-95FF-34B77B47AAA6}" type="presOf" srcId="{CA55537B-C907-47DA-A0B6-6DBEBD52E155}" destId="{9952F8D3-BD60-4C3D-BC33-DAFCBBBC7234}" srcOrd="0" destOrd="0" presId="urn:microsoft.com/office/officeart/2005/8/layout/hierarchy1"/>
    <dgm:cxn modelId="{9CB731BD-9C23-4027-A192-8D22325F044D}" type="presOf" srcId="{CE4E36FC-BD53-4009-9609-C7994858B153}" destId="{FEE329ED-F11F-42C1-A449-C3EE84A62446}" srcOrd="0" destOrd="0" presId="urn:microsoft.com/office/officeart/2005/8/layout/hierarchy1"/>
    <dgm:cxn modelId="{2FFEB2DA-AEC8-4BCF-85E3-2636C6CFDDCA}" type="presOf" srcId="{09DC195F-6D66-488B-A8B8-9710F27D930F}" destId="{5D3D9ECE-1EA6-4113-97E3-52B303BDF483}" srcOrd="0" destOrd="0" presId="urn:microsoft.com/office/officeart/2005/8/layout/hierarchy1"/>
    <dgm:cxn modelId="{83E8B3DA-A061-4840-A3D7-A808207C45DF}" srcId="{F7E9909F-3928-4EEF-8838-91A4C653D06D}" destId="{042D8FAE-74A1-478A-8CA3-D3922196E5CF}" srcOrd="0" destOrd="0" parTransId="{656D56AE-6409-4158-9081-5651D8CD2988}" sibTransId="{936B6C80-4E8A-48B1-B8F0-1B4F4CD9FA21}"/>
    <dgm:cxn modelId="{7AA4D0F9-5E7F-41F1-BEC7-C48DD2457F82}" srcId="{F7E9909F-3928-4EEF-8838-91A4C653D06D}" destId="{09DC195F-6D66-488B-A8B8-9710F27D930F}" srcOrd="2" destOrd="0" parTransId="{2E38965A-F813-4AFA-90E0-22EBCFD897C3}" sibTransId="{0FAC383B-FE46-4728-9E02-A259906FE116}"/>
    <dgm:cxn modelId="{BD0EB0AD-07AB-4900-9F57-C669D404E8FC}" type="presParOf" srcId="{FEE329ED-F11F-42C1-A449-C3EE84A62446}" destId="{E76543AB-59DF-4912-85B9-83406C3766EB}" srcOrd="0" destOrd="0" presId="urn:microsoft.com/office/officeart/2005/8/layout/hierarchy1"/>
    <dgm:cxn modelId="{6DEC8E74-D3DE-4AC9-82D2-75E13DD1D6B6}" type="presParOf" srcId="{E76543AB-59DF-4912-85B9-83406C3766EB}" destId="{9C883EF2-EA32-466F-9D15-8DBCDB23F70F}" srcOrd="0" destOrd="0" presId="urn:microsoft.com/office/officeart/2005/8/layout/hierarchy1"/>
    <dgm:cxn modelId="{D0391E0D-5279-4CA9-9485-56AB325B7581}" type="presParOf" srcId="{9C883EF2-EA32-466F-9D15-8DBCDB23F70F}" destId="{D3B792D5-6DDA-4A18-9810-D7AAEAA441AE}" srcOrd="0" destOrd="0" presId="urn:microsoft.com/office/officeart/2005/8/layout/hierarchy1"/>
    <dgm:cxn modelId="{34C10C76-8AE3-421F-826A-A5ACF2C3160E}" type="presParOf" srcId="{9C883EF2-EA32-466F-9D15-8DBCDB23F70F}" destId="{74693DCD-50C0-41BF-A0DA-3182A1E2E564}" srcOrd="1" destOrd="0" presId="urn:microsoft.com/office/officeart/2005/8/layout/hierarchy1"/>
    <dgm:cxn modelId="{43722D45-8FFD-48DC-9E71-8B2799FD0D9C}" type="presParOf" srcId="{E76543AB-59DF-4912-85B9-83406C3766EB}" destId="{63CA6E5D-1BD0-44EA-A882-9EA187325B69}" srcOrd="1" destOrd="0" presId="urn:microsoft.com/office/officeart/2005/8/layout/hierarchy1"/>
    <dgm:cxn modelId="{9E796FE8-748A-4DF6-8F02-D2FF13CEF2EE}" type="presParOf" srcId="{63CA6E5D-1BD0-44EA-A882-9EA187325B69}" destId="{DC80F3D2-35D6-43B0-B125-0A575042FBDE}" srcOrd="0" destOrd="0" presId="urn:microsoft.com/office/officeart/2005/8/layout/hierarchy1"/>
    <dgm:cxn modelId="{87B213AA-B3E7-4393-9D38-62C62BEB7258}" type="presParOf" srcId="{63CA6E5D-1BD0-44EA-A882-9EA187325B69}" destId="{5AF40AEE-324A-477D-93DB-4AF1D0CF4744}" srcOrd="1" destOrd="0" presId="urn:microsoft.com/office/officeart/2005/8/layout/hierarchy1"/>
    <dgm:cxn modelId="{41BFAE1B-0A16-49C3-ADFD-C786AB719B02}" type="presParOf" srcId="{5AF40AEE-324A-477D-93DB-4AF1D0CF4744}" destId="{8677C535-19C5-473B-89BB-2B0EF2AF7DB4}" srcOrd="0" destOrd="0" presId="urn:microsoft.com/office/officeart/2005/8/layout/hierarchy1"/>
    <dgm:cxn modelId="{89A9DCE2-6969-4A1F-82FD-0BFC735DF8E5}" type="presParOf" srcId="{8677C535-19C5-473B-89BB-2B0EF2AF7DB4}" destId="{85EF57CA-F66A-4185-A6AC-81A2042B949D}" srcOrd="0" destOrd="0" presId="urn:microsoft.com/office/officeart/2005/8/layout/hierarchy1"/>
    <dgm:cxn modelId="{E0B815DF-A63A-4109-9BB6-658E93D1474B}" type="presParOf" srcId="{8677C535-19C5-473B-89BB-2B0EF2AF7DB4}" destId="{1DA1BBC7-CD58-4537-A34C-97D2EBF6186D}" srcOrd="1" destOrd="0" presId="urn:microsoft.com/office/officeart/2005/8/layout/hierarchy1"/>
    <dgm:cxn modelId="{285B8586-9348-48CF-880F-6A28F28A18BD}" type="presParOf" srcId="{5AF40AEE-324A-477D-93DB-4AF1D0CF4744}" destId="{A8E3462C-A39F-4D14-BE25-4B203CDC7083}" srcOrd="1" destOrd="0" presId="urn:microsoft.com/office/officeart/2005/8/layout/hierarchy1"/>
    <dgm:cxn modelId="{1987829B-208B-4474-86C5-003ACFFA4AD8}" type="presParOf" srcId="{63CA6E5D-1BD0-44EA-A882-9EA187325B69}" destId="{6DB7D9B2-C62C-4ED1-8831-036023F4D0FF}" srcOrd="2" destOrd="0" presId="urn:microsoft.com/office/officeart/2005/8/layout/hierarchy1"/>
    <dgm:cxn modelId="{AD69D99B-5805-4782-80AF-B36696E4B773}" type="presParOf" srcId="{63CA6E5D-1BD0-44EA-A882-9EA187325B69}" destId="{E839C5DB-9B7B-4590-840A-4718E7726D31}" srcOrd="3" destOrd="0" presId="urn:microsoft.com/office/officeart/2005/8/layout/hierarchy1"/>
    <dgm:cxn modelId="{28AE852A-7AC9-4860-A586-F0327C03BC42}" type="presParOf" srcId="{E839C5DB-9B7B-4590-840A-4718E7726D31}" destId="{7384FA1A-29FC-475C-93C8-4DFB37C1266E}" srcOrd="0" destOrd="0" presId="urn:microsoft.com/office/officeart/2005/8/layout/hierarchy1"/>
    <dgm:cxn modelId="{FFC71B96-EB4E-41E8-907E-70C671153544}" type="presParOf" srcId="{7384FA1A-29FC-475C-93C8-4DFB37C1266E}" destId="{204DC93C-3BE5-459A-9433-6F6A624EFD94}" srcOrd="0" destOrd="0" presId="urn:microsoft.com/office/officeart/2005/8/layout/hierarchy1"/>
    <dgm:cxn modelId="{F88E02E2-51A2-446E-8811-6BC107F5D3E5}" type="presParOf" srcId="{7384FA1A-29FC-475C-93C8-4DFB37C1266E}" destId="{9952F8D3-BD60-4C3D-BC33-DAFCBBBC7234}" srcOrd="1" destOrd="0" presId="urn:microsoft.com/office/officeart/2005/8/layout/hierarchy1"/>
    <dgm:cxn modelId="{5D57C99C-A95D-480C-8ECD-3CB3BE1C82DE}" type="presParOf" srcId="{E839C5DB-9B7B-4590-840A-4718E7726D31}" destId="{6E6BE08D-7848-4801-93DB-38C971FFCB86}" srcOrd="1" destOrd="0" presId="urn:microsoft.com/office/officeart/2005/8/layout/hierarchy1"/>
    <dgm:cxn modelId="{BD7B367F-50DF-4605-BEF4-E6B5C1D53307}" type="presParOf" srcId="{63CA6E5D-1BD0-44EA-A882-9EA187325B69}" destId="{1691A81C-1090-4151-8443-0EB30BA75EA6}" srcOrd="4" destOrd="0" presId="urn:microsoft.com/office/officeart/2005/8/layout/hierarchy1"/>
    <dgm:cxn modelId="{8A605F25-705C-4FE8-A0CA-52503B3DE07C}" type="presParOf" srcId="{63CA6E5D-1BD0-44EA-A882-9EA187325B69}" destId="{ED0651C5-9199-471C-BC70-5474C8338628}" srcOrd="5" destOrd="0" presId="urn:microsoft.com/office/officeart/2005/8/layout/hierarchy1"/>
    <dgm:cxn modelId="{78F6530F-3790-4353-BCE6-EB20E106921A}" type="presParOf" srcId="{ED0651C5-9199-471C-BC70-5474C8338628}" destId="{5F0A7E71-3407-473F-8389-2F14BE428CCF}" srcOrd="0" destOrd="0" presId="urn:microsoft.com/office/officeart/2005/8/layout/hierarchy1"/>
    <dgm:cxn modelId="{8D1E1E47-47F7-44B9-9193-603F6C520576}" type="presParOf" srcId="{5F0A7E71-3407-473F-8389-2F14BE428CCF}" destId="{336F9565-560A-46D5-9B89-E97C3981E77E}" srcOrd="0" destOrd="0" presId="urn:microsoft.com/office/officeart/2005/8/layout/hierarchy1"/>
    <dgm:cxn modelId="{0158D791-16A4-4C7B-8569-AEB2368E9E26}" type="presParOf" srcId="{5F0A7E71-3407-473F-8389-2F14BE428CCF}" destId="{5D3D9ECE-1EA6-4113-97E3-52B303BDF483}" srcOrd="1" destOrd="0" presId="urn:microsoft.com/office/officeart/2005/8/layout/hierarchy1"/>
    <dgm:cxn modelId="{F83669DD-DBFA-4977-995E-4BBAA1847776}" type="presParOf" srcId="{ED0651C5-9199-471C-BC70-5474C8338628}" destId="{3AE53A0D-F78C-4E23-875D-691F92214E15}"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CE4E36FC-BD53-4009-9609-C7994858B153}" type="doc">
      <dgm:prSet loTypeId="urn:microsoft.com/office/officeart/2005/8/layout/hierarchy1" loCatId="hierarchy" qsTypeId="urn:microsoft.com/office/officeart/2005/8/quickstyle/simple1" qsCatId="simple" csTypeId="urn:microsoft.com/office/officeart/2005/8/colors/accent2_3" csCatId="accent2" phldr="1"/>
      <dgm:spPr/>
      <dgm:t>
        <a:bodyPr/>
        <a:lstStyle/>
        <a:p>
          <a:endParaRPr lang="es-ES"/>
        </a:p>
      </dgm:t>
    </dgm:pt>
    <dgm:pt modelId="{F7E9909F-3928-4EEF-8838-91A4C653D06D}">
      <dgm:prSet phldrT="[Texto]" custT="1"/>
      <dgm:spPr/>
      <dgm:t>
        <a:bodyPr/>
        <a:lstStyle/>
        <a:p>
          <a:r>
            <a:rPr lang="es-ES" sz="2400" b="1" dirty="0">
              <a:latin typeface="Arial" panose="020B0604020202020204" pitchFamily="34" charset="0"/>
              <a:cs typeface="Arial" panose="020B0604020202020204" pitchFamily="34" charset="0"/>
            </a:rPr>
            <a:t>REQUISITOS</a:t>
          </a:r>
        </a:p>
      </dgm:t>
    </dgm:pt>
    <dgm:pt modelId="{CA10D727-4A9D-4763-A85D-FF80310A4AB6}" type="parTrans" cxnId="{85B5B895-7E10-412B-A64B-C406DA090D33}">
      <dgm:prSet/>
      <dgm:spPr/>
      <dgm:t>
        <a:bodyPr/>
        <a:lstStyle/>
        <a:p>
          <a:endParaRPr lang="es-ES"/>
        </a:p>
      </dgm:t>
    </dgm:pt>
    <dgm:pt modelId="{7396169E-233B-4E2D-84EA-51EC2BE4D10B}" type="sibTrans" cxnId="{85B5B895-7E10-412B-A64B-C406DA090D33}">
      <dgm:prSet/>
      <dgm:spPr/>
      <dgm:t>
        <a:bodyPr/>
        <a:lstStyle/>
        <a:p>
          <a:endParaRPr lang="es-ES"/>
        </a:p>
      </dgm:t>
    </dgm:pt>
    <dgm:pt modelId="{042D8FAE-74A1-478A-8CA3-D3922196E5CF}">
      <dgm:prSet phldrT="[Texto]" custT="1"/>
      <dgm:spPr/>
      <dgm:t>
        <a:bodyPr/>
        <a:lstStyle/>
        <a:p>
          <a:r>
            <a:rPr lang="es-MX" sz="2000" dirty="0">
              <a:latin typeface="Arial" panose="020B0604020202020204" pitchFamily="34" charset="0"/>
              <a:cs typeface="Arial" panose="020B0604020202020204" pitchFamily="34" charset="0"/>
            </a:rPr>
            <a:t>RÁPIDO E ININTERRUMPIDO</a:t>
          </a:r>
        </a:p>
      </dgm:t>
    </dgm:pt>
    <dgm:pt modelId="{656D56AE-6409-4158-9081-5651D8CD2988}" type="parTrans" cxnId="{83E8B3DA-A061-4840-A3D7-A808207C45DF}">
      <dgm:prSet/>
      <dgm:spPr/>
      <dgm:t>
        <a:bodyPr/>
        <a:lstStyle/>
        <a:p>
          <a:endParaRPr lang="es-ES"/>
        </a:p>
      </dgm:t>
    </dgm:pt>
    <dgm:pt modelId="{936B6C80-4E8A-48B1-B8F0-1B4F4CD9FA21}" type="sibTrans" cxnId="{83E8B3DA-A061-4840-A3D7-A808207C45DF}">
      <dgm:prSet/>
      <dgm:spPr/>
      <dgm:t>
        <a:bodyPr/>
        <a:lstStyle/>
        <a:p>
          <a:endParaRPr lang="es-ES"/>
        </a:p>
      </dgm:t>
    </dgm:pt>
    <dgm:pt modelId="{CA55537B-C907-47DA-A0B6-6DBEBD52E155}">
      <dgm:prSet custT="1"/>
      <dgm:spPr/>
      <dgm:t>
        <a:bodyPr/>
        <a:lstStyle/>
        <a:p>
          <a:pPr algn="ctr"/>
          <a:r>
            <a:rPr lang="es-MX" sz="2000" u="sng" dirty="0">
              <a:latin typeface="Arial" panose="020B0604020202020204" pitchFamily="34" charset="0"/>
              <a:cs typeface="Arial" panose="020B0604020202020204" pitchFamily="34" charset="0"/>
            </a:rPr>
            <a:t>NO PERJUDICIAL</a:t>
          </a:r>
        </a:p>
        <a:p>
          <a:pPr algn="just"/>
          <a:r>
            <a:rPr lang="es-MX" sz="2000" dirty="0">
              <a:latin typeface="Arial" panose="020B0604020202020204" pitchFamily="34" charset="0"/>
              <a:cs typeface="Arial" panose="020B0604020202020204" pitchFamily="34" charset="0"/>
            </a:rPr>
            <a:t>1.- PAZ. </a:t>
          </a:r>
        </a:p>
        <a:p>
          <a:pPr algn="just"/>
          <a:r>
            <a:rPr lang="es-MX" sz="2000" dirty="0">
              <a:latin typeface="Arial" panose="020B0604020202020204" pitchFamily="34" charset="0"/>
              <a:cs typeface="Arial" panose="020B0604020202020204" pitchFamily="34" charset="0"/>
            </a:rPr>
            <a:t>2.- BUEN ORDEN.</a:t>
          </a:r>
        </a:p>
        <a:p>
          <a:pPr algn="just"/>
          <a:r>
            <a:rPr lang="es-MX" sz="2000" dirty="0">
              <a:latin typeface="Arial" panose="020B0604020202020204" pitchFamily="34" charset="0"/>
              <a:cs typeface="Arial" panose="020B0604020202020204" pitchFamily="34" charset="0"/>
            </a:rPr>
            <a:t>3.- SEGURIDAD DEL ESTADO RIBEREÑO.</a:t>
          </a:r>
        </a:p>
      </dgm:t>
    </dgm:pt>
    <dgm:pt modelId="{AE9F5F4A-D1BC-4CE2-B85D-5CD1594F43DB}" type="parTrans" cxnId="{066BC63F-D40C-4A41-9C5A-363029AD2F6D}">
      <dgm:prSet/>
      <dgm:spPr/>
      <dgm:t>
        <a:bodyPr/>
        <a:lstStyle/>
        <a:p>
          <a:endParaRPr lang="es-ES"/>
        </a:p>
      </dgm:t>
    </dgm:pt>
    <dgm:pt modelId="{19F2A7D0-554B-4F82-8484-16B2DFF5BA40}" type="sibTrans" cxnId="{066BC63F-D40C-4A41-9C5A-363029AD2F6D}">
      <dgm:prSet/>
      <dgm:spPr/>
      <dgm:t>
        <a:bodyPr/>
        <a:lstStyle/>
        <a:p>
          <a:endParaRPr lang="es-ES"/>
        </a:p>
      </dgm:t>
    </dgm:pt>
    <dgm:pt modelId="{FEE329ED-F11F-42C1-A449-C3EE84A62446}" type="pres">
      <dgm:prSet presAssocID="{CE4E36FC-BD53-4009-9609-C7994858B153}" presName="hierChild1" presStyleCnt="0">
        <dgm:presLayoutVars>
          <dgm:chPref val="1"/>
          <dgm:dir/>
          <dgm:animOne val="branch"/>
          <dgm:animLvl val="lvl"/>
          <dgm:resizeHandles/>
        </dgm:presLayoutVars>
      </dgm:prSet>
      <dgm:spPr/>
    </dgm:pt>
    <dgm:pt modelId="{E76543AB-59DF-4912-85B9-83406C3766EB}" type="pres">
      <dgm:prSet presAssocID="{F7E9909F-3928-4EEF-8838-91A4C653D06D}" presName="hierRoot1" presStyleCnt="0"/>
      <dgm:spPr/>
    </dgm:pt>
    <dgm:pt modelId="{9C883EF2-EA32-466F-9D15-8DBCDB23F70F}" type="pres">
      <dgm:prSet presAssocID="{F7E9909F-3928-4EEF-8838-91A4C653D06D}" presName="composite" presStyleCnt="0"/>
      <dgm:spPr/>
    </dgm:pt>
    <dgm:pt modelId="{D3B792D5-6DDA-4A18-9810-D7AAEAA441AE}" type="pres">
      <dgm:prSet presAssocID="{F7E9909F-3928-4EEF-8838-91A4C653D06D}" presName="background" presStyleLbl="node0" presStyleIdx="0" presStyleCnt="1"/>
      <dgm:spPr/>
    </dgm:pt>
    <dgm:pt modelId="{74693DCD-50C0-41BF-A0DA-3182A1E2E564}" type="pres">
      <dgm:prSet presAssocID="{F7E9909F-3928-4EEF-8838-91A4C653D06D}" presName="text" presStyleLbl="fgAcc0" presStyleIdx="0" presStyleCnt="1" custScaleX="98713" custScaleY="57282" custLinFactNeighborX="1481" custLinFactNeighborY="2742">
        <dgm:presLayoutVars>
          <dgm:chPref val="3"/>
        </dgm:presLayoutVars>
      </dgm:prSet>
      <dgm:spPr/>
    </dgm:pt>
    <dgm:pt modelId="{63CA6E5D-1BD0-44EA-A882-9EA187325B69}" type="pres">
      <dgm:prSet presAssocID="{F7E9909F-3928-4EEF-8838-91A4C653D06D}" presName="hierChild2" presStyleCnt="0"/>
      <dgm:spPr/>
    </dgm:pt>
    <dgm:pt modelId="{DC80F3D2-35D6-43B0-B125-0A575042FBDE}" type="pres">
      <dgm:prSet presAssocID="{656D56AE-6409-4158-9081-5651D8CD2988}" presName="Name10" presStyleLbl="parChTrans1D2" presStyleIdx="0" presStyleCnt="2"/>
      <dgm:spPr/>
    </dgm:pt>
    <dgm:pt modelId="{5AF40AEE-324A-477D-93DB-4AF1D0CF4744}" type="pres">
      <dgm:prSet presAssocID="{042D8FAE-74A1-478A-8CA3-D3922196E5CF}" presName="hierRoot2" presStyleCnt="0"/>
      <dgm:spPr/>
    </dgm:pt>
    <dgm:pt modelId="{8677C535-19C5-473B-89BB-2B0EF2AF7DB4}" type="pres">
      <dgm:prSet presAssocID="{042D8FAE-74A1-478A-8CA3-D3922196E5CF}" presName="composite2" presStyleCnt="0"/>
      <dgm:spPr/>
    </dgm:pt>
    <dgm:pt modelId="{85EF57CA-F66A-4185-A6AC-81A2042B949D}" type="pres">
      <dgm:prSet presAssocID="{042D8FAE-74A1-478A-8CA3-D3922196E5CF}" presName="background2" presStyleLbl="node2" presStyleIdx="0" presStyleCnt="2"/>
      <dgm:spPr/>
    </dgm:pt>
    <dgm:pt modelId="{1DA1BBC7-CD58-4537-A34C-97D2EBF6186D}" type="pres">
      <dgm:prSet presAssocID="{042D8FAE-74A1-478A-8CA3-D3922196E5CF}" presName="text2" presStyleLbl="fgAcc2" presStyleIdx="0" presStyleCnt="2" custScaleX="183381">
        <dgm:presLayoutVars>
          <dgm:chPref val="3"/>
        </dgm:presLayoutVars>
      </dgm:prSet>
      <dgm:spPr/>
    </dgm:pt>
    <dgm:pt modelId="{A8E3462C-A39F-4D14-BE25-4B203CDC7083}" type="pres">
      <dgm:prSet presAssocID="{042D8FAE-74A1-478A-8CA3-D3922196E5CF}" presName="hierChild3" presStyleCnt="0"/>
      <dgm:spPr/>
    </dgm:pt>
    <dgm:pt modelId="{6DB7D9B2-C62C-4ED1-8831-036023F4D0FF}" type="pres">
      <dgm:prSet presAssocID="{AE9F5F4A-D1BC-4CE2-B85D-5CD1594F43DB}" presName="Name10" presStyleLbl="parChTrans1D2" presStyleIdx="1" presStyleCnt="2"/>
      <dgm:spPr/>
    </dgm:pt>
    <dgm:pt modelId="{E839C5DB-9B7B-4590-840A-4718E7726D31}" type="pres">
      <dgm:prSet presAssocID="{CA55537B-C907-47DA-A0B6-6DBEBD52E155}" presName="hierRoot2" presStyleCnt="0"/>
      <dgm:spPr/>
    </dgm:pt>
    <dgm:pt modelId="{7384FA1A-29FC-475C-93C8-4DFB37C1266E}" type="pres">
      <dgm:prSet presAssocID="{CA55537B-C907-47DA-A0B6-6DBEBD52E155}" presName="composite2" presStyleCnt="0"/>
      <dgm:spPr/>
    </dgm:pt>
    <dgm:pt modelId="{204DC93C-3BE5-459A-9433-6F6A624EFD94}" type="pres">
      <dgm:prSet presAssocID="{CA55537B-C907-47DA-A0B6-6DBEBD52E155}" presName="background2" presStyleLbl="node2" presStyleIdx="1" presStyleCnt="2"/>
      <dgm:spPr/>
    </dgm:pt>
    <dgm:pt modelId="{9952F8D3-BD60-4C3D-BC33-DAFCBBBC7234}" type="pres">
      <dgm:prSet presAssocID="{CA55537B-C907-47DA-A0B6-6DBEBD52E155}" presName="text2" presStyleLbl="fgAcc2" presStyleIdx="1" presStyleCnt="2" custScaleX="209984" custLinFactNeighborX="-2411" custLinFactNeighborY="-1738">
        <dgm:presLayoutVars>
          <dgm:chPref val="3"/>
        </dgm:presLayoutVars>
      </dgm:prSet>
      <dgm:spPr/>
    </dgm:pt>
    <dgm:pt modelId="{6E6BE08D-7848-4801-93DB-38C971FFCB86}" type="pres">
      <dgm:prSet presAssocID="{CA55537B-C907-47DA-A0B6-6DBEBD52E155}" presName="hierChild3" presStyleCnt="0"/>
      <dgm:spPr/>
    </dgm:pt>
  </dgm:ptLst>
  <dgm:cxnLst>
    <dgm:cxn modelId="{066BC63F-D40C-4A41-9C5A-363029AD2F6D}" srcId="{F7E9909F-3928-4EEF-8838-91A4C653D06D}" destId="{CA55537B-C907-47DA-A0B6-6DBEBD52E155}" srcOrd="1" destOrd="0" parTransId="{AE9F5F4A-D1BC-4CE2-B85D-5CD1594F43DB}" sibTransId="{19F2A7D0-554B-4F82-8484-16B2DFF5BA40}"/>
    <dgm:cxn modelId="{BA1DAA62-F838-4C1E-A817-9C739EEEB15C}" type="presOf" srcId="{042D8FAE-74A1-478A-8CA3-D3922196E5CF}" destId="{1DA1BBC7-CD58-4537-A34C-97D2EBF6186D}" srcOrd="0" destOrd="0" presId="urn:microsoft.com/office/officeart/2005/8/layout/hierarchy1"/>
    <dgm:cxn modelId="{A56E2C7A-C3B1-4394-AA14-2E72359C58F6}" type="presOf" srcId="{F7E9909F-3928-4EEF-8838-91A4C653D06D}" destId="{74693DCD-50C0-41BF-A0DA-3182A1E2E564}" srcOrd="0" destOrd="0" presId="urn:microsoft.com/office/officeart/2005/8/layout/hierarchy1"/>
    <dgm:cxn modelId="{5A5A3C81-533E-40F1-8170-6EF755751E9C}" type="presOf" srcId="{656D56AE-6409-4158-9081-5651D8CD2988}" destId="{DC80F3D2-35D6-43B0-B125-0A575042FBDE}" srcOrd="0" destOrd="0" presId="urn:microsoft.com/office/officeart/2005/8/layout/hierarchy1"/>
    <dgm:cxn modelId="{6A079F8C-0DBF-4E69-9D41-2EAC6DB04E7B}" type="presOf" srcId="{AE9F5F4A-D1BC-4CE2-B85D-5CD1594F43DB}" destId="{6DB7D9B2-C62C-4ED1-8831-036023F4D0FF}" srcOrd="0" destOrd="0" presId="urn:microsoft.com/office/officeart/2005/8/layout/hierarchy1"/>
    <dgm:cxn modelId="{85B5B895-7E10-412B-A64B-C406DA090D33}" srcId="{CE4E36FC-BD53-4009-9609-C7994858B153}" destId="{F7E9909F-3928-4EEF-8838-91A4C653D06D}" srcOrd="0" destOrd="0" parTransId="{CA10D727-4A9D-4763-A85D-FF80310A4AB6}" sibTransId="{7396169E-233B-4E2D-84EA-51EC2BE4D10B}"/>
    <dgm:cxn modelId="{8416CE9B-9D4E-4A26-95FF-34B77B47AAA6}" type="presOf" srcId="{CA55537B-C907-47DA-A0B6-6DBEBD52E155}" destId="{9952F8D3-BD60-4C3D-BC33-DAFCBBBC7234}" srcOrd="0" destOrd="0" presId="urn:microsoft.com/office/officeart/2005/8/layout/hierarchy1"/>
    <dgm:cxn modelId="{9CB731BD-9C23-4027-A192-8D22325F044D}" type="presOf" srcId="{CE4E36FC-BD53-4009-9609-C7994858B153}" destId="{FEE329ED-F11F-42C1-A449-C3EE84A62446}" srcOrd="0" destOrd="0" presId="urn:microsoft.com/office/officeart/2005/8/layout/hierarchy1"/>
    <dgm:cxn modelId="{83E8B3DA-A061-4840-A3D7-A808207C45DF}" srcId="{F7E9909F-3928-4EEF-8838-91A4C653D06D}" destId="{042D8FAE-74A1-478A-8CA3-D3922196E5CF}" srcOrd="0" destOrd="0" parTransId="{656D56AE-6409-4158-9081-5651D8CD2988}" sibTransId="{936B6C80-4E8A-48B1-B8F0-1B4F4CD9FA21}"/>
    <dgm:cxn modelId="{BD0EB0AD-07AB-4900-9F57-C669D404E8FC}" type="presParOf" srcId="{FEE329ED-F11F-42C1-A449-C3EE84A62446}" destId="{E76543AB-59DF-4912-85B9-83406C3766EB}" srcOrd="0" destOrd="0" presId="urn:microsoft.com/office/officeart/2005/8/layout/hierarchy1"/>
    <dgm:cxn modelId="{6DEC8E74-D3DE-4AC9-82D2-75E13DD1D6B6}" type="presParOf" srcId="{E76543AB-59DF-4912-85B9-83406C3766EB}" destId="{9C883EF2-EA32-466F-9D15-8DBCDB23F70F}" srcOrd="0" destOrd="0" presId="urn:microsoft.com/office/officeart/2005/8/layout/hierarchy1"/>
    <dgm:cxn modelId="{D0391E0D-5279-4CA9-9485-56AB325B7581}" type="presParOf" srcId="{9C883EF2-EA32-466F-9D15-8DBCDB23F70F}" destId="{D3B792D5-6DDA-4A18-9810-D7AAEAA441AE}" srcOrd="0" destOrd="0" presId="urn:microsoft.com/office/officeart/2005/8/layout/hierarchy1"/>
    <dgm:cxn modelId="{34C10C76-8AE3-421F-826A-A5ACF2C3160E}" type="presParOf" srcId="{9C883EF2-EA32-466F-9D15-8DBCDB23F70F}" destId="{74693DCD-50C0-41BF-A0DA-3182A1E2E564}" srcOrd="1" destOrd="0" presId="urn:microsoft.com/office/officeart/2005/8/layout/hierarchy1"/>
    <dgm:cxn modelId="{43722D45-8FFD-48DC-9E71-8B2799FD0D9C}" type="presParOf" srcId="{E76543AB-59DF-4912-85B9-83406C3766EB}" destId="{63CA6E5D-1BD0-44EA-A882-9EA187325B69}" srcOrd="1" destOrd="0" presId="urn:microsoft.com/office/officeart/2005/8/layout/hierarchy1"/>
    <dgm:cxn modelId="{9E796FE8-748A-4DF6-8F02-D2FF13CEF2EE}" type="presParOf" srcId="{63CA6E5D-1BD0-44EA-A882-9EA187325B69}" destId="{DC80F3D2-35D6-43B0-B125-0A575042FBDE}" srcOrd="0" destOrd="0" presId="urn:microsoft.com/office/officeart/2005/8/layout/hierarchy1"/>
    <dgm:cxn modelId="{87B213AA-B3E7-4393-9D38-62C62BEB7258}" type="presParOf" srcId="{63CA6E5D-1BD0-44EA-A882-9EA187325B69}" destId="{5AF40AEE-324A-477D-93DB-4AF1D0CF4744}" srcOrd="1" destOrd="0" presId="urn:microsoft.com/office/officeart/2005/8/layout/hierarchy1"/>
    <dgm:cxn modelId="{41BFAE1B-0A16-49C3-ADFD-C786AB719B02}" type="presParOf" srcId="{5AF40AEE-324A-477D-93DB-4AF1D0CF4744}" destId="{8677C535-19C5-473B-89BB-2B0EF2AF7DB4}" srcOrd="0" destOrd="0" presId="urn:microsoft.com/office/officeart/2005/8/layout/hierarchy1"/>
    <dgm:cxn modelId="{89A9DCE2-6969-4A1F-82FD-0BFC735DF8E5}" type="presParOf" srcId="{8677C535-19C5-473B-89BB-2B0EF2AF7DB4}" destId="{85EF57CA-F66A-4185-A6AC-81A2042B949D}" srcOrd="0" destOrd="0" presId="urn:microsoft.com/office/officeart/2005/8/layout/hierarchy1"/>
    <dgm:cxn modelId="{E0B815DF-A63A-4109-9BB6-658E93D1474B}" type="presParOf" srcId="{8677C535-19C5-473B-89BB-2B0EF2AF7DB4}" destId="{1DA1BBC7-CD58-4537-A34C-97D2EBF6186D}" srcOrd="1" destOrd="0" presId="urn:microsoft.com/office/officeart/2005/8/layout/hierarchy1"/>
    <dgm:cxn modelId="{285B8586-9348-48CF-880F-6A28F28A18BD}" type="presParOf" srcId="{5AF40AEE-324A-477D-93DB-4AF1D0CF4744}" destId="{A8E3462C-A39F-4D14-BE25-4B203CDC7083}" srcOrd="1" destOrd="0" presId="urn:microsoft.com/office/officeart/2005/8/layout/hierarchy1"/>
    <dgm:cxn modelId="{1987829B-208B-4474-86C5-003ACFFA4AD8}" type="presParOf" srcId="{63CA6E5D-1BD0-44EA-A882-9EA187325B69}" destId="{6DB7D9B2-C62C-4ED1-8831-036023F4D0FF}" srcOrd="2" destOrd="0" presId="urn:microsoft.com/office/officeart/2005/8/layout/hierarchy1"/>
    <dgm:cxn modelId="{AD69D99B-5805-4782-80AF-B36696E4B773}" type="presParOf" srcId="{63CA6E5D-1BD0-44EA-A882-9EA187325B69}" destId="{E839C5DB-9B7B-4590-840A-4718E7726D31}" srcOrd="3" destOrd="0" presId="urn:microsoft.com/office/officeart/2005/8/layout/hierarchy1"/>
    <dgm:cxn modelId="{28AE852A-7AC9-4860-A586-F0327C03BC42}" type="presParOf" srcId="{E839C5DB-9B7B-4590-840A-4718E7726D31}" destId="{7384FA1A-29FC-475C-93C8-4DFB37C1266E}" srcOrd="0" destOrd="0" presId="urn:microsoft.com/office/officeart/2005/8/layout/hierarchy1"/>
    <dgm:cxn modelId="{FFC71B96-EB4E-41E8-907E-70C671153544}" type="presParOf" srcId="{7384FA1A-29FC-475C-93C8-4DFB37C1266E}" destId="{204DC93C-3BE5-459A-9433-6F6A624EFD94}" srcOrd="0" destOrd="0" presId="urn:microsoft.com/office/officeart/2005/8/layout/hierarchy1"/>
    <dgm:cxn modelId="{F88E02E2-51A2-446E-8811-6BC107F5D3E5}" type="presParOf" srcId="{7384FA1A-29FC-475C-93C8-4DFB37C1266E}" destId="{9952F8D3-BD60-4C3D-BC33-DAFCBBBC7234}" srcOrd="1" destOrd="0" presId="urn:microsoft.com/office/officeart/2005/8/layout/hierarchy1"/>
    <dgm:cxn modelId="{5D57C99C-A95D-480C-8ECD-3CB3BE1C82DE}" type="presParOf" srcId="{E839C5DB-9B7B-4590-840A-4718E7726D31}" destId="{6E6BE08D-7848-4801-93DB-38C971FFCB8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3BB91CCC-499B-4095-9ED4-C892B97D3C67}"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ES"/>
        </a:p>
      </dgm:t>
    </dgm:pt>
    <dgm:pt modelId="{FCF5AE31-E374-4040-AE55-8952F926535D}">
      <dgm:prSet phldrT="[Texto]" custT="1"/>
      <dgm:spPr/>
      <dgm:t>
        <a:bodyPr/>
        <a:lstStyle/>
        <a:p>
          <a:endParaRPr lang="es-ES" sz="1200" dirty="0"/>
        </a:p>
        <a:p>
          <a:r>
            <a:rPr lang="es-ES" sz="2400" dirty="0">
              <a:latin typeface="Arial" panose="020B0604020202020204" pitchFamily="34" charset="0"/>
              <a:cs typeface="Arial" panose="020B0604020202020204" pitchFamily="34" charset="0"/>
            </a:rPr>
            <a:t>PASO NO INOCENTE</a:t>
          </a:r>
        </a:p>
        <a:p>
          <a:r>
            <a:rPr lang="es-ES" sz="2400" dirty="0">
              <a:latin typeface="Arial" panose="020B0604020202020204" pitchFamily="34" charset="0"/>
              <a:cs typeface="Arial" panose="020B0604020202020204" pitchFamily="34" charset="0"/>
            </a:rPr>
            <a:t>(Art. 19 CONVEMAR)</a:t>
          </a:r>
        </a:p>
        <a:p>
          <a:endParaRPr lang="es-ES" sz="1200" dirty="0"/>
        </a:p>
        <a:p>
          <a:endParaRPr lang="es-ES" sz="1200" dirty="0"/>
        </a:p>
      </dgm:t>
    </dgm:pt>
    <dgm:pt modelId="{2DD3332C-581F-4C5C-9B4D-0E317655626B}" type="parTrans" cxnId="{6E07E319-A910-40B0-8C17-910F790DE993}">
      <dgm:prSet/>
      <dgm:spPr/>
      <dgm:t>
        <a:bodyPr/>
        <a:lstStyle/>
        <a:p>
          <a:endParaRPr lang="es-ES"/>
        </a:p>
      </dgm:t>
    </dgm:pt>
    <dgm:pt modelId="{02BB62CA-3103-4646-B99C-7BC66ED4172F}" type="sibTrans" cxnId="{6E07E319-A910-40B0-8C17-910F790DE993}">
      <dgm:prSet/>
      <dgm:spPr/>
      <dgm:t>
        <a:bodyPr/>
        <a:lstStyle/>
        <a:p>
          <a:endParaRPr lang="es-ES"/>
        </a:p>
      </dgm:t>
    </dgm:pt>
    <dgm:pt modelId="{A7845BB3-8897-4A1D-8FCD-D3C2A78A983A}" type="asst">
      <dgm:prSet phldrT="[Texto]" custT="1"/>
      <dgm:spPr/>
      <dgm:t>
        <a:bodyPr/>
        <a:lstStyle/>
        <a:p>
          <a:pPr algn="l"/>
          <a:r>
            <a:rPr lang="es-ES" sz="1200" dirty="0">
              <a:latin typeface="Arial" panose="020B0604020202020204" pitchFamily="34" charset="0"/>
              <a:cs typeface="Arial" panose="020B0604020202020204" pitchFamily="34" charset="0"/>
            </a:rPr>
            <a:t>Amenaza o uso de la fuerza contra :</a:t>
          </a:r>
        </a:p>
        <a:p>
          <a:pPr algn="l"/>
          <a:r>
            <a:rPr lang="es-ES" sz="1200" dirty="0">
              <a:latin typeface="Arial" panose="020B0604020202020204" pitchFamily="34" charset="0"/>
              <a:cs typeface="Arial" panose="020B0604020202020204" pitchFamily="34" charset="0"/>
            </a:rPr>
            <a:t>Soberanía.</a:t>
          </a:r>
        </a:p>
        <a:p>
          <a:pPr algn="l"/>
          <a:r>
            <a:rPr lang="es-ES" sz="1200" dirty="0">
              <a:latin typeface="Arial" panose="020B0604020202020204" pitchFamily="34" charset="0"/>
              <a:cs typeface="Arial" panose="020B0604020202020204" pitchFamily="34" charset="0"/>
            </a:rPr>
            <a:t>integridad territorial. </a:t>
          </a:r>
        </a:p>
        <a:p>
          <a:pPr algn="l"/>
          <a:r>
            <a:rPr lang="es-ES" sz="1200" dirty="0">
              <a:latin typeface="Arial" panose="020B0604020202020204" pitchFamily="34" charset="0"/>
              <a:cs typeface="Arial" panose="020B0604020202020204" pitchFamily="34" charset="0"/>
            </a:rPr>
            <a:t>Independencia política.</a:t>
          </a:r>
        </a:p>
      </dgm:t>
    </dgm:pt>
    <dgm:pt modelId="{DFAEE453-DAEB-49AE-BF1B-F10F58DBF33C}" type="parTrans" cxnId="{228B43B3-3A37-4C4C-BCA7-8C46B371477B}">
      <dgm:prSet/>
      <dgm:spPr/>
      <dgm:t>
        <a:bodyPr/>
        <a:lstStyle/>
        <a:p>
          <a:endParaRPr lang="es-ES"/>
        </a:p>
      </dgm:t>
    </dgm:pt>
    <dgm:pt modelId="{0ABA69D9-5288-4D7E-97B3-93438AB0F323}" type="sibTrans" cxnId="{228B43B3-3A37-4C4C-BCA7-8C46B371477B}">
      <dgm:prSet/>
      <dgm:spPr/>
      <dgm:t>
        <a:bodyPr/>
        <a:lstStyle/>
        <a:p>
          <a:endParaRPr lang="es-ES"/>
        </a:p>
      </dgm:t>
    </dgm:pt>
    <dgm:pt modelId="{C4C0D5BE-3180-487B-96E3-8BA0439A9153}">
      <dgm:prSet phldrT="[Texto]" custT="1"/>
      <dgm:spPr/>
      <dgm:t>
        <a:bodyPr/>
        <a:lstStyle/>
        <a:p>
          <a:r>
            <a:rPr lang="es-ES" sz="1400" dirty="0">
              <a:latin typeface="Arial" panose="020B0604020202020204" pitchFamily="34" charset="0"/>
              <a:cs typeface="Arial" panose="020B0604020202020204" pitchFamily="34" charset="0"/>
            </a:rPr>
            <a:t>Ejercicio  o práctica con armas</a:t>
          </a:r>
        </a:p>
      </dgm:t>
    </dgm:pt>
    <dgm:pt modelId="{9AA00E2D-3039-42F5-B68A-E7220093F731}" type="parTrans" cxnId="{AF5831C9-FADE-46B0-A701-AABB3FD52D1E}">
      <dgm:prSet/>
      <dgm:spPr/>
      <dgm:t>
        <a:bodyPr/>
        <a:lstStyle/>
        <a:p>
          <a:endParaRPr lang="es-ES"/>
        </a:p>
      </dgm:t>
    </dgm:pt>
    <dgm:pt modelId="{4C43EFA4-0CC2-46B6-877F-DAC5E31305F7}" type="sibTrans" cxnId="{AF5831C9-FADE-46B0-A701-AABB3FD52D1E}">
      <dgm:prSet/>
      <dgm:spPr/>
      <dgm:t>
        <a:bodyPr/>
        <a:lstStyle/>
        <a:p>
          <a:endParaRPr lang="es-ES"/>
        </a:p>
      </dgm:t>
    </dgm:pt>
    <dgm:pt modelId="{6CBC15C3-7911-419C-847F-1DFF9F158382}">
      <dgm:prSet phldrT="[Texto]" custT="1"/>
      <dgm:spPr/>
      <dgm:t>
        <a:bodyPr/>
        <a:lstStyle/>
        <a:p>
          <a:r>
            <a:rPr lang="es-ES" sz="1400" dirty="0">
              <a:latin typeface="Arial" panose="020B0604020202020204" pitchFamily="34" charset="0"/>
              <a:cs typeface="Arial" panose="020B0604020202020204" pitchFamily="34" charset="0"/>
            </a:rPr>
            <a:t>Acto para obtener información contra </a:t>
          </a:r>
          <a:r>
            <a:rPr lang="es-ES" sz="1400" dirty="0" err="1">
              <a:latin typeface="Arial" panose="020B0604020202020204" pitchFamily="34" charset="0"/>
              <a:cs typeface="Arial" panose="020B0604020202020204" pitchFamily="34" charset="0"/>
            </a:rPr>
            <a:t>E°</a:t>
          </a:r>
          <a:r>
            <a:rPr lang="es-ES" sz="1400" dirty="0">
              <a:latin typeface="Arial" panose="020B0604020202020204" pitchFamily="34" charset="0"/>
              <a:cs typeface="Arial" panose="020B0604020202020204" pitchFamily="34" charset="0"/>
            </a:rPr>
            <a:t> Ribereño</a:t>
          </a:r>
        </a:p>
      </dgm:t>
    </dgm:pt>
    <dgm:pt modelId="{0E8754CF-77F7-45AF-99C6-BDA8302BCDDF}" type="parTrans" cxnId="{A91C7C5B-CEF5-4B12-B2AC-A432494F7993}">
      <dgm:prSet/>
      <dgm:spPr/>
      <dgm:t>
        <a:bodyPr/>
        <a:lstStyle/>
        <a:p>
          <a:endParaRPr lang="es-ES"/>
        </a:p>
      </dgm:t>
    </dgm:pt>
    <dgm:pt modelId="{3C70030E-0C15-4EBE-B0FB-A063B5155AE1}" type="sibTrans" cxnId="{A91C7C5B-CEF5-4B12-B2AC-A432494F7993}">
      <dgm:prSet/>
      <dgm:spPr/>
      <dgm:t>
        <a:bodyPr/>
        <a:lstStyle/>
        <a:p>
          <a:endParaRPr lang="es-ES"/>
        </a:p>
      </dgm:t>
    </dgm:pt>
    <dgm:pt modelId="{A2C944AE-E565-4E73-8A64-EFEF7B2705C4}">
      <dgm:prSet phldrT="[Texto]" custT="1"/>
      <dgm:spPr/>
      <dgm:t>
        <a:bodyPr/>
        <a:lstStyle/>
        <a:p>
          <a:r>
            <a:rPr lang="es-ES" sz="1400" dirty="0">
              <a:latin typeface="Arial" panose="020B0604020202020204" pitchFamily="34" charset="0"/>
              <a:cs typeface="Arial" panose="020B0604020202020204" pitchFamily="34" charset="0"/>
            </a:rPr>
            <a:t>Acto de propaganda que atenta contra la defensa o la seguridad</a:t>
          </a:r>
        </a:p>
      </dgm:t>
    </dgm:pt>
    <dgm:pt modelId="{0D2A6905-239D-43A5-B637-519CDB0E66D2}" type="parTrans" cxnId="{846C3DC5-DFD6-48DE-BD6B-095BA818C83C}">
      <dgm:prSet/>
      <dgm:spPr/>
      <dgm:t>
        <a:bodyPr/>
        <a:lstStyle/>
        <a:p>
          <a:endParaRPr lang="es-ES"/>
        </a:p>
      </dgm:t>
    </dgm:pt>
    <dgm:pt modelId="{994F5837-2FD1-4138-B4DD-531B9199474C}" type="sibTrans" cxnId="{846C3DC5-DFD6-48DE-BD6B-095BA818C83C}">
      <dgm:prSet/>
      <dgm:spPr/>
      <dgm:t>
        <a:bodyPr/>
        <a:lstStyle/>
        <a:p>
          <a:endParaRPr lang="es-ES"/>
        </a:p>
      </dgm:t>
    </dgm:pt>
    <dgm:pt modelId="{256792A1-5140-499E-9D85-F6ED17C262B0}">
      <dgm:prSet custT="1"/>
      <dgm:spPr/>
      <dgm:t>
        <a:bodyPr/>
        <a:lstStyle/>
        <a:p>
          <a:r>
            <a:rPr lang="es-ES" sz="1400" dirty="0">
              <a:latin typeface="Arial" panose="020B0604020202020204" pitchFamily="34" charset="0"/>
              <a:cs typeface="Arial" panose="020B0604020202020204" pitchFamily="34" charset="0"/>
            </a:rPr>
            <a:t>Lanzamiento, recepción o embarque de aeronaves</a:t>
          </a:r>
        </a:p>
      </dgm:t>
    </dgm:pt>
    <dgm:pt modelId="{8AE42DBF-D758-44F7-94DE-1056A9BBC70E}" type="parTrans" cxnId="{E6A5C72D-0246-4622-B0FB-D14BE924694E}">
      <dgm:prSet/>
      <dgm:spPr/>
      <dgm:t>
        <a:bodyPr/>
        <a:lstStyle/>
        <a:p>
          <a:endParaRPr lang="es-ES"/>
        </a:p>
      </dgm:t>
    </dgm:pt>
    <dgm:pt modelId="{B926E038-6A2D-463E-A46D-7FD864FF6D4F}" type="sibTrans" cxnId="{E6A5C72D-0246-4622-B0FB-D14BE924694E}">
      <dgm:prSet/>
      <dgm:spPr/>
      <dgm:t>
        <a:bodyPr/>
        <a:lstStyle/>
        <a:p>
          <a:endParaRPr lang="es-ES"/>
        </a:p>
      </dgm:t>
    </dgm:pt>
    <dgm:pt modelId="{A0CF6BCE-1640-4A7A-9244-D8812E4C16E3}" type="pres">
      <dgm:prSet presAssocID="{3BB91CCC-499B-4095-9ED4-C892B97D3C67}" presName="hierChild1" presStyleCnt="0">
        <dgm:presLayoutVars>
          <dgm:chPref val="1"/>
          <dgm:dir/>
          <dgm:animOne val="branch"/>
          <dgm:animLvl val="lvl"/>
          <dgm:resizeHandles/>
        </dgm:presLayoutVars>
      </dgm:prSet>
      <dgm:spPr/>
    </dgm:pt>
    <dgm:pt modelId="{F01FF199-3213-41FD-B4F7-3C11D3E70C6F}" type="pres">
      <dgm:prSet presAssocID="{FCF5AE31-E374-4040-AE55-8952F926535D}" presName="hierRoot1" presStyleCnt="0"/>
      <dgm:spPr/>
    </dgm:pt>
    <dgm:pt modelId="{7755DA35-EFBF-4148-B605-299F4626E90B}" type="pres">
      <dgm:prSet presAssocID="{FCF5AE31-E374-4040-AE55-8952F926535D}" presName="composite" presStyleCnt="0"/>
      <dgm:spPr/>
    </dgm:pt>
    <dgm:pt modelId="{8214A609-4CD3-427C-AAB8-155874E27E7A}" type="pres">
      <dgm:prSet presAssocID="{FCF5AE31-E374-4040-AE55-8952F926535D}" presName="background" presStyleLbl="node0" presStyleIdx="0" presStyleCnt="1"/>
      <dgm:spPr/>
    </dgm:pt>
    <dgm:pt modelId="{37E5C21D-44F9-468C-8E36-40904142BE56}" type="pres">
      <dgm:prSet presAssocID="{FCF5AE31-E374-4040-AE55-8952F926535D}" presName="text" presStyleLbl="fgAcc0" presStyleIdx="0" presStyleCnt="1" custScaleX="272835" custScaleY="146001" custLinFactNeighborX="1047" custLinFactNeighborY="0">
        <dgm:presLayoutVars>
          <dgm:chPref val="3"/>
        </dgm:presLayoutVars>
      </dgm:prSet>
      <dgm:spPr/>
    </dgm:pt>
    <dgm:pt modelId="{D60E8A18-6D59-485A-A5C5-35F267A4E43C}" type="pres">
      <dgm:prSet presAssocID="{FCF5AE31-E374-4040-AE55-8952F926535D}" presName="hierChild2" presStyleCnt="0"/>
      <dgm:spPr/>
    </dgm:pt>
    <dgm:pt modelId="{B5B6CCB2-E022-43B3-9C4B-4B48272168AD}" type="pres">
      <dgm:prSet presAssocID="{DFAEE453-DAEB-49AE-BF1B-F10F58DBF33C}" presName="Name10" presStyleLbl="parChTrans1D2" presStyleIdx="0" presStyleCnt="5"/>
      <dgm:spPr/>
    </dgm:pt>
    <dgm:pt modelId="{6FD97182-308C-45C9-8F35-C5C59FBF11E2}" type="pres">
      <dgm:prSet presAssocID="{A7845BB3-8897-4A1D-8FCD-D3C2A78A983A}" presName="hierRoot2" presStyleCnt="0"/>
      <dgm:spPr/>
    </dgm:pt>
    <dgm:pt modelId="{58894D9A-2D11-47D8-B5C6-F99B48751EC8}" type="pres">
      <dgm:prSet presAssocID="{A7845BB3-8897-4A1D-8FCD-D3C2A78A983A}" presName="composite2" presStyleCnt="0"/>
      <dgm:spPr/>
    </dgm:pt>
    <dgm:pt modelId="{08554E2B-94A3-4EF7-B17E-5202CBC04BE4}" type="pres">
      <dgm:prSet presAssocID="{A7845BB3-8897-4A1D-8FCD-D3C2A78A983A}" presName="background2" presStyleLbl="asst1" presStyleIdx="0" presStyleCnt="1"/>
      <dgm:spPr/>
    </dgm:pt>
    <dgm:pt modelId="{20055B46-4950-43E5-8261-4A2A607B017A}" type="pres">
      <dgm:prSet presAssocID="{A7845BB3-8897-4A1D-8FCD-D3C2A78A983A}" presName="text2" presStyleLbl="fgAcc2" presStyleIdx="0" presStyleCnt="5" custScaleX="164502">
        <dgm:presLayoutVars>
          <dgm:chPref val="3"/>
        </dgm:presLayoutVars>
      </dgm:prSet>
      <dgm:spPr/>
    </dgm:pt>
    <dgm:pt modelId="{E740AA80-F90A-4E95-BDF8-B21B07CED861}" type="pres">
      <dgm:prSet presAssocID="{A7845BB3-8897-4A1D-8FCD-D3C2A78A983A}" presName="hierChild3" presStyleCnt="0"/>
      <dgm:spPr/>
    </dgm:pt>
    <dgm:pt modelId="{12F79BD1-4E8A-4D90-A459-62C10CA11B3B}" type="pres">
      <dgm:prSet presAssocID="{9AA00E2D-3039-42F5-B68A-E7220093F731}" presName="Name10" presStyleLbl="parChTrans1D2" presStyleIdx="1" presStyleCnt="5"/>
      <dgm:spPr/>
    </dgm:pt>
    <dgm:pt modelId="{57E4B943-F034-487D-A23B-451421B3A108}" type="pres">
      <dgm:prSet presAssocID="{C4C0D5BE-3180-487B-96E3-8BA0439A9153}" presName="hierRoot2" presStyleCnt="0"/>
      <dgm:spPr/>
    </dgm:pt>
    <dgm:pt modelId="{B75CE6F4-C989-4F3F-B99E-557D6ED11EB2}" type="pres">
      <dgm:prSet presAssocID="{C4C0D5BE-3180-487B-96E3-8BA0439A9153}" presName="composite2" presStyleCnt="0"/>
      <dgm:spPr/>
    </dgm:pt>
    <dgm:pt modelId="{C187EA48-21E6-4ED5-8191-E5D20EDB8575}" type="pres">
      <dgm:prSet presAssocID="{C4C0D5BE-3180-487B-96E3-8BA0439A9153}" presName="background2" presStyleLbl="node2" presStyleIdx="0" presStyleCnt="4"/>
      <dgm:spPr/>
    </dgm:pt>
    <dgm:pt modelId="{ABB06E9A-D3FF-4535-8819-CA06CCC7A5EB}" type="pres">
      <dgm:prSet presAssocID="{C4C0D5BE-3180-487B-96E3-8BA0439A9153}" presName="text2" presStyleLbl="fgAcc2" presStyleIdx="1" presStyleCnt="5">
        <dgm:presLayoutVars>
          <dgm:chPref val="3"/>
        </dgm:presLayoutVars>
      </dgm:prSet>
      <dgm:spPr/>
    </dgm:pt>
    <dgm:pt modelId="{4BBFB2DE-6012-4C78-84DF-10329D93C4A5}" type="pres">
      <dgm:prSet presAssocID="{C4C0D5BE-3180-487B-96E3-8BA0439A9153}" presName="hierChild3" presStyleCnt="0"/>
      <dgm:spPr/>
    </dgm:pt>
    <dgm:pt modelId="{732338D2-266D-459F-BD60-B15AE2B13D5B}" type="pres">
      <dgm:prSet presAssocID="{0E8754CF-77F7-45AF-99C6-BDA8302BCDDF}" presName="Name10" presStyleLbl="parChTrans1D2" presStyleIdx="2" presStyleCnt="5"/>
      <dgm:spPr/>
    </dgm:pt>
    <dgm:pt modelId="{0C7F00C9-C9B0-4261-AB60-6C0C49FF4009}" type="pres">
      <dgm:prSet presAssocID="{6CBC15C3-7911-419C-847F-1DFF9F158382}" presName="hierRoot2" presStyleCnt="0"/>
      <dgm:spPr/>
    </dgm:pt>
    <dgm:pt modelId="{2E6A9C74-5DB8-4645-8AB9-AD959E7175E6}" type="pres">
      <dgm:prSet presAssocID="{6CBC15C3-7911-419C-847F-1DFF9F158382}" presName="composite2" presStyleCnt="0"/>
      <dgm:spPr/>
    </dgm:pt>
    <dgm:pt modelId="{D88955EC-A3FD-4E8A-BD2F-7C29AA73D1B9}" type="pres">
      <dgm:prSet presAssocID="{6CBC15C3-7911-419C-847F-1DFF9F158382}" presName="background2" presStyleLbl="node2" presStyleIdx="1" presStyleCnt="4"/>
      <dgm:spPr/>
    </dgm:pt>
    <dgm:pt modelId="{6E6534E2-96C7-47A7-B338-AEE38160188B}" type="pres">
      <dgm:prSet presAssocID="{6CBC15C3-7911-419C-847F-1DFF9F158382}" presName="text2" presStyleLbl="fgAcc2" presStyleIdx="2" presStyleCnt="5">
        <dgm:presLayoutVars>
          <dgm:chPref val="3"/>
        </dgm:presLayoutVars>
      </dgm:prSet>
      <dgm:spPr/>
    </dgm:pt>
    <dgm:pt modelId="{14C7A401-C981-4501-B7D2-07AE810631E9}" type="pres">
      <dgm:prSet presAssocID="{6CBC15C3-7911-419C-847F-1DFF9F158382}" presName="hierChild3" presStyleCnt="0"/>
      <dgm:spPr/>
    </dgm:pt>
    <dgm:pt modelId="{923BACE2-F2E4-4D8D-B54E-8C326EE2F1F1}" type="pres">
      <dgm:prSet presAssocID="{0D2A6905-239D-43A5-B637-519CDB0E66D2}" presName="Name10" presStyleLbl="parChTrans1D2" presStyleIdx="3" presStyleCnt="5"/>
      <dgm:spPr/>
    </dgm:pt>
    <dgm:pt modelId="{869A188D-604B-4C3A-95E9-B08EA8A154B2}" type="pres">
      <dgm:prSet presAssocID="{A2C944AE-E565-4E73-8A64-EFEF7B2705C4}" presName="hierRoot2" presStyleCnt="0"/>
      <dgm:spPr/>
    </dgm:pt>
    <dgm:pt modelId="{494AE7E8-9B71-49C8-AF24-B8BED5C89AC3}" type="pres">
      <dgm:prSet presAssocID="{A2C944AE-E565-4E73-8A64-EFEF7B2705C4}" presName="composite2" presStyleCnt="0"/>
      <dgm:spPr/>
    </dgm:pt>
    <dgm:pt modelId="{B44F6000-BBDE-4078-AC11-87694CBD5B69}" type="pres">
      <dgm:prSet presAssocID="{A2C944AE-E565-4E73-8A64-EFEF7B2705C4}" presName="background2" presStyleLbl="node2" presStyleIdx="2" presStyleCnt="4"/>
      <dgm:spPr/>
    </dgm:pt>
    <dgm:pt modelId="{E1502B2A-257B-4E7E-ABE3-F376D20CE048}" type="pres">
      <dgm:prSet presAssocID="{A2C944AE-E565-4E73-8A64-EFEF7B2705C4}" presName="text2" presStyleLbl="fgAcc2" presStyleIdx="3" presStyleCnt="5">
        <dgm:presLayoutVars>
          <dgm:chPref val="3"/>
        </dgm:presLayoutVars>
      </dgm:prSet>
      <dgm:spPr/>
    </dgm:pt>
    <dgm:pt modelId="{E5ED038C-0D91-4BAF-A791-A4E2C8BD564F}" type="pres">
      <dgm:prSet presAssocID="{A2C944AE-E565-4E73-8A64-EFEF7B2705C4}" presName="hierChild3" presStyleCnt="0"/>
      <dgm:spPr/>
    </dgm:pt>
    <dgm:pt modelId="{3AD4080F-FEB5-4779-BCA3-CD78A77FE105}" type="pres">
      <dgm:prSet presAssocID="{8AE42DBF-D758-44F7-94DE-1056A9BBC70E}" presName="Name10" presStyleLbl="parChTrans1D2" presStyleIdx="4" presStyleCnt="5"/>
      <dgm:spPr/>
    </dgm:pt>
    <dgm:pt modelId="{E93F1F2D-36DA-4289-982E-0C89128F0269}" type="pres">
      <dgm:prSet presAssocID="{256792A1-5140-499E-9D85-F6ED17C262B0}" presName="hierRoot2" presStyleCnt="0"/>
      <dgm:spPr/>
    </dgm:pt>
    <dgm:pt modelId="{D48FD05D-3295-45BC-A224-6665E6F8FADA}" type="pres">
      <dgm:prSet presAssocID="{256792A1-5140-499E-9D85-F6ED17C262B0}" presName="composite2" presStyleCnt="0"/>
      <dgm:spPr/>
    </dgm:pt>
    <dgm:pt modelId="{C936CF8B-D73B-4609-AAD4-51D962A3F7B4}" type="pres">
      <dgm:prSet presAssocID="{256792A1-5140-499E-9D85-F6ED17C262B0}" presName="background2" presStyleLbl="node2" presStyleIdx="3" presStyleCnt="4"/>
      <dgm:spPr/>
    </dgm:pt>
    <dgm:pt modelId="{D632150F-BFD1-4410-B3F6-12C4FFEBFCBE}" type="pres">
      <dgm:prSet presAssocID="{256792A1-5140-499E-9D85-F6ED17C262B0}" presName="text2" presStyleLbl="fgAcc2" presStyleIdx="4" presStyleCnt="5">
        <dgm:presLayoutVars>
          <dgm:chPref val="3"/>
        </dgm:presLayoutVars>
      </dgm:prSet>
      <dgm:spPr/>
    </dgm:pt>
    <dgm:pt modelId="{685EC947-8623-457E-A170-4C3C34C5A42C}" type="pres">
      <dgm:prSet presAssocID="{256792A1-5140-499E-9D85-F6ED17C262B0}" presName="hierChild3" presStyleCnt="0"/>
      <dgm:spPr/>
    </dgm:pt>
  </dgm:ptLst>
  <dgm:cxnLst>
    <dgm:cxn modelId="{64074A0E-0417-4FAF-ABD9-91B1302B38F6}" type="presOf" srcId="{256792A1-5140-499E-9D85-F6ED17C262B0}" destId="{D632150F-BFD1-4410-B3F6-12C4FFEBFCBE}" srcOrd="0" destOrd="0" presId="urn:microsoft.com/office/officeart/2005/8/layout/hierarchy1"/>
    <dgm:cxn modelId="{10D3A718-763A-4490-B1DC-07E03F4D81CA}" type="presOf" srcId="{6CBC15C3-7911-419C-847F-1DFF9F158382}" destId="{6E6534E2-96C7-47A7-B338-AEE38160188B}" srcOrd="0" destOrd="0" presId="urn:microsoft.com/office/officeart/2005/8/layout/hierarchy1"/>
    <dgm:cxn modelId="{6E07E319-A910-40B0-8C17-910F790DE993}" srcId="{3BB91CCC-499B-4095-9ED4-C892B97D3C67}" destId="{FCF5AE31-E374-4040-AE55-8952F926535D}" srcOrd="0" destOrd="0" parTransId="{2DD3332C-581F-4C5C-9B4D-0E317655626B}" sibTransId="{02BB62CA-3103-4646-B99C-7BC66ED4172F}"/>
    <dgm:cxn modelId="{E6A5C72D-0246-4622-B0FB-D14BE924694E}" srcId="{FCF5AE31-E374-4040-AE55-8952F926535D}" destId="{256792A1-5140-499E-9D85-F6ED17C262B0}" srcOrd="4" destOrd="0" parTransId="{8AE42DBF-D758-44F7-94DE-1056A9BBC70E}" sibTransId="{B926E038-6A2D-463E-A46D-7FD864FF6D4F}"/>
    <dgm:cxn modelId="{A91C7C5B-CEF5-4B12-B2AC-A432494F7993}" srcId="{FCF5AE31-E374-4040-AE55-8952F926535D}" destId="{6CBC15C3-7911-419C-847F-1DFF9F158382}" srcOrd="2" destOrd="0" parTransId="{0E8754CF-77F7-45AF-99C6-BDA8302BCDDF}" sibTransId="{3C70030E-0C15-4EBE-B0FB-A063B5155AE1}"/>
    <dgm:cxn modelId="{1F995042-A3FF-487C-8C3A-BFF314218409}" type="presOf" srcId="{DFAEE453-DAEB-49AE-BF1B-F10F58DBF33C}" destId="{B5B6CCB2-E022-43B3-9C4B-4B48272168AD}" srcOrd="0" destOrd="0" presId="urn:microsoft.com/office/officeart/2005/8/layout/hierarchy1"/>
    <dgm:cxn modelId="{B0176445-7193-43D6-9401-F02285D7B1C4}" type="presOf" srcId="{9AA00E2D-3039-42F5-B68A-E7220093F731}" destId="{12F79BD1-4E8A-4D90-A459-62C10CA11B3B}" srcOrd="0" destOrd="0" presId="urn:microsoft.com/office/officeart/2005/8/layout/hierarchy1"/>
    <dgm:cxn modelId="{A769C050-D6A8-42A0-AC6E-298B00B957C5}" type="presOf" srcId="{8AE42DBF-D758-44F7-94DE-1056A9BBC70E}" destId="{3AD4080F-FEB5-4779-BCA3-CD78A77FE105}" srcOrd="0" destOrd="0" presId="urn:microsoft.com/office/officeart/2005/8/layout/hierarchy1"/>
    <dgm:cxn modelId="{4FEF4274-3E85-4340-BE8D-80F6D8AA55AA}" type="presOf" srcId="{3BB91CCC-499B-4095-9ED4-C892B97D3C67}" destId="{A0CF6BCE-1640-4A7A-9244-D8812E4C16E3}" srcOrd="0" destOrd="0" presId="urn:microsoft.com/office/officeart/2005/8/layout/hierarchy1"/>
    <dgm:cxn modelId="{A2681081-DA90-4A7D-91A2-E362E2A06693}" type="presOf" srcId="{0E8754CF-77F7-45AF-99C6-BDA8302BCDDF}" destId="{732338D2-266D-459F-BD60-B15AE2B13D5B}" srcOrd="0" destOrd="0" presId="urn:microsoft.com/office/officeart/2005/8/layout/hierarchy1"/>
    <dgm:cxn modelId="{E9355A90-6F46-4B73-9A7B-5D8514366026}" type="presOf" srcId="{0D2A6905-239D-43A5-B637-519CDB0E66D2}" destId="{923BACE2-F2E4-4D8D-B54E-8C326EE2F1F1}" srcOrd="0" destOrd="0" presId="urn:microsoft.com/office/officeart/2005/8/layout/hierarchy1"/>
    <dgm:cxn modelId="{F7867D91-6D27-46EC-814C-05C7C51A1277}" type="presOf" srcId="{C4C0D5BE-3180-487B-96E3-8BA0439A9153}" destId="{ABB06E9A-D3FF-4535-8819-CA06CCC7A5EB}" srcOrd="0" destOrd="0" presId="urn:microsoft.com/office/officeart/2005/8/layout/hierarchy1"/>
    <dgm:cxn modelId="{228B43B3-3A37-4C4C-BCA7-8C46B371477B}" srcId="{FCF5AE31-E374-4040-AE55-8952F926535D}" destId="{A7845BB3-8897-4A1D-8FCD-D3C2A78A983A}" srcOrd="0" destOrd="0" parTransId="{DFAEE453-DAEB-49AE-BF1B-F10F58DBF33C}" sibTransId="{0ABA69D9-5288-4D7E-97B3-93438AB0F323}"/>
    <dgm:cxn modelId="{846C3DC5-DFD6-48DE-BD6B-095BA818C83C}" srcId="{FCF5AE31-E374-4040-AE55-8952F926535D}" destId="{A2C944AE-E565-4E73-8A64-EFEF7B2705C4}" srcOrd="3" destOrd="0" parTransId="{0D2A6905-239D-43A5-B637-519CDB0E66D2}" sibTransId="{994F5837-2FD1-4138-B4DD-531B9199474C}"/>
    <dgm:cxn modelId="{AF5831C9-FADE-46B0-A701-AABB3FD52D1E}" srcId="{FCF5AE31-E374-4040-AE55-8952F926535D}" destId="{C4C0D5BE-3180-487B-96E3-8BA0439A9153}" srcOrd="1" destOrd="0" parTransId="{9AA00E2D-3039-42F5-B68A-E7220093F731}" sibTransId="{4C43EFA4-0CC2-46B6-877F-DAC5E31305F7}"/>
    <dgm:cxn modelId="{A2D5C9CA-C99F-444C-AD11-BFFC2265192F}" type="presOf" srcId="{A2C944AE-E565-4E73-8A64-EFEF7B2705C4}" destId="{E1502B2A-257B-4E7E-ABE3-F376D20CE048}" srcOrd="0" destOrd="0" presId="urn:microsoft.com/office/officeart/2005/8/layout/hierarchy1"/>
    <dgm:cxn modelId="{E563B0E8-9CA4-4AB2-984E-EEC6D1051E37}" type="presOf" srcId="{A7845BB3-8897-4A1D-8FCD-D3C2A78A983A}" destId="{20055B46-4950-43E5-8261-4A2A607B017A}" srcOrd="0" destOrd="0" presId="urn:microsoft.com/office/officeart/2005/8/layout/hierarchy1"/>
    <dgm:cxn modelId="{2406D8EB-A22A-4847-820F-DB7C89D57555}" type="presOf" srcId="{FCF5AE31-E374-4040-AE55-8952F926535D}" destId="{37E5C21D-44F9-468C-8E36-40904142BE56}" srcOrd="0" destOrd="0" presId="urn:microsoft.com/office/officeart/2005/8/layout/hierarchy1"/>
    <dgm:cxn modelId="{2FF4E58C-F719-4165-B4FF-B88FD2BCBD3D}" type="presParOf" srcId="{A0CF6BCE-1640-4A7A-9244-D8812E4C16E3}" destId="{F01FF199-3213-41FD-B4F7-3C11D3E70C6F}" srcOrd="0" destOrd="0" presId="urn:microsoft.com/office/officeart/2005/8/layout/hierarchy1"/>
    <dgm:cxn modelId="{DB74559B-DD04-4412-A1FE-E713D5C1329D}" type="presParOf" srcId="{F01FF199-3213-41FD-B4F7-3C11D3E70C6F}" destId="{7755DA35-EFBF-4148-B605-299F4626E90B}" srcOrd="0" destOrd="0" presId="urn:microsoft.com/office/officeart/2005/8/layout/hierarchy1"/>
    <dgm:cxn modelId="{F376F3E3-2B6B-4B7D-AC8B-19F7D6368E16}" type="presParOf" srcId="{7755DA35-EFBF-4148-B605-299F4626E90B}" destId="{8214A609-4CD3-427C-AAB8-155874E27E7A}" srcOrd="0" destOrd="0" presId="urn:microsoft.com/office/officeart/2005/8/layout/hierarchy1"/>
    <dgm:cxn modelId="{698EC8DD-5566-4B57-8A3C-D2A7467F2402}" type="presParOf" srcId="{7755DA35-EFBF-4148-B605-299F4626E90B}" destId="{37E5C21D-44F9-468C-8E36-40904142BE56}" srcOrd="1" destOrd="0" presId="urn:microsoft.com/office/officeart/2005/8/layout/hierarchy1"/>
    <dgm:cxn modelId="{A8BCDF17-6DD7-4C06-86F2-B4C8F08019AB}" type="presParOf" srcId="{F01FF199-3213-41FD-B4F7-3C11D3E70C6F}" destId="{D60E8A18-6D59-485A-A5C5-35F267A4E43C}" srcOrd="1" destOrd="0" presId="urn:microsoft.com/office/officeart/2005/8/layout/hierarchy1"/>
    <dgm:cxn modelId="{711B719A-4AF3-4616-AADC-E691F3951D34}" type="presParOf" srcId="{D60E8A18-6D59-485A-A5C5-35F267A4E43C}" destId="{B5B6CCB2-E022-43B3-9C4B-4B48272168AD}" srcOrd="0" destOrd="0" presId="urn:microsoft.com/office/officeart/2005/8/layout/hierarchy1"/>
    <dgm:cxn modelId="{CA558312-DB6A-4967-B8A9-8546C27EF613}" type="presParOf" srcId="{D60E8A18-6D59-485A-A5C5-35F267A4E43C}" destId="{6FD97182-308C-45C9-8F35-C5C59FBF11E2}" srcOrd="1" destOrd="0" presId="urn:microsoft.com/office/officeart/2005/8/layout/hierarchy1"/>
    <dgm:cxn modelId="{C18E512F-F723-4F00-B33C-94A448350E84}" type="presParOf" srcId="{6FD97182-308C-45C9-8F35-C5C59FBF11E2}" destId="{58894D9A-2D11-47D8-B5C6-F99B48751EC8}" srcOrd="0" destOrd="0" presId="urn:microsoft.com/office/officeart/2005/8/layout/hierarchy1"/>
    <dgm:cxn modelId="{1139EA8E-DC4A-4338-8076-B533B32BE609}" type="presParOf" srcId="{58894D9A-2D11-47D8-B5C6-F99B48751EC8}" destId="{08554E2B-94A3-4EF7-B17E-5202CBC04BE4}" srcOrd="0" destOrd="0" presId="urn:microsoft.com/office/officeart/2005/8/layout/hierarchy1"/>
    <dgm:cxn modelId="{B4654454-BF0F-4196-BF1E-D8C41A148D56}" type="presParOf" srcId="{58894D9A-2D11-47D8-B5C6-F99B48751EC8}" destId="{20055B46-4950-43E5-8261-4A2A607B017A}" srcOrd="1" destOrd="0" presId="urn:microsoft.com/office/officeart/2005/8/layout/hierarchy1"/>
    <dgm:cxn modelId="{2BF02C18-2706-4AF0-B8C2-34B673AC0BE4}" type="presParOf" srcId="{6FD97182-308C-45C9-8F35-C5C59FBF11E2}" destId="{E740AA80-F90A-4E95-BDF8-B21B07CED861}" srcOrd="1" destOrd="0" presId="urn:microsoft.com/office/officeart/2005/8/layout/hierarchy1"/>
    <dgm:cxn modelId="{FB0C2D08-E970-4843-A004-F4F677C49F95}" type="presParOf" srcId="{D60E8A18-6D59-485A-A5C5-35F267A4E43C}" destId="{12F79BD1-4E8A-4D90-A459-62C10CA11B3B}" srcOrd="2" destOrd="0" presId="urn:microsoft.com/office/officeart/2005/8/layout/hierarchy1"/>
    <dgm:cxn modelId="{BC558918-2E88-48BC-BD9E-23024062FAA1}" type="presParOf" srcId="{D60E8A18-6D59-485A-A5C5-35F267A4E43C}" destId="{57E4B943-F034-487D-A23B-451421B3A108}" srcOrd="3" destOrd="0" presId="urn:microsoft.com/office/officeart/2005/8/layout/hierarchy1"/>
    <dgm:cxn modelId="{5FF9C41D-74B3-429C-82D3-E8A35016B760}" type="presParOf" srcId="{57E4B943-F034-487D-A23B-451421B3A108}" destId="{B75CE6F4-C989-4F3F-B99E-557D6ED11EB2}" srcOrd="0" destOrd="0" presId="urn:microsoft.com/office/officeart/2005/8/layout/hierarchy1"/>
    <dgm:cxn modelId="{136D5394-5F4A-4503-8D37-8C82C33DDC74}" type="presParOf" srcId="{B75CE6F4-C989-4F3F-B99E-557D6ED11EB2}" destId="{C187EA48-21E6-4ED5-8191-E5D20EDB8575}" srcOrd="0" destOrd="0" presId="urn:microsoft.com/office/officeart/2005/8/layout/hierarchy1"/>
    <dgm:cxn modelId="{C3067477-EB0F-4C08-B29F-37B0099882E7}" type="presParOf" srcId="{B75CE6F4-C989-4F3F-B99E-557D6ED11EB2}" destId="{ABB06E9A-D3FF-4535-8819-CA06CCC7A5EB}" srcOrd="1" destOrd="0" presId="urn:microsoft.com/office/officeart/2005/8/layout/hierarchy1"/>
    <dgm:cxn modelId="{BEF36656-B57E-412A-B815-916120D596AD}" type="presParOf" srcId="{57E4B943-F034-487D-A23B-451421B3A108}" destId="{4BBFB2DE-6012-4C78-84DF-10329D93C4A5}" srcOrd="1" destOrd="0" presId="urn:microsoft.com/office/officeart/2005/8/layout/hierarchy1"/>
    <dgm:cxn modelId="{D3DD6931-79B0-4D6C-8BD1-97FA6A145910}" type="presParOf" srcId="{D60E8A18-6D59-485A-A5C5-35F267A4E43C}" destId="{732338D2-266D-459F-BD60-B15AE2B13D5B}" srcOrd="4" destOrd="0" presId="urn:microsoft.com/office/officeart/2005/8/layout/hierarchy1"/>
    <dgm:cxn modelId="{B8E6E374-7B3C-4BC4-8D2E-387E4D5DF5ED}" type="presParOf" srcId="{D60E8A18-6D59-485A-A5C5-35F267A4E43C}" destId="{0C7F00C9-C9B0-4261-AB60-6C0C49FF4009}" srcOrd="5" destOrd="0" presId="urn:microsoft.com/office/officeart/2005/8/layout/hierarchy1"/>
    <dgm:cxn modelId="{A63B3421-710E-447B-AE0F-549F213DDD85}" type="presParOf" srcId="{0C7F00C9-C9B0-4261-AB60-6C0C49FF4009}" destId="{2E6A9C74-5DB8-4645-8AB9-AD959E7175E6}" srcOrd="0" destOrd="0" presId="urn:microsoft.com/office/officeart/2005/8/layout/hierarchy1"/>
    <dgm:cxn modelId="{346A241E-65E3-442F-844E-8381E513BF0E}" type="presParOf" srcId="{2E6A9C74-5DB8-4645-8AB9-AD959E7175E6}" destId="{D88955EC-A3FD-4E8A-BD2F-7C29AA73D1B9}" srcOrd="0" destOrd="0" presId="urn:microsoft.com/office/officeart/2005/8/layout/hierarchy1"/>
    <dgm:cxn modelId="{9E6BE6A0-1312-4706-B63A-A6017CBCCE67}" type="presParOf" srcId="{2E6A9C74-5DB8-4645-8AB9-AD959E7175E6}" destId="{6E6534E2-96C7-47A7-B338-AEE38160188B}" srcOrd="1" destOrd="0" presId="urn:microsoft.com/office/officeart/2005/8/layout/hierarchy1"/>
    <dgm:cxn modelId="{90A96761-FA94-4177-8281-08A0C640BC27}" type="presParOf" srcId="{0C7F00C9-C9B0-4261-AB60-6C0C49FF4009}" destId="{14C7A401-C981-4501-B7D2-07AE810631E9}" srcOrd="1" destOrd="0" presId="urn:microsoft.com/office/officeart/2005/8/layout/hierarchy1"/>
    <dgm:cxn modelId="{53B3199B-5E78-4D6D-8070-8C02E22C9926}" type="presParOf" srcId="{D60E8A18-6D59-485A-A5C5-35F267A4E43C}" destId="{923BACE2-F2E4-4D8D-B54E-8C326EE2F1F1}" srcOrd="6" destOrd="0" presId="urn:microsoft.com/office/officeart/2005/8/layout/hierarchy1"/>
    <dgm:cxn modelId="{8D37B9EA-5D94-432C-A340-69E4615D4163}" type="presParOf" srcId="{D60E8A18-6D59-485A-A5C5-35F267A4E43C}" destId="{869A188D-604B-4C3A-95E9-B08EA8A154B2}" srcOrd="7" destOrd="0" presId="urn:microsoft.com/office/officeart/2005/8/layout/hierarchy1"/>
    <dgm:cxn modelId="{DB509B85-FE0A-400B-87B3-2563E5ED47F5}" type="presParOf" srcId="{869A188D-604B-4C3A-95E9-B08EA8A154B2}" destId="{494AE7E8-9B71-49C8-AF24-B8BED5C89AC3}" srcOrd="0" destOrd="0" presId="urn:microsoft.com/office/officeart/2005/8/layout/hierarchy1"/>
    <dgm:cxn modelId="{FA31FA87-B023-4E74-93BA-453C23552817}" type="presParOf" srcId="{494AE7E8-9B71-49C8-AF24-B8BED5C89AC3}" destId="{B44F6000-BBDE-4078-AC11-87694CBD5B69}" srcOrd="0" destOrd="0" presId="urn:microsoft.com/office/officeart/2005/8/layout/hierarchy1"/>
    <dgm:cxn modelId="{0A9C7DCD-6F03-4482-BDDE-16C6E7DFD677}" type="presParOf" srcId="{494AE7E8-9B71-49C8-AF24-B8BED5C89AC3}" destId="{E1502B2A-257B-4E7E-ABE3-F376D20CE048}" srcOrd="1" destOrd="0" presId="urn:microsoft.com/office/officeart/2005/8/layout/hierarchy1"/>
    <dgm:cxn modelId="{F7B171EC-72CE-477E-A0F4-27373491FCAD}" type="presParOf" srcId="{869A188D-604B-4C3A-95E9-B08EA8A154B2}" destId="{E5ED038C-0D91-4BAF-A791-A4E2C8BD564F}" srcOrd="1" destOrd="0" presId="urn:microsoft.com/office/officeart/2005/8/layout/hierarchy1"/>
    <dgm:cxn modelId="{1E7C4409-3435-4AD1-BC3F-D99ECAB1F73C}" type="presParOf" srcId="{D60E8A18-6D59-485A-A5C5-35F267A4E43C}" destId="{3AD4080F-FEB5-4779-BCA3-CD78A77FE105}" srcOrd="8" destOrd="0" presId="urn:microsoft.com/office/officeart/2005/8/layout/hierarchy1"/>
    <dgm:cxn modelId="{6686CB59-EE56-4C9F-AF4A-39AB93EA1EAF}" type="presParOf" srcId="{D60E8A18-6D59-485A-A5C5-35F267A4E43C}" destId="{E93F1F2D-36DA-4289-982E-0C89128F0269}" srcOrd="9" destOrd="0" presId="urn:microsoft.com/office/officeart/2005/8/layout/hierarchy1"/>
    <dgm:cxn modelId="{75671710-90CB-440D-8882-2E7AB110439F}" type="presParOf" srcId="{E93F1F2D-36DA-4289-982E-0C89128F0269}" destId="{D48FD05D-3295-45BC-A224-6665E6F8FADA}" srcOrd="0" destOrd="0" presId="urn:microsoft.com/office/officeart/2005/8/layout/hierarchy1"/>
    <dgm:cxn modelId="{41D0020E-7449-4A1A-B11C-9EAD55A5029A}" type="presParOf" srcId="{D48FD05D-3295-45BC-A224-6665E6F8FADA}" destId="{C936CF8B-D73B-4609-AAD4-51D962A3F7B4}" srcOrd="0" destOrd="0" presId="urn:microsoft.com/office/officeart/2005/8/layout/hierarchy1"/>
    <dgm:cxn modelId="{4AB0C7DF-3A29-45AA-AE5C-BFB3AF849979}" type="presParOf" srcId="{D48FD05D-3295-45BC-A224-6665E6F8FADA}" destId="{D632150F-BFD1-4410-B3F6-12C4FFEBFCBE}" srcOrd="1" destOrd="0" presId="urn:microsoft.com/office/officeart/2005/8/layout/hierarchy1"/>
    <dgm:cxn modelId="{085B015E-621A-4111-95FA-64BF2210C66C}" type="presParOf" srcId="{E93F1F2D-36DA-4289-982E-0C89128F0269}" destId="{685EC947-8623-457E-A170-4C3C34C5A42C}"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59CED5A7-54CA-4728-914C-6D6BCD36C690}"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ES"/>
        </a:p>
      </dgm:t>
    </dgm:pt>
    <dgm:pt modelId="{773A892E-B1C0-4372-85F7-1D9C5A8110FE}">
      <dgm:prSet phldrT="[Texto]" custT="1"/>
      <dgm:spPr/>
      <dgm:t>
        <a:bodyPr/>
        <a:lstStyle/>
        <a:p>
          <a:r>
            <a:rPr lang="es-ES" sz="1800" dirty="0">
              <a:latin typeface="Arial" panose="020B0604020202020204" pitchFamily="34" charset="0"/>
              <a:cs typeface="Arial" panose="020B0604020202020204" pitchFamily="34" charset="0"/>
            </a:rPr>
            <a:t>ZONA ECONÓMICA EXCLUSIVA</a:t>
          </a:r>
        </a:p>
      </dgm:t>
    </dgm:pt>
    <dgm:pt modelId="{2F8B38E0-762B-4C80-ADAD-14A7E6CBEB7F}" type="parTrans" cxnId="{402C9F5C-4C6F-4A49-AB36-34114AA47ABB}">
      <dgm:prSet/>
      <dgm:spPr/>
      <dgm:t>
        <a:bodyPr/>
        <a:lstStyle/>
        <a:p>
          <a:endParaRPr lang="es-ES"/>
        </a:p>
      </dgm:t>
    </dgm:pt>
    <dgm:pt modelId="{97CE85CF-9F88-49AF-A4F1-86FAE160C89A}" type="sibTrans" cxnId="{402C9F5C-4C6F-4A49-AB36-34114AA47ABB}">
      <dgm:prSet/>
      <dgm:spPr/>
      <dgm:t>
        <a:bodyPr/>
        <a:lstStyle/>
        <a:p>
          <a:endParaRPr lang="es-ES"/>
        </a:p>
      </dgm:t>
    </dgm:pt>
    <dgm:pt modelId="{CA9A2387-CFAE-405A-AF7D-818EC30A6FC9}">
      <dgm:prSet phldrT="[Texto]" custT="1"/>
      <dgm:spPr/>
      <dgm:t>
        <a:bodyPr/>
        <a:lstStyle/>
        <a:p>
          <a:r>
            <a:rPr lang="es-ES" sz="2000" dirty="0">
              <a:latin typeface="Arial" panose="020B0604020202020204" pitchFamily="34" charset="0"/>
              <a:cs typeface="Arial" panose="020B0604020202020204" pitchFamily="34" charset="0"/>
            </a:rPr>
            <a:t>Historia</a:t>
          </a:r>
        </a:p>
      </dgm:t>
    </dgm:pt>
    <dgm:pt modelId="{E26D2C04-B246-41E0-BB42-F301C953B7F3}" type="parTrans" cxnId="{E96764D6-F556-42F9-BC75-4DBF17794F27}">
      <dgm:prSet/>
      <dgm:spPr/>
      <dgm:t>
        <a:bodyPr/>
        <a:lstStyle/>
        <a:p>
          <a:endParaRPr lang="es-ES"/>
        </a:p>
      </dgm:t>
    </dgm:pt>
    <dgm:pt modelId="{450071A9-7C49-4B54-B9B1-CF5121DE0CB4}" type="sibTrans" cxnId="{E96764D6-F556-42F9-BC75-4DBF17794F27}">
      <dgm:prSet/>
      <dgm:spPr/>
      <dgm:t>
        <a:bodyPr/>
        <a:lstStyle/>
        <a:p>
          <a:endParaRPr lang="es-ES"/>
        </a:p>
      </dgm:t>
    </dgm:pt>
    <dgm:pt modelId="{71697038-B639-4DC2-A964-C1486407AB4E}">
      <dgm:prSet phldrT="[Texto]" custT="1"/>
      <dgm:spPr/>
      <dgm:t>
        <a:bodyPr/>
        <a:lstStyle/>
        <a:p>
          <a:r>
            <a:rPr lang="es-ES" sz="1600" dirty="0">
              <a:latin typeface="Arial" panose="020B0604020202020204" pitchFamily="34" charset="0"/>
              <a:cs typeface="Arial" panose="020B0604020202020204" pitchFamily="34" charset="0"/>
            </a:rPr>
            <a:t>Declaración </a:t>
          </a:r>
          <a:r>
            <a:rPr lang="es-ES" sz="1600" dirty="0" err="1">
              <a:latin typeface="Arial" panose="020B0604020202020204" pitchFamily="34" charset="0"/>
              <a:cs typeface="Arial" panose="020B0604020202020204" pitchFamily="34" charset="0"/>
            </a:rPr>
            <a:t>Pdte</a:t>
          </a:r>
          <a:r>
            <a:rPr lang="es-ES" sz="1600" dirty="0">
              <a:latin typeface="Arial" panose="020B0604020202020204" pitchFamily="34" charset="0"/>
              <a:cs typeface="Arial" panose="020B0604020202020204" pitchFamily="34" charset="0"/>
            </a:rPr>
            <a:t> González Videla, 1947</a:t>
          </a:r>
        </a:p>
      </dgm:t>
    </dgm:pt>
    <dgm:pt modelId="{82BB2CE6-D72B-40A3-81AE-3A7D3C8B6F9F}" type="parTrans" cxnId="{C027F82E-B984-4DE4-958F-381931B39CD6}">
      <dgm:prSet/>
      <dgm:spPr/>
      <dgm:t>
        <a:bodyPr/>
        <a:lstStyle/>
        <a:p>
          <a:endParaRPr lang="es-ES"/>
        </a:p>
      </dgm:t>
    </dgm:pt>
    <dgm:pt modelId="{B9ADE911-8955-4129-9676-641DCEFBD241}" type="sibTrans" cxnId="{C027F82E-B984-4DE4-958F-381931B39CD6}">
      <dgm:prSet/>
      <dgm:spPr/>
      <dgm:t>
        <a:bodyPr/>
        <a:lstStyle/>
        <a:p>
          <a:endParaRPr lang="es-ES"/>
        </a:p>
      </dgm:t>
    </dgm:pt>
    <dgm:pt modelId="{E3C0156B-157F-450D-BD38-0741E6DA04D3}">
      <dgm:prSet phldrT="[Texto]"/>
      <dgm:spPr/>
      <dgm:t>
        <a:bodyPr/>
        <a:lstStyle/>
        <a:p>
          <a:r>
            <a:rPr lang="es-ES" dirty="0">
              <a:latin typeface="Arial" panose="020B0604020202020204" pitchFamily="34" charset="0"/>
              <a:cs typeface="Arial" panose="020B0604020202020204" pitchFamily="34" charset="0"/>
            </a:rPr>
            <a:t>Tratado </a:t>
          </a:r>
        </a:p>
        <a:p>
          <a:r>
            <a:rPr lang="es-ES" dirty="0">
              <a:latin typeface="Arial" panose="020B0604020202020204" pitchFamily="34" charset="0"/>
              <a:cs typeface="Arial" panose="020B0604020202020204" pitchFamily="34" charset="0"/>
            </a:rPr>
            <a:t>Chile, Ecuador y  Perú</a:t>
          </a:r>
        </a:p>
        <a:p>
          <a:r>
            <a:rPr lang="es-ES" dirty="0">
              <a:latin typeface="Arial" panose="020B0604020202020204" pitchFamily="34" charset="0"/>
              <a:cs typeface="Arial" panose="020B0604020202020204" pitchFamily="34" charset="0"/>
            </a:rPr>
            <a:t>Declaración sobre zona marítima, 1952</a:t>
          </a:r>
        </a:p>
      </dgm:t>
    </dgm:pt>
    <dgm:pt modelId="{774AFC5C-52BF-4885-B30F-7D74FB50289A}" type="parTrans" cxnId="{5FA08160-7D81-4A61-9E32-3784863BCD52}">
      <dgm:prSet/>
      <dgm:spPr/>
      <dgm:t>
        <a:bodyPr/>
        <a:lstStyle/>
        <a:p>
          <a:endParaRPr lang="es-ES"/>
        </a:p>
      </dgm:t>
    </dgm:pt>
    <dgm:pt modelId="{2AAC59B1-7F25-49E0-A709-386031D0CE4B}" type="sibTrans" cxnId="{5FA08160-7D81-4A61-9E32-3784863BCD52}">
      <dgm:prSet/>
      <dgm:spPr/>
      <dgm:t>
        <a:bodyPr/>
        <a:lstStyle/>
        <a:p>
          <a:endParaRPr lang="es-ES"/>
        </a:p>
      </dgm:t>
    </dgm:pt>
    <dgm:pt modelId="{D25D685E-39B8-4070-B389-A9BA44BA9446}">
      <dgm:prSet phldrT="[Texto]" custT="1"/>
      <dgm:spPr/>
      <dgm:t>
        <a:bodyPr/>
        <a:lstStyle/>
        <a:p>
          <a:r>
            <a:rPr lang="es-ES" sz="2000" dirty="0">
              <a:latin typeface="Arial" panose="020B0604020202020204" pitchFamily="34" charset="0"/>
              <a:cs typeface="Arial" panose="020B0604020202020204" pitchFamily="34" charset="0"/>
            </a:rPr>
            <a:t>Regulación </a:t>
          </a:r>
        </a:p>
      </dgm:t>
    </dgm:pt>
    <dgm:pt modelId="{AFFFC13C-5F23-4D9E-AE7D-9D70A9957591}" type="parTrans" cxnId="{B4BD306B-7A7D-42E9-8E68-A496D05C7772}">
      <dgm:prSet/>
      <dgm:spPr/>
      <dgm:t>
        <a:bodyPr/>
        <a:lstStyle/>
        <a:p>
          <a:endParaRPr lang="es-ES"/>
        </a:p>
      </dgm:t>
    </dgm:pt>
    <dgm:pt modelId="{0ABF52B6-D9D6-49D9-BD29-14B32D96E422}" type="sibTrans" cxnId="{B4BD306B-7A7D-42E9-8E68-A496D05C7772}">
      <dgm:prSet/>
      <dgm:spPr/>
      <dgm:t>
        <a:bodyPr/>
        <a:lstStyle/>
        <a:p>
          <a:endParaRPr lang="es-ES"/>
        </a:p>
      </dgm:t>
    </dgm:pt>
    <dgm:pt modelId="{1B0BFFEA-3B38-47F2-980F-5EBFFBE78B8E}">
      <dgm:prSet phldrT="[Texto]"/>
      <dgm:spPr/>
      <dgm:t>
        <a:bodyPr/>
        <a:lstStyle/>
        <a:p>
          <a:r>
            <a:rPr lang="es-ES" dirty="0">
              <a:latin typeface="Arial" panose="020B0604020202020204" pitchFamily="34" charset="0"/>
              <a:cs typeface="Arial" panose="020B0604020202020204" pitchFamily="34" charset="0"/>
            </a:rPr>
            <a:t>CONVEMAR</a:t>
          </a:r>
        </a:p>
        <a:p>
          <a:r>
            <a:rPr lang="es-ES" dirty="0">
              <a:latin typeface="Arial" panose="020B0604020202020204" pitchFamily="34" charset="0"/>
              <a:cs typeface="Arial" panose="020B0604020202020204" pitchFamily="34" charset="0"/>
            </a:rPr>
            <a:t>Arts. 55, 56, 61 y 73 </a:t>
          </a:r>
        </a:p>
      </dgm:t>
    </dgm:pt>
    <dgm:pt modelId="{091F6F2A-2006-4420-B313-049FEABA9D72}" type="parTrans" cxnId="{0F848571-A4FE-4522-BA86-396247EA412F}">
      <dgm:prSet/>
      <dgm:spPr/>
      <dgm:t>
        <a:bodyPr/>
        <a:lstStyle/>
        <a:p>
          <a:endParaRPr lang="es-ES"/>
        </a:p>
      </dgm:t>
    </dgm:pt>
    <dgm:pt modelId="{A9EB17F8-F29C-4536-9D7F-5CB10D197C16}" type="sibTrans" cxnId="{0F848571-A4FE-4522-BA86-396247EA412F}">
      <dgm:prSet/>
      <dgm:spPr/>
      <dgm:t>
        <a:bodyPr/>
        <a:lstStyle/>
        <a:p>
          <a:endParaRPr lang="es-ES"/>
        </a:p>
      </dgm:t>
    </dgm:pt>
    <dgm:pt modelId="{3F9064A9-CFE6-4CDE-9FD8-E1FC19A858BB}" type="pres">
      <dgm:prSet presAssocID="{59CED5A7-54CA-4728-914C-6D6BCD36C690}" presName="hierChild1" presStyleCnt="0">
        <dgm:presLayoutVars>
          <dgm:chPref val="1"/>
          <dgm:dir/>
          <dgm:animOne val="branch"/>
          <dgm:animLvl val="lvl"/>
          <dgm:resizeHandles/>
        </dgm:presLayoutVars>
      </dgm:prSet>
      <dgm:spPr/>
    </dgm:pt>
    <dgm:pt modelId="{E85B5E67-B665-45E7-A8E0-D97F99EC3712}" type="pres">
      <dgm:prSet presAssocID="{773A892E-B1C0-4372-85F7-1D9C5A8110FE}" presName="hierRoot1" presStyleCnt="0"/>
      <dgm:spPr/>
    </dgm:pt>
    <dgm:pt modelId="{271357F9-4513-4C90-9EB2-AFFCC0A1F82A}" type="pres">
      <dgm:prSet presAssocID="{773A892E-B1C0-4372-85F7-1D9C5A8110FE}" presName="composite" presStyleCnt="0"/>
      <dgm:spPr/>
    </dgm:pt>
    <dgm:pt modelId="{07B971B1-5211-479B-A1D9-04969D900A64}" type="pres">
      <dgm:prSet presAssocID="{773A892E-B1C0-4372-85F7-1D9C5A8110FE}" presName="background" presStyleLbl="node0" presStyleIdx="0" presStyleCnt="1"/>
      <dgm:spPr/>
    </dgm:pt>
    <dgm:pt modelId="{25157689-617E-4C71-8D6E-5D3F786A8BBA}" type="pres">
      <dgm:prSet presAssocID="{773A892E-B1C0-4372-85F7-1D9C5A8110FE}" presName="text" presStyleLbl="fgAcc0" presStyleIdx="0" presStyleCnt="1" custScaleX="193725">
        <dgm:presLayoutVars>
          <dgm:chPref val="3"/>
        </dgm:presLayoutVars>
      </dgm:prSet>
      <dgm:spPr/>
    </dgm:pt>
    <dgm:pt modelId="{155B166E-A08D-4E61-A183-D5AA8491F3DA}" type="pres">
      <dgm:prSet presAssocID="{773A892E-B1C0-4372-85F7-1D9C5A8110FE}" presName="hierChild2" presStyleCnt="0"/>
      <dgm:spPr/>
    </dgm:pt>
    <dgm:pt modelId="{FF144512-CC64-499C-A674-E49BAE3F5EB4}" type="pres">
      <dgm:prSet presAssocID="{E26D2C04-B246-41E0-BB42-F301C953B7F3}" presName="Name10" presStyleLbl="parChTrans1D2" presStyleIdx="0" presStyleCnt="2"/>
      <dgm:spPr/>
    </dgm:pt>
    <dgm:pt modelId="{576ED768-8A03-4ECB-B64B-24684C8EB30A}" type="pres">
      <dgm:prSet presAssocID="{CA9A2387-CFAE-405A-AF7D-818EC30A6FC9}" presName="hierRoot2" presStyleCnt="0"/>
      <dgm:spPr/>
    </dgm:pt>
    <dgm:pt modelId="{0A7FC901-C97A-406D-AA6E-388F1905DF3F}" type="pres">
      <dgm:prSet presAssocID="{CA9A2387-CFAE-405A-AF7D-818EC30A6FC9}" presName="composite2" presStyleCnt="0"/>
      <dgm:spPr/>
    </dgm:pt>
    <dgm:pt modelId="{7BBDC4B0-F53D-409E-8483-BAA676CFBE1E}" type="pres">
      <dgm:prSet presAssocID="{CA9A2387-CFAE-405A-AF7D-818EC30A6FC9}" presName="background2" presStyleLbl="node2" presStyleIdx="0" presStyleCnt="2"/>
      <dgm:spPr/>
    </dgm:pt>
    <dgm:pt modelId="{5C3B2C65-70CA-4D7D-BCBD-609886303CAA}" type="pres">
      <dgm:prSet presAssocID="{CA9A2387-CFAE-405A-AF7D-818EC30A6FC9}" presName="text2" presStyleLbl="fgAcc2" presStyleIdx="0" presStyleCnt="2">
        <dgm:presLayoutVars>
          <dgm:chPref val="3"/>
        </dgm:presLayoutVars>
      </dgm:prSet>
      <dgm:spPr/>
    </dgm:pt>
    <dgm:pt modelId="{9A1D435E-416E-4F66-B4D6-D4554877F35F}" type="pres">
      <dgm:prSet presAssocID="{CA9A2387-CFAE-405A-AF7D-818EC30A6FC9}" presName="hierChild3" presStyleCnt="0"/>
      <dgm:spPr/>
    </dgm:pt>
    <dgm:pt modelId="{F240B7A5-0174-4B65-8515-D54E2046116A}" type="pres">
      <dgm:prSet presAssocID="{82BB2CE6-D72B-40A3-81AE-3A7D3C8B6F9F}" presName="Name17" presStyleLbl="parChTrans1D3" presStyleIdx="0" presStyleCnt="3"/>
      <dgm:spPr/>
    </dgm:pt>
    <dgm:pt modelId="{44BB2381-DE63-4497-8094-D2F2C67F3951}" type="pres">
      <dgm:prSet presAssocID="{71697038-B639-4DC2-A964-C1486407AB4E}" presName="hierRoot3" presStyleCnt="0"/>
      <dgm:spPr/>
    </dgm:pt>
    <dgm:pt modelId="{5D8A5D6B-A545-491F-B106-ECD495293FDE}" type="pres">
      <dgm:prSet presAssocID="{71697038-B639-4DC2-A964-C1486407AB4E}" presName="composite3" presStyleCnt="0"/>
      <dgm:spPr/>
    </dgm:pt>
    <dgm:pt modelId="{567B5190-BD77-4C78-A466-E7ADFC427C13}" type="pres">
      <dgm:prSet presAssocID="{71697038-B639-4DC2-A964-C1486407AB4E}" presName="background3" presStyleLbl="node3" presStyleIdx="0" presStyleCnt="3"/>
      <dgm:spPr/>
    </dgm:pt>
    <dgm:pt modelId="{DF70DEED-70CF-43B0-9821-7B23A280ED16}" type="pres">
      <dgm:prSet presAssocID="{71697038-B639-4DC2-A964-C1486407AB4E}" presName="text3" presStyleLbl="fgAcc3" presStyleIdx="0" presStyleCnt="3" custLinFactNeighborX="-249" custLinFactNeighborY="6541">
        <dgm:presLayoutVars>
          <dgm:chPref val="3"/>
        </dgm:presLayoutVars>
      </dgm:prSet>
      <dgm:spPr/>
    </dgm:pt>
    <dgm:pt modelId="{68FDD4E3-414A-449F-A31C-E6663D696AC7}" type="pres">
      <dgm:prSet presAssocID="{71697038-B639-4DC2-A964-C1486407AB4E}" presName="hierChild4" presStyleCnt="0"/>
      <dgm:spPr/>
    </dgm:pt>
    <dgm:pt modelId="{112CF399-9776-4F13-B1EE-E31B6FCA63A7}" type="pres">
      <dgm:prSet presAssocID="{774AFC5C-52BF-4885-B30F-7D74FB50289A}" presName="Name17" presStyleLbl="parChTrans1D3" presStyleIdx="1" presStyleCnt="3"/>
      <dgm:spPr/>
    </dgm:pt>
    <dgm:pt modelId="{2B17C1E7-E9D9-4DD2-A513-48DBE427500C}" type="pres">
      <dgm:prSet presAssocID="{E3C0156B-157F-450D-BD38-0741E6DA04D3}" presName="hierRoot3" presStyleCnt="0"/>
      <dgm:spPr/>
    </dgm:pt>
    <dgm:pt modelId="{E60CBDAE-9286-45D7-8B45-1BCB4B681577}" type="pres">
      <dgm:prSet presAssocID="{E3C0156B-157F-450D-BD38-0741E6DA04D3}" presName="composite3" presStyleCnt="0"/>
      <dgm:spPr/>
    </dgm:pt>
    <dgm:pt modelId="{C4BC67F2-96DA-4424-BDD3-D6ECEC6C03E3}" type="pres">
      <dgm:prSet presAssocID="{E3C0156B-157F-450D-BD38-0741E6DA04D3}" presName="background3" presStyleLbl="node3" presStyleIdx="1" presStyleCnt="3"/>
      <dgm:spPr/>
    </dgm:pt>
    <dgm:pt modelId="{4B7D83BB-EEB9-4413-B18F-47F253563238}" type="pres">
      <dgm:prSet presAssocID="{E3C0156B-157F-450D-BD38-0741E6DA04D3}" presName="text3" presStyleLbl="fgAcc3" presStyleIdx="1" presStyleCnt="3">
        <dgm:presLayoutVars>
          <dgm:chPref val="3"/>
        </dgm:presLayoutVars>
      </dgm:prSet>
      <dgm:spPr/>
    </dgm:pt>
    <dgm:pt modelId="{4B735872-D9B9-41C8-99D0-F680B5166060}" type="pres">
      <dgm:prSet presAssocID="{E3C0156B-157F-450D-BD38-0741E6DA04D3}" presName="hierChild4" presStyleCnt="0"/>
      <dgm:spPr/>
    </dgm:pt>
    <dgm:pt modelId="{8BC354B1-760C-4178-ADFE-E4EA96135A81}" type="pres">
      <dgm:prSet presAssocID="{AFFFC13C-5F23-4D9E-AE7D-9D70A9957591}" presName="Name10" presStyleLbl="parChTrans1D2" presStyleIdx="1" presStyleCnt="2"/>
      <dgm:spPr/>
    </dgm:pt>
    <dgm:pt modelId="{C7FC553D-ED19-4CAC-AA83-FF57D141E179}" type="pres">
      <dgm:prSet presAssocID="{D25D685E-39B8-4070-B389-A9BA44BA9446}" presName="hierRoot2" presStyleCnt="0"/>
      <dgm:spPr/>
    </dgm:pt>
    <dgm:pt modelId="{6BBAE477-B9BF-4EE0-B9C5-E47FBE67940A}" type="pres">
      <dgm:prSet presAssocID="{D25D685E-39B8-4070-B389-A9BA44BA9446}" presName="composite2" presStyleCnt="0"/>
      <dgm:spPr/>
    </dgm:pt>
    <dgm:pt modelId="{070E949B-D8DF-4BD1-938A-64C6E7B0990C}" type="pres">
      <dgm:prSet presAssocID="{D25D685E-39B8-4070-B389-A9BA44BA9446}" presName="background2" presStyleLbl="node2" presStyleIdx="1" presStyleCnt="2"/>
      <dgm:spPr/>
    </dgm:pt>
    <dgm:pt modelId="{5386665A-33C5-4C0D-95FF-2175BAE818E2}" type="pres">
      <dgm:prSet presAssocID="{D25D685E-39B8-4070-B389-A9BA44BA9446}" presName="text2" presStyleLbl="fgAcc2" presStyleIdx="1" presStyleCnt="2">
        <dgm:presLayoutVars>
          <dgm:chPref val="3"/>
        </dgm:presLayoutVars>
      </dgm:prSet>
      <dgm:spPr/>
    </dgm:pt>
    <dgm:pt modelId="{8711AC52-54FC-4A96-8D2E-3853F8AE49C8}" type="pres">
      <dgm:prSet presAssocID="{D25D685E-39B8-4070-B389-A9BA44BA9446}" presName="hierChild3" presStyleCnt="0"/>
      <dgm:spPr/>
    </dgm:pt>
    <dgm:pt modelId="{8C77A849-9E16-4247-A14E-825457692845}" type="pres">
      <dgm:prSet presAssocID="{091F6F2A-2006-4420-B313-049FEABA9D72}" presName="Name17" presStyleLbl="parChTrans1D3" presStyleIdx="2" presStyleCnt="3"/>
      <dgm:spPr/>
    </dgm:pt>
    <dgm:pt modelId="{328B4475-5E83-43EC-BB86-B0D8AF6AFCA6}" type="pres">
      <dgm:prSet presAssocID="{1B0BFFEA-3B38-47F2-980F-5EBFFBE78B8E}" presName="hierRoot3" presStyleCnt="0"/>
      <dgm:spPr/>
    </dgm:pt>
    <dgm:pt modelId="{C1B27ADA-D4ED-4E0B-B7E3-6BCC6B9C32ED}" type="pres">
      <dgm:prSet presAssocID="{1B0BFFEA-3B38-47F2-980F-5EBFFBE78B8E}" presName="composite3" presStyleCnt="0"/>
      <dgm:spPr/>
    </dgm:pt>
    <dgm:pt modelId="{7A84865D-5B16-43E5-A100-1F964A382DE2}" type="pres">
      <dgm:prSet presAssocID="{1B0BFFEA-3B38-47F2-980F-5EBFFBE78B8E}" presName="background3" presStyleLbl="node3" presStyleIdx="2" presStyleCnt="3"/>
      <dgm:spPr/>
    </dgm:pt>
    <dgm:pt modelId="{85F971A4-1AA5-4296-9D78-6FA2369936DC}" type="pres">
      <dgm:prSet presAssocID="{1B0BFFEA-3B38-47F2-980F-5EBFFBE78B8E}" presName="text3" presStyleLbl="fgAcc3" presStyleIdx="2" presStyleCnt="3" custLinFactNeighborX="44" custLinFactNeighborY="-4315">
        <dgm:presLayoutVars>
          <dgm:chPref val="3"/>
        </dgm:presLayoutVars>
      </dgm:prSet>
      <dgm:spPr/>
    </dgm:pt>
    <dgm:pt modelId="{521025D5-8CDE-47C9-B3DE-161650008C08}" type="pres">
      <dgm:prSet presAssocID="{1B0BFFEA-3B38-47F2-980F-5EBFFBE78B8E}" presName="hierChild4" presStyleCnt="0"/>
      <dgm:spPr/>
    </dgm:pt>
  </dgm:ptLst>
  <dgm:cxnLst>
    <dgm:cxn modelId="{C75A1B03-7B8D-4675-95FD-1BC7BC472C8F}" type="presOf" srcId="{D25D685E-39B8-4070-B389-A9BA44BA9446}" destId="{5386665A-33C5-4C0D-95FF-2175BAE818E2}" srcOrd="0" destOrd="0" presId="urn:microsoft.com/office/officeart/2005/8/layout/hierarchy1"/>
    <dgm:cxn modelId="{9F987723-0BC8-4E8A-9EEC-0E311312337B}" type="presOf" srcId="{82BB2CE6-D72B-40A3-81AE-3A7D3C8B6F9F}" destId="{F240B7A5-0174-4B65-8515-D54E2046116A}" srcOrd="0" destOrd="0" presId="urn:microsoft.com/office/officeart/2005/8/layout/hierarchy1"/>
    <dgm:cxn modelId="{C027F82E-B984-4DE4-958F-381931B39CD6}" srcId="{CA9A2387-CFAE-405A-AF7D-818EC30A6FC9}" destId="{71697038-B639-4DC2-A964-C1486407AB4E}" srcOrd="0" destOrd="0" parTransId="{82BB2CE6-D72B-40A3-81AE-3A7D3C8B6F9F}" sibTransId="{B9ADE911-8955-4129-9676-641DCEFBD241}"/>
    <dgm:cxn modelId="{FD06FC35-4AF3-45D0-B5CD-FACFDE69F47A}" type="presOf" srcId="{AFFFC13C-5F23-4D9E-AE7D-9D70A9957591}" destId="{8BC354B1-760C-4178-ADFE-E4EA96135A81}" srcOrd="0" destOrd="0" presId="urn:microsoft.com/office/officeart/2005/8/layout/hierarchy1"/>
    <dgm:cxn modelId="{402C9F5C-4C6F-4A49-AB36-34114AA47ABB}" srcId="{59CED5A7-54CA-4728-914C-6D6BCD36C690}" destId="{773A892E-B1C0-4372-85F7-1D9C5A8110FE}" srcOrd="0" destOrd="0" parTransId="{2F8B38E0-762B-4C80-ADAD-14A7E6CBEB7F}" sibTransId="{97CE85CF-9F88-49AF-A4F1-86FAE160C89A}"/>
    <dgm:cxn modelId="{5FA08160-7D81-4A61-9E32-3784863BCD52}" srcId="{CA9A2387-CFAE-405A-AF7D-818EC30A6FC9}" destId="{E3C0156B-157F-450D-BD38-0741E6DA04D3}" srcOrd="1" destOrd="0" parTransId="{774AFC5C-52BF-4885-B30F-7D74FB50289A}" sibTransId="{2AAC59B1-7F25-49E0-A709-386031D0CE4B}"/>
    <dgm:cxn modelId="{B4BD306B-7A7D-42E9-8E68-A496D05C7772}" srcId="{773A892E-B1C0-4372-85F7-1D9C5A8110FE}" destId="{D25D685E-39B8-4070-B389-A9BA44BA9446}" srcOrd="1" destOrd="0" parTransId="{AFFFC13C-5F23-4D9E-AE7D-9D70A9957591}" sibTransId="{0ABF52B6-D9D6-49D9-BD29-14B32D96E422}"/>
    <dgm:cxn modelId="{0F848571-A4FE-4522-BA86-396247EA412F}" srcId="{D25D685E-39B8-4070-B389-A9BA44BA9446}" destId="{1B0BFFEA-3B38-47F2-980F-5EBFFBE78B8E}" srcOrd="0" destOrd="0" parTransId="{091F6F2A-2006-4420-B313-049FEABA9D72}" sibTransId="{A9EB17F8-F29C-4536-9D7F-5CB10D197C16}"/>
    <dgm:cxn modelId="{3BB88684-0D71-4715-A1ED-2894A5BA4B63}" type="presOf" srcId="{774AFC5C-52BF-4885-B30F-7D74FB50289A}" destId="{112CF399-9776-4F13-B1EE-E31B6FCA63A7}" srcOrd="0" destOrd="0" presId="urn:microsoft.com/office/officeart/2005/8/layout/hierarchy1"/>
    <dgm:cxn modelId="{425208A0-6F89-4BAB-9C94-F91761F554CD}" type="presOf" srcId="{091F6F2A-2006-4420-B313-049FEABA9D72}" destId="{8C77A849-9E16-4247-A14E-825457692845}" srcOrd="0" destOrd="0" presId="urn:microsoft.com/office/officeart/2005/8/layout/hierarchy1"/>
    <dgm:cxn modelId="{862A7BB3-B655-480D-A4D2-C8BCA1E8DBE2}" type="presOf" srcId="{59CED5A7-54CA-4728-914C-6D6BCD36C690}" destId="{3F9064A9-CFE6-4CDE-9FD8-E1FC19A858BB}" srcOrd="0" destOrd="0" presId="urn:microsoft.com/office/officeart/2005/8/layout/hierarchy1"/>
    <dgm:cxn modelId="{1756C6C8-86DE-4D3F-AC7D-D14BAAF5F235}" type="presOf" srcId="{E26D2C04-B246-41E0-BB42-F301C953B7F3}" destId="{FF144512-CC64-499C-A674-E49BAE3F5EB4}" srcOrd="0" destOrd="0" presId="urn:microsoft.com/office/officeart/2005/8/layout/hierarchy1"/>
    <dgm:cxn modelId="{B90C17C9-5315-41E2-B7D4-E691BA5E9B7C}" type="presOf" srcId="{773A892E-B1C0-4372-85F7-1D9C5A8110FE}" destId="{25157689-617E-4C71-8D6E-5D3F786A8BBA}" srcOrd="0" destOrd="0" presId="urn:microsoft.com/office/officeart/2005/8/layout/hierarchy1"/>
    <dgm:cxn modelId="{E96764D6-F556-42F9-BC75-4DBF17794F27}" srcId="{773A892E-B1C0-4372-85F7-1D9C5A8110FE}" destId="{CA9A2387-CFAE-405A-AF7D-818EC30A6FC9}" srcOrd="0" destOrd="0" parTransId="{E26D2C04-B246-41E0-BB42-F301C953B7F3}" sibTransId="{450071A9-7C49-4B54-B9B1-CF5121DE0CB4}"/>
    <dgm:cxn modelId="{A27DD0E3-A7BB-443D-8ECB-20D22F3C13E6}" type="presOf" srcId="{71697038-B639-4DC2-A964-C1486407AB4E}" destId="{DF70DEED-70CF-43B0-9821-7B23A280ED16}" srcOrd="0" destOrd="0" presId="urn:microsoft.com/office/officeart/2005/8/layout/hierarchy1"/>
    <dgm:cxn modelId="{95CC73E5-DB63-4540-8FF0-1B7DF069817F}" type="presOf" srcId="{CA9A2387-CFAE-405A-AF7D-818EC30A6FC9}" destId="{5C3B2C65-70CA-4D7D-BCBD-609886303CAA}" srcOrd="0" destOrd="0" presId="urn:microsoft.com/office/officeart/2005/8/layout/hierarchy1"/>
    <dgm:cxn modelId="{ACE3E2EB-8B87-44EC-9BB8-8DA8263DBE5F}" type="presOf" srcId="{1B0BFFEA-3B38-47F2-980F-5EBFFBE78B8E}" destId="{85F971A4-1AA5-4296-9D78-6FA2369936DC}" srcOrd="0" destOrd="0" presId="urn:microsoft.com/office/officeart/2005/8/layout/hierarchy1"/>
    <dgm:cxn modelId="{527B8AFE-62F9-4275-9C1A-E4FC160682DC}" type="presOf" srcId="{E3C0156B-157F-450D-BD38-0741E6DA04D3}" destId="{4B7D83BB-EEB9-4413-B18F-47F253563238}" srcOrd="0" destOrd="0" presId="urn:microsoft.com/office/officeart/2005/8/layout/hierarchy1"/>
    <dgm:cxn modelId="{3CE74E43-B6B9-4D6C-A509-BCF85813C4B5}" type="presParOf" srcId="{3F9064A9-CFE6-4CDE-9FD8-E1FC19A858BB}" destId="{E85B5E67-B665-45E7-A8E0-D97F99EC3712}" srcOrd="0" destOrd="0" presId="urn:microsoft.com/office/officeart/2005/8/layout/hierarchy1"/>
    <dgm:cxn modelId="{C17B224A-0547-4EDB-99CF-63C682144FB8}" type="presParOf" srcId="{E85B5E67-B665-45E7-A8E0-D97F99EC3712}" destId="{271357F9-4513-4C90-9EB2-AFFCC0A1F82A}" srcOrd="0" destOrd="0" presId="urn:microsoft.com/office/officeart/2005/8/layout/hierarchy1"/>
    <dgm:cxn modelId="{14BEFA76-2984-4831-BFD0-AF608974D585}" type="presParOf" srcId="{271357F9-4513-4C90-9EB2-AFFCC0A1F82A}" destId="{07B971B1-5211-479B-A1D9-04969D900A64}" srcOrd="0" destOrd="0" presId="urn:microsoft.com/office/officeart/2005/8/layout/hierarchy1"/>
    <dgm:cxn modelId="{5AC3DF0B-D5EE-40C2-A18D-19FFAE58CA58}" type="presParOf" srcId="{271357F9-4513-4C90-9EB2-AFFCC0A1F82A}" destId="{25157689-617E-4C71-8D6E-5D3F786A8BBA}" srcOrd="1" destOrd="0" presId="urn:microsoft.com/office/officeart/2005/8/layout/hierarchy1"/>
    <dgm:cxn modelId="{7C25AB94-E319-46D1-975C-A2946C0E264C}" type="presParOf" srcId="{E85B5E67-B665-45E7-A8E0-D97F99EC3712}" destId="{155B166E-A08D-4E61-A183-D5AA8491F3DA}" srcOrd="1" destOrd="0" presId="urn:microsoft.com/office/officeart/2005/8/layout/hierarchy1"/>
    <dgm:cxn modelId="{E53F6FE8-AE38-4CE1-9506-59FE49FBA2B3}" type="presParOf" srcId="{155B166E-A08D-4E61-A183-D5AA8491F3DA}" destId="{FF144512-CC64-499C-A674-E49BAE3F5EB4}" srcOrd="0" destOrd="0" presId="urn:microsoft.com/office/officeart/2005/8/layout/hierarchy1"/>
    <dgm:cxn modelId="{6C8D06F3-6ED6-49BD-A7E3-8E1621D2CB61}" type="presParOf" srcId="{155B166E-A08D-4E61-A183-D5AA8491F3DA}" destId="{576ED768-8A03-4ECB-B64B-24684C8EB30A}" srcOrd="1" destOrd="0" presId="urn:microsoft.com/office/officeart/2005/8/layout/hierarchy1"/>
    <dgm:cxn modelId="{ED304FD6-25F5-4F65-988E-E3F8B1ABAB74}" type="presParOf" srcId="{576ED768-8A03-4ECB-B64B-24684C8EB30A}" destId="{0A7FC901-C97A-406D-AA6E-388F1905DF3F}" srcOrd="0" destOrd="0" presId="urn:microsoft.com/office/officeart/2005/8/layout/hierarchy1"/>
    <dgm:cxn modelId="{1176342E-4F11-4A38-AAEE-7A3F1E86B659}" type="presParOf" srcId="{0A7FC901-C97A-406D-AA6E-388F1905DF3F}" destId="{7BBDC4B0-F53D-409E-8483-BAA676CFBE1E}" srcOrd="0" destOrd="0" presId="urn:microsoft.com/office/officeart/2005/8/layout/hierarchy1"/>
    <dgm:cxn modelId="{0D78FACF-0634-44F0-8BCD-E0E46F2B436E}" type="presParOf" srcId="{0A7FC901-C97A-406D-AA6E-388F1905DF3F}" destId="{5C3B2C65-70CA-4D7D-BCBD-609886303CAA}" srcOrd="1" destOrd="0" presId="urn:microsoft.com/office/officeart/2005/8/layout/hierarchy1"/>
    <dgm:cxn modelId="{7773EFDA-C10D-4E12-A51F-C75CD01125BB}" type="presParOf" srcId="{576ED768-8A03-4ECB-B64B-24684C8EB30A}" destId="{9A1D435E-416E-4F66-B4D6-D4554877F35F}" srcOrd="1" destOrd="0" presId="urn:microsoft.com/office/officeart/2005/8/layout/hierarchy1"/>
    <dgm:cxn modelId="{26EA0BFA-3C6D-4736-AF27-3729A71367C4}" type="presParOf" srcId="{9A1D435E-416E-4F66-B4D6-D4554877F35F}" destId="{F240B7A5-0174-4B65-8515-D54E2046116A}" srcOrd="0" destOrd="0" presId="urn:microsoft.com/office/officeart/2005/8/layout/hierarchy1"/>
    <dgm:cxn modelId="{1A1C14B4-39BA-48AE-BCBB-29BE242A3817}" type="presParOf" srcId="{9A1D435E-416E-4F66-B4D6-D4554877F35F}" destId="{44BB2381-DE63-4497-8094-D2F2C67F3951}" srcOrd="1" destOrd="0" presId="urn:microsoft.com/office/officeart/2005/8/layout/hierarchy1"/>
    <dgm:cxn modelId="{25313F33-6186-4982-B2AE-1CE7991DF3E1}" type="presParOf" srcId="{44BB2381-DE63-4497-8094-D2F2C67F3951}" destId="{5D8A5D6B-A545-491F-B106-ECD495293FDE}" srcOrd="0" destOrd="0" presId="urn:microsoft.com/office/officeart/2005/8/layout/hierarchy1"/>
    <dgm:cxn modelId="{0C29D48F-E7F6-4D29-9789-4720CD762DD3}" type="presParOf" srcId="{5D8A5D6B-A545-491F-B106-ECD495293FDE}" destId="{567B5190-BD77-4C78-A466-E7ADFC427C13}" srcOrd="0" destOrd="0" presId="urn:microsoft.com/office/officeart/2005/8/layout/hierarchy1"/>
    <dgm:cxn modelId="{ED73D11E-9C20-4A7F-9223-BE14C18D5DB3}" type="presParOf" srcId="{5D8A5D6B-A545-491F-B106-ECD495293FDE}" destId="{DF70DEED-70CF-43B0-9821-7B23A280ED16}" srcOrd="1" destOrd="0" presId="urn:microsoft.com/office/officeart/2005/8/layout/hierarchy1"/>
    <dgm:cxn modelId="{1A04655E-96F3-4B77-8147-9A8577B2146D}" type="presParOf" srcId="{44BB2381-DE63-4497-8094-D2F2C67F3951}" destId="{68FDD4E3-414A-449F-A31C-E6663D696AC7}" srcOrd="1" destOrd="0" presId="urn:microsoft.com/office/officeart/2005/8/layout/hierarchy1"/>
    <dgm:cxn modelId="{66C5A0F1-C11B-4797-9B6C-9E076D4FFB2F}" type="presParOf" srcId="{9A1D435E-416E-4F66-B4D6-D4554877F35F}" destId="{112CF399-9776-4F13-B1EE-E31B6FCA63A7}" srcOrd="2" destOrd="0" presId="urn:microsoft.com/office/officeart/2005/8/layout/hierarchy1"/>
    <dgm:cxn modelId="{E43DE66B-84B8-4D96-8729-DAB7368567EB}" type="presParOf" srcId="{9A1D435E-416E-4F66-B4D6-D4554877F35F}" destId="{2B17C1E7-E9D9-4DD2-A513-48DBE427500C}" srcOrd="3" destOrd="0" presId="urn:microsoft.com/office/officeart/2005/8/layout/hierarchy1"/>
    <dgm:cxn modelId="{60AE6141-FB5F-4B95-9156-7C3CAD25A720}" type="presParOf" srcId="{2B17C1E7-E9D9-4DD2-A513-48DBE427500C}" destId="{E60CBDAE-9286-45D7-8B45-1BCB4B681577}" srcOrd="0" destOrd="0" presId="urn:microsoft.com/office/officeart/2005/8/layout/hierarchy1"/>
    <dgm:cxn modelId="{44E897ED-9F77-4A75-AD01-D467A325A2D3}" type="presParOf" srcId="{E60CBDAE-9286-45D7-8B45-1BCB4B681577}" destId="{C4BC67F2-96DA-4424-BDD3-D6ECEC6C03E3}" srcOrd="0" destOrd="0" presId="urn:microsoft.com/office/officeart/2005/8/layout/hierarchy1"/>
    <dgm:cxn modelId="{7122E73E-78FA-4D0B-8263-7FD1731CC3E5}" type="presParOf" srcId="{E60CBDAE-9286-45D7-8B45-1BCB4B681577}" destId="{4B7D83BB-EEB9-4413-B18F-47F253563238}" srcOrd="1" destOrd="0" presId="urn:microsoft.com/office/officeart/2005/8/layout/hierarchy1"/>
    <dgm:cxn modelId="{EC495453-3DE7-4A73-B6BF-A95268DCF283}" type="presParOf" srcId="{2B17C1E7-E9D9-4DD2-A513-48DBE427500C}" destId="{4B735872-D9B9-41C8-99D0-F680B5166060}" srcOrd="1" destOrd="0" presId="urn:microsoft.com/office/officeart/2005/8/layout/hierarchy1"/>
    <dgm:cxn modelId="{7662389E-9771-49A6-B0BD-0E0B916DDDB7}" type="presParOf" srcId="{155B166E-A08D-4E61-A183-D5AA8491F3DA}" destId="{8BC354B1-760C-4178-ADFE-E4EA96135A81}" srcOrd="2" destOrd="0" presId="urn:microsoft.com/office/officeart/2005/8/layout/hierarchy1"/>
    <dgm:cxn modelId="{79D9A519-7EFF-45E2-A09B-C6F11D000953}" type="presParOf" srcId="{155B166E-A08D-4E61-A183-D5AA8491F3DA}" destId="{C7FC553D-ED19-4CAC-AA83-FF57D141E179}" srcOrd="3" destOrd="0" presId="urn:microsoft.com/office/officeart/2005/8/layout/hierarchy1"/>
    <dgm:cxn modelId="{2C1EBD1A-6886-4899-A0EA-9AB43C2D9997}" type="presParOf" srcId="{C7FC553D-ED19-4CAC-AA83-FF57D141E179}" destId="{6BBAE477-B9BF-4EE0-B9C5-E47FBE67940A}" srcOrd="0" destOrd="0" presId="urn:microsoft.com/office/officeart/2005/8/layout/hierarchy1"/>
    <dgm:cxn modelId="{1B7E5819-4C45-450F-9580-93F1E8361B7B}" type="presParOf" srcId="{6BBAE477-B9BF-4EE0-B9C5-E47FBE67940A}" destId="{070E949B-D8DF-4BD1-938A-64C6E7B0990C}" srcOrd="0" destOrd="0" presId="urn:microsoft.com/office/officeart/2005/8/layout/hierarchy1"/>
    <dgm:cxn modelId="{9FECE4ED-5312-4EFF-855C-A61DBEC65789}" type="presParOf" srcId="{6BBAE477-B9BF-4EE0-B9C5-E47FBE67940A}" destId="{5386665A-33C5-4C0D-95FF-2175BAE818E2}" srcOrd="1" destOrd="0" presId="urn:microsoft.com/office/officeart/2005/8/layout/hierarchy1"/>
    <dgm:cxn modelId="{04B3935E-A5B6-4351-A2B9-722821125DB3}" type="presParOf" srcId="{C7FC553D-ED19-4CAC-AA83-FF57D141E179}" destId="{8711AC52-54FC-4A96-8D2E-3853F8AE49C8}" srcOrd="1" destOrd="0" presId="urn:microsoft.com/office/officeart/2005/8/layout/hierarchy1"/>
    <dgm:cxn modelId="{59765C3C-02B2-445D-AC72-0D1C6D85BB4D}" type="presParOf" srcId="{8711AC52-54FC-4A96-8D2E-3853F8AE49C8}" destId="{8C77A849-9E16-4247-A14E-825457692845}" srcOrd="0" destOrd="0" presId="urn:microsoft.com/office/officeart/2005/8/layout/hierarchy1"/>
    <dgm:cxn modelId="{6DF2B12D-6450-4458-AE29-48F981EFF050}" type="presParOf" srcId="{8711AC52-54FC-4A96-8D2E-3853F8AE49C8}" destId="{328B4475-5E83-43EC-BB86-B0D8AF6AFCA6}" srcOrd="1" destOrd="0" presId="urn:microsoft.com/office/officeart/2005/8/layout/hierarchy1"/>
    <dgm:cxn modelId="{C938FC59-1CDF-46A5-8B97-5357ED70A48A}" type="presParOf" srcId="{328B4475-5E83-43EC-BB86-B0D8AF6AFCA6}" destId="{C1B27ADA-D4ED-4E0B-B7E3-6BCC6B9C32ED}" srcOrd="0" destOrd="0" presId="urn:microsoft.com/office/officeart/2005/8/layout/hierarchy1"/>
    <dgm:cxn modelId="{BEE5CE1E-16E2-48B5-8E52-2704A586C382}" type="presParOf" srcId="{C1B27ADA-D4ED-4E0B-B7E3-6BCC6B9C32ED}" destId="{7A84865D-5B16-43E5-A100-1F964A382DE2}" srcOrd="0" destOrd="0" presId="urn:microsoft.com/office/officeart/2005/8/layout/hierarchy1"/>
    <dgm:cxn modelId="{105F8763-A404-4E28-969C-70B7A18C26AE}" type="presParOf" srcId="{C1B27ADA-D4ED-4E0B-B7E3-6BCC6B9C32ED}" destId="{85F971A4-1AA5-4296-9D78-6FA2369936DC}" srcOrd="1" destOrd="0" presId="urn:microsoft.com/office/officeart/2005/8/layout/hierarchy1"/>
    <dgm:cxn modelId="{A2273A22-E805-4EC0-80CF-569D50F0A87D}" type="presParOf" srcId="{328B4475-5E83-43EC-BB86-B0D8AF6AFCA6}" destId="{521025D5-8CDE-47C9-B3DE-161650008C08}"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B225F9AC-5A70-45FD-999A-0758526947A7}">
      <dgm:prSet phldrT="[Texto]" custT="1"/>
      <dgm:spPr/>
      <dgm:t>
        <a:bodyPr/>
        <a:lstStyle/>
        <a:p>
          <a:r>
            <a:rPr lang="es-ES" sz="3600" dirty="0">
              <a:solidFill>
                <a:schemeClr val="tx1"/>
              </a:solidFill>
              <a:latin typeface="Arial" panose="020B0604020202020204" pitchFamily="34" charset="0"/>
              <a:cs typeface="Arial" panose="020B0604020202020204" pitchFamily="34" charset="0"/>
            </a:rPr>
            <a:t>Art. 55</a:t>
          </a:r>
        </a:p>
        <a:p>
          <a:r>
            <a:rPr lang="es-ES" sz="3600" dirty="0">
              <a:solidFill>
                <a:schemeClr val="tx1"/>
              </a:solidFill>
              <a:latin typeface="Arial" panose="020B0604020202020204" pitchFamily="34" charset="0"/>
              <a:cs typeface="Arial" panose="020B0604020202020204" pitchFamily="34" charset="0"/>
            </a:rPr>
            <a:t>CONVEMAR</a:t>
          </a:r>
        </a:p>
      </dgm:t>
    </dgm:pt>
    <dgm:pt modelId="{F66CACC4-82B3-4E1C-8A58-6CF59A06865C}" type="parTrans" cxnId="{7E1153B9-F610-4BDE-ADCC-04A26CA71FBE}">
      <dgm:prSet/>
      <dgm:spPr/>
      <dgm:t>
        <a:bodyPr/>
        <a:lstStyle/>
        <a:p>
          <a:endParaRPr lang="es-ES"/>
        </a:p>
      </dgm:t>
    </dgm:pt>
    <dgm:pt modelId="{AB2B99DC-3A4F-47A6-9929-B5D15AF6F127}" type="sibTrans" cxnId="{7E1153B9-F610-4BDE-ADCC-04A26CA71FBE}">
      <dgm:prSet/>
      <dgm:spPr/>
      <dgm:t>
        <a:bodyPr/>
        <a:lstStyle/>
        <a:p>
          <a:endParaRPr lang="es-ES"/>
        </a:p>
      </dgm:t>
    </dgm:pt>
    <dgm:pt modelId="{899041E0-E7BE-4F38-883B-21798B57C0B1}">
      <dgm:prSet phldrT="[Texto]" custT="1"/>
      <dgm:spPr/>
      <dgm:t>
        <a:bodyPr/>
        <a:lstStyle/>
        <a:p>
          <a:pPr algn="just"/>
          <a:r>
            <a:rPr lang="es-MX" sz="2400" b="0" i="0" dirty="0">
              <a:latin typeface="Arial" panose="020B0604020202020204" pitchFamily="34" charset="0"/>
              <a:cs typeface="Arial" panose="020B0604020202020204" pitchFamily="34" charset="0"/>
            </a:rPr>
            <a:t>La zona económica exclusiva es un área situada más allá del mar territorial y adyacente a éste, sujeta al régimen jurídico específico establecido en esta Parte, de acuerdo con el cual los derechos y la jurisdicción del Estado ribereño y los derechos y libertades de los demás Estados se rigen por las disposiciones pertinentes de esta Convención.</a:t>
          </a:r>
          <a:endParaRPr lang="es-ES" sz="2400" dirty="0">
            <a:latin typeface="Arial" panose="020B0604020202020204" pitchFamily="34" charset="0"/>
            <a:cs typeface="Arial" panose="020B0604020202020204" pitchFamily="34" charset="0"/>
          </a:endParaRPr>
        </a:p>
      </dgm:t>
    </dgm:pt>
    <dgm:pt modelId="{903F12C9-D98F-4A3C-83AB-BA6B30E1EA88}" type="parTrans" cxnId="{42369A4F-0C73-4E04-A969-6DDDF618D808}">
      <dgm:prSet/>
      <dgm:spPr/>
      <dgm:t>
        <a:bodyPr/>
        <a:lstStyle/>
        <a:p>
          <a:endParaRPr lang="es-ES"/>
        </a:p>
      </dgm:t>
    </dgm:pt>
    <dgm:pt modelId="{AD0A19E6-9E58-489A-8478-AD1EB821C866}" type="sibTrans" cxnId="{42369A4F-0C73-4E04-A969-6DDDF618D808}">
      <dgm:prSet/>
      <dgm:spPr/>
      <dgm:t>
        <a:bodyPr/>
        <a:lstStyle/>
        <a:p>
          <a:endParaRPr lang="es-ES"/>
        </a:p>
      </dgm:t>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pt>
    <dgm:pt modelId="{7D9D0C67-CC09-4B75-B206-17F6F73943D5}" type="pres">
      <dgm:prSet presAssocID="{B225F9AC-5A70-45FD-999A-0758526947A7}" presName="text" presStyleLbl="fgAcc0" presStyleIdx="0" presStyleCnt="1" custScaleX="166163">
        <dgm:presLayoutVars>
          <dgm:chPref val="3"/>
        </dgm:presLayoutVars>
      </dgm:prSet>
      <dgm:spPr/>
    </dgm:pt>
    <dgm:pt modelId="{2CC01AB9-F3E1-4D57-B7A7-935D884C1BDE}" type="pres">
      <dgm:prSet presAssocID="{B225F9AC-5A70-45FD-999A-0758526947A7}" presName="hierChild2" presStyleCnt="0"/>
      <dgm:spPr/>
    </dgm:pt>
    <dgm:pt modelId="{EB1E7D06-6869-47D3-851D-872D0CB66082}" type="pres">
      <dgm:prSet presAssocID="{903F12C9-D98F-4A3C-83AB-BA6B30E1EA88}" presName="Name10" presStyleLbl="parChTrans1D2" presStyleIdx="0" presStyleCnt="1"/>
      <dgm:spPr/>
    </dgm:pt>
    <dgm:pt modelId="{EC49EF16-1575-4F3C-9F13-926F2224BA8B}" type="pres">
      <dgm:prSet presAssocID="{899041E0-E7BE-4F38-883B-21798B57C0B1}" presName="hierRoot2" presStyleCnt="0"/>
      <dgm:spPr/>
    </dgm:pt>
    <dgm:pt modelId="{53036361-90E7-46FA-91D3-A6D6C939A8E1}" type="pres">
      <dgm:prSet presAssocID="{899041E0-E7BE-4F38-883B-21798B57C0B1}" presName="composite2" presStyleCnt="0"/>
      <dgm:spPr/>
    </dgm:pt>
    <dgm:pt modelId="{4DCD0488-016E-431A-9CEC-95BD6426132E}" type="pres">
      <dgm:prSet presAssocID="{899041E0-E7BE-4F38-883B-21798B57C0B1}" presName="background2" presStyleLbl="node2" presStyleIdx="0" presStyleCnt="1"/>
      <dgm:spPr/>
    </dgm:pt>
    <dgm:pt modelId="{15368177-307B-4F0B-BA58-390A78F3C2A3}" type="pres">
      <dgm:prSet presAssocID="{899041E0-E7BE-4F38-883B-21798B57C0B1}" presName="text2" presStyleLbl="fgAcc2" presStyleIdx="0" presStyleCnt="1" custScaleX="285152" custScaleY="162423" custLinFactNeighborY="-8639">
        <dgm:presLayoutVars>
          <dgm:chPref val="3"/>
        </dgm:presLayoutVars>
      </dgm:prSet>
      <dgm:spPr/>
    </dgm:pt>
    <dgm:pt modelId="{632B42D5-A669-4055-9914-8831B4DBE024}" type="pres">
      <dgm:prSet presAssocID="{899041E0-E7BE-4F38-883B-21798B57C0B1}" presName="hierChild3" presStyleCnt="0"/>
      <dgm:spPr/>
    </dgm:pt>
  </dgm:ptLst>
  <dgm:cxnLst>
    <dgm:cxn modelId="{42369A4F-0C73-4E04-A969-6DDDF618D808}" srcId="{B225F9AC-5A70-45FD-999A-0758526947A7}" destId="{899041E0-E7BE-4F38-883B-21798B57C0B1}" srcOrd="0" destOrd="0" parTransId="{903F12C9-D98F-4A3C-83AB-BA6B30E1EA88}" sibTransId="{AD0A19E6-9E58-489A-8478-AD1EB821C866}"/>
    <dgm:cxn modelId="{BE510E71-8729-418F-A918-1D5E4D34AEEE}" type="presOf" srcId="{11773FD2-84D6-47A6-8CD3-6CA130FCF08A}" destId="{7E347CC6-9880-4320-8460-CA75341E5593}" srcOrd="0" destOrd="0" presId="urn:microsoft.com/office/officeart/2005/8/layout/hierarchy1"/>
    <dgm:cxn modelId="{858B4454-E971-415C-A611-E6B1A9DB7253}" type="presOf" srcId="{B225F9AC-5A70-45FD-999A-0758526947A7}" destId="{7D9D0C67-CC09-4B75-B206-17F6F73943D5}" srcOrd="0" destOrd="0" presId="urn:microsoft.com/office/officeart/2005/8/layout/hierarchy1"/>
    <dgm:cxn modelId="{B92A8F7C-F793-42FD-B0BB-BE6451EA7E76}" type="presOf" srcId="{899041E0-E7BE-4F38-883B-21798B57C0B1}" destId="{15368177-307B-4F0B-BA58-390A78F3C2A3}" srcOrd="0" destOrd="0" presId="urn:microsoft.com/office/officeart/2005/8/layout/hierarchy1"/>
    <dgm:cxn modelId="{7E1153B9-F610-4BDE-ADCC-04A26CA71FBE}" srcId="{11773FD2-84D6-47A6-8CD3-6CA130FCF08A}" destId="{B225F9AC-5A70-45FD-999A-0758526947A7}" srcOrd="0" destOrd="0" parTransId="{F66CACC4-82B3-4E1C-8A58-6CF59A06865C}" sibTransId="{AB2B99DC-3A4F-47A6-9929-B5D15AF6F127}"/>
    <dgm:cxn modelId="{271737BD-9618-4CB0-A7BF-734FE577006D}" type="presOf" srcId="{903F12C9-D98F-4A3C-83AB-BA6B30E1EA88}" destId="{EB1E7D06-6869-47D3-851D-872D0CB66082}" srcOrd="0" destOrd="0" presId="urn:microsoft.com/office/officeart/2005/8/layout/hierarchy1"/>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F601A704-7DAF-4EF2-9723-1A599C80D722}" type="presParOf" srcId="{2CC01AB9-F3E1-4D57-B7A7-935D884C1BDE}" destId="{EB1E7D06-6869-47D3-851D-872D0CB66082}" srcOrd="0" destOrd="0" presId="urn:microsoft.com/office/officeart/2005/8/layout/hierarchy1"/>
    <dgm:cxn modelId="{68804E3E-F42F-4096-B180-5A278A8CA042}" type="presParOf" srcId="{2CC01AB9-F3E1-4D57-B7A7-935D884C1BDE}" destId="{EC49EF16-1575-4F3C-9F13-926F2224BA8B}" srcOrd="1" destOrd="0" presId="urn:microsoft.com/office/officeart/2005/8/layout/hierarchy1"/>
    <dgm:cxn modelId="{11109617-D1BE-4A06-839E-CB2CE81207D3}" type="presParOf" srcId="{EC49EF16-1575-4F3C-9F13-926F2224BA8B}" destId="{53036361-90E7-46FA-91D3-A6D6C939A8E1}" srcOrd="0" destOrd="0" presId="urn:microsoft.com/office/officeart/2005/8/layout/hierarchy1"/>
    <dgm:cxn modelId="{85CC7678-EE3D-4041-8B61-2EDBC5DB792A}" type="presParOf" srcId="{53036361-90E7-46FA-91D3-A6D6C939A8E1}" destId="{4DCD0488-016E-431A-9CEC-95BD6426132E}" srcOrd="0" destOrd="0" presId="urn:microsoft.com/office/officeart/2005/8/layout/hierarchy1"/>
    <dgm:cxn modelId="{8DCE041F-9F50-4492-ABFB-82CA6ADFCDE8}" type="presParOf" srcId="{53036361-90E7-46FA-91D3-A6D6C939A8E1}" destId="{15368177-307B-4F0B-BA58-390A78F3C2A3}" srcOrd="1" destOrd="0" presId="urn:microsoft.com/office/officeart/2005/8/layout/hierarchy1"/>
    <dgm:cxn modelId="{2A3FBC37-3CE0-4073-9C63-FE5D90C8522E}" type="presParOf" srcId="{EC49EF16-1575-4F3C-9F13-926F2224BA8B}" destId="{632B42D5-A669-4055-9914-8831B4DBE02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B225F9AC-5A70-45FD-999A-0758526947A7}">
      <dgm:prSet phldrT="[Texto]" custT="1"/>
      <dgm:spPr/>
      <dgm:t>
        <a:bodyPr/>
        <a:lstStyle/>
        <a:p>
          <a:pPr algn="ctr"/>
          <a:r>
            <a:rPr lang="es-ES" sz="1800" dirty="0">
              <a:solidFill>
                <a:schemeClr val="tx1"/>
              </a:solidFill>
              <a:latin typeface="Arial" panose="020B0604020202020204" pitchFamily="34" charset="0"/>
              <a:cs typeface="Arial" panose="020B0604020202020204" pitchFamily="34" charset="0"/>
            </a:rPr>
            <a:t>Art. 56</a:t>
          </a:r>
        </a:p>
        <a:p>
          <a:pPr algn="ctr"/>
          <a:r>
            <a:rPr lang="es-ES" sz="1800" dirty="0">
              <a:solidFill>
                <a:schemeClr val="tx1"/>
              </a:solidFill>
              <a:latin typeface="Arial" panose="020B0604020202020204" pitchFamily="34" charset="0"/>
              <a:cs typeface="Arial" panose="020B0604020202020204" pitchFamily="34" charset="0"/>
            </a:rPr>
            <a:t>CONVEMAR</a:t>
          </a:r>
        </a:p>
      </dgm:t>
    </dgm:pt>
    <dgm:pt modelId="{F66CACC4-82B3-4E1C-8A58-6CF59A06865C}" type="parTrans" cxnId="{7E1153B9-F610-4BDE-ADCC-04A26CA71FBE}">
      <dgm:prSet/>
      <dgm:spPr/>
      <dgm:t>
        <a:bodyPr/>
        <a:lstStyle/>
        <a:p>
          <a:endParaRPr lang="es-ES"/>
        </a:p>
      </dgm:t>
    </dgm:pt>
    <dgm:pt modelId="{AB2B99DC-3A4F-47A6-9929-B5D15AF6F127}" type="sibTrans" cxnId="{7E1153B9-F610-4BDE-ADCC-04A26CA71FBE}">
      <dgm:prSet/>
      <dgm:spPr/>
      <dgm:t>
        <a:bodyPr/>
        <a:lstStyle/>
        <a:p>
          <a:endParaRPr lang="es-ES"/>
        </a:p>
      </dgm:t>
    </dgm:pt>
    <dgm:pt modelId="{899041E0-E7BE-4F38-883B-21798B57C0B1}">
      <dgm:prSet phldrT="[Texto]" custT="1"/>
      <dgm:spPr/>
      <dgm:t>
        <a:bodyPr/>
        <a:lstStyle/>
        <a:p>
          <a:pPr algn="ctr"/>
          <a:r>
            <a:rPr lang="es-ES" sz="2400" dirty="0">
              <a:latin typeface="Arial" panose="020B0604020202020204" pitchFamily="34" charset="0"/>
              <a:cs typeface="Arial" panose="020B0604020202020204" pitchFamily="34" charset="0"/>
            </a:rPr>
            <a:t> Derecho </a:t>
          </a:r>
          <a:r>
            <a:rPr lang="es-ES" sz="2400" u="sng" dirty="0">
              <a:latin typeface="Arial" panose="020B0604020202020204" pitchFamily="34" charset="0"/>
              <a:cs typeface="Arial" panose="020B0604020202020204" pitchFamily="34" charset="0"/>
            </a:rPr>
            <a:t>SOBERANÍA</a:t>
          </a:r>
        </a:p>
      </dgm:t>
    </dgm:pt>
    <dgm:pt modelId="{903F12C9-D98F-4A3C-83AB-BA6B30E1EA88}" type="parTrans" cxnId="{42369A4F-0C73-4E04-A969-6DDDF618D808}">
      <dgm:prSet/>
      <dgm:spPr/>
      <dgm:t>
        <a:bodyPr/>
        <a:lstStyle/>
        <a:p>
          <a:endParaRPr lang="es-ES"/>
        </a:p>
      </dgm:t>
    </dgm:pt>
    <dgm:pt modelId="{AD0A19E6-9E58-489A-8478-AD1EB821C866}" type="sibTrans" cxnId="{42369A4F-0C73-4E04-A969-6DDDF618D808}">
      <dgm:prSet/>
      <dgm:spPr/>
      <dgm:t>
        <a:bodyPr/>
        <a:lstStyle/>
        <a:p>
          <a:endParaRPr lang="es-ES"/>
        </a:p>
      </dgm:t>
    </dgm:pt>
    <dgm:pt modelId="{F6A2BB17-8E04-4630-B08B-7F7AB9C9EEA9}">
      <dgm:prSet/>
      <dgm:spPr/>
      <dgm:t>
        <a:bodyPr/>
        <a:lstStyle/>
        <a:p>
          <a:r>
            <a:rPr lang="es-ES" dirty="0">
              <a:latin typeface="Arial" panose="020B0604020202020204" pitchFamily="34" charset="0"/>
              <a:cs typeface="Arial" panose="020B0604020202020204" pitchFamily="34" charset="0"/>
            </a:rPr>
            <a:t>Exploración, Explotación, conservación y administración</a:t>
          </a:r>
        </a:p>
      </dgm:t>
    </dgm:pt>
    <dgm:pt modelId="{9011650C-8183-4FBB-9572-94637BA02B5A}" type="parTrans" cxnId="{138D6274-35EF-45A1-8007-3FAE25F07EB1}">
      <dgm:prSet/>
      <dgm:spPr/>
      <dgm:t>
        <a:bodyPr/>
        <a:lstStyle/>
        <a:p>
          <a:endParaRPr lang="es-ES"/>
        </a:p>
      </dgm:t>
    </dgm:pt>
    <dgm:pt modelId="{353A43CD-6F6D-4C20-866C-265A3600A158}" type="sibTrans" cxnId="{138D6274-35EF-45A1-8007-3FAE25F07EB1}">
      <dgm:prSet/>
      <dgm:spPr/>
      <dgm:t>
        <a:bodyPr/>
        <a:lstStyle/>
        <a:p>
          <a:endParaRPr lang="es-ES"/>
        </a:p>
      </dgm:t>
    </dgm:pt>
    <dgm:pt modelId="{A927348F-3CE0-4651-9B61-476E411E8A49}">
      <dgm:prSet/>
      <dgm:spPr/>
      <dgm:t>
        <a:bodyPr/>
        <a:lstStyle/>
        <a:p>
          <a:r>
            <a:rPr lang="es-ES" dirty="0">
              <a:latin typeface="Arial" panose="020B0604020202020204" pitchFamily="34" charset="0"/>
              <a:cs typeface="Arial" panose="020B0604020202020204" pitchFamily="34" charset="0"/>
            </a:rPr>
            <a:t>Recursos naturales </a:t>
          </a:r>
          <a:r>
            <a:rPr lang="es-ES" b="1" dirty="0">
              <a:latin typeface="Arial" panose="020B0604020202020204" pitchFamily="34" charset="0"/>
              <a:cs typeface="Arial" panose="020B0604020202020204" pitchFamily="34" charset="0"/>
            </a:rPr>
            <a:t>VIVOS</a:t>
          </a:r>
        </a:p>
      </dgm:t>
    </dgm:pt>
    <dgm:pt modelId="{79BC0DA6-0185-4D57-8A8C-CDE06E8AA77C}" type="parTrans" cxnId="{AB1100C8-B19E-472C-B06F-7655F37A580C}">
      <dgm:prSet/>
      <dgm:spPr/>
      <dgm:t>
        <a:bodyPr/>
        <a:lstStyle/>
        <a:p>
          <a:endParaRPr lang="es-ES"/>
        </a:p>
      </dgm:t>
    </dgm:pt>
    <dgm:pt modelId="{B8722324-4A91-44B5-96E0-7389EFD89697}" type="sibTrans" cxnId="{AB1100C8-B19E-472C-B06F-7655F37A580C}">
      <dgm:prSet/>
      <dgm:spPr/>
      <dgm:t>
        <a:bodyPr/>
        <a:lstStyle/>
        <a:p>
          <a:endParaRPr lang="es-ES"/>
        </a:p>
      </dgm:t>
    </dgm:pt>
    <dgm:pt modelId="{2A835D74-5781-4B3E-84AB-32B725852F45}">
      <dgm:prSet/>
      <dgm:spPr/>
      <dgm:t>
        <a:bodyPr/>
        <a:lstStyle/>
        <a:p>
          <a:r>
            <a:rPr lang="es-ES" dirty="0">
              <a:latin typeface="Arial" panose="020B0604020202020204" pitchFamily="34" charset="0"/>
              <a:cs typeface="Arial" panose="020B0604020202020204" pitchFamily="34" charset="0"/>
            </a:rPr>
            <a:t>Recursos naturales </a:t>
          </a:r>
          <a:r>
            <a:rPr lang="es-ES" b="1" dirty="0">
              <a:latin typeface="Arial" panose="020B0604020202020204" pitchFamily="34" charset="0"/>
              <a:cs typeface="Arial" panose="020B0604020202020204" pitchFamily="34" charset="0"/>
            </a:rPr>
            <a:t>NO VIVOS</a:t>
          </a:r>
        </a:p>
      </dgm:t>
    </dgm:pt>
    <dgm:pt modelId="{4EB34FBB-4C34-40C8-9193-C444F8BCC218}" type="parTrans" cxnId="{1FD8EA48-7851-4BFB-BD80-FC7FE812D45C}">
      <dgm:prSet/>
      <dgm:spPr/>
      <dgm:t>
        <a:bodyPr/>
        <a:lstStyle/>
        <a:p>
          <a:endParaRPr lang="es-ES"/>
        </a:p>
      </dgm:t>
    </dgm:pt>
    <dgm:pt modelId="{D12732CD-5B3D-4E07-8D47-035BF7CF0185}" type="sibTrans" cxnId="{1FD8EA48-7851-4BFB-BD80-FC7FE812D45C}">
      <dgm:prSet/>
      <dgm:spPr/>
      <dgm:t>
        <a:bodyPr/>
        <a:lstStyle/>
        <a:p>
          <a:endParaRPr lang="es-ES"/>
        </a:p>
      </dgm:t>
    </dgm:pt>
    <dgm:pt modelId="{7DD79ECC-FAC3-4438-887A-8791E155EF4A}">
      <dgm:prSet custT="1"/>
      <dgm:spPr/>
      <dgm:t>
        <a:bodyPr/>
        <a:lstStyle/>
        <a:p>
          <a:r>
            <a:rPr lang="es-ES" sz="2400" dirty="0">
              <a:latin typeface="Arial" panose="020B0604020202020204" pitchFamily="34" charset="0"/>
              <a:cs typeface="Arial" panose="020B0604020202020204" pitchFamily="34" charset="0"/>
            </a:rPr>
            <a:t>Derecho </a:t>
          </a:r>
          <a:r>
            <a:rPr lang="es-ES" sz="2400" u="sng" dirty="0">
              <a:latin typeface="Arial" panose="020B0604020202020204" pitchFamily="34" charset="0"/>
              <a:cs typeface="Arial" panose="020B0604020202020204" pitchFamily="34" charset="0"/>
            </a:rPr>
            <a:t>JURISDICCIÓN </a:t>
          </a:r>
        </a:p>
      </dgm:t>
    </dgm:pt>
    <dgm:pt modelId="{2000E953-EC50-4FB5-9280-D85D05BC7C67}" type="parTrans" cxnId="{2AC9B629-06AA-4588-8650-BC6A85007A1D}">
      <dgm:prSet/>
      <dgm:spPr/>
      <dgm:t>
        <a:bodyPr/>
        <a:lstStyle/>
        <a:p>
          <a:endParaRPr lang="es-ES"/>
        </a:p>
      </dgm:t>
    </dgm:pt>
    <dgm:pt modelId="{844F2740-D15B-4B18-A8B2-F6CE70D8A967}" type="sibTrans" cxnId="{2AC9B629-06AA-4588-8650-BC6A85007A1D}">
      <dgm:prSet/>
      <dgm:spPr/>
      <dgm:t>
        <a:bodyPr/>
        <a:lstStyle/>
        <a:p>
          <a:endParaRPr lang="es-ES"/>
        </a:p>
      </dgm:t>
    </dgm:pt>
    <dgm:pt modelId="{2ED3FBBE-EDAF-4CC2-8273-4BBF134BC779}">
      <dgm:prSet/>
      <dgm:spPr/>
      <dgm:t>
        <a:bodyPr/>
        <a:lstStyle/>
        <a:p>
          <a:r>
            <a:rPr lang="es-ES" dirty="0">
              <a:latin typeface="Arial" panose="020B0604020202020204" pitchFamily="34" charset="0"/>
              <a:cs typeface="Arial" panose="020B0604020202020204" pitchFamily="34" charset="0"/>
            </a:rPr>
            <a:t>Establecimiento y utilización  de islas artificiales, instalaciones y estructuras</a:t>
          </a:r>
        </a:p>
      </dgm:t>
    </dgm:pt>
    <dgm:pt modelId="{44A1D4D2-54F4-40C5-927F-4455FCBBB8A5}" type="parTrans" cxnId="{329EECF0-6DBA-4C64-910C-CB99E4ECF2A2}">
      <dgm:prSet/>
      <dgm:spPr/>
      <dgm:t>
        <a:bodyPr/>
        <a:lstStyle/>
        <a:p>
          <a:endParaRPr lang="es-ES"/>
        </a:p>
      </dgm:t>
    </dgm:pt>
    <dgm:pt modelId="{3BBCEC36-78E7-4AB3-89A7-47FD9A58B12B}" type="sibTrans" cxnId="{329EECF0-6DBA-4C64-910C-CB99E4ECF2A2}">
      <dgm:prSet/>
      <dgm:spPr/>
      <dgm:t>
        <a:bodyPr/>
        <a:lstStyle/>
        <a:p>
          <a:endParaRPr lang="es-ES"/>
        </a:p>
      </dgm:t>
    </dgm:pt>
    <dgm:pt modelId="{4E5B113E-272D-4E77-91D3-798286AA3B07}">
      <dgm:prSet/>
      <dgm:spPr/>
      <dgm:t>
        <a:bodyPr/>
        <a:lstStyle/>
        <a:p>
          <a:r>
            <a:rPr lang="es-ES" dirty="0">
              <a:latin typeface="Arial" panose="020B0604020202020204" pitchFamily="34" charset="0"/>
              <a:cs typeface="Arial" panose="020B0604020202020204" pitchFamily="34" charset="0"/>
            </a:rPr>
            <a:t>Investigación científica marina</a:t>
          </a:r>
        </a:p>
      </dgm:t>
    </dgm:pt>
    <dgm:pt modelId="{F68E5D93-4167-4321-8D14-99AD5E146AB1}" type="parTrans" cxnId="{EAC8C402-B66B-4283-A5B1-D1A55CD3E0E6}">
      <dgm:prSet/>
      <dgm:spPr/>
      <dgm:t>
        <a:bodyPr/>
        <a:lstStyle/>
        <a:p>
          <a:endParaRPr lang="es-ES"/>
        </a:p>
      </dgm:t>
    </dgm:pt>
    <dgm:pt modelId="{15B46C38-0BB1-4D6C-A06E-268B23162E1C}" type="sibTrans" cxnId="{EAC8C402-B66B-4283-A5B1-D1A55CD3E0E6}">
      <dgm:prSet/>
      <dgm:spPr/>
      <dgm:t>
        <a:bodyPr/>
        <a:lstStyle/>
        <a:p>
          <a:endParaRPr lang="es-ES"/>
        </a:p>
      </dgm:t>
    </dgm:pt>
    <dgm:pt modelId="{127639FC-0D61-4D96-9590-DC94A999902D}">
      <dgm:prSet custT="1"/>
      <dgm:spPr/>
      <dgm:t>
        <a:bodyPr/>
        <a:lstStyle/>
        <a:p>
          <a:r>
            <a:rPr lang="es-ES" sz="1400" dirty="0">
              <a:solidFill>
                <a:schemeClr val="tx1"/>
              </a:solidFill>
              <a:latin typeface="Arial" panose="020B0604020202020204" pitchFamily="34" charset="0"/>
              <a:cs typeface="Arial" panose="020B0604020202020204" pitchFamily="34" charset="0"/>
            </a:rPr>
            <a:t>Derecho </a:t>
          </a:r>
          <a:r>
            <a:rPr lang="es-ES" sz="1400" b="1" u="sng" dirty="0">
              <a:solidFill>
                <a:schemeClr val="tx1"/>
              </a:solidFill>
              <a:latin typeface="Arial" panose="020B0604020202020204" pitchFamily="34" charset="0"/>
              <a:cs typeface="Arial" panose="020B0604020202020204" pitchFamily="34" charset="0"/>
            </a:rPr>
            <a:t>EXCLUSIVO</a:t>
          </a:r>
          <a:r>
            <a:rPr lang="es-ES" sz="1400" u="sng" dirty="0">
              <a:solidFill>
                <a:schemeClr val="tx1"/>
              </a:solidFill>
              <a:latin typeface="Arial" panose="020B0604020202020204" pitchFamily="34" charset="0"/>
              <a:cs typeface="Arial" panose="020B0604020202020204" pitchFamily="34" charset="0"/>
            </a:rPr>
            <a:t> </a:t>
          </a:r>
          <a:r>
            <a:rPr lang="es-ES" sz="1400" u="none" dirty="0">
              <a:solidFill>
                <a:schemeClr val="tx1"/>
              </a:solidFill>
              <a:latin typeface="Arial" panose="020B0604020202020204" pitchFamily="34" charset="0"/>
              <a:cs typeface="Arial" panose="020B0604020202020204" pitchFamily="34" charset="0"/>
            </a:rPr>
            <a:t>de </a:t>
          </a:r>
          <a:r>
            <a:rPr lang="es-ES" sz="1400" dirty="0">
              <a:solidFill>
                <a:schemeClr val="tx1"/>
              </a:solidFill>
              <a:latin typeface="Arial" panose="020B0604020202020204" pitchFamily="34" charset="0"/>
              <a:cs typeface="Arial" panose="020B0604020202020204" pitchFamily="34" charset="0"/>
            </a:rPr>
            <a:t>construir, autorizar y reglamentar la construcción, operación, utilización de </a:t>
          </a:r>
          <a:r>
            <a:rPr lang="es-ES" sz="1400" u="sng" dirty="0">
              <a:solidFill>
                <a:schemeClr val="tx1"/>
              </a:solidFill>
              <a:latin typeface="Arial" panose="020B0604020202020204" pitchFamily="34" charset="0"/>
              <a:cs typeface="Arial" panose="020B0604020202020204" pitchFamily="34" charset="0"/>
            </a:rPr>
            <a:t>las islas artificiales, instalaciones y estructuras</a:t>
          </a:r>
        </a:p>
      </dgm:t>
    </dgm:pt>
    <dgm:pt modelId="{D7C68E4F-8CB2-43AA-90B7-52C36274F713}" type="parTrans" cxnId="{B9F809C7-24EC-4D45-818D-EE84487F42DE}">
      <dgm:prSet/>
      <dgm:spPr/>
      <dgm:t>
        <a:bodyPr/>
        <a:lstStyle/>
        <a:p>
          <a:endParaRPr lang="es-ES"/>
        </a:p>
      </dgm:t>
    </dgm:pt>
    <dgm:pt modelId="{6C0CA1D1-6D21-474D-8A8C-209EB403270C}" type="sibTrans" cxnId="{B9F809C7-24EC-4D45-818D-EE84487F42DE}">
      <dgm:prSet/>
      <dgm:spPr/>
      <dgm:t>
        <a:bodyPr/>
        <a:lstStyle/>
        <a:p>
          <a:endParaRPr lang="es-ES"/>
        </a:p>
      </dgm:t>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pt>
    <dgm:pt modelId="{7D9D0C67-CC09-4B75-B206-17F6F73943D5}" type="pres">
      <dgm:prSet presAssocID="{B225F9AC-5A70-45FD-999A-0758526947A7}" presName="text" presStyleLbl="fgAcc0" presStyleIdx="0" presStyleCnt="1" custScaleX="171622" custScaleY="101990" custLinFactNeighborX="-2549" custLinFactNeighborY="4384">
        <dgm:presLayoutVars>
          <dgm:chPref val="3"/>
        </dgm:presLayoutVars>
      </dgm:prSet>
      <dgm:spPr/>
    </dgm:pt>
    <dgm:pt modelId="{2CC01AB9-F3E1-4D57-B7A7-935D884C1BDE}" type="pres">
      <dgm:prSet presAssocID="{B225F9AC-5A70-45FD-999A-0758526947A7}" presName="hierChild2" presStyleCnt="0"/>
      <dgm:spPr/>
    </dgm:pt>
    <dgm:pt modelId="{EB1E7D06-6869-47D3-851D-872D0CB66082}" type="pres">
      <dgm:prSet presAssocID="{903F12C9-D98F-4A3C-83AB-BA6B30E1EA88}" presName="Name10" presStyleLbl="parChTrans1D2" presStyleIdx="0" presStyleCnt="3"/>
      <dgm:spPr/>
    </dgm:pt>
    <dgm:pt modelId="{EC49EF16-1575-4F3C-9F13-926F2224BA8B}" type="pres">
      <dgm:prSet presAssocID="{899041E0-E7BE-4F38-883B-21798B57C0B1}" presName="hierRoot2" presStyleCnt="0"/>
      <dgm:spPr/>
    </dgm:pt>
    <dgm:pt modelId="{53036361-90E7-46FA-91D3-A6D6C939A8E1}" type="pres">
      <dgm:prSet presAssocID="{899041E0-E7BE-4F38-883B-21798B57C0B1}" presName="composite2" presStyleCnt="0"/>
      <dgm:spPr/>
    </dgm:pt>
    <dgm:pt modelId="{4DCD0488-016E-431A-9CEC-95BD6426132E}" type="pres">
      <dgm:prSet presAssocID="{899041E0-E7BE-4F38-883B-21798B57C0B1}" presName="background2" presStyleLbl="node2" presStyleIdx="0" presStyleCnt="3"/>
      <dgm:spPr/>
    </dgm:pt>
    <dgm:pt modelId="{15368177-307B-4F0B-BA58-390A78F3C2A3}" type="pres">
      <dgm:prSet presAssocID="{899041E0-E7BE-4F38-883B-21798B57C0B1}" presName="text2" presStyleLbl="fgAcc2" presStyleIdx="0" presStyleCnt="3" custScaleX="252469" custScaleY="79408" custLinFactNeighborY="-8639">
        <dgm:presLayoutVars>
          <dgm:chPref val="3"/>
        </dgm:presLayoutVars>
      </dgm:prSet>
      <dgm:spPr/>
    </dgm:pt>
    <dgm:pt modelId="{632B42D5-A669-4055-9914-8831B4DBE024}" type="pres">
      <dgm:prSet presAssocID="{899041E0-E7BE-4F38-883B-21798B57C0B1}" presName="hierChild3" presStyleCnt="0"/>
      <dgm:spPr/>
    </dgm:pt>
    <dgm:pt modelId="{4FD62BCB-5C5B-4B7B-B252-08198807C01D}" type="pres">
      <dgm:prSet presAssocID="{9011650C-8183-4FBB-9572-94637BA02B5A}" presName="Name17" presStyleLbl="parChTrans1D3" presStyleIdx="0" presStyleCnt="3"/>
      <dgm:spPr/>
    </dgm:pt>
    <dgm:pt modelId="{90A13DF6-0538-42A2-93CC-6A5363EF625E}" type="pres">
      <dgm:prSet presAssocID="{F6A2BB17-8E04-4630-B08B-7F7AB9C9EEA9}" presName="hierRoot3" presStyleCnt="0"/>
      <dgm:spPr/>
    </dgm:pt>
    <dgm:pt modelId="{C92DA02E-0534-4A57-8B86-EE1C21783BA6}" type="pres">
      <dgm:prSet presAssocID="{F6A2BB17-8E04-4630-B08B-7F7AB9C9EEA9}" presName="composite3" presStyleCnt="0"/>
      <dgm:spPr/>
    </dgm:pt>
    <dgm:pt modelId="{ED727F29-AAB3-4006-8986-8E026202D24E}" type="pres">
      <dgm:prSet presAssocID="{F6A2BB17-8E04-4630-B08B-7F7AB9C9EEA9}" presName="background3" presStyleLbl="node3" presStyleIdx="0" presStyleCnt="3"/>
      <dgm:spPr/>
    </dgm:pt>
    <dgm:pt modelId="{366A0E7D-0549-466F-BD03-F9D656FEB251}" type="pres">
      <dgm:prSet presAssocID="{F6A2BB17-8E04-4630-B08B-7F7AB9C9EEA9}" presName="text3" presStyleLbl="fgAcc3" presStyleIdx="0" presStyleCnt="3" custScaleX="149365">
        <dgm:presLayoutVars>
          <dgm:chPref val="3"/>
        </dgm:presLayoutVars>
      </dgm:prSet>
      <dgm:spPr/>
    </dgm:pt>
    <dgm:pt modelId="{BFE3BC1A-EC54-4B80-ADF9-2EE7DC37101C}" type="pres">
      <dgm:prSet presAssocID="{F6A2BB17-8E04-4630-B08B-7F7AB9C9EEA9}" presName="hierChild4" presStyleCnt="0"/>
      <dgm:spPr/>
    </dgm:pt>
    <dgm:pt modelId="{B7B2EC62-EC88-4F77-ADE1-4FFDA73BA4B2}" type="pres">
      <dgm:prSet presAssocID="{79BC0DA6-0185-4D57-8A8C-CDE06E8AA77C}" presName="Name23" presStyleLbl="parChTrans1D4" presStyleIdx="0" presStyleCnt="2"/>
      <dgm:spPr/>
    </dgm:pt>
    <dgm:pt modelId="{AB062B3D-F0EE-4534-841C-0F44D2F25759}" type="pres">
      <dgm:prSet presAssocID="{A927348F-3CE0-4651-9B61-476E411E8A49}" presName="hierRoot4" presStyleCnt="0"/>
      <dgm:spPr/>
    </dgm:pt>
    <dgm:pt modelId="{880B8D12-6E7E-4310-9956-3820A5BEFD0A}" type="pres">
      <dgm:prSet presAssocID="{A927348F-3CE0-4651-9B61-476E411E8A49}" presName="composite4" presStyleCnt="0"/>
      <dgm:spPr/>
    </dgm:pt>
    <dgm:pt modelId="{1CCEBE93-F7D6-4310-AD07-2DDBDE0415A8}" type="pres">
      <dgm:prSet presAssocID="{A927348F-3CE0-4651-9B61-476E411E8A49}" presName="background4" presStyleLbl="node4" presStyleIdx="0" presStyleCnt="2"/>
      <dgm:spPr/>
    </dgm:pt>
    <dgm:pt modelId="{E01587CA-22F3-4D02-9389-FE48B432D6E3}" type="pres">
      <dgm:prSet presAssocID="{A927348F-3CE0-4651-9B61-476E411E8A49}" presName="text4" presStyleLbl="fgAcc4" presStyleIdx="0" presStyleCnt="2" custScaleX="125613">
        <dgm:presLayoutVars>
          <dgm:chPref val="3"/>
        </dgm:presLayoutVars>
      </dgm:prSet>
      <dgm:spPr/>
    </dgm:pt>
    <dgm:pt modelId="{E690BEF8-CA0C-4A10-92EF-C591A515C488}" type="pres">
      <dgm:prSet presAssocID="{A927348F-3CE0-4651-9B61-476E411E8A49}" presName="hierChild5" presStyleCnt="0"/>
      <dgm:spPr/>
    </dgm:pt>
    <dgm:pt modelId="{A3AA1A8E-8AD4-4C9E-9125-DF12FC4B62FD}" type="pres">
      <dgm:prSet presAssocID="{4EB34FBB-4C34-40C8-9193-C444F8BCC218}" presName="Name23" presStyleLbl="parChTrans1D4" presStyleIdx="1" presStyleCnt="2"/>
      <dgm:spPr/>
    </dgm:pt>
    <dgm:pt modelId="{0833C992-D628-4888-80AA-52DF87589B55}" type="pres">
      <dgm:prSet presAssocID="{2A835D74-5781-4B3E-84AB-32B725852F45}" presName="hierRoot4" presStyleCnt="0"/>
      <dgm:spPr/>
    </dgm:pt>
    <dgm:pt modelId="{6DCE24D4-7FD3-4F37-B6A7-8A529250B355}" type="pres">
      <dgm:prSet presAssocID="{2A835D74-5781-4B3E-84AB-32B725852F45}" presName="composite4" presStyleCnt="0"/>
      <dgm:spPr/>
    </dgm:pt>
    <dgm:pt modelId="{86CA9AC7-DDE1-454F-BF12-39058FED6733}" type="pres">
      <dgm:prSet presAssocID="{2A835D74-5781-4B3E-84AB-32B725852F45}" presName="background4" presStyleLbl="node4" presStyleIdx="1" presStyleCnt="2"/>
      <dgm:spPr/>
    </dgm:pt>
    <dgm:pt modelId="{BC3A94A8-8B93-4347-A68F-8B5F66188311}" type="pres">
      <dgm:prSet presAssocID="{2A835D74-5781-4B3E-84AB-32B725852F45}" presName="text4" presStyleLbl="fgAcc4" presStyleIdx="1" presStyleCnt="2" custScaleX="124014">
        <dgm:presLayoutVars>
          <dgm:chPref val="3"/>
        </dgm:presLayoutVars>
      </dgm:prSet>
      <dgm:spPr/>
    </dgm:pt>
    <dgm:pt modelId="{36BBE914-963D-4842-8F8A-73EBFF78B0EE}" type="pres">
      <dgm:prSet presAssocID="{2A835D74-5781-4B3E-84AB-32B725852F45}" presName="hierChild5" presStyleCnt="0"/>
      <dgm:spPr/>
    </dgm:pt>
    <dgm:pt modelId="{79E90959-5F0F-4386-93EB-C73F7FDFA9D8}" type="pres">
      <dgm:prSet presAssocID="{2000E953-EC50-4FB5-9280-D85D05BC7C67}" presName="Name10" presStyleLbl="parChTrans1D2" presStyleIdx="1" presStyleCnt="3"/>
      <dgm:spPr/>
    </dgm:pt>
    <dgm:pt modelId="{1787058A-7942-4679-9ECC-6F5E32ABEEEF}" type="pres">
      <dgm:prSet presAssocID="{7DD79ECC-FAC3-4438-887A-8791E155EF4A}" presName="hierRoot2" presStyleCnt="0"/>
      <dgm:spPr/>
    </dgm:pt>
    <dgm:pt modelId="{68AE3807-2DF3-4460-9B39-73C6B43D9320}" type="pres">
      <dgm:prSet presAssocID="{7DD79ECC-FAC3-4438-887A-8791E155EF4A}" presName="composite2" presStyleCnt="0"/>
      <dgm:spPr/>
    </dgm:pt>
    <dgm:pt modelId="{BDE33847-9A92-44BC-BB4E-2C32ADD1091F}" type="pres">
      <dgm:prSet presAssocID="{7DD79ECC-FAC3-4438-887A-8791E155EF4A}" presName="background2" presStyleLbl="node2" presStyleIdx="1" presStyleCnt="3"/>
      <dgm:spPr/>
    </dgm:pt>
    <dgm:pt modelId="{388B692E-D186-4FE4-BE04-7CBEC9BD09AC}" type="pres">
      <dgm:prSet presAssocID="{7DD79ECC-FAC3-4438-887A-8791E155EF4A}" presName="text2" presStyleLbl="fgAcc2" presStyleIdx="1" presStyleCnt="3" custScaleX="255784" custScaleY="78401">
        <dgm:presLayoutVars>
          <dgm:chPref val="3"/>
        </dgm:presLayoutVars>
      </dgm:prSet>
      <dgm:spPr/>
    </dgm:pt>
    <dgm:pt modelId="{C58914E1-9227-42DE-B1CB-C2B86BDEC96C}" type="pres">
      <dgm:prSet presAssocID="{7DD79ECC-FAC3-4438-887A-8791E155EF4A}" presName="hierChild3" presStyleCnt="0"/>
      <dgm:spPr/>
    </dgm:pt>
    <dgm:pt modelId="{2BC00E3B-D027-44B1-8D36-3CFA40BF53FE}" type="pres">
      <dgm:prSet presAssocID="{44A1D4D2-54F4-40C5-927F-4455FCBBB8A5}" presName="Name17" presStyleLbl="parChTrans1D3" presStyleIdx="1" presStyleCnt="3"/>
      <dgm:spPr/>
    </dgm:pt>
    <dgm:pt modelId="{84CFE312-3C39-4359-B2BB-E75BC781A058}" type="pres">
      <dgm:prSet presAssocID="{2ED3FBBE-EDAF-4CC2-8273-4BBF134BC779}" presName="hierRoot3" presStyleCnt="0"/>
      <dgm:spPr/>
    </dgm:pt>
    <dgm:pt modelId="{479096DE-5EF2-41CF-AD59-AE16E1A865BB}" type="pres">
      <dgm:prSet presAssocID="{2ED3FBBE-EDAF-4CC2-8273-4BBF134BC779}" presName="composite3" presStyleCnt="0"/>
      <dgm:spPr/>
    </dgm:pt>
    <dgm:pt modelId="{5E351FF5-40DA-4584-B7BA-7CC6FC6B6072}" type="pres">
      <dgm:prSet presAssocID="{2ED3FBBE-EDAF-4CC2-8273-4BBF134BC779}" presName="background3" presStyleLbl="node3" presStyleIdx="1" presStyleCnt="3"/>
      <dgm:spPr/>
    </dgm:pt>
    <dgm:pt modelId="{15561F33-10B2-4BC5-A9BE-838D86C235F8}" type="pres">
      <dgm:prSet presAssocID="{2ED3FBBE-EDAF-4CC2-8273-4BBF134BC779}" presName="text3" presStyleLbl="fgAcc3" presStyleIdx="1" presStyleCnt="3" custScaleX="132249">
        <dgm:presLayoutVars>
          <dgm:chPref val="3"/>
        </dgm:presLayoutVars>
      </dgm:prSet>
      <dgm:spPr/>
    </dgm:pt>
    <dgm:pt modelId="{AF10229E-F80C-4C7C-AE11-2FF0DE6EC350}" type="pres">
      <dgm:prSet presAssocID="{2ED3FBBE-EDAF-4CC2-8273-4BBF134BC779}" presName="hierChild4" presStyleCnt="0"/>
      <dgm:spPr/>
    </dgm:pt>
    <dgm:pt modelId="{6017D76D-2F32-4C0F-863D-4AF7DF576AD9}" type="pres">
      <dgm:prSet presAssocID="{F68E5D93-4167-4321-8D14-99AD5E146AB1}" presName="Name17" presStyleLbl="parChTrans1D3" presStyleIdx="2" presStyleCnt="3"/>
      <dgm:spPr/>
    </dgm:pt>
    <dgm:pt modelId="{F3472EDA-AAEF-4169-BF87-2C2BDFDEF696}" type="pres">
      <dgm:prSet presAssocID="{4E5B113E-272D-4E77-91D3-798286AA3B07}" presName="hierRoot3" presStyleCnt="0"/>
      <dgm:spPr/>
    </dgm:pt>
    <dgm:pt modelId="{293D039D-F752-4462-AC8D-67176F941823}" type="pres">
      <dgm:prSet presAssocID="{4E5B113E-272D-4E77-91D3-798286AA3B07}" presName="composite3" presStyleCnt="0"/>
      <dgm:spPr/>
    </dgm:pt>
    <dgm:pt modelId="{0E5C674A-171E-47AD-B8CC-C23674C62D9A}" type="pres">
      <dgm:prSet presAssocID="{4E5B113E-272D-4E77-91D3-798286AA3B07}" presName="background3" presStyleLbl="node3" presStyleIdx="2" presStyleCnt="3"/>
      <dgm:spPr/>
    </dgm:pt>
    <dgm:pt modelId="{507924E4-72B2-4CA5-ACA3-AF7540201486}" type="pres">
      <dgm:prSet presAssocID="{4E5B113E-272D-4E77-91D3-798286AA3B07}" presName="text3" presStyleLbl="fgAcc3" presStyleIdx="2" presStyleCnt="3">
        <dgm:presLayoutVars>
          <dgm:chPref val="3"/>
        </dgm:presLayoutVars>
      </dgm:prSet>
      <dgm:spPr/>
    </dgm:pt>
    <dgm:pt modelId="{E40954AE-0DF9-488B-9843-EC73EACA38FA}" type="pres">
      <dgm:prSet presAssocID="{4E5B113E-272D-4E77-91D3-798286AA3B07}" presName="hierChild4" presStyleCnt="0"/>
      <dgm:spPr/>
    </dgm:pt>
    <dgm:pt modelId="{280F09BA-DD75-4045-841D-41885BDFDB99}" type="pres">
      <dgm:prSet presAssocID="{D7C68E4F-8CB2-43AA-90B7-52C36274F713}" presName="Name10" presStyleLbl="parChTrans1D2" presStyleIdx="2" presStyleCnt="3"/>
      <dgm:spPr/>
    </dgm:pt>
    <dgm:pt modelId="{942CD35E-015C-4485-941B-A7FA0E6D3AEB}" type="pres">
      <dgm:prSet presAssocID="{127639FC-0D61-4D96-9590-DC94A999902D}" presName="hierRoot2" presStyleCnt="0"/>
      <dgm:spPr/>
    </dgm:pt>
    <dgm:pt modelId="{1A2A69ED-7481-4B9B-B2B1-051E98DC024C}" type="pres">
      <dgm:prSet presAssocID="{127639FC-0D61-4D96-9590-DC94A999902D}" presName="composite2" presStyleCnt="0"/>
      <dgm:spPr/>
    </dgm:pt>
    <dgm:pt modelId="{170D8E0C-323A-4C27-88EC-A5124CF148CC}" type="pres">
      <dgm:prSet presAssocID="{127639FC-0D61-4D96-9590-DC94A999902D}" presName="background2" presStyleLbl="node2" presStyleIdx="2" presStyleCnt="3"/>
      <dgm:spPr/>
    </dgm:pt>
    <dgm:pt modelId="{83848585-C5E4-4CC3-BC5D-2FA2AE2C5132}" type="pres">
      <dgm:prSet presAssocID="{127639FC-0D61-4D96-9590-DC94A999902D}" presName="text2" presStyleLbl="fgAcc2" presStyleIdx="2" presStyleCnt="3" custScaleX="139526" custScaleY="161489">
        <dgm:presLayoutVars>
          <dgm:chPref val="3"/>
        </dgm:presLayoutVars>
      </dgm:prSet>
      <dgm:spPr/>
    </dgm:pt>
    <dgm:pt modelId="{414D500E-BDA1-44DA-A66D-AEF61BB58210}" type="pres">
      <dgm:prSet presAssocID="{127639FC-0D61-4D96-9590-DC94A999902D}" presName="hierChild3" presStyleCnt="0"/>
      <dgm:spPr/>
    </dgm:pt>
  </dgm:ptLst>
  <dgm:cxnLst>
    <dgm:cxn modelId="{EAC8C402-B66B-4283-A5B1-D1A55CD3E0E6}" srcId="{7DD79ECC-FAC3-4438-887A-8791E155EF4A}" destId="{4E5B113E-272D-4E77-91D3-798286AA3B07}" srcOrd="1" destOrd="0" parTransId="{F68E5D93-4167-4321-8D14-99AD5E146AB1}" sibTransId="{15B46C38-0BB1-4D6C-A06E-268B23162E1C}"/>
    <dgm:cxn modelId="{A4D28603-C300-4BCF-BB28-B64E3B2DF285}" type="presOf" srcId="{2ED3FBBE-EDAF-4CC2-8273-4BBF134BC779}" destId="{15561F33-10B2-4BC5-A9BE-838D86C235F8}" srcOrd="0" destOrd="0" presId="urn:microsoft.com/office/officeart/2005/8/layout/hierarchy1"/>
    <dgm:cxn modelId="{9F978413-01D9-4861-B583-C672C9C784F5}" type="presOf" srcId="{D7C68E4F-8CB2-43AA-90B7-52C36274F713}" destId="{280F09BA-DD75-4045-841D-41885BDFDB99}" srcOrd="0" destOrd="0" presId="urn:microsoft.com/office/officeart/2005/8/layout/hierarchy1"/>
    <dgm:cxn modelId="{8C5E011E-58D1-4CF3-8A70-EC9B93C46323}" type="presOf" srcId="{A927348F-3CE0-4651-9B61-476E411E8A49}" destId="{E01587CA-22F3-4D02-9389-FE48B432D6E3}" srcOrd="0" destOrd="0" presId="urn:microsoft.com/office/officeart/2005/8/layout/hierarchy1"/>
    <dgm:cxn modelId="{28831621-7EFC-4A18-B197-56C94A7C37AA}" type="presOf" srcId="{44A1D4D2-54F4-40C5-927F-4455FCBBB8A5}" destId="{2BC00E3B-D027-44B1-8D36-3CFA40BF53FE}" srcOrd="0" destOrd="0" presId="urn:microsoft.com/office/officeart/2005/8/layout/hierarchy1"/>
    <dgm:cxn modelId="{2AC9B629-06AA-4588-8650-BC6A85007A1D}" srcId="{B225F9AC-5A70-45FD-999A-0758526947A7}" destId="{7DD79ECC-FAC3-4438-887A-8791E155EF4A}" srcOrd="1" destOrd="0" parTransId="{2000E953-EC50-4FB5-9280-D85D05BC7C67}" sibTransId="{844F2740-D15B-4B18-A8B2-F6CE70D8A967}"/>
    <dgm:cxn modelId="{FA91B334-07B8-45F1-AD73-B43334047052}" type="presOf" srcId="{2A835D74-5781-4B3E-84AB-32B725852F45}" destId="{BC3A94A8-8B93-4347-A68F-8B5F66188311}" srcOrd="0" destOrd="0" presId="urn:microsoft.com/office/officeart/2005/8/layout/hierarchy1"/>
    <dgm:cxn modelId="{1FD8EA48-7851-4BFB-BD80-FC7FE812D45C}" srcId="{F6A2BB17-8E04-4630-B08B-7F7AB9C9EEA9}" destId="{2A835D74-5781-4B3E-84AB-32B725852F45}" srcOrd="1" destOrd="0" parTransId="{4EB34FBB-4C34-40C8-9193-C444F8BCC218}" sibTransId="{D12732CD-5B3D-4E07-8D47-035BF7CF0185}"/>
    <dgm:cxn modelId="{0CE3CF69-C111-4E8D-ABC4-E812AAB2ED28}" type="presOf" srcId="{F6A2BB17-8E04-4630-B08B-7F7AB9C9EEA9}" destId="{366A0E7D-0549-466F-BD03-F9D656FEB251}" srcOrd="0" destOrd="0" presId="urn:microsoft.com/office/officeart/2005/8/layout/hierarchy1"/>
    <dgm:cxn modelId="{42369A4F-0C73-4E04-A969-6DDDF618D808}" srcId="{B225F9AC-5A70-45FD-999A-0758526947A7}" destId="{899041E0-E7BE-4F38-883B-21798B57C0B1}" srcOrd="0" destOrd="0" parTransId="{903F12C9-D98F-4A3C-83AB-BA6B30E1EA88}" sibTransId="{AD0A19E6-9E58-489A-8478-AD1EB821C866}"/>
    <dgm:cxn modelId="{BE510E71-8729-418F-A918-1D5E4D34AEEE}" type="presOf" srcId="{11773FD2-84D6-47A6-8CD3-6CA130FCF08A}" destId="{7E347CC6-9880-4320-8460-CA75341E5593}" srcOrd="0" destOrd="0" presId="urn:microsoft.com/office/officeart/2005/8/layout/hierarchy1"/>
    <dgm:cxn modelId="{138D6274-35EF-45A1-8007-3FAE25F07EB1}" srcId="{899041E0-E7BE-4F38-883B-21798B57C0B1}" destId="{F6A2BB17-8E04-4630-B08B-7F7AB9C9EEA9}" srcOrd="0" destOrd="0" parTransId="{9011650C-8183-4FBB-9572-94637BA02B5A}" sibTransId="{353A43CD-6F6D-4C20-866C-265A3600A158}"/>
    <dgm:cxn modelId="{858B4454-E971-415C-A611-E6B1A9DB7253}" type="presOf" srcId="{B225F9AC-5A70-45FD-999A-0758526947A7}" destId="{7D9D0C67-CC09-4B75-B206-17F6F73943D5}" srcOrd="0" destOrd="0" presId="urn:microsoft.com/office/officeart/2005/8/layout/hierarchy1"/>
    <dgm:cxn modelId="{7E625255-29F2-474B-B0E2-B41DB1929604}" type="presOf" srcId="{127639FC-0D61-4D96-9590-DC94A999902D}" destId="{83848585-C5E4-4CC3-BC5D-2FA2AE2C5132}" srcOrd="0" destOrd="0" presId="urn:microsoft.com/office/officeart/2005/8/layout/hierarchy1"/>
    <dgm:cxn modelId="{FF93BC79-DC78-4775-B802-CD0ED0328A4D}" type="presOf" srcId="{4EB34FBB-4C34-40C8-9193-C444F8BCC218}" destId="{A3AA1A8E-8AD4-4C9E-9125-DF12FC4B62FD}" srcOrd="0" destOrd="0" presId="urn:microsoft.com/office/officeart/2005/8/layout/hierarchy1"/>
    <dgm:cxn modelId="{B92A8F7C-F793-42FD-B0BB-BE6451EA7E76}" type="presOf" srcId="{899041E0-E7BE-4F38-883B-21798B57C0B1}" destId="{15368177-307B-4F0B-BA58-390A78F3C2A3}" srcOrd="0" destOrd="0" presId="urn:microsoft.com/office/officeart/2005/8/layout/hierarchy1"/>
    <dgm:cxn modelId="{3520AFA2-46E6-441B-AB3A-907942376B53}" type="presOf" srcId="{7DD79ECC-FAC3-4438-887A-8791E155EF4A}" destId="{388B692E-D186-4FE4-BE04-7CBEC9BD09AC}" srcOrd="0" destOrd="0" presId="urn:microsoft.com/office/officeart/2005/8/layout/hierarchy1"/>
    <dgm:cxn modelId="{36BD5CA3-E647-435E-8C5B-31D476FB1470}" type="presOf" srcId="{4E5B113E-272D-4E77-91D3-798286AA3B07}" destId="{507924E4-72B2-4CA5-ACA3-AF7540201486}" srcOrd="0" destOrd="0" presId="urn:microsoft.com/office/officeart/2005/8/layout/hierarchy1"/>
    <dgm:cxn modelId="{2CDE44A3-B0C1-4707-849F-61CA4FE2BE28}" type="presOf" srcId="{F68E5D93-4167-4321-8D14-99AD5E146AB1}" destId="{6017D76D-2F32-4C0F-863D-4AF7DF576AD9}" srcOrd="0" destOrd="0" presId="urn:microsoft.com/office/officeart/2005/8/layout/hierarchy1"/>
    <dgm:cxn modelId="{6B9BF0B4-3A9D-4873-AE4A-8E1179960567}" type="presOf" srcId="{79BC0DA6-0185-4D57-8A8C-CDE06E8AA77C}" destId="{B7B2EC62-EC88-4F77-ADE1-4FFDA73BA4B2}" srcOrd="0" destOrd="0" presId="urn:microsoft.com/office/officeart/2005/8/layout/hierarchy1"/>
    <dgm:cxn modelId="{7E1153B9-F610-4BDE-ADCC-04A26CA71FBE}" srcId="{11773FD2-84D6-47A6-8CD3-6CA130FCF08A}" destId="{B225F9AC-5A70-45FD-999A-0758526947A7}" srcOrd="0" destOrd="0" parTransId="{F66CACC4-82B3-4E1C-8A58-6CF59A06865C}" sibTransId="{AB2B99DC-3A4F-47A6-9929-B5D15AF6F127}"/>
    <dgm:cxn modelId="{271737BD-9618-4CB0-A7BF-734FE577006D}" type="presOf" srcId="{903F12C9-D98F-4A3C-83AB-BA6B30E1EA88}" destId="{EB1E7D06-6869-47D3-851D-872D0CB66082}" srcOrd="0" destOrd="0" presId="urn:microsoft.com/office/officeart/2005/8/layout/hierarchy1"/>
    <dgm:cxn modelId="{27BFFDC3-A3BD-40B1-857E-DD6F5E17409C}" type="presOf" srcId="{9011650C-8183-4FBB-9572-94637BA02B5A}" destId="{4FD62BCB-5C5B-4B7B-B252-08198807C01D}" srcOrd="0" destOrd="0" presId="urn:microsoft.com/office/officeart/2005/8/layout/hierarchy1"/>
    <dgm:cxn modelId="{B9F809C7-24EC-4D45-818D-EE84487F42DE}" srcId="{B225F9AC-5A70-45FD-999A-0758526947A7}" destId="{127639FC-0D61-4D96-9590-DC94A999902D}" srcOrd="2" destOrd="0" parTransId="{D7C68E4F-8CB2-43AA-90B7-52C36274F713}" sibTransId="{6C0CA1D1-6D21-474D-8A8C-209EB403270C}"/>
    <dgm:cxn modelId="{AB1100C8-B19E-472C-B06F-7655F37A580C}" srcId="{F6A2BB17-8E04-4630-B08B-7F7AB9C9EEA9}" destId="{A927348F-3CE0-4651-9B61-476E411E8A49}" srcOrd="0" destOrd="0" parTransId="{79BC0DA6-0185-4D57-8A8C-CDE06E8AA77C}" sibTransId="{B8722324-4A91-44B5-96E0-7389EFD89697}"/>
    <dgm:cxn modelId="{8C64D8DB-8DAA-48F0-8253-80203F500639}" type="presOf" srcId="{2000E953-EC50-4FB5-9280-D85D05BC7C67}" destId="{79E90959-5F0F-4386-93EB-C73F7FDFA9D8}" srcOrd="0" destOrd="0" presId="urn:microsoft.com/office/officeart/2005/8/layout/hierarchy1"/>
    <dgm:cxn modelId="{329EECF0-6DBA-4C64-910C-CB99E4ECF2A2}" srcId="{7DD79ECC-FAC3-4438-887A-8791E155EF4A}" destId="{2ED3FBBE-EDAF-4CC2-8273-4BBF134BC779}" srcOrd="0" destOrd="0" parTransId="{44A1D4D2-54F4-40C5-927F-4455FCBBB8A5}" sibTransId="{3BBCEC36-78E7-4AB3-89A7-47FD9A58B12B}"/>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F601A704-7DAF-4EF2-9723-1A599C80D722}" type="presParOf" srcId="{2CC01AB9-F3E1-4D57-B7A7-935D884C1BDE}" destId="{EB1E7D06-6869-47D3-851D-872D0CB66082}" srcOrd="0" destOrd="0" presId="urn:microsoft.com/office/officeart/2005/8/layout/hierarchy1"/>
    <dgm:cxn modelId="{68804E3E-F42F-4096-B180-5A278A8CA042}" type="presParOf" srcId="{2CC01AB9-F3E1-4D57-B7A7-935D884C1BDE}" destId="{EC49EF16-1575-4F3C-9F13-926F2224BA8B}" srcOrd="1" destOrd="0" presId="urn:microsoft.com/office/officeart/2005/8/layout/hierarchy1"/>
    <dgm:cxn modelId="{11109617-D1BE-4A06-839E-CB2CE81207D3}" type="presParOf" srcId="{EC49EF16-1575-4F3C-9F13-926F2224BA8B}" destId="{53036361-90E7-46FA-91D3-A6D6C939A8E1}" srcOrd="0" destOrd="0" presId="urn:microsoft.com/office/officeart/2005/8/layout/hierarchy1"/>
    <dgm:cxn modelId="{85CC7678-EE3D-4041-8B61-2EDBC5DB792A}" type="presParOf" srcId="{53036361-90E7-46FA-91D3-A6D6C939A8E1}" destId="{4DCD0488-016E-431A-9CEC-95BD6426132E}" srcOrd="0" destOrd="0" presId="urn:microsoft.com/office/officeart/2005/8/layout/hierarchy1"/>
    <dgm:cxn modelId="{8DCE041F-9F50-4492-ABFB-82CA6ADFCDE8}" type="presParOf" srcId="{53036361-90E7-46FA-91D3-A6D6C939A8E1}" destId="{15368177-307B-4F0B-BA58-390A78F3C2A3}" srcOrd="1" destOrd="0" presId="urn:microsoft.com/office/officeart/2005/8/layout/hierarchy1"/>
    <dgm:cxn modelId="{2A3FBC37-3CE0-4073-9C63-FE5D90C8522E}" type="presParOf" srcId="{EC49EF16-1575-4F3C-9F13-926F2224BA8B}" destId="{632B42D5-A669-4055-9914-8831B4DBE024}" srcOrd="1" destOrd="0" presId="urn:microsoft.com/office/officeart/2005/8/layout/hierarchy1"/>
    <dgm:cxn modelId="{AA4588E1-5DAC-4FF9-B9AC-84E68E254BFA}" type="presParOf" srcId="{632B42D5-A669-4055-9914-8831B4DBE024}" destId="{4FD62BCB-5C5B-4B7B-B252-08198807C01D}" srcOrd="0" destOrd="0" presId="urn:microsoft.com/office/officeart/2005/8/layout/hierarchy1"/>
    <dgm:cxn modelId="{C40A39D0-911F-48FC-9F38-921D9DF73A08}" type="presParOf" srcId="{632B42D5-A669-4055-9914-8831B4DBE024}" destId="{90A13DF6-0538-42A2-93CC-6A5363EF625E}" srcOrd="1" destOrd="0" presId="urn:microsoft.com/office/officeart/2005/8/layout/hierarchy1"/>
    <dgm:cxn modelId="{385FDEB0-5498-491B-AECD-60E7B9C7CB36}" type="presParOf" srcId="{90A13DF6-0538-42A2-93CC-6A5363EF625E}" destId="{C92DA02E-0534-4A57-8B86-EE1C21783BA6}" srcOrd="0" destOrd="0" presId="urn:microsoft.com/office/officeart/2005/8/layout/hierarchy1"/>
    <dgm:cxn modelId="{A206A464-B02C-4F2D-A24B-C05433681DE8}" type="presParOf" srcId="{C92DA02E-0534-4A57-8B86-EE1C21783BA6}" destId="{ED727F29-AAB3-4006-8986-8E026202D24E}" srcOrd="0" destOrd="0" presId="urn:microsoft.com/office/officeart/2005/8/layout/hierarchy1"/>
    <dgm:cxn modelId="{6D8C54E3-D0C2-4855-A4BF-487FA825A6C3}" type="presParOf" srcId="{C92DA02E-0534-4A57-8B86-EE1C21783BA6}" destId="{366A0E7D-0549-466F-BD03-F9D656FEB251}" srcOrd="1" destOrd="0" presId="urn:microsoft.com/office/officeart/2005/8/layout/hierarchy1"/>
    <dgm:cxn modelId="{62C92828-EABE-434D-8727-DC64E9F1978C}" type="presParOf" srcId="{90A13DF6-0538-42A2-93CC-6A5363EF625E}" destId="{BFE3BC1A-EC54-4B80-ADF9-2EE7DC37101C}" srcOrd="1" destOrd="0" presId="urn:microsoft.com/office/officeart/2005/8/layout/hierarchy1"/>
    <dgm:cxn modelId="{7EFA636A-1B85-43E4-A03A-EAE3BC611F09}" type="presParOf" srcId="{BFE3BC1A-EC54-4B80-ADF9-2EE7DC37101C}" destId="{B7B2EC62-EC88-4F77-ADE1-4FFDA73BA4B2}" srcOrd="0" destOrd="0" presId="urn:microsoft.com/office/officeart/2005/8/layout/hierarchy1"/>
    <dgm:cxn modelId="{13FCADB8-0AFF-465A-B3C7-7EAF7EB74C17}" type="presParOf" srcId="{BFE3BC1A-EC54-4B80-ADF9-2EE7DC37101C}" destId="{AB062B3D-F0EE-4534-841C-0F44D2F25759}" srcOrd="1" destOrd="0" presId="urn:microsoft.com/office/officeart/2005/8/layout/hierarchy1"/>
    <dgm:cxn modelId="{D2F5215A-0BED-4E32-A805-627591758BB7}" type="presParOf" srcId="{AB062B3D-F0EE-4534-841C-0F44D2F25759}" destId="{880B8D12-6E7E-4310-9956-3820A5BEFD0A}" srcOrd="0" destOrd="0" presId="urn:microsoft.com/office/officeart/2005/8/layout/hierarchy1"/>
    <dgm:cxn modelId="{DA641D85-FBDD-47F4-8B4D-F21F9C90906F}" type="presParOf" srcId="{880B8D12-6E7E-4310-9956-3820A5BEFD0A}" destId="{1CCEBE93-F7D6-4310-AD07-2DDBDE0415A8}" srcOrd="0" destOrd="0" presId="urn:microsoft.com/office/officeart/2005/8/layout/hierarchy1"/>
    <dgm:cxn modelId="{818A3AFA-E484-4D4C-ACCC-841F943A681D}" type="presParOf" srcId="{880B8D12-6E7E-4310-9956-3820A5BEFD0A}" destId="{E01587CA-22F3-4D02-9389-FE48B432D6E3}" srcOrd="1" destOrd="0" presId="urn:microsoft.com/office/officeart/2005/8/layout/hierarchy1"/>
    <dgm:cxn modelId="{7371D03B-B127-43D1-BDF3-818132C4BD8C}" type="presParOf" srcId="{AB062B3D-F0EE-4534-841C-0F44D2F25759}" destId="{E690BEF8-CA0C-4A10-92EF-C591A515C488}" srcOrd="1" destOrd="0" presId="urn:microsoft.com/office/officeart/2005/8/layout/hierarchy1"/>
    <dgm:cxn modelId="{3B91F8E0-F63C-4608-81B8-96A538A47898}" type="presParOf" srcId="{BFE3BC1A-EC54-4B80-ADF9-2EE7DC37101C}" destId="{A3AA1A8E-8AD4-4C9E-9125-DF12FC4B62FD}" srcOrd="2" destOrd="0" presId="urn:microsoft.com/office/officeart/2005/8/layout/hierarchy1"/>
    <dgm:cxn modelId="{2799305F-3A4A-49B1-A796-6BF7AAD3F0D1}" type="presParOf" srcId="{BFE3BC1A-EC54-4B80-ADF9-2EE7DC37101C}" destId="{0833C992-D628-4888-80AA-52DF87589B55}" srcOrd="3" destOrd="0" presId="urn:microsoft.com/office/officeart/2005/8/layout/hierarchy1"/>
    <dgm:cxn modelId="{B7F75F9C-3CE5-4C97-8681-942848E2132D}" type="presParOf" srcId="{0833C992-D628-4888-80AA-52DF87589B55}" destId="{6DCE24D4-7FD3-4F37-B6A7-8A529250B355}" srcOrd="0" destOrd="0" presId="urn:microsoft.com/office/officeart/2005/8/layout/hierarchy1"/>
    <dgm:cxn modelId="{83354DF1-4422-4434-BBD1-4247F7FBB43A}" type="presParOf" srcId="{6DCE24D4-7FD3-4F37-B6A7-8A529250B355}" destId="{86CA9AC7-DDE1-454F-BF12-39058FED6733}" srcOrd="0" destOrd="0" presId="urn:microsoft.com/office/officeart/2005/8/layout/hierarchy1"/>
    <dgm:cxn modelId="{9D8780FE-68B2-4E9C-9031-0BEB6A6E6EF1}" type="presParOf" srcId="{6DCE24D4-7FD3-4F37-B6A7-8A529250B355}" destId="{BC3A94A8-8B93-4347-A68F-8B5F66188311}" srcOrd="1" destOrd="0" presId="urn:microsoft.com/office/officeart/2005/8/layout/hierarchy1"/>
    <dgm:cxn modelId="{7A70BA39-E80F-4BAC-8AF8-A53F2D7016EF}" type="presParOf" srcId="{0833C992-D628-4888-80AA-52DF87589B55}" destId="{36BBE914-963D-4842-8F8A-73EBFF78B0EE}" srcOrd="1" destOrd="0" presId="urn:microsoft.com/office/officeart/2005/8/layout/hierarchy1"/>
    <dgm:cxn modelId="{1AD888F9-1B71-4362-BAE5-4EAC806F8C56}" type="presParOf" srcId="{2CC01AB9-F3E1-4D57-B7A7-935D884C1BDE}" destId="{79E90959-5F0F-4386-93EB-C73F7FDFA9D8}" srcOrd="2" destOrd="0" presId="urn:microsoft.com/office/officeart/2005/8/layout/hierarchy1"/>
    <dgm:cxn modelId="{4C5F95A1-8872-4B96-A91C-9B1CB6682535}" type="presParOf" srcId="{2CC01AB9-F3E1-4D57-B7A7-935D884C1BDE}" destId="{1787058A-7942-4679-9ECC-6F5E32ABEEEF}" srcOrd="3" destOrd="0" presId="urn:microsoft.com/office/officeart/2005/8/layout/hierarchy1"/>
    <dgm:cxn modelId="{FAE49FF4-ACD3-41DE-9763-4F2D3F3FD5DD}" type="presParOf" srcId="{1787058A-7942-4679-9ECC-6F5E32ABEEEF}" destId="{68AE3807-2DF3-4460-9B39-73C6B43D9320}" srcOrd="0" destOrd="0" presId="urn:microsoft.com/office/officeart/2005/8/layout/hierarchy1"/>
    <dgm:cxn modelId="{4D9E7C95-6116-4C67-ADFD-B0E359B36797}" type="presParOf" srcId="{68AE3807-2DF3-4460-9B39-73C6B43D9320}" destId="{BDE33847-9A92-44BC-BB4E-2C32ADD1091F}" srcOrd="0" destOrd="0" presId="urn:microsoft.com/office/officeart/2005/8/layout/hierarchy1"/>
    <dgm:cxn modelId="{159C74FE-DB43-4407-BB50-978B42748747}" type="presParOf" srcId="{68AE3807-2DF3-4460-9B39-73C6B43D9320}" destId="{388B692E-D186-4FE4-BE04-7CBEC9BD09AC}" srcOrd="1" destOrd="0" presId="urn:microsoft.com/office/officeart/2005/8/layout/hierarchy1"/>
    <dgm:cxn modelId="{E7D44874-E61C-4FFC-B96D-F7EE2F0BA604}" type="presParOf" srcId="{1787058A-7942-4679-9ECC-6F5E32ABEEEF}" destId="{C58914E1-9227-42DE-B1CB-C2B86BDEC96C}" srcOrd="1" destOrd="0" presId="urn:microsoft.com/office/officeart/2005/8/layout/hierarchy1"/>
    <dgm:cxn modelId="{84A72C6D-1921-4A70-BF07-6232F0FEFBB2}" type="presParOf" srcId="{C58914E1-9227-42DE-B1CB-C2B86BDEC96C}" destId="{2BC00E3B-D027-44B1-8D36-3CFA40BF53FE}" srcOrd="0" destOrd="0" presId="urn:microsoft.com/office/officeart/2005/8/layout/hierarchy1"/>
    <dgm:cxn modelId="{4494E4EF-6C80-4AED-9C3F-AD312007CDEE}" type="presParOf" srcId="{C58914E1-9227-42DE-B1CB-C2B86BDEC96C}" destId="{84CFE312-3C39-4359-B2BB-E75BC781A058}" srcOrd="1" destOrd="0" presId="urn:microsoft.com/office/officeart/2005/8/layout/hierarchy1"/>
    <dgm:cxn modelId="{D0CDE946-8C9E-4DF7-BAF4-592ADC3A0A44}" type="presParOf" srcId="{84CFE312-3C39-4359-B2BB-E75BC781A058}" destId="{479096DE-5EF2-41CF-AD59-AE16E1A865BB}" srcOrd="0" destOrd="0" presId="urn:microsoft.com/office/officeart/2005/8/layout/hierarchy1"/>
    <dgm:cxn modelId="{C90522FE-CD8B-4854-B2AB-018B9E1F5AC8}" type="presParOf" srcId="{479096DE-5EF2-41CF-AD59-AE16E1A865BB}" destId="{5E351FF5-40DA-4584-B7BA-7CC6FC6B6072}" srcOrd="0" destOrd="0" presId="urn:microsoft.com/office/officeart/2005/8/layout/hierarchy1"/>
    <dgm:cxn modelId="{7BB54ED9-A737-4BED-B40F-93B62C287559}" type="presParOf" srcId="{479096DE-5EF2-41CF-AD59-AE16E1A865BB}" destId="{15561F33-10B2-4BC5-A9BE-838D86C235F8}" srcOrd="1" destOrd="0" presId="urn:microsoft.com/office/officeart/2005/8/layout/hierarchy1"/>
    <dgm:cxn modelId="{074BB577-E524-496A-8898-AF986E4976BA}" type="presParOf" srcId="{84CFE312-3C39-4359-B2BB-E75BC781A058}" destId="{AF10229E-F80C-4C7C-AE11-2FF0DE6EC350}" srcOrd="1" destOrd="0" presId="urn:microsoft.com/office/officeart/2005/8/layout/hierarchy1"/>
    <dgm:cxn modelId="{FD806013-8F08-43A6-9E2D-4C59972B102F}" type="presParOf" srcId="{C58914E1-9227-42DE-B1CB-C2B86BDEC96C}" destId="{6017D76D-2F32-4C0F-863D-4AF7DF576AD9}" srcOrd="2" destOrd="0" presId="urn:microsoft.com/office/officeart/2005/8/layout/hierarchy1"/>
    <dgm:cxn modelId="{028E8D21-EDB4-47FD-B2CA-A492530B5381}" type="presParOf" srcId="{C58914E1-9227-42DE-B1CB-C2B86BDEC96C}" destId="{F3472EDA-AAEF-4169-BF87-2C2BDFDEF696}" srcOrd="3" destOrd="0" presId="urn:microsoft.com/office/officeart/2005/8/layout/hierarchy1"/>
    <dgm:cxn modelId="{F73E3C6C-8581-49E3-BB71-14CD0BC00CE6}" type="presParOf" srcId="{F3472EDA-AAEF-4169-BF87-2C2BDFDEF696}" destId="{293D039D-F752-4462-AC8D-67176F941823}" srcOrd="0" destOrd="0" presId="urn:microsoft.com/office/officeart/2005/8/layout/hierarchy1"/>
    <dgm:cxn modelId="{DCBE0E64-D395-4C9D-ABF5-CEB9C7E085EA}" type="presParOf" srcId="{293D039D-F752-4462-AC8D-67176F941823}" destId="{0E5C674A-171E-47AD-B8CC-C23674C62D9A}" srcOrd="0" destOrd="0" presId="urn:microsoft.com/office/officeart/2005/8/layout/hierarchy1"/>
    <dgm:cxn modelId="{B80ADFF6-BEB0-49D3-981D-71A7B0A601EC}" type="presParOf" srcId="{293D039D-F752-4462-AC8D-67176F941823}" destId="{507924E4-72B2-4CA5-ACA3-AF7540201486}" srcOrd="1" destOrd="0" presId="urn:microsoft.com/office/officeart/2005/8/layout/hierarchy1"/>
    <dgm:cxn modelId="{5471B0A9-C4EF-435C-9085-B1448D8388FB}" type="presParOf" srcId="{F3472EDA-AAEF-4169-BF87-2C2BDFDEF696}" destId="{E40954AE-0DF9-488B-9843-EC73EACA38FA}" srcOrd="1" destOrd="0" presId="urn:microsoft.com/office/officeart/2005/8/layout/hierarchy1"/>
    <dgm:cxn modelId="{774A17F9-6118-41C5-A83A-D2DDC0EECC01}" type="presParOf" srcId="{2CC01AB9-F3E1-4D57-B7A7-935D884C1BDE}" destId="{280F09BA-DD75-4045-841D-41885BDFDB99}" srcOrd="4" destOrd="0" presId="urn:microsoft.com/office/officeart/2005/8/layout/hierarchy1"/>
    <dgm:cxn modelId="{64029CB9-DDC4-438B-8213-C71EC10659DA}" type="presParOf" srcId="{2CC01AB9-F3E1-4D57-B7A7-935D884C1BDE}" destId="{942CD35E-015C-4485-941B-A7FA0E6D3AEB}" srcOrd="5" destOrd="0" presId="urn:microsoft.com/office/officeart/2005/8/layout/hierarchy1"/>
    <dgm:cxn modelId="{A769858E-221A-4512-B6B6-E9B458C3A138}" type="presParOf" srcId="{942CD35E-015C-4485-941B-A7FA0E6D3AEB}" destId="{1A2A69ED-7481-4B9B-B2B1-051E98DC024C}" srcOrd="0" destOrd="0" presId="urn:microsoft.com/office/officeart/2005/8/layout/hierarchy1"/>
    <dgm:cxn modelId="{1C3845C0-B776-4840-9BED-F4AF93CC67CE}" type="presParOf" srcId="{1A2A69ED-7481-4B9B-B2B1-051E98DC024C}" destId="{170D8E0C-323A-4C27-88EC-A5124CF148CC}" srcOrd="0" destOrd="0" presId="urn:microsoft.com/office/officeart/2005/8/layout/hierarchy1"/>
    <dgm:cxn modelId="{E48D0F56-AB6F-45DE-B173-B93D0F357B96}" type="presParOf" srcId="{1A2A69ED-7481-4B9B-B2B1-051E98DC024C}" destId="{83848585-C5E4-4CC3-BC5D-2FA2AE2C5132}" srcOrd="1" destOrd="0" presId="urn:microsoft.com/office/officeart/2005/8/layout/hierarchy1"/>
    <dgm:cxn modelId="{1F5699C8-D79B-4BA3-A0D9-4FF9DCDB3570}" type="presParOf" srcId="{942CD35E-015C-4485-941B-A7FA0E6D3AEB}" destId="{414D500E-BDA1-44DA-A66D-AEF61BB58210}"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B225F9AC-5A70-45FD-999A-0758526947A7}">
      <dgm:prSet phldrT="[Texto]" custT="1"/>
      <dgm:spPr/>
      <dgm:t>
        <a:bodyPr/>
        <a:lstStyle/>
        <a:p>
          <a:r>
            <a:rPr lang="es-ES" sz="3600" dirty="0">
              <a:solidFill>
                <a:schemeClr val="tx1"/>
              </a:solidFill>
              <a:latin typeface="Arial" panose="020B0604020202020204" pitchFamily="34" charset="0"/>
              <a:cs typeface="Arial" panose="020B0604020202020204" pitchFamily="34" charset="0"/>
            </a:rPr>
            <a:t>Art. 61°</a:t>
          </a:r>
        </a:p>
        <a:p>
          <a:r>
            <a:rPr lang="es-ES" sz="3600" dirty="0">
              <a:solidFill>
                <a:schemeClr val="tx1"/>
              </a:solidFill>
              <a:latin typeface="Arial" panose="020B0604020202020204" pitchFamily="34" charset="0"/>
              <a:cs typeface="Arial" panose="020B0604020202020204" pitchFamily="34" charset="0"/>
            </a:rPr>
            <a:t>CONVEMAR</a:t>
          </a:r>
        </a:p>
      </dgm:t>
    </dgm:pt>
    <dgm:pt modelId="{F66CACC4-82B3-4E1C-8A58-6CF59A06865C}" type="parTrans" cxnId="{7E1153B9-F610-4BDE-ADCC-04A26CA71FBE}">
      <dgm:prSet/>
      <dgm:spPr/>
      <dgm:t>
        <a:bodyPr/>
        <a:lstStyle/>
        <a:p>
          <a:endParaRPr lang="es-ES"/>
        </a:p>
      </dgm:t>
    </dgm:pt>
    <dgm:pt modelId="{AB2B99DC-3A4F-47A6-9929-B5D15AF6F127}" type="sibTrans" cxnId="{7E1153B9-F610-4BDE-ADCC-04A26CA71FBE}">
      <dgm:prSet/>
      <dgm:spPr/>
      <dgm:t>
        <a:bodyPr/>
        <a:lstStyle/>
        <a:p>
          <a:endParaRPr lang="es-ES"/>
        </a:p>
      </dgm:t>
    </dgm:pt>
    <dgm:pt modelId="{899041E0-E7BE-4F38-883B-21798B57C0B1}">
      <dgm:prSet phldrT="[Texto]" custT="1"/>
      <dgm:spPr/>
      <dgm:t>
        <a:bodyPr/>
        <a:lstStyle/>
        <a:p>
          <a:pPr algn="ctr"/>
          <a:r>
            <a:rPr lang="es-ES" sz="2400" dirty="0">
              <a:latin typeface="Arial" panose="020B0604020202020204" pitchFamily="34" charset="0"/>
              <a:cs typeface="Arial" panose="020B0604020202020204" pitchFamily="34" charset="0"/>
            </a:rPr>
            <a:t>Determinará la </a:t>
          </a:r>
          <a:r>
            <a:rPr lang="es-MX" sz="2400" b="0" i="0" u="sng" dirty="0">
              <a:latin typeface="Arial" panose="020B0604020202020204" pitchFamily="34" charset="0"/>
              <a:cs typeface="Arial" panose="020B0604020202020204" pitchFamily="34" charset="0"/>
            </a:rPr>
            <a:t>captura permisible</a:t>
          </a:r>
          <a:r>
            <a:rPr lang="es-MX" sz="2400" b="0" i="0" dirty="0">
              <a:latin typeface="Arial" panose="020B0604020202020204" pitchFamily="34" charset="0"/>
              <a:cs typeface="Arial" panose="020B0604020202020204" pitchFamily="34" charset="0"/>
            </a:rPr>
            <a:t> de los recursos vivos</a:t>
          </a:r>
          <a:endParaRPr lang="es-ES" sz="2400" dirty="0">
            <a:latin typeface="Arial" panose="020B0604020202020204" pitchFamily="34" charset="0"/>
            <a:cs typeface="Arial" panose="020B0604020202020204" pitchFamily="34" charset="0"/>
          </a:endParaRPr>
        </a:p>
      </dgm:t>
    </dgm:pt>
    <dgm:pt modelId="{903F12C9-D98F-4A3C-83AB-BA6B30E1EA88}" type="parTrans" cxnId="{42369A4F-0C73-4E04-A969-6DDDF618D808}">
      <dgm:prSet/>
      <dgm:spPr/>
      <dgm:t>
        <a:bodyPr/>
        <a:lstStyle/>
        <a:p>
          <a:endParaRPr lang="es-ES"/>
        </a:p>
      </dgm:t>
    </dgm:pt>
    <dgm:pt modelId="{AD0A19E6-9E58-489A-8478-AD1EB821C866}" type="sibTrans" cxnId="{42369A4F-0C73-4E04-A969-6DDDF618D808}">
      <dgm:prSet/>
      <dgm:spPr/>
      <dgm:t>
        <a:bodyPr/>
        <a:lstStyle/>
        <a:p>
          <a:endParaRPr lang="es-ES"/>
        </a:p>
      </dgm:t>
    </dgm:pt>
    <dgm:pt modelId="{270B1110-BE0C-446F-9EA6-C91F68E97194}">
      <dgm:prSet custT="1"/>
      <dgm:spPr/>
      <dgm:t>
        <a:bodyPr/>
        <a:lstStyle/>
        <a:p>
          <a:r>
            <a:rPr lang="es-ES" sz="2400" dirty="0">
              <a:latin typeface="Arial" panose="020B0604020202020204" pitchFamily="34" charset="0"/>
              <a:cs typeface="Arial" panose="020B0604020202020204" pitchFamily="34" charset="0"/>
            </a:rPr>
            <a:t>Asegurará  la  </a:t>
          </a:r>
          <a:r>
            <a:rPr lang="es-MX" sz="2400" b="0" i="0" dirty="0">
              <a:latin typeface="Arial" panose="020B0604020202020204" pitchFamily="34" charset="0"/>
              <a:cs typeface="Arial" panose="020B0604020202020204" pitchFamily="34" charset="0"/>
            </a:rPr>
            <a:t>preservación de los recursos vivos no se vea amenazada por exceso de explotación.</a:t>
          </a:r>
          <a:endParaRPr lang="es-ES" sz="2400" dirty="0">
            <a:latin typeface="Arial" panose="020B0604020202020204" pitchFamily="34" charset="0"/>
            <a:cs typeface="Arial" panose="020B0604020202020204" pitchFamily="34" charset="0"/>
          </a:endParaRPr>
        </a:p>
      </dgm:t>
    </dgm:pt>
    <dgm:pt modelId="{DF648E2F-26F2-43B8-AC67-D15ABE2AB501}" type="parTrans" cxnId="{D5908AFE-27CB-4BF5-9F2A-7B6C210E497A}">
      <dgm:prSet/>
      <dgm:spPr/>
      <dgm:t>
        <a:bodyPr/>
        <a:lstStyle/>
        <a:p>
          <a:endParaRPr lang="es-ES"/>
        </a:p>
      </dgm:t>
    </dgm:pt>
    <dgm:pt modelId="{ED41308D-D9AD-4EDA-927A-702955270D7C}" type="sibTrans" cxnId="{D5908AFE-27CB-4BF5-9F2A-7B6C210E497A}">
      <dgm:prSet/>
      <dgm:spPr/>
      <dgm:t>
        <a:bodyPr/>
        <a:lstStyle/>
        <a:p>
          <a:endParaRPr lang="es-ES"/>
        </a:p>
      </dgm:t>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pt>
    <dgm:pt modelId="{7D9D0C67-CC09-4B75-B206-17F6F73943D5}" type="pres">
      <dgm:prSet presAssocID="{B225F9AC-5A70-45FD-999A-0758526947A7}" presName="text" presStyleLbl="fgAcc0" presStyleIdx="0" presStyleCnt="1" custScaleX="166163">
        <dgm:presLayoutVars>
          <dgm:chPref val="3"/>
        </dgm:presLayoutVars>
      </dgm:prSet>
      <dgm:spPr/>
    </dgm:pt>
    <dgm:pt modelId="{2CC01AB9-F3E1-4D57-B7A7-935D884C1BDE}" type="pres">
      <dgm:prSet presAssocID="{B225F9AC-5A70-45FD-999A-0758526947A7}" presName="hierChild2" presStyleCnt="0"/>
      <dgm:spPr/>
    </dgm:pt>
    <dgm:pt modelId="{EB1E7D06-6869-47D3-851D-872D0CB66082}" type="pres">
      <dgm:prSet presAssocID="{903F12C9-D98F-4A3C-83AB-BA6B30E1EA88}" presName="Name10" presStyleLbl="parChTrans1D2" presStyleIdx="0" presStyleCnt="2"/>
      <dgm:spPr/>
    </dgm:pt>
    <dgm:pt modelId="{EC49EF16-1575-4F3C-9F13-926F2224BA8B}" type="pres">
      <dgm:prSet presAssocID="{899041E0-E7BE-4F38-883B-21798B57C0B1}" presName="hierRoot2" presStyleCnt="0"/>
      <dgm:spPr/>
    </dgm:pt>
    <dgm:pt modelId="{53036361-90E7-46FA-91D3-A6D6C939A8E1}" type="pres">
      <dgm:prSet presAssocID="{899041E0-E7BE-4F38-883B-21798B57C0B1}" presName="composite2" presStyleCnt="0"/>
      <dgm:spPr/>
    </dgm:pt>
    <dgm:pt modelId="{4DCD0488-016E-431A-9CEC-95BD6426132E}" type="pres">
      <dgm:prSet presAssocID="{899041E0-E7BE-4F38-883B-21798B57C0B1}" presName="background2" presStyleLbl="node2" presStyleIdx="0" presStyleCnt="2"/>
      <dgm:spPr/>
    </dgm:pt>
    <dgm:pt modelId="{15368177-307B-4F0B-BA58-390A78F3C2A3}" type="pres">
      <dgm:prSet presAssocID="{899041E0-E7BE-4F38-883B-21798B57C0B1}" presName="text2" presStyleLbl="fgAcc2" presStyleIdx="0" presStyleCnt="2" custFlipHor="1" custScaleX="169079" custScaleY="71321" custLinFactNeighborX="-1908" custLinFactNeighborY="-6785">
        <dgm:presLayoutVars>
          <dgm:chPref val="3"/>
        </dgm:presLayoutVars>
      </dgm:prSet>
      <dgm:spPr/>
    </dgm:pt>
    <dgm:pt modelId="{632B42D5-A669-4055-9914-8831B4DBE024}" type="pres">
      <dgm:prSet presAssocID="{899041E0-E7BE-4F38-883B-21798B57C0B1}" presName="hierChild3" presStyleCnt="0"/>
      <dgm:spPr/>
    </dgm:pt>
    <dgm:pt modelId="{3485B667-0523-40E3-B158-231730C7F24A}" type="pres">
      <dgm:prSet presAssocID="{DF648E2F-26F2-43B8-AC67-D15ABE2AB501}" presName="Name10" presStyleLbl="parChTrans1D2" presStyleIdx="1" presStyleCnt="2"/>
      <dgm:spPr/>
    </dgm:pt>
    <dgm:pt modelId="{4A586885-4010-42B1-BBF2-AD7EB26375FE}" type="pres">
      <dgm:prSet presAssocID="{270B1110-BE0C-446F-9EA6-C91F68E97194}" presName="hierRoot2" presStyleCnt="0"/>
      <dgm:spPr/>
    </dgm:pt>
    <dgm:pt modelId="{AA7DC6B2-5DA6-4FB0-A186-CD06868D6921}" type="pres">
      <dgm:prSet presAssocID="{270B1110-BE0C-446F-9EA6-C91F68E97194}" presName="composite2" presStyleCnt="0"/>
      <dgm:spPr/>
    </dgm:pt>
    <dgm:pt modelId="{CA6979FD-9C15-4DED-9623-A7E7234BD5CC}" type="pres">
      <dgm:prSet presAssocID="{270B1110-BE0C-446F-9EA6-C91F68E97194}" presName="background2" presStyleLbl="node2" presStyleIdx="1" presStyleCnt="2"/>
      <dgm:spPr/>
    </dgm:pt>
    <dgm:pt modelId="{282457C3-97BF-4672-902A-5C3143DFB8FF}" type="pres">
      <dgm:prSet presAssocID="{270B1110-BE0C-446F-9EA6-C91F68E97194}" presName="text2" presStyleLbl="fgAcc2" presStyleIdx="1" presStyleCnt="2" custScaleX="160860" custScaleY="76242">
        <dgm:presLayoutVars>
          <dgm:chPref val="3"/>
        </dgm:presLayoutVars>
      </dgm:prSet>
      <dgm:spPr/>
    </dgm:pt>
    <dgm:pt modelId="{44343D0C-EC4A-42FA-B619-ED7B14383901}" type="pres">
      <dgm:prSet presAssocID="{270B1110-BE0C-446F-9EA6-C91F68E97194}" presName="hierChild3" presStyleCnt="0"/>
      <dgm:spPr/>
    </dgm:pt>
  </dgm:ptLst>
  <dgm:cxnLst>
    <dgm:cxn modelId="{42369A4F-0C73-4E04-A969-6DDDF618D808}" srcId="{B225F9AC-5A70-45FD-999A-0758526947A7}" destId="{899041E0-E7BE-4F38-883B-21798B57C0B1}" srcOrd="0" destOrd="0" parTransId="{903F12C9-D98F-4A3C-83AB-BA6B30E1EA88}" sibTransId="{AD0A19E6-9E58-489A-8478-AD1EB821C866}"/>
    <dgm:cxn modelId="{BE510E71-8729-418F-A918-1D5E4D34AEEE}" type="presOf" srcId="{11773FD2-84D6-47A6-8CD3-6CA130FCF08A}" destId="{7E347CC6-9880-4320-8460-CA75341E5593}" srcOrd="0" destOrd="0" presId="urn:microsoft.com/office/officeart/2005/8/layout/hierarchy1"/>
    <dgm:cxn modelId="{858B4454-E971-415C-A611-E6B1A9DB7253}" type="presOf" srcId="{B225F9AC-5A70-45FD-999A-0758526947A7}" destId="{7D9D0C67-CC09-4B75-B206-17F6F73943D5}" srcOrd="0" destOrd="0" presId="urn:microsoft.com/office/officeart/2005/8/layout/hierarchy1"/>
    <dgm:cxn modelId="{B92A8F7C-F793-42FD-B0BB-BE6451EA7E76}" type="presOf" srcId="{899041E0-E7BE-4F38-883B-21798B57C0B1}" destId="{15368177-307B-4F0B-BA58-390A78F3C2A3}" srcOrd="0" destOrd="0" presId="urn:microsoft.com/office/officeart/2005/8/layout/hierarchy1"/>
    <dgm:cxn modelId="{7E1153B9-F610-4BDE-ADCC-04A26CA71FBE}" srcId="{11773FD2-84D6-47A6-8CD3-6CA130FCF08A}" destId="{B225F9AC-5A70-45FD-999A-0758526947A7}" srcOrd="0" destOrd="0" parTransId="{F66CACC4-82B3-4E1C-8A58-6CF59A06865C}" sibTransId="{AB2B99DC-3A4F-47A6-9929-B5D15AF6F127}"/>
    <dgm:cxn modelId="{271737BD-9618-4CB0-A7BF-734FE577006D}" type="presOf" srcId="{903F12C9-D98F-4A3C-83AB-BA6B30E1EA88}" destId="{EB1E7D06-6869-47D3-851D-872D0CB66082}" srcOrd="0" destOrd="0" presId="urn:microsoft.com/office/officeart/2005/8/layout/hierarchy1"/>
    <dgm:cxn modelId="{C7FE8AD3-B4F9-480F-81DC-7AB76746848F}" type="presOf" srcId="{270B1110-BE0C-446F-9EA6-C91F68E97194}" destId="{282457C3-97BF-4672-902A-5C3143DFB8FF}" srcOrd="0" destOrd="0" presId="urn:microsoft.com/office/officeart/2005/8/layout/hierarchy1"/>
    <dgm:cxn modelId="{597BE9D7-2135-4202-B07C-8A64D06714A5}" type="presOf" srcId="{DF648E2F-26F2-43B8-AC67-D15ABE2AB501}" destId="{3485B667-0523-40E3-B158-231730C7F24A}" srcOrd="0" destOrd="0" presId="urn:microsoft.com/office/officeart/2005/8/layout/hierarchy1"/>
    <dgm:cxn modelId="{D5908AFE-27CB-4BF5-9F2A-7B6C210E497A}" srcId="{B225F9AC-5A70-45FD-999A-0758526947A7}" destId="{270B1110-BE0C-446F-9EA6-C91F68E97194}" srcOrd="1" destOrd="0" parTransId="{DF648E2F-26F2-43B8-AC67-D15ABE2AB501}" sibTransId="{ED41308D-D9AD-4EDA-927A-702955270D7C}"/>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F601A704-7DAF-4EF2-9723-1A599C80D722}" type="presParOf" srcId="{2CC01AB9-F3E1-4D57-B7A7-935D884C1BDE}" destId="{EB1E7D06-6869-47D3-851D-872D0CB66082}" srcOrd="0" destOrd="0" presId="urn:microsoft.com/office/officeart/2005/8/layout/hierarchy1"/>
    <dgm:cxn modelId="{68804E3E-F42F-4096-B180-5A278A8CA042}" type="presParOf" srcId="{2CC01AB9-F3E1-4D57-B7A7-935D884C1BDE}" destId="{EC49EF16-1575-4F3C-9F13-926F2224BA8B}" srcOrd="1" destOrd="0" presId="urn:microsoft.com/office/officeart/2005/8/layout/hierarchy1"/>
    <dgm:cxn modelId="{11109617-D1BE-4A06-839E-CB2CE81207D3}" type="presParOf" srcId="{EC49EF16-1575-4F3C-9F13-926F2224BA8B}" destId="{53036361-90E7-46FA-91D3-A6D6C939A8E1}" srcOrd="0" destOrd="0" presId="urn:microsoft.com/office/officeart/2005/8/layout/hierarchy1"/>
    <dgm:cxn modelId="{85CC7678-EE3D-4041-8B61-2EDBC5DB792A}" type="presParOf" srcId="{53036361-90E7-46FA-91D3-A6D6C939A8E1}" destId="{4DCD0488-016E-431A-9CEC-95BD6426132E}" srcOrd="0" destOrd="0" presId="urn:microsoft.com/office/officeart/2005/8/layout/hierarchy1"/>
    <dgm:cxn modelId="{8DCE041F-9F50-4492-ABFB-82CA6ADFCDE8}" type="presParOf" srcId="{53036361-90E7-46FA-91D3-A6D6C939A8E1}" destId="{15368177-307B-4F0B-BA58-390A78F3C2A3}" srcOrd="1" destOrd="0" presId="urn:microsoft.com/office/officeart/2005/8/layout/hierarchy1"/>
    <dgm:cxn modelId="{2A3FBC37-3CE0-4073-9C63-FE5D90C8522E}" type="presParOf" srcId="{EC49EF16-1575-4F3C-9F13-926F2224BA8B}" destId="{632B42D5-A669-4055-9914-8831B4DBE024}" srcOrd="1" destOrd="0" presId="urn:microsoft.com/office/officeart/2005/8/layout/hierarchy1"/>
    <dgm:cxn modelId="{562DF28F-3A5B-4E3E-92D8-812034FF2DD1}" type="presParOf" srcId="{2CC01AB9-F3E1-4D57-B7A7-935D884C1BDE}" destId="{3485B667-0523-40E3-B158-231730C7F24A}" srcOrd="2" destOrd="0" presId="urn:microsoft.com/office/officeart/2005/8/layout/hierarchy1"/>
    <dgm:cxn modelId="{FE58502B-8B4C-4E64-B4C3-E1C576BDBFA1}" type="presParOf" srcId="{2CC01AB9-F3E1-4D57-B7A7-935D884C1BDE}" destId="{4A586885-4010-42B1-BBF2-AD7EB26375FE}" srcOrd="3" destOrd="0" presId="urn:microsoft.com/office/officeart/2005/8/layout/hierarchy1"/>
    <dgm:cxn modelId="{609FC55A-E3DA-45E1-9444-5EF5132CF0B1}" type="presParOf" srcId="{4A586885-4010-42B1-BBF2-AD7EB26375FE}" destId="{AA7DC6B2-5DA6-4FB0-A186-CD06868D6921}" srcOrd="0" destOrd="0" presId="urn:microsoft.com/office/officeart/2005/8/layout/hierarchy1"/>
    <dgm:cxn modelId="{54305B06-7A2E-4481-B7FF-4A01BEDA3DAB}" type="presParOf" srcId="{AA7DC6B2-5DA6-4FB0-A186-CD06868D6921}" destId="{CA6979FD-9C15-4DED-9623-A7E7234BD5CC}" srcOrd="0" destOrd="0" presId="urn:microsoft.com/office/officeart/2005/8/layout/hierarchy1"/>
    <dgm:cxn modelId="{AD439612-15B6-4262-AB7B-B79B155DD357}" type="presParOf" srcId="{AA7DC6B2-5DA6-4FB0-A186-CD06868D6921}" destId="{282457C3-97BF-4672-902A-5C3143DFB8FF}" srcOrd="1" destOrd="0" presId="urn:microsoft.com/office/officeart/2005/8/layout/hierarchy1"/>
    <dgm:cxn modelId="{69C7AE33-B7DD-456C-9BEC-2647309AC425}" type="presParOf" srcId="{4A586885-4010-42B1-BBF2-AD7EB26375FE}" destId="{44343D0C-EC4A-42FA-B619-ED7B1438390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B225F9AC-5A70-45FD-999A-0758526947A7}">
      <dgm:prSet phldrT="[Texto]" custT="1"/>
      <dgm:spPr/>
      <dgm:t>
        <a:bodyPr/>
        <a:lstStyle/>
        <a:p>
          <a:r>
            <a:rPr lang="es-ES" sz="3600" dirty="0">
              <a:solidFill>
                <a:schemeClr val="tx1"/>
              </a:solidFill>
              <a:latin typeface="Arial" panose="020B0604020202020204" pitchFamily="34" charset="0"/>
              <a:cs typeface="Arial" panose="020B0604020202020204" pitchFamily="34" charset="0"/>
            </a:rPr>
            <a:t>Art. 62°</a:t>
          </a:r>
        </a:p>
        <a:p>
          <a:r>
            <a:rPr lang="es-ES" sz="3600" dirty="0">
              <a:solidFill>
                <a:schemeClr val="tx1"/>
              </a:solidFill>
              <a:latin typeface="Arial" panose="020B0604020202020204" pitchFamily="34" charset="0"/>
              <a:cs typeface="Arial" panose="020B0604020202020204" pitchFamily="34" charset="0"/>
            </a:rPr>
            <a:t>CONVEMAR</a:t>
          </a:r>
        </a:p>
      </dgm:t>
    </dgm:pt>
    <dgm:pt modelId="{F66CACC4-82B3-4E1C-8A58-6CF59A06865C}" type="parTrans" cxnId="{7E1153B9-F610-4BDE-ADCC-04A26CA71FBE}">
      <dgm:prSet/>
      <dgm:spPr/>
      <dgm:t>
        <a:bodyPr/>
        <a:lstStyle/>
        <a:p>
          <a:endParaRPr lang="es-ES"/>
        </a:p>
      </dgm:t>
    </dgm:pt>
    <dgm:pt modelId="{AB2B99DC-3A4F-47A6-9929-B5D15AF6F127}" type="sibTrans" cxnId="{7E1153B9-F610-4BDE-ADCC-04A26CA71FBE}">
      <dgm:prSet/>
      <dgm:spPr/>
      <dgm:t>
        <a:bodyPr/>
        <a:lstStyle/>
        <a:p>
          <a:endParaRPr lang="es-ES"/>
        </a:p>
      </dgm:t>
    </dgm:pt>
    <dgm:pt modelId="{53E547A9-003B-4911-B523-3C282193560D}">
      <dgm:prSet/>
      <dgm:spPr/>
      <dgm:t>
        <a:bodyPr/>
        <a:lstStyle/>
        <a:p>
          <a:r>
            <a:rPr lang="es-MX" b="0" i="0" dirty="0">
              <a:latin typeface="Arial" panose="020B0604020202020204" pitchFamily="34" charset="0"/>
              <a:cs typeface="Arial" panose="020B0604020202020204" pitchFamily="34" charset="0"/>
            </a:rPr>
            <a:t>El Estado ribereño determinará su capacidad de capturar los recursos vivos  en la ZEE</a:t>
          </a:r>
        </a:p>
        <a:p>
          <a:r>
            <a:rPr lang="es-MX" b="0" i="0" dirty="0">
              <a:latin typeface="Arial" panose="020B0604020202020204" pitchFamily="34" charset="0"/>
              <a:cs typeface="Arial" panose="020B0604020202020204" pitchFamily="34" charset="0"/>
            </a:rPr>
            <a:t> </a:t>
          </a:r>
          <a:endParaRPr lang="es-MX" dirty="0">
            <a:latin typeface="Arial" panose="020B0604020202020204" pitchFamily="34" charset="0"/>
            <a:cs typeface="Arial" panose="020B0604020202020204" pitchFamily="34" charset="0"/>
          </a:endParaRPr>
        </a:p>
      </dgm:t>
    </dgm:pt>
    <dgm:pt modelId="{6868F350-9E17-41FE-85C8-0377097B0E4D}" type="parTrans" cxnId="{E8F3055A-52A8-4654-A5FE-36B30C0128DA}">
      <dgm:prSet/>
      <dgm:spPr/>
      <dgm:t>
        <a:bodyPr/>
        <a:lstStyle/>
        <a:p>
          <a:endParaRPr lang="es-ES"/>
        </a:p>
      </dgm:t>
    </dgm:pt>
    <dgm:pt modelId="{A151F459-3638-47AE-92B2-4F036D9A55F5}" type="sibTrans" cxnId="{E8F3055A-52A8-4654-A5FE-36B30C0128DA}">
      <dgm:prSet/>
      <dgm:spPr/>
      <dgm:t>
        <a:bodyPr/>
        <a:lstStyle/>
        <a:p>
          <a:endParaRPr lang="es-ES"/>
        </a:p>
      </dgm:t>
    </dgm:pt>
    <dgm:pt modelId="{FB993EE4-B216-43BB-9455-A9E8A4D55B6D}">
      <dgm:prSet/>
      <dgm:spPr/>
      <dgm:t>
        <a:bodyPr/>
        <a:lstStyle/>
        <a:p>
          <a:r>
            <a:rPr lang="es-ES" dirty="0">
              <a:latin typeface="Arial" panose="020B0604020202020204" pitchFamily="34" charset="0"/>
              <a:cs typeface="Arial" panose="020B0604020202020204" pitchFamily="34" charset="0"/>
            </a:rPr>
            <a:t>Si </a:t>
          </a:r>
          <a:r>
            <a:rPr lang="es-ES" b="1" u="sng" dirty="0">
              <a:solidFill>
                <a:srgbClr val="FF0000"/>
              </a:solidFill>
              <a:latin typeface="Arial" panose="020B0604020202020204" pitchFamily="34" charset="0"/>
              <a:cs typeface="Arial" panose="020B0604020202020204" pitchFamily="34" charset="0"/>
            </a:rPr>
            <a:t>NO</a:t>
          </a:r>
          <a:r>
            <a:rPr lang="es-ES" dirty="0">
              <a:latin typeface="Arial" panose="020B0604020202020204" pitchFamily="34" charset="0"/>
              <a:cs typeface="Arial" panose="020B0604020202020204" pitchFamily="34" charset="0"/>
            </a:rPr>
            <a:t> tiene capacidad  </a:t>
          </a:r>
          <a:r>
            <a:rPr lang="es-MX" b="0" i="0" dirty="0">
              <a:latin typeface="Arial" panose="020B0604020202020204" pitchFamily="34" charset="0"/>
              <a:cs typeface="Arial" panose="020B0604020202020204" pitchFamily="34" charset="0"/>
            </a:rPr>
            <a:t>para explotar toda la captura permisible</a:t>
          </a:r>
          <a:r>
            <a:rPr lang="es-MX" b="0" i="0" u="none" dirty="0">
              <a:latin typeface="Arial" panose="020B0604020202020204" pitchFamily="34" charset="0"/>
              <a:cs typeface="Arial" panose="020B0604020202020204" pitchFamily="34" charset="0"/>
            </a:rPr>
            <a:t>, </a:t>
          </a:r>
          <a:r>
            <a:rPr lang="es-MX" b="0" i="0" u="sng" dirty="0">
              <a:latin typeface="Arial" panose="020B0604020202020204" pitchFamily="34" charset="0"/>
              <a:cs typeface="Arial" panose="020B0604020202020204" pitchFamily="34" charset="0"/>
            </a:rPr>
            <a:t>dará acceso a otros Estados al excedente de la captura permisible</a:t>
          </a:r>
          <a:r>
            <a:rPr lang="es-MX" b="0" i="0" dirty="0">
              <a:latin typeface="Arial" panose="020B0604020202020204" pitchFamily="34" charset="0"/>
              <a:cs typeface="Arial" panose="020B0604020202020204" pitchFamily="34" charset="0"/>
            </a:rPr>
            <a:t>, mediante acuerdos u otros arreglos y de conformidad con las modalidades, condiciones y leyes y reglamentos </a:t>
          </a:r>
          <a:endParaRPr lang="es-ES" dirty="0">
            <a:latin typeface="Arial" panose="020B0604020202020204" pitchFamily="34" charset="0"/>
            <a:cs typeface="Arial" panose="020B0604020202020204" pitchFamily="34" charset="0"/>
          </a:endParaRPr>
        </a:p>
      </dgm:t>
    </dgm:pt>
    <dgm:pt modelId="{A8C79317-91BD-4D76-A902-8DBC72EEFFE4}" type="parTrans" cxnId="{A8213FCA-6EFB-4B5F-BDB7-32D4240D76CF}">
      <dgm:prSet/>
      <dgm:spPr/>
      <dgm:t>
        <a:bodyPr/>
        <a:lstStyle/>
        <a:p>
          <a:endParaRPr lang="es-ES"/>
        </a:p>
      </dgm:t>
    </dgm:pt>
    <dgm:pt modelId="{D2A28C93-F461-40B2-B4D0-5E0A4393E700}" type="sibTrans" cxnId="{A8213FCA-6EFB-4B5F-BDB7-32D4240D76CF}">
      <dgm:prSet/>
      <dgm:spPr/>
      <dgm:t>
        <a:bodyPr/>
        <a:lstStyle/>
        <a:p>
          <a:endParaRPr lang="es-ES"/>
        </a:p>
      </dgm:t>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pt>
    <dgm:pt modelId="{7D9D0C67-CC09-4B75-B206-17F6F73943D5}" type="pres">
      <dgm:prSet presAssocID="{B225F9AC-5A70-45FD-999A-0758526947A7}" presName="text" presStyleLbl="fgAcc0" presStyleIdx="0" presStyleCnt="1" custScaleX="166163">
        <dgm:presLayoutVars>
          <dgm:chPref val="3"/>
        </dgm:presLayoutVars>
      </dgm:prSet>
      <dgm:spPr/>
    </dgm:pt>
    <dgm:pt modelId="{2CC01AB9-F3E1-4D57-B7A7-935D884C1BDE}" type="pres">
      <dgm:prSet presAssocID="{B225F9AC-5A70-45FD-999A-0758526947A7}" presName="hierChild2" presStyleCnt="0"/>
      <dgm:spPr/>
    </dgm:pt>
    <dgm:pt modelId="{33FAC549-41B2-4635-A469-2461F0FB1A8A}" type="pres">
      <dgm:prSet presAssocID="{6868F350-9E17-41FE-85C8-0377097B0E4D}" presName="Name10" presStyleLbl="parChTrans1D2" presStyleIdx="0" presStyleCnt="1"/>
      <dgm:spPr/>
    </dgm:pt>
    <dgm:pt modelId="{8B54DCC6-5AC3-44B6-8DCA-E85E8DE540FE}" type="pres">
      <dgm:prSet presAssocID="{53E547A9-003B-4911-B523-3C282193560D}" presName="hierRoot2" presStyleCnt="0"/>
      <dgm:spPr/>
    </dgm:pt>
    <dgm:pt modelId="{F25618DE-9E63-4927-A5AD-FAFC42E4AA7E}" type="pres">
      <dgm:prSet presAssocID="{53E547A9-003B-4911-B523-3C282193560D}" presName="composite2" presStyleCnt="0"/>
      <dgm:spPr/>
    </dgm:pt>
    <dgm:pt modelId="{CB144FFA-60CB-47DB-94A0-08BDA0300C4D}" type="pres">
      <dgm:prSet presAssocID="{53E547A9-003B-4911-B523-3C282193560D}" presName="background2" presStyleLbl="node2" presStyleIdx="0" presStyleCnt="1"/>
      <dgm:spPr/>
    </dgm:pt>
    <dgm:pt modelId="{154CA05B-E906-4253-8806-CD2EDC15887A}" type="pres">
      <dgm:prSet presAssocID="{53E547A9-003B-4911-B523-3C282193560D}" presName="text2" presStyleLbl="fgAcc2" presStyleIdx="0" presStyleCnt="1" custScaleX="221499" custScaleY="81537">
        <dgm:presLayoutVars>
          <dgm:chPref val="3"/>
        </dgm:presLayoutVars>
      </dgm:prSet>
      <dgm:spPr/>
    </dgm:pt>
    <dgm:pt modelId="{71D334DA-E43C-4AC1-8B22-BEBB787587CE}" type="pres">
      <dgm:prSet presAssocID="{53E547A9-003B-4911-B523-3C282193560D}" presName="hierChild3" presStyleCnt="0"/>
      <dgm:spPr/>
    </dgm:pt>
    <dgm:pt modelId="{A1F84A3A-09E7-4084-B55A-1529F75A2BEE}" type="pres">
      <dgm:prSet presAssocID="{A8C79317-91BD-4D76-A902-8DBC72EEFFE4}" presName="Name17" presStyleLbl="parChTrans1D3" presStyleIdx="0" presStyleCnt="1"/>
      <dgm:spPr/>
    </dgm:pt>
    <dgm:pt modelId="{C000D7C2-6E1D-4A25-A379-6F7F60CC3D11}" type="pres">
      <dgm:prSet presAssocID="{FB993EE4-B216-43BB-9455-A9E8A4D55B6D}" presName="hierRoot3" presStyleCnt="0"/>
      <dgm:spPr/>
    </dgm:pt>
    <dgm:pt modelId="{B966E9D1-B779-46B8-9046-EF52E32BE03D}" type="pres">
      <dgm:prSet presAssocID="{FB993EE4-B216-43BB-9455-A9E8A4D55B6D}" presName="composite3" presStyleCnt="0"/>
      <dgm:spPr/>
    </dgm:pt>
    <dgm:pt modelId="{3FC3546B-FD9C-4CAD-B553-7814EA7E4226}" type="pres">
      <dgm:prSet presAssocID="{FB993EE4-B216-43BB-9455-A9E8A4D55B6D}" presName="background3" presStyleLbl="node3" presStyleIdx="0" presStyleCnt="1"/>
      <dgm:spPr/>
    </dgm:pt>
    <dgm:pt modelId="{49E65D0E-33FD-4AF5-A781-D573DF1BC4DD}" type="pres">
      <dgm:prSet presAssocID="{FB993EE4-B216-43BB-9455-A9E8A4D55B6D}" presName="text3" presStyleLbl="fgAcc3" presStyleIdx="0" presStyleCnt="1" custScaleX="393683" custScaleY="140587" custLinFactNeighborX="978" custLinFactNeighborY="2541">
        <dgm:presLayoutVars>
          <dgm:chPref val="3"/>
        </dgm:presLayoutVars>
      </dgm:prSet>
      <dgm:spPr/>
    </dgm:pt>
    <dgm:pt modelId="{75487E65-8080-4358-AA78-954DC76C2DC4}" type="pres">
      <dgm:prSet presAssocID="{FB993EE4-B216-43BB-9455-A9E8A4D55B6D}" presName="hierChild4" presStyleCnt="0"/>
      <dgm:spPr/>
    </dgm:pt>
  </dgm:ptLst>
  <dgm:cxnLst>
    <dgm:cxn modelId="{BE510E71-8729-418F-A918-1D5E4D34AEEE}" type="presOf" srcId="{11773FD2-84D6-47A6-8CD3-6CA130FCF08A}" destId="{7E347CC6-9880-4320-8460-CA75341E5593}" srcOrd="0" destOrd="0" presId="urn:microsoft.com/office/officeart/2005/8/layout/hierarchy1"/>
    <dgm:cxn modelId="{858B4454-E971-415C-A611-E6B1A9DB7253}" type="presOf" srcId="{B225F9AC-5A70-45FD-999A-0758526947A7}" destId="{7D9D0C67-CC09-4B75-B206-17F6F73943D5}" srcOrd="0" destOrd="0" presId="urn:microsoft.com/office/officeart/2005/8/layout/hierarchy1"/>
    <dgm:cxn modelId="{E8F3055A-52A8-4654-A5FE-36B30C0128DA}" srcId="{B225F9AC-5A70-45FD-999A-0758526947A7}" destId="{53E547A9-003B-4911-B523-3C282193560D}" srcOrd="0" destOrd="0" parTransId="{6868F350-9E17-41FE-85C8-0377097B0E4D}" sibTransId="{A151F459-3638-47AE-92B2-4F036D9A55F5}"/>
    <dgm:cxn modelId="{D37C0491-F51C-45B5-9095-C30D58ED7CFC}" type="presOf" srcId="{6868F350-9E17-41FE-85C8-0377097B0E4D}" destId="{33FAC549-41B2-4635-A469-2461F0FB1A8A}" srcOrd="0" destOrd="0" presId="urn:microsoft.com/office/officeart/2005/8/layout/hierarchy1"/>
    <dgm:cxn modelId="{7E1153B9-F610-4BDE-ADCC-04A26CA71FBE}" srcId="{11773FD2-84D6-47A6-8CD3-6CA130FCF08A}" destId="{B225F9AC-5A70-45FD-999A-0758526947A7}" srcOrd="0" destOrd="0" parTransId="{F66CACC4-82B3-4E1C-8A58-6CF59A06865C}" sibTransId="{AB2B99DC-3A4F-47A6-9929-B5D15AF6F127}"/>
    <dgm:cxn modelId="{FB905CBD-E13F-4234-B2F9-4923160BEBE9}" type="presOf" srcId="{FB993EE4-B216-43BB-9455-A9E8A4D55B6D}" destId="{49E65D0E-33FD-4AF5-A781-D573DF1BC4DD}" srcOrd="0" destOrd="0" presId="urn:microsoft.com/office/officeart/2005/8/layout/hierarchy1"/>
    <dgm:cxn modelId="{A8213FCA-6EFB-4B5F-BDB7-32D4240D76CF}" srcId="{53E547A9-003B-4911-B523-3C282193560D}" destId="{FB993EE4-B216-43BB-9455-A9E8A4D55B6D}" srcOrd="0" destOrd="0" parTransId="{A8C79317-91BD-4D76-A902-8DBC72EEFFE4}" sibTransId="{D2A28C93-F461-40B2-B4D0-5E0A4393E700}"/>
    <dgm:cxn modelId="{FEEEDBE4-C44E-4E32-A5D8-9C9D64435585}" type="presOf" srcId="{53E547A9-003B-4911-B523-3C282193560D}" destId="{154CA05B-E906-4253-8806-CD2EDC15887A}" srcOrd="0" destOrd="0" presId="urn:microsoft.com/office/officeart/2005/8/layout/hierarchy1"/>
    <dgm:cxn modelId="{1AA9FEED-3893-496D-8565-BF4EDDF047FE}" type="presOf" srcId="{A8C79317-91BD-4D76-A902-8DBC72EEFFE4}" destId="{A1F84A3A-09E7-4084-B55A-1529F75A2BEE}" srcOrd="0" destOrd="0" presId="urn:microsoft.com/office/officeart/2005/8/layout/hierarchy1"/>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2DB5A205-6AB7-414F-9A7C-2F73FBC50C88}" type="presParOf" srcId="{2CC01AB9-F3E1-4D57-B7A7-935D884C1BDE}" destId="{33FAC549-41B2-4635-A469-2461F0FB1A8A}" srcOrd="0" destOrd="0" presId="urn:microsoft.com/office/officeart/2005/8/layout/hierarchy1"/>
    <dgm:cxn modelId="{B4C3E0C3-0915-450C-A175-54E123DB9947}" type="presParOf" srcId="{2CC01AB9-F3E1-4D57-B7A7-935D884C1BDE}" destId="{8B54DCC6-5AC3-44B6-8DCA-E85E8DE540FE}" srcOrd="1" destOrd="0" presId="urn:microsoft.com/office/officeart/2005/8/layout/hierarchy1"/>
    <dgm:cxn modelId="{EBCF5EFC-0E8F-42A3-931E-08076A4641FB}" type="presParOf" srcId="{8B54DCC6-5AC3-44B6-8DCA-E85E8DE540FE}" destId="{F25618DE-9E63-4927-A5AD-FAFC42E4AA7E}" srcOrd="0" destOrd="0" presId="urn:microsoft.com/office/officeart/2005/8/layout/hierarchy1"/>
    <dgm:cxn modelId="{8C85A7BE-A4AE-429F-A716-53957801F936}" type="presParOf" srcId="{F25618DE-9E63-4927-A5AD-FAFC42E4AA7E}" destId="{CB144FFA-60CB-47DB-94A0-08BDA0300C4D}" srcOrd="0" destOrd="0" presId="urn:microsoft.com/office/officeart/2005/8/layout/hierarchy1"/>
    <dgm:cxn modelId="{5FB293C4-A164-4B44-A354-6489FFD27832}" type="presParOf" srcId="{F25618DE-9E63-4927-A5AD-FAFC42E4AA7E}" destId="{154CA05B-E906-4253-8806-CD2EDC15887A}" srcOrd="1" destOrd="0" presId="urn:microsoft.com/office/officeart/2005/8/layout/hierarchy1"/>
    <dgm:cxn modelId="{DB160A9B-1D4B-45DA-A43E-A45E20E66A64}" type="presParOf" srcId="{8B54DCC6-5AC3-44B6-8DCA-E85E8DE540FE}" destId="{71D334DA-E43C-4AC1-8B22-BEBB787587CE}" srcOrd="1" destOrd="0" presId="urn:microsoft.com/office/officeart/2005/8/layout/hierarchy1"/>
    <dgm:cxn modelId="{C3005DC1-AB56-4575-BB8C-8966370426AB}" type="presParOf" srcId="{71D334DA-E43C-4AC1-8B22-BEBB787587CE}" destId="{A1F84A3A-09E7-4084-B55A-1529F75A2BEE}" srcOrd="0" destOrd="0" presId="urn:microsoft.com/office/officeart/2005/8/layout/hierarchy1"/>
    <dgm:cxn modelId="{B089081D-AF3E-4045-BF45-ECBE8AAD29DB}" type="presParOf" srcId="{71D334DA-E43C-4AC1-8B22-BEBB787587CE}" destId="{C000D7C2-6E1D-4A25-A379-6F7F60CC3D11}" srcOrd="1" destOrd="0" presId="urn:microsoft.com/office/officeart/2005/8/layout/hierarchy1"/>
    <dgm:cxn modelId="{AEE2A12F-600C-48E6-B95B-5A12B393CCC1}" type="presParOf" srcId="{C000D7C2-6E1D-4A25-A379-6F7F60CC3D11}" destId="{B966E9D1-B779-46B8-9046-EF52E32BE03D}" srcOrd="0" destOrd="0" presId="urn:microsoft.com/office/officeart/2005/8/layout/hierarchy1"/>
    <dgm:cxn modelId="{C79BD158-2936-4819-99CA-0F2DB0518B30}" type="presParOf" srcId="{B966E9D1-B779-46B8-9046-EF52E32BE03D}" destId="{3FC3546B-FD9C-4CAD-B553-7814EA7E4226}" srcOrd="0" destOrd="0" presId="urn:microsoft.com/office/officeart/2005/8/layout/hierarchy1"/>
    <dgm:cxn modelId="{9373F4FB-923D-4E35-B622-D9BDAA129B1E}" type="presParOf" srcId="{B966E9D1-B779-46B8-9046-EF52E32BE03D}" destId="{49E65D0E-33FD-4AF5-A781-D573DF1BC4DD}" srcOrd="1" destOrd="0" presId="urn:microsoft.com/office/officeart/2005/8/layout/hierarchy1"/>
    <dgm:cxn modelId="{33C2D0AF-7F7A-45F1-AF47-332D2BC3594F}" type="presParOf" srcId="{C000D7C2-6E1D-4A25-A379-6F7F60CC3D11}" destId="{75487E65-8080-4358-AA78-954DC76C2DC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B225F9AC-5A70-45FD-999A-0758526947A7}">
      <dgm:prSet phldrT="[Texto]" custT="1"/>
      <dgm:spPr/>
      <dgm:t>
        <a:bodyPr/>
        <a:lstStyle/>
        <a:p>
          <a:r>
            <a:rPr lang="es-ES" sz="3600" dirty="0">
              <a:solidFill>
                <a:schemeClr val="tx1"/>
              </a:solidFill>
              <a:latin typeface="Arial" panose="020B0604020202020204" pitchFamily="34" charset="0"/>
              <a:cs typeface="Arial" panose="020B0604020202020204" pitchFamily="34" charset="0"/>
            </a:rPr>
            <a:t>Art. 73°</a:t>
          </a:r>
        </a:p>
        <a:p>
          <a:r>
            <a:rPr lang="es-ES" sz="3600" dirty="0">
              <a:solidFill>
                <a:schemeClr val="tx1"/>
              </a:solidFill>
              <a:latin typeface="Arial" panose="020B0604020202020204" pitchFamily="34" charset="0"/>
              <a:cs typeface="Arial" panose="020B0604020202020204" pitchFamily="34" charset="0"/>
            </a:rPr>
            <a:t>CONVEMAR</a:t>
          </a:r>
        </a:p>
      </dgm:t>
    </dgm:pt>
    <dgm:pt modelId="{F66CACC4-82B3-4E1C-8A58-6CF59A06865C}" type="parTrans" cxnId="{7E1153B9-F610-4BDE-ADCC-04A26CA71FBE}">
      <dgm:prSet/>
      <dgm:spPr/>
      <dgm:t>
        <a:bodyPr/>
        <a:lstStyle/>
        <a:p>
          <a:endParaRPr lang="es-ES"/>
        </a:p>
      </dgm:t>
    </dgm:pt>
    <dgm:pt modelId="{AB2B99DC-3A4F-47A6-9929-B5D15AF6F127}" type="sibTrans" cxnId="{7E1153B9-F610-4BDE-ADCC-04A26CA71FBE}">
      <dgm:prSet/>
      <dgm:spPr/>
      <dgm:t>
        <a:bodyPr/>
        <a:lstStyle/>
        <a:p>
          <a:endParaRPr lang="es-ES"/>
        </a:p>
      </dgm:t>
    </dgm:pt>
    <dgm:pt modelId="{53E547A9-003B-4911-B523-3C282193560D}">
      <dgm:prSet/>
      <dgm:spPr/>
      <dgm:t>
        <a:bodyPr/>
        <a:lstStyle/>
        <a:p>
          <a:endParaRPr lang="es-MX" b="0" i="0" dirty="0">
            <a:latin typeface="Arial" panose="020B0604020202020204" pitchFamily="34" charset="0"/>
            <a:cs typeface="Arial" panose="020B0604020202020204" pitchFamily="34" charset="0"/>
          </a:endParaRPr>
        </a:p>
        <a:p>
          <a:r>
            <a:rPr lang="es-MX" b="0" i="0" dirty="0">
              <a:latin typeface="Arial" panose="020B0604020202020204" pitchFamily="34" charset="0"/>
              <a:cs typeface="Arial" panose="020B0604020202020204" pitchFamily="34" charset="0"/>
            </a:rPr>
            <a:t> </a:t>
          </a:r>
          <a:r>
            <a:rPr lang="es-MX" b="0" i="0" dirty="0" err="1">
              <a:latin typeface="Arial" panose="020B0604020202020204" pitchFamily="34" charset="0"/>
              <a:cs typeface="Arial" panose="020B0604020202020204" pitchFamily="34" charset="0"/>
            </a:rPr>
            <a:t>E°</a:t>
          </a:r>
          <a:r>
            <a:rPr lang="es-MX" b="0" i="0" dirty="0">
              <a:latin typeface="Arial" panose="020B0604020202020204" pitchFamily="34" charset="0"/>
              <a:cs typeface="Arial" panose="020B0604020202020204" pitchFamily="34" charset="0"/>
            </a:rPr>
            <a:t> Ribereño tiene derecho a:</a:t>
          </a:r>
        </a:p>
        <a:p>
          <a:endParaRPr lang="es-MX" dirty="0">
            <a:latin typeface="Arial" panose="020B0604020202020204" pitchFamily="34" charset="0"/>
            <a:cs typeface="Arial" panose="020B0604020202020204" pitchFamily="34" charset="0"/>
          </a:endParaRPr>
        </a:p>
      </dgm:t>
    </dgm:pt>
    <dgm:pt modelId="{6868F350-9E17-41FE-85C8-0377097B0E4D}" type="parTrans" cxnId="{E8F3055A-52A8-4654-A5FE-36B30C0128DA}">
      <dgm:prSet/>
      <dgm:spPr/>
      <dgm:t>
        <a:bodyPr/>
        <a:lstStyle/>
        <a:p>
          <a:endParaRPr lang="es-ES"/>
        </a:p>
      </dgm:t>
    </dgm:pt>
    <dgm:pt modelId="{A151F459-3638-47AE-92B2-4F036D9A55F5}" type="sibTrans" cxnId="{E8F3055A-52A8-4654-A5FE-36B30C0128DA}">
      <dgm:prSet/>
      <dgm:spPr/>
      <dgm:t>
        <a:bodyPr/>
        <a:lstStyle/>
        <a:p>
          <a:endParaRPr lang="es-ES"/>
        </a:p>
      </dgm:t>
    </dgm:pt>
    <dgm:pt modelId="{5463391D-412D-4B0D-8E8B-35B12A3AC37E}">
      <dgm:prSet/>
      <dgm:spPr/>
      <dgm:t>
        <a:bodyPr/>
        <a:lstStyle/>
        <a:p>
          <a:r>
            <a:rPr lang="es-MX" b="0" i="0" dirty="0"/>
            <a:t>Visita, inspección,  apresamiento e iniciar procedimientos judiciales.</a:t>
          </a:r>
          <a:endParaRPr lang="es-MX" dirty="0"/>
        </a:p>
      </dgm:t>
    </dgm:pt>
    <dgm:pt modelId="{EFBAB5CA-BB02-417E-8DC3-9222C9557192}" type="parTrans" cxnId="{C3E71F62-2A69-4CA5-95A8-B33D28480E38}">
      <dgm:prSet/>
      <dgm:spPr/>
      <dgm:t>
        <a:bodyPr/>
        <a:lstStyle/>
        <a:p>
          <a:endParaRPr lang="es-ES"/>
        </a:p>
      </dgm:t>
    </dgm:pt>
    <dgm:pt modelId="{E28446A2-E80A-4373-B7F8-BA9DB430DB0B}" type="sibTrans" cxnId="{C3E71F62-2A69-4CA5-95A8-B33D28480E38}">
      <dgm:prSet/>
      <dgm:spPr/>
      <dgm:t>
        <a:bodyPr/>
        <a:lstStyle/>
        <a:p>
          <a:endParaRPr lang="es-ES"/>
        </a:p>
      </dgm:t>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pt>
    <dgm:pt modelId="{7D9D0C67-CC09-4B75-B206-17F6F73943D5}" type="pres">
      <dgm:prSet presAssocID="{B225F9AC-5A70-45FD-999A-0758526947A7}" presName="text" presStyleLbl="fgAcc0" presStyleIdx="0" presStyleCnt="1" custScaleX="166163">
        <dgm:presLayoutVars>
          <dgm:chPref val="3"/>
        </dgm:presLayoutVars>
      </dgm:prSet>
      <dgm:spPr/>
    </dgm:pt>
    <dgm:pt modelId="{2CC01AB9-F3E1-4D57-B7A7-935D884C1BDE}" type="pres">
      <dgm:prSet presAssocID="{B225F9AC-5A70-45FD-999A-0758526947A7}" presName="hierChild2" presStyleCnt="0"/>
      <dgm:spPr/>
    </dgm:pt>
    <dgm:pt modelId="{33FAC549-41B2-4635-A469-2461F0FB1A8A}" type="pres">
      <dgm:prSet presAssocID="{6868F350-9E17-41FE-85C8-0377097B0E4D}" presName="Name10" presStyleLbl="parChTrans1D2" presStyleIdx="0" presStyleCnt="1"/>
      <dgm:spPr/>
    </dgm:pt>
    <dgm:pt modelId="{8B54DCC6-5AC3-44B6-8DCA-E85E8DE540FE}" type="pres">
      <dgm:prSet presAssocID="{53E547A9-003B-4911-B523-3C282193560D}" presName="hierRoot2" presStyleCnt="0"/>
      <dgm:spPr/>
    </dgm:pt>
    <dgm:pt modelId="{F25618DE-9E63-4927-A5AD-FAFC42E4AA7E}" type="pres">
      <dgm:prSet presAssocID="{53E547A9-003B-4911-B523-3C282193560D}" presName="composite2" presStyleCnt="0"/>
      <dgm:spPr/>
    </dgm:pt>
    <dgm:pt modelId="{CB144FFA-60CB-47DB-94A0-08BDA0300C4D}" type="pres">
      <dgm:prSet presAssocID="{53E547A9-003B-4911-B523-3C282193560D}" presName="background2" presStyleLbl="node2" presStyleIdx="0" presStyleCnt="1"/>
      <dgm:spPr/>
    </dgm:pt>
    <dgm:pt modelId="{154CA05B-E906-4253-8806-CD2EDC15887A}" type="pres">
      <dgm:prSet presAssocID="{53E547A9-003B-4911-B523-3C282193560D}" presName="text2" presStyleLbl="fgAcc2" presStyleIdx="0" presStyleCnt="1" custScaleX="221499" custScaleY="81537">
        <dgm:presLayoutVars>
          <dgm:chPref val="3"/>
        </dgm:presLayoutVars>
      </dgm:prSet>
      <dgm:spPr/>
    </dgm:pt>
    <dgm:pt modelId="{71D334DA-E43C-4AC1-8B22-BEBB787587CE}" type="pres">
      <dgm:prSet presAssocID="{53E547A9-003B-4911-B523-3C282193560D}" presName="hierChild3" presStyleCnt="0"/>
      <dgm:spPr/>
    </dgm:pt>
    <dgm:pt modelId="{C7576293-FA36-44EA-A402-03285C6942B1}" type="pres">
      <dgm:prSet presAssocID="{EFBAB5CA-BB02-417E-8DC3-9222C9557192}" presName="Name17" presStyleLbl="parChTrans1D3" presStyleIdx="0" presStyleCnt="1"/>
      <dgm:spPr/>
    </dgm:pt>
    <dgm:pt modelId="{73112F6C-4D46-423D-A237-C7CFC3B05A0C}" type="pres">
      <dgm:prSet presAssocID="{5463391D-412D-4B0D-8E8B-35B12A3AC37E}" presName="hierRoot3" presStyleCnt="0"/>
      <dgm:spPr/>
    </dgm:pt>
    <dgm:pt modelId="{B8D47903-72C4-47BC-8920-B33A5A07E62A}" type="pres">
      <dgm:prSet presAssocID="{5463391D-412D-4B0D-8E8B-35B12A3AC37E}" presName="composite3" presStyleCnt="0"/>
      <dgm:spPr/>
    </dgm:pt>
    <dgm:pt modelId="{5DAF227C-1DDE-4863-98E8-113AFA2D6942}" type="pres">
      <dgm:prSet presAssocID="{5463391D-412D-4B0D-8E8B-35B12A3AC37E}" presName="background3" presStyleLbl="node3" presStyleIdx="0" presStyleCnt="1"/>
      <dgm:spPr/>
    </dgm:pt>
    <dgm:pt modelId="{2F610434-BE38-413A-9240-7F2C6A4A921A}" type="pres">
      <dgm:prSet presAssocID="{5463391D-412D-4B0D-8E8B-35B12A3AC37E}" presName="text3" presStyleLbl="fgAcc3" presStyleIdx="0" presStyleCnt="1" custScaleX="185709">
        <dgm:presLayoutVars>
          <dgm:chPref val="3"/>
        </dgm:presLayoutVars>
      </dgm:prSet>
      <dgm:spPr/>
    </dgm:pt>
    <dgm:pt modelId="{9661EBE6-D2CD-4F16-8556-1B03EFB7EF02}" type="pres">
      <dgm:prSet presAssocID="{5463391D-412D-4B0D-8E8B-35B12A3AC37E}" presName="hierChild4" presStyleCnt="0"/>
      <dgm:spPr/>
    </dgm:pt>
  </dgm:ptLst>
  <dgm:cxnLst>
    <dgm:cxn modelId="{D590EC10-EAE2-479F-82C6-1B8DEFE39D66}" type="presOf" srcId="{EFBAB5CA-BB02-417E-8DC3-9222C9557192}" destId="{C7576293-FA36-44EA-A402-03285C6942B1}" srcOrd="0" destOrd="0" presId="urn:microsoft.com/office/officeart/2005/8/layout/hierarchy1"/>
    <dgm:cxn modelId="{C3E71F62-2A69-4CA5-95A8-B33D28480E38}" srcId="{53E547A9-003B-4911-B523-3C282193560D}" destId="{5463391D-412D-4B0D-8E8B-35B12A3AC37E}" srcOrd="0" destOrd="0" parTransId="{EFBAB5CA-BB02-417E-8DC3-9222C9557192}" sibTransId="{E28446A2-E80A-4373-B7F8-BA9DB430DB0B}"/>
    <dgm:cxn modelId="{BE510E71-8729-418F-A918-1D5E4D34AEEE}" type="presOf" srcId="{11773FD2-84D6-47A6-8CD3-6CA130FCF08A}" destId="{7E347CC6-9880-4320-8460-CA75341E5593}" srcOrd="0" destOrd="0" presId="urn:microsoft.com/office/officeart/2005/8/layout/hierarchy1"/>
    <dgm:cxn modelId="{858B4454-E971-415C-A611-E6B1A9DB7253}" type="presOf" srcId="{B225F9AC-5A70-45FD-999A-0758526947A7}" destId="{7D9D0C67-CC09-4B75-B206-17F6F73943D5}" srcOrd="0" destOrd="0" presId="urn:microsoft.com/office/officeart/2005/8/layout/hierarchy1"/>
    <dgm:cxn modelId="{E8F3055A-52A8-4654-A5FE-36B30C0128DA}" srcId="{B225F9AC-5A70-45FD-999A-0758526947A7}" destId="{53E547A9-003B-4911-B523-3C282193560D}" srcOrd="0" destOrd="0" parTransId="{6868F350-9E17-41FE-85C8-0377097B0E4D}" sibTransId="{A151F459-3638-47AE-92B2-4F036D9A55F5}"/>
    <dgm:cxn modelId="{D37C0491-F51C-45B5-9095-C30D58ED7CFC}" type="presOf" srcId="{6868F350-9E17-41FE-85C8-0377097B0E4D}" destId="{33FAC549-41B2-4635-A469-2461F0FB1A8A}" srcOrd="0" destOrd="0" presId="urn:microsoft.com/office/officeart/2005/8/layout/hierarchy1"/>
    <dgm:cxn modelId="{7E1153B9-F610-4BDE-ADCC-04A26CA71FBE}" srcId="{11773FD2-84D6-47A6-8CD3-6CA130FCF08A}" destId="{B225F9AC-5A70-45FD-999A-0758526947A7}" srcOrd="0" destOrd="0" parTransId="{F66CACC4-82B3-4E1C-8A58-6CF59A06865C}" sibTransId="{AB2B99DC-3A4F-47A6-9929-B5D15AF6F127}"/>
    <dgm:cxn modelId="{D3EB99CA-A174-4281-9DF7-76B2F67584C7}" type="presOf" srcId="{5463391D-412D-4B0D-8E8B-35B12A3AC37E}" destId="{2F610434-BE38-413A-9240-7F2C6A4A921A}" srcOrd="0" destOrd="0" presId="urn:microsoft.com/office/officeart/2005/8/layout/hierarchy1"/>
    <dgm:cxn modelId="{FEEEDBE4-C44E-4E32-A5D8-9C9D64435585}" type="presOf" srcId="{53E547A9-003B-4911-B523-3C282193560D}" destId="{154CA05B-E906-4253-8806-CD2EDC15887A}" srcOrd="0" destOrd="0" presId="urn:microsoft.com/office/officeart/2005/8/layout/hierarchy1"/>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2DB5A205-6AB7-414F-9A7C-2F73FBC50C88}" type="presParOf" srcId="{2CC01AB9-F3E1-4D57-B7A7-935D884C1BDE}" destId="{33FAC549-41B2-4635-A469-2461F0FB1A8A}" srcOrd="0" destOrd="0" presId="urn:microsoft.com/office/officeart/2005/8/layout/hierarchy1"/>
    <dgm:cxn modelId="{B4C3E0C3-0915-450C-A175-54E123DB9947}" type="presParOf" srcId="{2CC01AB9-F3E1-4D57-B7A7-935D884C1BDE}" destId="{8B54DCC6-5AC3-44B6-8DCA-E85E8DE540FE}" srcOrd="1" destOrd="0" presId="urn:microsoft.com/office/officeart/2005/8/layout/hierarchy1"/>
    <dgm:cxn modelId="{EBCF5EFC-0E8F-42A3-931E-08076A4641FB}" type="presParOf" srcId="{8B54DCC6-5AC3-44B6-8DCA-E85E8DE540FE}" destId="{F25618DE-9E63-4927-A5AD-FAFC42E4AA7E}" srcOrd="0" destOrd="0" presId="urn:microsoft.com/office/officeart/2005/8/layout/hierarchy1"/>
    <dgm:cxn modelId="{8C85A7BE-A4AE-429F-A716-53957801F936}" type="presParOf" srcId="{F25618DE-9E63-4927-A5AD-FAFC42E4AA7E}" destId="{CB144FFA-60CB-47DB-94A0-08BDA0300C4D}" srcOrd="0" destOrd="0" presId="urn:microsoft.com/office/officeart/2005/8/layout/hierarchy1"/>
    <dgm:cxn modelId="{5FB293C4-A164-4B44-A354-6489FFD27832}" type="presParOf" srcId="{F25618DE-9E63-4927-A5AD-FAFC42E4AA7E}" destId="{154CA05B-E906-4253-8806-CD2EDC15887A}" srcOrd="1" destOrd="0" presId="urn:microsoft.com/office/officeart/2005/8/layout/hierarchy1"/>
    <dgm:cxn modelId="{DB160A9B-1D4B-45DA-A43E-A45E20E66A64}" type="presParOf" srcId="{8B54DCC6-5AC3-44B6-8DCA-E85E8DE540FE}" destId="{71D334DA-E43C-4AC1-8B22-BEBB787587CE}" srcOrd="1" destOrd="0" presId="urn:microsoft.com/office/officeart/2005/8/layout/hierarchy1"/>
    <dgm:cxn modelId="{5E2EB7FB-B021-48C9-B229-97617EDA62B6}" type="presParOf" srcId="{71D334DA-E43C-4AC1-8B22-BEBB787587CE}" destId="{C7576293-FA36-44EA-A402-03285C6942B1}" srcOrd="0" destOrd="0" presId="urn:microsoft.com/office/officeart/2005/8/layout/hierarchy1"/>
    <dgm:cxn modelId="{2CAA996A-16D9-411D-A4E9-39145FF670CC}" type="presParOf" srcId="{71D334DA-E43C-4AC1-8B22-BEBB787587CE}" destId="{73112F6C-4D46-423D-A237-C7CFC3B05A0C}" srcOrd="1" destOrd="0" presId="urn:microsoft.com/office/officeart/2005/8/layout/hierarchy1"/>
    <dgm:cxn modelId="{EB7CF09C-6609-4296-9084-31EC78D28632}" type="presParOf" srcId="{73112F6C-4D46-423D-A237-C7CFC3B05A0C}" destId="{B8D47903-72C4-47BC-8920-B33A5A07E62A}" srcOrd="0" destOrd="0" presId="urn:microsoft.com/office/officeart/2005/8/layout/hierarchy1"/>
    <dgm:cxn modelId="{68F5EF3A-9EAA-4673-BAD6-AC087D8B62F1}" type="presParOf" srcId="{B8D47903-72C4-47BC-8920-B33A5A07E62A}" destId="{5DAF227C-1DDE-4863-98E8-113AFA2D6942}" srcOrd="0" destOrd="0" presId="urn:microsoft.com/office/officeart/2005/8/layout/hierarchy1"/>
    <dgm:cxn modelId="{B1584E7E-CCE8-44C3-861B-129759937FFB}" type="presParOf" srcId="{B8D47903-72C4-47BC-8920-B33A5A07E62A}" destId="{2F610434-BE38-413A-9240-7F2C6A4A921A}" srcOrd="1" destOrd="0" presId="urn:microsoft.com/office/officeart/2005/8/layout/hierarchy1"/>
    <dgm:cxn modelId="{85B105B9-38E8-473D-9726-F330B51F7046}" type="presParOf" srcId="{73112F6C-4D46-423D-A237-C7CFC3B05A0C}" destId="{9661EBE6-D2CD-4F16-8556-1B03EFB7EF02}"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53E547A9-003B-4911-B523-3C282193560D}">
      <dgm:prSet/>
      <dgm:spPr/>
      <dgm:t>
        <a:bodyPr/>
        <a:lstStyle/>
        <a:p>
          <a:r>
            <a:rPr lang="es-MX" b="0" i="0" dirty="0">
              <a:latin typeface="Arial" panose="020B0604020202020204" pitchFamily="34" charset="0"/>
              <a:cs typeface="Arial" panose="020B0604020202020204" pitchFamily="34" charset="0"/>
            </a:rPr>
            <a:t>Derechos 3ros ESTADOS</a:t>
          </a:r>
        </a:p>
        <a:p>
          <a:endParaRPr lang="es-MX" dirty="0">
            <a:latin typeface="Arial" panose="020B0604020202020204" pitchFamily="34" charset="0"/>
            <a:cs typeface="Arial" panose="020B0604020202020204" pitchFamily="34" charset="0"/>
          </a:endParaRPr>
        </a:p>
      </dgm:t>
    </dgm:pt>
    <dgm:pt modelId="{A151F459-3638-47AE-92B2-4F036D9A55F5}" type="sibTrans" cxnId="{E8F3055A-52A8-4654-A5FE-36B30C0128DA}">
      <dgm:prSet/>
      <dgm:spPr/>
      <dgm:t>
        <a:bodyPr/>
        <a:lstStyle/>
        <a:p>
          <a:endParaRPr lang="es-ES"/>
        </a:p>
      </dgm:t>
    </dgm:pt>
    <dgm:pt modelId="{6868F350-9E17-41FE-85C8-0377097B0E4D}" type="parTrans" cxnId="{E8F3055A-52A8-4654-A5FE-36B30C0128DA}">
      <dgm:prSet/>
      <dgm:spPr/>
      <dgm:t>
        <a:bodyPr/>
        <a:lstStyle/>
        <a:p>
          <a:endParaRPr lang="es-ES"/>
        </a:p>
      </dgm:t>
    </dgm:pt>
    <dgm:pt modelId="{B225F9AC-5A70-45FD-999A-0758526947A7}">
      <dgm:prSet phldrT="[Texto]" custT="1"/>
      <dgm:spPr/>
      <dgm:t>
        <a:bodyPr/>
        <a:lstStyle/>
        <a:p>
          <a:r>
            <a:rPr lang="es-ES" sz="3600" dirty="0">
              <a:solidFill>
                <a:schemeClr val="tx1"/>
              </a:solidFill>
              <a:latin typeface="Arial" panose="020B0604020202020204" pitchFamily="34" charset="0"/>
              <a:cs typeface="Arial" panose="020B0604020202020204" pitchFamily="34" charset="0"/>
            </a:rPr>
            <a:t>Art. 73°</a:t>
          </a:r>
        </a:p>
        <a:p>
          <a:r>
            <a:rPr lang="es-ES" sz="3600" dirty="0">
              <a:solidFill>
                <a:schemeClr val="tx1"/>
              </a:solidFill>
              <a:latin typeface="Arial" panose="020B0604020202020204" pitchFamily="34" charset="0"/>
              <a:cs typeface="Arial" panose="020B0604020202020204" pitchFamily="34" charset="0"/>
            </a:rPr>
            <a:t>CONVEMAR</a:t>
          </a:r>
        </a:p>
      </dgm:t>
    </dgm:pt>
    <dgm:pt modelId="{AB2B99DC-3A4F-47A6-9929-B5D15AF6F127}" type="sibTrans" cxnId="{7E1153B9-F610-4BDE-ADCC-04A26CA71FBE}">
      <dgm:prSet/>
      <dgm:spPr/>
      <dgm:t>
        <a:bodyPr/>
        <a:lstStyle/>
        <a:p>
          <a:endParaRPr lang="es-ES"/>
        </a:p>
      </dgm:t>
    </dgm:pt>
    <dgm:pt modelId="{F66CACC4-82B3-4E1C-8A58-6CF59A06865C}" type="parTrans" cxnId="{7E1153B9-F610-4BDE-ADCC-04A26CA71FBE}">
      <dgm:prSet/>
      <dgm:spPr/>
      <dgm:t>
        <a:bodyPr/>
        <a:lstStyle/>
        <a:p>
          <a:endParaRPr lang="es-ES"/>
        </a:p>
      </dgm:t>
    </dgm:pt>
    <dgm:pt modelId="{CF13482C-5136-4471-876E-88370BFAC08D}">
      <dgm:prSet/>
      <dgm:spPr/>
      <dgm:t>
        <a:bodyPr/>
        <a:lstStyle/>
        <a:p>
          <a:r>
            <a:rPr lang="es-ES" dirty="0"/>
            <a:t>Libertad de Navegación</a:t>
          </a:r>
        </a:p>
      </dgm:t>
    </dgm:pt>
    <dgm:pt modelId="{48B68B9F-F3F6-4679-936A-8E46690BBC7B}" type="parTrans" cxnId="{57B31A16-3426-4DBF-BF7E-2EA2DC3A7517}">
      <dgm:prSet/>
      <dgm:spPr/>
    </dgm:pt>
    <dgm:pt modelId="{B7F57B68-882D-4F94-9A84-C54915378F9E}" type="sibTrans" cxnId="{57B31A16-3426-4DBF-BF7E-2EA2DC3A7517}">
      <dgm:prSet/>
      <dgm:spPr/>
    </dgm:pt>
    <dgm:pt modelId="{897F221D-2093-4E0F-B175-968A7A2D9C6B}">
      <dgm:prSet/>
      <dgm:spPr/>
      <dgm:t>
        <a:bodyPr/>
        <a:lstStyle/>
        <a:p>
          <a:r>
            <a:rPr lang="es-ES" dirty="0"/>
            <a:t>Libertad de sobrevuelo</a:t>
          </a:r>
        </a:p>
      </dgm:t>
    </dgm:pt>
    <dgm:pt modelId="{C5C05549-1C4C-4AEF-B37D-89A93FA54081}" type="parTrans" cxnId="{97FF9B1F-3CD2-44E7-AD0C-1E040910940B}">
      <dgm:prSet/>
      <dgm:spPr/>
    </dgm:pt>
    <dgm:pt modelId="{3D3991D8-5ECF-48DC-A389-5E79E7AA085D}" type="sibTrans" cxnId="{97FF9B1F-3CD2-44E7-AD0C-1E040910940B}">
      <dgm:prSet/>
      <dgm:spPr/>
    </dgm:pt>
    <dgm:pt modelId="{190C21E4-B356-40EC-930E-14C10027CFCE}">
      <dgm:prSet/>
      <dgm:spPr/>
      <dgm:t>
        <a:bodyPr/>
        <a:lstStyle/>
        <a:p>
          <a:r>
            <a:rPr lang="es-ES" dirty="0"/>
            <a:t>Libertad tender cables y  tuberías</a:t>
          </a:r>
        </a:p>
      </dgm:t>
    </dgm:pt>
    <dgm:pt modelId="{B36D4F82-CDB9-4312-AA2D-6C8301901AE1}" type="parTrans" cxnId="{052294D4-CBD4-465E-822F-1218E81B70AB}">
      <dgm:prSet/>
      <dgm:spPr/>
    </dgm:pt>
    <dgm:pt modelId="{63CEED5F-9B98-43C8-9EA7-A4AADA2416C7}" type="sibTrans" cxnId="{052294D4-CBD4-465E-822F-1218E81B70AB}">
      <dgm:prSet/>
      <dgm:spPr/>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pt>
    <dgm:pt modelId="{7D9D0C67-CC09-4B75-B206-17F6F73943D5}" type="pres">
      <dgm:prSet presAssocID="{B225F9AC-5A70-45FD-999A-0758526947A7}" presName="text" presStyleLbl="fgAcc0" presStyleIdx="0" presStyleCnt="1" custScaleX="166163">
        <dgm:presLayoutVars>
          <dgm:chPref val="3"/>
        </dgm:presLayoutVars>
      </dgm:prSet>
      <dgm:spPr/>
    </dgm:pt>
    <dgm:pt modelId="{2CC01AB9-F3E1-4D57-B7A7-935D884C1BDE}" type="pres">
      <dgm:prSet presAssocID="{B225F9AC-5A70-45FD-999A-0758526947A7}" presName="hierChild2" presStyleCnt="0"/>
      <dgm:spPr/>
    </dgm:pt>
    <dgm:pt modelId="{33FAC549-41B2-4635-A469-2461F0FB1A8A}" type="pres">
      <dgm:prSet presAssocID="{6868F350-9E17-41FE-85C8-0377097B0E4D}" presName="Name10" presStyleLbl="parChTrans1D2" presStyleIdx="0" presStyleCnt="1"/>
      <dgm:spPr/>
    </dgm:pt>
    <dgm:pt modelId="{8B54DCC6-5AC3-44B6-8DCA-E85E8DE540FE}" type="pres">
      <dgm:prSet presAssocID="{53E547A9-003B-4911-B523-3C282193560D}" presName="hierRoot2" presStyleCnt="0"/>
      <dgm:spPr/>
    </dgm:pt>
    <dgm:pt modelId="{F25618DE-9E63-4927-A5AD-FAFC42E4AA7E}" type="pres">
      <dgm:prSet presAssocID="{53E547A9-003B-4911-B523-3C282193560D}" presName="composite2" presStyleCnt="0"/>
      <dgm:spPr/>
    </dgm:pt>
    <dgm:pt modelId="{CB144FFA-60CB-47DB-94A0-08BDA0300C4D}" type="pres">
      <dgm:prSet presAssocID="{53E547A9-003B-4911-B523-3C282193560D}" presName="background2" presStyleLbl="node2" presStyleIdx="0" presStyleCnt="1"/>
      <dgm:spPr/>
    </dgm:pt>
    <dgm:pt modelId="{154CA05B-E906-4253-8806-CD2EDC15887A}" type="pres">
      <dgm:prSet presAssocID="{53E547A9-003B-4911-B523-3C282193560D}" presName="text2" presStyleLbl="fgAcc2" presStyleIdx="0" presStyleCnt="1" custScaleX="221499" custScaleY="81537">
        <dgm:presLayoutVars>
          <dgm:chPref val="3"/>
        </dgm:presLayoutVars>
      </dgm:prSet>
      <dgm:spPr/>
    </dgm:pt>
    <dgm:pt modelId="{71D334DA-E43C-4AC1-8B22-BEBB787587CE}" type="pres">
      <dgm:prSet presAssocID="{53E547A9-003B-4911-B523-3C282193560D}" presName="hierChild3" presStyleCnt="0"/>
      <dgm:spPr/>
    </dgm:pt>
    <dgm:pt modelId="{9A35D7DA-7763-4B1B-B352-2278FBA3219B}" type="pres">
      <dgm:prSet presAssocID="{48B68B9F-F3F6-4679-936A-8E46690BBC7B}" presName="Name17" presStyleLbl="parChTrans1D3" presStyleIdx="0" presStyleCnt="3"/>
      <dgm:spPr/>
    </dgm:pt>
    <dgm:pt modelId="{9B879E21-669F-499D-BB47-2668C806C0FC}" type="pres">
      <dgm:prSet presAssocID="{CF13482C-5136-4471-876E-88370BFAC08D}" presName="hierRoot3" presStyleCnt="0"/>
      <dgm:spPr/>
    </dgm:pt>
    <dgm:pt modelId="{714BDB1E-63C9-45CD-8890-F47D1CB9D659}" type="pres">
      <dgm:prSet presAssocID="{CF13482C-5136-4471-876E-88370BFAC08D}" presName="composite3" presStyleCnt="0"/>
      <dgm:spPr/>
    </dgm:pt>
    <dgm:pt modelId="{E480DB03-FC39-4E77-AA01-AEA25297F2B1}" type="pres">
      <dgm:prSet presAssocID="{CF13482C-5136-4471-876E-88370BFAC08D}" presName="background3" presStyleLbl="node3" presStyleIdx="0" presStyleCnt="3"/>
      <dgm:spPr/>
    </dgm:pt>
    <dgm:pt modelId="{6E6AF471-3D44-48CA-B59D-B669DB00AD3D}" type="pres">
      <dgm:prSet presAssocID="{CF13482C-5136-4471-876E-88370BFAC08D}" presName="text3" presStyleLbl="fgAcc3" presStyleIdx="0" presStyleCnt="3">
        <dgm:presLayoutVars>
          <dgm:chPref val="3"/>
        </dgm:presLayoutVars>
      </dgm:prSet>
      <dgm:spPr/>
    </dgm:pt>
    <dgm:pt modelId="{74CF845C-68B4-43CB-9705-4821149A19E5}" type="pres">
      <dgm:prSet presAssocID="{CF13482C-5136-4471-876E-88370BFAC08D}" presName="hierChild4" presStyleCnt="0"/>
      <dgm:spPr/>
    </dgm:pt>
    <dgm:pt modelId="{4C9F458A-56A5-440D-B6C4-AC7EA8E8F1BD}" type="pres">
      <dgm:prSet presAssocID="{C5C05549-1C4C-4AEF-B37D-89A93FA54081}" presName="Name17" presStyleLbl="parChTrans1D3" presStyleIdx="1" presStyleCnt="3"/>
      <dgm:spPr/>
    </dgm:pt>
    <dgm:pt modelId="{04763BA9-9871-4859-BDCC-CC5783221DA5}" type="pres">
      <dgm:prSet presAssocID="{897F221D-2093-4E0F-B175-968A7A2D9C6B}" presName="hierRoot3" presStyleCnt="0"/>
      <dgm:spPr/>
    </dgm:pt>
    <dgm:pt modelId="{644941C7-BCF1-4A33-8941-4658A0D779D9}" type="pres">
      <dgm:prSet presAssocID="{897F221D-2093-4E0F-B175-968A7A2D9C6B}" presName="composite3" presStyleCnt="0"/>
      <dgm:spPr/>
    </dgm:pt>
    <dgm:pt modelId="{5E22C9E0-1735-4B8A-923D-B9D3416D8A32}" type="pres">
      <dgm:prSet presAssocID="{897F221D-2093-4E0F-B175-968A7A2D9C6B}" presName="background3" presStyleLbl="node3" presStyleIdx="1" presStyleCnt="3"/>
      <dgm:spPr/>
    </dgm:pt>
    <dgm:pt modelId="{F68311A0-E82E-467D-9E78-71FAC717CADB}" type="pres">
      <dgm:prSet presAssocID="{897F221D-2093-4E0F-B175-968A7A2D9C6B}" presName="text3" presStyleLbl="fgAcc3" presStyleIdx="1" presStyleCnt="3">
        <dgm:presLayoutVars>
          <dgm:chPref val="3"/>
        </dgm:presLayoutVars>
      </dgm:prSet>
      <dgm:spPr/>
    </dgm:pt>
    <dgm:pt modelId="{363E8722-F9E8-475D-BC2A-D6124E153ADC}" type="pres">
      <dgm:prSet presAssocID="{897F221D-2093-4E0F-B175-968A7A2D9C6B}" presName="hierChild4" presStyleCnt="0"/>
      <dgm:spPr/>
    </dgm:pt>
    <dgm:pt modelId="{1E8682D8-8DC6-4BE6-882C-C55B35AB5E75}" type="pres">
      <dgm:prSet presAssocID="{B36D4F82-CDB9-4312-AA2D-6C8301901AE1}" presName="Name17" presStyleLbl="parChTrans1D3" presStyleIdx="2" presStyleCnt="3"/>
      <dgm:spPr/>
    </dgm:pt>
    <dgm:pt modelId="{EED93D54-5570-4C3E-9586-DF0A51494749}" type="pres">
      <dgm:prSet presAssocID="{190C21E4-B356-40EC-930E-14C10027CFCE}" presName="hierRoot3" presStyleCnt="0"/>
      <dgm:spPr/>
    </dgm:pt>
    <dgm:pt modelId="{5C51D9FB-DFA7-4787-BF02-48F74A217341}" type="pres">
      <dgm:prSet presAssocID="{190C21E4-B356-40EC-930E-14C10027CFCE}" presName="composite3" presStyleCnt="0"/>
      <dgm:spPr/>
    </dgm:pt>
    <dgm:pt modelId="{8758F9EF-5943-431D-A212-507BE3B2C13A}" type="pres">
      <dgm:prSet presAssocID="{190C21E4-B356-40EC-930E-14C10027CFCE}" presName="background3" presStyleLbl="node3" presStyleIdx="2" presStyleCnt="3"/>
      <dgm:spPr/>
    </dgm:pt>
    <dgm:pt modelId="{B11F1507-4E3A-4F12-AAAC-1FBB393EA2FD}" type="pres">
      <dgm:prSet presAssocID="{190C21E4-B356-40EC-930E-14C10027CFCE}" presName="text3" presStyleLbl="fgAcc3" presStyleIdx="2" presStyleCnt="3">
        <dgm:presLayoutVars>
          <dgm:chPref val="3"/>
        </dgm:presLayoutVars>
      </dgm:prSet>
      <dgm:spPr/>
    </dgm:pt>
    <dgm:pt modelId="{C0B35122-406D-4E49-BC99-4BE41227DB73}" type="pres">
      <dgm:prSet presAssocID="{190C21E4-B356-40EC-930E-14C10027CFCE}" presName="hierChild4" presStyleCnt="0"/>
      <dgm:spPr/>
    </dgm:pt>
  </dgm:ptLst>
  <dgm:cxnLst>
    <dgm:cxn modelId="{57B31A16-3426-4DBF-BF7E-2EA2DC3A7517}" srcId="{53E547A9-003B-4911-B523-3C282193560D}" destId="{CF13482C-5136-4471-876E-88370BFAC08D}" srcOrd="0" destOrd="0" parTransId="{48B68B9F-F3F6-4679-936A-8E46690BBC7B}" sibTransId="{B7F57B68-882D-4F94-9A84-C54915378F9E}"/>
    <dgm:cxn modelId="{C6C1AA1B-AF7F-4339-BCC4-55E56CB3B5CF}" type="presOf" srcId="{C5C05549-1C4C-4AEF-B37D-89A93FA54081}" destId="{4C9F458A-56A5-440D-B6C4-AC7EA8E8F1BD}" srcOrd="0" destOrd="0" presId="urn:microsoft.com/office/officeart/2005/8/layout/hierarchy1"/>
    <dgm:cxn modelId="{97FF9B1F-3CD2-44E7-AD0C-1E040910940B}" srcId="{53E547A9-003B-4911-B523-3C282193560D}" destId="{897F221D-2093-4E0F-B175-968A7A2D9C6B}" srcOrd="1" destOrd="0" parTransId="{C5C05549-1C4C-4AEF-B37D-89A93FA54081}" sibTransId="{3D3991D8-5ECF-48DC-A389-5E79E7AA085D}"/>
    <dgm:cxn modelId="{DA7CFE22-DA77-49F1-A5B3-9623C1570AF2}" type="presOf" srcId="{897F221D-2093-4E0F-B175-968A7A2D9C6B}" destId="{F68311A0-E82E-467D-9E78-71FAC717CADB}" srcOrd="0" destOrd="0" presId="urn:microsoft.com/office/officeart/2005/8/layout/hierarchy1"/>
    <dgm:cxn modelId="{C84F1D29-271F-4D61-8389-90D4B751EBAC}" type="presOf" srcId="{190C21E4-B356-40EC-930E-14C10027CFCE}" destId="{B11F1507-4E3A-4F12-AAAC-1FBB393EA2FD}" srcOrd="0" destOrd="0" presId="urn:microsoft.com/office/officeart/2005/8/layout/hierarchy1"/>
    <dgm:cxn modelId="{BE510E71-8729-418F-A918-1D5E4D34AEEE}" type="presOf" srcId="{11773FD2-84D6-47A6-8CD3-6CA130FCF08A}" destId="{7E347CC6-9880-4320-8460-CA75341E5593}" srcOrd="0" destOrd="0" presId="urn:microsoft.com/office/officeart/2005/8/layout/hierarchy1"/>
    <dgm:cxn modelId="{858B4454-E971-415C-A611-E6B1A9DB7253}" type="presOf" srcId="{B225F9AC-5A70-45FD-999A-0758526947A7}" destId="{7D9D0C67-CC09-4B75-B206-17F6F73943D5}" srcOrd="0" destOrd="0" presId="urn:microsoft.com/office/officeart/2005/8/layout/hierarchy1"/>
    <dgm:cxn modelId="{E8F3055A-52A8-4654-A5FE-36B30C0128DA}" srcId="{B225F9AC-5A70-45FD-999A-0758526947A7}" destId="{53E547A9-003B-4911-B523-3C282193560D}" srcOrd="0" destOrd="0" parTransId="{6868F350-9E17-41FE-85C8-0377097B0E4D}" sibTransId="{A151F459-3638-47AE-92B2-4F036D9A55F5}"/>
    <dgm:cxn modelId="{D37C0491-F51C-45B5-9095-C30D58ED7CFC}" type="presOf" srcId="{6868F350-9E17-41FE-85C8-0377097B0E4D}" destId="{33FAC549-41B2-4635-A469-2461F0FB1A8A}" srcOrd="0" destOrd="0" presId="urn:microsoft.com/office/officeart/2005/8/layout/hierarchy1"/>
    <dgm:cxn modelId="{7E1153B9-F610-4BDE-ADCC-04A26CA71FBE}" srcId="{11773FD2-84D6-47A6-8CD3-6CA130FCF08A}" destId="{B225F9AC-5A70-45FD-999A-0758526947A7}" srcOrd="0" destOrd="0" parTransId="{F66CACC4-82B3-4E1C-8A58-6CF59A06865C}" sibTransId="{AB2B99DC-3A4F-47A6-9929-B5D15AF6F127}"/>
    <dgm:cxn modelId="{2B5B4CCB-CBD1-4389-BD55-F40F78807073}" type="presOf" srcId="{CF13482C-5136-4471-876E-88370BFAC08D}" destId="{6E6AF471-3D44-48CA-B59D-B669DB00AD3D}" srcOrd="0" destOrd="0" presId="urn:microsoft.com/office/officeart/2005/8/layout/hierarchy1"/>
    <dgm:cxn modelId="{DFAAEDCD-CC92-4ED3-9144-D073D74E3F5E}" type="presOf" srcId="{48B68B9F-F3F6-4679-936A-8E46690BBC7B}" destId="{9A35D7DA-7763-4B1B-B352-2278FBA3219B}" srcOrd="0" destOrd="0" presId="urn:microsoft.com/office/officeart/2005/8/layout/hierarchy1"/>
    <dgm:cxn modelId="{5A822ED3-DEAC-4D36-ADA7-05872C6DFEDB}" type="presOf" srcId="{B36D4F82-CDB9-4312-AA2D-6C8301901AE1}" destId="{1E8682D8-8DC6-4BE6-882C-C55B35AB5E75}" srcOrd="0" destOrd="0" presId="urn:microsoft.com/office/officeart/2005/8/layout/hierarchy1"/>
    <dgm:cxn modelId="{052294D4-CBD4-465E-822F-1218E81B70AB}" srcId="{53E547A9-003B-4911-B523-3C282193560D}" destId="{190C21E4-B356-40EC-930E-14C10027CFCE}" srcOrd="2" destOrd="0" parTransId="{B36D4F82-CDB9-4312-AA2D-6C8301901AE1}" sibTransId="{63CEED5F-9B98-43C8-9EA7-A4AADA2416C7}"/>
    <dgm:cxn modelId="{FEEEDBE4-C44E-4E32-A5D8-9C9D64435585}" type="presOf" srcId="{53E547A9-003B-4911-B523-3C282193560D}" destId="{154CA05B-E906-4253-8806-CD2EDC15887A}" srcOrd="0" destOrd="0" presId="urn:microsoft.com/office/officeart/2005/8/layout/hierarchy1"/>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2DB5A205-6AB7-414F-9A7C-2F73FBC50C88}" type="presParOf" srcId="{2CC01AB9-F3E1-4D57-B7A7-935D884C1BDE}" destId="{33FAC549-41B2-4635-A469-2461F0FB1A8A}" srcOrd="0" destOrd="0" presId="urn:microsoft.com/office/officeart/2005/8/layout/hierarchy1"/>
    <dgm:cxn modelId="{B4C3E0C3-0915-450C-A175-54E123DB9947}" type="presParOf" srcId="{2CC01AB9-F3E1-4D57-B7A7-935D884C1BDE}" destId="{8B54DCC6-5AC3-44B6-8DCA-E85E8DE540FE}" srcOrd="1" destOrd="0" presId="urn:microsoft.com/office/officeart/2005/8/layout/hierarchy1"/>
    <dgm:cxn modelId="{EBCF5EFC-0E8F-42A3-931E-08076A4641FB}" type="presParOf" srcId="{8B54DCC6-5AC3-44B6-8DCA-E85E8DE540FE}" destId="{F25618DE-9E63-4927-A5AD-FAFC42E4AA7E}" srcOrd="0" destOrd="0" presId="urn:microsoft.com/office/officeart/2005/8/layout/hierarchy1"/>
    <dgm:cxn modelId="{8C85A7BE-A4AE-429F-A716-53957801F936}" type="presParOf" srcId="{F25618DE-9E63-4927-A5AD-FAFC42E4AA7E}" destId="{CB144FFA-60CB-47DB-94A0-08BDA0300C4D}" srcOrd="0" destOrd="0" presId="urn:microsoft.com/office/officeart/2005/8/layout/hierarchy1"/>
    <dgm:cxn modelId="{5FB293C4-A164-4B44-A354-6489FFD27832}" type="presParOf" srcId="{F25618DE-9E63-4927-A5AD-FAFC42E4AA7E}" destId="{154CA05B-E906-4253-8806-CD2EDC15887A}" srcOrd="1" destOrd="0" presId="urn:microsoft.com/office/officeart/2005/8/layout/hierarchy1"/>
    <dgm:cxn modelId="{DB160A9B-1D4B-45DA-A43E-A45E20E66A64}" type="presParOf" srcId="{8B54DCC6-5AC3-44B6-8DCA-E85E8DE540FE}" destId="{71D334DA-E43C-4AC1-8B22-BEBB787587CE}" srcOrd="1" destOrd="0" presId="urn:microsoft.com/office/officeart/2005/8/layout/hierarchy1"/>
    <dgm:cxn modelId="{C3030854-9EC3-4361-8721-4282788E3D33}" type="presParOf" srcId="{71D334DA-E43C-4AC1-8B22-BEBB787587CE}" destId="{9A35D7DA-7763-4B1B-B352-2278FBA3219B}" srcOrd="0" destOrd="0" presId="urn:microsoft.com/office/officeart/2005/8/layout/hierarchy1"/>
    <dgm:cxn modelId="{F63C2B70-0D6C-4C1A-96F0-1E4DC9224EFC}" type="presParOf" srcId="{71D334DA-E43C-4AC1-8B22-BEBB787587CE}" destId="{9B879E21-669F-499D-BB47-2668C806C0FC}" srcOrd="1" destOrd="0" presId="urn:microsoft.com/office/officeart/2005/8/layout/hierarchy1"/>
    <dgm:cxn modelId="{C3358CC1-4BD9-4FE3-BDDC-D26597F33609}" type="presParOf" srcId="{9B879E21-669F-499D-BB47-2668C806C0FC}" destId="{714BDB1E-63C9-45CD-8890-F47D1CB9D659}" srcOrd="0" destOrd="0" presId="urn:microsoft.com/office/officeart/2005/8/layout/hierarchy1"/>
    <dgm:cxn modelId="{77DFC731-0D3A-46D8-8322-D2603D3AEA1C}" type="presParOf" srcId="{714BDB1E-63C9-45CD-8890-F47D1CB9D659}" destId="{E480DB03-FC39-4E77-AA01-AEA25297F2B1}" srcOrd="0" destOrd="0" presId="urn:microsoft.com/office/officeart/2005/8/layout/hierarchy1"/>
    <dgm:cxn modelId="{F57A21B1-013C-4184-9920-1814F44E7BD9}" type="presParOf" srcId="{714BDB1E-63C9-45CD-8890-F47D1CB9D659}" destId="{6E6AF471-3D44-48CA-B59D-B669DB00AD3D}" srcOrd="1" destOrd="0" presId="urn:microsoft.com/office/officeart/2005/8/layout/hierarchy1"/>
    <dgm:cxn modelId="{3BB3F76D-05AD-4CB8-9B7D-A62209F30878}" type="presParOf" srcId="{9B879E21-669F-499D-BB47-2668C806C0FC}" destId="{74CF845C-68B4-43CB-9705-4821149A19E5}" srcOrd="1" destOrd="0" presId="urn:microsoft.com/office/officeart/2005/8/layout/hierarchy1"/>
    <dgm:cxn modelId="{1096DD36-BF29-484A-9D83-CDCFF72F0B63}" type="presParOf" srcId="{71D334DA-E43C-4AC1-8B22-BEBB787587CE}" destId="{4C9F458A-56A5-440D-B6C4-AC7EA8E8F1BD}" srcOrd="2" destOrd="0" presId="urn:microsoft.com/office/officeart/2005/8/layout/hierarchy1"/>
    <dgm:cxn modelId="{1995A7CA-8E19-4875-A9D0-71EF78952ACA}" type="presParOf" srcId="{71D334DA-E43C-4AC1-8B22-BEBB787587CE}" destId="{04763BA9-9871-4859-BDCC-CC5783221DA5}" srcOrd="3" destOrd="0" presId="urn:microsoft.com/office/officeart/2005/8/layout/hierarchy1"/>
    <dgm:cxn modelId="{63C6B8D8-F101-4413-8EC5-E9BBC01800F6}" type="presParOf" srcId="{04763BA9-9871-4859-BDCC-CC5783221DA5}" destId="{644941C7-BCF1-4A33-8941-4658A0D779D9}" srcOrd="0" destOrd="0" presId="urn:microsoft.com/office/officeart/2005/8/layout/hierarchy1"/>
    <dgm:cxn modelId="{B73F5F47-353A-4127-BCA2-66F9104CE4BA}" type="presParOf" srcId="{644941C7-BCF1-4A33-8941-4658A0D779D9}" destId="{5E22C9E0-1735-4B8A-923D-B9D3416D8A32}" srcOrd="0" destOrd="0" presId="urn:microsoft.com/office/officeart/2005/8/layout/hierarchy1"/>
    <dgm:cxn modelId="{FFA8AB2F-97E4-476E-8709-A15EE53FA3E7}" type="presParOf" srcId="{644941C7-BCF1-4A33-8941-4658A0D779D9}" destId="{F68311A0-E82E-467D-9E78-71FAC717CADB}" srcOrd="1" destOrd="0" presId="urn:microsoft.com/office/officeart/2005/8/layout/hierarchy1"/>
    <dgm:cxn modelId="{394EE791-823A-4251-8AA7-F196BD6A9B2F}" type="presParOf" srcId="{04763BA9-9871-4859-BDCC-CC5783221DA5}" destId="{363E8722-F9E8-475D-BC2A-D6124E153ADC}" srcOrd="1" destOrd="0" presId="urn:microsoft.com/office/officeart/2005/8/layout/hierarchy1"/>
    <dgm:cxn modelId="{9DE8BF46-3AB6-4D85-A503-EFE7DCDB5D5E}" type="presParOf" srcId="{71D334DA-E43C-4AC1-8B22-BEBB787587CE}" destId="{1E8682D8-8DC6-4BE6-882C-C55B35AB5E75}" srcOrd="4" destOrd="0" presId="urn:microsoft.com/office/officeart/2005/8/layout/hierarchy1"/>
    <dgm:cxn modelId="{863C3E2E-114E-4214-B18B-56BEB0FF077C}" type="presParOf" srcId="{71D334DA-E43C-4AC1-8B22-BEBB787587CE}" destId="{EED93D54-5570-4C3E-9586-DF0A51494749}" srcOrd="5" destOrd="0" presId="urn:microsoft.com/office/officeart/2005/8/layout/hierarchy1"/>
    <dgm:cxn modelId="{FF21DAE2-EF54-43C4-8C23-EB2392F2FFA1}" type="presParOf" srcId="{EED93D54-5570-4C3E-9586-DF0A51494749}" destId="{5C51D9FB-DFA7-4787-BF02-48F74A217341}" srcOrd="0" destOrd="0" presId="urn:microsoft.com/office/officeart/2005/8/layout/hierarchy1"/>
    <dgm:cxn modelId="{459E0BC9-F07D-421D-914A-5C79C99E9FD4}" type="presParOf" srcId="{5C51D9FB-DFA7-4787-BF02-48F74A217341}" destId="{8758F9EF-5943-431D-A212-507BE3B2C13A}" srcOrd="0" destOrd="0" presId="urn:microsoft.com/office/officeart/2005/8/layout/hierarchy1"/>
    <dgm:cxn modelId="{3D96D5B6-69CF-4D75-A63D-0F3F62EA19ED}" type="presParOf" srcId="{5C51D9FB-DFA7-4787-BF02-48F74A217341}" destId="{B11F1507-4E3A-4F12-AAAC-1FBB393EA2FD}" srcOrd="1" destOrd="0" presId="urn:microsoft.com/office/officeart/2005/8/layout/hierarchy1"/>
    <dgm:cxn modelId="{0D438E63-38C6-46A0-B38B-D04B90D5EEEF}" type="presParOf" srcId="{EED93D54-5570-4C3E-9586-DF0A51494749}" destId="{C0B35122-406D-4E49-BC99-4BE41227DB73}"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B225F9AC-5A70-45FD-999A-0758526947A7}">
      <dgm:prSet phldrT="[Texto]" custT="1"/>
      <dgm:spPr/>
      <dgm:t>
        <a:bodyPr/>
        <a:lstStyle/>
        <a:p>
          <a:r>
            <a:rPr lang="es-ES" sz="4400" dirty="0">
              <a:solidFill>
                <a:schemeClr val="tx1"/>
              </a:solidFill>
              <a:latin typeface="Arial" panose="020B0604020202020204" pitchFamily="34" charset="0"/>
              <a:cs typeface="Arial" panose="020B0604020202020204" pitchFamily="34" charset="0"/>
            </a:rPr>
            <a:t>Investigación científica marina</a:t>
          </a:r>
        </a:p>
      </dgm:t>
    </dgm:pt>
    <dgm:pt modelId="{F66CACC4-82B3-4E1C-8A58-6CF59A06865C}" type="parTrans" cxnId="{7E1153B9-F610-4BDE-ADCC-04A26CA71FBE}">
      <dgm:prSet/>
      <dgm:spPr/>
      <dgm:t>
        <a:bodyPr/>
        <a:lstStyle/>
        <a:p>
          <a:endParaRPr lang="es-ES"/>
        </a:p>
      </dgm:t>
    </dgm:pt>
    <dgm:pt modelId="{AB2B99DC-3A4F-47A6-9929-B5D15AF6F127}" type="sibTrans" cxnId="{7E1153B9-F610-4BDE-ADCC-04A26CA71FBE}">
      <dgm:prSet/>
      <dgm:spPr/>
      <dgm:t>
        <a:bodyPr/>
        <a:lstStyle/>
        <a:p>
          <a:endParaRPr lang="es-ES"/>
        </a:p>
      </dgm:t>
    </dgm:pt>
    <dgm:pt modelId="{53E547A9-003B-4911-B523-3C282193560D}">
      <dgm:prSet custT="1"/>
      <dgm:spPr/>
      <dgm:t>
        <a:bodyPr/>
        <a:lstStyle/>
        <a:p>
          <a:pPr algn="ctr"/>
          <a:endParaRPr lang="es-MX" sz="2100" b="0" i="0" dirty="0">
            <a:latin typeface="Arial" panose="020B0604020202020204" pitchFamily="34" charset="0"/>
            <a:cs typeface="Arial" panose="020B0604020202020204" pitchFamily="34" charset="0"/>
          </a:endParaRPr>
        </a:p>
        <a:p>
          <a:pPr algn="l"/>
          <a:r>
            <a:rPr lang="es-MX" sz="2100" b="0" i="0" dirty="0">
              <a:latin typeface="Arial" panose="020B0604020202020204" pitchFamily="34" charset="0"/>
              <a:cs typeface="Arial" panose="020B0604020202020204" pitchFamily="34" charset="0"/>
            </a:rPr>
            <a:t> </a:t>
          </a:r>
          <a:r>
            <a:rPr lang="es-MX" sz="3200" b="0" i="0" dirty="0" err="1">
              <a:latin typeface="Arial" panose="020B0604020202020204" pitchFamily="34" charset="0"/>
              <a:cs typeface="Arial" panose="020B0604020202020204" pitchFamily="34" charset="0"/>
            </a:rPr>
            <a:t>E°</a:t>
          </a:r>
          <a:r>
            <a:rPr lang="es-MX" sz="3200" b="0" i="0" dirty="0">
              <a:latin typeface="Arial" panose="020B0604020202020204" pitchFamily="34" charset="0"/>
              <a:cs typeface="Arial" panose="020B0604020202020204" pitchFamily="34" charset="0"/>
            </a:rPr>
            <a:t> Ribereño tiene derecho a regular y autorizar esta actividad.</a:t>
          </a:r>
        </a:p>
        <a:p>
          <a:pPr algn="l"/>
          <a:r>
            <a:rPr lang="es-MX" sz="3200" b="0" i="0" dirty="0">
              <a:latin typeface="Arial" panose="020B0604020202020204" pitchFamily="34" charset="0"/>
              <a:cs typeface="Arial" panose="020B0604020202020204" pitchFamily="34" charset="0"/>
            </a:rPr>
            <a:t>Debe considerar importancia que tiene para toda la humanidad.</a:t>
          </a:r>
        </a:p>
        <a:p>
          <a:pPr algn="ctr"/>
          <a:endParaRPr lang="es-MX" sz="3200" dirty="0">
            <a:latin typeface="Arial" panose="020B0604020202020204" pitchFamily="34" charset="0"/>
            <a:cs typeface="Arial" panose="020B0604020202020204" pitchFamily="34" charset="0"/>
          </a:endParaRPr>
        </a:p>
      </dgm:t>
    </dgm:pt>
    <dgm:pt modelId="{6868F350-9E17-41FE-85C8-0377097B0E4D}" type="parTrans" cxnId="{E8F3055A-52A8-4654-A5FE-36B30C0128DA}">
      <dgm:prSet/>
      <dgm:spPr/>
      <dgm:t>
        <a:bodyPr/>
        <a:lstStyle/>
        <a:p>
          <a:endParaRPr lang="es-ES"/>
        </a:p>
      </dgm:t>
    </dgm:pt>
    <dgm:pt modelId="{A151F459-3638-47AE-92B2-4F036D9A55F5}" type="sibTrans" cxnId="{E8F3055A-52A8-4654-A5FE-36B30C0128DA}">
      <dgm:prSet/>
      <dgm:spPr/>
      <dgm:t>
        <a:bodyPr/>
        <a:lstStyle/>
        <a:p>
          <a:endParaRPr lang="es-ES"/>
        </a:p>
      </dgm:t>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pt>
    <dgm:pt modelId="{7D9D0C67-CC09-4B75-B206-17F6F73943D5}" type="pres">
      <dgm:prSet presAssocID="{B225F9AC-5A70-45FD-999A-0758526947A7}" presName="text" presStyleLbl="fgAcc0" presStyleIdx="0" presStyleCnt="1" custScaleX="166163">
        <dgm:presLayoutVars>
          <dgm:chPref val="3"/>
        </dgm:presLayoutVars>
      </dgm:prSet>
      <dgm:spPr/>
    </dgm:pt>
    <dgm:pt modelId="{2CC01AB9-F3E1-4D57-B7A7-935D884C1BDE}" type="pres">
      <dgm:prSet presAssocID="{B225F9AC-5A70-45FD-999A-0758526947A7}" presName="hierChild2" presStyleCnt="0"/>
      <dgm:spPr/>
    </dgm:pt>
    <dgm:pt modelId="{33FAC549-41B2-4635-A469-2461F0FB1A8A}" type="pres">
      <dgm:prSet presAssocID="{6868F350-9E17-41FE-85C8-0377097B0E4D}" presName="Name10" presStyleLbl="parChTrans1D2" presStyleIdx="0" presStyleCnt="1"/>
      <dgm:spPr/>
    </dgm:pt>
    <dgm:pt modelId="{8B54DCC6-5AC3-44B6-8DCA-E85E8DE540FE}" type="pres">
      <dgm:prSet presAssocID="{53E547A9-003B-4911-B523-3C282193560D}" presName="hierRoot2" presStyleCnt="0"/>
      <dgm:spPr/>
    </dgm:pt>
    <dgm:pt modelId="{F25618DE-9E63-4927-A5AD-FAFC42E4AA7E}" type="pres">
      <dgm:prSet presAssocID="{53E547A9-003B-4911-B523-3C282193560D}" presName="composite2" presStyleCnt="0"/>
      <dgm:spPr/>
    </dgm:pt>
    <dgm:pt modelId="{CB144FFA-60CB-47DB-94A0-08BDA0300C4D}" type="pres">
      <dgm:prSet presAssocID="{53E547A9-003B-4911-B523-3C282193560D}" presName="background2" presStyleLbl="node2" presStyleIdx="0" presStyleCnt="1"/>
      <dgm:spPr/>
    </dgm:pt>
    <dgm:pt modelId="{154CA05B-E906-4253-8806-CD2EDC15887A}" type="pres">
      <dgm:prSet presAssocID="{53E547A9-003B-4911-B523-3C282193560D}" presName="text2" presStyleLbl="fgAcc2" presStyleIdx="0" presStyleCnt="1" custScaleX="221499" custScaleY="106090">
        <dgm:presLayoutVars>
          <dgm:chPref val="3"/>
        </dgm:presLayoutVars>
      </dgm:prSet>
      <dgm:spPr/>
    </dgm:pt>
    <dgm:pt modelId="{71D334DA-E43C-4AC1-8B22-BEBB787587CE}" type="pres">
      <dgm:prSet presAssocID="{53E547A9-003B-4911-B523-3C282193560D}" presName="hierChild3" presStyleCnt="0"/>
      <dgm:spPr/>
    </dgm:pt>
  </dgm:ptLst>
  <dgm:cxnLst>
    <dgm:cxn modelId="{BE510E71-8729-418F-A918-1D5E4D34AEEE}" type="presOf" srcId="{11773FD2-84D6-47A6-8CD3-6CA130FCF08A}" destId="{7E347CC6-9880-4320-8460-CA75341E5593}" srcOrd="0" destOrd="0" presId="urn:microsoft.com/office/officeart/2005/8/layout/hierarchy1"/>
    <dgm:cxn modelId="{858B4454-E971-415C-A611-E6B1A9DB7253}" type="presOf" srcId="{B225F9AC-5A70-45FD-999A-0758526947A7}" destId="{7D9D0C67-CC09-4B75-B206-17F6F73943D5}" srcOrd="0" destOrd="0" presId="urn:microsoft.com/office/officeart/2005/8/layout/hierarchy1"/>
    <dgm:cxn modelId="{E8F3055A-52A8-4654-A5FE-36B30C0128DA}" srcId="{B225F9AC-5A70-45FD-999A-0758526947A7}" destId="{53E547A9-003B-4911-B523-3C282193560D}" srcOrd="0" destOrd="0" parTransId="{6868F350-9E17-41FE-85C8-0377097B0E4D}" sibTransId="{A151F459-3638-47AE-92B2-4F036D9A55F5}"/>
    <dgm:cxn modelId="{D37C0491-F51C-45B5-9095-C30D58ED7CFC}" type="presOf" srcId="{6868F350-9E17-41FE-85C8-0377097B0E4D}" destId="{33FAC549-41B2-4635-A469-2461F0FB1A8A}" srcOrd="0" destOrd="0" presId="urn:microsoft.com/office/officeart/2005/8/layout/hierarchy1"/>
    <dgm:cxn modelId="{7E1153B9-F610-4BDE-ADCC-04A26CA71FBE}" srcId="{11773FD2-84D6-47A6-8CD3-6CA130FCF08A}" destId="{B225F9AC-5A70-45FD-999A-0758526947A7}" srcOrd="0" destOrd="0" parTransId="{F66CACC4-82B3-4E1C-8A58-6CF59A06865C}" sibTransId="{AB2B99DC-3A4F-47A6-9929-B5D15AF6F127}"/>
    <dgm:cxn modelId="{FEEEDBE4-C44E-4E32-A5D8-9C9D64435585}" type="presOf" srcId="{53E547A9-003B-4911-B523-3C282193560D}" destId="{154CA05B-E906-4253-8806-CD2EDC15887A}" srcOrd="0" destOrd="0" presId="urn:microsoft.com/office/officeart/2005/8/layout/hierarchy1"/>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2DB5A205-6AB7-414F-9A7C-2F73FBC50C88}" type="presParOf" srcId="{2CC01AB9-F3E1-4D57-B7A7-935D884C1BDE}" destId="{33FAC549-41B2-4635-A469-2461F0FB1A8A}" srcOrd="0" destOrd="0" presId="urn:microsoft.com/office/officeart/2005/8/layout/hierarchy1"/>
    <dgm:cxn modelId="{B4C3E0C3-0915-450C-A175-54E123DB9947}" type="presParOf" srcId="{2CC01AB9-F3E1-4D57-B7A7-935D884C1BDE}" destId="{8B54DCC6-5AC3-44B6-8DCA-E85E8DE540FE}" srcOrd="1" destOrd="0" presId="urn:microsoft.com/office/officeart/2005/8/layout/hierarchy1"/>
    <dgm:cxn modelId="{EBCF5EFC-0E8F-42A3-931E-08076A4641FB}" type="presParOf" srcId="{8B54DCC6-5AC3-44B6-8DCA-E85E8DE540FE}" destId="{F25618DE-9E63-4927-A5AD-FAFC42E4AA7E}" srcOrd="0" destOrd="0" presId="urn:microsoft.com/office/officeart/2005/8/layout/hierarchy1"/>
    <dgm:cxn modelId="{8C85A7BE-A4AE-429F-A716-53957801F936}" type="presParOf" srcId="{F25618DE-9E63-4927-A5AD-FAFC42E4AA7E}" destId="{CB144FFA-60CB-47DB-94A0-08BDA0300C4D}" srcOrd="0" destOrd="0" presId="urn:microsoft.com/office/officeart/2005/8/layout/hierarchy1"/>
    <dgm:cxn modelId="{5FB293C4-A164-4B44-A354-6489FFD27832}" type="presParOf" srcId="{F25618DE-9E63-4927-A5AD-FAFC42E4AA7E}" destId="{154CA05B-E906-4253-8806-CD2EDC15887A}" srcOrd="1" destOrd="0" presId="urn:microsoft.com/office/officeart/2005/8/layout/hierarchy1"/>
    <dgm:cxn modelId="{DB160A9B-1D4B-45DA-A43E-A45E20E66A64}" type="presParOf" srcId="{8B54DCC6-5AC3-44B6-8DCA-E85E8DE540FE}" destId="{71D334DA-E43C-4AC1-8B22-BEBB787587CE}"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AA289C-C394-445C-966A-D833881B82B1}">
      <dsp:nvSpPr>
        <dsp:cNvPr id="0" name=""/>
        <dsp:cNvSpPr/>
      </dsp:nvSpPr>
      <dsp:spPr>
        <a:xfrm>
          <a:off x="5756280" y="1030219"/>
          <a:ext cx="3174837" cy="923957"/>
        </a:xfrm>
        <a:custGeom>
          <a:avLst/>
          <a:gdLst/>
          <a:ahLst/>
          <a:cxnLst/>
          <a:rect l="0" t="0" r="0" b="0"/>
          <a:pathLst>
            <a:path>
              <a:moveTo>
                <a:pt x="0" y="0"/>
              </a:moveTo>
              <a:lnTo>
                <a:pt x="0" y="436394"/>
              </a:lnTo>
              <a:lnTo>
                <a:pt x="3174837" y="436394"/>
              </a:lnTo>
              <a:lnTo>
                <a:pt x="3174837" y="92395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BE08C30-4D8C-42DB-AF91-4038DC1875E6}">
      <dsp:nvSpPr>
        <dsp:cNvPr id="0" name=""/>
        <dsp:cNvSpPr/>
      </dsp:nvSpPr>
      <dsp:spPr>
        <a:xfrm>
          <a:off x="2590442" y="1030219"/>
          <a:ext cx="3165837" cy="923957"/>
        </a:xfrm>
        <a:custGeom>
          <a:avLst/>
          <a:gdLst/>
          <a:ahLst/>
          <a:cxnLst/>
          <a:rect l="0" t="0" r="0" b="0"/>
          <a:pathLst>
            <a:path>
              <a:moveTo>
                <a:pt x="3165837" y="0"/>
              </a:moveTo>
              <a:lnTo>
                <a:pt x="3165837" y="436394"/>
              </a:lnTo>
              <a:lnTo>
                <a:pt x="0" y="436394"/>
              </a:lnTo>
              <a:lnTo>
                <a:pt x="0" y="92395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5CDAABC-A60C-451A-8AF8-9B74A9DCCFAE}">
      <dsp:nvSpPr>
        <dsp:cNvPr id="0" name=""/>
        <dsp:cNvSpPr/>
      </dsp:nvSpPr>
      <dsp:spPr>
        <a:xfrm>
          <a:off x="2664288" y="194575"/>
          <a:ext cx="6183982" cy="835643"/>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56C6FB3-D964-4510-9BD1-D5B7CE66DC54}">
      <dsp:nvSpPr>
        <dsp:cNvPr id="0" name=""/>
        <dsp:cNvSpPr/>
      </dsp:nvSpPr>
      <dsp:spPr>
        <a:xfrm>
          <a:off x="3249072" y="750120"/>
          <a:ext cx="6183982" cy="835643"/>
        </a:xfrm>
        <a:prstGeom prst="roundRect">
          <a:avLst>
            <a:gd name="adj" fmla="val 10000"/>
          </a:avLst>
        </a:prstGeom>
        <a:solidFill>
          <a:schemeClr val="accent1">
            <a:alpha val="90000"/>
            <a:tint val="40000"/>
            <a:hueOff val="0"/>
            <a:satOff val="0"/>
            <a:lumOff val="0"/>
            <a:alphaOff val="0"/>
          </a:schemeClr>
        </a:solidFill>
        <a:ln w="38100" cap="flat" cmpd="sng" algn="ctr">
          <a:solidFill>
            <a:schemeClr val="accent2"/>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ES" sz="1800" b="1"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endParaRPr lang="es-ES" sz="2400" b="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ES" sz="2400" b="0" kern="1200" dirty="0">
              <a:latin typeface="Arial" panose="020B0604020202020204" pitchFamily="34" charset="0"/>
              <a:cs typeface="Arial" panose="020B0604020202020204" pitchFamily="34" charset="0"/>
            </a:rPr>
            <a:t>DERECHO INTERNACIONAL PÚBLICO</a:t>
          </a:r>
        </a:p>
        <a:p>
          <a:pPr marL="0" marR="0" lvl="0" indent="0" algn="ctr" defTabSz="914400" eaLnBrk="1" fontAlgn="auto" latinLnBrk="0" hangingPunct="1">
            <a:lnSpc>
              <a:spcPct val="100000"/>
            </a:lnSpc>
            <a:spcBef>
              <a:spcPct val="0"/>
            </a:spcBef>
            <a:spcAft>
              <a:spcPts val="0"/>
            </a:spcAft>
            <a:buClrTx/>
            <a:buSzTx/>
            <a:buFontTx/>
            <a:buNone/>
            <a:tabLst/>
            <a:defRPr/>
          </a:pPr>
          <a:endParaRPr lang="es-ES" sz="2400" kern="1200" dirty="0">
            <a:latin typeface="Arial" panose="020B0604020202020204" pitchFamily="34" charset="0"/>
            <a:cs typeface="Arial" panose="020B0604020202020204" pitchFamily="34" charset="0"/>
          </a:endParaRPr>
        </a:p>
        <a:p>
          <a:pPr lvl="0" algn="ctr" defTabSz="666750">
            <a:lnSpc>
              <a:spcPct val="90000"/>
            </a:lnSpc>
            <a:spcBef>
              <a:spcPct val="0"/>
            </a:spcBef>
            <a:spcAft>
              <a:spcPct val="35000"/>
            </a:spcAft>
            <a:buNone/>
          </a:pPr>
          <a:endParaRPr lang="es-ES" sz="700" kern="1200" dirty="0"/>
        </a:p>
      </dsp:txBody>
      <dsp:txXfrm>
        <a:off x="3273547" y="774595"/>
        <a:ext cx="6135032" cy="786693"/>
      </dsp:txXfrm>
    </dsp:sp>
    <dsp:sp modelId="{98FA448E-B50D-451D-B367-B836873C0881}">
      <dsp:nvSpPr>
        <dsp:cNvPr id="0" name=""/>
        <dsp:cNvSpPr/>
      </dsp:nvSpPr>
      <dsp:spPr>
        <a:xfrm>
          <a:off x="388" y="1954176"/>
          <a:ext cx="5180107" cy="2089810"/>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91E004E-79C0-4C27-A6F5-A825CD4C3572}">
      <dsp:nvSpPr>
        <dsp:cNvPr id="0" name=""/>
        <dsp:cNvSpPr/>
      </dsp:nvSpPr>
      <dsp:spPr>
        <a:xfrm>
          <a:off x="585172" y="2509721"/>
          <a:ext cx="5180107" cy="2089810"/>
        </a:xfrm>
        <a:prstGeom prst="roundRect">
          <a:avLst>
            <a:gd name="adj" fmla="val 10000"/>
          </a:avLst>
        </a:prstGeom>
        <a:solidFill>
          <a:schemeClr val="accent1">
            <a:alpha val="90000"/>
            <a:tint val="40000"/>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marR="0" lvl="0" indent="0" algn="just" defTabSz="914400" eaLnBrk="1" fontAlgn="auto" latinLnBrk="0" hangingPunct="1">
            <a:lnSpc>
              <a:spcPct val="100000"/>
            </a:lnSpc>
            <a:spcBef>
              <a:spcPct val="0"/>
            </a:spcBef>
            <a:spcAft>
              <a:spcPts val="0"/>
            </a:spcAft>
            <a:buClrTx/>
            <a:buSzTx/>
            <a:buFontTx/>
            <a:buNone/>
            <a:tabLst/>
            <a:defRPr/>
          </a:pPr>
          <a:r>
            <a:rPr lang="es-MX" sz="2000" kern="1200" dirty="0">
              <a:latin typeface="Arial" panose="020B0604020202020204" pitchFamily="34" charset="0"/>
              <a:cs typeface="Arial" panose="020B0604020202020204" pitchFamily="34" charset="0"/>
            </a:rPr>
            <a:t>Conjunto de reglas que determinan los derechos y deberes de los </a:t>
          </a:r>
          <a:r>
            <a:rPr lang="es-MX" sz="2000" u="sng" kern="1200" dirty="0">
              <a:latin typeface="Arial" panose="020B0604020202020204" pitchFamily="34" charset="0"/>
              <a:cs typeface="Arial" panose="020B0604020202020204" pitchFamily="34" charset="0"/>
            </a:rPr>
            <a:t>Estados</a:t>
          </a:r>
          <a:r>
            <a:rPr lang="es-MX" sz="2000" kern="1200" dirty="0">
              <a:latin typeface="Arial" panose="020B0604020202020204" pitchFamily="34" charset="0"/>
              <a:cs typeface="Arial" panose="020B0604020202020204" pitchFamily="34" charset="0"/>
            </a:rPr>
            <a:t> y de las demás personas jurídicas internacionales en su relación estableciendo los derechos y obligaciones recíprocas.</a:t>
          </a:r>
          <a:endParaRPr lang="es-ES" sz="2000" kern="1200" dirty="0">
            <a:latin typeface="Arial" panose="020B0604020202020204" pitchFamily="34" charset="0"/>
            <a:cs typeface="Arial" panose="020B0604020202020204" pitchFamily="34" charset="0"/>
          </a:endParaRPr>
        </a:p>
      </dsp:txBody>
      <dsp:txXfrm>
        <a:off x="646380" y="2570929"/>
        <a:ext cx="5057691" cy="1967394"/>
      </dsp:txXfrm>
    </dsp:sp>
    <dsp:sp modelId="{F710ABE2-2B44-4AB1-900F-49CB01146176}">
      <dsp:nvSpPr>
        <dsp:cNvPr id="0" name=""/>
        <dsp:cNvSpPr/>
      </dsp:nvSpPr>
      <dsp:spPr>
        <a:xfrm>
          <a:off x="6350063" y="1954176"/>
          <a:ext cx="5162108" cy="2089810"/>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44E9831-209C-4DA4-8881-DB7BBE3F0D59}">
      <dsp:nvSpPr>
        <dsp:cNvPr id="0" name=""/>
        <dsp:cNvSpPr/>
      </dsp:nvSpPr>
      <dsp:spPr>
        <a:xfrm>
          <a:off x="6934847" y="2509721"/>
          <a:ext cx="5162108" cy="2089810"/>
        </a:xfrm>
        <a:prstGeom prst="roundRect">
          <a:avLst>
            <a:gd name="adj" fmla="val 10000"/>
          </a:avLst>
        </a:prstGeom>
        <a:solidFill>
          <a:schemeClr val="accent1">
            <a:alpha val="90000"/>
            <a:tint val="40000"/>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marR="0" lvl="0" indent="0" algn="just" defTabSz="914400" eaLnBrk="1" fontAlgn="auto" latinLnBrk="0" hangingPunct="1">
            <a:lnSpc>
              <a:spcPct val="100000"/>
            </a:lnSpc>
            <a:spcBef>
              <a:spcPct val="0"/>
            </a:spcBef>
            <a:spcAft>
              <a:spcPts val="0"/>
            </a:spcAft>
            <a:buClrTx/>
            <a:buSzTx/>
            <a:buFontTx/>
            <a:buNone/>
            <a:tabLst/>
            <a:defRPr/>
          </a:pPr>
          <a:r>
            <a:rPr lang="es-MX" sz="2000" kern="1200" dirty="0">
              <a:latin typeface="Arial" panose="020B0604020202020204" pitchFamily="34" charset="0"/>
              <a:cs typeface="Arial" panose="020B0604020202020204" pitchFamily="34" charset="0"/>
            </a:rPr>
            <a:t>Su objetivo es garantizar la </a:t>
          </a:r>
          <a:r>
            <a:rPr lang="es-MX" sz="2000" u="sng" kern="1200" dirty="0">
              <a:latin typeface="Arial" panose="020B0604020202020204" pitchFamily="34" charset="0"/>
              <a:cs typeface="Arial" panose="020B0604020202020204" pitchFamily="34" charset="0"/>
            </a:rPr>
            <a:t>paz, seguridad y cooperación entre </a:t>
          </a:r>
          <a:r>
            <a:rPr lang="es-ES" sz="2000" u="sng" kern="1200" dirty="0">
              <a:latin typeface="Arial" panose="020B0604020202020204" pitchFamily="34" charset="0"/>
              <a:cs typeface="Arial" panose="020B0604020202020204" pitchFamily="34" charset="0"/>
            </a:rPr>
            <a:t>los pueblos.</a:t>
          </a:r>
        </a:p>
        <a:p>
          <a:pPr lvl="0" algn="just" defTabSz="933450">
            <a:lnSpc>
              <a:spcPct val="90000"/>
            </a:lnSpc>
            <a:spcBef>
              <a:spcPct val="0"/>
            </a:spcBef>
            <a:spcAft>
              <a:spcPct val="35000"/>
            </a:spcAft>
            <a:buNone/>
          </a:pPr>
          <a:endParaRPr lang="es-ES" sz="2000" kern="1200" dirty="0">
            <a:latin typeface="Arial" panose="020B0604020202020204" pitchFamily="34" charset="0"/>
            <a:cs typeface="Arial" panose="020B0604020202020204" pitchFamily="34" charset="0"/>
          </a:endParaRPr>
        </a:p>
      </dsp:txBody>
      <dsp:txXfrm>
        <a:off x="6996055" y="2570929"/>
        <a:ext cx="5039692" cy="196739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DB4CF8-DF22-4E76-9AE7-F54AF1DCDE93}">
      <dsp:nvSpPr>
        <dsp:cNvPr id="0" name=""/>
        <dsp:cNvSpPr/>
      </dsp:nvSpPr>
      <dsp:spPr>
        <a:xfrm>
          <a:off x="5287078" y="1057995"/>
          <a:ext cx="2557540" cy="443870"/>
        </a:xfrm>
        <a:custGeom>
          <a:avLst/>
          <a:gdLst/>
          <a:ahLst/>
          <a:cxnLst/>
          <a:rect l="0" t="0" r="0" b="0"/>
          <a:pathLst>
            <a:path>
              <a:moveTo>
                <a:pt x="0" y="0"/>
              </a:moveTo>
              <a:lnTo>
                <a:pt x="0" y="221935"/>
              </a:lnTo>
              <a:lnTo>
                <a:pt x="2557540" y="221935"/>
              </a:lnTo>
              <a:lnTo>
                <a:pt x="2557540" y="443870"/>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D852A34-03FD-448E-BE18-2084ECA02DF1}">
      <dsp:nvSpPr>
        <dsp:cNvPr id="0" name=""/>
        <dsp:cNvSpPr/>
      </dsp:nvSpPr>
      <dsp:spPr>
        <a:xfrm>
          <a:off x="5241357" y="1057995"/>
          <a:ext cx="91440" cy="443870"/>
        </a:xfrm>
        <a:custGeom>
          <a:avLst/>
          <a:gdLst/>
          <a:ahLst/>
          <a:cxnLst/>
          <a:rect l="0" t="0" r="0" b="0"/>
          <a:pathLst>
            <a:path>
              <a:moveTo>
                <a:pt x="45720" y="0"/>
              </a:moveTo>
              <a:lnTo>
                <a:pt x="45720" y="443870"/>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22FB37E-F3A9-4DB0-B4A5-A3822CAA1324}">
      <dsp:nvSpPr>
        <dsp:cNvPr id="0" name=""/>
        <dsp:cNvSpPr/>
      </dsp:nvSpPr>
      <dsp:spPr>
        <a:xfrm>
          <a:off x="1884070" y="2558700"/>
          <a:ext cx="317050" cy="2472993"/>
        </a:xfrm>
        <a:custGeom>
          <a:avLst/>
          <a:gdLst/>
          <a:ahLst/>
          <a:cxnLst/>
          <a:rect l="0" t="0" r="0" b="0"/>
          <a:pathLst>
            <a:path>
              <a:moveTo>
                <a:pt x="0" y="0"/>
              </a:moveTo>
              <a:lnTo>
                <a:pt x="0" y="2472993"/>
              </a:lnTo>
              <a:lnTo>
                <a:pt x="317050" y="2472993"/>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4A20DA9-A23D-4EAD-9486-ED66E29A479D}">
      <dsp:nvSpPr>
        <dsp:cNvPr id="0" name=""/>
        <dsp:cNvSpPr/>
      </dsp:nvSpPr>
      <dsp:spPr>
        <a:xfrm>
          <a:off x="1884070" y="2558700"/>
          <a:ext cx="317050" cy="972287"/>
        </a:xfrm>
        <a:custGeom>
          <a:avLst/>
          <a:gdLst/>
          <a:ahLst/>
          <a:cxnLst/>
          <a:rect l="0" t="0" r="0" b="0"/>
          <a:pathLst>
            <a:path>
              <a:moveTo>
                <a:pt x="0" y="0"/>
              </a:moveTo>
              <a:lnTo>
                <a:pt x="0" y="972287"/>
              </a:lnTo>
              <a:lnTo>
                <a:pt x="317050" y="972287"/>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9C4E85F-82DC-4AC7-8EAE-6D088041323F}">
      <dsp:nvSpPr>
        <dsp:cNvPr id="0" name=""/>
        <dsp:cNvSpPr/>
      </dsp:nvSpPr>
      <dsp:spPr>
        <a:xfrm>
          <a:off x="2729537" y="1057995"/>
          <a:ext cx="2557540" cy="443870"/>
        </a:xfrm>
        <a:custGeom>
          <a:avLst/>
          <a:gdLst/>
          <a:ahLst/>
          <a:cxnLst/>
          <a:rect l="0" t="0" r="0" b="0"/>
          <a:pathLst>
            <a:path>
              <a:moveTo>
                <a:pt x="2557540" y="0"/>
              </a:moveTo>
              <a:lnTo>
                <a:pt x="2557540" y="221935"/>
              </a:lnTo>
              <a:lnTo>
                <a:pt x="0" y="221935"/>
              </a:lnTo>
              <a:lnTo>
                <a:pt x="0" y="443870"/>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6E13B29-FB8F-4749-AD5B-1AA968C18E64}">
      <dsp:nvSpPr>
        <dsp:cNvPr id="0" name=""/>
        <dsp:cNvSpPr/>
      </dsp:nvSpPr>
      <dsp:spPr>
        <a:xfrm>
          <a:off x="3358111" y="1160"/>
          <a:ext cx="3857932" cy="1056834"/>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ELEMENTOS DEL ESTADO</a:t>
          </a:r>
        </a:p>
      </dsp:txBody>
      <dsp:txXfrm>
        <a:off x="3358111" y="1160"/>
        <a:ext cx="3857932" cy="1056834"/>
      </dsp:txXfrm>
    </dsp:sp>
    <dsp:sp modelId="{6D2778A7-D48A-4529-9206-9CCFBF91E491}">
      <dsp:nvSpPr>
        <dsp:cNvPr id="0" name=""/>
        <dsp:cNvSpPr/>
      </dsp:nvSpPr>
      <dsp:spPr>
        <a:xfrm>
          <a:off x="1672703" y="1501865"/>
          <a:ext cx="2113669" cy="1056834"/>
        </a:xfrm>
        <a:prstGeom prst="rect">
          <a:avLst/>
        </a:prstGeom>
        <a:gradFill rotWithShape="1">
          <a:gsLst>
            <a:gs pos="0">
              <a:schemeClr val="dk1">
                <a:tint val="65000"/>
                <a:shade val="92000"/>
                <a:satMod val="130000"/>
              </a:schemeClr>
            </a:gs>
            <a:gs pos="45000">
              <a:schemeClr val="dk1">
                <a:tint val="60000"/>
                <a:shade val="99000"/>
                <a:satMod val="120000"/>
              </a:schemeClr>
            </a:gs>
            <a:gs pos="100000">
              <a:schemeClr val="dk1">
                <a:tint val="55000"/>
                <a:satMod val="140000"/>
              </a:schemeClr>
            </a:gs>
          </a:gsLst>
          <a:path path="circle">
            <a:fillToRect l="100000" t="100000" r="100000" b="100000"/>
          </a:path>
        </a:gradFill>
        <a:ln w="12700" cap="flat" cmpd="sng" algn="ctr">
          <a:solidFill>
            <a:schemeClr val="dk1"/>
          </a:solidFill>
          <a:prstDash val="solid"/>
        </a:ln>
        <a:effectLst/>
      </dsp:spPr>
      <dsp:style>
        <a:lnRef idx="1">
          <a:schemeClr val="dk1"/>
        </a:lnRef>
        <a:fillRef idx="2">
          <a:schemeClr val="dk1"/>
        </a:fillRef>
        <a:effectRef idx="1">
          <a:schemeClr val="dk1"/>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Territorio</a:t>
          </a:r>
        </a:p>
      </dsp:txBody>
      <dsp:txXfrm>
        <a:off x="1672703" y="1501865"/>
        <a:ext cx="2113669" cy="1056834"/>
      </dsp:txXfrm>
    </dsp:sp>
    <dsp:sp modelId="{C7FE7CFA-B839-4A7E-BE6F-0762A0A016BA}">
      <dsp:nvSpPr>
        <dsp:cNvPr id="0" name=""/>
        <dsp:cNvSpPr/>
      </dsp:nvSpPr>
      <dsp:spPr>
        <a:xfrm>
          <a:off x="2201120" y="3002571"/>
          <a:ext cx="2113669" cy="1056834"/>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Físico</a:t>
          </a:r>
        </a:p>
        <a:p>
          <a:pPr marL="0" lvl="0" indent="0" algn="ctr" defTabSz="8001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(mar, tierra y aire)</a:t>
          </a:r>
        </a:p>
      </dsp:txBody>
      <dsp:txXfrm>
        <a:off x="2201120" y="3002571"/>
        <a:ext cx="2113669" cy="1056834"/>
      </dsp:txXfrm>
    </dsp:sp>
    <dsp:sp modelId="{FDEA3283-16ED-455B-A1E0-7933B7DAA144}">
      <dsp:nvSpPr>
        <dsp:cNvPr id="0" name=""/>
        <dsp:cNvSpPr/>
      </dsp:nvSpPr>
      <dsp:spPr>
        <a:xfrm>
          <a:off x="2201120" y="4503276"/>
          <a:ext cx="2113669" cy="1056834"/>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Jurídico</a:t>
          </a:r>
        </a:p>
        <a:p>
          <a:pPr marL="0" lvl="0" indent="0" algn="ctr" defTabSz="8001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(embajadas, buques de guerra, aeronaves de guerras)</a:t>
          </a:r>
        </a:p>
      </dsp:txBody>
      <dsp:txXfrm>
        <a:off x="2201120" y="4503276"/>
        <a:ext cx="2113669" cy="1056834"/>
      </dsp:txXfrm>
    </dsp:sp>
    <dsp:sp modelId="{4A0F93BA-1691-4685-990C-8FE362A53BF1}">
      <dsp:nvSpPr>
        <dsp:cNvPr id="0" name=""/>
        <dsp:cNvSpPr/>
      </dsp:nvSpPr>
      <dsp:spPr>
        <a:xfrm>
          <a:off x="4230243" y="1501865"/>
          <a:ext cx="2113669" cy="1056834"/>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Población</a:t>
          </a:r>
        </a:p>
      </dsp:txBody>
      <dsp:txXfrm>
        <a:off x="4230243" y="1501865"/>
        <a:ext cx="2113669" cy="1056834"/>
      </dsp:txXfrm>
    </dsp:sp>
    <dsp:sp modelId="{72934C97-B890-4E20-B39C-7D736E55EAB7}">
      <dsp:nvSpPr>
        <dsp:cNvPr id="0" name=""/>
        <dsp:cNvSpPr/>
      </dsp:nvSpPr>
      <dsp:spPr>
        <a:xfrm>
          <a:off x="6787783" y="1501865"/>
          <a:ext cx="2113669" cy="1056834"/>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Organización política</a:t>
          </a:r>
        </a:p>
      </dsp:txBody>
      <dsp:txXfrm>
        <a:off x="6787783" y="1501865"/>
        <a:ext cx="2113669" cy="105683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32B62A-2331-47A6-AA90-E05B355EFAD5}">
      <dsp:nvSpPr>
        <dsp:cNvPr id="0" name=""/>
        <dsp:cNvSpPr/>
      </dsp:nvSpPr>
      <dsp:spPr>
        <a:xfrm rot="16200000">
          <a:off x="-762422" y="762422"/>
          <a:ext cx="3932764" cy="2407919"/>
        </a:xfrm>
        <a:prstGeom prst="flowChartManualOperation">
          <a:avLst/>
        </a:prstGeom>
        <a:solidFill>
          <a:schemeClr val="lt1">
            <a:hueOff val="0"/>
            <a:satOff val="0"/>
            <a:lumOff val="0"/>
            <a:alphaOff val="0"/>
          </a:schemeClr>
        </a:solidFill>
        <a:ln w="38100" cap="flat" cmpd="sng" algn="ctr">
          <a:solidFill>
            <a:scrgbClr r="0" g="0" b="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sz="2000" kern="1200" dirty="0">
              <a:latin typeface="Arial" panose="020B0604020202020204" pitchFamily="34" charset="0"/>
              <a:cs typeface="Arial" panose="020B0604020202020204" pitchFamily="34" charset="0"/>
            </a:rPr>
            <a:t>Tratados, convenciones o acuerdos</a:t>
          </a:r>
        </a:p>
        <a:p>
          <a:pPr lvl="0" algn="ctr" defTabSz="2889250">
            <a:lnSpc>
              <a:spcPct val="90000"/>
            </a:lnSpc>
            <a:spcBef>
              <a:spcPct val="0"/>
            </a:spcBef>
            <a:spcAft>
              <a:spcPct val="35000"/>
            </a:spcAft>
            <a:buNone/>
          </a:pPr>
          <a:endParaRPr lang="es-ES" sz="2000" kern="1200" dirty="0">
            <a:latin typeface="Arial" panose="020B0604020202020204" pitchFamily="34" charset="0"/>
            <a:cs typeface="Arial" panose="020B0604020202020204" pitchFamily="34" charset="0"/>
          </a:endParaRPr>
        </a:p>
      </dsp:txBody>
      <dsp:txXfrm rot="5400000">
        <a:off x="1" y="786552"/>
        <a:ext cx="2407919" cy="2359658"/>
      </dsp:txXfrm>
    </dsp:sp>
    <dsp:sp modelId="{7EC2206F-14D7-466A-A97D-33E898268C61}">
      <dsp:nvSpPr>
        <dsp:cNvPr id="0" name=""/>
        <dsp:cNvSpPr/>
      </dsp:nvSpPr>
      <dsp:spPr>
        <a:xfrm rot="16200000">
          <a:off x="1828545" y="762422"/>
          <a:ext cx="3932764" cy="2407919"/>
        </a:xfrm>
        <a:prstGeom prst="flowChartManualOperation">
          <a:avLst/>
        </a:prstGeom>
        <a:solidFill>
          <a:schemeClr val="lt1">
            <a:hueOff val="0"/>
            <a:satOff val="0"/>
            <a:lumOff val="0"/>
            <a:alphaOff val="0"/>
          </a:schemeClr>
        </a:solidFill>
        <a:ln w="38100" cap="flat" cmpd="sng" algn="ctr">
          <a:solidFill>
            <a:scrgbClr r="0" g="0" b="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Costumbre Internacional</a:t>
          </a:r>
        </a:p>
      </dsp:txBody>
      <dsp:txXfrm rot="5400000">
        <a:off x="2590968" y="786552"/>
        <a:ext cx="2407919" cy="2359658"/>
      </dsp:txXfrm>
    </dsp:sp>
    <dsp:sp modelId="{85E7FD7F-DB19-4927-9218-87978F4C55EA}">
      <dsp:nvSpPr>
        <dsp:cNvPr id="0" name=""/>
        <dsp:cNvSpPr/>
      </dsp:nvSpPr>
      <dsp:spPr>
        <a:xfrm rot="16200000">
          <a:off x="4417059" y="762422"/>
          <a:ext cx="3932764" cy="2407919"/>
        </a:xfrm>
        <a:prstGeom prst="flowChartManualOperation">
          <a:avLst/>
        </a:prstGeom>
        <a:solidFill>
          <a:schemeClr val="lt1">
            <a:hueOff val="0"/>
            <a:satOff val="0"/>
            <a:lumOff val="0"/>
            <a:alphaOff val="0"/>
          </a:schemeClr>
        </a:solidFill>
        <a:ln w="38100" cap="flat" cmpd="sng" algn="ctr">
          <a:solidFill>
            <a:scrgbClr r="0" g="0" b="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Jurisprudencia</a:t>
          </a:r>
        </a:p>
      </dsp:txBody>
      <dsp:txXfrm rot="5400000">
        <a:off x="5179482" y="786552"/>
        <a:ext cx="2407919" cy="2359658"/>
      </dsp:txXfrm>
    </dsp:sp>
    <dsp:sp modelId="{DAD5CDE6-4B5F-4B5C-A9F8-AC5DAD889251}">
      <dsp:nvSpPr>
        <dsp:cNvPr id="0" name=""/>
        <dsp:cNvSpPr/>
      </dsp:nvSpPr>
      <dsp:spPr>
        <a:xfrm rot="16200000">
          <a:off x="7005573" y="762422"/>
          <a:ext cx="3932764" cy="2407919"/>
        </a:xfrm>
        <a:prstGeom prst="flowChartManualOperation">
          <a:avLst/>
        </a:prstGeom>
        <a:solidFill>
          <a:schemeClr val="lt1">
            <a:hueOff val="0"/>
            <a:satOff val="0"/>
            <a:lumOff val="0"/>
            <a:alphaOff val="0"/>
          </a:schemeClr>
        </a:solidFill>
        <a:ln w="38100" cap="flat" cmpd="sng" algn="ctr">
          <a:solidFill>
            <a:scrgbClr r="0" g="0" b="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Doctrina</a:t>
          </a:r>
        </a:p>
      </dsp:txBody>
      <dsp:txXfrm rot="5400000">
        <a:off x="7767996" y="786552"/>
        <a:ext cx="2407919" cy="235965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AF37F6-B6C8-43B6-9CE7-C4CE44FD813A}">
      <dsp:nvSpPr>
        <dsp:cNvPr id="0" name=""/>
        <dsp:cNvSpPr/>
      </dsp:nvSpPr>
      <dsp:spPr>
        <a:xfrm>
          <a:off x="4183372" y="1074715"/>
          <a:ext cx="2300265" cy="1094717"/>
        </a:xfrm>
        <a:custGeom>
          <a:avLst/>
          <a:gdLst/>
          <a:ahLst/>
          <a:cxnLst/>
          <a:rect l="0" t="0" r="0" b="0"/>
          <a:pathLst>
            <a:path>
              <a:moveTo>
                <a:pt x="0" y="0"/>
              </a:moveTo>
              <a:lnTo>
                <a:pt x="0" y="746017"/>
              </a:lnTo>
              <a:lnTo>
                <a:pt x="2300265" y="746017"/>
              </a:lnTo>
              <a:lnTo>
                <a:pt x="2300265" y="1094717"/>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98E3FEC-130D-47B4-BE97-CC4FBF3CAA93}">
      <dsp:nvSpPr>
        <dsp:cNvPr id="0" name=""/>
        <dsp:cNvSpPr/>
      </dsp:nvSpPr>
      <dsp:spPr>
        <a:xfrm>
          <a:off x="1883107" y="1074715"/>
          <a:ext cx="2300265" cy="1094717"/>
        </a:xfrm>
        <a:custGeom>
          <a:avLst/>
          <a:gdLst/>
          <a:ahLst/>
          <a:cxnLst/>
          <a:rect l="0" t="0" r="0" b="0"/>
          <a:pathLst>
            <a:path>
              <a:moveTo>
                <a:pt x="2300265" y="0"/>
              </a:moveTo>
              <a:lnTo>
                <a:pt x="2300265" y="746017"/>
              </a:lnTo>
              <a:lnTo>
                <a:pt x="0" y="746017"/>
              </a:lnTo>
              <a:lnTo>
                <a:pt x="0" y="1094717"/>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B97F1F8-CE0A-485B-87E2-53F7F87775B5}">
      <dsp:nvSpPr>
        <dsp:cNvPr id="0" name=""/>
        <dsp:cNvSpPr/>
      </dsp:nvSpPr>
      <dsp:spPr>
        <a:xfrm>
          <a:off x="2520990" y="55947"/>
          <a:ext cx="3324765" cy="1018768"/>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5A6F877-D330-45E8-B42A-DF6BD489C73B}">
      <dsp:nvSpPr>
        <dsp:cNvPr id="0" name=""/>
        <dsp:cNvSpPr/>
      </dsp:nvSpPr>
      <dsp:spPr>
        <a:xfrm>
          <a:off x="2939220" y="453266"/>
          <a:ext cx="3324765" cy="1018768"/>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MX" sz="2400" b="1" kern="1200" dirty="0">
              <a:latin typeface="Arial" panose="020B0604020202020204" pitchFamily="34" charset="0"/>
              <a:cs typeface="Arial" panose="020B0604020202020204" pitchFamily="34" charset="0"/>
            </a:rPr>
            <a:t>TRATADOS</a:t>
          </a:r>
          <a:endParaRPr lang="es-CL" sz="2400" b="1" kern="1200" dirty="0">
            <a:latin typeface="Arial" panose="020B0604020202020204" pitchFamily="34" charset="0"/>
            <a:cs typeface="Arial" panose="020B0604020202020204" pitchFamily="34" charset="0"/>
          </a:endParaRPr>
        </a:p>
      </dsp:txBody>
      <dsp:txXfrm>
        <a:off x="2969059" y="483105"/>
        <a:ext cx="3265087" cy="959090"/>
      </dsp:txXfrm>
    </dsp:sp>
    <dsp:sp modelId="{4DBE1589-643B-49DE-9C18-6C9A2FA3AB63}">
      <dsp:nvSpPr>
        <dsp:cNvPr id="0" name=""/>
        <dsp:cNvSpPr/>
      </dsp:nvSpPr>
      <dsp:spPr>
        <a:xfrm>
          <a:off x="1072" y="2169433"/>
          <a:ext cx="3764070" cy="2390184"/>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5AD68AB-CAF0-4349-8172-26096D263A7A}">
      <dsp:nvSpPr>
        <dsp:cNvPr id="0" name=""/>
        <dsp:cNvSpPr/>
      </dsp:nvSpPr>
      <dsp:spPr>
        <a:xfrm>
          <a:off x="419302" y="2566751"/>
          <a:ext cx="3764070" cy="2390184"/>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ClrTx/>
            <a:buSzTx/>
            <a:buFontTx/>
            <a:buNone/>
          </a:pPr>
          <a:r>
            <a:rPr lang="es-ES" sz="1700" kern="1200" dirty="0">
              <a:latin typeface="Arial" panose="020B0604020202020204" pitchFamily="34" charset="0"/>
              <a:cs typeface="Arial" panose="020B0604020202020204" pitchFamily="34" charset="0"/>
            </a:rPr>
            <a:t>“Se entiende por “tratado” un acuerdo internacional celebrado por </a:t>
          </a:r>
          <a:r>
            <a:rPr lang="es-ES" sz="1700" u="sng" kern="1200" dirty="0">
              <a:latin typeface="Arial" panose="020B0604020202020204" pitchFamily="34" charset="0"/>
              <a:cs typeface="Arial" panose="020B0604020202020204" pitchFamily="34" charset="0"/>
            </a:rPr>
            <a:t>escrito</a:t>
          </a:r>
          <a:r>
            <a:rPr lang="es-ES" sz="1700" kern="1200" dirty="0">
              <a:latin typeface="Arial" panose="020B0604020202020204" pitchFamily="34" charset="0"/>
              <a:cs typeface="Arial" panose="020B0604020202020204" pitchFamily="34" charset="0"/>
            </a:rPr>
            <a:t> entre Estados y regido por el derecho internacional, ya conste en un </a:t>
          </a:r>
          <a:r>
            <a:rPr lang="es-MX" sz="1700" kern="1200" dirty="0">
              <a:latin typeface="Arial" panose="020B0604020202020204" pitchFamily="34" charset="0"/>
              <a:cs typeface="Arial" panose="020B0604020202020204" pitchFamily="34" charset="0"/>
            </a:rPr>
            <a:t>único o en dos o más instrumentos conexos y cualquiera que sea su denominación particular”</a:t>
          </a:r>
        </a:p>
        <a:p>
          <a:pPr marL="0" lvl="0" indent="0" algn="ctr" defTabSz="755650">
            <a:lnSpc>
              <a:spcPct val="90000"/>
            </a:lnSpc>
            <a:spcBef>
              <a:spcPct val="0"/>
            </a:spcBef>
            <a:spcAft>
              <a:spcPct val="35000"/>
            </a:spcAft>
            <a:buClrTx/>
            <a:buSzTx/>
            <a:buFontTx/>
            <a:buNone/>
          </a:pPr>
          <a:r>
            <a:rPr lang="es-ES" sz="900" kern="1200" dirty="0">
              <a:solidFill>
                <a:srgbClr val="FF0000"/>
              </a:solidFill>
              <a:latin typeface="Arial" panose="020B0604020202020204" pitchFamily="34" charset="0"/>
              <a:cs typeface="Arial" panose="020B0604020202020204" pitchFamily="34" charset="0"/>
            </a:rPr>
            <a:t>(Art. 2, letra a) Convención de Viena  sobre derecho de los tratados) </a:t>
          </a:r>
          <a:endParaRPr lang="es-CL" sz="900" kern="1200" dirty="0">
            <a:solidFill>
              <a:srgbClr val="FF0000"/>
            </a:solidFill>
          </a:endParaRPr>
        </a:p>
      </dsp:txBody>
      <dsp:txXfrm>
        <a:off x="489308" y="2636757"/>
        <a:ext cx="3624058" cy="2250172"/>
      </dsp:txXfrm>
    </dsp:sp>
    <dsp:sp modelId="{57E504E5-DE97-40A3-94B6-4D2544F8E5E8}">
      <dsp:nvSpPr>
        <dsp:cNvPr id="0" name=""/>
        <dsp:cNvSpPr/>
      </dsp:nvSpPr>
      <dsp:spPr>
        <a:xfrm>
          <a:off x="4601603" y="2169433"/>
          <a:ext cx="3764070" cy="2390184"/>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5419156-6D71-4AB7-853D-1196F9B809FC}">
      <dsp:nvSpPr>
        <dsp:cNvPr id="0" name=""/>
        <dsp:cNvSpPr/>
      </dsp:nvSpPr>
      <dsp:spPr>
        <a:xfrm>
          <a:off x="5019833" y="2566751"/>
          <a:ext cx="3764070" cy="2390184"/>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ES" altLang="es-ES" sz="2000" b="0" kern="1200">
              <a:latin typeface="Arial" panose="020B0604020202020204" pitchFamily="34" charset="0"/>
              <a:cs typeface="Arial" panose="020B0604020202020204" pitchFamily="34" charset="0"/>
            </a:rPr>
            <a:t>Acuerdos suscritos entre sujetos de Derecho Internacional Público (Estados soberanos u Organizaciones Internacionales), regido por éste y destinado a producir </a:t>
          </a:r>
          <a:r>
            <a:rPr lang="es-ES" altLang="es-ES" sz="2000" b="0" u="sng" kern="1200">
              <a:latin typeface="Arial" panose="020B0604020202020204" pitchFamily="34" charset="0"/>
              <a:cs typeface="Arial" panose="020B0604020202020204" pitchFamily="34" charset="0"/>
            </a:rPr>
            <a:t>efectos jurídicos.</a:t>
          </a:r>
          <a:endParaRPr lang="es-CL" sz="2000" kern="1200" dirty="0"/>
        </a:p>
      </dsp:txBody>
      <dsp:txXfrm>
        <a:off x="5089839" y="2636757"/>
        <a:ext cx="3624058" cy="225017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0C653F-946D-4D48-943A-54C10C43A9B7}">
      <dsp:nvSpPr>
        <dsp:cNvPr id="0" name=""/>
        <dsp:cNvSpPr/>
      </dsp:nvSpPr>
      <dsp:spPr>
        <a:xfrm>
          <a:off x="70452" y="0"/>
          <a:ext cx="1825233" cy="912616"/>
        </a:xfrm>
        <a:prstGeom prst="roundRect">
          <a:avLst>
            <a:gd name="adj" fmla="val 10000"/>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s-MX" sz="2400" kern="1200" dirty="0">
              <a:latin typeface="Arial" panose="020B0604020202020204" pitchFamily="34" charset="0"/>
              <a:cs typeface="Arial" panose="020B0604020202020204" pitchFamily="34" charset="0"/>
            </a:rPr>
            <a:t>EJEMPLOS</a:t>
          </a:r>
          <a:endParaRPr lang="es-CL" sz="2400" kern="1200" dirty="0">
            <a:latin typeface="Arial" panose="020B0604020202020204" pitchFamily="34" charset="0"/>
            <a:cs typeface="Arial" panose="020B0604020202020204" pitchFamily="34" charset="0"/>
          </a:endParaRPr>
        </a:p>
      </dsp:txBody>
      <dsp:txXfrm>
        <a:off x="97182" y="26730"/>
        <a:ext cx="1771773" cy="859156"/>
      </dsp:txXfrm>
    </dsp:sp>
    <dsp:sp modelId="{C37ADFAB-3B67-4DBF-9005-80606E99F73C}">
      <dsp:nvSpPr>
        <dsp:cNvPr id="0" name=""/>
        <dsp:cNvSpPr/>
      </dsp:nvSpPr>
      <dsp:spPr>
        <a:xfrm>
          <a:off x="252976" y="912616"/>
          <a:ext cx="207565" cy="685566"/>
        </a:xfrm>
        <a:custGeom>
          <a:avLst/>
          <a:gdLst/>
          <a:ahLst/>
          <a:cxnLst/>
          <a:rect l="0" t="0" r="0" b="0"/>
          <a:pathLst>
            <a:path>
              <a:moveTo>
                <a:pt x="0" y="0"/>
              </a:moveTo>
              <a:lnTo>
                <a:pt x="0" y="685566"/>
              </a:lnTo>
              <a:lnTo>
                <a:pt x="207565" y="685566"/>
              </a:lnTo>
            </a:path>
          </a:pathLst>
        </a:custGeom>
        <a:noFill/>
        <a:ln w="15875"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635132B-681F-47EA-92D0-8D7E9E41E5EF}">
      <dsp:nvSpPr>
        <dsp:cNvPr id="0" name=""/>
        <dsp:cNvSpPr/>
      </dsp:nvSpPr>
      <dsp:spPr>
        <a:xfrm>
          <a:off x="460541" y="1141874"/>
          <a:ext cx="1460186" cy="912616"/>
        </a:xfrm>
        <a:prstGeom prst="roundRect">
          <a:avLst>
            <a:gd name="adj" fmla="val 10000"/>
          </a:avLst>
        </a:prstGeom>
        <a:solidFill>
          <a:schemeClr val="lt2">
            <a:alpha val="90000"/>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955" tIns="13970" rIns="20955" bIns="13970" numCol="1" spcCol="1270" anchor="ctr" anchorCtr="0">
          <a:noAutofit/>
        </a:bodyPr>
        <a:lstStyle/>
        <a:p>
          <a:pPr marL="0" lvl="0" indent="0" algn="ctr" defTabSz="488950">
            <a:lnSpc>
              <a:spcPct val="90000"/>
            </a:lnSpc>
            <a:spcBef>
              <a:spcPct val="0"/>
            </a:spcBef>
            <a:spcAft>
              <a:spcPct val="35000"/>
            </a:spcAft>
            <a:buNone/>
          </a:pPr>
          <a:r>
            <a:rPr lang="es-MX" sz="1100" kern="1200" dirty="0">
              <a:latin typeface="Arial" panose="020B0604020202020204" pitchFamily="34" charset="0"/>
              <a:cs typeface="Arial" panose="020B0604020202020204" pitchFamily="34" charset="0"/>
            </a:rPr>
            <a:t>Convenio sobre el trabajo marítimo </a:t>
          </a:r>
        </a:p>
        <a:p>
          <a:pPr marL="0" lvl="0" indent="0" algn="ctr" defTabSz="488950">
            <a:lnSpc>
              <a:spcPct val="90000"/>
            </a:lnSpc>
            <a:spcBef>
              <a:spcPct val="0"/>
            </a:spcBef>
            <a:spcAft>
              <a:spcPct val="35000"/>
            </a:spcAft>
            <a:buNone/>
          </a:pPr>
          <a:r>
            <a:rPr lang="es-MX" sz="1100" kern="1200" dirty="0">
              <a:latin typeface="Arial" panose="020B0604020202020204" pitchFamily="34" charset="0"/>
              <a:cs typeface="Arial" panose="020B0604020202020204" pitchFamily="34" charset="0"/>
            </a:rPr>
            <a:t>(MLC. 2006)</a:t>
          </a:r>
          <a:endParaRPr lang="es-CL" sz="1100" kern="1200" dirty="0">
            <a:latin typeface="Arial" panose="020B0604020202020204" pitchFamily="34" charset="0"/>
            <a:cs typeface="Arial" panose="020B0604020202020204" pitchFamily="34" charset="0"/>
          </a:endParaRPr>
        </a:p>
      </dsp:txBody>
      <dsp:txXfrm>
        <a:off x="487271" y="1168604"/>
        <a:ext cx="1406726" cy="859156"/>
      </dsp:txXfrm>
    </dsp:sp>
    <dsp:sp modelId="{C1EBF995-21EB-4599-858C-BF32F11CBEDC}">
      <dsp:nvSpPr>
        <dsp:cNvPr id="0" name=""/>
        <dsp:cNvSpPr/>
      </dsp:nvSpPr>
      <dsp:spPr>
        <a:xfrm>
          <a:off x="252976" y="912616"/>
          <a:ext cx="207565" cy="1826336"/>
        </a:xfrm>
        <a:custGeom>
          <a:avLst/>
          <a:gdLst/>
          <a:ahLst/>
          <a:cxnLst/>
          <a:rect l="0" t="0" r="0" b="0"/>
          <a:pathLst>
            <a:path>
              <a:moveTo>
                <a:pt x="0" y="0"/>
              </a:moveTo>
              <a:lnTo>
                <a:pt x="0" y="1826336"/>
              </a:lnTo>
              <a:lnTo>
                <a:pt x="207565" y="1826336"/>
              </a:lnTo>
            </a:path>
          </a:pathLst>
        </a:custGeom>
        <a:noFill/>
        <a:ln w="15875"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F0E1965-7281-44D9-B692-5E5B5A0FFFE0}">
      <dsp:nvSpPr>
        <dsp:cNvPr id="0" name=""/>
        <dsp:cNvSpPr/>
      </dsp:nvSpPr>
      <dsp:spPr>
        <a:xfrm>
          <a:off x="460541" y="2282645"/>
          <a:ext cx="1460186" cy="912616"/>
        </a:xfrm>
        <a:prstGeom prst="roundRect">
          <a:avLst>
            <a:gd name="adj" fmla="val 10000"/>
          </a:avLst>
        </a:prstGeom>
        <a:solidFill>
          <a:schemeClr val="lt2">
            <a:alpha val="90000"/>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955" tIns="13970" rIns="20955" bIns="13970" numCol="1" spcCol="1270" anchor="ctr" anchorCtr="0">
          <a:noAutofit/>
        </a:bodyPr>
        <a:lstStyle/>
        <a:p>
          <a:pPr marL="0" lvl="0" indent="0" algn="ctr" defTabSz="488950">
            <a:lnSpc>
              <a:spcPct val="90000"/>
            </a:lnSpc>
            <a:spcBef>
              <a:spcPct val="0"/>
            </a:spcBef>
            <a:spcAft>
              <a:spcPct val="35000"/>
            </a:spcAft>
            <a:buNone/>
          </a:pPr>
          <a:r>
            <a:rPr lang="es-MX" sz="1100" kern="1200" dirty="0">
              <a:latin typeface="Arial" panose="020B0604020202020204" pitchFamily="34" charset="0"/>
              <a:cs typeface="Arial" panose="020B0604020202020204" pitchFamily="34" charset="0"/>
            </a:rPr>
            <a:t>Convenio internacional para la seguridad de la vida humana en el mar </a:t>
          </a:r>
        </a:p>
        <a:p>
          <a:pPr marL="0" lvl="0" indent="0" algn="ctr" defTabSz="488950">
            <a:lnSpc>
              <a:spcPct val="90000"/>
            </a:lnSpc>
            <a:spcBef>
              <a:spcPct val="0"/>
            </a:spcBef>
            <a:spcAft>
              <a:spcPct val="35000"/>
            </a:spcAft>
            <a:buNone/>
          </a:pPr>
          <a:r>
            <a:rPr lang="es-CL" sz="1100" kern="1200" dirty="0">
              <a:latin typeface="Arial" panose="020B0604020202020204" pitchFamily="34" charset="0"/>
              <a:cs typeface="Arial" panose="020B0604020202020204" pitchFamily="34" charset="0"/>
            </a:rPr>
            <a:t>(SOLAS)</a:t>
          </a:r>
        </a:p>
      </dsp:txBody>
      <dsp:txXfrm>
        <a:off x="487271" y="2309375"/>
        <a:ext cx="1406726" cy="859156"/>
      </dsp:txXfrm>
    </dsp:sp>
    <dsp:sp modelId="{3ECFC74F-2A50-42C5-BC6D-3EC485E4B5E0}">
      <dsp:nvSpPr>
        <dsp:cNvPr id="0" name=""/>
        <dsp:cNvSpPr/>
      </dsp:nvSpPr>
      <dsp:spPr>
        <a:xfrm>
          <a:off x="252976" y="912616"/>
          <a:ext cx="207565" cy="2967107"/>
        </a:xfrm>
        <a:custGeom>
          <a:avLst/>
          <a:gdLst/>
          <a:ahLst/>
          <a:cxnLst/>
          <a:rect l="0" t="0" r="0" b="0"/>
          <a:pathLst>
            <a:path>
              <a:moveTo>
                <a:pt x="0" y="0"/>
              </a:moveTo>
              <a:lnTo>
                <a:pt x="0" y="2967107"/>
              </a:lnTo>
              <a:lnTo>
                <a:pt x="207565" y="2967107"/>
              </a:lnTo>
            </a:path>
          </a:pathLst>
        </a:custGeom>
        <a:noFill/>
        <a:ln w="15875"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9482160-FCB3-4B4A-8E13-3B0BDDAE796C}">
      <dsp:nvSpPr>
        <dsp:cNvPr id="0" name=""/>
        <dsp:cNvSpPr/>
      </dsp:nvSpPr>
      <dsp:spPr>
        <a:xfrm>
          <a:off x="460541" y="3423415"/>
          <a:ext cx="1460186" cy="912616"/>
        </a:xfrm>
        <a:prstGeom prst="roundRect">
          <a:avLst>
            <a:gd name="adj" fmla="val 10000"/>
          </a:avLst>
        </a:prstGeom>
        <a:solidFill>
          <a:schemeClr val="lt2">
            <a:alpha val="90000"/>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955" tIns="13970" rIns="20955" bIns="13970" numCol="1" spcCol="1270" anchor="ctr" anchorCtr="0">
          <a:noAutofit/>
        </a:bodyPr>
        <a:lstStyle/>
        <a:p>
          <a:pPr marL="0" lvl="0" indent="0" algn="ctr" defTabSz="488950">
            <a:lnSpc>
              <a:spcPct val="90000"/>
            </a:lnSpc>
            <a:spcBef>
              <a:spcPct val="0"/>
            </a:spcBef>
            <a:spcAft>
              <a:spcPct val="35000"/>
            </a:spcAft>
            <a:buNone/>
          </a:pPr>
          <a:r>
            <a:rPr lang="es-MX" sz="1100" kern="1200" dirty="0"/>
            <a:t>Convenio internacional para prevenir la contaminación por los buques</a:t>
          </a:r>
        </a:p>
        <a:p>
          <a:pPr marL="0" lvl="0" indent="0" algn="ctr" defTabSz="488950">
            <a:lnSpc>
              <a:spcPct val="90000"/>
            </a:lnSpc>
            <a:spcBef>
              <a:spcPct val="0"/>
            </a:spcBef>
            <a:spcAft>
              <a:spcPct val="35000"/>
            </a:spcAft>
            <a:buNone/>
          </a:pPr>
          <a:r>
            <a:rPr lang="es-MX" sz="1100" kern="1200" dirty="0"/>
            <a:t>(MARPOL)</a:t>
          </a:r>
          <a:endParaRPr lang="es-CL" sz="1100" kern="1200" dirty="0"/>
        </a:p>
      </dsp:txBody>
      <dsp:txXfrm>
        <a:off x="487271" y="3450145"/>
        <a:ext cx="1406726" cy="85915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870152-2236-43EF-A752-56DAEAB201B7}">
      <dsp:nvSpPr>
        <dsp:cNvPr id="0" name=""/>
        <dsp:cNvSpPr/>
      </dsp:nvSpPr>
      <dsp:spPr>
        <a:xfrm>
          <a:off x="792086" y="53862"/>
          <a:ext cx="4322513" cy="1139927"/>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s-ES" sz="2400" kern="1200" dirty="0">
              <a:solidFill>
                <a:schemeClr val="tx1"/>
              </a:solidFill>
              <a:latin typeface="Arial" panose="020B0604020202020204" pitchFamily="34" charset="0"/>
              <a:cs typeface="Arial" panose="020B0604020202020204" pitchFamily="34" charset="0"/>
            </a:rPr>
            <a:t>ETAPA PRELIMINAR</a:t>
          </a:r>
          <a:endParaRPr lang="es-CL" sz="2400" kern="1200" dirty="0">
            <a:solidFill>
              <a:schemeClr val="tx1"/>
            </a:solidFill>
          </a:endParaRPr>
        </a:p>
      </dsp:txBody>
      <dsp:txXfrm>
        <a:off x="825473" y="87249"/>
        <a:ext cx="4255739" cy="1073153"/>
      </dsp:txXfrm>
    </dsp:sp>
    <dsp:sp modelId="{A99211AD-C5D2-422D-BE77-3B2FC5395765}">
      <dsp:nvSpPr>
        <dsp:cNvPr id="0" name=""/>
        <dsp:cNvSpPr/>
      </dsp:nvSpPr>
      <dsp:spPr>
        <a:xfrm>
          <a:off x="1224337" y="1193789"/>
          <a:ext cx="383029" cy="802383"/>
        </a:xfrm>
        <a:custGeom>
          <a:avLst/>
          <a:gdLst/>
          <a:ahLst/>
          <a:cxnLst/>
          <a:rect l="0" t="0" r="0" b="0"/>
          <a:pathLst>
            <a:path>
              <a:moveTo>
                <a:pt x="0" y="0"/>
              </a:moveTo>
              <a:lnTo>
                <a:pt x="0" y="802383"/>
              </a:lnTo>
              <a:lnTo>
                <a:pt x="383029" y="80238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7693037-1285-41B6-9D87-F051B87B6ED0}">
      <dsp:nvSpPr>
        <dsp:cNvPr id="0" name=""/>
        <dsp:cNvSpPr/>
      </dsp:nvSpPr>
      <dsp:spPr>
        <a:xfrm>
          <a:off x="1607367" y="1426209"/>
          <a:ext cx="1823883" cy="113992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0005" tIns="26670" rIns="40005" bIns="26670" numCol="1" spcCol="1270" anchor="ctr" anchorCtr="0">
          <a:noAutofit/>
        </a:bodyPr>
        <a:lstStyle/>
        <a:p>
          <a:pPr marL="0" lvl="0" indent="0" algn="ctr" defTabSz="933450">
            <a:lnSpc>
              <a:spcPct val="90000"/>
            </a:lnSpc>
            <a:spcBef>
              <a:spcPct val="0"/>
            </a:spcBef>
            <a:spcAft>
              <a:spcPct val="35000"/>
            </a:spcAft>
            <a:buNone/>
          </a:pPr>
          <a:r>
            <a:rPr lang="es-ES" sz="2100" kern="1200" dirty="0">
              <a:latin typeface="Arial" panose="020B0604020202020204" pitchFamily="34" charset="0"/>
              <a:cs typeface="Arial" panose="020B0604020202020204" pitchFamily="34" charset="0"/>
            </a:rPr>
            <a:t>Negociación.</a:t>
          </a:r>
          <a:endParaRPr lang="es-CL" sz="2100" kern="1200" dirty="0"/>
        </a:p>
      </dsp:txBody>
      <dsp:txXfrm>
        <a:off x="1640754" y="1459596"/>
        <a:ext cx="1757109" cy="1073153"/>
      </dsp:txXfrm>
    </dsp:sp>
    <dsp:sp modelId="{1766361C-4D91-497E-80E2-94747EC220EF}">
      <dsp:nvSpPr>
        <dsp:cNvPr id="0" name=""/>
        <dsp:cNvSpPr/>
      </dsp:nvSpPr>
      <dsp:spPr>
        <a:xfrm>
          <a:off x="1224337" y="1193789"/>
          <a:ext cx="383029" cy="2227292"/>
        </a:xfrm>
        <a:custGeom>
          <a:avLst/>
          <a:gdLst/>
          <a:ahLst/>
          <a:cxnLst/>
          <a:rect l="0" t="0" r="0" b="0"/>
          <a:pathLst>
            <a:path>
              <a:moveTo>
                <a:pt x="0" y="0"/>
              </a:moveTo>
              <a:lnTo>
                <a:pt x="0" y="2227292"/>
              </a:lnTo>
              <a:lnTo>
                <a:pt x="383029" y="222729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1A0DD3B-669A-4C0D-8589-06712D36DBAA}">
      <dsp:nvSpPr>
        <dsp:cNvPr id="0" name=""/>
        <dsp:cNvSpPr/>
      </dsp:nvSpPr>
      <dsp:spPr>
        <a:xfrm>
          <a:off x="1607367" y="2851118"/>
          <a:ext cx="1823883" cy="113992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0005" tIns="26670" rIns="40005" bIns="26670" numCol="1" spcCol="1270" anchor="ctr" anchorCtr="0">
          <a:noAutofit/>
        </a:bodyPr>
        <a:lstStyle/>
        <a:p>
          <a:pPr marL="0" lvl="0" indent="0" algn="ctr" defTabSz="933450">
            <a:lnSpc>
              <a:spcPct val="90000"/>
            </a:lnSpc>
            <a:spcBef>
              <a:spcPct val="0"/>
            </a:spcBef>
            <a:spcAft>
              <a:spcPct val="35000"/>
            </a:spcAft>
            <a:buNone/>
          </a:pPr>
          <a:r>
            <a:rPr lang="es-ES" sz="2100" kern="1200" dirty="0">
              <a:latin typeface="Arial" panose="020B0604020202020204" pitchFamily="34" charset="0"/>
              <a:cs typeface="Arial" panose="020B0604020202020204" pitchFamily="34" charset="0"/>
            </a:rPr>
            <a:t>Adopción.</a:t>
          </a:r>
          <a:endParaRPr lang="es-CL" sz="2100" kern="1200" dirty="0"/>
        </a:p>
      </dsp:txBody>
      <dsp:txXfrm>
        <a:off x="1640754" y="2884505"/>
        <a:ext cx="1757109" cy="1073153"/>
      </dsp:txXfrm>
    </dsp:sp>
    <dsp:sp modelId="{092F46E2-3F89-4242-8693-8FFF87E1B918}">
      <dsp:nvSpPr>
        <dsp:cNvPr id="0" name=""/>
        <dsp:cNvSpPr/>
      </dsp:nvSpPr>
      <dsp:spPr>
        <a:xfrm>
          <a:off x="1224337" y="1193789"/>
          <a:ext cx="383029" cy="3652202"/>
        </a:xfrm>
        <a:custGeom>
          <a:avLst/>
          <a:gdLst/>
          <a:ahLst/>
          <a:cxnLst/>
          <a:rect l="0" t="0" r="0" b="0"/>
          <a:pathLst>
            <a:path>
              <a:moveTo>
                <a:pt x="0" y="0"/>
              </a:moveTo>
              <a:lnTo>
                <a:pt x="0" y="3652202"/>
              </a:lnTo>
              <a:lnTo>
                <a:pt x="383029" y="365220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E26650E-B397-41CE-9601-3003288E3C29}">
      <dsp:nvSpPr>
        <dsp:cNvPr id="0" name=""/>
        <dsp:cNvSpPr/>
      </dsp:nvSpPr>
      <dsp:spPr>
        <a:xfrm>
          <a:off x="1607367" y="4276028"/>
          <a:ext cx="1823883" cy="113992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0005" tIns="26670" rIns="40005" bIns="26670" numCol="1" spcCol="1270" anchor="ctr" anchorCtr="0">
          <a:noAutofit/>
        </a:bodyPr>
        <a:lstStyle/>
        <a:p>
          <a:pPr marL="0" lvl="0" indent="0" algn="ctr" defTabSz="933450">
            <a:lnSpc>
              <a:spcPct val="90000"/>
            </a:lnSpc>
            <a:spcBef>
              <a:spcPct val="0"/>
            </a:spcBef>
            <a:spcAft>
              <a:spcPct val="35000"/>
            </a:spcAft>
            <a:buNone/>
          </a:pPr>
          <a:r>
            <a:rPr lang="es-ES" sz="2100" kern="1200">
              <a:latin typeface="Arial" panose="020B0604020202020204" pitchFamily="34" charset="0"/>
              <a:cs typeface="Arial" panose="020B0604020202020204" pitchFamily="34" charset="0"/>
            </a:rPr>
            <a:t>Autenticación del texto.</a:t>
          </a:r>
          <a:endParaRPr lang="es-CL" sz="2100" kern="1200"/>
        </a:p>
      </dsp:txBody>
      <dsp:txXfrm>
        <a:off x="1640754" y="4309415"/>
        <a:ext cx="1757109" cy="1073153"/>
      </dsp:txXfrm>
    </dsp:sp>
    <dsp:sp modelId="{2BEDFB83-37F0-4CC7-BDC1-1B697B631BB2}">
      <dsp:nvSpPr>
        <dsp:cNvPr id="0" name=""/>
        <dsp:cNvSpPr/>
      </dsp:nvSpPr>
      <dsp:spPr>
        <a:xfrm>
          <a:off x="5635341" y="1300"/>
          <a:ext cx="5179077" cy="1139927"/>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s-ES" sz="2400" b="0" kern="1200" dirty="0">
              <a:solidFill>
                <a:schemeClr val="tx1"/>
              </a:solidFill>
              <a:latin typeface="Arial" panose="020B0604020202020204" pitchFamily="34" charset="0"/>
              <a:cs typeface="Arial" panose="020B0604020202020204" pitchFamily="34" charset="0"/>
            </a:rPr>
            <a:t>INCORPORACIÓN AL ORDENAMIENTO JURÍDICO NACIONAL</a:t>
          </a:r>
          <a:endParaRPr lang="es-CL" sz="2400" b="0" kern="1200" dirty="0">
            <a:solidFill>
              <a:schemeClr val="tx1"/>
            </a:solidFill>
          </a:endParaRPr>
        </a:p>
      </dsp:txBody>
      <dsp:txXfrm>
        <a:off x="5668728" y="34687"/>
        <a:ext cx="5112303" cy="1073153"/>
      </dsp:txXfrm>
    </dsp:sp>
    <dsp:sp modelId="{8AAADF75-2D2F-4953-89D0-BC42929DEB18}">
      <dsp:nvSpPr>
        <dsp:cNvPr id="0" name=""/>
        <dsp:cNvSpPr/>
      </dsp:nvSpPr>
      <dsp:spPr>
        <a:xfrm>
          <a:off x="6153249" y="1141227"/>
          <a:ext cx="517907" cy="854945"/>
        </a:xfrm>
        <a:custGeom>
          <a:avLst/>
          <a:gdLst/>
          <a:ahLst/>
          <a:cxnLst/>
          <a:rect l="0" t="0" r="0" b="0"/>
          <a:pathLst>
            <a:path>
              <a:moveTo>
                <a:pt x="0" y="0"/>
              </a:moveTo>
              <a:lnTo>
                <a:pt x="0" y="854945"/>
              </a:lnTo>
              <a:lnTo>
                <a:pt x="517907" y="85494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783061F-9248-4C1D-BF23-C670A83A3048}">
      <dsp:nvSpPr>
        <dsp:cNvPr id="0" name=""/>
        <dsp:cNvSpPr/>
      </dsp:nvSpPr>
      <dsp:spPr>
        <a:xfrm>
          <a:off x="6671157" y="1426209"/>
          <a:ext cx="1823883" cy="113992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0005" tIns="26670" rIns="40005" bIns="26670" numCol="1" spcCol="1270" anchor="ctr" anchorCtr="0">
          <a:noAutofit/>
        </a:bodyPr>
        <a:lstStyle/>
        <a:p>
          <a:pPr marL="0" lvl="0" indent="0" algn="ctr" defTabSz="933450">
            <a:lnSpc>
              <a:spcPct val="90000"/>
            </a:lnSpc>
            <a:spcBef>
              <a:spcPct val="0"/>
            </a:spcBef>
            <a:spcAft>
              <a:spcPct val="35000"/>
            </a:spcAft>
            <a:buNone/>
          </a:pPr>
          <a:r>
            <a:rPr lang="es-MX" altLang="es-ES" sz="2100" b="0" kern="1200" dirty="0">
              <a:latin typeface="Arial" panose="020B0604020202020204" pitchFamily="34" charset="0"/>
            </a:rPr>
            <a:t>Aprobación por el Poder Legislativo </a:t>
          </a:r>
          <a:endParaRPr lang="es-CL" sz="2100" kern="1200" dirty="0"/>
        </a:p>
      </dsp:txBody>
      <dsp:txXfrm>
        <a:off x="6704544" y="1459596"/>
        <a:ext cx="1757109" cy="1073153"/>
      </dsp:txXfrm>
    </dsp:sp>
    <dsp:sp modelId="{57BAE1D3-F88D-4F52-BD08-F3E3437B6C84}">
      <dsp:nvSpPr>
        <dsp:cNvPr id="0" name=""/>
        <dsp:cNvSpPr/>
      </dsp:nvSpPr>
      <dsp:spPr>
        <a:xfrm>
          <a:off x="6153249" y="1141227"/>
          <a:ext cx="517907" cy="2279854"/>
        </a:xfrm>
        <a:custGeom>
          <a:avLst/>
          <a:gdLst/>
          <a:ahLst/>
          <a:cxnLst/>
          <a:rect l="0" t="0" r="0" b="0"/>
          <a:pathLst>
            <a:path>
              <a:moveTo>
                <a:pt x="0" y="0"/>
              </a:moveTo>
              <a:lnTo>
                <a:pt x="0" y="2279854"/>
              </a:lnTo>
              <a:lnTo>
                <a:pt x="517907" y="227985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619153C-15DB-4732-9FB4-96F05F1B262E}">
      <dsp:nvSpPr>
        <dsp:cNvPr id="0" name=""/>
        <dsp:cNvSpPr/>
      </dsp:nvSpPr>
      <dsp:spPr>
        <a:xfrm>
          <a:off x="6671157" y="2851118"/>
          <a:ext cx="1823883" cy="113992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0005" tIns="26670" rIns="40005" bIns="26670" numCol="1" spcCol="1270" anchor="ctr" anchorCtr="0">
          <a:noAutofit/>
        </a:bodyPr>
        <a:lstStyle/>
        <a:p>
          <a:pPr marL="0" lvl="0" indent="0" algn="ctr" defTabSz="933450">
            <a:lnSpc>
              <a:spcPct val="90000"/>
            </a:lnSpc>
            <a:spcBef>
              <a:spcPct val="0"/>
            </a:spcBef>
            <a:spcAft>
              <a:spcPct val="35000"/>
            </a:spcAft>
            <a:buNone/>
          </a:pPr>
          <a:r>
            <a:rPr lang="es-MX" altLang="es-ES" sz="2100" b="0" u="sng" kern="1200" dirty="0">
              <a:latin typeface="Arial" panose="020B0604020202020204" pitchFamily="34" charset="0"/>
            </a:rPr>
            <a:t>Ratificación</a:t>
          </a:r>
          <a:r>
            <a:rPr lang="es-MX" altLang="es-ES" sz="2100" b="0" kern="1200" dirty="0">
              <a:latin typeface="Arial" panose="020B0604020202020204" pitchFamily="34" charset="0"/>
            </a:rPr>
            <a:t> por el Jefe de Estado </a:t>
          </a:r>
          <a:endParaRPr lang="es-CL" sz="2100" kern="1200" dirty="0"/>
        </a:p>
      </dsp:txBody>
      <dsp:txXfrm>
        <a:off x="6704544" y="2884505"/>
        <a:ext cx="1757109" cy="1073153"/>
      </dsp:txXfrm>
    </dsp:sp>
    <dsp:sp modelId="{3545671B-3812-4694-846A-3F3D7C634580}">
      <dsp:nvSpPr>
        <dsp:cNvPr id="0" name=""/>
        <dsp:cNvSpPr/>
      </dsp:nvSpPr>
      <dsp:spPr>
        <a:xfrm>
          <a:off x="6153249" y="1141227"/>
          <a:ext cx="517907" cy="3704764"/>
        </a:xfrm>
        <a:custGeom>
          <a:avLst/>
          <a:gdLst/>
          <a:ahLst/>
          <a:cxnLst/>
          <a:rect l="0" t="0" r="0" b="0"/>
          <a:pathLst>
            <a:path>
              <a:moveTo>
                <a:pt x="0" y="0"/>
              </a:moveTo>
              <a:lnTo>
                <a:pt x="0" y="3704764"/>
              </a:lnTo>
              <a:lnTo>
                <a:pt x="517907" y="370476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97C4E07-8DAE-4176-9797-919DA396FD37}">
      <dsp:nvSpPr>
        <dsp:cNvPr id="0" name=""/>
        <dsp:cNvSpPr/>
      </dsp:nvSpPr>
      <dsp:spPr>
        <a:xfrm>
          <a:off x="6671157" y="4276028"/>
          <a:ext cx="1823883" cy="113992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0005" tIns="26670" rIns="40005" bIns="26670" numCol="1" spcCol="1270" anchor="ctr" anchorCtr="0">
          <a:noAutofit/>
        </a:bodyPr>
        <a:lstStyle/>
        <a:p>
          <a:pPr marL="0" lvl="0" indent="0" algn="ctr" defTabSz="933450">
            <a:lnSpc>
              <a:spcPct val="90000"/>
            </a:lnSpc>
            <a:spcBef>
              <a:spcPct val="0"/>
            </a:spcBef>
            <a:spcAft>
              <a:spcPct val="35000"/>
            </a:spcAft>
            <a:buNone/>
          </a:pPr>
          <a:r>
            <a:rPr lang="es-MX" altLang="es-ES" sz="2100" b="0" kern="1200">
              <a:latin typeface="Arial" panose="020B0604020202020204" pitchFamily="34" charset="0"/>
            </a:rPr>
            <a:t>Promulgación del Tratado como Ley.</a:t>
          </a:r>
          <a:r>
            <a:rPr lang="es-ES" sz="2100" b="0" kern="1200">
              <a:solidFill>
                <a:srgbClr val="FF0000"/>
              </a:solidFill>
              <a:latin typeface="Arial" panose="020B0604020202020204" pitchFamily="34" charset="0"/>
              <a:cs typeface="Arial" panose="020B0604020202020204" pitchFamily="34" charset="0"/>
            </a:rPr>
            <a:t> </a:t>
          </a:r>
          <a:endParaRPr lang="es-CL" sz="2100" kern="1200"/>
        </a:p>
      </dsp:txBody>
      <dsp:txXfrm>
        <a:off x="6704544" y="4309415"/>
        <a:ext cx="1757109" cy="107315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2755C3-BB10-4057-809B-73B29AF7B901}">
      <dsp:nvSpPr>
        <dsp:cNvPr id="0" name=""/>
        <dsp:cNvSpPr/>
      </dsp:nvSpPr>
      <dsp:spPr>
        <a:xfrm>
          <a:off x="4721122" y="3261771"/>
          <a:ext cx="91440" cy="607703"/>
        </a:xfrm>
        <a:custGeom>
          <a:avLst/>
          <a:gdLst/>
          <a:ahLst/>
          <a:cxnLst/>
          <a:rect l="0" t="0" r="0" b="0"/>
          <a:pathLst>
            <a:path>
              <a:moveTo>
                <a:pt x="45720" y="0"/>
              </a:moveTo>
              <a:lnTo>
                <a:pt x="45720" y="60770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17D1FF6-BB0C-486D-9E02-3BCAC264D63C}">
      <dsp:nvSpPr>
        <dsp:cNvPr id="0" name=""/>
        <dsp:cNvSpPr/>
      </dsp:nvSpPr>
      <dsp:spPr>
        <a:xfrm>
          <a:off x="3489910" y="1327219"/>
          <a:ext cx="1276932" cy="607703"/>
        </a:xfrm>
        <a:custGeom>
          <a:avLst/>
          <a:gdLst/>
          <a:ahLst/>
          <a:cxnLst/>
          <a:rect l="0" t="0" r="0" b="0"/>
          <a:pathLst>
            <a:path>
              <a:moveTo>
                <a:pt x="0" y="0"/>
              </a:moveTo>
              <a:lnTo>
                <a:pt x="0" y="414132"/>
              </a:lnTo>
              <a:lnTo>
                <a:pt x="1276932" y="414132"/>
              </a:lnTo>
              <a:lnTo>
                <a:pt x="1276932" y="60770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A208138-81F2-4AF4-A7D7-581D20B41EB5}">
      <dsp:nvSpPr>
        <dsp:cNvPr id="0" name=""/>
        <dsp:cNvSpPr/>
      </dsp:nvSpPr>
      <dsp:spPr>
        <a:xfrm>
          <a:off x="2167258" y="3261771"/>
          <a:ext cx="91440" cy="607703"/>
        </a:xfrm>
        <a:custGeom>
          <a:avLst/>
          <a:gdLst/>
          <a:ahLst/>
          <a:cxnLst/>
          <a:rect l="0" t="0" r="0" b="0"/>
          <a:pathLst>
            <a:path>
              <a:moveTo>
                <a:pt x="45720" y="0"/>
              </a:moveTo>
              <a:lnTo>
                <a:pt x="45720" y="60770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142B774-A50D-4258-821D-CF302E7E62AC}">
      <dsp:nvSpPr>
        <dsp:cNvPr id="0" name=""/>
        <dsp:cNvSpPr/>
      </dsp:nvSpPr>
      <dsp:spPr>
        <a:xfrm>
          <a:off x="2212978" y="1327219"/>
          <a:ext cx="1276932" cy="607703"/>
        </a:xfrm>
        <a:custGeom>
          <a:avLst/>
          <a:gdLst/>
          <a:ahLst/>
          <a:cxnLst/>
          <a:rect l="0" t="0" r="0" b="0"/>
          <a:pathLst>
            <a:path>
              <a:moveTo>
                <a:pt x="1276932" y="0"/>
              </a:moveTo>
              <a:lnTo>
                <a:pt x="1276932" y="414132"/>
              </a:lnTo>
              <a:lnTo>
                <a:pt x="0" y="414132"/>
              </a:lnTo>
              <a:lnTo>
                <a:pt x="0" y="60770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EF4C134-30A9-4CAB-BEBF-11D4518B0E00}">
      <dsp:nvSpPr>
        <dsp:cNvPr id="0" name=""/>
        <dsp:cNvSpPr/>
      </dsp:nvSpPr>
      <dsp:spPr>
        <a:xfrm>
          <a:off x="1949397" y="371"/>
          <a:ext cx="3081025" cy="132684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E23700F-8140-4DC6-9DA5-141A96D6C2FD}">
      <dsp:nvSpPr>
        <dsp:cNvPr id="0" name=""/>
        <dsp:cNvSpPr/>
      </dsp:nvSpPr>
      <dsp:spPr>
        <a:xfrm>
          <a:off x="2181567" y="220932"/>
          <a:ext cx="3081025" cy="132684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MX" sz="2400" kern="1200" dirty="0">
              <a:latin typeface="Arial" panose="020B0604020202020204" pitchFamily="34" charset="0"/>
              <a:cs typeface="Arial" panose="020B0604020202020204" pitchFamily="34" charset="0"/>
            </a:rPr>
            <a:t>COSTUMBRE</a:t>
          </a:r>
          <a:endParaRPr lang="es-CL" sz="2400" kern="1200" dirty="0">
            <a:latin typeface="Arial" panose="020B0604020202020204" pitchFamily="34" charset="0"/>
            <a:cs typeface="Arial" panose="020B0604020202020204" pitchFamily="34" charset="0"/>
          </a:endParaRPr>
        </a:p>
      </dsp:txBody>
      <dsp:txXfrm>
        <a:off x="2220429" y="259794"/>
        <a:ext cx="3003301" cy="1249124"/>
      </dsp:txXfrm>
    </dsp:sp>
    <dsp:sp modelId="{9DA48AE0-DA3A-4553-826B-93C452BAC17A}">
      <dsp:nvSpPr>
        <dsp:cNvPr id="0" name=""/>
        <dsp:cNvSpPr/>
      </dsp:nvSpPr>
      <dsp:spPr>
        <a:xfrm>
          <a:off x="1168216" y="1934923"/>
          <a:ext cx="2089525" cy="132684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30EF7CE-C8C2-4B61-93F7-523ABBD22247}">
      <dsp:nvSpPr>
        <dsp:cNvPr id="0" name=""/>
        <dsp:cNvSpPr/>
      </dsp:nvSpPr>
      <dsp:spPr>
        <a:xfrm>
          <a:off x="1400385" y="2155484"/>
          <a:ext cx="2089525" cy="132684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Elemento </a:t>
          </a:r>
        </a:p>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objetivo</a:t>
          </a:r>
          <a:endParaRPr lang="es-CL" sz="2000" kern="1200" dirty="0"/>
        </a:p>
      </dsp:txBody>
      <dsp:txXfrm>
        <a:off x="1439247" y="2194346"/>
        <a:ext cx="2011801" cy="1249124"/>
      </dsp:txXfrm>
    </dsp:sp>
    <dsp:sp modelId="{C42702F4-8468-4CB3-99A2-C0A32536F544}">
      <dsp:nvSpPr>
        <dsp:cNvPr id="0" name=""/>
        <dsp:cNvSpPr/>
      </dsp:nvSpPr>
      <dsp:spPr>
        <a:xfrm>
          <a:off x="1168216" y="3869475"/>
          <a:ext cx="2089525" cy="132684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7B8C0F9-39E7-4A6A-AADE-9BE3678509D4}">
      <dsp:nvSpPr>
        <dsp:cNvPr id="0" name=""/>
        <dsp:cNvSpPr/>
      </dsp:nvSpPr>
      <dsp:spPr>
        <a:xfrm>
          <a:off x="1400385" y="4090036"/>
          <a:ext cx="2089525" cy="132684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MX" sz="2000" kern="1200" dirty="0">
              <a:latin typeface="Arial" panose="020B0604020202020204" pitchFamily="34" charset="0"/>
              <a:cs typeface="Arial" panose="020B0604020202020204" pitchFamily="34" charset="0"/>
            </a:rPr>
            <a:t>Repetición de ciertos usos o prácticas entre los Estados</a:t>
          </a:r>
          <a:endParaRPr lang="es-CL" sz="2000" kern="1200" dirty="0"/>
        </a:p>
      </dsp:txBody>
      <dsp:txXfrm>
        <a:off x="1439247" y="4128898"/>
        <a:ext cx="2011801" cy="1249124"/>
      </dsp:txXfrm>
    </dsp:sp>
    <dsp:sp modelId="{AD96C2D2-59DA-4767-BD87-CE84C0A1F861}">
      <dsp:nvSpPr>
        <dsp:cNvPr id="0" name=""/>
        <dsp:cNvSpPr/>
      </dsp:nvSpPr>
      <dsp:spPr>
        <a:xfrm>
          <a:off x="3722080" y="1934923"/>
          <a:ext cx="2089525" cy="132684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99EB2F2-F219-4313-A557-DD6DF1C6DBF3}">
      <dsp:nvSpPr>
        <dsp:cNvPr id="0" name=""/>
        <dsp:cNvSpPr/>
      </dsp:nvSpPr>
      <dsp:spPr>
        <a:xfrm>
          <a:off x="3954249" y="2155484"/>
          <a:ext cx="2089525" cy="132684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Elemento Subjetivo</a:t>
          </a:r>
          <a:endParaRPr lang="es-CL" sz="2000" kern="1200" dirty="0"/>
        </a:p>
      </dsp:txBody>
      <dsp:txXfrm>
        <a:off x="3993111" y="2194346"/>
        <a:ext cx="2011801" cy="1249124"/>
      </dsp:txXfrm>
    </dsp:sp>
    <dsp:sp modelId="{6854B908-AF43-44A1-8598-BEC370644247}">
      <dsp:nvSpPr>
        <dsp:cNvPr id="0" name=""/>
        <dsp:cNvSpPr/>
      </dsp:nvSpPr>
      <dsp:spPr>
        <a:xfrm>
          <a:off x="3722080" y="3869475"/>
          <a:ext cx="2089525" cy="132684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A4A5FE9-4403-4107-9D81-1D8D755467D9}">
      <dsp:nvSpPr>
        <dsp:cNvPr id="0" name=""/>
        <dsp:cNvSpPr/>
      </dsp:nvSpPr>
      <dsp:spPr>
        <a:xfrm>
          <a:off x="3954249" y="4090036"/>
          <a:ext cx="2089525" cy="132684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MX" sz="2000" kern="1200" dirty="0">
              <a:latin typeface="Arial" panose="020B0604020202020204" pitchFamily="34" charset="0"/>
              <a:cs typeface="Arial" panose="020B0604020202020204" pitchFamily="34" charset="0"/>
            </a:rPr>
            <a:t>Convicción de que dicha práctica es obligatoria</a:t>
          </a:r>
          <a:endParaRPr lang="es-CL" sz="2000" kern="1200" dirty="0"/>
        </a:p>
      </dsp:txBody>
      <dsp:txXfrm>
        <a:off x="3993111" y="4128898"/>
        <a:ext cx="2011801" cy="1249124"/>
      </dsp:txXfrm>
    </dsp:sp>
    <dsp:sp modelId="{8F0AB68D-23EE-41DD-9FAA-03DF9A0AD062}">
      <dsp:nvSpPr>
        <dsp:cNvPr id="0" name=""/>
        <dsp:cNvSpPr/>
      </dsp:nvSpPr>
      <dsp:spPr>
        <a:xfrm>
          <a:off x="5811605" y="371"/>
          <a:ext cx="2683598" cy="175889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B3EE203-DF4D-4AC1-9B9B-6FBDA5425E38}">
      <dsp:nvSpPr>
        <dsp:cNvPr id="0" name=""/>
        <dsp:cNvSpPr/>
      </dsp:nvSpPr>
      <dsp:spPr>
        <a:xfrm>
          <a:off x="6043774" y="220932"/>
          <a:ext cx="2683598" cy="1758896"/>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endParaRPr lang="es-MX" sz="1400" kern="1200" dirty="0">
            <a:solidFill>
              <a:schemeClr val="tx1"/>
            </a:solidFill>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s-MX" sz="1400" kern="1200" dirty="0">
              <a:solidFill>
                <a:schemeClr val="tx1"/>
              </a:solidFill>
              <a:latin typeface="Arial" panose="020B0604020202020204" pitchFamily="34" charset="0"/>
              <a:cs typeface="Arial" panose="020B0604020202020204" pitchFamily="34" charset="0"/>
            </a:rPr>
            <a:t>Art. 38, N°1, letra b. Estatuto CIJ</a:t>
          </a:r>
        </a:p>
        <a:p>
          <a:pPr marL="0" lvl="0" indent="0" algn="ctr" defTabSz="622300">
            <a:lnSpc>
              <a:spcPct val="90000"/>
            </a:lnSpc>
            <a:spcBef>
              <a:spcPct val="0"/>
            </a:spcBef>
            <a:spcAft>
              <a:spcPct val="35000"/>
            </a:spcAft>
            <a:buNone/>
          </a:pPr>
          <a:r>
            <a:rPr lang="es-MX" sz="1600" kern="1200" dirty="0">
              <a:solidFill>
                <a:schemeClr val="tx1"/>
              </a:solidFill>
              <a:latin typeface="Arial" panose="020B0604020202020204" pitchFamily="34" charset="0"/>
              <a:cs typeface="Arial" panose="020B0604020202020204" pitchFamily="34" charset="0"/>
            </a:rPr>
            <a:t>la </a:t>
          </a:r>
          <a:r>
            <a:rPr lang="es-MX" sz="1600" u="sng" kern="1200" dirty="0">
              <a:solidFill>
                <a:schemeClr val="tx1"/>
              </a:solidFill>
              <a:latin typeface="Arial" panose="020B0604020202020204" pitchFamily="34" charset="0"/>
              <a:cs typeface="Arial" panose="020B0604020202020204" pitchFamily="34" charset="0"/>
            </a:rPr>
            <a:t>costumbre internacional </a:t>
          </a:r>
          <a:r>
            <a:rPr lang="es-MX" sz="1600" kern="1200" dirty="0">
              <a:solidFill>
                <a:schemeClr val="tx1"/>
              </a:solidFill>
              <a:latin typeface="Arial" panose="020B0604020202020204" pitchFamily="34" charset="0"/>
              <a:cs typeface="Arial" panose="020B0604020202020204" pitchFamily="34" charset="0"/>
            </a:rPr>
            <a:t>como prueba de una práctica generalmente aceptada como derecho</a:t>
          </a:r>
          <a:endParaRPr lang="es-CL" sz="1600" kern="1200" dirty="0"/>
        </a:p>
      </dsp:txBody>
      <dsp:txXfrm>
        <a:off x="6095290" y="272448"/>
        <a:ext cx="2580566" cy="165586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348D34-B100-461F-A54C-04DBC04F6675}">
      <dsp:nvSpPr>
        <dsp:cNvPr id="0" name=""/>
        <dsp:cNvSpPr/>
      </dsp:nvSpPr>
      <dsp:spPr>
        <a:xfrm>
          <a:off x="2310326" y="4133"/>
          <a:ext cx="3505230" cy="1138734"/>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s-MX" sz="2400" kern="1200" dirty="0">
              <a:latin typeface="Arial" panose="020B0604020202020204" pitchFamily="34" charset="0"/>
              <a:cs typeface="Arial" panose="020B0604020202020204" pitchFamily="34" charset="0"/>
            </a:rPr>
            <a:t>MANIFESTACIÓN COSTUMBRE</a:t>
          </a:r>
          <a:endParaRPr lang="es-CL" sz="2400" kern="1200" dirty="0">
            <a:latin typeface="Arial" panose="020B0604020202020204" pitchFamily="34" charset="0"/>
            <a:cs typeface="Arial" panose="020B0604020202020204" pitchFamily="34" charset="0"/>
          </a:endParaRPr>
        </a:p>
      </dsp:txBody>
      <dsp:txXfrm>
        <a:off x="2343678" y="37485"/>
        <a:ext cx="3438526" cy="1072030"/>
      </dsp:txXfrm>
    </dsp:sp>
    <dsp:sp modelId="{35034A6B-531A-47BF-8B66-552D53C5A4CA}">
      <dsp:nvSpPr>
        <dsp:cNvPr id="0" name=""/>
        <dsp:cNvSpPr/>
      </dsp:nvSpPr>
      <dsp:spPr>
        <a:xfrm>
          <a:off x="2660849" y="1142867"/>
          <a:ext cx="350523" cy="854050"/>
        </a:xfrm>
        <a:custGeom>
          <a:avLst/>
          <a:gdLst/>
          <a:ahLst/>
          <a:cxnLst/>
          <a:rect l="0" t="0" r="0" b="0"/>
          <a:pathLst>
            <a:path>
              <a:moveTo>
                <a:pt x="0" y="0"/>
              </a:moveTo>
              <a:lnTo>
                <a:pt x="0" y="854050"/>
              </a:lnTo>
              <a:lnTo>
                <a:pt x="350523" y="85405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F42860D-61EE-4668-A7A3-2EB285A86C0F}">
      <dsp:nvSpPr>
        <dsp:cNvPr id="0" name=""/>
        <dsp:cNvSpPr/>
      </dsp:nvSpPr>
      <dsp:spPr>
        <a:xfrm>
          <a:off x="3011372" y="1427551"/>
          <a:ext cx="1821975" cy="113873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Instrucciones Cancillería</a:t>
          </a:r>
          <a:endParaRPr lang="es-CL" sz="1800" kern="1200" dirty="0"/>
        </a:p>
      </dsp:txBody>
      <dsp:txXfrm>
        <a:off x="3044724" y="1460903"/>
        <a:ext cx="1755271" cy="1072030"/>
      </dsp:txXfrm>
    </dsp:sp>
    <dsp:sp modelId="{6CA1A2AB-AF28-4219-A202-57A371F53194}">
      <dsp:nvSpPr>
        <dsp:cNvPr id="0" name=""/>
        <dsp:cNvSpPr/>
      </dsp:nvSpPr>
      <dsp:spPr>
        <a:xfrm>
          <a:off x="2660849" y="1142867"/>
          <a:ext cx="350523" cy="2277469"/>
        </a:xfrm>
        <a:custGeom>
          <a:avLst/>
          <a:gdLst/>
          <a:ahLst/>
          <a:cxnLst/>
          <a:rect l="0" t="0" r="0" b="0"/>
          <a:pathLst>
            <a:path>
              <a:moveTo>
                <a:pt x="0" y="0"/>
              </a:moveTo>
              <a:lnTo>
                <a:pt x="0" y="2277469"/>
              </a:lnTo>
              <a:lnTo>
                <a:pt x="350523" y="2277469"/>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FD508D5-882E-4B0A-BA33-3776755D4368}">
      <dsp:nvSpPr>
        <dsp:cNvPr id="0" name=""/>
        <dsp:cNvSpPr/>
      </dsp:nvSpPr>
      <dsp:spPr>
        <a:xfrm>
          <a:off x="3011372" y="2850969"/>
          <a:ext cx="1821975" cy="113873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Notas Diplomáticas</a:t>
          </a:r>
          <a:endParaRPr lang="es-CL" sz="1800" kern="1200" dirty="0"/>
        </a:p>
      </dsp:txBody>
      <dsp:txXfrm>
        <a:off x="3044724" y="2884321"/>
        <a:ext cx="1755271" cy="1072030"/>
      </dsp:txXfrm>
    </dsp:sp>
    <dsp:sp modelId="{D05891F5-2955-401D-867D-E29373C5D3F5}">
      <dsp:nvSpPr>
        <dsp:cNvPr id="0" name=""/>
        <dsp:cNvSpPr/>
      </dsp:nvSpPr>
      <dsp:spPr>
        <a:xfrm>
          <a:off x="2660849" y="1142867"/>
          <a:ext cx="350523" cy="3700887"/>
        </a:xfrm>
        <a:custGeom>
          <a:avLst/>
          <a:gdLst/>
          <a:ahLst/>
          <a:cxnLst/>
          <a:rect l="0" t="0" r="0" b="0"/>
          <a:pathLst>
            <a:path>
              <a:moveTo>
                <a:pt x="0" y="0"/>
              </a:moveTo>
              <a:lnTo>
                <a:pt x="0" y="3700887"/>
              </a:lnTo>
              <a:lnTo>
                <a:pt x="350523" y="370088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B9B1B3D-F320-4083-AEFA-65064EEEEB13}">
      <dsp:nvSpPr>
        <dsp:cNvPr id="0" name=""/>
        <dsp:cNvSpPr/>
      </dsp:nvSpPr>
      <dsp:spPr>
        <a:xfrm>
          <a:off x="3011372" y="4274388"/>
          <a:ext cx="2795894" cy="113873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marR="0" lvl="0" indent="0" algn="ctr" defTabSz="800100" eaLnBrk="1" fontAlgn="auto" latinLnBrk="0" hangingPunct="1">
            <a:lnSpc>
              <a:spcPct val="90000"/>
            </a:lnSpc>
            <a:spcBef>
              <a:spcPct val="0"/>
            </a:spcBef>
            <a:spcAft>
              <a:spcPct val="35000"/>
            </a:spcAft>
            <a:buClrTx/>
            <a:buSzTx/>
            <a:buFontTx/>
            <a:buNone/>
            <a:tabLst/>
            <a:defRPr/>
          </a:pPr>
          <a:r>
            <a:rPr lang="es-ES" sz="18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toda expresión del Estado por autoridad que tenga debida representación</a:t>
          </a:r>
        </a:p>
        <a:p>
          <a:pPr marL="0" algn="ctr" defTabSz="2889250">
            <a:lnSpc>
              <a:spcPct val="90000"/>
            </a:lnSpc>
            <a:spcBef>
              <a:spcPct val="0"/>
            </a:spcBef>
            <a:spcAft>
              <a:spcPct val="35000"/>
            </a:spcAft>
            <a:buNone/>
          </a:pPr>
          <a:endParaRPr lang="es-CL" kern="1200" dirty="0"/>
        </a:p>
      </dsp:txBody>
      <dsp:txXfrm>
        <a:off x="3044724" y="4307740"/>
        <a:ext cx="2729190" cy="107203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906B43-D7FC-46BD-8574-71D28D8F2FE8}">
      <dsp:nvSpPr>
        <dsp:cNvPr id="0" name=""/>
        <dsp:cNvSpPr/>
      </dsp:nvSpPr>
      <dsp:spPr>
        <a:xfrm>
          <a:off x="8103523" y="2984423"/>
          <a:ext cx="91440" cy="558069"/>
        </a:xfrm>
        <a:custGeom>
          <a:avLst/>
          <a:gdLst/>
          <a:ahLst/>
          <a:cxnLst/>
          <a:rect l="0" t="0" r="0" b="0"/>
          <a:pathLst>
            <a:path>
              <a:moveTo>
                <a:pt x="45720" y="0"/>
              </a:moveTo>
              <a:lnTo>
                <a:pt x="45720" y="381081"/>
              </a:lnTo>
              <a:lnTo>
                <a:pt x="56571" y="381081"/>
              </a:lnTo>
              <a:lnTo>
                <a:pt x="56571" y="558069"/>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FE1543D-A9AB-46C5-9BA5-B9B730FA13AD}">
      <dsp:nvSpPr>
        <dsp:cNvPr id="0" name=""/>
        <dsp:cNvSpPr/>
      </dsp:nvSpPr>
      <dsp:spPr>
        <a:xfrm>
          <a:off x="5415748" y="1215604"/>
          <a:ext cx="2733495" cy="555641"/>
        </a:xfrm>
        <a:custGeom>
          <a:avLst/>
          <a:gdLst/>
          <a:ahLst/>
          <a:cxnLst/>
          <a:rect l="0" t="0" r="0" b="0"/>
          <a:pathLst>
            <a:path>
              <a:moveTo>
                <a:pt x="0" y="0"/>
              </a:moveTo>
              <a:lnTo>
                <a:pt x="0" y="378653"/>
              </a:lnTo>
              <a:lnTo>
                <a:pt x="2733495" y="378653"/>
              </a:lnTo>
              <a:lnTo>
                <a:pt x="2733495" y="555641"/>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0AF11BE-5DA7-4D43-B311-45CF85D7E78B}">
      <dsp:nvSpPr>
        <dsp:cNvPr id="0" name=""/>
        <dsp:cNvSpPr/>
      </dsp:nvSpPr>
      <dsp:spPr>
        <a:xfrm>
          <a:off x="2636533" y="2984423"/>
          <a:ext cx="91440" cy="555641"/>
        </a:xfrm>
        <a:custGeom>
          <a:avLst/>
          <a:gdLst/>
          <a:ahLst/>
          <a:cxnLst/>
          <a:rect l="0" t="0" r="0" b="0"/>
          <a:pathLst>
            <a:path>
              <a:moveTo>
                <a:pt x="45720" y="0"/>
              </a:moveTo>
              <a:lnTo>
                <a:pt x="45720" y="555641"/>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9CCA77B-E376-4926-A308-138B1A068567}">
      <dsp:nvSpPr>
        <dsp:cNvPr id="0" name=""/>
        <dsp:cNvSpPr/>
      </dsp:nvSpPr>
      <dsp:spPr>
        <a:xfrm>
          <a:off x="2682253" y="1215604"/>
          <a:ext cx="2733495" cy="555641"/>
        </a:xfrm>
        <a:custGeom>
          <a:avLst/>
          <a:gdLst/>
          <a:ahLst/>
          <a:cxnLst/>
          <a:rect l="0" t="0" r="0" b="0"/>
          <a:pathLst>
            <a:path>
              <a:moveTo>
                <a:pt x="2733495" y="0"/>
              </a:moveTo>
              <a:lnTo>
                <a:pt x="2733495" y="378653"/>
              </a:lnTo>
              <a:lnTo>
                <a:pt x="0" y="378653"/>
              </a:lnTo>
              <a:lnTo>
                <a:pt x="0" y="555641"/>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1288FBD-E062-4281-80D4-677DF94A249E}">
      <dsp:nvSpPr>
        <dsp:cNvPr id="0" name=""/>
        <dsp:cNvSpPr/>
      </dsp:nvSpPr>
      <dsp:spPr>
        <a:xfrm>
          <a:off x="4073067" y="2427"/>
          <a:ext cx="2685362" cy="1213177"/>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7666149-0C51-4AB2-BC1C-A303AB74EB5C}">
      <dsp:nvSpPr>
        <dsp:cNvPr id="0" name=""/>
        <dsp:cNvSpPr/>
      </dsp:nvSpPr>
      <dsp:spPr>
        <a:xfrm>
          <a:off x="4285346" y="204093"/>
          <a:ext cx="2685362" cy="121317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JURISPRUDENCIA</a:t>
          </a:r>
          <a:endParaRPr lang="es-CL" sz="2000" kern="1200" dirty="0"/>
        </a:p>
      </dsp:txBody>
      <dsp:txXfrm>
        <a:off x="4320879" y="239626"/>
        <a:ext cx="2614296" cy="1142111"/>
      </dsp:txXfrm>
    </dsp:sp>
    <dsp:sp modelId="{F46DDC2A-F23B-4AC7-B24C-54537973CDD6}">
      <dsp:nvSpPr>
        <dsp:cNvPr id="0" name=""/>
        <dsp:cNvSpPr/>
      </dsp:nvSpPr>
      <dsp:spPr>
        <a:xfrm>
          <a:off x="1726995" y="1771246"/>
          <a:ext cx="1910514" cy="1213177"/>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A575639-67E5-43EB-B71C-140747BD834C}">
      <dsp:nvSpPr>
        <dsp:cNvPr id="0" name=""/>
        <dsp:cNvSpPr/>
      </dsp:nvSpPr>
      <dsp:spPr>
        <a:xfrm>
          <a:off x="1939274" y="1972911"/>
          <a:ext cx="1910514" cy="121317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Corte Internacional de Justicia de la Haya</a:t>
          </a:r>
          <a:endParaRPr lang="es-CL" sz="1800" kern="1200" dirty="0"/>
        </a:p>
      </dsp:txBody>
      <dsp:txXfrm>
        <a:off x="1974807" y="2008444"/>
        <a:ext cx="1839448" cy="1142111"/>
      </dsp:txXfrm>
    </dsp:sp>
    <dsp:sp modelId="{30B34EDB-B0E8-4E94-83EC-1713713C15F6}">
      <dsp:nvSpPr>
        <dsp:cNvPr id="0" name=""/>
        <dsp:cNvSpPr/>
      </dsp:nvSpPr>
      <dsp:spPr>
        <a:xfrm>
          <a:off x="435793" y="3540064"/>
          <a:ext cx="4492919" cy="1731337"/>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16DA843-8305-4249-B0DD-7ED20EFD6781}">
      <dsp:nvSpPr>
        <dsp:cNvPr id="0" name=""/>
        <dsp:cNvSpPr/>
      </dsp:nvSpPr>
      <dsp:spPr>
        <a:xfrm>
          <a:off x="648072" y="3741729"/>
          <a:ext cx="4492919" cy="173133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Principal órgano judicial de la ONU. </a:t>
          </a:r>
        </a:p>
        <a:p>
          <a:pPr marL="0" lvl="0" indent="0" algn="ctr" defTabSz="711200">
            <a:lnSpc>
              <a:spcPct val="90000"/>
            </a:lnSpc>
            <a:spcBef>
              <a:spcPct val="0"/>
            </a:spcBef>
            <a:spcAft>
              <a:spcPct val="35000"/>
            </a:spcAft>
            <a:buNone/>
          </a:pPr>
          <a:endParaRPr lang="es-ES" sz="1600" kern="1200" dirty="0">
            <a:latin typeface="Arial" panose="020B0604020202020204" pitchFamily="34" charset="0"/>
            <a:cs typeface="Arial" panose="020B0604020202020204" pitchFamily="34" charset="0"/>
          </a:endParaRPr>
        </a:p>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Deciden controversias jurídicas entre Estados.</a:t>
          </a:r>
        </a:p>
        <a:p>
          <a:pPr marL="0" lvl="0" indent="0" algn="ctr" defTabSz="711200">
            <a:lnSpc>
              <a:spcPct val="90000"/>
            </a:lnSpc>
            <a:spcBef>
              <a:spcPct val="0"/>
            </a:spcBef>
            <a:spcAft>
              <a:spcPct val="35000"/>
            </a:spcAft>
            <a:buNone/>
          </a:pPr>
          <a:endParaRPr lang="es-ES" sz="1600" kern="1200" dirty="0">
            <a:latin typeface="Arial" panose="020B0604020202020204" pitchFamily="34" charset="0"/>
            <a:cs typeface="Arial" panose="020B0604020202020204" pitchFamily="34" charset="0"/>
          </a:endParaRPr>
        </a:p>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Ejemplo: Delimitación marítima Chile Perú. </a:t>
          </a:r>
          <a:endParaRPr lang="es-CL" sz="1600" kern="1200" dirty="0"/>
        </a:p>
      </dsp:txBody>
      <dsp:txXfrm>
        <a:off x="698781" y="3792438"/>
        <a:ext cx="4391501" cy="1629919"/>
      </dsp:txXfrm>
    </dsp:sp>
    <dsp:sp modelId="{0C8CA22B-ACE4-443B-92A6-99FECF00447A}">
      <dsp:nvSpPr>
        <dsp:cNvPr id="0" name=""/>
        <dsp:cNvSpPr/>
      </dsp:nvSpPr>
      <dsp:spPr>
        <a:xfrm>
          <a:off x="7193986" y="1771246"/>
          <a:ext cx="1910514" cy="1213177"/>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2393633-89A7-4833-896D-3A727EFC02AF}">
      <dsp:nvSpPr>
        <dsp:cNvPr id="0" name=""/>
        <dsp:cNvSpPr/>
      </dsp:nvSpPr>
      <dsp:spPr>
        <a:xfrm>
          <a:off x="7406265" y="1972911"/>
          <a:ext cx="1910514" cy="121317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ClrTx/>
            <a:buSzTx/>
            <a:buFontTx/>
            <a:buNone/>
          </a:pPr>
          <a:r>
            <a:rPr lang="es-ES" sz="1800" kern="1200" dirty="0">
              <a:latin typeface="Arial" panose="020B0604020202020204" pitchFamily="34" charset="0"/>
              <a:cs typeface="Arial" panose="020B0604020202020204" pitchFamily="34" charset="0"/>
            </a:rPr>
            <a:t>Tribunal Internacional del Derecho del Mar </a:t>
          </a:r>
          <a:endParaRPr lang="es-CL" sz="1800" kern="1200" dirty="0"/>
        </a:p>
      </dsp:txBody>
      <dsp:txXfrm>
        <a:off x="7441798" y="2008444"/>
        <a:ext cx="1839448" cy="1142111"/>
      </dsp:txXfrm>
    </dsp:sp>
    <dsp:sp modelId="{72668CFA-E268-42CA-BDB5-BACB45E6CF46}">
      <dsp:nvSpPr>
        <dsp:cNvPr id="0" name=""/>
        <dsp:cNvSpPr/>
      </dsp:nvSpPr>
      <dsp:spPr>
        <a:xfrm>
          <a:off x="5364123" y="3542492"/>
          <a:ext cx="5591943" cy="216049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3F80FBF-EE3A-4D78-A142-5E22ADAA3E6D}">
      <dsp:nvSpPr>
        <dsp:cNvPr id="0" name=""/>
        <dsp:cNvSpPr/>
      </dsp:nvSpPr>
      <dsp:spPr>
        <a:xfrm>
          <a:off x="5576403" y="3744157"/>
          <a:ext cx="5591943" cy="216049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21 jueces independientes.</a:t>
          </a:r>
        </a:p>
        <a:p>
          <a:pPr marL="0" lvl="0" indent="0" algn="ctr" defTabSz="711200">
            <a:lnSpc>
              <a:spcPct val="90000"/>
            </a:lnSpc>
            <a:spcBef>
              <a:spcPct val="0"/>
            </a:spcBef>
            <a:spcAft>
              <a:spcPct val="35000"/>
            </a:spcAft>
            <a:buNone/>
          </a:pPr>
          <a:endParaRPr lang="es-ES" sz="1600" kern="1200" dirty="0">
            <a:latin typeface="Arial" panose="020B0604020202020204" pitchFamily="34" charset="0"/>
            <a:cs typeface="Arial" panose="020B0604020202020204" pitchFamily="34" charset="0"/>
          </a:endParaRPr>
        </a:p>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Representantes distintos sistemas jurídicos, </a:t>
          </a:r>
        </a:p>
        <a:p>
          <a:pPr marL="0" lvl="0" indent="0" algn="ctr" defTabSz="711200">
            <a:lnSpc>
              <a:spcPct val="90000"/>
            </a:lnSpc>
            <a:spcBef>
              <a:spcPct val="0"/>
            </a:spcBef>
            <a:spcAft>
              <a:spcPct val="35000"/>
            </a:spcAft>
            <a:buNone/>
          </a:pPr>
          <a:endParaRPr lang="es-ES" sz="1600" kern="1200" dirty="0">
            <a:latin typeface="Arial" panose="020B0604020202020204" pitchFamily="34" charset="0"/>
            <a:cs typeface="Arial" panose="020B0604020202020204" pitchFamily="34" charset="0"/>
          </a:endParaRPr>
        </a:p>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Según distribución geográfica equitativa.</a:t>
          </a:r>
        </a:p>
        <a:p>
          <a:pPr marL="0" lvl="0" indent="0" algn="ctr" defTabSz="711200">
            <a:lnSpc>
              <a:spcPct val="90000"/>
            </a:lnSpc>
            <a:spcBef>
              <a:spcPct val="0"/>
            </a:spcBef>
            <a:spcAft>
              <a:spcPct val="35000"/>
            </a:spcAft>
            <a:buNone/>
          </a:pPr>
          <a:endParaRPr lang="es-ES" sz="1600" kern="1200" dirty="0">
            <a:latin typeface="Arial" panose="020B0604020202020204" pitchFamily="34" charset="0"/>
            <a:cs typeface="Arial" panose="020B0604020202020204" pitchFamily="34" charset="0"/>
          </a:endParaRPr>
        </a:p>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Han resuelto 27 casos.</a:t>
          </a:r>
          <a:endParaRPr lang="es-CL" sz="900" kern="1200" dirty="0"/>
        </a:p>
      </dsp:txBody>
      <dsp:txXfrm>
        <a:off x="5639682" y="3807436"/>
        <a:ext cx="5465385" cy="203394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D78187-5D73-49F8-9758-B3C7556BCB30}">
      <dsp:nvSpPr>
        <dsp:cNvPr id="0" name=""/>
        <dsp:cNvSpPr/>
      </dsp:nvSpPr>
      <dsp:spPr>
        <a:xfrm>
          <a:off x="7588228" y="3553689"/>
          <a:ext cx="1390892" cy="661938"/>
        </a:xfrm>
        <a:custGeom>
          <a:avLst/>
          <a:gdLst/>
          <a:ahLst/>
          <a:cxnLst/>
          <a:rect l="0" t="0" r="0" b="0"/>
          <a:pathLst>
            <a:path>
              <a:moveTo>
                <a:pt x="0" y="0"/>
              </a:moveTo>
              <a:lnTo>
                <a:pt x="0" y="451091"/>
              </a:lnTo>
              <a:lnTo>
                <a:pt x="1390892" y="451091"/>
              </a:lnTo>
              <a:lnTo>
                <a:pt x="1390892" y="661938"/>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F99A6CE-58B5-4E21-910A-1AA1A1938A06}">
      <dsp:nvSpPr>
        <dsp:cNvPr id="0" name=""/>
        <dsp:cNvSpPr/>
      </dsp:nvSpPr>
      <dsp:spPr>
        <a:xfrm>
          <a:off x="5790136" y="3553689"/>
          <a:ext cx="1798092" cy="661938"/>
        </a:xfrm>
        <a:custGeom>
          <a:avLst/>
          <a:gdLst/>
          <a:ahLst/>
          <a:cxnLst/>
          <a:rect l="0" t="0" r="0" b="0"/>
          <a:pathLst>
            <a:path>
              <a:moveTo>
                <a:pt x="1798092" y="0"/>
              </a:moveTo>
              <a:lnTo>
                <a:pt x="1798092" y="451091"/>
              </a:lnTo>
              <a:lnTo>
                <a:pt x="0" y="451091"/>
              </a:lnTo>
              <a:lnTo>
                <a:pt x="0" y="661938"/>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8BB6D95-B06A-489A-8CF3-C3025EBC4B74}">
      <dsp:nvSpPr>
        <dsp:cNvPr id="0" name=""/>
        <dsp:cNvSpPr/>
      </dsp:nvSpPr>
      <dsp:spPr>
        <a:xfrm>
          <a:off x="5298290" y="1350102"/>
          <a:ext cx="2289938" cy="758322"/>
        </a:xfrm>
        <a:custGeom>
          <a:avLst/>
          <a:gdLst/>
          <a:ahLst/>
          <a:cxnLst/>
          <a:rect l="0" t="0" r="0" b="0"/>
          <a:pathLst>
            <a:path>
              <a:moveTo>
                <a:pt x="0" y="0"/>
              </a:moveTo>
              <a:lnTo>
                <a:pt x="0" y="547476"/>
              </a:lnTo>
              <a:lnTo>
                <a:pt x="2289938" y="547476"/>
              </a:lnTo>
              <a:lnTo>
                <a:pt x="2289938" y="75832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3B04C46-36CE-400C-93E4-992116DC64F6}">
      <dsp:nvSpPr>
        <dsp:cNvPr id="0" name=""/>
        <dsp:cNvSpPr/>
      </dsp:nvSpPr>
      <dsp:spPr>
        <a:xfrm>
          <a:off x="2962631" y="3553689"/>
          <a:ext cx="91440" cy="661938"/>
        </a:xfrm>
        <a:custGeom>
          <a:avLst/>
          <a:gdLst/>
          <a:ahLst/>
          <a:cxnLst/>
          <a:rect l="0" t="0" r="0" b="0"/>
          <a:pathLst>
            <a:path>
              <a:moveTo>
                <a:pt x="45720" y="0"/>
              </a:moveTo>
              <a:lnTo>
                <a:pt x="45720" y="661938"/>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61E4D29-D487-4A7E-BA6E-02946E97F17B}">
      <dsp:nvSpPr>
        <dsp:cNvPr id="0" name=""/>
        <dsp:cNvSpPr/>
      </dsp:nvSpPr>
      <dsp:spPr>
        <a:xfrm>
          <a:off x="3008351" y="1350102"/>
          <a:ext cx="2289938" cy="758322"/>
        </a:xfrm>
        <a:custGeom>
          <a:avLst/>
          <a:gdLst/>
          <a:ahLst/>
          <a:cxnLst/>
          <a:rect l="0" t="0" r="0" b="0"/>
          <a:pathLst>
            <a:path>
              <a:moveTo>
                <a:pt x="2289938" y="0"/>
              </a:moveTo>
              <a:lnTo>
                <a:pt x="2289938" y="547476"/>
              </a:lnTo>
              <a:lnTo>
                <a:pt x="0" y="547476"/>
              </a:lnTo>
              <a:lnTo>
                <a:pt x="0" y="75832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A471FA6-826C-460D-B7A6-D0D0EAD87B7E}">
      <dsp:nvSpPr>
        <dsp:cNvPr id="0" name=""/>
        <dsp:cNvSpPr/>
      </dsp:nvSpPr>
      <dsp:spPr>
        <a:xfrm>
          <a:off x="2992093" y="-95160"/>
          <a:ext cx="4612393" cy="144526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180FBAA-B382-4CD8-BE5F-5132C2EC06B6}">
      <dsp:nvSpPr>
        <dsp:cNvPr id="0" name=""/>
        <dsp:cNvSpPr/>
      </dsp:nvSpPr>
      <dsp:spPr>
        <a:xfrm>
          <a:off x="3244983" y="145084"/>
          <a:ext cx="4612393" cy="1445263"/>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MX" sz="2400" kern="1200" dirty="0">
              <a:latin typeface="Arial" panose="020B0604020202020204" pitchFamily="34" charset="0"/>
              <a:cs typeface="Arial" panose="020B0604020202020204" pitchFamily="34" charset="0"/>
            </a:rPr>
            <a:t>CASOS DE CHILE ANTE LA CIJ DE LA HAYA</a:t>
          </a:r>
          <a:endParaRPr lang="es-CL" sz="2400" kern="1200" dirty="0">
            <a:latin typeface="Arial" panose="020B0604020202020204" pitchFamily="34" charset="0"/>
            <a:cs typeface="Arial" panose="020B0604020202020204" pitchFamily="34" charset="0"/>
          </a:endParaRPr>
        </a:p>
      </dsp:txBody>
      <dsp:txXfrm>
        <a:off x="3287313" y="187414"/>
        <a:ext cx="4527733" cy="1360603"/>
      </dsp:txXfrm>
    </dsp:sp>
    <dsp:sp modelId="{FEDD9BD9-23B8-4D27-AE2D-CD346352B0B7}">
      <dsp:nvSpPr>
        <dsp:cNvPr id="0" name=""/>
        <dsp:cNvSpPr/>
      </dsp:nvSpPr>
      <dsp:spPr>
        <a:xfrm>
          <a:off x="1870349" y="2108425"/>
          <a:ext cx="2276005" cy="144526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CDFE69A-B6E9-42A9-BC7B-BC1A25B932EE}">
      <dsp:nvSpPr>
        <dsp:cNvPr id="0" name=""/>
        <dsp:cNvSpPr/>
      </dsp:nvSpPr>
      <dsp:spPr>
        <a:xfrm>
          <a:off x="2123238" y="2348670"/>
          <a:ext cx="2276005" cy="1445263"/>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MX" sz="2000" kern="1200" dirty="0">
              <a:latin typeface="Arial" panose="020B0604020202020204" pitchFamily="34" charset="0"/>
              <a:cs typeface="Arial" panose="020B0604020202020204" pitchFamily="34" charset="0"/>
            </a:rPr>
            <a:t>PERÚ</a:t>
          </a:r>
          <a:endParaRPr lang="es-CL" sz="2000" kern="1200" dirty="0">
            <a:latin typeface="Arial" panose="020B0604020202020204" pitchFamily="34" charset="0"/>
            <a:cs typeface="Arial" panose="020B0604020202020204" pitchFamily="34" charset="0"/>
          </a:endParaRPr>
        </a:p>
      </dsp:txBody>
      <dsp:txXfrm>
        <a:off x="2165568" y="2391000"/>
        <a:ext cx="2191345" cy="1360603"/>
      </dsp:txXfrm>
    </dsp:sp>
    <dsp:sp modelId="{3EB38F8C-D37F-4967-870B-CD5C5A5695B6}">
      <dsp:nvSpPr>
        <dsp:cNvPr id="0" name=""/>
        <dsp:cNvSpPr/>
      </dsp:nvSpPr>
      <dsp:spPr>
        <a:xfrm>
          <a:off x="1870349" y="4215627"/>
          <a:ext cx="2276005" cy="144526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BEA9201-4FD4-4179-BAC3-D3E13DC8E56C}">
      <dsp:nvSpPr>
        <dsp:cNvPr id="0" name=""/>
        <dsp:cNvSpPr/>
      </dsp:nvSpPr>
      <dsp:spPr>
        <a:xfrm>
          <a:off x="2123238" y="4455872"/>
          <a:ext cx="2276005" cy="1445263"/>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MX" sz="1800" kern="1200" dirty="0">
              <a:latin typeface="Arial" panose="020B0604020202020204" pitchFamily="34" charset="0"/>
              <a:cs typeface="Arial" panose="020B0604020202020204" pitchFamily="34" charset="0"/>
            </a:rPr>
            <a:t>DELIMITACIÓN MARÍTIMA</a:t>
          </a:r>
          <a:endParaRPr lang="es-CL" sz="1800" kern="1200" dirty="0">
            <a:latin typeface="Arial" panose="020B0604020202020204" pitchFamily="34" charset="0"/>
            <a:cs typeface="Arial" panose="020B0604020202020204" pitchFamily="34" charset="0"/>
          </a:endParaRPr>
        </a:p>
      </dsp:txBody>
      <dsp:txXfrm>
        <a:off x="2165568" y="4498202"/>
        <a:ext cx="2191345" cy="1360603"/>
      </dsp:txXfrm>
    </dsp:sp>
    <dsp:sp modelId="{610A0C5A-13EA-4BBB-8C1C-DF0A42A35C83}">
      <dsp:nvSpPr>
        <dsp:cNvPr id="0" name=""/>
        <dsp:cNvSpPr/>
      </dsp:nvSpPr>
      <dsp:spPr>
        <a:xfrm>
          <a:off x="6450225" y="2108425"/>
          <a:ext cx="2276005" cy="144526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2794485-D111-4655-9061-3B38B58A2B51}">
      <dsp:nvSpPr>
        <dsp:cNvPr id="0" name=""/>
        <dsp:cNvSpPr/>
      </dsp:nvSpPr>
      <dsp:spPr>
        <a:xfrm>
          <a:off x="6703115" y="2348670"/>
          <a:ext cx="2276005" cy="1445263"/>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MX" sz="2000" kern="1200" dirty="0">
              <a:latin typeface="Arial" panose="020B0604020202020204" pitchFamily="34" charset="0"/>
              <a:cs typeface="Arial" panose="020B0604020202020204" pitchFamily="34" charset="0"/>
            </a:rPr>
            <a:t>BOLIVIA</a:t>
          </a:r>
          <a:endParaRPr lang="es-CL" sz="2000" kern="1200" dirty="0">
            <a:latin typeface="Arial" panose="020B0604020202020204" pitchFamily="34" charset="0"/>
            <a:cs typeface="Arial" panose="020B0604020202020204" pitchFamily="34" charset="0"/>
          </a:endParaRPr>
        </a:p>
      </dsp:txBody>
      <dsp:txXfrm>
        <a:off x="6745445" y="2391000"/>
        <a:ext cx="2191345" cy="1360603"/>
      </dsp:txXfrm>
    </dsp:sp>
    <dsp:sp modelId="{C763406C-9CB4-4853-99F4-FD021343CCDA}">
      <dsp:nvSpPr>
        <dsp:cNvPr id="0" name=""/>
        <dsp:cNvSpPr/>
      </dsp:nvSpPr>
      <dsp:spPr>
        <a:xfrm>
          <a:off x="4652133" y="4215627"/>
          <a:ext cx="2276005" cy="144526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93135A5-9869-47A4-A6A0-E7D4C338754E}">
      <dsp:nvSpPr>
        <dsp:cNvPr id="0" name=""/>
        <dsp:cNvSpPr/>
      </dsp:nvSpPr>
      <dsp:spPr>
        <a:xfrm>
          <a:off x="4905022" y="4455872"/>
          <a:ext cx="2276005" cy="1445263"/>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MX" sz="1800" kern="1200" dirty="0">
              <a:latin typeface="Arial" panose="020B0604020202020204" pitchFamily="34" charset="0"/>
              <a:cs typeface="Arial" panose="020B0604020202020204" pitchFamily="34" charset="0"/>
            </a:rPr>
            <a:t>RIO SILALA</a:t>
          </a:r>
          <a:endParaRPr lang="es-CL" sz="1800" kern="1200" dirty="0">
            <a:latin typeface="Arial" panose="020B0604020202020204" pitchFamily="34" charset="0"/>
            <a:cs typeface="Arial" panose="020B0604020202020204" pitchFamily="34" charset="0"/>
          </a:endParaRPr>
        </a:p>
      </dsp:txBody>
      <dsp:txXfrm>
        <a:off x="4947352" y="4498202"/>
        <a:ext cx="2191345" cy="1360603"/>
      </dsp:txXfrm>
    </dsp:sp>
    <dsp:sp modelId="{DA1E9E00-24AB-4FFC-96D3-F1C7F4B4F2D7}">
      <dsp:nvSpPr>
        <dsp:cNvPr id="0" name=""/>
        <dsp:cNvSpPr/>
      </dsp:nvSpPr>
      <dsp:spPr>
        <a:xfrm>
          <a:off x="7433917" y="4215627"/>
          <a:ext cx="3090405" cy="144526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394B64A-3EE0-4258-9758-598718715407}">
      <dsp:nvSpPr>
        <dsp:cNvPr id="0" name=""/>
        <dsp:cNvSpPr/>
      </dsp:nvSpPr>
      <dsp:spPr>
        <a:xfrm>
          <a:off x="7686807" y="4455872"/>
          <a:ext cx="3090405" cy="1445263"/>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MX" sz="1800" kern="1200" dirty="0">
              <a:latin typeface="Arial" panose="020B0604020202020204" pitchFamily="34" charset="0"/>
              <a:cs typeface="Arial" panose="020B0604020202020204" pitchFamily="34" charset="0"/>
            </a:rPr>
            <a:t>SOBRE LA EVENTUAL OBLIGACIÓN DE NEGOCIAR UNA SALIDA SOBERANA AL MAR PARA BOLIVIA</a:t>
          </a:r>
          <a:endParaRPr lang="es-CL" sz="1800" kern="1200" dirty="0"/>
        </a:p>
      </dsp:txBody>
      <dsp:txXfrm>
        <a:off x="7729137" y="4498202"/>
        <a:ext cx="3005745" cy="1360603"/>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3D67F3-8235-422A-AFA4-048A1C0940BA}">
      <dsp:nvSpPr>
        <dsp:cNvPr id="0" name=""/>
        <dsp:cNvSpPr/>
      </dsp:nvSpPr>
      <dsp:spPr>
        <a:xfrm>
          <a:off x="9229344" y="3355466"/>
          <a:ext cx="1179990" cy="561568"/>
        </a:xfrm>
        <a:custGeom>
          <a:avLst/>
          <a:gdLst/>
          <a:ahLst/>
          <a:cxnLst/>
          <a:rect l="0" t="0" r="0" b="0"/>
          <a:pathLst>
            <a:path>
              <a:moveTo>
                <a:pt x="0" y="0"/>
              </a:moveTo>
              <a:lnTo>
                <a:pt x="0" y="382692"/>
              </a:lnTo>
              <a:lnTo>
                <a:pt x="1179990" y="382692"/>
              </a:lnTo>
              <a:lnTo>
                <a:pt x="1179990" y="561568"/>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B0DE5A8-5A35-44E3-9941-D1335DC88E3B}">
      <dsp:nvSpPr>
        <dsp:cNvPr id="0" name=""/>
        <dsp:cNvSpPr/>
      </dsp:nvSpPr>
      <dsp:spPr>
        <a:xfrm>
          <a:off x="8049353" y="3355466"/>
          <a:ext cx="1179990" cy="561568"/>
        </a:xfrm>
        <a:custGeom>
          <a:avLst/>
          <a:gdLst/>
          <a:ahLst/>
          <a:cxnLst/>
          <a:rect l="0" t="0" r="0" b="0"/>
          <a:pathLst>
            <a:path>
              <a:moveTo>
                <a:pt x="1179990" y="0"/>
              </a:moveTo>
              <a:lnTo>
                <a:pt x="1179990" y="382692"/>
              </a:lnTo>
              <a:lnTo>
                <a:pt x="0" y="382692"/>
              </a:lnTo>
              <a:lnTo>
                <a:pt x="0" y="561568"/>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2681042-0FB2-4658-8902-F4D8C9EBEBFF}">
      <dsp:nvSpPr>
        <dsp:cNvPr id="0" name=""/>
        <dsp:cNvSpPr/>
      </dsp:nvSpPr>
      <dsp:spPr>
        <a:xfrm>
          <a:off x="6266029" y="1567780"/>
          <a:ext cx="2963314" cy="561568"/>
        </a:xfrm>
        <a:custGeom>
          <a:avLst/>
          <a:gdLst/>
          <a:ahLst/>
          <a:cxnLst/>
          <a:rect l="0" t="0" r="0" b="0"/>
          <a:pathLst>
            <a:path>
              <a:moveTo>
                <a:pt x="0" y="0"/>
              </a:moveTo>
              <a:lnTo>
                <a:pt x="0" y="382692"/>
              </a:lnTo>
              <a:lnTo>
                <a:pt x="2963314" y="382692"/>
              </a:lnTo>
              <a:lnTo>
                <a:pt x="2963314" y="561568"/>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BFD4FAE-C6AA-464B-9078-BE96961AC20B}">
      <dsp:nvSpPr>
        <dsp:cNvPr id="0" name=""/>
        <dsp:cNvSpPr/>
      </dsp:nvSpPr>
      <dsp:spPr>
        <a:xfrm>
          <a:off x="3329390" y="3355466"/>
          <a:ext cx="2359981" cy="561568"/>
        </a:xfrm>
        <a:custGeom>
          <a:avLst/>
          <a:gdLst/>
          <a:ahLst/>
          <a:cxnLst/>
          <a:rect l="0" t="0" r="0" b="0"/>
          <a:pathLst>
            <a:path>
              <a:moveTo>
                <a:pt x="0" y="0"/>
              </a:moveTo>
              <a:lnTo>
                <a:pt x="0" y="382692"/>
              </a:lnTo>
              <a:lnTo>
                <a:pt x="2359981" y="382692"/>
              </a:lnTo>
              <a:lnTo>
                <a:pt x="2359981" y="561568"/>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A6D87E8-3BA2-4C53-BA7E-FE3B19BAD3B5}">
      <dsp:nvSpPr>
        <dsp:cNvPr id="0" name=""/>
        <dsp:cNvSpPr/>
      </dsp:nvSpPr>
      <dsp:spPr>
        <a:xfrm>
          <a:off x="3283670" y="3355466"/>
          <a:ext cx="91440" cy="561568"/>
        </a:xfrm>
        <a:custGeom>
          <a:avLst/>
          <a:gdLst/>
          <a:ahLst/>
          <a:cxnLst/>
          <a:rect l="0" t="0" r="0" b="0"/>
          <a:pathLst>
            <a:path>
              <a:moveTo>
                <a:pt x="45720" y="0"/>
              </a:moveTo>
              <a:lnTo>
                <a:pt x="45720" y="561568"/>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4C9E6EC-064A-48F5-BABF-D815E1E169C8}">
      <dsp:nvSpPr>
        <dsp:cNvPr id="0" name=""/>
        <dsp:cNvSpPr/>
      </dsp:nvSpPr>
      <dsp:spPr>
        <a:xfrm>
          <a:off x="969409" y="3355466"/>
          <a:ext cx="2359981" cy="561568"/>
        </a:xfrm>
        <a:custGeom>
          <a:avLst/>
          <a:gdLst/>
          <a:ahLst/>
          <a:cxnLst/>
          <a:rect l="0" t="0" r="0" b="0"/>
          <a:pathLst>
            <a:path>
              <a:moveTo>
                <a:pt x="2359981" y="0"/>
              </a:moveTo>
              <a:lnTo>
                <a:pt x="2359981" y="382692"/>
              </a:lnTo>
              <a:lnTo>
                <a:pt x="0" y="382692"/>
              </a:lnTo>
              <a:lnTo>
                <a:pt x="0" y="561568"/>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A86107E-3C3B-4F85-A9A2-5792B0C603B5}">
      <dsp:nvSpPr>
        <dsp:cNvPr id="0" name=""/>
        <dsp:cNvSpPr/>
      </dsp:nvSpPr>
      <dsp:spPr>
        <a:xfrm>
          <a:off x="3329390" y="1567780"/>
          <a:ext cx="2936639" cy="561568"/>
        </a:xfrm>
        <a:custGeom>
          <a:avLst/>
          <a:gdLst/>
          <a:ahLst/>
          <a:cxnLst/>
          <a:rect l="0" t="0" r="0" b="0"/>
          <a:pathLst>
            <a:path>
              <a:moveTo>
                <a:pt x="2936639" y="0"/>
              </a:moveTo>
              <a:lnTo>
                <a:pt x="2936639" y="382692"/>
              </a:lnTo>
              <a:lnTo>
                <a:pt x="0" y="382692"/>
              </a:lnTo>
              <a:lnTo>
                <a:pt x="0" y="561568"/>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0B64BBB-5B24-466E-B3BB-54383DA6B5DD}">
      <dsp:nvSpPr>
        <dsp:cNvPr id="0" name=""/>
        <dsp:cNvSpPr/>
      </dsp:nvSpPr>
      <dsp:spPr>
        <a:xfrm>
          <a:off x="2292115" y="341663"/>
          <a:ext cx="7947829" cy="1226117"/>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69E3EB1-C42E-493D-892D-24666B1C1B8F}">
      <dsp:nvSpPr>
        <dsp:cNvPr id="0" name=""/>
        <dsp:cNvSpPr/>
      </dsp:nvSpPr>
      <dsp:spPr>
        <a:xfrm>
          <a:off x="2506658" y="545479"/>
          <a:ext cx="7947829" cy="122611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s-ES" sz="2800" kern="1200" dirty="0">
              <a:latin typeface="Arial" panose="020B0604020202020204" pitchFamily="34" charset="0"/>
              <a:cs typeface="Arial" panose="020B0604020202020204" pitchFamily="34" charset="0"/>
            </a:rPr>
            <a:t>CLASIFICACIÓN ESPACIOS MARÍTIMOS</a:t>
          </a:r>
        </a:p>
      </dsp:txBody>
      <dsp:txXfrm>
        <a:off x="2542570" y="581391"/>
        <a:ext cx="7876005" cy="1154293"/>
      </dsp:txXfrm>
    </dsp:sp>
    <dsp:sp modelId="{CE79D5BB-E06C-47AE-ACAC-5A9DA007FA67}">
      <dsp:nvSpPr>
        <dsp:cNvPr id="0" name=""/>
        <dsp:cNvSpPr/>
      </dsp:nvSpPr>
      <dsp:spPr>
        <a:xfrm>
          <a:off x="1639868" y="2129348"/>
          <a:ext cx="3379044" cy="1226117"/>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D30F32A-C2F7-4D24-9EDF-478372C839F3}">
      <dsp:nvSpPr>
        <dsp:cNvPr id="0" name=""/>
        <dsp:cNvSpPr/>
      </dsp:nvSpPr>
      <dsp:spPr>
        <a:xfrm>
          <a:off x="1854412" y="2333165"/>
          <a:ext cx="3379044" cy="1226117"/>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SOBERANÍA</a:t>
          </a:r>
        </a:p>
        <a:p>
          <a:pPr marL="0" lvl="0" indent="0" algn="ctr" defTabSz="10668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(Ejercicio de la autoridad en un territorio)</a:t>
          </a:r>
        </a:p>
      </dsp:txBody>
      <dsp:txXfrm>
        <a:off x="1890324" y="2369077"/>
        <a:ext cx="3307220" cy="1154293"/>
      </dsp:txXfrm>
    </dsp:sp>
    <dsp:sp modelId="{E6BCBC0D-12E8-4047-A951-3941DF69BE6D}">
      <dsp:nvSpPr>
        <dsp:cNvPr id="0" name=""/>
        <dsp:cNvSpPr/>
      </dsp:nvSpPr>
      <dsp:spPr>
        <a:xfrm>
          <a:off x="3962" y="3917034"/>
          <a:ext cx="1930893" cy="1226117"/>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8B89B65-F86C-48A0-8EC1-0D93D0F7F08B}">
      <dsp:nvSpPr>
        <dsp:cNvPr id="0" name=""/>
        <dsp:cNvSpPr/>
      </dsp:nvSpPr>
      <dsp:spPr>
        <a:xfrm>
          <a:off x="218506" y="4120851"/>
          <a:ext cx="1930893" cy="1226117"/>
        </a:xfrm>
        <a:prstGeom prst="roundRect">
          <a:avLst>
            <a:gd name="adj" fmla="val 10000"/>
          </a:avLst>
        </a:prstGeom>
        <a:solidFill>
          <a:schemeClr val="lt1">
            <a:alpha val="90000"/>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PLENA	</a:t>
          </a:r>
        </a:p>
      </dsp:txBody>
      <dsp:txXfrm>
        <a:off x="254418" y="4156763"/>
        <a:ext cx="1859069" cy="1154293"/>
      </dsp:txXfrm>
    </dsp:sp>
    <dsp:sp modelId="{ED0C4179-9C90-4917-83EA-6516FF85CD5C}">
      <dsp:nvSpPr>
        <dsp:cNvPr id="0" name=""/>
        <dsp:cNvSpPr/>
      </dsp:nvSpPr>
      <dsp:spPr>
        <a:xfrm>
          <a:off x="2363943" y="3917034"/>
          <a:ext cx="1930893" cy="1226117"/>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BACDD2A-104F-4608-8E0D-4E85FC971933}">
      <dsp:nvSpPr>
        <dsp:cNvPr id="0" name=""/>
        <dsp:cNvSpPr/>
      </dsp:nvSpPr>
      <dsp:spPr>
        <a:xfrm>
          <a:off x="2578487" y="4120851"/>
          <a:ext cx="1930893" cy="1226117"/>
        </a:xfrm>
        <a:prstGeom prst="roundRect">
          <a:avLst>
            <a:gd name="adj" fmla="val 10000"/>
          </a:avLst>
        </a:prstGeom>
        <a:solidFill>
          <a:schemeClr val="lt1">
            <a:alpha val="90000"/>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RESTRINGIDA</a:t>
          </a:r>
        </a:p>
      </dsp:txBody>
      <dsp:txXfrm>
        <a:off x="2614399" y="4156763"/>
        <a:ext cx="1859069" cy="1154293"/>
      </dsp:txXfrm>
    </dsp:sp>
    <dsp:sp modelId="{C12F4C28-47D9-4E90-B248-DD8472A8D231}">
      <dsp:nvSpPr>
        <dsp:cNvPr id="0" name=""/>
        <dsp:cNvSpPr/>
      </dsp:nvSpPr>
      <dsp:spPr>
        <a:xfrm>
          <a:off x="4723925" y="3917034"/>
          <a:ext cx="1930893" cy="1226117"/>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51375B-34E4-44E6-B5A5-1FFF8A95BBAF}">
      <dsp:nvSpPr>
        <dsp:cNvPr id="0" name=""/>
        <dsp:cNvSpPr/>
      </dsp:nvSpPr>
      <dsp:spPr>
        <a:xfrm>
          <a:off x="4938468" y="4120851"/>
          <a:ext cx="1930893" cy="1226117"/>
        </a:xfrm>
        <a:prstGeom prst="roundRect">
          <a:avLst>
            <a:gd name="adj" fmla="val 10000"/>
          </a:avLst>
        </a:prstGeom>
        <a:solidFill>
          <a:schemeClr val="lt1">
            <a:alpha val="90000"/>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ESPACIOS LIBRES</a:t>
          </a:r>
        </a:p>
      </dsp:txBody>
      <dsp:txXfrm>
        <a:off x="4974380" y="4156763"/>
        <a:ext cx="1859069" cy="1154293"/>
      </dsp:txXfrm>
    </dsp:sp>
    <dsp:sp modelId="{B5484968-2364-426C-93C4-1410EEB5C094}">
      <dsp:nvSpPr>
        <dsp:cNvPr id="0" name=""/>
        <dsp:cNvSpPr/>
      </dsp:nvSpPr>
      <dsp:spPr>
        <a:xfrm>
          <a:off x="7566496" y="2129348"/>
          <a:ext cx="3325694" cy="1226117"/>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2B9D5F0-F75D-4F75-9CAB-33A747356C80}">
      <dsp:nvSpPr>
        <dsp:cNvPr id="0" name=""/>
        <dsp:cNvSpPr/>
      </dsp:nvSpPr>
      <dsp:spPr>
        <a:xfrm>
          <a:off x="7781040" y="2333165"/>
          <a:ext cx="3325694" cy="1226117"/>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JURISDICCIÓN</a:t>
          </a:r>
        </a:p>
      </dsp:txBody>
      <dsp:txXfrm>
        <a:off x="7816952" y="2369077"/>
        <a:ext cx="3253870" cy="1154293"/>
      </dsp:txXfrm>
    </dsp:sp>
    <dsp:sp modelId="{B16C42F5-2492-4152-B2CD-98AD97BC781D}">
      <dsp:nvSpPr>
        <dsp:cNvPr id="0" name=""/>
        <dsp:cNvSpPr/>
      </dsp:nvSpPr>
      <dsp:spPr>
        <a:xfrm>
          <a:off x="7083906" y="3917034"/>
          <a:ext cx="1930893" cy="1226117"/>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67345B8-74F4-4737-90CA-DD39E94E056B}">
      <dsp:nvSpPr>
        <dsp:cNvPr id="0" name=""/>
        <dsp:cNvSpPr/>
      </dsp:nvSpPr>
      <dsp:spPr>
        <a:xfrm>
          <a:off x="7298450" y="4120851"/>
          <a:ext cx="1930893" cy="1226117"/>
        </a:xfrm>
        <a:prstGeom prst="roundRect">
          <a:avLst>
            <a:gd name="adj" fmla="val 10000"/>
          </a:avLst>
        </a:prstGeom>
        <a:solidFill>
          <a:schemeClr val="lt1">
            <a:alpha val="90000"/>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BAJO JURISDICCIÓN NACIONAL</a:t>
          </a:r>
        </a:p>
      </dsp:txBody>
      <dsp:txXfrm>
        <a:off x="7334362" y="4156763"/>
        <a:ext cx="1859069" cy="1154293"/>
      </dsp:txXfrm>
    </dsp:sp>
    <dsp:sp modelId="{AEE3400F-13C4-411A-8D37-DB6C202E1379}">
      <dsp:nvSpPr>
        <dsp:cNvPr id="0" name=""/>
        <dsp:cNvSpPr/>
      </dsp:nvSpPr>
      <dsp:spPr>
        <a:xfrm>
          <a:off x="9443887" y="3917034"/>
          <a:ext cx="1930893" cy="1226117"/>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1D2FA66-DE75-432A-B482-A8FE312D3A0D}">
      <dsp:nvSpPr>
        <dsp:cNvPr id="0" name=""/>
        <dsp:cNvSpPr/>
      </dsp:nvSpPr>
      <dsp:spPr>
        <a:xfrm>
          <a:off x="9658431" y="4120851"/>
          <a:ext cx="1930893" cy="1226117"/>
        </a:xfrm>
        <a:prstGeom prst="roundRect">
          <a:avLst>
            <a:gd name="adj" fmla="val 10000"/>
          </a:avLst>
        </a:prstGeom>
        <a:solidFill>
          <a:schemeClr val="lt1">
            <a:alpha val="90000"/>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NO SOMETIDOS JURISDICCIÓN NACIONAL</a:t>
          </a:r>
        </a:p>
      </dsp:txBody>
      <dsp:txXfrm>
        <a:off x="9694343" y="4156763"/>
        <a:ext cx="1859069" cy="1154293"/>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035200-7935-44ED-8286-0567F4970821}">
      <dsp:nvSpPr>
        <dsp:cNvPr id="0" name=""/>
        <dsp:cNvSpPr/>
      </dsp:nvSpPr>
      <dsp:spPr>
        <a:xfrm>
          <a:off x="9525183" y="2603097"/>
          <a:ext cx="799202" cy="303293"/>
        </a:xfrm>
        <a:custGeom>
          <a:avLst/>
          <a:gdLst/>
          <a:ahLst/>
          <a:cxnLst/>
          <a:rect l="0" t="0" r="0" b="0"/>
          <a:pathLst>
            <a:path>
              <a:moveTo>
                <a:pt x="0" y="0"/>
              </a:moveTo>
              <a:lnTo>
                <a:pt x="0" y="217598"/>
              </a:lnTo>
              <a:lnTo>
                <a:pt x="799202" y="217598"/>
              </a:lnTo>
              <a:lnTo>
                <a:pt x="799202" y="303293"/>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99BD2BF-3B7C-416D-9A42-6F170A3423E9}">
      <dsp:nvSpPr>
        <dsp:cNvPr id="0" name=""/>
        <dsp:cNvSpPr/>
      </dsp:nvSpPr>
      <dsp:spPr>
        <a:xfrm>
          <a:off x="8753680" y="2603097"/>
          <a:ext cx="771503" cy="303293"/>
        </a:xfrm>
        <a:custGeom>
          <a:avLst/>
          <a:gdLst/>
          <a:ahLst/>
          <a:cxnLst/>
          <a:rect l="0" t="0" r="0" b="0"/>
          <a:pathLst>
            <a:path>
              <a:moveTo>
                <a:pt x="771503" y="0"/>
              </a:moveTo>
              <a:lnTo>
                <a:pt x="771503" y="217598"/>
              </a:lnTo>
              <a:lnTo>
                <a:pt x="0" y="217598"/>
              </a:lnTo>
              <a:lnTo>
                <a:pt x="0" y="303293"/>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CA6CE53-F3CE-4A63-A746-A38AA5FD4585}">
      <dsp:nvSpPr>
        <dsp:cNvPr id="0" name=""/>
        <dsp:cNvSpPr/>
      </dsp:nvSpPr>
      <dsp:spPr>
        <a:xfrm>
          <a:off x="3620527" y="2356479"/>
          <a:ext cx="3192127" cy="303429"/>
        </a:xfrm>
        <a:custGeom>
          <a:avLst/>
          <a:gdLst/>
          <a:ahLst/>
          <a:cxnLst/>
          <a:rect l="0" t="0" r="0" b="0"/>
          <a:pathLst>
            <a:path>
              <a:moveTo>
                <a:pt x="0" y="0"/>
              </a:moveTo>
              <a:lnTo>
                <a:pt x="0" y="217733"/>
              </a:lnTo>
              <a:lnTo>
                <a:pt x="3192127" y="217733"/>
              </a:lnTo>
              <a:lnTo>
                <a:pt x="3192127" y="303429"/>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0BB13DA-D2C5-4C21-A8A7-FA976DF658E6}">
      <dsp:nvSpPr>
        <dsp:cNvPr id="0" name=""/>
        <dsp:cNvSpPr/>
      </dsp:nvSpPr>
      <dsp:spPr>
        <a:xfrm>
          <a:off x="3620527" y="2356479"/>
          <a:ext cx="1680625" cy="269036"/>
        </a:xfrm>
        <a:custGeom>
          <a:avLst/>
          <a:gdLst/>
          <a:ahLst/>
          <a:cxnLst/>
          <a:rect l="0" t="0" r="0" b="0"/>
          <a:pathLst>
            <a:path>
              <a:moveTo>
                <a:pt x="0" y="0"/>
              </a:moveTo>
              <a:lnTo>
                <a:pt x="0" y="183340"/>
              </a:lnTo>
              <a:lnTo>
                <a:pt x="1680625" y="183340"/>
              </a:lnTo>
              <a:lnTo>
                <a:pt x="1680625" y="269036"/>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9A85FE6-FFEB-4833-B6DC-389A4363961F}">
      <dsp:nvSpPr>
        <dsp:cNvPr id="0" name=""/>
        <dsp:cNvSpPr/>
      </dsp:nvSpPr>
      <dsp:spPr>
        <a:xfrm>
          <a:off x="3620527" y="2356479"/>
          <a:ext cx="350901" cy="269036"/>
        </a:xfrm>
        <a:custGeom>
          <a:avLst/>
          <a:gdLst/>
          <a:ahLst/>
          <a:cxnLst/>
          <a:rect l="0" t="0" r="0" b="0"/>
          <a:pathLst>
            <a:path>
              <a:moveTo>
                <a:pt x="0" y="0"/>
              </a:moveTo>
              <a:lnTo>
                <a:pt x="0" y="183340"/>
              </a:lnTo>
              <a:lnTo>
                <a:pt x="350901" y="183340"/>
              </a:lnTo>
              <a:lnTo>
                <a:pt x="350901" y="269036"/>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44E134D-47D2-44AB-A159-4F427FE3DC5F}">
      <dsp:nvSpPr>
        <dsp:cNvPr id="0" name=""/>
        <dsp:cNvSpPr/>
      </dsp:nvSpPr>
      <dsp:spPr>
        <a:xfrm>
          <a:off x="2730421" y="2356479"/>
          <a:ext cx="890105" cy="269036"/>
        </a:xfrm>
        <a:custGeom>
          <a:avLst/>
          <a:gdLst/>
          <a:ahLst/>
          <a:cxnLst/>
          <a:rect l="0" t="0" r="0" b="0"/>
          <a:pathLst>
            <a:path>
              <a:moveTo>
                <a:pt x="890105" y="0"/>
              </a:moveTo>
              <a:lnTo>
                <a:pt x="890105" y="183340"/>
              </a:lnTo>
              <a:lnTo>
                <a:pt x="0" y="183340"/>
              </a:lnTo>
              <a:lnTo>
                <a:pt x="0" y="269036"/>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4C874B3-0E3E-4FCC-85F2-B6D84B5197A0}">
      <dsp:nvSpPr>
        <dsp:cNvPr id="0" name=""/>
        <dsp:cNvSpPr/>
      </dsp:nvSpPr>
      <dsp:spPr>
        <a:xfrm>
          <a:off x="1599801" y="2356479"/>
          <a:ext cx="2020726" cy="269036"/>
        </a:xfrm>
        <a:custGeom>
          <a:avLst/>
          <a:gdLst/>
          <a:ahLst/>
          <a:cxnLst/>
          <a:rect l="0" t="0" r="0" b="0"/>
          <a:pathLst>
            <a:path>
              <a:moveTo>
                <a:pt x="2020726" y="0"/>
              </a:moveTo>
              <a:lnTo>
                <a:pt x="2020726" y="183340"/>
              </a:lnTo>
              <a:lnTo>
                <a:pt x="0" y="183340"/>
              </a:lnTo>
              <a:lnTo>
                <a:pt x="0" y="269036"/>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CE44AEE-31F9-42FC-824F-7B03FFC83FB6}">
      <dsp:nvSpPr>
        <dsp:cNvPr id="0" name=""/>
        <dsp:cNvSpPr/>
      </dsp:nvSpPr>
      <dsp:spPr>
        <a:xfrm>
          <a:off x="469180" y="2356479"/>
          <a:ext cx="3151346" cy="269036"/>
        </a:xfrm>
        <a:custGeom>
          <a:avLst/>
          <a:gdLst/>
          <a:ahLst/>
          <a:cxnLst/>
          <a:rect l="0" t="0" r="0" b="0"/>
          <a:pathLst>
            <a:path>
              <a:moveTo>
                <a:pt x="3151346" y="0"/>
              </a:moveTo>
              <a:lnTo>
                <a:pt x="3151346" y="183340"/>
              </a:lnTo>
              <a:lnTo>
                <a:pt x="0" y="183340"/>
              </a:lnTo>
              <a:lnTo>
                <a:pt x="0" y="269036"/>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A355D81-A9DA-4E4F-AF26-4A7D6363C22F}">
      <dsp:nvSpPr>
        <dsp:cNvPr id="0" name=""/>
        <dsp:cNvSpPr/>
      </dsp:nvSpPr>
      <dsp:spPr>
        <a:xfrm>
          <a:off x="1504297" y="1459647"/>
          <a:ext cx="4232460" cy="89683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83DADDF-B587-456A-A3D8-70D4A3E32187}">
      <dsp:nvSpPr>
        <dsp:cNvPr id="0" name=""/>
        <dsp:cNvSpPr/>
      </dsp:nvSpPr>
      <dsp:spPr>
        <a:xfrm>
          <a:off x="1607081" y="1557292"/>
          <a:ext cx="4232460" cy="89683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s-ES" sz="2200" kern="1200" dirty="0">
              <a:latin typeface="Arial" panose="020B0604020202020204" pitchFamily="34" charset="0"/>
              <a:cs typeface="Arial" panose="020B0604020202020204" pitchFamily="34" charset="0"/>
            </a:rPr>
            <a:t>BAJO JURISDICCIÓN NACIONAL</a:t>
          </a:r>
        </a:p>
      </dsp:txBody>
      <dsp:txXfrm>
        <a:off x="1633348" y="1583559"/>
        <a:ext cx="4179926" cy="844298"/>
      </dsp:txXfrm>
    </dsp:sp>
    <dsp:sp modelId="{DC266B28-454A-4C9C-8C79-E309FDB04D51}">
      <dsp:nvSpPr>
        <dsp:cNvPr id="0" name=""/>
        <dsp:cNvSpPr/>
      </dsp:nvSpPr>
      <dsp:spPr>
        <a:xfrm>
          <a:off x="6654" y="2625516"/>
          <a:ext cx="925053" cy="587408"/>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68A0C3-1223-4233-AA71-522286091B82}">
      <dsp:nvSpPr>
        <dsp:cNvPr id="0" name=""/>
        <dsp:cNvSpPr/>
      </dsp:nvSpPr>
      <dsp:spPr>
        <a:xfrm>
          <a:off x="109437" y="2723160"/>
          <a:ext cx="925053" cy="587408"/>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_tradnl" sz="1400" kern="1200" dirty="0">
              <a:effectLst>
                <a:outerShdw blurRad="38100" dist="38100" dir="2700000" algn="tl">
                  <a:srgbClr val="C0C0C0"/>
                </a:outerShdw>
              </a:effectLst>
              <a:latin typeface="Arial" panose="020B0604020202020204" pitchFamily="34" charset="0"/>
              <a:cs typeface="Arial" panose="020B0604020202020204" pitchFamily="34" charset="0"/>
            </a:rPr>
            <a:t>Aguas Interiores</a:t>
          </a:r>
          <a:endParaRPr lang="es-ES" sz="1400" kern="1200" dirty="0"/>
        </a:p>
      </dsp:txBody>
      <dsp:txXfrm>
        <a:off x="126642" y="2740365"/>
        <a:ext cx="890643" cy="552998"/>
      </dsp:txXfrm>
    </dsp:sp>
    <dsp:sp modelId="{05A01EAE-CBC8-48AD-BAA1-281D2F372585}">
      <dsp:nvSpPr>
        <dsp:cNvPr id="0" name=""/>
        <dsp:cNvSpPr/>
      </dsp:nvSpPr>
      <dsp:spPr>
        <a:xfrm>
          <a:off x="1137274" y="2625516"/>
          <a:ext cx="925053" cy="587408"/>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1EC8060-28AB-49AC-9B0F-1BB63E4C7115}">
      <dsp:nvSpPr>
        <dsp:cNvPr id="0" name=""/>
        <dsp:cNvSpPr/>
      </dsp:nvSpPr>
      <dsp:spPr>
        <a:xfrm>
          <a:off x="1240058" y="2723160"/>
          <a:ext cx="925053" cy="587408"/>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_tradnl" sz="1400" kern="1200" dirty="0">
              <a:effectLst>
                <a:outerShdw blurRad="38100" dist="38100" dir="2700000" algn="tl">
                  <a:srgbClr val="C0C0C0"/>
                </a:outerShdw>
              </a:effectLst>
              <a:latin typeface="Arial" panose="020B0604020202020204" pitchFamily="34" charset="0"/>
              <a:cs typeface="Arial" panose="020B0604020202020204" pitchFamily="34" charset="0"/>
            </a:rPr>
            <a:t>Mar Territorial</a:t>
          </a:r>
          <a:endParaRPr lang="es-ES" sz="1400" kern="1200" dirty="0"/>
        </a:p>
      </dsp:txBody>
      <dsp:txXfrm>
        <a:off x="1257263" y="2740365"/>
        <a:ext cx="890643" cy="552998"/>
      </dsp:txXfrm>
    </dsp:sp>
    <dsp:sp modelId="{45FD92C7-A561-4BFF-B094-AB2EDD2744EF}">
      <dsp:nvSpPr>
        <dsp:cNvPr id="0" name=""/>
        <dsp:cNvSpPr/>
      </dsp:nvSpPr>
      <dsp:spPr>
        <a:xfrm>
          <a:off x="2267895" y="2625516"/>
          <a:ext cx="925053" cy="587408"/>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6522A87-D0A2-432E-89D9-98447C18E669}">
      <dsp:nvSpPr>
        <dsp:cNvPr id="0" name=""/>
        <dsp:cNvSpPr/>
      </dsp:nvSpPr>
      <dsp:spPr>
        <a:xfrm>
          <a:off x="2370678" y="2723160"/>
          <a:ext cx="925053" cy="587408"/>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_tradnl" sz="1400" kern="1200" dirty="0">
              <a:effectLst>
                <a:outerShdw blurRad="38100" dist="38100" dir="2700000" algn="tl">
                  <a:srgbClr val="C0C0C0"/>
                </a:outerShdw>
              </a:effectLst>
              <a:latin typeface="Arial" panose="020B0604020202020204" pitchFamily="34" charset="0"/>
              <a:cs typeface="Arial" panose="020B0604020202020204" pitchFamily="34" charset="0"/>
            </a:rPr>
            <a:t>Zona Contigua</a:t>
          </a:r>
        </a:p>
      </dsp:txBody>
      <dsp:txXfrm>
        <a:off x="2387883" y="2740365"/>
        <a:ext cx="890643" cy="552998"/>
      </dsp:txXfrm>
    </dsp:sp>
    <dsp:sp modelId="{6E3E5463-7074-44EC-BC0D-0B5A92B2F4CA}">
      <dsp:nvSpPr>
        <dsp:cNvPr id="0" name=""/>
        <dsp:cNvSpPr/>
      </dsp:nvSpPr>
      <dsp:spPr>
        <a:xfrm>
          <a:off x="3398515" y="2625516"/>
          <a:ext cx="1145826" cy="587408"/>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245F8A3-CE43-43E5-B3D2-049FB07D22EE}">
      <dsp:nvSpPr>
        <dsp:cNvPr id="0" name=""/>
        <dsp:cNvSpPr/>
      </dsp:nvSpPr>
      <dsp:spPr>
        <a:xfrm>
          <a:off x="3501299" y="2723160"/>
          <a:ext cx="1145826" cy="587408"/>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_tradnl" sz="1400" kern="1200" dirty="0">
              <a:effectLst>
                <a:outerShdw blurRad="38100" dist="38100" dir="2700000" algn="tl">
                  <a:srgbClr val="C0C0C0"/>
                </a:outerShdw>
              </a:effectLst>
              <a:latin typeface="Arial" panose="020B0604020202020204" pitchFamily="34" charset="0"/>
              <a:cs typeface="Arial" panose="020B0604020202020204" pitchFamily="34" charset="0"/>
            </a:rPr>
            <a:t>Estrechos</a:t>
          </a:r>
        </a:p>
      </dsp:txBody>
      <dsp:txXfrm>
        <a:off x="3518504" y="2740365"/>
        <a:ext cx="1111416" cy="552998"/>
      </dsp:txXfrm>
    </dsp:sp>
    <dsp:sp modelId="{594B43BB-2979-43B2-ADBB-22B328D11DAF}">
      <dsp:nvSpPr>
        <dsp:cNvPr id="0" name=""/>
        <dsp:cNvSpPr/>
      </dsp:nvSpPr>
      <dsp:spPr>
        <a:xfrm>
          <a:off x="4749909" y="2625516"/>
          <a:ext cx="1102487" cy="918912"/>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1B0FC14-2F39-44ED-8852-73163739222A}">
      <dsp:nvSpPr>
        <dsp:cNvPr id="0" name=""/>
        <dsp:cNvSpPr/>
      </dsp:nvSpPr>
      <dsp:spPr>
        <a:xfrm>
          <a:off x="4852693" y="2723160"/>
          <a:ext cx="1102487" cy="918912"/>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_tradnl" sz="1400" kern="1200" dirty="0">
              <a:effectLst>
                <a:outerShdw blurRad="38100" dist="38100" dir="2700000" algn="tl">
                  <a:srgbClr val="C0C0C0"/>
                </a:outerShdw>
              </a:effectLst>
              <a:latin typeface="Arial" panose="020B0604020202020204" pitchFamily="34" charset="0"/>
              <a:cs typeface="Arial" panose="020B0604020202020204" pitchFamily="34" charset="0"/>
            </a:rPr>
            <a:t>Zona Económica Exclusiva</a:t>
          </a:r>
        </a:p>
      </dsp:txBody>
      <dsp:txXfrm>
        <a:off x="4879607" y="2750074"/>
        <a:ext cx="1048659" cy="865084"/>
      </dsp:txXfrm>
    </dsp:sp>
    <dsp:sp modelId="{2128DACA-9720-43B8-827D-136DC501BB68}">
      <dsp:nvSpPr>
        <dsp:cNvPr id="0" name=""/>
        <dsp:cNvSpPr/>
      </dsp:nvSpPr>
      <dsp:spPr>
        <a:xfrm>
          <a:off x="6224437" y="2659908"/>
          <a:ext cx="1176436" cy="587408"/>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FB44672-F038-4FE3-9763-6FAD8D006612}">
      <dsp:nvSpPr>
        <dsp:cNvPr id="0" name=""/>
        <dsp:cNvSpPr/>
      </dsp:nvSpPr>
      <dsp:spPr>
        <a:xfrm>
          <a:off x="6327220" y="2757553"/>
          <a:ext cx="1176436" cy="587408"/>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_tradnl" sz="1400" kern="1200" dirty="0">
              <a:effectLst>
                <a:outerShdw blurRad="38100" dist="38100" dir="2700000" algn="tl">
                  <a:srgbClr val="C0C0C0"/>
                </a:outerShdw>
              </a:effectLst>
              <a:latin typeface="Arial" panose="020B0604020202020204" pitchFamily="34" charset="0"/>
              <a:cs typeface="Arial" panose="020B0604020202020204" pitchFamily="34" charset="0"/>
            </a:rPr>
            <a:t>Plataforma Continental</a:t>
          </a:r>
        </a:p>
      </dsp:txBody>
      <dsp:txXfrm>
        <a:off x="6344425" y="2774758"/>
        <a:ext cx="1142026" cy="552998"/>
      </dsp:txXfrm>
    </dsp:sp>
    <dsp:sp modelId="{F78F72B2-F91F-4886-8178-239E2B94E30D}">
      <dsp:nvSpPr>
        <dsp:cNvPr id="0" name=""/>
        <dsp:cNvSpPr/>
      </dsp:nvSpPr>
      <dsp:spPr>
        <a:xfrm>
          <a:off x="7343838" y="1425389"/>
          <a:ext cx="4362689" cy="1177707"/>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7B20E18-EA17-44A9-8724-0C58F4EEBC9A}">
      <dsp:nvSpPr>
        <dsp:cNvPr id="0" name=""/>
        <dsp:cNvSpPr/>
      </dsp:nvSpPr>
      <dsp:spPr>
        <a:xfrm>
          <a:off x="7446622" y="1523034"/>
          <a:ext cx="4362689" cy="117770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s-ES" sz="2200" kern="1200" dirty="0">
              <a:latin typeface="Arial" panose="020B0604020202020204" pitchFamily="34" charset="0"/>
              <a:cs typeface="Arial" panose="020B0604020202020204" pitchFamily="34" charset="0"/>
            </a:rPr>
            <a:t>NO SOMETIDAS A LA JURISDICCIÓN NACIONAL</a:t>
          </a:r>
        </a:p>
      </dsp:txBody>
      <dsp:txXfrm>
        <a:off x="7481116" y="1557528"/>
        <a:ext cx="4293701" cy="1108719"/>
      </dsp:txXfrm>
    </dsp:sp>
    <dsp:sp modelId="{00CD4392-74F8-40A0-A0EF-006D04FE27F3}">
      <dsp:nvSpPr>
        <dsp:cNvPr id="0" name=""/>
        <dsp:cNvSpPr/>
      </dsp:nvSpPr>
      <dsp:spPr>
        <a:xfrm>
          <a:off x="8050607" y="2906391"/>
          <a:ext cx="1406145" cy="587408"/>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995F99B-27D5-4D06-A62B-39D585546022}">
      <dsp:nvSpPr>
        <dsp:cNvPr id="0" name=""/>
        <dsp:cNvSpPr/>
      </dsp:nvSpPr>
      <dsp:spPr>
        <a:xfrm>
          <a:off x="8153391" y="3004035"/>
          <a:ext cx="1406145" cy="587408"/>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Alta Mar</a:t>
          </a:r>
        </a:p>
      </dsp:txBody>
      <dsp:txXfrm>
        <a:off x="8170596" y="3021240"/>
        <a:ext cx="1371735" cy="552998"/>
      </dsp:txXfrm>
    </dsp:sp>
    <dsp:sp modelId="{E2DBA160-C51E-4531-A9C2-3772A5FF3C56}">
      <dsp:nvSpPr>
        <dsp:cNvPr id="0" name=""/>
        <dsp:cNvSpPr/>
      </dsp:nvSpPr>
      <dsp:spPr>
        <a:xfrm>
          <a:off x="9662320" y="2906391"/>
          <a:ext cx="1324130" cy="587408"/>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18AFB9C-9412-4AC4-9CC1-01BFDD28F495}">
      <dsp:nvSpPr>
        <dsp:cNvPr id="0" name=""/>
        <dsp:cNvSpPr/>
      </dsp:nvSpPr>
      <dsp:spPr>
        <a:xfrm>
          <a:off x="9765104" y="3004035"/>
          <a:ext cx="1324130" cy="587408"/>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La Zona</a:t>
          </a:r>
        </a:p>
      </dsp:txBody>
      <dsp:txXfrm>
        <a:off x="9782309" y="3021240"/>
        <a:ext cx="1289720" cy="552998"/>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068E89-77BE-446E-9DF2-7C4146B6AD88}">
      <dsp:nvSpPr>
        <dsp:cNvPr id="0" name=""/>
        <dsp:cNvSpPr/>
      </dsp:nvSpPr>
      <dsp:spPr>
        <a:xfrm>
          <a:off x="8769027" y="3289512"/>
          <a:ext cx="348530" cy="1068826"/>
        </a:xfrm>
        <a:custGeom>
          <a:avLst/>
          <a:gdLst/>
          <a:ahLst/>
          <a:cxnLst/>
          <a:rect l="0" t="0" r="0" b="0"/>
          <a:pathLst>
            <a:path>
              <a:moveTo>
                <a:pt x="0" y="0"/>
              </a:moveTo>
              <a:lnTo>
                <a:pt x="0" y="1068826"/>
              </a:lnTo>
              <a:lnTo>
                <a:pt x="348530" y="1068826"/>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B713942-F807-4363-84C2-C59A8F95D826}">
      <dsp:nvSpPr>
        <dsp:cNvPr id="0" name=""/>
        <dsp:cNvSpPr/>
      </dsp:nvSpPr>
      <dsp:spPr>
        <a:xfrm>
          <a:off x="5434193" y="1639801"/>
          <a:ext cx="4264247" cy="487942"/>
        </a:xfrm>
        <a:custGeom>
          <a:avLst/>
          <a:gdLst/>
          <a:ahLst/>
          <a:cxnLst/>
          <a:rect l="0" t="0" r="0" b="0"/>
          <a:pathLst>
            <a:path>
              <a:moveTo>
                <a:pt x="0" y="0"/>
              </a:moveTo>
              <a:lnTo>
                <a:pt x="0" y="243971"/>
              </a:lnTo>
              <a:lnTo>
                <a:pt x="4264247" y="243971"/>
              </a:lnTo>
              <a:lnTo>
                <a:pt x="4264247" y="487942"/>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AA48DC2-0796-4719-BF8B-51260ACBAF37}">
      <dsp:nvSpPr>
        <dsp:cNvPr id="0" name=""/>
        <dsp:cNvSpPr/>
      </dsp:nvSpPr>
      <dsp:spPr>
        <a:xfrm>
          <a:off x="5859919" y="3234827"/>
          <a:ext cx="91440" cy="1126868"/>
        </a:xfrm>
        <a:custGeom>
          <a:avLst/>
          <a:gdLst/>
          <a:ahLst/>
          <a:cxnLst/>
          <a:rect l="0" t="0" r="0" b="0"/>
          <a:pathLst>
            <a:path>
              <a:moveTo>
                <a:pt x="45720" y="0"/>
              </a:moveTo>
              <a:lnTo>
                <a:pt x="45720" y="1126868"/>
              </a:lnTo>
              <a:lnTo>
                <a:pt x="86591" y="1126868"/>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0A1133-71BE-4AA0-BF3A-7DBD000D66F3}">
      <dsp:nvSpPr>
        <dsp:cNvPr id="0" name=""/>
        <dsp:cNvSpPr/>
      </dsp:nvSpPr>
      <dsp:spPr>
        <a:xfrm>
          <a:off x="5434193" y="1639801"/>
          <a:ext cx="1400860" cy="433258"/>
        </a:xfrm>
        <a:custGeom>
          <a:avLst/>
          <a:gdLst/>
          <a:ahLst/>
          <a:cxnLst/>
          <a:rect l="0" t="0" r="0" b="0"/>
          <a:pathLst>
            <a:path>
              <a:moveTo>
                <a:pt x="0" y="0"/>
              </a:moveTo>
              <a:lnTo>
                <a:pt x="0" y="189286"/>
              </a:lnTo>
              <a:lnTo>
                <a:pt x="1400860" y="189286"/>
              </a:lnTo>
              <a:lnTo>
                <a:pt x="1400860" y="433258"/>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ACEC77F-7CB5-4FE1-8FA5-FEE879617131}">
      <dsp:nvSpPr>
        <dsp:cNvPr id="0" name=""/>
        <dsp:cNvSpPr/>
      </dsp:nvSpPr>
      <dsp:spPr>
        <a:xfrm>
          <a:off x="2916323" y="3289512"/>
          <a:ext cx="91440" cy="1068826"/>
        </a:xfrm>
        <a:custGeom>
          <a:avLst/>
          <a:gdLst/>
          <a:ahLst/>
          <a:cxnLst/>
          <a:rect l="0" t="0" r="0" b="0"/>
          <a:pathLst>
            <a:path>
              <a:moveTo>
                <a:pt x="135687" y="0"/>
              </a:moveTo>
              <a:lnTo>
                <a:pt x="45720" y="1068826"/>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6BCF158-EEF9-404A-BF13-8E42C27202E1}">
      <dsp:nvSpPr>
        <dsp:cNvPr id="0" name=""/>
        <dsp:cNvSpPr/>
      </dsp:nvSpPr>
      <dsp:spPr>
        <a:xfrm>
          <a:off x="3981425" y="1639801"/>
          <a:ext cx="1452768" cy="487942"/>
        </a:xfrm>
        <a:custGeom>
          <a:avLst/>
          <a:gdLst/>
          <a:ahLst/>
          <a:cxnLst/>
          <a:rect l="0" t="0" r="0" b="0"/>
          <a:pathLst>
            <a:path>
              <a:moveTo>
                <a:pt x="1452768" y="0"/>
              </a:moveTo>
              <a:lnTo>
                <a:pt x="1452768" y="243971"/>
              </a:lnTo>
              <a:lnTo>
                <a:pt x="0" y="243971"/>
              </a:lnTo>
              <a:lnTo>
                <a:pt x="0" y="487942"/>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305BFE-CF0C-4148-BC0A-168E13590E78}">
      <dsp:nvSpPr>
        <dsp:cNvPr id="0" name=""/>
        <dsp:cNvSpPr/>
      </dsp:nvSpPr>
      <dsp:spPr>
        <a:xfrm>
          <a:off x="2600" y="3289512"/>
          <a:ext cx="237930" cy="1041990"/>
        </a:xfrm>
        <a:custGeom>
          <a:avLst/>
          <a:gdLst/>
          <a:ahLst/>
          <a:cxnLst/>
          <a:rect l="0" t="0" r="0" b="0"/>
          <a:pathLst>
            <a:path>
              <a:moveTo>
                <a:pt x="237930" y="0"/>
              </a:moveTo>
              <a:lnTo>
                <a:pt x="0" y="1041990"/>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BAD8B39-908A-45A1-9C6C-266D10E3C216}">
      <dsp:nvSpPr>
        <dsp:cNvPr id="0" name=""/>
        <dsp:cNvSpPr/>
      </dsp:nvSpPr>
      <dsp:spPr>
        <a:xfrm>
          <a:off x="1169945" y="1639801"/>
          <a:ext cx="4264247" cy="487942"/>
        </a:xfrm>
        <a:custGeom>
          <a:avLst/>
          <a:gdLst/>
          <a:ahLst/>
          <a:cxnLst/>
          <a:rect l="0" t="0" r="0" b="0"/>
          <a:pathLst>
            <a:path>
              <a:moveTo>
                <a:pt x="4264247" y="0"/>
              </a:moveTo>
              <a:lnTo>
                <a:pt x="4264247" y="243971"/>
              </a:lnTo>
              <a:lnTo>
                <a:pt x="0" y="243971"/>
              </a:lnTo>
              <a:lnTo>
                <a:pt x="0" y="487942"/>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1543F3C-B148-4CFF-A9A9-EB8DE8032B7C}">
      <dsp:nvSpPr>
        <dsp:cNvPr id="0" name=""/>
        <dsp:cNvSpPr/>
      </dsp:nvSpPr>
      <dsp:spPr>
        <a:xfrm>
          <a:off x="257992" y="478032"/>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MX" sz="1600" kern="1200" dirty="0">
              <a:latin typeface="Arial" panose="020B0604020202020204" pitchFamily="34" charset="0"/>
              <a:cs typeface="Arial" panose="020B0604020202020204" pitchFamily="34" charset="0"/>
            </a:rPr>
            <a:t>Es una </a:t>
          </a:r>
          <a:r>
            <a:rPr lang="es-MX" sz="1600" kern="1200" dirty="0">
              <a:solidFill>
                <a:srgbClr val="FF0000"/>
              </a:solidFill>
              <a:latin typeface="Arial" panose="020B0604020202020204" pitchFamily="34" charset="0"/>
              <a:cs typeface="Arial" panose="020B0604020202020204" pitchFamily="34" charset="0"/>
            </a:rPr>
            <a:t>línea imaginaria </a:t>
          </a:r>
          <a:r>
            <a:rPr lang="es-MX" sz="1600" kern="1200" dirty="0">
              <a:latin typeface="Arial" panose="020B0604020202020204" pitchFamily="34" charset="0"/>
              <a:cs typeface="Arial" panose="020B0604020202020204" pitchFamily="34" charset="0"/>
            </a:rPr>
            <a:t>que sirve para medir los distintos espacios marítimos.</a:t>
          </a:r>
        </a:p>
      </dsp:txBody>
      <dsp:txXfrm>
        <a:off x="257992" y="478032"/>
        <a:ext cx="2323536" cy="1161768"/>
      </dsp:txXfrm>
    </dsp:sp>
    <dsp:sp modelId="{589241ED-8D65-4AC6-AE3E-964874E96C00}">
      <dsp:nvSpPr>
        <dsp:cNvPr id="0" name=""/>
        <dsp:cNvSpPr/>
      </dsp:nvSpPr>
      <dsp:spPr>
        <a:xfrm>
          <a:off x="3069472" y="478032"/>
          <a:ext cx="4729443"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s-ES" sz="3200" kern="1200" dirty="0">
              <a:latin typeface="Arial" panose="020B0604020202020204" pitchFamily="34" charset="0"/>
              <a:cs typeface="Arial" panose="020B0604020202020204" pitchFamily="34" charset="0"/>
            </a:rPr>
            <a:t>LINEAS DE BASE</a:t>
          </a:r>
        </a:p>
      </dsp:txBody>
      <dsp:txXfrm>
        <a:off x="3069472" y="478032"/>
        <a:ext cx="4729443" cy="1161768"/>
      </dsp:txXfrm>
    </dsp:sp>
    <dsp:sp modelId="{706F12B5-5D18-4DBA-B41E-456E050EAF97}">
      <dsp:nvSpPr>
        <dsp:cNvPr id="0" name=""/>
        <dsp:cNvSpPr/>
      </dsp:nvSpPr>
      <dsp:spPr>
        <a:xfrm>
          <a:off x="8177" y="2127743"/>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Normal o Natural</a:t>
          </a:r>
        </a:p>
        <a:p>
          <a:pPr marL="0" lvl="0" indent="0" algn="ctr" defTabSz="10668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(Art. 5 CONVEMAR)</a:t>
          </a:r>
        </a:p>
      </dsp:txBody>
      <dsp:txXfrm>
        <a:off x="8177" y="2127743"/>
        <a:ext cx="2323536" cy="1161768"/>
      </dsp:txXfrm>
    </dsp:sp>
    <dsp:sp modelId="{1C690BC0-B7E3-44F1-A0BE-0FDDC413AE4C}">
      <dsp:nvSpPr>
        <dsp:cNvPr id="0" name=""/>
        <dsp:cNvSpPr/>
      </dsp:nvSpPr>
      <dsp:spPr>
        <a:xfrm>
          <a:off x="2600" y="3750618"/>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MX" sz="1600" kern="1200" dirty="0">
              <a:latin typeface="Arial" panose="020B0604020202020204" pitchFamily="34" charset="0"/>
              <a:cs typeface="Arial" panose="020B0604020202020204" pitchFamily="34" charset="0"/>
            </a:rPr>
            <a:t>Es la línea de </a:t>
          </a:r>
          <a:r>
            <a:rPr lang="es-MX" sz="1600" u="sng" kern="1200" dirty="0">
              <a:latin typeface="Arial" panose="020B0604020202020204" pitchFamily="34" charset="0"/>
              <a:cs typeface="Arial" panose="020B0604020202020204" pitchFamily="34" charset="0"/>
            </a:rPr>
            <a:t>bajamar</a:t>
          </a:r>
          <a:r>
            <a:rPr lang="es-MX" sz="1600" kern="1200" dirty="0">
              <a:latin typeface="Arial" panose="020B0604020202020204" pitchFamily="34" charset="0"/>
              <a:cs typeface="Arial" panose="020B0604020202020204" pitchFamily="34" charset="0"/>
            </a:rPr>
            <a:t> a lo largo de toda la costa</a:t>
          </a:r>
        </a:p>
      </dsp:txBody>
      <dsp:txXfrm>
        <a:off x="2600" y="3750618"/>
        <a:ext cx="2323536" cy="1161768"/>
      </dsp:txXfrm>
    </dsp:sp>
    <dsp:sp modelId="{DB00DF30-4CCD-4188-8E3D-494FC529CFF4}">
      <dsp:nvSpPr>
        <dsp:cNvPr id="0" name=""/>
        <dsp:cNvSpPr/>
      </dsp:nvSpPr>
      <dsp:spPr>
        <a:xfrm>
          <a:off x="2819657" y="2127743"/>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Recta</a:t>
          </a:r>
        </a:p>
        <a:p>
          <a:pPr marL="0" lvl="0" indent="0" algn="ctr" defTabSz="10668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(Art. 7 CONVEMAR)</a:t>
          </a:r>
        </a:p>
      </dsp:txBody>
      <dsp:txXfrm>
        <a:off x="2819657" y="2127743"/>
        <a:ext cx="2323536" cy="1161768"/>
      </dsp:txXfrm>
    </dsp:sp>
    <dsp:sp modelId="{50AE5932-470B-460F-A84C-35C454CB5B49}">
      <dsp:nvSpPr>
        <dsp:cNvPr id="0" name=""/>
        <dsp:cNvSpPr/>
      </dsp:nvSpPr>
      <dsp:spPr>
        <a:xfrm>
          <a:off x="2962043" y="3777454"/>
          <a:ext cx="2417593"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MX" sz="1600" kern="1200" dirty="0">
              <a:latin typeface="Arial" panose="020B0604020202020204" pitchFamily="34" charset="0"/>
              <a:cs typeface="Arial" panose="020B0604020202020204" pitchFamily="34" charset="0"/>
            </a:rPr>
            <a:t>Son líneas rectas  que unen puntos sobre las líneas de costa, sin apartarse de la dirección general de la costa</a:t>
          </a:r>
          <a:r>
            <a:rPr lang="es-MX" sz="1700" kern="1200" dirty="0">
              <a:latin typeface="Arial" panose="020B0604020202020204" pitchFamily="34" charset="0"/>
              <a:cs typeface="Arial" panose="020B0604020202020204" pitchFamily="34" charset="0"/>
            </a:rPr>
            <a:t>. </a:t>
          </a:r>
        </a:p>
      </dsp:txBody>
      <dsp:txXfrm>
        <a:off x="2962043" y="3777454"/>
        <a:ext cx="2417593" cy="1161768"/>
      </dsp:txXfrm>
    </dsp:sp>
    <dsp:sp modelId="{D3FCF99C-8622-4F56-B6FE-AD8D5A8F3ED1}">
      <dsp:nvSpPr>
        <dsp:cNvPr id="0" name=""/>
        <dsp:cNvSpPr/>
      </dsp:nvSpPr>
      <dsp:spPr>
        <a:xfrm>
          <a:off x="5673285" y="2073059"/>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Mixta</a:t>
          </a:r>
        </a:p>
      </dsp:txBody>
      <dsp:txXfrm>
        <a:off x="5673285" y="2073059"/>
        <a:ext cx="2323536" cy="1161768"/>
      </dsp:txXfrm>
    </dsp:sp>
    <dsp:sp modelId="{54460E41-0F5D-44EF-A543-036035234A96}">
      <dsp:nvSpPr>
        <dsp:cNvPr id="0" name=""/>
        <dsp:cNvSpPr/>
      </dsp:nvSpPr>
      <dsp:spPr>
        <a:xfrm>
          <a:off x="5946510" y="3780812"/>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El trazado de la línea dependerá de la morfología del país</a:t>
          </a:r>
        </a:p>
      </dsp:txBody>
      <dsp:txXfrm>
        <a:off x="5946510" y="3780812"/>
        <a:ext cx="2323536" cy="1161768"/>
      </dsp:txXfrm>
    </dsp:sp>
    <dsp:sp modelId="{61E93588-4A1F-4B00-8946-6A7F222BC3DA}">
      <dsp:nvSpPr>
        <dsp:cNvPr id="0" name=""/>
        <dsp:cNvSpPr/>
      </dsp:nvSpPr>
      <dsp:spPr>
        <a:xfrm>
          <a:off x="8536673" y="2127743"/>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s-MX" sz="2400" kern="1200" dirty="0" err="1">
              <a:latin typeface="Arial" panose="020B0604020202020204" pitchFamily="34" charset="0"/>
              <a:cs typeface="Arial" panose="020B0604020202020204" pitchFamily="34" charset="0"/>
            </a:rPr>
            <a:t>Archipelágicas</a:t>
          </a:r>
          <a:endParaRPr lang="es-ES" sz="2400" kern="1200" dirty="0"/>
        </a:p>
      </dsp:txBody>
      <dsp:txXfrm>
        <a:off x="8536673" y="2127743"/>
        <a:ext cx="2323536" cy="1161768"/>
      </dsp:txXfrm>
    </dsp:sp>
    <dsp:sp modelId="{BE2EE9D8-5778-4940-8A56-FB639840B07C}">
      <dsp:nvSpPr>
        <dsp:cNvPr id="0" name=""/>
        <dsp:cNvSpPr/>
      </dsp:nvSpPr>
      <dsp:spPr>
        <a:xfrm>
          <a:off x="9117557" y="3777454"/>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MX" sz="1600" kern="1200" dirty="0">
              <a:latin typeface="Arial" panose="020B0604020202020204" pitchFamily="34" charset="0"/>
              <a:cs typeface="Arial" panose="020B0604020202020204" pitchFamily="34" charset="0"/>
            </a:rPr>
            <a:t>Define periferia de grupo de islas, uniendo las islas mas alejadas con una sucesión de rectas trazadas</a:t>
          </a:r>
        </a:p>
      </dsp:txBody>
      <dsp:txXfrm>
        <a:off x="9117557" y="3777454"/>
        <a:ext cx="2323536" cy="1161768"/>
      </dsp:txXfrm>
    </dsp:sp>
    <dsp:sp modelId="{FFAD8D7B-F683-4E02-9A0F-DF01210824B8}">
      <dsp:nvSpPr>
        <dsp:cNvPr id="0" name=""/>
        <dsp:cNvSpPr/>
      </dsp:nvSpPr>
      <dsp:spPr>
        <a:xfrm>
          <a:off x="8286858" y="478032"/>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ART. 7 CONVEMAR</a:t>
          </a:r>
        </a:p>
      </dsp:txBody>
      <dsp:txXfrm>
        <a:off x="8286858" y="478032"/>
        <a:ext cx="2323536" cy="1161768"/>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BF13C4-DA1B-42F4-8083-44DC3D9D2994}">
      <dsp:nvSpPr>
        <dsp:cNvPr id="0" name=""/>
        <dsp:cNvSpPr/>
      </dsp:nvSpPr>
      <dsp:spPr>
        <a:xfrm>
          <a:off x="7654370" y="2782863"/>
          <a:ext cx="344960" cy="1057879"/>
        </a:xfrm>
        <a:custGeom>
          <a:avLst/>
          <a:gdLst/>
          <a:ahLst/>
          <a:cxnLst/>
          <a:rect l="0" t="0" r="0" b="0"/>
          <a:pathLst>
            <a:path>
              <a:moveTo>
                <a:pt x="0" y="0"/>
              </a:moveTo>
              <a:lnTo>
                <a:pt x="0" y="1057879"/>
              </a:lnTo>
              <a:lnTo>
                <a:pt x="344960" y="1057879"/>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A948760-AE10-434D-A282-A0626A3A0F1B}">
      <dsp:nvSpPr>
        <dsp:cNvPr id="0" name=""/>
        <dsp:cNvSpPr/>
      </dsp:nvSpPr>
      <dsp:spPr>
        <a:xfrm>
          <a:off x="5221144" y="1150049"/>
          <a:ext cx="3353121" cy="482944"/>
        </a:xfrm>
        <a:custGeom>
          <a:avLst/>
          <a:gdLst/>
          <a:ahLst/>
          <a:cxnLst/>
          <a:rect l="0" t="0" r="0" b="0"/>
          <a:pathLst>
            <a:path>
              <a:moveTo>
                <a:pt x="0" y="0"/>
              </a:moveTo>
              <a:lnTo>
                <a:pt x="0" y="241472"/>
              </a:lnTo>
              <a:lnTo>
                <a:pt x="3353121" y="241472"/>
              </a:lnTo>
              <a:lnTo>
                <a:pt x="3353121" y="48294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EB14F71-E474-4A91-8EC3-3E288B3B49E9}">
      <dsp:nvSpPr>
        <dsp:cNvPr id="0" name=""/>
        <dsp:cNvSpPr/>
      </dsp:nvSpPr>
      <dsp:spPr>
        <a:xfrm>
          <a:off x="4871688" y="4415677"/>
          <a:ext cx="344960" cy="1057879"/>
        </a:xfrm>
        <a:custGeom>
          <a:avLst/>
          <a:gdLst/>
          <a:ahLst/>
          <a:cxnLst/>
          <a:rect l="0" t="0" r="0" b="0"/>
          <a:pathLst>
            <a:path>
              <a:moveTo>
                <a:pt x="0" y="0"/>
              </a:moveTo>
              <a:lnTo>
                <a:pt x="0" y="1057879"/>
              </a:lnTo>
              <a:lnTo>
                <a:pt x="344960" y="1057879"/>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C73263B-9173-4A41-B20E-B7DDD45D02C9}">
      <dsp:nvSpPr>
        <dsp:cNvPr id="0" name=""/>
        <dsp:cNvSpPr/>
      </dsp:nvSpPr>
      <dsp:spPr>
        <a:xfrm>
          <a:off x="5745863" y="2782863"/>
          <a:ext cx="91440" cy="482944"/>
        </a:xfrm>
        <a:custGeom>
          <a:avLst/>
          <a:gdLst/>
          <a:ahLst/>
          <a:cxnLst/>
          <a:rect l="0" t="0" r="0" b="0"/>
          <a:pathLst>
            <a:path>
              <a:moveTo>
                <a:pt x="45720" y="0"/>
              </a:moveTo>
              <a:lnTo>
                <a:pt x="45720" y="482944"/>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DE0FFDD-E32A-4132-BE21-A500DBD9C15D}">
      <dsp:nvSpPr>
        <dsp:cNvPr id="0" name=""/>
        <dsp:cNvSpPr/>
      </dsp:nvSpPr>
      <dsp:spPr>
        <a:xfrm>
          <a:off x="5221144" y="1150049"/>
          <a:ext cx="570438" cy="482944"/>
        </a:xfrm>
        <a:custGeom>
          <a:avLst/>
          <a:gdLst/>
          <a:ahLst/>
          <a:cxnLst/>
          <a:rect l="0" t="0" r="0" b="0"/>
          <a:pathLst>
            <a:path>
              <a:moveTo>
                <a:pt x="0" y="0"/>
              </a:moveTo>
              <a:lnTo>
                <a:pt x="0" y="241472"/>
              </a:lnTo>
              <a:lnTo>
                <a:pt x="570438" y="241472"/>
              </a:lnTo>
              <a:lnTo>
                <a:pt x="570438" y="48294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4D95C2E-E871-4A58-9ED2-9B7BB1CD4AA0}">
      <dsp:nvSpPr>
        <dsp:cNvPr id="0" name=""/>
        <dsp:cNvSpPr/>
      </dsp:nvSpPr>
      <dsp:spPr>
        <a:xfrm>
          <a:off x="948128" y="2782863"/>
          <a:ext cx="344960" cy="1057879"/>
        </a:xfrm>
        <a:custGeom>
          <a:avLst/>
          <a:gdLst/>
          <a:ahLst/>
          <a:cxnLst/>
          <a:rect l="0" t="0" r="0" b="0"/>
          <a:pathLst>
            <a:path>
              <a:moveTo>
                <a:pt x="0" y="0"/>
              </a:moveTo>
              <a:lnTo>
                <a:pt x="0" y="1057879"/>
              </a:lnTo>
              <a:lnTo>
                <a:pt x="344960" y="1057879"/>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32873CA-6162-40AD-89B4-838A753D46B6}">
      <dsp:nvSpPr>
        <dsp:cNvPr id="0" name=""/>
        <dsp:cNvSpPr/>
      </dsp:nvSpPr>
      <dsp:spPr>
        <a:xfrm>
          <a:off x="1868023" y="1150049"/>
          <a:ext cx="3353121" cy="482944"/>
        </a:xfrm>
        <a:custGeom>
          <a:avLst/>
          <a:gdLst/>
          <a:ahLst/>
          <a:cxnLst/>
          <a:rect l="0" t="0" r="0" b="0"/>
          <a:pathLst>
            <a:path>
              <a:moveTo>
                <a:pt x="3353121" y="0"/>
              </a:moveTo>
              <a:lnTo>
                <a:pt x="3353121" y="241472"/>
              </a:lnTo>
              <a:lnTo>
                <a:pt x="0" y="241472"/>
              </a:lnTo>
              <a:lnTo>
                <a:pt x="0" y="48294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2E9D44C-0E34-4ADC-B909-ECB0A2AFCBDC}">
      <dsp:nvSpPr>
        <dsp:cNvPr id="0" name=""/>
        <dsp:cNvSpPr/>
      </dsp:nvSpPr>
      <dsp:spPr>
        <a:xfrm>
          <a:off x="1669900" y="180"/>
          <a:ext cx="7102487" cy="114986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TIPOS DE AGUAS INTERIORES</a:t>
          </a:r>
        </a:p>
      </dsp:txBody>
      <dsp:txXfrm>
        <a:off x="1669900" y="180"/>
        <a:ext cx="7102487" cy="1149868"/>
      </dsp:txXfrm>
    </dsp:sp>
    <dsp:sp modelId="{DA0B1148-1CFD-4969-970B-11B1EE012C49}">
      <dsp:nvSpPr>
        <dsp:cNvPr id="0" name=""/>
        <dsp:cNvSpPr/>
      </dsp:nvSpPr>
      <dsp:spPr>
        <a:xfrm>
          <a:off x="718154" y="1632994"/>
          <a:ext cx="2299737" cy="114986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RADAS</a:t>
          </a:r>
        </a:p>
      </dsp:txBody>
      <dsp:txXfrm>
        <a:off x="718154" y="1632994"/>
        <a:ext cx="2299737" cy="1149868"/>
      </dsp:txXfrm>
    </dsp:sp>
    <dsp:sp modelId="{A2474FB1-BD21-4C26-9D3A-C9285494BEF8}">
      <dsp:nvSpPr>
        <dsp:cNvPr id="0" name=""/>
        <dsp:cNvSpPr/>
      </dsp:nvSpPr>
      <dsp:spPr>
        <a:xfrm>
          <a:off x="1293088" y="3265808"/>
          <a:ext cx="2865680" cy="114986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_tradnl" sz="1400" kern="1200" dirty="0">
              <a:effectLst/>
              <a:latin typeface="Arial" panose="020B0604020202020204" pitchFamily="34" charset="0"/>
              <a:cs typeface="Arial" panose="020B0604020202020204" pitchFamily="34" charset="0"/>
            </a:rPr>
            <a:t>Difieren de los puertos en el hecho de que los buques, aún estando fondeados, no están tan seguros como en un puerto. Las radas pertenecen al Mar Territorial.</a:t>
          </a:r>
        </a:p>
      </dsp:txBody>
      <dsp:txXfrm>
        <a:off x="1293088" y="3265808"/>
        <a:ext cx="2865680" cy="1149868"/>
      </dsp:txXfrm>
    </dsp:sp>
    <dsp:sp modelId="{9FB8A5D3-8B50-4555-8D84-B48EC7E66D11}">
      <dsp:nvSpPr>
        <dsp:cNvPr id="0" name=""/>
        <dsp:cNvSpPr/>
      </dsp:nvSpPr>
      <dsp:spPr>
        <a:xfrm>
          <a:off x="4641714" y="1632994"/>
          <a:ext cx="2299737" cy="114986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PUERTOS</a:t>
          </a:r>
        </a:p>
      </dsp:txBody>
      <dsp:txXfrm>
        <a:off x="4641714" y="1632994"/>
        <a:ext cx="2299737" cy="1149868"/>
      </dsp:txXfrm>
    </dsp:sp>
    <dsp:sp modelId="{F59673D8-B9E0-4E1B-9241-88FFC3D63A9A}">
      <dsp:nvSpPr>
        <dsp:cNvPr id="0" name=""/>
        <dsp:cNvSpPr/>
      </dsp:nvSpPr>
      <dsp:spPr>
        <a:xfrm>
          <a:off x="4641714" y="3265808"/>
          <a:ext cx="2299737" cy="114986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s-ES" sz="1800" kern="1200" dirty="0" err="1">
              <a:latin typeface="Arial" panose="020B0604020202020204" pitchFamily="34" charset="0"/>
              <a:cs typeface="Arial" panose="020B0604020202020204" pitchFamily="34" charset="0"/>
            </a:rPr>
            <a:t>E°</a:t>
          </a:r>
          <a:r>
            <a:rPr lang="es-ES" sz="1800" kern="1200" dirty="0">
              <a:latin typeface="Arial" panose="020B0604020202020204" pitchFamily="34" charset="0"/>
              <a:cs typeface="Arial" panose="020B0604020202020204" pitchFamily="34" charset="0"/>
            </a:rPr>
            <a:t> Ribereño, plena soberanía</a:t>
          </a:r>
        </a:p>
        <a:p>
          <a:pPr marL="0" lvl="0" indent="0" algn="ctr" defTabSz="8001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“Derecho de entrada a puerto”</a:t>
          </a:r>
        </a:p>
      </dsp:txBody>
      <dsp:txXfrm>
        <a:off x="4641714" y="3265808"/>
        <a:ext cx="2299737" cy="1149868"/>
      </dsp:txXfrm>
    </dsp:sp>
    <dsp:sp modelId="{B677DBB6-4D51-4B92-A4E9-CE19B7325BFD}">
      <dsp:nvSpPr>
        <dsp:cNvPr id="0" name=""/>
        <dsp:cNvSpPr/>
      </dsp:nvSpPr>
      <dsp:spPr>
        <a:xfrm>
          <a:off x="5216648" y="4898622"/>
          <a:ext cx="3287866" cy="114986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u="sng" kern="1200" dirty="0">
              <a:latin typeface="Arial" panose="020B0604020202020204" pitchFamily="34" charset="0"/>
              <a:cs typeface="Arial" panose="020B0604020202020204" pitchFamily="34" charset="0"/>
            </a:rPr>
            <a:t>Principales puertos de Chile</a:t>
          </a:r>
        </a:p>
        <a:p>
          <a:pPr marL="0" lvl="0" indent="0" algn="ctr" defTabSz="711200">
            <a:lnSpc>
              <a:spcPct val="90000"/>
            </a:lnSpc>
            <a:spcBef>
              <a:spcPct val="0"/>
            </a:spcBef>
            <a:spcAft>
              <a:spcPct val="35000"/>
            </a:spcAft>
            <a:buNone/>
          </a:pPr>
          <a:r>
            <a:rPr lang="es-MX" sz="1600" b="0" i="0" kern="1200" dirty="0">
              <a:latin typeface="Arial" panose="020B0604020202020204" pitchFamily="34" charset="0"/>
              <a:cs typeface="Arial" panose="020B0604020202020204" pitchFamily="34" charset="0"/>
            </a:rPr>
            <a:t> San Antonio, </a:t>
          </a:r>
          <a:r>
            <a:rPr lang="en-US" sz="1600" b="0" i="0" kern="1200" dirty="0">
              <a:latin typeface="Arial" panose="020B0604020202020204" pitchFamily="34" charset="0"/>
              <a:cs typeface="Arial" panose="020B0604020202020204" pitchFamily="34" charset="0"/>
            </a:rPr>
            <a:t>Valparaiso, </a:t>
          </a:r>
          <a:r>
            <a:rPr lang="es-MX" sz="1600" b="0" i="0" kern="1200" dirty="0">
              <a:latin typeface="Arial" panose="020B0604020202020204" pitchFamily="34" charset="0"/>
              <a:cs typeface="Arial" panose="020B0604020202020204" pitchFamily="34" charset="0"/>
            </a:rPr>
            <a:t>San Vicente,</a:t>
          </a:r>
          <a:r>
            <a:rPr lang="en-US" sz="1600" b="0" i="0" kern="1200" dirty="0">
              <a:latin typeface="Arial" panose="020B0604020202020204" pitchFamily="34" charset="0"/>
              <a:cs typeface="Arial" panose="020B0604020202020204" pitchFamily="34" charset="0"/>
            </a:rPr>
            <a:t> Coronel,  </a:t>
          </a:r>
          <a:r>
            <a:rPr lang="en-US" sz="1600" b="0" i="0" kern="1200" dirty="0" err="1">
              <a:latin typeface="Arial" panose="020B0604020202020204" pitchFamily="34" charset="0"/>
              <a:cs typeface="Arial" panose="020B0604020202020204" pitchFamily="34" charset="0"/>
            </a:rPr>
            <a:t>Lirquén</a:t>
          </a:r>
          <a:r>
            <a:rPr lang="en-US" sz="1600" b="0" i="0" kern="1200" dirty="0">
              <a:latin typeface="Arial" panose="020B0604020202020204" pitchFamily="34" charset="0"/>
              <a:cs typeface="Arial" panose="020B0604020202020204" pitchFamily="34" charset="0"/>
            </a:rPr>
            <a:t>, Caldera y  Coquimbo.</a:t>
          </a:r>
          <a:endParaRPr lang="es-ES" sz="1600" kern="1200" dirty="0">
            <a:latin typeface="Arial" panose="020B0604020202020204" pitchFamily="34" charset="0"/>
            <a:cs typeface="Arial" panose="020B0604020202020204" pitchFamily="34" charset="0"/>
          </a:endParaRPr>
        </a:p>
      </dsp:txBody>
      <dsp:txXfrm>
        <a:off x="5216648" y="4898622"/>
        <a:ext cx="3287866" cy="1149868"/>
      </dsp:txXfrm>
    </dsp:sp>
    <dsp:sp modelId="{4F93AE5A-DAEA-4D47-BAFA-EB71B8102DD7}">
      <dsp:nvSpPr>
        <dsp:cNvPr id="0" name=""/>
        <dsp:cNvSpPr/>
      </dsp:nvSpPr>
      <dsp:spPr>
        <a:xfrm>
          <a:off x="7424397" y="1632994"/>
          <a:ext cx="2299737" cy="114986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BAHÍAS</a:t>
          </a:r>
        </a:p>
      </dsp:txBody>
      <dsp:txXfrm>
        <a:off x="7424397" y="1632994"/>
        <a:ext cx="2299737" cy="1149868"/>
      </dsp:txXfrm>
    </dsp:sp>
    <dsp:sp modelId="{D628E749-199F-400C-84DA-8B1E43B8EFCA}">
      <dsp:nvSpPr>
        <dsp:cNvPr id="0" name=""/>
        <dsp:cNvSpPr/>
      </dsp:nvSpPr>
      <dsp:spPr>
        <a:xfrm>
          <a:off x="7999331" y="3265808"/>
          <a:ext cx="2299737" cy="114986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Art. 10 </a:t>
          </a:r>
        </a:p>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CONVEMAR</a:t>
          </a:r>
        </a:p>
      </dsp:txBody>
      <dsp:txXfrm>
        <a:off x="7999331" y="3265808"/>
        <a:ext cx="2299737" cy="1149868"/>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A4846F-22B7-49AA-972B-978AF8E4F337}">
      <dsp:nvSpPr>
        <dsp:cNvPr id="0" name=""/>
        <dsp:cNvSpPr/>
      </dsp:nvSpPr>
      <dsp:spPr>
        <a:xfrm>
          <a:off x="8294395" y="3169935"/>
          <a:ext cx="91440" cy="714828"/>
        </a:xfrm>
        <a:custGeom>
          <a:avLst/>
          <a:gdLst/>
          <a:ahLst/>
          <a:cxnLst/>
          <a:rect l="0" t="0" r="0" b="0"/>
          <a:pathLst>
            <a:path>
              <a:moveTo>
                <a:pt x="45720" y="0"/>
              </a:moveTo>
              <a:lnTo>
                <a:pt x="45720" y="714828"/>
              </a:lnTo>
            </a:path>
          </a:pathLst>
        </a:custGeom>
        <a:noFill/>
        <a:ln w="15875" cap="flat" cmpd="sng" algn="ctr">
          <a:solidFill>
            <a:schemeClr val="accent2">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677E56F-48AF-4F3E-9CF4-B713A06FC7B3}">
      <dsp:nvSpPr>
        <dsp:cNvPr id="0" name=""/>
        <dsp:cNvSpPr/>
      </dsp:nvSpPr>
      <dsp:spPr>
        <a:xfrm>
          <a:off x="5372460" y="937159"/>
          <a:ext cx="2967654" cy="672033"/>
        </a:xfrm>
        <a:custGeom>
          <a:avLst/>
          <a:gdLst/>
          <a:ahLst/>
          <a:cxnLst/>
          <a:rect l="0" t="0" r="0" b="0"/>
          <a:pathLst>
            <a:path>
              <a:moveTo>
                <a:pt x="0" y="0"/>
              </a:moveTo>
              <a:lnTo>
                <a:pt x="0" y="444339"/>
              </a:lnTo>
              <a:lnTo>
                <a:pt x="2967654" y="444339"/>
              </a:lnTo>
              <a:lnTo>
                <a:pt x="2967654" y="672033"/>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5FCACEF-3F56-4DF4-A522-0419A5AE6407}">
      <dsp:nvSpPr>
        <dsp:cNvPr id="0" name=""/>
        <dsp:cNvSpPr/>
      </dsp:nvSpPr>
      <dsp:spPr>
        <a:xfrm>
          <a:off x="5231080" y="3142810"/>
          <a:ext cx="91440" cy="741954"/>
        </a:xfrm>
        <a:custGeom>
          <a:avLst/>
          <a:gdLst/>
          <a:ahLst/>
          <a:cxnLst/>
          <a:rect l="0" t="0" r="0" b="0"/>
          <a:pathLst>
            <a:path>
              <a:moveTo>
                <a:pt x="45720" y="0"/>
              </a:moveTo>
              <a:lnTo>
                <a:pt x="45720" y="514260"/>
              </a:lnTo>
              <a:lnTo>
                <a:pt x="104979" y="514260"/>
              </a:lnTo>
              <a:lnTo>
                <a:pt x="104979" y="741954"/>
              </a:lnTo>
            </a:path>
          </a:pathLst>
        </a:custGeom>
        <a:noFill/>
        <a:ln w="15875" cap="flat" cmpd="sng" algn="ctr">
          <a:solidFill>
            <a:schemeClr val="accent2">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DB7D9B2-C62C-4ED1-8831-036023F4D0FF}">
      <dsp:nvSpPr>
        <dsp:cNvPr id="0" name=""/>
        <dsp:cNvSpPr/>
      </dsp:nvSpPr>
      <dsp:spPr>
        <a:xfrm>
          <a:off x="5276800" y="937159"/>
          <a:ext cx="95660" cy="644907"/>
        </a:xfrm>
        <a:custGeom>
          <a:avLst/>
          <a:gdLst/>
          <a:ahLst/>
          <a:cxnLst/>
          <a:rect l="0" t="0" r="0" b="0"/>
          <a:pathLst>
            <a:path>
              <a:moveTo>
                <a:pt x="95660" y="0"/>
              </a:moveTo>
              <a:lnTo>
                <a:pt x="95660" y="417213"/>
              </a:lnTo>
              <a:lnTo>
                <a:pt x="0" y="417213"/>
              </a:lnTo>
              <a:lnTo>
                <a:pt x="0" y="644907"/>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4F972FB-EAF7-49A3-BD62-5BD79D5AE0A1}">
      <dsp:nvSpPr>
        <dsp:cNvPr id="0" name=""/>
        <dsp:cNvSpPr/>
      </dsp:nvSpPr>
      <dsp:spPr>
        <a:xfrm>
          <a:off x="2286284" y="3169935"/>
          <a:ext cx="91440" cy="714828"/>
        </a:xfrm>
        <a:custGeom>
          <a:avLst/>
          <a:gdLst/>
          <a:ahLst/>
          <a:cxnLst/>
          <a:rect l="0" t="0" r="0" b="0"/>
          <a:pathLst>
            <a:path>
              <a:moveTo>
                <a:pt x="45720" y="0"/>
              </a:moveTo>
              <a:lnTo>
                <a:pt x="45720" y="714828"/>
              </a:lnTo>
            </a:path>
          </a:pathLst>
        </a:custGeom>
        <a:noFill/>
        <a:ln w="15875" cap="flat" cmpd="sng" algn="ctr">
          <a:solidFill>
            <a:schemeClr val="accent2">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0F74011-74B4-41CB-973B-B332A3A1BCAA}">
      <dsp:nvSpPr>
        <dsp:cNvPr id="0" name=""/>
        <dsp:cNvSpPr/>
      </dsp:nvSpPr>
      <dsp:spPr>
        <a:xfrm>
          <a:off x="2332004" y="937159"/>
          <a:ext cx="3040456" cy="672033"/>
        </a:xfrm>
        <a:custGeom>
          <a:avLst/>
          <a:gdLst/>
          <a:ahLst/>
          <a:cxnLst/>
          <a:rect l="0" t="0" r="0" b="0"/>
          <a:pathLst>
            <a:path>
              <a:moveTo>
                <a:pt x="3040456" y="0"/>
              </a:moveTo>
              <a:lnTo>
                <a:pt x="3040456" y="444339"/>
              </a:lnTo>
              <a:lnTo>
                <a:pt x="0" y="444339"/>
              </a:lnTo>
              <a:lnTo>
                <a:pt x="0" y="672033"/>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3B792D5-6DDA-4A18-9810-D7AAEAA441AE}">
      <dsp:nvSpPr>
        <dsp:cNvPr id="0" name=""/>
        <dsp:cNvSpPr/>
      </dsp:nvSpPr>
      <dsp:spPr>
        <a:xfrm>
          <a:off x="3494050" y="43134"/>
          <a:ext cx="3756820" cy="894025"/>
        </a:xfrm>
        <a:prstGeom prst="roundRect">
          <a:avLst>
            <a:gd name="adj" fmla="val 10000"/>
          </a:avLst>
        </a:prstGeom>
        <a:solidFill>
          <a:schemeClr val="accent2">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693DCD-50C0-41BF-A0DA-3182A1E2E564}">
      <dsp:nvSpPr>
        <dsp:cNvPr id="0" name=""/>
        <dsp:cNvSpPr/>
      </dsp:nvSpPr>
      <dsp:spPr>
        <a:xfrm>
          <a:off x="3767146" y="302575"/>
          <a:ext cx="3756820" cy="894025"/>
        </a:xfrm>
        <a:prstGeom prst="roundRect">
          <a:avLst>
            <a:gd name="adj" fmla="val 10000"/>
          </a:avLst>
        </a:prstGeom>
        <a:solidFill>
          <a:schemeClr val="lt1">
            <a:alpha val="9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b="1" kern="1200" dirty="0">
              <a:latin typeface="Arial" panose="020B0604020202020204" pitchFamily="34" charset="0"/>
              <a:cs typeface="Arial" panose="020B0604020202020204" pitchFamily="34" charset="0"/>
            </a:rPr>
            <a:t>DEFINICIONES</a:t>
          </a:r>
        </a:p>
      </dsp:txBody>
      <dsp:txXfrm>
        <a:off x="3793331" y="328760"/>
        <a:ext cx="3704450" cy="841655"/>
      </dsp:txXfrm>
    </dsp:sp>
    <dsp:sp modelId="{81009E15-AC1C-46D3-AB70-4CF18C600ED0}">
      <dsp:nvSpPr>
        <dsp:cNvPr id="0" name=""/>
        <dsp:cNvSpPr/>
      </dsp:nvSpPr>
      <dsp:spPr>
        <a:xfrm>
          <a:off x="1103072" y="1609192"/>
          <a:ext cx="2457863" cy="1560743"/>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9880EC1-14C5-4822-939A-9C43458BC641}">
      <dsp:nvSpPr>
        <dsp:cNvPr id="0" name=""/>
        <dsp:cNvSpPr/>
      </dsp:nvSpPr>
      <dsp:spPr>
        <a:xfrm>
          <a:off x="1376168" y="1868633"/>
          <a:ext cx="2457863"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MX" sz="2000" kern="1200" dirty="0">
              <a:latin typeface="Arial" panose="020B0604020202020204" pitchFamily="34" charset="0"/>
              <a:cs typeface="Arial" panose="020B0604020202020204" pitchFamily="34" charset="0"/>
            </a:rPr>
            <a:t>Juez Lord </a:t>
          </a:r>
          <a:r>
            <a:rPr lang="es-MX" sz="2000" kern="1200" dirty="0" err="1">
              <a:latin typeface="Arial" panose="020B0604020202020204" pitchFamily="34" charset="0"/>
              <a:cs typeface="Arial" panose="020B0604020202020204" pitchFamily="34" charset="0"/>
            </a:rPr>
            <a:t>Arnold</a:t>
          </a:r>
          <a:r>
            <a:rPr lang="es-MX" sz="2000" kern="1200" dirty="0">
              <a:latin typeface="Arial" panose="020B0604020202020204" pitchFamily="34" charset="0"/>
              <a:cs typeface="Arial" panose="020B0604020202020204" pitchFamily="34" charset="0"/>
            </a:rPr>
            <a:t> MC </a:t>
          </a:r>
          <a:r>
            <a:rPr lang="es-MX" sz="2000" kern="1200" dirty="0" err="1">
              <a:latin typeface="Arial" panose="020B0604020202020204" pitchFamily="34" charset="0"/>
              <a:cs typeface="Arial" panose="020B0604020202020204" pitchFamily="34" charset="0"/>
            </a:rPr>
            <a:t>Nair</a:t>
          </a:r>
          <a:endParaRPr lang="en-US" sz="2000" kern="1200" dirty="0"/>
        </a:p>
      </dsp:txBody>
      <dsp:txXfrm>
        <a:off x="1421881" y="1914346"/>
        <a:ext cx="2366437" cy="1469317"/>
      </dsp:txXfrm>
    </dsp:sp>
    <dsp:sp modelId="{184DAC01-6502-442D-BF7D-B7286369E76F}">
      <dsp:nvSpPr>
        <dsp:cNvPr id="0" name=""/>
        <dsp:cNvSpPr/>
      </dsp:nvSpPr>
      <dsp:spPr>
        <a:xfrm>
          <a:off x="1103072" y="3884764"/>
          <a:ext cx="2457863" cy="1560743"/>
        </a:xfrm>
        <a:prstGeom prst="roundRect">
          <a:avLst>
            <a:gd name="adj" fmla="val 10000"/>
          </a:avLst>
        </a:prstGeom>
        <a:solidFill>
          <a:schemeClr val="accent2">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5A60F84-A1F9-44A6-A668-7EA5464E92A8}">
      <dsp:nvSpPr>
        <dsp:cNvPr id="0" name=""/>
        <dsp:cNvSpPr/>
      </dsp:nvSpPr>
      <dsp:spPr>
        <a:xfrm>
          <a:off x="1376168" y="4144205"/>
          <a:ext cx="2457863"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s-MX" sz="1300" kern="1200">
              <a:latin typeface="Arial" panose="020B0604020202020204" pitchFamily="34" charset="0"/>
              <a:cs typeface="Arial" panose="020B0604020202020204" pitchFamily="34" charset="0"/>
            </a:rPr>
            <a:t>“El derecho internacional reconoce a todo Estado, cuyo territorio sea en cualquier punto bañado por el mar, una parte correspondiente de territorio marítimo, consistente en lo que el derecho llama mar territorial”.</a:t>
          </a:r>
          <a:endParaRPr lang="es-MX" sz="1300" kern="1200" dirty="0">
            <a:latin typeface="Arial" panose="020B0604020202020204" pitchFamily="34" charset="0"/>
            <a:cs typeface="Arial" panose="020B0604020202020204" pitchFamily="34" charset="0"/>
          </a:endParaRPr>
        </a:p>
      </dsp:txBody>
      <dsp:txXfrm>
        <a:off x="1421881" y="4189918"/>
        <a:ext cx="2366437" cy="1469317"/>
      </dsp:txXfrm>
    </dsp:sp>
    <dsp:sp modelId="{204DC93C-3BE5-459A-9433-6F6A624EFD94}">
      <dsp:nvSpPr>
        <dsp:cNvPr id="0" name=""/>
        <dsp:cNvSpPr/>
      </dsp:nvSpPr>
      <dsp:spPr>
        <a:xfrm>
          <a:off x="4047869" y="1582066"/>
          <a:ext cx="2457863" cy="1560743"/>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952F8D3-BD60-4C3D-BC33-DAFCBBBC7234}">
      <dsp:nvSpPr>
        <dsp:cNvPr id="0" name=""/>
        <dsp:cNvSpPr/>
      </dsp:nvSpPr>
      <dsp:spPr>
        <a:xfrm>
          <a:off x="4320965" y="1841507"/>
          <a:ext cx="2457863"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MX" sz="2000" kern="1200" dirty="0">
              <a:solidFill>
                <a:schemeClr val="tx1"/>
              </a:solidFill>
              <a:latin typeface="Arial" panose="020B0604020202020204" pitchFamily="34" charset="0"/>
              <a:cs typeface="Arial" panose="020B0604020202020204" pitchFamily="34" charset="0"/>
            </a:rPr>
            <a:t>Convención de Ginebra, 1958, (artículo 1°) </a:t>
          </a:r>
        </a:p>
        <a:p>
          <a:pPr lvl="0" algn="ctr" defTabSz="533400">
            <a:lnSpc>
              <a:spcPct val="90000"/>
            </a:lnSpc>
            <a:spcBef>
              <a:spcPct val="0"/>
            </a:spcBef>
            <a:spcAft>
              <a:spcPct val="35000"/>
            </a:spcAft>
            <a:buNone/>
          </a:pPr>
          <a:endParaRPr lang="es-MX" sz="1200" kern="1200" dirty="0">
            <a:latin typeface="Arial" panose="020B0604020202020204" pitchFamily="34" charset="0"/>
            <a:cs typeface="Arial" panose="020B0604020202020204" pitchFamily="34" charset="0"/>
          </a:endParaRPr>
        </a:p>
      </dsp:txBody>
      <dsp:txXfrm>
        <a:off x="4366678" y="1887220"/>
        <a:ext cx="2366437" cy="1469317"/>
      </dsp:txXfrm>
    </dsp:sp>
    <dsp:sp modelId="{F6B83921-8FB3-4178-84D7-A824A266FA16}">
      <dsp:nvSpPr>
        <dsp:cNvPr id="0" name=""/>
        <dsp:cNvSpPr/>
      </dsp:nvSpPr>
      <dsp:spPr>
        <a:xfrm>
          <a:off x="4107128" y="3884764"/>
          <a:ext cx="2457863" cy="1560743"/>
        </a:xfrm>
        <a:prstGeom prst="roundRect">
          <a:avLst>
            <a:gd name="adj" fmla="val 10000"/>
          </a:avLst>
        </a:prstGeom>
        <a:solidFill>
          <a:schemeClr val="accent2">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1D81B44-55A4-46E5-8367-C92064B2FA9F}">
      <dsp:nvSpPr>
        <dsp:cNvPr id="0" name=""/>
        <dsp:cNvSpPr/>
      </dsp:nvSpPr>
      <dsp:spPr>
        <a:xfrm>
          <a:off x="4380224" y="4144205"/>
          <a:ext cx="2457863"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s-MX" sz="1300" kern="1200">
              <a:latin typeface="Arial" panose="020B0604020202020204" pitchFamily="34" charset="0"/>
              <a:cs typeface="Arial" panose="020B0604020202020204" pitchFamily="34" charset="0"/>
            </a:rPr>
            <a:t>“La soberanía de un Estado se extienda, fuera de su territorio y de sus aguas interiores, a una zona de mar adyacente a sus costas asignadas con el nombre de mar territorial”.</a:t>
          </a:r>
          <a:endParaRPr lang="es-MX" sz="1300" kern="1200" dirty="0">
            <a:latin typeface="Arial" panose="020B0604020202020204" pitchFamily="34" charset="0"/>
            <a:cs typeface="Arial" panose="020B0604020202020204" pitchFamily="34" charset="0"/>
          </a:endParaRPr>
        </a:p>
      </dsp:txBody>
      <dsp:txXfrm>
        <a:off x="4425937" y="4189918"/>
        <a:ext cx="2366437" cy="1469317"/>
      </dsp:txXfrm>
    </dsp:sp>
    <dsp:sp modelId="{8C38226B-859E-450C-81AC-0DDAAEB7D6CE}">
      <dsp:nvSpPr>
        <dsp:cNvPr id="0" name=""/>
        <dsp:cNvSpPr/>
      </dsp:nvSpPr>
      <dsp:spPr>
        <a:xfrm>
          <a:off x="7111183" y="1609192"/>
          <a:ext cx="2457863" cy="1560743"/>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5031196-45D1-4900-9251-97817EE6B5F8}">
      <dsp:nvSpPr>
        <dsp:cNvPr id="0" name=""/>
        <dsp:cNvSpPr/>
      </dsp:nvSpPr>
      <dsp:spPr>
        <a:xfrm>
          <a:off x="7384279" y="1868633"/>
          <a:ext cx="2457863"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MX" sz="2000" kern="1200" dirty="0">
              <a:latin typeface="Arial" panose="020B0604020202020204" pitchFamily="34" charset="0"/>
              <a:cs typeface="Arial" panose="020B0604020202020204" pitchFamily="34" charset="0"/>
            </a:rPr>
            <a:t>CONVEMAR </a:t>
          </a:r>
        </a:p>
        <a:p>
          <a:pPr marL="0" lvl="0" indent="0" algn="ctr" defTabSz="889000">
            <a:lnSpc>
              <a:spcPct val="90000"/>
            </a:lnSpc>
            <a:spcBef>
              <a:spcPct val="0"/>
            </a:spcBef>
            <a:spcAft>
              <a:spcPct val="35000"/>
            </a:spcAft>
            <a:buNone/>
          </a:pPr>
          <a:r>
            <a:rPr lang="es-MX" sz="2000" kern="1200" dirty="0">
              <a:latin typeface="Arial" panose="020B0604020202020204" pitchFamily="34" charset="0"/>
              <a:cs typeface="Arial" panose="020B0604020202020204" pitchFamily="34" charset="0"/>
            </a:rPr>
            <a:t> (Art. 3°) </a:t>
          </a:r>
          <a:endParaRPr lang="en-US" sz="2000" kern="1200" dirty="0"/>
        </a:p>
      </dsp:txBody>
      <dsp:txXfrm>
        <a:off x="7429992" y="1914346"/>
        <a:ext cx="2366437" cy="1469317"/>
      </dsp:txXfrm>
    </dsp:sp>
    <dsp:sp modelId="{832F18E3-35A4-4A6C-AF92-306F26680FBD}">
      <dsp:nvSpPr>
        <dsp:cNvPr id="0" name=""/>
        <dsp:cNvSpPr/>
      </dsp:nvSpPr>
      <dsp:spPr>
        <a:xfrm>
          <a:off x="7111183" y="3884764"/>
          <a:ext cx="2457863" cy="1560743"/>
        </a:xfrm>
        <a:prstGeom prst="roundRect">
          <a:avLst>
            <a:gd name="adj" fmla="val 10000"/>
          </a:avLst>
        </a:prstGeom>
        <a:solidFill>
          <a:schemeClr val="accent2">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A677CED-C245-4537-AD8B-36A1964815B0}">
      <dsp:nvSpPr>
        <dsp:cNvPr id="0" name=""/>
        <dsp:cNvSpPr/>
      </dsp:nvSpPr>
      <dsp:spPr>
        <a:xfrm>
          <a:off x="7384279" y="4144205"/>
          <a:ext cx="2457863"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s-MX" sz="1300" kern="1200">
              <a:latin typeface="Arial" panose="020B0604020202020204" pitchFamily="34" charset="0"/>
              <a:cs typeface="Arial" panose="020B0604020202020204" pitchFamily="34" charset="0"/>
            </a:rPr>
            <a:t>“Todo Estado tiene derecho a establecer la anchura de su mar territorial hasta un límite que no exceda de </a:t>
          </a:r>
          <a:r>
            <a:rPr lang="es-MX" sz="1300" u="sng" kern="1200">
              <a:latin typeface="Arial" panose="020B0604020202020204" pitchFamily="34" charset="0"/>
              <a:cs typeface="Arial" panose="020B0604020202020204" pitchFamily="34" charset="0"/>
            </a:rPr>
            <a:t>12 millas marinas </a:t>
          </a:r>
          <a:r>
            <a:rPr lang="es-MX" sz="1300" kern="1200">
              <a:latin typeface="Arial" panose="020B0604020202020204" pitchFamily="34" charset="0"/>
              <a:cs typeface="Arial" panose="020B0604020202020204" pitchFamily="34" charset="0"/>
            </a:rPr>
            <a:t>medidas a partir de líneas de base determinadas de conformidad con esta Convención”. </a:t>
          </a:r>
          <a:endParaRPr lang="en-US" sz="1300" kern="1200" dirty="0">
            <a:latin typeface="Arial" panose="020B0604020202020204" pitchFamily="34" charset="0"/>
            <a:cs typeface="Arial" panose="020B0604020202020204" pitchFamily="34" charset="0"/>
          </a:endParaRPr>
        </a:p>
      </dsp:txBody>
      <dsp:txXfrm>
        <a:off x="7429992" y="4189918"/>
        <a:ext cx="2366437" cy="1469317"/>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1C5A26-F6B1-4072-B606-897C723D8C1F}">
      <dsp:nvSpPr>
        <dsp:cNvPr id="0" name=""/>
        <dsp:cNvSpPr/>
      </dsp:nvSpPr>
      <dsp:spPr>
        <a:xfrm>
          <a:off x="4406889" y="466"/>
          <a:ext cx="6610334" cy="1820311"/>
        </a:xfrm>
        <a:prstGeom prst="rightArrow">
          <a:avLst>
            <a:gd name="adj1" fmla="val 75000"/>
            <a:gd name="adj2" fmla="val 50000"/>
          </a:avLst>
        </a:prstGeom>
        <a:solidFill>
          <a:schemeClr val="accent2">
            <a:alpha val="90000"/>
            <a:tint val="4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just" defTabSz="889000">
            <a:lnSpc>
              <a:spcPct val="90000"/>
            </a:lnSpc>
            <a:spcBef>
              <a:spcPct val="0"/>
            </a:spcBef>
            <a:spcAft>
              <a:spcPct val="15000"/>
            </a:spcAft>
            <a:buChar char="•"/>
          </a:pPr>
          <a:endParaRPr lang="es-ES" sz="2000" kern="1200" dirty="0">
            <a:latin typeface="Arial" panose="020B0604020202020204" pitchFamily="34" charset="0"/>
            <a:cs typeface="Arial" panose="020B0604020202020204" pitchFamily="34" charset="0"/>
          </a:endParaRPr>
        </a:p>
        <a:p>
          <a:pPr marL="228600" lvl="1" indent="-228600" algn="just" defTabSz="889000">
            <a:lnSpc>
              <a:spcPct val="90000"/>
            </a:lnSpc>
            <a:spcBef>
              <a:spcPct val="0"/>
            </a:spcBef>
            <a:spcAft>
              <a:spcPct val="15000"/>
            </a:spcAft>
            <a:buChar char="•"/>
          </a:pPr>
          <a:r>
            <a:rPr lang="es-ES" sz="2000" kern="1200" dirty="0">
              <a:latin typeface="Arial" panose="020B0604020202020204" pitchFamily="34" charset="0"/>
              <a:cs typeface="Arial" panose="020B0604020202020204" pitchFamily="34" charset="0"/>
            </a:rPr>
            <a:t>Otorga facultades propias del </a:t>
          </a:r>
          <a:r>
            <a:rPr lang="es-ES" sz="2000" u="sng" kern="1200" dirty="0">
              <a:latin typeface="Arial" panose="020B0604020202020204" pitchFamily="34" charset="0"/>
              <a:cs typeface="Arial" panose="020B0604020202020204" pitchFamily="34" charset="0"/>
            </a:rPr>
            <a:t>dominio</a:t>
          </a:r>
          <a:r>
            <a:rPr lang="es-ES" sz="2000" kern="1200" dirty="0">
              <a:latin typeface="Arial" panose="020B0604020202020204" pitchFamily="34" charset="0"/>
              <a:cs typeface="Arial" panose="020B0604020202020204" pitchFamily="34" charset="0"/>
            </a:rPr>
            <a:t> respecto de aquello existente en el mar territorial.</a:t>
          </a:r>
        </a:p>
      </dsp:txBody>
      <dsp:txXfrm>
        <a:off x="4406889" y="228005"/>
        <a:ext cx="5927717" cy="1365233"/>
      </dsp:txXfrm>
    </dsp:sp>
    <dsp:sp modelId="{C806AC9A-9477-46B3-84B2-B5A71221AF0F}">
      <dsp:nvSpPr>
        <dsp:cNvPr id="0" name=""/>
        <dsp:cNvSpPr/>
      </dsp:nvSpPr>
      <dsp:spPr>
        <a:xfrm>
          <a:off x="0" y="466"/>
          <a:ext cx="4406889" cy="1820311"/>
        </a:xfrm>
        <a:prstGeom prst="roundRect">
          <a:avLst/>
        </a:prstGeom>
        <a:solidFill>
          <a:schemeClr val="accent2">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91440" rIns="182880" bIns="91440" numCol="1" spcCol="1270" anchor="ctr" anchorCtr="0">
          <a:noAutofit/>
        </a:bodyPr>
        <a:lstStyle/>
        <a:p>
          <a:pPr marL="0" lvl="0" indent="0" algn="ctr" defTabSz="2133600">
            <a:lnSpc>
              <a:spcPct val="90000"/>
            </a:lnSpc>
            <a:spcBef>
              <a:spcPct val="0"/>
            </a:spcBef>
            <a:spcAft>
              <a:spcPct val="35000"/>
            </a:spcAft>
            <a:buNone/>
          </a:pPr>
          <a:r>
            <a:rPr lang="es-ES" sz="4800" kern="1200" dirty="0">
              <a:solidFill>
                <a:schemeClr val="tx1"/>
              </a:solidFill>
              <a:latin typeface="Arial" panose="020B0604020202020204" pitchFamily="34" charset="0"/>
              <a:cs typeface="Arial" panose="020B0604020202020204" pitchFamily="34" charset="0"/>
            </a:rPr>
            <a:t>Soberanía</a:t>
          </a:r>
        </a:p>
      </dsp:txBody>
      <dsp:txXfrm>
        <a:off x="88860" y="89326"/>
        <a:ext cx="4229169" cy="1642591"/>
      </dsp:txXfrm>
    </dsp:sp>
    <dsp:sp modelId="{EC7DF19D-3D64-4D4F-9E5E-04D2630227B4}">
      <dsp:nvSpPr>
        <dsp:cNvPr id="0" name=""/>
        <dsp:cNvSpPr/>
      </dsp:nvSpPr>
      <dsp:spPr>
        <a:xfrm>
          <a:off x="4406889" y="2002809"/>
          <a:ext cx="6610334" cy="1820311"/>
        </a:xfrm>
        <a:prstGeom prst="rightArrow">
          <a:avLst>
            <a:gd name="adj1" fmla="val 75000"/>
            <a:gd name="adj2" fmla="val 50000"/>
          </a:avLst>
        </a:prstGeom>
        <a:solidFill>
          <a:schemeClr val="accent2">
            <a:alpha val="90000"/>
            <a:tint val="4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just" defTabSz="889000">
            <a:lnSpc>
              <a:spcPct val="90000"/>
            </a:lnSpc>
            <a:spcBef>
              <a:spcPct val="0"/>
            </a:spcBef>
            <a:spcAft>
              <a:spcPct val="15000"/>
            </a:spcAft>
            <a:buChar char="•"/>
          </a:pPr>
          <a:r>
            <a:rPr lang="es-ES" sz="2000" kern="1200" dirty="0">
              <a:latin typeface="Arial" panose="020B0604020202020204" pitchFamily="34" charset="0"/>
              <a:cs typeface="Arial" panose="020B0604020202020204" pitchFamily="34" charset="0"/>
            </a:rPr>
            <a:t>Se vincula con la facultad que tiene el </a:t>
          </a:r>
          <a:r>
            <a:rPr lang="es-ES" sz="2000" kern="1200" dirty="0" err="1">
              <a:latin typeface="Arial" panose="020B0604020202020204" pitchFamily="34" charset="0"/>
              <a:cs typeface="Arial" panose="020B0604020202020204" pitchFamily="34" charset="0"/>
            </a:rPr>
            <a:t>E°</a:t>
          </a:r>
          <a:r>
            <a:rPr lang="es-ES" sz="2000" kern="1200" dirty="0">
              <a:latin typeface="Arial" panose="020B0604020202020204" pitchFamily="34" charset="0"/>
              <a:cs typeface="Arial" panose="020B0604020202020204" pitchFamily="34" charset="0"/>
            </a:rPr>
            <a:t> Ribereño para </a:t>
          </a:r>
          <a:r>
            <a:rPr lang="es-ES" sz="2000" u="sng" kern="1200" dirty="0">
              <a:latin typeface="Arial" panose="020B0604020202020204" pitchFamily="34" charset="0"/>
              <a:cs typeface="Arial" panose="020B0604020202020204" pitchFamily="34" charset="0"/>
            </a:rPr>
            <a:t>administrar</a:t>
          </a:r>
          <a:r>
            <a:rPr lang="es-ES" sz="2000" kern="1200" dirty="0">
              <a:latin typeface="Arial" panose="020B0604020202020204" pitchFamily="34" charset="0"/>
              <a:cs typeface="Arial" panose="020B0604020202020204" pitchFamily="34" charset="0"/>
            </a:rPr>
            <a:t> los Recursos Naturales Vivos y No Vivos de la franja.</a:t>
          </a:r>
        </a:p>
      </dsp:txBody>
      <dsp:txXfrm>
        <a:off x="4406889" y="2230348"/>
        <a:ext cx="5927717" cy="1365233"/>
      </dsp:txXfrm>
    </dsp:sp>
    <dsp:sp modelId="{403ED5D7-CFBA-4FE0-ACA6-998DF28EFA5A}">
      <dsp:nvSpPr>
        <dsp:cNvPr id="0" name=""/>
        <dsp:cNvSpPr/>
      </dsp:nvSpPr>
      <dsp:spPr>
        <a:xfrm>
          <a:off x="0" y="2002809"/>
          <a:ext cx="4406889" cy="1820311"/>
        </a:xfrm>
        <a:prstGeom prst="roundRect">
          <a:avLst/>
        </a:prstGeom>
        <a:solidFill>
          <a:schemeClr val="accent2">
            <a:shade val="80000"/>
            <a:hueOff val="519592"/>
            <a:satOff val="-22257"/>
            <a:lumOff val="3069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5740" tIns="102870" rIns="205740" bIns="102870" numCol="1" spcCol="1270" anchor="ctr" anchorCtr="0">
          <a:noAutofit/>
        </a:bodyPr>
        <a:lstStyle/>
        <a:p>
          <a:pPr marL="0" lvl="0" indent="0" algn="ctr" defTabSz="2400300">
            <a:lnSpc>
              <a:spcPct val="90000"/>
            </a:lnSpc>
            <a:spcBef>
              <a:spcPct val="0"/>
            </a:spcBef>
            <a:spcAft>
              <a:spcPct val="35000"/>
            </a:spcAft>
            <a:buNone/>
          </a:pPr>
          <a:r>
            <a:rPr lang="es-ES" sz="5400" kern="1200" dirty="0">
              <a:solidFill>
                <a:schemeClr val="tx1"/>
              </a:solidFill>
              <a:latin typeface="Arial" panose="020B0604020202020204" pitchFamily="34" charset="0"/>
              <a:cs typeface="Arial" panose="020B0604020202020204" pitchFamily="34" charset="0"/>
            </a:rPr>
            <a:t>Jurisdicción</a:t>
          </a:r>
        </a:p>
      </dsp:txBody>
      <dsp:txXfrm>
        <a:off x="88860" y="2091669"/>
        <a:ext cx="4229169" cy="1642591"/>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41CA5E-BE0C-4960-B9F5-C672CB954113}">
      <dsp:nvSpPr>
        <dsp:cNvPr id="0" name=""/>
        <dsp:cNvSpPr/>
      </dsp:nvSpPr>
      <dsp:spPr>
        <a:xfrm>
          <a:off x="7720014" y="3142810"/>
          <a:ext cx="91440" cy="741954"/>
        </a:xfrm>
        <a:custGeom>
          <a:avLst/>
          <a:gdLst/>
          <a:ahLst/>
          <a:cxnLst/>
          <a:rect l="0" t="0" r="0" b="0"/>
          <a:pathLst>
            <a:path>
              <a:moveTo>
                <a:pt x="45720" y="0"/>
              </a:moveTo>
              <a:lnTo>
                <a:pt x="45720" y="514260"/>
              </a:lnTo>
              <a:lnTo>
                <a:pt x="104979" y="514260"/>
              </a:lnTo>
              <a:lnTo>
                <a:pt x="104979" y="741954"/>
              </a:lnTo>
            </a:path>
          </a:pathLst>
        </a:custGeom>
        <a:noFill/>
        <a:ln w="15875" cap="flat" cmpd="sng" algn="ctr">
          <a:solidFill>
            <a:schemeClr val="accent2">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DB7D9B2-C62C-4ED1-8831-036023F4D0FF}">
      <dsp:nvSpPr>
        <dsp:cNvPr id="0" name=""/>
        <dsp:cNvSpPr/>
      </dsp:nvSpPr>
      <dsp:spPr>
        <a:xfrm>
          <a:off x="4985771" y="937159"/>
          <a:ext cx="2779963" cy="644907"/>
        </a:xfrm>
        <a:custGeom>
          <a:avLst/>
          <a:gdLst/>
          <a:ahLst/>
          <a:cxnLst/>
          <a:rect l="0" t="0" r="0" b="0"/>
          <a:pathLst>
            <a:path>
              <a:moveTo>
                <a:pt x="0" y="0"/>
              </a:moveTo>
              <a:lnTo>
                <a:pt x="0" y="417213"/>
              </a:lnTo>
              <a:lnTo>
                <a:pt x="2779963" y="417213"/>
              </a:lnTo>
              <a:lnTo>
                <a:pt x="2779963" y="644907"/>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56A3B02-1799-4576-878D-6E3E7B7830EE}">
      <dsp:nvSpPr>
        <dsp:cNvPr id="0" name=""/>
        <dsp:cNvSpPr/>
      </dsp:nvSpPr>
      <dsp:spPr>
        <a:xfrm>
          <a:off x="3052722" y="3169935"/>
          <a:ext cx="91440" cy="714828"/>
        </a:xfrm>
        <a:custGeom>
          <a:avLst/>
          <a:gdLst/>
          <a:ahLst/>
          <a:cxnLst/>
          <a:rect l="0" t="0" r="0" b="0"/>
          <a:pathLst>
            <a:path>
              <a:moveTo>
                <a:pt x="45720" y="0"/>
              </a:moveTo>
              <a:lnTo>
                <a:pt x="45720" y="714828"/>
              </a:lnTo>
            </a:path>
          </a:pathLst>
        </a:custGeom>
        <a:noFill/>
        <a:ln w="15875" cap="flat" cmpd="sng" algn="ctr">
          <a:solidFill>
            <a:schemeClr val="accent2">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C80F3D2-35D6-43B0-B125-0A575042FBDE}">
      <dsp:nvSpPr>
        <dsp:cNvPr id="0" name=""/>
        <dsp:cNvSpPr/>
      </dsp:nvSpPr>
      <dsp:spPr>
        <a:xfrm>
          <a:off x="3098442" y="937159"/>
          <a:ext cx="1887328" cy="672033"/>
        </a:xfrm>
        <a:custGeom>
          <a:avLst/>
          <a:gdLst/>
          <a:ahLst/>
          <a:cxnLst/>
          <a:rect l="0" t="0" r="0" b="0"/>
          <a:pathLst>
            <a:path>
              <a:moveTo>
                <a:pt x="1887328" y="0"/>
              </a:moveTo>
              <a:lnTo>
                <a:pt x="1887328" y="444339"/>
              </a:lnTo>
              <a:lnTo>
                <a:pt x="0" y="444339"/>
              </a:lnTo>
              <a:lnTo>
                <a:pt x="0" y="672033"/>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3B792D5-6DDA-4A18-9810-D7AAEAA441AE}">
      <dsp:nvSpPr>
        <dsp:cNvPr id="0" name=""/>
        <dsp:cNvSpPr/>
      </dsp:nvSpPr>
      <dsp:spPr>
        <a:xfrm>
          <a:off x="3772655" y="43134"/>
          <a:ext cx="2426230" cy="894025"/>
        </a:xfrm>
        <a:prstGeom prst="roundRect">
          <a:avLst>
            <a:gd name="adj" fmla="val 10000"/>
          </a:avLst>
        </a:prstGeom>
        <a:solidFill>
          <a:schemeClr val="accent2">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693DCD-50C0-41BF-A0DA-3182A1E2E564}">
      <dsp:nvSpPr>
        <dsp:cNvPr id="0" name=""/>
        <dsp:cNvSpPr/>
      </dsp:nvSpPr>
      <dsp:spPr>
        <a:xfrm>
          <a:off x="4045751" y="302575"/>
          <a:ext cx="2426230" cy="894025"/>
        </a:xfrm>
        <a:prstGeom prst="roundRect">
          <a:avLst>
            <a:gd name="adj" fmla="val 10000"/>
          </a:avLst>
        </a:prstGeom>
        <a:solidFill>
          <a:schemeClr val="lt1">
            <a:alpha val="9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b="1" kern="1200" dirty="0">
              <a:latin typeface="Arial" panose="020B0604020202020204" pitchFamily="34" charset="0"/>
              <a:cs typeface="Arial" panose="020B0604020202020204" pitchFamily="34" charset="0"/>
            </a:rPr>
            <a:t>REGULACIÓN</a:t>
          </a:r>
        </a:p>
      </dsp:txBody>
      <dsp:txXfrm>
        <a:off x="4071936" y="328760"/>
        <a:ext cx="2373860" cy="841655"/>
      </dsp:txXfrm>
    </dsp:sp>
    <dsp:sp modelId="{85EF57CA-F66A-4185-A6AC-81A2042B949D}">
      <dsp:nvSpPr>
        <dsp:cNvPr id="0" name=""/>
        <dsp:cNvSpPr/>
      </dsp:nvSpPr>
      <dsp:spPr>
        <a:xfrm>
          <a:off x="844815" y="1609192"/>
          <a:ext cx="4507255" cy="1560743"/>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DA1BBC7-CD58-4537-A34C-97D2EBF6186D}">
      <dsp:nvSpPr>
        <dsp:cNvPr id="0" name=""/>
        <dsp:cNvSpPr/>
      </dsp:nvSpPr>
      <dsp:spPr>
        <a:xfrm>
          <a:off x="1117911" y="1868633"/>
          <a:ext cx="4507255"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s-MX" sz="2800" kern="1200" dirty="0">
              <a:latin typeface="Arial" panose="020B0604020202020204" pitchFamily="34" charset="0"/>
              <a:cs typeface="Arial" panose="020B0604020202020204" pitchFamily="34" charset="0"/>
            </a:rPr>
            <a:t> </a:t>
          </a:r>
          <a:r>
            <a:rPr lang="es-MX" sz="2000" kern="1200" dirty="0">
              <a:latin typeface="Arial" panose="020B0604020202020204" pitchFamily="34" charset="0"/>
              <a:cs typeface="Arial" panose="020B0604020202020204" pitchFamily="34" charset="0"/>
            </a:rPr>
            <a:t>I. Conferencia sobre Derecho del Mar</a:t>
          </a:r>
        </a:p>
        <a:p>
          <a:pPr marL="0" lvl="0" indent="0" algn="ctr" defTabSz="1244600">
            <a:lnSpc>
              <a:spcPct val="90000"/>
            </a:lnSpc>
            <a:spcBef>
              <a:spcPct val="0"/>
            </a:spcBef>
            <a:spcAft>
              <a:spcPct val="35000"/>
            </a:spcAft>
            <a:buNone/>
          </a:pPr>
          <a:r>
            <a:rPr lang="es-MX" sz="2000" kern="1200" dirty="0">
              <a:latin typeface="Arial" panose="020B0604020202020204" pitchFamily="34" charset="0"/>
              <a:cs typeface="Arial" panose="020B0604020202020204" pitchFamily="34" charset="0"/>
            </a:rPr>
            <a:t>(Art.14, N°2)</a:t>
          </a:r>
        </a:p>
      </dsp:txBody>
      <dsp:txXfrm>
        <a:off x="1163624" y="1914346"/>
        <a:ext cx="4415829" cy="1469317"/>
      </dsp:txXfrm>
    </dsp:sp>
    <dsp:sp modelId="{219166F6-D234-4ECB-AC51-A3D7C8878799}">
      <dsp:nvSpPr>
        <dsp:cNvPr id="0" name=""/>
        <dsp:cNvSpPr/>
      </dsp:nvSpPr>
      <dsp:spPr>
        <a:xfrm>
          <a:off x="920394" y="3884764"/>
          <a:ext cx="4356096" cy="1560743"/>
        </a:xfrm>
        <a:prstGeom prst="roundRect">
          <a:avLst>
            <a:gd name="adj" fmla="val 10000"/>
          </a:avLst>
        </a:prstGeom>
        <a:solidFill>
          <a:schemeClr val="accent2">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9D11774-4AE4-48B2-8333-5BEAF21D2254}">
      <dsp:nvSpPr>
        <dsp:cNvPr id="0" name=""/>
        <dsp:cNvSpPr/>
      </dsp:nvSpPr>
      <dsp:spPr>
        <a:xfrm>
          <a:off x="1193490" y="4144205"/>
          <a:ext cx="4356096"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“Se entiende el hecho de navegar por el mar territorial, ya sea para atravesarlo sin penetrar en las aguas interiores, ya sea para dirigirse hacia estas aguas, ya sea para dirigirse hacia altamar viniendo de ellas” </a:t>
          </a:r>
          <a:endParaRPr lang="es-ES" sz="1400" kern="1200" dirty="0"/>
        </a:p>
      </dsp:txBody>
      <dsp:txXfrm>
        <a:off x="1239203" y="4189918"/>
        <a:ext cx="4264670" cy="1469317"/>
      </dsp:txXfrm>
    </dsp:sp>
    <dsp:sp modelId="{204DC93C-3BE5-459A-9433-6F6A624EFD94}">
      <dsp:nvSpPr>
        <dsp:cNvPr id="0" name=""/>
        <dsp:cNvSpPr/>
      </dsp:nvSpPr>
      <dsp:spPr>
        <a:xfrm>
          <a:off x="6536802" y="1582066"/>
          <a:ext cx="2457863" cy="1560743"/>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952F8D3-BD60-4C3D-BC33-DAFCBBBC7234}">
      <dsp:nvSpPr>
        <dsp:cNvPr id="0" name=""/>
        <dsp:cNvSpPr/>
      </dsp:nvSpPr>
      <dsp:spPr>
        <a:xfrm>
          <a:off x="6809898" y="1841507"/>
          <a:ext cx="2457863"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s-MX" sz="2800" kern="1200" dirty="0">
              <a:latin typeface="Arial" panose="020B0604020202020204" pitchFamily="34" charset="0"/>
              <a:cs typeface="Arial" panose="020B0604020202020204" pitchFamily="34" charset="0"/>
            </a:rPr>
            <a:t> </a:t>
          </a:r>
          <a:r>
            <a:rPr lang="es-MX" sz="2000" kern="1200" dirty="0">
              <a:latin typeface="Arial" panose="020B0604020202020204" pitchFamily="34" charset="0"/>
              <a:cs typeface="Arial" panose="020B0604020202020204" pitchFamily="34" charset="0"/>
            </a:rPr>
            <a:t>CONVEMAR</a:t>
          </a:r>
        </a:p>
        <a:p>
          <a:pPr marL="0" lvl="0" indent="0" algn="ctr" defTabSz="1244600">
            <a:lnSpc>
              <a:spcPct val="90000"/>
            </a:lnSpc>
            <a:spcBef>
              <a:spcPct val="0"/>
            </a:spcBef>
            <a:spcAft>
              <a:spcPct val="35000"/>
            </a:spcAft>
            <a:buNone/>
          </a:pPr>
          <a:r>
            <a:rPr lang="es-MX" sz="2000" kern="1200" dirty="0">
              <a:latin typeface="Arial" panose="020B0604020202020204" pitchFamily="34" charset="0"/>
              <a:cs typeface="Arial" panose="020B0604020202020204" pitchFamily="34" charset="0"/>
            </a:rPr>
            <a:t>(Art. 17)</a:t>
          </a:r>
        </a:p>
      </dsp:txBody>
      <dsp:txXfrm>
        <a:off x="6855611" y="1887220"/>
        <a:ext cx="2366437" cy="1469317"/>
      </dsp:txXfrm>
    </dsp:sp>
    <dsp:sp modelId="{B8651893-4F9D-48CF-96FC-FE8060E14CB5}">
      <dsp:nvSpPr>
        <dsp:cNvPr id="0" name=""/>
        <dsp:cNvSpPr/>
      </dsp:nvSpPr>
      <dsp:spPr>
        <a:xfrm>
          <a:off x="5822682" y="3884764"/>
          <a:ext cx="4004621" cy="1560743"/>
        </a:xfrm>
        <a:prstGeom prst="roundRect">
          <a:avLst>
            <a:gd name="adj" fmla="val 10000"/>
          </a:avLst>
        </a:prstGeom>
        <a:solidFill>
          <a:schemeClr val="accent2">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5FA14E5-B6B8-4A33-8F4D-256F4C6F5995}">
      <dsp:nvSpPr>
        <dsp:cNvPr id="0" name=""/>
        <dsp:cNvSpPr/>
      </dsp:nvSpPr>
      <dsp:spPr>
        <a:xfrm>
          <a:off x="6095778" y="4144205"/>
          <a:ext cx="4004621"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endParaRPr lang="es-MX" sz="1200" kern="1200" dirty="0">
            <a:latin typeface="Arial" panose="020B0604020202020204" pitchFamily="34" charset="0"/>
            <a:cs typeface="Arial" panose="020B0604020202020204" pitchFamily="34" charset="0"/>
          </a:endParaRPr>
        </a:p>
        <a:p>
          <a:pPr marL="0" lvl="0" indent="0" algn="ctr" defTabSz="533400">
            <a:lnSpc>
              <a:spcPct val="90000"/>
            </a:lnSpc>
            <a:spcBef>
              <a:spcPct val="0"/>
            </a:spcBef>
            <a:spcAft>
              <a:spcPct val="35000"/>
            </a:spcAft>
            <a:buNone/>
          </a:pPr>
          <a:endParaRPr lang="es-MX" sz="1200" kern="1200" dirty="0">
            <a:latin typeface="Arial" panose="020B0604020202020204" pitchFamily="34" charset="0"/>
            <a:cs typeface="Arial" panose="020B0604020202020204" pitchFamily="34" charset="0"/>
          </a:endParaRPr>
        </a:p>
        <a:p>
          <a:pPr marL="0" lvl="0" indent="0" algn="ctr" defTabSz="5334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“Con sujeción a esta Convención, los buques de todos los Estados, sean ribereños o sin litoral, </a:t>
          </a:r>
          <a:r>
            <a:rPr lang="es-MX" sz="1400" u="sng" kern="1200" dirty="0">
              <a:latin typeface="Arial" panose="020B0604020202020204" pitchFamily="34" charset="0"/>
              <a:cs typeface="Arial" panose="020B0604020202020204" pitchFamily="34" charset="0"/>
            </a:rPr>
            <a:t>gozan del derecho de paso inocente </a:t>
          </a:r>
          <a:r>
            <a:rPr lang="es-MX" sz="1400" kern="1200" dirty="0">
              <a:latin typeface="Arial" panose="020B0604020202020204" pitchFamily="34" charset="0"/>
              <a:cs typeface="Arial" panose="020B0604020202020204" pitchFamily="34" charset="0"/>
            </a:rPr>
            <a:t>a través del mar territorial”.</a:t>
          </a:r>
        </a:p>
        <a:p>
          <a:pPr marL="0" lvl="0" indent="0" algn="ctr" defTabSz="533400">
            <a:lnSpc>
              <a:spcPct val="90000"/>
            </a:lnSpc>
            <a:spcBef>
              <a:spcPct val="0"/>
            </a:spcBef>
            <a:spcAft>
              <a:spcPct val="35000"/>
            </a:spcAft>
            <a:buNone/>
          </a:pPr>
          <a:endParaRPr lang="es-ES" sz="1200" kern="1200" dirty="0"/>
        </a:p>
        <a:p>
          <a:pPr marL="0" lvl="0" indent="0" algn="ctr" defTabSz="533400">
            <a:lnSpc>
              <a:spcPct val="90000"/>
            </a:lnSpc>
            <a:spcBef>
              <a:spcPct val="0"/>
            </a:spcBef>
            <a:spcAft>
              <a:spcPct val="35000"/>
            </a:spcAft>
            <a:buNone/>
          </a:pPr>
          <a:endParaRPr lang="es-ES" sz="1200" kern="1200" dirty="0"/>
        </a:p>
      </dsp:txBody>
      <dsp:txXfrm>
        <a:off x="6141491" y="4189918"/>
        <a:ext cx="3913195" cy="1469317"/>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91A81C-1090-4151-8443-0EB30BA75EA6}">
      <dsp:nvSpPr>
        <dsp:cNvPr id="0" name=""/>
        <dsp:cNvSpPr/>
      </dsp:nvSpPr>
      <dsp:spPr>
        <a:xfrm>
          <a:off x="5758497" y="2276819"/>
          <a:ext cx="3956795" cy="497587"/>
        </a:xfrm>
        <a:custGeom>
          <a:avLst/>
          <a:gdLst/>
          <a:ahLst/>
          <a:cxnLst/>
          <a:rect l="0" t="0" r="0" b="0"/>
          <a:pathLst>
            <a:path>
              <a:moveTo>
                <a:pt x="0" y="0"/>
              </a:moveTo>
              <a:lnTo>
                <a:pt x="0" y="328998"/>
              </a:lnTo>
              <a:lnTo>
                <a:pt x="3956795" y="328998"/>
              </a:lnTo>
              <a:lnTo>
                <a:pt x="3956795" y="497587"/>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DB7D9B2-C62C-4ED1-8831-036023F4D0FF}">
      <dsp:nvSpPr>
        <dsp:cNvPr id="0" name=""/>
        <dsp:cNvSpPr/>
      </dsp:nvSpPr>
      <dsp:spPr>
        <a:xfrm>
          <a:off x="5614137" y="2276819"/>
          <a:ext cx="144359" cy="477503"/>
        </a:xfrm>
        <a:custGeom>
          <a:avLst/>
          <a:gdLst/>
          <a:ahLst/>
          <a:cxnLst/>
          <a:rect l="0" t="0" r="0" b="0"/>
          <a:pathLst>
            <a:path>
              <a:moveTo>
                <a:pt x="144359" y="0"/>
              </a:moveTo>
              <a:lnTo>
                <a:pt x="144359" y="308913"/>
              </a:lnTo>
              <a:lnTo>
                <a:pt x="0" y="308913"/>
              </a:lnTo>
              <a:lnTo>
                <a:pt x="0" y="477503"/>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C80F3D2-35D6-43B0-B125-0A575042FBDE}">
      <dsp:nvSpPr>
        <dsp:cNvPr id="0" name=""/>
        <dsp:cNvSpPr/>
      </dsp:nvSpPr>
      <dsp:spPr>
        <a:xfrm>
          <a:off x="1674266" y="2276819"/>
          <a:ext cx="4084230" cy="497587"/>
        </a:xfrm>
        <a:custGeom>
          <a:avLst/>
          <a:gdLst/>
          <a:ahLst/>
          <a:cxnLst/>
          <a:rect l="0" t="0" r="0" b="0"/>
          <a:pathLst>
            <a:path>
              <a:moveTo>
                <a:pt x="4084230" y="0"/>
              </a:moveTo>
              <a:lnTo>
                <a:pt x="4084230" y="328998"/>
              </a:lnTo>
              <a:lnTo>
                <a:pt x="0" y="328998"/>
              </a:lnTo>
              <a:lnTo>
                <a:pt x="0" y="497587"/>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3B792D5-6DDA-4A18-9810-D7AAEAA441AE}">
      <dsp:nvSpPr>
        <dsp:cNvPr id="0" name=""/>
        <dsp:cNvSpPr/>
      </dsp:nvSpPr>
      <dsp:spPr>
        <a:xfrm>
          <a:off x="4111874" y="1614864"/>
          <a:ext cx="3293245" cy="661955"/>
        </a:xfrm>
        <a:prstGeom prst="roundRect">
          <a:avLst>
            <a:gd name="adj" fmla="val 10000"/>
          </a:avLst>
        </a:prstGeom>
        <a:solidFill>
          <a:schemeClr val="accent2">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693DCD-50C0-41BF-A0DA-3182A1E2E564}">
      <dsp:nvSpPr>
        <dsp:cNvPr id="0" name=""/>
        <dsp:cNvSpPr/>
      </dsp:nvSpPr>
      <dsp:spPr>
        <a:xfrm>
          <a:off x="4314080" y="1806960"/>
          <a:ext cx="3293245" cy="661955"/>
        </a:xfrm>
        <a:prstGeom prst="roundRect">
          <a:avLst>
            <a:gd name="adj" fmla="val 10000"/>
          </a:avLst>
        </a:prstGeom>
        <a:solidFill>
          <a:schemeClr val="lt1">
            <a:alpha val="9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b="1" kern="1200" dirty="0">
              <a:latin typeface="Arial" panose="020B0604020202020204" pitchFamily="34" charset="0"/>
              <a:cs typeface="Arial" panose="020B0604020202020204" pitchFamily="34" charset="0"/>
            </a:rPr>
            <a:t>APLICACIÓN</a:t>
          </a:r>
        </a:p>
      </dsp:txBody>
      <dsp:txXfrm>
        <a:off x="4333468" y="1826348"/>
        <a:ext cx="3254469" cy="623179"/>
      </dsp:txXfrm>
    </dsp:sp>
    <dsp:sp modelId="{85EF57CA-F66A-4185-A6AC-81A2042B949D}">
      <dsp:nvSpPr>
        <dsp:cNvPr id="0" name=""/>
        <dsp:cNvSpPr/>
      </dsp:nvSpPr>
      <dsp:spPr>
        <a:xfrm>
          <a:off x="5632" y="2774407"/>
          <a:ext cx="3337267" cy="1155607"/>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DA1BBC7-CD58-4537-A34C-97D2EBF6186D}">
      <dsp:nvSpPr>
        <dsp:cNvPr id="0" name=""/>
        <dsp:cNvSpPr/>
      </dsp:nvSpPr>
      <dsp:spPr>
        <a:xfrm>
          <a:off x="207838" y="2966502"/>
          <a:ext cx="3337267" cy="1155607"/>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MX" sz="1800" kern="1200" dirty="0">
              <a:latin typeface="Arial" panose="020B0604020202020204" pitchFamily="34" charset="0"/>
              <a:cs typeface="Arial" panose="020B0604020202020204" pitchFamily="34" charset="0"/>
            </a:rPr>
            <a:t>BUQUE DE GUERRA Y MERCANTES</a:t>
          </a:r>
        </a:p>
      </dsp:txBody>
      <dsp:txXfrm>
        <a:off x="241685" y="3000349"/>
        <a:ext cx="3269573" cy="1087913"/>
      </dsp:txXfrm>
    </dsp:sp>
    <dsp:sp modelId="{204DC93C-3BE5-459A-9433-6F6A624EFD94}">
      <dsp:nvSpPr>
        <dsp:cNvPr id="0" name=""/>
        <dsp:cNvSpPr/>
      </dsp:nvSpPr>
      <dsp:spPr>
        <a:xfrm>
          <a:off x="3703435" y="2754322"/>
          <a:ext cx="3821403" cy="1155607"/>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952F8D3-BD60-4C3D-BC33-DAFCBBBC7234}">
      <dsp:nvSpPr>
        <dsp:cNvPr id="0" name=""/>
        <dsp:cNvSpPr/>
      </dsp:nvSpPr>
      <dsp:spPr>
        <a:xfrm>
          <a:off x="3905641" y="2946418"/>
          <a:ext cx="3821403" cy="1155607"/>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MX" sz="1800" kern="1200" dirty="0">
              <a:latin typeface="Arial" panose="020B0604020202020204" pitchFamily="34" charset="0"/>
              <a:cs typeface="Arial" panose="020B0604020202020204" pitchFamily="34" charset="0"/>
            </a:rPr>
            <a:t>SUBMARINOS Y VEHÍCULOS SUMERGIBLES</a:t>
          </a:r>
        </a:p>
        <a:p>
          <a:pPr marL="0" lvl="0" indent="0" algn="ctr" defTabSz="800100">
            <a:lnSpc>
              <a:spcPct val="90000"/>
            </a:lnSpc>
            <a:spcBef>
              <a:spcPct val="0"/>
            </a:spcBef>
            <a:spcAft>
              <a:spcPct val="35000"/>
            </a:spcAft>
            <a:buNone/>
          </a:pPr>
          <a:endParaRPr lang="es-MX" sz="1800" kern="1200" dirty="0">
            <a:latin typeface="Arial" panose="020B0604020202020204" pitchFamily="34" charset="0"/>
            <a:cs typeface="Arial" panose="020B0604020202020204" pitchFamily="34" charset="0"/>
          </a:endParaRPr>
        </a:p>
      </dsp:txBody>
      <dsp:txXfrm>
        <a:off x="3939488" y="2980265"/>
        <a:ext cx="3753709" cy="1087913"/>
      </dsp:txXfrm>
    </dsp:sp>
    <dsp:sp modelId="{336F9565-560A-46D5-9B89-E97C3981E77E}">
      <dsp:nvSpPr>
        <dsp:cNvPr id="0" name=""/>
        <dsp:cNvSpPr/>
      </dsp:nvSpPr>
      <dsp:spPr>
        <a:xfrm>
          <a:off x="7973127" y="2774407"/>
          <a:ext cx="3484329" cy="1155607"/>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D3D9ECE-1EA6-4113-97E3-52B303BDF483}">
      <dsp:nvSpPr>
        <dsp:cNvPr id="0" name=""/>
        <dsp:cNvSpPr/>
      </dsp:nvSpPr>
      <dsp:spPr>
        <a:xfrm>
          <a:off x="8175333" y="2966502"/>
          <a:ext cx="3484329" cy="1155607"/>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NAVES A PROPULSIÓN NUCLEAR O TRANSPORTAN SUSTANCIAS NUCLEARES O PELIGROSAS</a:t>
          </a:r>
        </a:p>
      </dsp:txBody>
      <dsp:txXfrm>
        <a:off x="8209180" y="3000349"/>
        <a:ext cx="3416635" cy="1087913"/>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B7D9B2-C62C-4ED1-8831-036023F4D0FF}">
      <dsp:nvSpPr>
        <dsp:cNvPr id="0" name=""/>
        <dsp:cNvSpPr/>
      </dsp:nvSpPr>
      <dsp:spPr>
        <a:xfrm>
          <a:off x="5368149" y="2041463"/>
          <a:ext cx="2535727" cy="672672"/>
        </a:xfrm>
        <a:custGeom>
          <a:avLst/>
          <a:gdLst/>
          <a:ahLst/>
          <a:cxnLst/>
          <a:rect l="0" t="0" r="0" b="0"/>
          <a:pathLst>
            <a:path>
              <a:moveTo>
                <a:pt x="0" y="0"/>
              </a:moveTo>
              <a:lnTo>
                <a:pt x="0" y="435175"/>
              </a:lnTo>
              <a:lnTo>
                <a:pt x="2535727" y="435175"/>
              </a:lnTo>
              <a:lnTo>
                <a:pt x="2535727" y="672672"/>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C80F3D2-35D6-43B0-B125-0A575042FBDE}">
      <dsp:nvSpPr>
        <dsp:cNvPr id="0" name=""/>
        <dsp:cNvSpPr/>
      </dsp:nvSpPr>
      <dsp:spPr>
        <a:xfrm>
          <a:off x="2353667" y="2041463"/>
          <a:ext cx="3014482" cy="700966"/>
        </a:xfrm>
        <a:custGeom>
          <a:avLst/>
          <a:gdLst/>
          <a:ahLst/>
          <a:cxnLst/>
          <a:rect l="0" t="0" r="0" b="0"/>
          <a:pathLst>
            <a:path>
              <a:moveTo>
                <a:pt x="3014482" y="0"/>
              </a:moveTo>
              <a:lnTo>
                <a:pt x="3014482" y="463469"/>
              </a:lnTo>
              <a:lnTo>
                <a:pt x="0" y="463469"/>
              </a:lnTo>
              <a:lnTo>
                <a:pt x="0" y="700966"/>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3B792D5-6DDA-4A18-9810-D7AAEAA441AE}">
      <dsp:nvSpPr>
        <dsp:cNvPr id="0" name=""/>
        <dsp:cNvSpPr/>
      </dsp:nvSpPr>
      <dsp:spPr>
        <a:xfrm>
          <a:off x="4102805" y="1108947"/>
          <a:ext cx="2530687" cy="932515"/>
        </a:xfrm>
        <a:prstGeom prst="roundRect">
          <a:avLst>
            <a:gd name="adj" fmla="val 10000"/>
          </a:avLst>
        </a:prstGeom>
        <a:solidFill>
          <a:schemeClr val="accent2">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693DCD-50C0-41BF-A0DA-3182A1E2E564}">
      <dsp:nvSpPr>
        <dsp:cNvPr id="0" name=""/>
        <dsp:cNvSpPr/>
      </dsp:nvSpPr>
      <dsp:spPr>
        <a:xfrm>
          <a:off x="4387659" y="1379558"/>
          <a:ext cx="2530687" cy="932515"/>
        </a:xfrm>
        <a:prstGeom prst="roundRect">
          <a:avLst>
            <a:gd name="adj" fmla="val 10000"/>
          </a:avLst>
        </a:prstGeom>
        <a:solidFill>
          <a:schemeClr val="lt1">
            <a:alpha val="9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b="1" kern="1200" dirty="0">
              <a:latin typeface="Arial" panose="020B0604020202020204" pitchFamily="34" charset="0"/>
              <a:cs typeface="Arial" panose="020B0604020202020204" pitchFamily="34" charset="0"/>
            </a:rPr>
            <a:t>REQUISITOS</a:t>
          </a:r>
        </a:p>
      </dsp:txBody>
      <dsp:txXfrm>
        <a:off x="4414971" y="1406870"/>
        <a:ext cx="2476063" cy="877891"/>
      </dsp:txXfrm>
    </dsp:sp>
    <dsp:sp modelId="{85EF57CA-F66A-4185-A6AC-81A2042B949D}">
      <dsp:nvSpPr>
        <dsp:cNvPr id="0" name=""/>
        <dsp:cNvSpPr/>
      </dsp:nvSpPr>
      <dsp:spPr>
        <a:xfrm>
          <a:off x="3014" y="2742429"/>
          <a:ext cx="4701305" cy="1627937"/>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DA1BBC7-CD58-4537-A34C-97D2EBF6186D}">
      <dsp:nvSpPr>
        <dsp:cNvPr id="0" name=""/>
        <dsp:cNvSpPr/>
      </dsp:nvSpPr>
      <dsp:spPr>
        <a:xfrm>
          <a:off x="287867" y="3013040"/>
          <a:ext cx="4701305" cy="1627937"/>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MX" sz="2000" kern="1200" dirty="0">
              <a:latin typeface="Arial" panose="020B0604020202020204" pitchFamily="34" charset="0"/>
              <a:cs typeface="Arial" panose="020B0604020202020204" pitchFamily="34" charset="0"/>
            </a:rPr>
            <a:t>RÁPIDO E ININTERRUMPIDO</a:t>
          </a:r>
        </a:p>
      </dsp:txBody>
      <dsp:txXfrm>
        <a:off x="335548" y="3060721"/>
        <a:ext cx="4605943" cy="1532575"/>
      </dsp:txXfrm>
    </dsp:sp>
    <dsp:sp modelId="{204DC93C-3BE5-459A-9433-6F6A624EFD94}">
      <dsp:nvSpPr>
        <dsp:cNvPr id="0" name=""/>
        <dsp:cNvSpPr/>
      </dsp:nvSpPr>
      <dsp:spPr>
        <a:xfrm>
          <a:off x="5212216" y="2714135"/>
          <a:ext cx="5383321" cy="1627937"/>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952F8D3-BD60-4C3D-BC33-DAFCBBBC7234}">
      <dsp:nvSpPr>
        <dsp:cNvPr id="0" name=""/>
        <dsp:cNvSpPr/>
      </dsp:nvSpPr>
      <dsp:spPr>
        <a:xfrm>
          <a:off x="5497069" y="2984746"/>
          <a:ext cx="5383321" cy="1627937"/>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MX" sz="2000" u="sng" kern="1200" dirty="0">
              <a:latin typeface="Arial" panose="020B0604020202020204" pitchFamily="34" charset="0"/>
              <a:cs typeface="Arial" panose="020B0604020202020204" pitchFamily="34" charset="0"/>
            </a:rPr>
            <a:t>NO PERJUDICIAL</a:t>
          </a:r>
        </a:p>
        <a:p>
          <a:pPr marL="0" lvl="0" indent="0" algn="just" defTabSz="889000">
            <a:lnSpc>
              <a:spcPct val="90000"/>
            </a:lnSpc>
            <a:spcBef>
              <a:spcPct val="0"/>
            </a:spcBef>
            <a:spcAft>
              <a:spcPct val="35000"/>
            </a:spcAft>
            <a:buNone/>
          </a:pPr>
          <a:r>
            <a:rPr lang="es-MX" sz="2000" kern="1200" dirty="0">
              <a:latin typeface="Arial" panose="020B0604020202020204" pitchFamily="34" charset="0"/>
              <a:cs typeface="Arial" panose="020B0604020202020204" pitchFamily="34" charset="0"/>
            </a:rPr>
            <a:t>1.- PAZ. </a:t>
          </a:r>
        </a:p>
        <a:p>
          <a:pPr marL="0" lvl="0" indent="0" algn="just" defTabSz="889000">
            <a:lnSpc>
              <a:spcPct val="90000"/>
            </a:lnSpc>
            <a:spcBef>
              <a:spcPct val="0"/>
            </a:spcBef>
            <a:spcAft>
              <a:spcPct val="35000"/>
            </a:spcAft>
            <a:buNone/>
          </a:pPr>
          <a:r>
            <a:rPr lang="es-MX" sz="2000" kern="1200" dirty="0">
              <a:latin typeface="Arial" panose="020B0604020202020204" pitchFamily="34" charset="0"/>
              <a:cs typeface="Arial" panose="020B0604020202020204" pitchFamily="34" charset="0"/>
            </a:rPr>
            <a:t>2.- BUEN ORDEN.</a:t>
          </a:r>
        </a:p>
        <a:p>
          <a:pPr marL="0" lvl="0" indent="0" algn="just" defTabSz="889000">
            <a:lnSpc>
              <a:spcPct val="90000"/>
            </a:lnSpc>
            <a:spcBef>
              <a:spcPct val="0"/>
            </a:spcBef>
            <a:spcAft>
              <a:spcPct val="35000"/>
            </a:spcAft>
            <a:buNone/>
          </a:pPr>
          <a:r>
            <a:rPr lang="es-MX" sz="2000" kern="1200" dirty="0">
              <a:latin typeface="Arial" panose="020B0604020202020204" pitchFamily="34" charset="0"/>
              <a:cs typeface="Arial" panose="020B0604020202020204" pitchFamily="34" charset="0"/>
            </a:rPr>
            <a:t>3.- SEGURIDAD DEL ESTADO RIBEREÑO.</a:t>
          </a:r>
        </a:p>
      </dsp:txBody>
      <dsp:txXfrm>
        <a:off x="5544750" y="3032427"/>
        <a:ext cx="5287959" cy="1532575"/>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D4080F-FEB5-4779-BCA3-CD78A77FE105}">
      <dsp:nvSpPr>
        <dsp:cNvPr id="0" name=""/>
        <dsp:cNvSpPr/>
      </dsp:nvSpPr>
      <dsp:spPr>
        <a:xfrm>
          <a:off x="5576023" y="2620034"/>
          <a:ext cx="4683544" cy="494155"/>
        </a:xfrm>
        <a:custGeom>
          <a:avLst/>
          <a:gdLst/>
          <a:ahLst/>
          <a:cxnLst/>
          <a:rect l="0" t="0" r="0" b="0"/>
          <a:pathLst>
            <a:path>
              <a:moveTo>
                <a:pt x="0" y="0"/>
              </a:moveTo>
              <a:lnTo>
                <a:pt x="0" y="336752"/>
              </a:lnTo>
              <a:lnTo>
                <a:pt x="4683544" y="336752"/>
              </a:lnTo>
              <a:lnTo>
                <a:pt x="4683544" y="49415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23BACE2-F2E4-4D8D-B54E-8C326EE2F1F1}">
      <dsp:nvSpPr>
        <dsp:cNvPr id="0" name=""/>
        <dsp:cNvSpPr/>
      </dsp:nvSpPr>
      <dsp:spPr>
        <a:xfrm>
          <a:off x="5576023" y="2620034"/>
          <a:ext cx="2606865" cy="494155"/>
        </a:xfrm>
        <a:custGeom>
          <a:avLst/>
          <a:gdLst/>
          <a:ahLst/>
          <a:cxnLst/>
          <a:rect l="0" t="0" r="0" b="0"/>
          <a:pathLst>
            <a:path>
              <a:moveTo>
                <a:pt x="0" y="0"/>
              </a:moveTo>
              <a:lnTo>
                <a:pt x="0" y="336752"/>
              </a:lnTo>
              <a:lnTo>
                <a:pt x="2606865" y="336752"/>
              </a:lnTo>
              <a:lnTo>
                <a:pt x="2606865" y="49415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32338D2-266D-459F-BD60-B15AE2B13D5B}">
      <dsp:nvSpPr>
        <dsp:cNvPr id="0" name=""/>
        <dsp:cNvSpPr/>
      </dsp:nvSpPr>
      <dsp:spPr>
        <a:xfrm>
          <a:off x="5576023" y="2620034"/>
          <a:ext cx="530187" cy="494155"/>
        </a:xfrm>
        <a:custGeom>
          <a:avLst/>
          <a:gdLst/>
          <a:ahLst/>
          <a:cxnLst/>
          <a:rect l="0" t="0" r="0" b="0"/>
          <a:pathLst>
            <a:path>
              <a:moveTo>
                <a:pt x="0" y="0"/>
              </a:moveTo>
              <a:lnTo>
                <a:pt x="0" y="336752"/>
              </a:lnTo>
              <a:lnTo>
                <a:pt x="530187" y="336752"/>
              </a:lnTo>
              <a:lnTo>
                <a:pt x="530187" y="49415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2F79BD1-4E8A-4D90-A459-62C10CA11B3B}">
      <dsp:nvSpPr>
        <dsp:cNvPr id="0" name=""/>
        <dsp:cNvSpPr/>
      </dsp:nvSpPr>
      <dsp:spPr>
        <a:xfrm>
          <a:off x="4029532" y="2620034"/>
          <a:ext cx="1546491" cy="494155"/>
        </a:xfrm>
        <a:custGeom>
          <a:avLst/>
          <a:gdLst/>
          <a:ahLst/>
          <a:cxnLst/>
          <a:rect l="0" t="0" r="0" b="0"/>
          <a:pathLst>
            <a:path>
              <a:moveTo>
                <a:pt x="1546491" y="0"/>
              </a:moveTo>
              <a:lnTo>
                <a:pt x="1546491" y="336752"/>
              </a:lnTo>
              <a:lnTo>
                <a:pt x="0" y="336752"/>
              </a:lnTo>
              <a:lnTo>
                <a:pt x="0" y="49415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5B6CCB2-E022-43B3-9C4B-4B48272168AD}">
      <dsp:nvSpPr>
        <dsp:cNvPr id="0" name=""/>
        <dsp:cNvSpPr/>
      </dsp:nvSpPr>
      <dsp:spPr>
        <a:xfrm>
          <a:off x="1404876" y="2620034"/>
          <a:ext cx="4171146" cy="494155"/>
        </a:xfrm>
        <a:custGeom>
          <a:avLst/>
          <a:gdLst/>
          <a:ahLst/>
          <a:cxnLst/>
          <a:rect l="0" t="0" r="0" b="0"/>
          <a:pathLst>
            <a:path>
              <a:moveTo>
                <a:pt x="4171146" y="0"/>
              </a:moveTo>
              <a:lnTo>
                <a:pt x="4171146" y="336752"/>
              </a:lnTo>
              <a:lnTo>
                <a:pt x="0" y="336752"/>
              </a:lnTo>
              <a:lnTo>
                <a:pt x="0" y="49415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214A609-4CD3-427C-AAB8-155874E27E7A}">
      <dsp:nvSpPr>
        <dsp:cNvPr id="0" name=""/>
        <dsp:cNvSpPr/>
      </dsp:nvSpPr>
      <dsp:spPr>
        <a:xfrm>
          <a:off x="3258152" y="1044787"/>
          <a:ext cx="4635740" cy="157524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7E5C21D-44F9-468C-8E36-40904142BE56}">
      <dsp:nvSpPr>
        <dsp:cNvPr id="0" name=""/>
        <dsp:cNvSpPr/>
      </dsp:nvSpPr>
      <dsp:spPr>
        <a:xfrm>
          <a:off x="3446941" y="1224137"/>
          <a:ext cx="4635740" cy="1575246"/>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endParaRPr lang="es-ES" sz="1200" kern="1200" dirty="0"/>
        </a:p>
        <a:p>
          <a:pPr marL="0" lvl="0" indent="0" algn="ctr" defTabSz="5334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PASO NO INOCENTE</a:t>
          </a:r>
        </a:p>
        <a:p>
          <a:pPr marL="0" lvl="0" indent="0" algn="ctr" defTabSz="5334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(Art. 19 CONVEMAR)</a:t>
          </a:r>
        </a:p>
        <a:p>
          <a:pPr marL="0" lvl="0" indent="0" algn="ctr" defTabSz="533400">
            <a:lnSpc>
              <a:spcPct val="90000"/>
            </a:lnSpc>
            <a:spcBef>
              <a:spcPct val="0"/>
            </a:spcBef>
            <a:spcAft>
              <a:spcPct val="35000"/>
            </a:spcAft>
            <a:buNone/>
          </a:pPr>
          <a:endParaRPr lang="es-ES" sz="1200" kern="1200" dirty="0"/>
        </a:p>
        <a:p>
          <a:pPr marL="0" lvl="0" indent="0" algn="ctr" defTabSz="533400">
            <a:lnSpc>
              <a:spcPct val="90000"/>
            </a:lnSpc>
            <a:spcBef>
              <a:spcPct val="0"/>
            </a:spcBef>
            <a:spcAft>
              <a:spcPct val="35000"/>
            </a:spcAft>
            <a:buNone/>
          </a:pPr>
          <a:endParaRPr lang="es-ES" sz="1200" kern="1200" dirty="0"/>
        </a:p>
      </dsp:txBody>
      <dsp:txXfrm>
        <a:off x="3493078" y="1270274"/>
        <a:ext cx="4543466" cy="1482972"/>
      </dsp:txXfrm>
    </dsp:sp>
    <dsp:sp modelId="{08554E2B-94A3-4EF7-B17E-5202CBC04BE4}">
      <dsp:nvSpPr>
        <dsp:cNvPr id="0" name=""/>
        <dsp:cNvSpPr/>
      </dsp:nvSpPr>
      <dsp:spPr>
        <a:xfrm>
          <a:off x="7349" y="3114189"/>
          <a:ext cx="2795054" cy="107892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0055B46-4950-43E5-8261-4A2A607B017A}">
      <dsp:nvSpPr>
        <dsp:cNvPr id="0" name=""/>
        <dsp:cNvSpPr/>
      </dsp:nvSpPr>
      <dsp:spPr>
        <a:xfrm>
          <a:off x="196138" y="3293539"/>
          <a:ext cx="2795054" cy="107892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Amenaza o uso de la fuerza contra :</a:t>
          </a:r>
        </a:p>
        <a:p>
          <a:pPr marL="0" lvl="0" indent="0" algn="l" defTabSz="5334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Soberanía.</a:t>
          </a:r>
        </a:p>
        <a:p>
          <a:pPr marL="0" lvl="0" indent="0" algn="l" defTabSz="5334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integridad territorial. </a:t>
          </a:r>
        </a:p>
        <a:p>
          <a:pPr marL="0" lvl="0" indent="0" algn="l" defTabSz="5334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Independencia política.</a:t>
          </a:r>
        </a:p>
      </dsp:txBody>
      <dsp:txXfrm>
        <a:off x="227739" y="3325140"/>
        <a:ext cx="2731852" cy="1015726"/>
      </dsp:txXfrm>
    </dsp:sp>
    <dsp:sp modelId="{C187EA48-21E6-4ED5-8191-E5D20EDB8575}">
      <dsp:nvSpPr>
        <dsp:cNvPr id="0" name=""/>
        <dsp:cNvSpPr/>
      </dsp:nvSpPr>
      <dsp:spPr>
        <a:xfrm>
          <a:off x="3179981" y="3114189"/>
          <a:ext cx="1699100" cy="107892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BB06E9A-D3FF-4535-8819-CA06CCC7A5EB}">
      <dsp:nvSpPr>
        <dsp:cNvPr id="0" name=""/>
        <dsp:cNvSpPr/>
      </dsp:nvSpPr>
      <dsp:spPr>
        <a:xfrm>
          <a:off x="3368770" y="3293539"/>
          <a:ext cx="1699100" cy="107892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Ejercicio  o práctica con armas</a:t>
          </a:r>
        </a:p>
      </dsp:txBody>
      <dsp:txXfrm>
        <a:off x="3400371" y="3325140"/>
        <a:ext cx="1635898" cy="1015726"/>
      </dsp:txXfrm>
    </dsp:sp>
    <dsp:sp modelId="{D88955EC-A3FD-4E8A-BD2F-7C29AA73D1B9}">
      <dsp:nvSpPr>
        <dsp:cNvPr id="0" name=""/>
        <dsp:cNvSpPr/>
      </dsp:nvSpPr>
      <dsp:spPr>
        <a:xfrm>
          <a:off x="5256660" y="3114189"/>
          <a:ext cx="1699100" cy="107892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E6534E2-96C7-47A7-B338-AEE38160188B}">
      <dsp:nvSpPr>
        <dsp:cNvPr id="0" name=""/>
        <dsp:cNvSpPr/>
      </dsp:nvSpPr>
      <dsp:spPr>
        <a:xfrm>
          <a:off x="5445449" y="3293539"/>
          <a:ext cx="1699100" cy="107892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Acto para obtener información contra </a:t>
          </a:r>
          <a:r>
            <a:rPr lang="es-ES" sz="1400" kern="1200" dirty="0" err="1">
              <a:latin typeface="Arial" panose="020B0604020202020204" pitchFamily="34" charset="0"/>
              <a:cs typeface="Arial" panose="020B0604020202020204" pitchFamily="34" charset="0"/>
            </a:rPr>
            <a:t>E°</a:t>
          </a:r>
          <a:r>
            <a:rPr lang="es-ES" sz="1400" kern="1200" dirty="0">
              <a:latin typeface="Arial" panose="020B0604020202020204" pitchFamily="34" charset="0"/>
              <a:cs typeface="Arial" panose="020B0604020202020204" pitchFamily="34" charset="0"/>
            </a:rPr>
            <a:t> Ribereño</a:t>
          </a:r>
        </a:p>
      </dsp:txBody>
      <dsp:txXfrm>
        <a:off x="5477050" y="3325140"/>
        <a:ext cx="1635898" cy="1015726"/>
      </dsp:txXfrm>
    </dsp:sp>
    <dsp:sp modelId="{B44F6000-BBDE-4078-AC11-87694CBD5B69}">
      <dsp:nvSpPr>
        <dsp:cNvPr id="0" name=""/>
        <dsp:cNvSpPr/>
      </dsp:nvSpPr>
      <dsp:spPr>
        <a:xfrm>
          <a:off x="7333338" y="3114189"/>
          <a:ext cx="1699100" cy="107892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1502B2A-257B-4E7E-ABE3-F376D20CE048}">
      <dsp:nvSpPr>
        <dsp:cNvPr id="0" name=""/>
        <dsp:cNvSpPr/>
      </dsp:nvSpPr>
      <dsp:spPr>
        <a:xfrm>
          <a:off x="7522127" y="3293539"/>
          <a:ext cx="1699100" cy="107892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Acto de propaganda que atenta contra la defensa o la seguridad</a:t>
          </a:r>
        </a:p>
      </dsp:txBody>
      <dsp:txXfrm>
        <a:off x="7553728" y="3325140"/>
        <a:ext cx="1635898" cy="1015726"/>
      </dsp:txXfrm>
    </dsp:sp>
    <dsp:sp modelId="{C936CF8B-D73B-4609-AAD4-51D962A3F7B4}">
      <dsp:nvSpPr>
        <dsp:cNvPr id="0" name=""/>
        <dsp:cNvSpPr/>
      </dsp:nvSpPr>
      <dsp:spPr>
        <a:xfrm>
          <a:off x="9410016" y="3114189"/>
          <a:ext cx="1699100" cy="107892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632150F-BFD1-4410-B3F6-12C4FFEBFCBE}">
      <dsp:nvSpPr>
        <dsp:cNvPr id="0" name=""/>
        <dsp:cNvSpPr/>
      </dsp:nvSpPr>
      <dsp:spPr>
        <a:xfrm>
          <a:off x="9598805" y="3293539"/>
          <a:ext cx="1699100" cy="107892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Lanzamiento, recepción o embarque de aeronaves</a:t>
          </a:r>
        </a:p>
      </dsp:txBody>
      <dsp:txXfrm>
        <a:off x="9630406" y="3325140"/>
        <a:ext cx="1635898" cy="1015726"/>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77A849-9E16-4247-A14E-825457692845}">
      <dsp:nvSpPr>
        <dsp:cNvPr id="0" name=""/>
        <dsp:cNvSpPr/>
      </dsp:nvSpPr>
      <dsp:spPr>
        <a:xfrm>
          <a:off x="7072875" y="3261838"/>
          <a:ext cx="91440" cy="550516"/>
        </a:xfrm>
        <a:custGeom>
          <a:avLst/>
          <a:gdLst/>
          <a:ahLst/>
          <a:cxnLst/>
          <a:rect l="0" t="0" r="0" b="0"/>
          <a:pathLst>
            <a:path>
              <a:moveTo>
                <a:pt x="45720" y="0"/>
              </a:moveTo>
              <a:lnTo>
                <a:pt x="45720" y="356922"/>
              </a:lnTo>
              <a:lnTo>
                <a:pt x="46639" y="356922"/>
              </a:lnTo>
              <a:lnTo>
                <a:pt x="46639" y="550516"/>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BC354B1-760C-4178-ADFE-E4EA96135A81}">
      <dsp:nvSpPr>
        <dsp:cNvPr id="0" name=""/>
        <dsp:cNvSpPr/>
      </dsp:nvSpPr>
      <dsp:spPr>
        <a:xfrm>
          <a:off x="5202964" y="1327051"/>
          <a:ext cx="1915630" cy="607777"/>
        </a:xfrm>
        <a:custGeom>
          <a:avLst/>
          <a:gdLst/>
          <a:ahLst/>
          <a:cxnLst/>
          <a:rect l="0" t="0" r="0" b="0"/>
          <a:pathLst>
            <a:path>
              <a:moveTo>
                <a:pt x="0" y="0"/>
              </a:moveTo>
              <a:lnTo>
                <a:pt x="0" y="414182"/>
              </a:lnTo>
              <a:lnTo>
                <a:pt x="1915630" y="414182"/>
              </a:lnTo>
              <a:lnTo>
                <a:pt x="1915630" y="60777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12CF399-9776-4F13-B1EE-E31B6FCA63A7}">
      <dsp:nvSpPr>
        <dsp:cNvPr id="0" name=""/>
        <dsp:cNvSpPr/>
      </dsp:nvSpPr>
      <dsp:spPr>
        <a:xfrm>
          <a:off x="3287333" y="3261838"/>
          <a:ext cx="1277087" cy="607777"/>
        </a:xfrm>
        <a:custGeom>
          <a:avLst/>
          <a:gdLst/>
          <a:ahLst/>
          <a:cxnLst/>
          <a:rect l="0" t="0" r="0" b="0"/>
          <a:pathLst>
            <a:path>
              <a:moveTo>
                <a:pt x="0" y="0"/>
              </a:moveTo>
              <a:lnTo>
                <a:pt x="0" y="414182"/>
              </a:lnTo>
              <a:lnTo>
                <a:pt x="1277087" y="414182"/>
              </a:lnTo>
              <a:lnTo>
                <a:pt x="1277087" y="607777"/>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240B7A5-0174-4B65-8515-D54E2046116A}">
      <dsp:nvSpPr>
        <dsp:cNvPr id="0" name=""/>
        <dsp:cNvSpPr/>
      </dsp:nvSpPr>
      <dsp:spPr>
        <a:xfrm>
          <a:off x="2005043" y="3261838"/>
          <a:ext cx="1282290" cy="607819"/>
        </a:xfrm>
        <a:custGeom>
          <a:avLst/>
          <a:gdLst/>
          <a:ahLst/>
          <a:cxnLst/>
          <a:rect l="0" t="0" r="0" b="0"/>
          <a:pathLst>
            <a:path>
              <a:moveTo>
                <a:pt x="1282290" y="0"/>
              </a:moveTo>
              <a:lnTo>
                <a:pt x="1282290" y="414224"/>
              </a:lnTo>
              <a:lnTo>
                <a:pt x="0" y="414224"/>
              </a:lnTo>
              <a:lnTo>
                <a:pt x="0" y="607819"/>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F144512-CC64-499C-A674-E49BAE3F5EB4}">
      <dsp:nvSpPr>
        <dsp:cNvPr id="0" name=""/>
        <dsp:cNvSpPr/>
      </dsp:nvSpPr>
      <dsp:spPr>
        <a:xfrm>
          <a:off x="3287333" y="1327051"/>
          <a:ext cx="1915630" cy="607777"/>
        </a:xfrm>
        <a:custGeom>
          <a:avLst/>
          <a:gdLst/>
          <a:ahLst/>
          <a:cxnLst/>
          <a:rect l="0" t="0" r="0" b="0"/>
          <a:pathLst>
            <a:path>
              <a:moveTo>
                <a:pt x="1915630" y="0"/>
              </a:moveTo>
              <a:lnTo>
                <a:pt x="1915630" y="414182"/>
              </a:lnTo>
              <a:lnTo>
                <a:pt x="0" y="414182"/>
              </a:lnTo>
              <a:lnTo>
                <a:pt x="0" y="60777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7B971B1-5211-479B-A1D9-04969D900A64}">
      <dsp:nvSpPr>
        <dsp:cNvPr id="0" name=""/>
        <dsp:cNvSpPr/>
      </dsp:nvSpPr>
      <dsp:spPr>
        <a:xfrm>
          <a:off x="3178752" y="42"/>
          <a:ext cx="4048424" cy="132700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5157689-617E-4C71-8D6E-5D3F786A8BBA}">
      <dsp:nvSpPr>
        <dsp:cNvPr id="0" name=""/>
        <dsp:cNvSpPr/>
      </dsp:nvSpPr>
      <dsp:spPr>
        <a:xfrm>
          <a:off x="3410950" y="220629"/>
          <a:ext cx="4048424" cy="132700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ZONA ECONÓMICA EXCLUSIVA</a:t>
          </a:r>
        </a:p>
      </dsp:txBody>
      <dsp:txXfrm>
        <a:off x="3449817" y="259496"/>
        <a:ext cx="3970690" cy="1249275"/>
      </dsp:txXfrm>
    </dsp:sp>
    <dsp:sp modelId="{7BBDC4B0-F53D-409E-8483-BAA676CFBE1E}">
      <dsp:nvSpPr>
        <dsp:cNvPr id="0" name=""/>
        <dsp:cNvSpPr/>
      </dsp:nvSpPr>
      <dsp:spPr>
        <a:xfrm>
          <a:off x="2242444" y="1934829"/>
          <a:ext cx="2089779" cy="132700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C3B2C65-70CA-4D7D-BCBD-609886303CAA}">
      <dsp:nvSpPr>
        <dsp:cNvPr id="0" name=""/>
        <dsp:cNvSpPr/>
      </dsp:nvSpPr>
      <dsp:spPr>
        <a:xfrm>
          <a:off x="2474642" y="2155417"/>
          <a:ext cx="2089779" cy="132700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Historia</a:t>
          </a:r>
        </a:p>
      </dsp:txBody>
      <dsp:txXfrm>
        <a:off x="2513509" y="2194284"/>
        <a:ext cx="2012045" cy="1249275"/>
      </dsp:txXfrm>
    </dsp:sp>
    <dsp:sp modelId="{567B5190-BD77-4C78-A466-E7ADFC427C13}">
      <dsp:nvSpPr>
        <dsp:cNvPr id="0" name=""/>
        <dsp:cNvSpPr/>
      </dsp:nvSpPr>
      <dsp:spPr>
        <a:xfrm>
          <a:off x="960153" y="3869658"/>
          <a:ext cx="2089779" cy="132700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F70DEED-70CF-43B0-9821-7B23A280ED16}">
      <dsp:nvSpPr>
        <dsp:cNvPr id="0" name=""/>
        <dsp:cNvSpPr/>
      </dsp:nvSpPr>
      <dsp:spPr>
        <a:xfrm>
          <a:off x="1192351" y="4090246"/>
          <a:ext cx="2089779" cy="132700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Declaración </a:t>
          </a:r>
          <a:r>
            <a:rPr lang="es-ES" sz="1600" kern="1200" dirty="0" err="1">
              <a:latin typeface="Arial" panose="020B0604020202020204" pitchFamily="34" charset="0"/>
              <a:cs typeface="Arial" panose="020B0604020202020204" pitchFamily="34" charset="0"/>
            </a:rPr>
            <a:t>Pdte</a:t>
          </a:r>
          <a:r>
            <a:rPr lang="es-ES" sz="1600" kern="1200" dirty="0">
              <a:latin typeface="Arial" panose="020B0604020202020204" pitchFamily="34" charset="0"/>
              <a:cs typeface="Arial" panose="020B0604020202020204" pitchFamily="34" charset="0"/>
            </a:rPr>
            <a:t> González Videla, 1947</a:t>
          </a:r>
        </a:p>
      </dsp:txBody>
      <dsp:txXfrm>
        <a:off x="1231218" y="4129113"/>
        <a:ext cx="2012045" cy="1249275"/>
      </dsp:txXfrm>
    </dsp:sp>
    <dsp:sp modelId="{C4BC67F2-96DA-4424-BDD3-D6ECEC6C03E3}">
      <dsp:nvSpPr>
        <dsp:cNvPr id="0" name=""/>
        <dsp:cNvSpPr/>
      </dsp:nvSpPr>
      <dsp:spPr>
        <a:xfrm>
          <a:off x="3519531" y="3869616"/>
          <a:ext cx="2089779" cy="132700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B7D83BB-EEB9-4413-B18F-47F253563238}">
      <dsp:nvSpPr>
        <dsp:cNvPr id="0" name=""/>
        <dsp:cNvSpPr/>
      </dsp:nvSpPr>
      <dsp:spPr>
        <a:xfrm>
          <a:off x="3751729" y="4090204"/>
          <a:ext cx="2089779" cy="132700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Tratado </a:t>
          </a:r>
        </a:p>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Chile, Ecuador y  Perú</a:t>
          </a:r>
        </a:p>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Declaración sobre zona marítima, 1952</a:t>
          </a:r>
        </a:p>
      </dsp:txBody>
      <dsp:txXfrm>
        <a:off x="3790596" y="4129071"/>
        <a:ext cx="2012045" cy="1249275"/>
      </dsp:txXfrm>
    </dsp:sp>
    <dsp:sp modelId="{070E949B-D8DF-4BD1-938A-64C6E7B0990C}">
      <dsp:nvSpPr>
        <dsp:cNvPr id="0" name=""/>
        <dsp:cNvSpPr/>
      </dsp:nvSpPr>
      <dsp:spPr>
        <a:xfrm>
          <a:off x="6073706" y="1934829"/>
          <a:ext cx="2089779" cy="132700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386665A-33C5-4C0D-95FF-2175BAE818E2}">
      <dsp:nvSpPr>
        <dsp:cNvPr id="0" name=""/>
        <dsp:cNvSpPr/>
      </dsp:nvSpPr>
      <dsp:spPr>
        <a:xfrm>
          <a:off x="6305903" y="2155417"/>
          <a:ext cx="2089779" cy="132700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Regulación </a:t>
          </a:r>
        </a:p>
      </dsp:txBody>
      <dsp:txXfrm>
        <a:off x="6344770" y="2194284"/>
        <a:ext cx="2012045" cy="1249275"/>
      </dsp:txXfrm>
    </dsp:sp>
    <dsp:sp modelId="{7A84865D-5B16-43E5-A100-1F964A382DE2}">
      <dsp:nvSpPr>
        <dsp:cNvPr id="0" name=""/>
        <dsp:cNvSpPr/>
      </dsp:nvSpPr>
      <dsp:spPr>
        <a:xfrm>
          <a:off x="6074625" y="3812355"/>
          <a:ext cx="2089779" cy="132700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5F971A4-1AA5-4296-9D78-6FA2369936DC}">
      <dsp:nvSpPr>
        <dsp:cNvPr id="0" name=""/>
        <dsp:cNvSpPr/>
      </dsp:nvSpPr>
      <dsp:spPr>
        <a:xfrm>
          <a:off x="6306823" y="4032943"/>
          <a:ext cx="2089779" cy="132700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CONVEMAR</a:t>
          </a:r>
        </a:p>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Arts. 55, 56, 61 y 73 </a:t>
          </a:r>
        </a:p>
      </dsp:txBody>
      <dsp:txXfrm>
        <a:off x="6345690" y="4071810"/>
        <a:ext cx="2012045" cy="1249275"/>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1E7D06-6869-47D3-851D-872D0CB66082}">
      <dsp:nvSpPr>
        <dsp:cNvPr id="0" name=""/>
        <dsp:cNvSpPr/>
      </dsp:nvSpPr>
      <dsp:spPr>
        <a:xfrm>
          <a:off x="4468197" y="1668026"/>
          <a:ext cx="91440" cy="619486"/>
        </a:xfrm>
        <a:custGeom>
          <a:avLst/>
          <a:gdLst/>
          <a:ahLst/>
          <a:cxnLst/>
          <a:rect l="0" t="0" r="0" b="0"/>
          <a:pathLst>
            <a:path>
              <a:moveTo>
                <a:pt x="45720" y="0"/>
              </a:moveTo>
              <a:lnTo>
                <a:pt x="45720" y="619486"/>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2332851" y="1017"/>
          <a:ext cx="4362130" cy="1667009"/>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2624542" y="278123"/>
          <a:ext cx="4362130" cy="1667009"/>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s-ES" sz="3600" kern="1200" dirty="0">
              <a:solidFill>
                <a:schemeClr val="tx1"/>
              </a:solidFill>
              <a:latin typeface="Arial" panose="020B0604020202020204" pitchFamily="34" charset="0"/>
              <a:cs typeface="Arial" panose="020B0604020202020204" pitchFamily="34" charset="0"/>
            </a:rPr>
            <a:t>Art. 55</a:t>
          </a:r>
        </a:p>
        <a:p>
          <a:pPr marL="0" lvl="0" indent="0" algn="ctr" defTabSz="1600200">
            <a:lnSpc>
              <a:spcPct val="90000"/>
            </a:lnSpc>
            <a:spcBef>
              <a:spcPct val="0"/>
            </a:spcBef>
            <a:spcAft>
              <a:spcPct val="35000"/>
            </a:spcAft>
            <a:buNone/>
          </a:pPr>
          <a:r>
            <a:rPr lang="es-ES" sz="3600" kern="1200" dirty="0">
              <a:solidFill>
                <a:schemeClr val="tx1"/>
              </a:solidFill>
              <a:latin typeface="Arial" panose="020B0604020202020204" pitchFamily="34" charset="0"/>
              <a:cs typeface="Arial" panose="020B0604020202020204" pitchFamily="34" charset="0"/>
            </a:rPr>
            <a:t>CONVEMAR</a:t>
          </a:r>
        </a:p>
      </dsp:txBody>
      <dsp:txXfrm>
        <a:off x="2673367" y="326948"/>
        <a:ext cx="4264480" cy="1569359"/>
      </dsp:txXfrm>
    </dsp:sp>
    <dsp:sp modelId="{4DCD0488-016E-431A-9CEC-95BD6426132E}">
      <dsp:nvSpPr>
        <dsp:cNvPr id="0" name=""/>
        <dsp:cNvSpPr/>
      </dsp:nvSpPr>
      <dsp:spPr>
        <a:xfrm>
          <a:off x="770995" y="2287513"/>
          <a:ext cx="7485844" cy="2707606"/>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368177-307B-4F0B-BA58-390A78F3C2A3}">
      <dsp:nvSpPr>
        <dsp:cNvPr id="0" name=""/>
        <dsp:cNvSpPr/>
      </dsp:nvSpPr>
      <dsp:spPr>
        <a:xfrm>
          <a:off x="1062685" y="2564618"/>
          <a:ext cx="7485844" cy="270760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just" defTabSz="1066800">
            <a:lnSpc>
              <a:spcPct val="90000"/>
            </a:lnSpc>
            <a:spcBef>
              <a:spcPct val="0"/>
            </a:spcBef>
            <a:spcAft>
              <a:spcPct val="35000"/>
            </a:spcAft>
            <a:buNone/>
          </a:pPr>
          <a:r>
            <a:rPr lang="es-MX" sz="2400" b="0" i="0" kern="1200" dirty="0">
              <a:latin typeface="Arial" panose="020B0604020202020204" pitchFamily="34" charset="0"/>
              <a:cs typeface="Arial" panose="020B0604020202020204" pitchFamily="34" charset="0"/>
            </a:rPr>
            <a:t>La zona económica exclusiva es un área situada más allá del mar territorial y adyacente a éste, sujeta al régimen jurídico específico establecido en esta Parte, de acuerdo con el cual los derechos y la jurisdicción del Estado ribereño y los derechos y libertades de los demás Estados se rigen por las disposiciones pertinentes de esta Convención.</a:t>
          </a:r>
          <a:endParaRPr lang="es-ES" sz="2400" kern="1200" dirty="0">
            <a:latin typeface="Arial" panose="020B0604020202020204" pitchFamily="34" charset="0"/>
            <a:cs typeface="Arial" panose="020B0604020202020204" pitchFamily="34" charset="0"/>
          </a:endParaRPr>
        </a:p>
      </dsp:txBody>
      <dsp:txXfrm>
        <a:off x="1141988" y="2643921"/>
        <a:ext cx="7327238" cy="2549000"/>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0F09BA-DD75-4045-841D-41885BDFDB99}">
      <dsp:nvSpPr>
        <dsp:cNvPr id="0" name=""/>
        <dsp:cNvSpPr/>
      </dsp:nvSpPr>
      <dsp:spPr>
        <a:xfrm>
          <a:off x="5744251" y="1089556"/>
          <a:ext cx="4482946" cy="422732"/>
        </a:xfrm>
        <a:custGeom>
          <a:avLst/>
          <a:gdLst/>
          <a:ahLst/>
          <a:cxnLst/>
          <a:rect l="0" t="0" r="0" b="0"/>
          <a:pathLst>
            <a:path>
              <a:moveTo>
                <a:pt x="0" y="0"/>
              </a:moveTo>
              <a:lnTo>
                <a:pt x="0" y="273826"/>
              </a:lnTo>
              <a:lnTo>
                <a:pt x="4482946" y="273826"/>
              </a:lnTo>
              <a:lnTo>
                <a:pt x="4482946" y="422732"/>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017D76D-2F32-4C0F-863D-4AF7DF576AD9}">
      <dsp:nvSpPr>
        <dsp:cNvPr id="0" name=""/>
        <dsp:cNvSpPr/>
      </dsp:nvSpPr>
      <dsp:spPr>
        <a:xfrm>
          <a:off x="6692935" y="2312517"/>
          <a:ext cx="1241469" cy="467479"/>
        </a:xfrm>
        <a:custGeom>
          <a:avLst/>
          <a:gdLst/>
          <a:ahLst/>
          <a:cxnLst/>
          <a:rect l="0" t="0" r="0" b="0"/>
          <a:pathLst>
            <a:path>
              <a:moveTo>
                <a:pt x="0" y="0"/>
              </a:moveTo>
              <a:lnTo>
                <a:pt x="0" y="318573"/>
              </a:lnTo>
              <a:lnTo>
                <a:pt x="1241469" y="318573"/>
              </a:lnTo>
              <a:lnTo>
                <a:pt x="1241469" y="467479"/>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BC00E3B-D027-44B1-8D36-3CFA40BF53FE}">
      <dsp:nvSpPr>
        <dsp:cNvPr id="0" name=""/>
        <dsp:cNvSpPr/>
      </dsp:nvSpPr>
      <dsp:spPr>
        <a:xfrm>
          <a:off x="5710647" y="2312517"/>
          <a:ext cx="982287" cy="467479"/>
        </a:xfrm>
        <a:custGeom>
          <a:avLst/>
          <a:gdLst/>
          <a:ahLst/>
          <a:cxnLst/>
          <a:rect l="0" t="0" r="0" b="0"/>
          <a:pathLst>
            <a:path>
              <a:moveTo>
                <a:pt x="982287" y="0"/>
              </a:moveTo>
              <a:lnTo>
                <a:pt x="982287" y="318573"/>
              </a:lnTo>
              <a:lnTo>
                <a:pt x="0" y="318573"/>
              </a:lnTo>
              <a:lnTo>
                <a:pt x="0" y="467479"/>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9E90959-5F0F-4386-93EB-C73F7FDFA9D8}">
      <dsp:nvSpPr>
        <dsp:cNvPr id="0" name=""/>
        <dsp:cNvSpPr/>
      </dsp:nvSpPr>
      <dsp:spPr>
        <a:xfrm>
          <a:off x="5744251" y="1089556"/>
          <a:ext cx="948683" cy="422732"/>
        </a:xfrm>
        <a:custGeom>
          <a:avLst/>
          <a:gdLst/>
          <a:ahLst/>
          <a:cxnLst/>
          <a:rect l="0" t="0" r="0" b="0"/>
          <a:pathLst>
            <a:path>
              <a:moveTo>
                <a:pt x="0" y="0"/>
              </a:moveTo>
              <a:lnTo>
                <a:pt x="0" y="273826"/>
              </a:lnTo>
              <a:lnTo>
                <a:pt x="948683" y="273826"/>
              </a:lnTo>
              <a:lnTo>
                <a:pt x="948683" y="422732"/>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3AA1A8E-8AD4-4C9E-9125-DF12FC4B62FD}">
      <dsp:nvSpPr>
        <dsp:cNvPr id="0" name=""/>
        <dsp:cNvSpPr/>
      </dsp:nvSpPr>
      <dsp:spPr>
        <a:xfrm>
          <a:off x="2250961" y="3810962"/>
          <a:ext cx="1188136" cy="467479"/>
        </a:xfrm>
        <a:custGeom>
          <a:avLst/>
          <a:gdLst/>
          <a:ahLst/>
          <a:cxnLst/>
          <a:rect l="0" t="0" r="0" b="0"/>
          <a:pathLst>
            <a:path>
              <a:moveTo>
                <a:pt x="0" y="0"/>
              </a:moveTo>
              <a:lnTo>
                <a:pt x="0" y="318573"/>
              </a:lnTo>
              <a:lnTo>
                <a:pt x="1188136" y="318573"/>
              </a:lnTo>
              <a:lnTo>
                <a:pt x="1188136" y="467479"/>
              </a:lnTo>
            </a:path>
          </a:pathLst>
        </a:custGeom>
        <a:noFill/>
        <a:ln w="15875" cap="flat" cmpd="sng" algn="ctr">
          <a:solidFill>
            <a:schemeClr val="accent1">
              <a:tint val="5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7B2EC62-EC88-4F77-ADE1-4FFDA73BA4B2}">
      <dsp:nvSpPr>
        <dsp:cNvPr id="0" name=""/>
        <dsp:cNvSpPr/>
      </dsp:nvSpPr>
      <dsp:spPr>
        <a:xfrm>
          <a:off x="1075675" y="3810962"/>
          <a:ext cx="1175285" cy="467479"/>
        </a:xfrm>
        <a:custGeom>
          <a:avLst/>
          <a:gdLst/>
          <a:ahLst/>
          <a:cxnLst/>
          <a:rect l="0" t="0" r="0" b="0"/>
          <a:pathLst>
            <a:path>
              <a:moveTo>
                <a:pt x="1175285" y="0"/>
              </a:moveTo>
              <a:lnTo>
                <a:pt x="1175285" y="318573"/>
              </a:lnTo>
              <a:lnTo>
                <a:pt x="0" y="318573"/>
              </a:lnTo>
              <a:lnTo>
                <a:pt x="0" y="467479"/>
              </a:lnTo>
            </a:path>
          </a:pathLst>
        </a:custGeom>
        <a:noFill/>
        <a:ln w="15875" cap="flat" cmpd="sng" algn="ctr">
          <a:solidFill>
            <a:schemeClr val="accent1">
              <a:tint val="5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FD62BCB-5C5B-4B7B-B252-08198807C01D}">
      <dsp:nvSpPr>
        <dsp:cNvPr id="0" name=""/>
        <dsp:cNvSpPr/>
      </dsp:nvSpPr>
      <dsp:spPr>
        <a:xfrm>
          <a:off x="2205241" y="2234619"/>
          <a:ext cx="91440" cy="555656"/>
        </a:xfrm>
        <a:custGeom>
          <a:avLst/>
          <a:gdLst/>
          <a:ahLst/>
          <a:cxnLst/>
          <a:rect l="0" t="0" r="0" b="0"/>
          <a:pathLst>
            <a:path>
              <a:moveTo>
                <a:pt x="45720" y="0"/>
              </a:moveTo>
              <a:lnTo>
                <a:pt x="45720" y="555656"/>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B1E7D06-6869-47D3-851D-872D0CB66082}">
      <dsp:nvSpPr>
        <dsp:cNvPr id="0" name=""/>
        <dsp:cNvSpPr/>
      </dsp:nvSpPr>
      <dsp:spPr>
        <a:xfrm>
          <a:off x="2250961" y="1089556"/>
          <a:ext cx="3493290" cy="334555"/>
        </a:xfrm>
        <a:custGeom>
          <a:avLst/>
          <a:gdLst/>
          <a:ahLst/>
          <a:cxnLst/>
          <a:rect l="0" t="0" r="0" b="0"/>
          <a:pathLst>
            <a:path>
              <a:moveTo>
                <a:pt x="3493290" y="0"/>
              </a:moveTo>
              <a:lnTo>
                <a:pt x="3493290" y="185649"/>
              </a:lnTo>
              <a:lnTo>
                <a:pt x="0" y="185649"/>
              </a:lnTo>
              <a:lnTo>
                <a:pt x="0" y="334555"/>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4364942" y="48558"/>
          <a:ext cx="2758617" cy="1040997"/>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4543540" y="218226"/>
          <a:ext cx="2758617" cy="1040997"/>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solidFill>
                <a:schemeClr val="tx1"/>
              </a:solidFill>
              <a:latin typeface="Arial" panose="020B0604020202020204" pitchFamily="34" charset="0"/>
              <a:cs typeface="Arial" panose="020B0604020202020204" pitchFamily="34" charset="0"/>
            </a:rPr>
            <a:t>Art. 56</a:t>
          </a:r>
        </a:p>
        <a:p>
          <a:pPr marL="0" lvl="0" indent="0" algn="ctr" defTabSz="800100">
            <a:lnSpc>
              <a:spcPct val="90000"/>
            </a:lnSpc>
            <a:spcBef>
              <a:spcPct val="0"/>
            </a:spcBef>
            <a:spcAft>
              <a:spcPct val="35000"/>
            </a:spcAft>
            <a:buNone/>
          </a:pPr>
          <a:r>
            <a:rPr lang="es-ES" sz="1800" kern="1200" dirty="0">
              <a:solidFill>
                <a:schemeClr val="tx1"/>
              </a:solidFill>
              <a:latin typeface="Arial" panose="020B0604020202020204" pitchFamily="34" charset="0"/>
              <a:cs typeface="Arial" panose="020B0604020202020204" pitchFamily="34" charset="0"/>
            </a:rPr>
            <a:t>CONVEMAR</a:t>
          </a:r>
        </a:p>
      </dsp:txBody>
      <dsp:txXfrm>
        <a:off x="4574030" y="248716"/>
        <a:ext cx="2697637" cy="980017"/>
      </dsp:txXfrm>
    </dsp:sp>
    <dsp:sp modelId="{4DCD0488-016E-431A-9CEC-95BD6426132E}">
      <dsp:nvSpPr>
        <dsp:cNvPr id="0" name=""/>
        <dsp:cNvSpPr/>
      </dsp:nvSpPr>
      <dsp:spPr>
        <a:xfrm>
          <a:off x="221893" y="1424112"/>
          <a:ext cx="4058136" cy="810506"/>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368177-307B-4F0B-BA58-390A78F3C2A3}">
      <dsp:nvSpPr>
        <dsp:cNvPr id="0" name=""/>
        <dsp:cNvSpPr/>
      </dsp:nvSpPr>
      <dsp:spPr>
        <a:xfrm>
          <a:off x="400490" y="1593780"/>
          <a:ext cx="4058136" cy="81050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 Derecho </a:t>
          </a:r>
          <a:r>
            <a:rPr lang="es-ES" sz="2400" u="sng" kern="1200" dirty="0">
              <a:latin typeface="Arial" panose="020B0604020202020204" pitchFamily="34" charset="0"/>
              <a:cs typeface="Arial" panose="020B0604020202020204" pitchFamily="34" charset="0"/>
            </a:rPr>
            <a:t>SOBERANÍA</a:t>
          </a:r>
        </a:p>
      </dsp:txBody>
      <dsp:txXfrm>
        <a:off x="424229" y="1617519"/>
        <a:ext cx="4010658" cy="763028"/>
      </dsp:txXfrm>
    </dsp:sp>
    <dsp:sp modelId="{ED727F29-AAB3-4006-8986-8E026202D24E}">
      <dsp:nvSpPr>
        <dsp:cNvPr id="0" name=""/>
        <dsp:cNvSpPr/>
      </dsp:nvSpPr>
      <dsp:spPr>
        <a:xfrm>
          <a:off x="1050529" y="2790275"/>
          <a:ext cx="2400863" cy="1020686"/>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66A0E7D-0549-466F-BD03-F9D656FEB251}">
      <dsp:nvSpPr>
        <dsp:cNvPr id="0" name=""/>
        <dsp:cNvSpPr/>
      </dsp:nvSpPr>
      <dsp:spPr>
        <a:xfrm>
          <a:off x="1229127" y="2959943"/>
          <a:ext cx="2400863" cy="102068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Exploración, Explotación, conservación y administración</a:t>
          </a:r>
        </a:p>
      </dsp:txBody>
      <dsp:txXfrm>
        <a:off x="1259022" y="2989838"/>
        <a:ext cx="2341073" cy="960896"/>
      </dsp:txXfrm>
    </dsp:sp>
    <dsp:sp modelId="{1CCEBE93-F7D6-4310-AD07-2DDBDE0415A8}">
      <dsp:nvSpPr>
        <dsp:cNvPr id="0" name=""/>
        <dsp:cNvSpPr/>
      </dsp:nvSpPr>
      <dsp:spPr>
        <a:xfrm>
          <a:off x="66136" y="4278441"/>
          <a:ext cx="2019078" cy="1020686"/>
        </a:xfrm>
        <a:prstGeom prst="roundRect">
          <a:avLst>
            <a:gd name="adj" fmla="val 10000"/>
          </a:avLst>
        </a:prstGeom>
        <a:solidFill>
          <a:schemeClr val="accent1">
            <a:alpha val="3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01587CA-22F3-4D02-9389-FE48B432D6E3}">
      <dsp:nvSpPr>
        <dsp:cNvPr id="0" name=""/>
        <dsp:cNvSpPr/>
      </dsp:nvSpPr>
      <dsp:spPr>
        <a:xfrm>
          <a:off x="244734" y="4448109"/>
          <a:ext cx="2019078" cy="102068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Recursos naturales </a:t>
          </a:r>
          <a:r>
            <a:rPr lang="es-ES" sz="1400" b="1" kern="1200" dirty="0">
              <a:latin typeface="Arial" panose="020B0604020202020204" pitchFamily="34" charset="0"/>
              <a:cs typeface="Arial" panose="020B0604020202020204" pitchFamily="34" charset="0"/>
            </a:rPr>
            <a:t>VIVOS</a:t>
          </a:r>
        </a:p>
      </dsp:txBody>
      <dsp:txXfrm>
        <a:off x="274629" y="4478004"/>
        <a:ext cx="1959288" cy="960896"/>
      </dsp:txXfrm>
    </dsp:sp>
    <dsp:sp modelId="{86CA9AC7-DDE1-454F-BF12-39058FED6733}">
      <dsp:nvSpPr>
        <dsp:cNvPr id="0" name=""/>
        <dsp:cNvSpPr/>
      </dsp:nvSpPr>
      <dsp:spPr>
        <a:xfrm>
          <a:off x="2442409" y="4278441"/>
          <a:ext cx="1993376" cy="1020686"/>
        </a:xfrm>
        <a:prstGeom prst="roundRect">
          <a:avLst>
            <a:gd name="adj" fmla="val 10000"/>
          </a:avLst>
        </a:prstGeom>
        <a:solidFill>
          <a:schemeClr val="accent1">
            <a:alpha val="3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C3A94A8-8B93-4347-A68F-8B5F66188311}">
      <dsp:nvSpPr>
        <dsp:cNvPr id="0" name=""/>
        <dsp:cNvSpPr/>
      </dsp:nvSpPr>
      <dsp:spPr>
        <a:xfrm>
          <a:off x="2621007" y="4448109"/>
          <a:ext cx="1993376" cy="102068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Recursos naturales </a:t>
          </a:r>
          <a:r>
            <a:rPr lang="es-ES" sz="1400" b="1" kern="1200" dirty="0">
              <a:latin typeface="Arial" panose="020B0604020202020204" pitchFamily="34" charset="0"/>
              <a:cs typeface="Arial" panose="020B0604020202020204" pitchFamily="34" charset="0"/>
            </a:rPr>
            <a:t>NO VIVOS</a:t>
          </a:r>
        </a:p>
      </dsp:txBody>
      <dsp:txXfrm>
        <a:off x="2650902" y="4478004"/>
        <a:ext cx="1933586" cy="960896"/>
      </dsp:txXfrm>
    </dsp:sp>
    <dsp:sp modelId="{BDE33847-9A92-44BC-BB4E-2C32ADD1091F}">
      <dsp:nvSpPr>
        <dsp:cNvPr id="0" name=""/>
        <dsp:cNvSpPr/>
      </dsp:nvSpPr>
      <dsp:spPr>
        <a:xfrm>
          <a:off x="4637224" y="1512289"/>
          <a:ext cx="4111420" cy="800228"/>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88B692E-D186-4FE4-BE04-7CBEC9BD09AC}">
      <dsp:nvSpPr>
        <dsp:cNvPr id="0" name=""/>
        <dsp:cNvSpPr/>
      </dsp:nvSpPr>
      <dsp:spPr>
        <a:xfrm>
          <a:off x="4815822" y="1681957"/>
          <a:ext cx="4111420" cy="800228"/>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Derecho </a:t>
          </a:r>
          <a:r>
            <a:rPr lang="es-ES" sz="2400" u="sng" kern="1200" dirty="0">
              <a:latin typeface="Arial" panose="020B0604020202020204" pitchFamily="34" charset="0"/>
              <a:cs typeface="Arial" panose="020B0604020202020204" pitchFamily="34" charset="0"/>
            </a:rPr>
            <a:t>JURISDICCIÓN </a:t>
          </a:r>
        </a:p>
      </dsp:txBody>
      <dsp:txXfrm>
        <a:off x="4839260" y="1705395"/>
        <a:ext cx="4064544" cy="753352"/>
      </dsp:txXfrm>
    </dsp:sp>
    <dsp:sp modelId="{5E351FF5-40DA-4584-B7BA-7CC6FC6B6072}">
      <dsp:nvSpPr>
        <dsp:cNvPr id="0" name=""/>
        <dsp:cNvSpPr/>
      </dsp:nvSpPr>
      <dsp:spPr>
        <a:xfrm>
          <a:off x="4647775" y="2779997"/>
          <a:ext cx="2125743" cy="1020686"/>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561F33-10B2-4BC5-A9BE-838D86C235F8}">
      <dsp:nvSpPr>
        <dsp:cNvPr id="0" name=""/>
        <dsp:cNvSpPr/>
      </dsp:nvSpPr>
      <dsp:spPr>
        <a:xfrm>
          <a:off x="4826373" y="2949665"/>
          <a:ext cx="2125743" cy="102068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Establecimiento y utilización  de islas artificiales, instalaciones y estructuras</a:t>
          </a:r>
        </a:p>
      </dsp:txBody>
      <dsp:txXfrm>
        <a:off x="4856268" y="2979560"/>
        <a:ext cx="2065953" cy="960896"/>
      </dsp:txXfrm>
    </dsp:sp>
    <dsp:sp modelId="{0E5C674A-171E-47AD-B8CC-C23674C62D9A}">
      <dsp:nvSpPr>
        <dsp:cNvPr id="0" name=""/>
        <dsp:cNvSpPr/>
      </dsp:nvSpPr>
      <dsp:spPr>
        <a:xfrm>
          <a:off x="7130714" y="2779997"/>
          <a:ext cx="1607379" cy="1020686"/>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7924E4-72B2-4CA5-ACA3-AF7540201486}">
      <dsp:nvSpPr>
        <dsp:cNvPr id="0" name=""/>
        <dsp:cNvSpPr/>
      </dsp:nvSpPr>
      <dsp:spPr>
        <a:xfrm>
          <a:off x="7309312" y="2949665"/>
          <a:ext cx="1607379" cy="102068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Investigación científica marina</a:t>
          </a:r>
        </a:p>
      </dsp:txBody>
      <dsp:txXfrm>
        <a:off x="7339207" y="2979560"/>
        <a:ext cx="1547589" cy="960896"/>
      </dsp:txXfrm>
    </dsp:sp>
    <dsp:sp modelId="{170D8E0C-323A-4C27-88EC-A5124CF148CC}">
      <dsp:nvSpPr>
        <dsp:cNvPr id="0" name=""/>
        <dsp:cNvSpPr/>
      </dsp:nvSpPr>
      <dsp:spPr>
        <a:xfrm>
          <a:off x="9105841" y="1512289"/>
          <a:ext cx="2242712" cy="1648296"/>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3848585-C5E4-4CC3-BC5D-2FA2AE2C5132}">
      <dsp:nvSpPr>
        <dsp:cNvPr id="0" name=""/>
        <dsp:cNvSpPr/>
      </dsp:nvSpPr>
      <dsp:spPr>
        <a:xfrm>
          <a:off x="9284438" y="1681957"/>
          <a:ext cx="2242712" cy="164829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solidFill>
                <a:schemeClr val="tx1"/>
              </a:solidFill>
              <a:latin typeface="Arial" panose="020B0604020202020204" pitchFamily="34" charset="0"/>
              <a:cs typeface="Arial" panose="020B0604020202020204" pitchFamily="34" charset="0"/>
            </a:rPr>
            <a:t>Derecho </a:t>
          </a:r>
          <a:r>
            <a:rPr lang="es-ES" sz="1400" b="1" u="sng" kern="1200" dirty="0">
              <a:solidFill>
                <a:schemeClr val="tx1"/>
              </a:solidFill>
              <a:latin typeface="Arial" panose="020B0604020202020204" pitchFamily="34" charset="0"/>
              <a:cs typeface="Arial" panose="020B0604020202020204" pitchFamily="34" charset="0"/>
            </a:rPr>
            <a:t>EXCLUSIVO</a:t>
          </a:r>
          <a:r>
            <a:rPr lang="es-ES" sz="1400" u="sng" kern="1200" dirty="0">
              <a:solidFill>
                <a:schemeClr val="tx1"/>
              </a:solidFill>
              <a:latin typeface="Arial" panose="020B0604020202020204" pitchFamily="34" charset="0"/>
              <a:cs typeface="Arial" panose="020B0604020202020204" pitchFamily="34" charset="0"/>
            </a:rPr>
            <a:t> </a:t>
          </a:r>
          <a:r>
            <a:rPr lang="es-ES" sz="1400" u="none" kern="1200" dirty="0">
              <a:solidFill>
                <a:schemeClr val="tx1"/>
              </a:solidFill>
              <a:latin typeface="Arial" panose="020B0604020202020204" pitchFamily="34" charset="0"/>
              <a:cs typeface="Arial" panose="020B0604020202020204" pitchFamily="34" charset="0"/>
            </a:rPr>
            <a:t>de </a:t>
          </a:r>
          <a:r>
            <a:rPr lang="es-ES" sz="1400" kern="1200" dirty="0">
              <a:solidFill>
                <a:schemeClr val="tx1"/>
              </a:solidFill>
              <a:latin typeface="Arial" panose="020B0604020202020204" pitchFamily="34" charset="0"/>
              <a:cs typeface="Arial" panose="020B0604020202020204" pitchFamily="34" charset="0"/>
            </a:rPr>
            <a:t>construir, autorizar y reglamentar la construcción, operación, utilización de </a:t>
          </a:r>
          <a:r>
            <a:rPr lang="es-ES" sz="1400" u="sng" kern="1200" dirty="0">
              <a:solidFill>
                <a:schemeClr val="tx1"/>
              </a:solidFill>
              <a:latin typeface="Arial" panose="020B0604020202020204" pitchFamily="34" charset="0"/>
              <a:cs typeface="Arial" panose="020B0604020202020204" pitchFamily="34" charset="0"/>
            </a:rPr>
            <a:t>las islas artificiales, instalaciones y estructuras</a:t>
          </a:r>
        </a:p>
      </dsp:txBody>
      <dsp:txXfrm>
        <a:off x="9332715" y="1730234"/>
        <a:ext cx="2146158" cy="1551742"/>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85B667-0523-40E3-B158-231730C7F24A}">
      <dsp:nvSpPr>
        <dsp:cNvPr id="0" name=""/>
        <dsp:cNvSpPr/>
      </dsp:nvSpPr>
      <dsp:spPr>
        <a:xfrm>
          <a:off x="5444943" y="2428945"/>
          <a:ext cx="2955833" cy="898744"/>
        </a:xfrm>
        <a:custGeom>
          <a:avLst/>
          <a:gdLst/>
          <a:ahLst/>
          <a:cxnLst/>
          <a:rect l="0" t="0" r="0" b="0"/>
          <a:pathLst>
            <a:path>
              <a:moveTo>
                <a:pt x="0" y="0"/>
              </a:moveTo>
              <a:lnTo>
                <a:pt x="0" y="612468"/>
              </a:lnTo>
              <a:lnTo>
                <a:pt x="2955833" y="612468"/>
              </a:lnTo>
              <a:lnTo>
                <a:pt x="2955833" y="898744"/>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B1E7D06-6869-47D3-851D-872D0CB66082}">
      <dsp:nvSpPr>
        <dsp:cNvPr id="0" name=""/>
        <dsp:cNvSpPr/>
      </dsp:nvSpPr>
      <dsp:spPr>
        <a:xfrm>
          <a:off x="2557141" y="2428945"/>
          <a:ext cx="2887801" cy="765602"/>
        </a:xfrm>
        <a:custGeom>
          <a:avLst/>
          <a:gdLst/>
          <a:ahLst/>
          <a:cxnLst/>
          <a:rect l="0" t="0" r="0" b="0"/>
          <a:pathLst>
            <a:path>
              <a:moveTo>
                <a:pt x="2887801" y="0"/>
              </a:moveTo>
              <a:lnTo>
                <a:pt x="2887801" y="479326"/>
              </a:lnTo>
              <a:lnTo>
                <a:pt x="0" y="479326"/>
              </a:lnTo>
              <a:lnTo>
                <a:pt x="0" y="765602"/>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2877526" y="466642"/>
          <a:ext cx="5134835" cy="1962302"/>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3220886" y="792834"/>
          <a:ext cx="5134835" cy="1962302"/>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s-ES" sz="3600" kern="1200" dirty="0">
              <a:solidFill>
                <a:schemeClr val="tx1"/>
              </a:solidFill>
              <a:latin typeface="Arial" panose="020B0604020202020204" pitchFamily="34" charset="0"/>
              <a:cs typeface="Arial" panose="020B0604020202020204" pitchFamily="34" charset="0"/>
            </a:rPr>
            <a:t>Art. 61°</a:t>
          </a:r>
        </a:p>
        <a:p>
          <a:pPr marL="0" lvl="0" indent="0" algn="ctr" defTabSz="1600200">
            <a:lnSpc>
              <a:spcPct val="90000"/>
            </a:lnSpc>
            <a:spcBef>
              <a:spcPct val="0"/>
            </a:spcBef>
            <a:spcAft>
              <a:spcPct val="35000"/>
            </a:spcAft>
            <a:buNone/>
          </a:pPr>
          <a:r>
            <a:rPr lang="es-ES" sz="3600" kern="1200" dirty="0">
              <a:solidFill>
                <a:schemeClr val="tx1"/>
              </a:solidFill>
              <a:latin typeface="Arial" panose="020B0604020202020204" pitchFamily="34" charset="0"/>
              <a:cs typeface="Arial" panose="020B0604020202020204" pitchFamily="34" charset="0"/>
            </a:rPr>
            <a:t>CONVEMAR</a:t>
          </a:r>
        </a:p>
      </dsp:txBody>
      <dsp:txXfrm>
        <a:off x="3278360" y="850308"/>
        <a:ext cx="5019887" cy="1847354"/>
      </dsp:txXfrm>
    </dsp:sp>
    <dsp:sp modelId="{4DCD0488-016E-431A-9CEC-95BD6426132E}">
      <dsp:nvSpPr>
        <dsp:cNvPr id="0" name=""/>
        <dsp:cNvSpPr/>
      </dsp:nvSpPr>
      <dsp:spPr>
        <a:xfrm flipH="1">
          <a:off x="-55331" y="3194548"/>
          <a:ext cx="5224947" cy="1399533"/>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368177-307B-4F0B-BA58-390A78F3C2A3}">
      <dsp:nvSpPr>
        <dsp:cNvPr id="0" name=""/>
        <dsp:cNvSpPr/>
      </dsp:nvSpPr>
      <dsp:spPr>
        <a:xfrm flipH="1">
          <a:off x="288028" y="3520740"/>
          <a:ext cx="5224947" cy="1399533"/>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Determinará la </a:t>
          </a:r>
          <a:r>
            <a:rPr lang="es-MX" sz="2400" b="0" i="0" u="sng" kern="1200" dirty="0">
              <a:latin typeface="Arial" panose="020B0604020202020204" pitchFamily="34" charset="0"/>
              <a:cs typeface="Arial" panose="020B0604020202020204" pitchFamily="34" charset="0"/>
            </a:rPr>
            <a:t>captura permisible</a:t>
          </a:r>
          <a:r>
            <a:rPr lang="es-MX" sz="2400" b="0" i="0" kern="1200" dirty="0">
              <a:latin typeface="Arial" panose="020B0604020202020204" pitchFamily="34" charset="0"/>
              <a:cs typeface="Arial" panose="020B0604020202020204" pitchFamily="34" charset="0"/>
            </a:rPr>
            <a:t> de los recursos vivos</a:t>
          </a:r>
          <a:endParaRPr lang="es-ES" sz="2400" kern="1200" dirty="0">
            <a:latin typeface="Arial" panose="020B0604020202020204" pitchFamily="34" charset="0"/>
            <a:cs typeface="Arial" panose="020B0604020202020204" pitchFamily="34" charset="0"/>
          </a:endParaRPr>
        </a:p>
      </dsp:txBody>
      <dsp:txXfrm>
        <a:off x="329019" y="3561731"/>
        <a:ext cx="5142965" cy="1317551"/>
      </dsp:txXfrm>
    </dsp:sp>
    <dsp:sp modelId="{CA6979FD-9C15-4DED-9623-A7E7234BD5CC}">
      <dsp:nvSpPr>
        <dsp:cNvPr id="0" name=""/>
        <dsp:cNvSpPr/>
      </dsp:nvSpPr>
      <dsp:spPr>
        <a:xfrm>
          <a:off x="5915297" y="3327690"/>
          <a:ext cx="4970960" cy="1496098"/>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82457C3-97BF-4672-902A-5C3143DFB8FF}">
      <dsp:nvSpPr>
        <dsp:cNvPr id="0" name=""/>
        <dsp:cNvSpPr/>
      </dsp:nvSpPr>
      <dsp:spPr>
        <a:xfrm>
          <a:off x="6258657" y="3653882"/>
          <a:ext cx="4970960" cy="1496098"/>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Asegurará  la  </a:t>
          </a:r>
          <a:r>
            <a:rPr lang="es-MX" sz="2400" b="0" i="0" kern="1200" dirty="0">
              <a:latin typeface="Arial" panose="020B0604020202020204" pitchFamily="34" charset="0"/>
              <a:cs typeface="Arial" panose="020B0604020202020204" pitchFamily="34" charset="0"/>
            </a:rPr>
            <a:t>preservación de los recursos vivos no se vea amenazada por exceso de explotación.</a:t>
          </a:r>
          <a:endParaRPr lang="es-ES" sz="2400" kern="1200" dirty="0">
            <a:latin typeface="Arial" panose="020B0604020202020204" pitchFamily="34" charset="0"/>
            <a:cs typeface="Arial" panose="020B0604020202020204" pitchFamily="34" charset="0"/>
          </a:endParaRPr>
        </a:p>
      </dsp:txBody>
      <dsp:txXfrm>
        <a:off x="6302476" y="3697701"/>
        <a:ext cx="4883322" cy="1408460"/>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F84A3A-09E7-4084-B55A-1529F75A2BEE}">
      <dsp:nvSpPr>
        <dsp:cNvPr id="0" name=""/>
        <dsp:cNvSpPr/>
      </dsp:nvSpPr>
      <dsp:spPr>
        <a:xfrm>
          <a:off x="5456816" y="2966927"/>
          <a:ext cx="91440" cy="599644"/>
        </a:xfrm>
        <a:custGeom>
          <a:avLst/>
          <a:gdLst/>
          <a:ahLst/>
          <a:cxnLst/>
          <a:rect l="0" t="0" r="0" b="0"/>
          <a:pathLst>
            <a:path>
              <a:moveTo>
                <a:pt x="45720" y="0"/>
              </a:moveTo>
              <a:lnTo>
                <a:pt x="45720" y="409403"/>
              </a:lnTo>
              <a:lnTo>
                <a:pt x="65803" y="409403"/>
              </a:lnTo>
              <a:lnTo>
                <a:pt x="65803" y="599644"/>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3FAC549-41B2-4635-A469-2461F0FB1A8A}">
      <dsp:nvSpPr>
        <dsp:cNvPr id="0" name=""/>
        <dsp:cNvSpPr/>
      </dsp:nvSpPr>
      <dsp:spPr>
        <a:xfrm>
          <a:off x="5456816" y="1306417"/>
          <a:ext cx="91440" cy="597248"/>
        </a:xfrm>
        <a:custGeom>
          <a:avLst/>
          <a:gdLst/>
          <a:ahLst/>
          <a:cxnLst/>
          <a:rect l="0" t="0" r="0" b="0"/>
          <a:pathLst>
            <a:path>
              <a:moveTo>
                <a:pt x="45720" y="0"/>
              </a:moveTo>
              <a:lnTo>
                <a:pt x="45720" y="597248"/>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3796392" y="2395"/>
          <a:ext cx="3412287" cy="1304022"/>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4024568" y="219162"/>
          <a:ext cx="3412287" cy="1304022"/>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s-ES" sz="3600" kern="1200" dirty="0">
              <a:solidFill>
                <a:schemeClr val="tx1"/>
              </a:solidFill>
              <a:latin typeface="Arial" panose="020B0604020202020204" pitchFamily="34" charset="0"/>
              <a:cs typeface="Arial" panose="020B0604020202020204" pitchFamily="34" charset="0"/>
            </a:rPr>
            <a:t>Art. 62°</a:t>
          </a:r>
        </a:p>
        <a:p>
          <a:pPr marL="0" lvl="0" indent="0" algn="ctr" defTabSz="1600200">
            <a:lnSpc>
              <a:spcPct val="90000"/>
            </a:lnSpc>
            <a:spcBef>
              <a:spcPct val="0"/>
            </a:spcBef>
            <a:spcAft>
              <a:spcPct val="35000"/>
            </a:spcAft>
            <a:buNone/>
          </a:pPr>
          <a:r>
            <a:rPr lang="es-ES" sz="3600" kern="1200" dirty="0">
              <a:solidFill>
                <a:schemeClr val="tx1"/>
              </a:solidFill>
              <a:latin typeface="Arial" panose="020B0604020202020204" pitchFamily="34" charset="0"/>
              <a:cs typeface="Arial" panose="020B0604020202020204" pitchFamily="34" charset="0"/>
            </a:rPr>
            <a:t>CONVEMAR</a:t>
          </a:r>
        </a:p>
      </dsp:txBody>
      <dsp:txXfrm>
        <a:off x="4062762" y="257356"/>
        <a:ext cx="3335899" cy="1227634"/>
      </dsp:txXfrm>
    </dsp:sp>
    <dsp:sp modelId="{CB144FFA-60CB-47DB-94A0-08BDA0300C4D}">
      <dsp:nvSpPr>
        <dsp:cNvPr id="0" name=""/>
        <dsp:cNvSpPr/>
      </dsp:nvSpPr>
      <dsp:spPr>
        <a:xfrm>
          <a:off x="3228208" y="1903666"/>
          <a:ext cx="4548655" cy="1063260"/>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4CA05B-E906-4253-8806-CD2EDC15887A}">
      <dsp:nvSpPr>
        <dsp:cNvPr id="0" name=""/>
        <dsp:cNvSpPr/>
      </dsp:nvSpPr>
      <dsp:spPr>
        <a:xfrm>
          <a:off x="3456384" y="2120433"/>
          <a:ext cx="4548655" cy="1063260"/>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MX" sz="1700" b="0" i="0" kern="1200" dirty="0">
              <a:latin typeface="Arial" panose="020B0604020202020204" pitchFamily="34" charset="0"/>
              <a:cs typeface="Arial" panose="020B0604020202020204" pitchFamily="34" charset="0"/>
            </a:rPr>
            <a:t>El Estado ribereño determinará su capacidad de capturar los recursos vivos  en la ZEE</a:t>
          </a:r>
        </a:p>
        <a:p>
          <a:pPr marL="0" lvl="0" indent="0" algn="ctr" defTabSz="755650">
            <a:lnSpc>
              <a:spcPct val="90000"/>
            </a:lnSpc>
            <a:spcBef>
              <a:spcPct val="0"/>
            </a:spcBef>
            <a:spcAft>
              <a:spcPct val="35000"/>
            </a:spcAft>
            <a:buNone/>
          </a:pPr>
          <a:r>
            <a:rPr lang="es-MX" sz="1700" b="0" i="0" kern="1200" dirty="0">
              <a:latin typeface="Arial" panose="020B0604020202020204" pitchFamily="34" charset="0"/>
              <a:cs typeface="Arial" panose="020B0604020202020204" pitchFamily="34" charset="0"/>
            </a:rPr>
            <a:t> </a:t>
          </a:r>
          <a:endParaRPr lang="es-MX" sz="1700" kern="1200" dirty="0">
            <a:latin typeface="Arial" panose="020B0604020202020204" pitchFamily="34" charset="0"/>
            <a:cs typeface="Arial" panose="020B0604020202020204" pitchFamily="34" charset="0"/>
          </a:endParaRPr>
        </a:p>
      </dsp:txBody>
      <dsp:txXfrm>
        <a:off x="3487526" y="2151575"/>
        <a:ext cx="4486371" cy="1000976"/>
      </dsp:txXfrm>
    </dsp:sp>
    <dsp:sp modelId="{3FC3546B-FD9C-4CAD-B553-7814EA7E4226}">
      <dsp:nvSpPr>
        <dsp:cNvPr id="0" name=""/>
        <dsp:cNvSpPr/>
      </dsp:nvSpPr>
      <dsp:spPr>
        <a:xfrm>
          <a:off x="1480326" y="3566571"/>
          <a:ext cx="8084588" cy="1833285"/>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9E65D0E-33FD-4AF5-A781-D573DF1BC4DD}">
      <dsp:nvSpPr>
        <dsp:cNvPr id="0" name=""/>
        <dsp:cNvSpPr/>
      </dsp:nvSpPr>
      <dsp:spPr>
        <a:xfrm>
          <a:off x="1708501" y="3783338"/>
          <a:ext cx="8084588" cy="1833285"/>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ES" sz="1700" kern="1200" dirty="0">
              <a:latin typeface="Arial" panose="020B0604020202020204" pitchFamily="34" charset="0"/>
              <a:cs typeface="Arial" panose="020B0604020202020204" pitchFamily="34" charset="0"/>
            </a:rPr>
            <a:t>Si </a:t>
          </a:r>
          <a:r>
            <a:rPr lang="es-ES" sz="1700" b="1" u="sng" kern="1200" dirty="0">
              <a:solidFill>
                <a:srgbClr val="FF0000"/>
              </a:solidFill>
              <a:latin typeface="Arial" panose="020B0604020202020204" pitchFamily="34" charset="0"/>
              <a:cs typeface="Arial" panose="020B0604020202020204" pitchFamily="34" charset="0"/>
            </a:rPr>
            <a:t>NO</a:t>
          </a:r>
          <a:r>
            <a:rPr lang="es-ES" sz="1700" kern="1200" dirty="0">
              <a:latin typeface="Arial" panose="020B0604020202020204" pitchFamily="34" charset="0"/>
              <a:cs typeface="Arial" panose="020B0604020202020204" pitchFamily="34" charset="0"/>
            </a:rPr>
            <a:t> tiene capacidad  </a:t>
          </a:r>
          <a:r>
            <a:rPr lang="es-MX" sz="1700" b="0" i="0" kern="1200" dirty="0">
              <a:latin typeface="Arial" panose="020B0604020202020204" pitchFamily="34" charset="0"/>
              <a:cs typeface="Arial" panose="020B0604020202020204" pitchFamily="34" charset="0"/>
            </a:rPr>
            <a:t>para explotar toda la captura permisible</a:t>
          </a:r>
          <a:r>
            <a:rPr lang="es-MX" sz="1700" b="0" i="0" u="none" kern="1200" dirty="0">
              <a:latin typeface="Arial" panose="020B0604020202020204" pitchFamily="34" charset="0"/>
              <a:cs typeface="Arial" panose="020B0604020202020204" pitchFamily="34" charset="0"/>
            </a:rPr>
            <a:t>, </a:t>
          </a:r>
          <a:r>
            <a:rPr lang="es-MX" sz="1700" b="0" i="0" u="sng" kern="1200" dirty="0">
              <a:latin typeface="Arial" panose="020B0604020202020204" pitchFamily="34" charset="0"/>
              <a:cs typeface="Arial" panose="020B0604020202020204" pitchFamily="34" charset="0"/>
            </a:rPr>
            <a:t>dará acceso a otros Estados al excedente de la captura permisible</a:t>
          </a:r>
          <a:r>
            <a:rPr lang="es-MX" sz="1700" b="0" i="0" kern="1200" dirty="0">
              <a:latin typeface="Arial" panose="020B0604020202020204" pitchFamily="34" charset="0"/>
              <a:cs typeface="Arial" panose="020B0604020202020204" pitchFamily="34" charset="0"/>
            </a:rPr>
            <a:t>, mediante acuerdos u otros arreglos y de conformidad con las modalidades, condiciones y leyes y reglamentos </a:t>
          </a:r>
          <a:endParaRPr lang="es-ES" sz="1700" kern="1200" dirty="0">
            <a:latin typeface="Arial" panose="020B0604020202020204" pitchFamily="34" charset="0"/>
            <a:cs typeface="Arial" panose="020B0604020202020204" pitchFamily="34" charset="0"/>
          </a:endParaRPr>
        </a:p>
      </dsp:txBody>
      <dsp:txXfrm>
        <a:off x="1762196" y="3837033"/>
        <a:ext cx="7977198" cy="1725895"/>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576293-FA36-44EA-A402-03285C6942B1}">
      <dsp:nvSpPr>
        <dsp:cNvPr id="0" name=""/>
        <dsp:cNvSpPr/>
      </dsp:nvSpPr>
      <dsp:spPr>
        <a:xfrm>
          <a:off x="5444886" y="3275816"/>
          <a:ext cx="91440" cy="659701"/>
        </a:xfrm>
        <a:custGeom>
          <a:avLst/>
          <a:gdLst/>
          <a:ahLst/>
          <a:cxnLst/>
          <a:rect l="0" t="0" r="0" b="0"/>
          <a:pathLst>
            <a:path>
              <a:moveTo>
                <a:pt x="45720" y="0"/>
              </a:moveTo>
              <a:lnTo>
                <a:pt x="45720" y="659701"/>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3FAC549-41B2-4635-A469-2461F0FB1A8A}">
      <dsp:nvSpPr>
        <dsp:cNvPr id="0" name=""/>
        <dsp:cNvSpPr/>
      </dsp:nvSpPr>
      <dsp:spPr>
        <a:xfrm>
          <a:off x="5444886" y="1441672"/>
          <a:ext cx="91440" cy="659701"/>
        </a:xfrm>
        <a:custGeom>
          <a:avLst/>
          <a:gdLst/>
          <a:ahLst/>
          <a:cxnLst/>
          <a:rect l="0" t="0" r="0" b="0"/>
          <a:pathLst>
            <a:path>
              <a:moveTo>
                <a:pt x="45720" y="0"/>
              </a:moveTo>
              <a:lnTo>
                <a:pt x="45720" y="659701"/>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3606056" y="1292"/>
          <a:ext cx="3769100" cy="1440380"/>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3858091" y="240725"/>
          <a:ext cx="3769100" cy="1440380"/>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s-ES" sz="3600" kern="1200" dirty="0">
              <a:solidFill>
                <a:schemeClr val="tx1"/>
              </a:solidFill>
              <a:latin typeface="Arial" panose="020B0604020202020204" pitchFamily="34" charset="0"/>
              <a:cs typeface="Arial" panose="020B0604020202020204" pitchFamily="34" charset="0"/>
            </a:rPr>
            <a:t>Art. 73°</a:t>
          </a:r>
        </a:p>
        <a:p>
          <a:pPr marL="0" lvl="0" indent="0" algn="ctr" defTabSz="1600200">
            <a:lnSpc>
              <a:spcPct val="90000"/>
            </a:lnSpc>
            <a:spcBef>
              <a:spcPct val="0"/>
            </a:spcBef>
            <a:spcAft>
              <a:spcPct val="35000"/>
            </a:spcAft>
            <a:buNone/>
          </a:pPr>
          <a:r>
            <a:rPr lang="es-ES" sz="3600" kern="1200" dirty="0">
              <a:solidFill>
                <a:schemeClr val="tx1"/>
              </a:solidFill>
              <a:latin typeface="Arial" panose="020B0604020202020204" pitchFamily="34" charset="0"/>
              <a:cs typeface="Arial" panose="020B0604020202020204" pitchFamily="34" charset="0"/>
            </a:rPr>
            <a:t>CONVEMAR</a:t>
          </a:r>
        </a:p>
      </dsp:txBody>
      <dsp:txXfrm>
        <a:off x="3900278" y="282912"/>
        <a:ext cx="3684726" cy="1356006"/>
      </dsp:txXfrm>
    </dsp:sp>
    <dsp:sp modelId="{CB144FFA-60CB-47DB-94A0-08BDA0300C4D}">
      <dsp:nvSpPr>
        <dsp:cNvPr id="0" name=""/>
        <dsp:cNvSpPr/>
      </dsp:nvSpPr>
      <dsp:spPr>
        <a:xfrm>
          <a:off x="2978458" y="2101373"/>
          <a:ext cx="5024295" cy="1174442"/>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4CA05B-E906-4253-8806-CD2EDC15887A}">
      <dsp:nvSpPr>
        <dsp:cNvPr id="0" name=""/>
        <dsp:cNvSpPr/>
      </dsp:nvSpPr>
      <dsp:spPr>
        <a:xfrm>
          <a:off x="3230493" y="2340807"/>
          <a:ext cx="5024295" cy="1174442"/>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endParaRPr lang="es-MX" sz="1900" b="0" i="0" kern="1200" dirty="0">
            <a:latin typeface="Arial" panose="020B0604020202020204" pitchFamily="34" charset="0"/>
            <a:cs typeface="Arial" panose="020B0604020202020204" pitchFamily="34" charset="0"/>
          </a:endParaRPr>
        </a:p>
        <a:p>
          <a:pPr marL="0" lvl="0" indent="0" algn="ctr" defTabSz="844550">
            <a:lnSpc>
              <a:spcPct val="90000"/>
            </a:lnSpc>
            <a:spcBef>
              <a:spcPct val="0"/>
            </a:spcBef>
            <a:spcAft>
              <a:spcPct val="35000"/>
            </a:spcAft>
            <a:buNone/>
          </a:pPr>
          <a:r>
            <a:rPr lang="es-MX" sz="1900" b="0" i="0" kern="1200" dirty="0">
              <a:latin typeface="Arial" panose="020B0604020202020204" pitchFamily="34" charset="0"/>
              <a:cs typeface="Arial" panose="020B0604020202020204" pitchFamily="34" charset="0"/>
            </a:rPr>
            <a:t> </a:t>
          </a:r>
          <a:r>
            <a:rPr lang="es-MX" sz="1900" b="0" i="0" kern="1200" dirty="0" err="1">
              <a:latin typeface="Arial" panose="020B0604020202020204" pitchFamily="34" charset="0"/>
              <a:cs typeface="Arial" panose="020B0604020202020204" pitchFamily="34" charset="0"/>
            </a:rPr>
            <a:t>E°</a:t>
          </a:r>
          <a:r>
            <a:rPr lang="es-MX" sz="1900" b="0" i="0" kern="1200" dirty="0">
              <a:latin typeface="Arial" panose="020B0604020202020204" pitchFamily="34" charset="0"/>
              <a:cs typeface="Arial" panose="020B0604020202020204" pitchFamily="34" charset="0"/>
            </a:rPr>
            <a:t> Ribereño tiene derecho a:</a:t>
          </a:r>
        </a:p>
        <a:p>
          <a:pPr marL="0" lvl="0" indent="0" algn="ctr" defTabSz="844550">
            <a:lnSpc>
              <a:spcPct val="90000"/>
            </a:lnSpc>
            <a:spcBef>
              <a:spcPct val="0"/>
            </a:spcBef>
            <a:spcAft>
              <a:spcPct val="35000"/>
            </a:spcAft>
            <a:buNone/>
          </a:pPr>
          <a:endParaRPr lang="es-MX" sz="1900" kern="1200" dirty="0">
            <a:latin typeface="Arial" panose="020B0604020202020204" pitchFamily="34" charset="0"/>
            <a:cs typeface="Arial" panose="020B0604020202020204" pitchFamily="34" charset="0"/>
          </a:endParaRPr>
        </a:p>
      </dsp:txBody>
      <dsp:txXfrm>
        <a:off x="3264891" y="2375205"/>
        <a:ext cx="4955499" cy="1105646"/>
      </dsp:txXfrm>
    </dsp:sp>
    <dsp:sp modelId="{5DAF227C-1DDE-4863-98E8-113AFA2D6942}">
      <dsp:nvSpPr>
        <dsp:cNvPr id="0" name=""/>
        <dsp:cNvSpPr/>
      </dsp:nvSpPr>
      <dsp:spPr>
        <a:xfrm>
          <a:off x="3384373" y="3935518"/>
          <a:ext cx="4212465" cy="1440380"/>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F610434-BE38-413A-9240-7F2C6A4A921A}">
      <dsp:nvSpPr>
        <dsp:cNvPr id="0" name=""/>
        <dsp:cNvSpPr/>
      </dsp:nvSpPr>
      <dsp:spPr>
        <a:xfrm>
          <a:off x="3636408" y="4174951"/>
          <a:ext cx="4212465" cy="1440380"/>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s-MX" sz="1900" b="0" i="0" kern="1200" dirty="0"/>
            <a:t>Visita, inspección,  apresamiento e iniciar procedimientos judiciales.</a:t>
          </a:r>
          <a:endParaRPr lang="es-MX" sz="1900" kern="1200" dirty="0"/>
        </a:p>
      </dsp:txBody>
      <dsp:txXfrm>
        <a:off x="3678595" y="4217138"/>
        <a:ext cx="4128091" cy="1356006"/>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8682D8-8DC6-4BE6-882C-C55B35AB5E75}">
      <dsp:nvSpPr>
        <dsp:cNvPr id="0" name=""/>
        <dsp:cNvSpPr/>
      </dsp:nvSpPr>
      <dsp:spPr>
        <a:xfrm>
          <a:off x="5490606" y="3275816"/>
          <a:ext cx="2772385" cy="659701"/>
        </a:xfrm>
        <a:custGeom>
          <a:avLst/>
          <a:gdLst/>
          <a:ahLst/>
          <a:cxnLst/>
          <a:rect l="0" t="0" r="0" b="0"/>
          <a:pathLst>
            <a:path>
              <a:moveTo>
                <a:pt x="0" y="0"/>
              </a:moveTo>
              <a:lnTo>
                <a:pt x="0" y="449567"/>
              </a:lnTo>
              <a:lnTo>
                <a:pt x="2772385" y="449567"/>
              </a:lnTo>
              <a:lnTo>
                <a:pt x="2772385" y="659701"/>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C9F458A-56A5-440D-B6C4-AC7EA8E8F1BD}">
      <dsp:nvSpPr>
        <dsp:cNvPr id="0" name=""/>
        <dsp:cNvSpPr/>
      </dsp:nvSpPr>
      <dsp:spPr>
        <a:xfrm>
          <a:off x="5444886" y="3275816"/>
          <a:ext cx="91440" cy="659701"/>
        </a:xfrm>
        <a:custGeom>
          <a:avLst/>
          <a:gdLst/>
          <a:ahLst/>
          <a:cxnLst/>
          <a:rect l="0" t="0" r="0" b="0"/>
          <a:pathLst>
            <a:path>
              <a:moveTo>
                <a:pt x="45720" y="0"/>
              </a:moveTo>
              <a:lnTo>
                <a:pt x="45720" y="659701"/>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A35D7DA-7763-4B1B-B352-2278FBA3219B}">
      <dsp:nvSpPr>
        <dsp:cNvPr id="0" name=""/>
        <dsp:cNvSpPr/>
      </dsp:nvSpPr>
      <dsp:spPr>
        <a:xfrm>
          <a:off x="2718221" y="3275816"/>
          <a:ext cx="2772385" cy="659701"/>
        </a:xfrm>
        <a:custGeom>
          <a:avLst/>
          <a:gdLst/>
          <a:ahLst/>
          <a:cxnLst/>
          <a:rect l="0" t="0" r="0" b="0"/>
          <a:pathLst>
            <a:path>
              <a:moveTo>
                <a:pt x="2772385" y="0"/>
              </a:moveTo>
              <a:lnTo>
                <a:pt x="2772385" y="449567"/>
              </a:lnTo>
              <a:lnTo>
                <a:pt x="0" y="449567"/>
              </a:lnTo>
              <a:lnTo>
                <a:pt x="0" y="659701"/>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3FAC549-41B2-4635-A469-2461F0FB1A8A}">
      <dsp:nvSpPr>
        <dsp:cNvPr id="0" name=""/>
        <dsp:cNvSpPr/>
      </dsp:nvSpPr>
      <dsp:spPr>
        <a:xfrm>
          <a:off x="5444886" y="1441672"/>
          <a:ext cx="91440" cy="659701"/>
        </a:xfrm>
        <a:custGeom>
          <a:avLst/>
          <a:gdLst/>
          <a:ahLst/>
          <a:cxnLst/>
          <a:rect l="0" t="0" r="0" b="0"/>
          <a:pathLst>
            <a:path>
              <a:moveTo>
                <a:pt x="45720" y="0"/>
              </a:moveTo>
              <a:lnTo>
                <a:pt x="45720" y="659701"/>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3606056" y="1292"/>
          <a:ext cx="3769100" cy="1440380"/>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3858091" y="240725"/>
          <a:ext cx="3769100" cy="1440380"/>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s-ES" sz="3600" kern="1200" dirty="0">
              <a:solidFill>
                <a:schemeClr val="tx1"/>
              </a:solidFill>
              <a:latin typeface="Arial" panose="020B0604020202020204" pitchFamily="34" charset="0"/>
              <a:cs typeface="Arial" panose="020B0604020202020204" pitchFamily="34" charset="0"/>
            </a:rPr>
            <a:t>Art. 73°</a:t>
          </a:r>
        </a:p>
        <a:p>
          <a:pPr marL="0" lvl="0" indent="0" algn="ctr" defTabSz="1600200">
            <a:lnSpc>
              <a:spcPct val="90000"/>
            </a:lnSpc>
            <a:spcBef>
              <a:spcPct val="0"/>
            </a:spcBef>
            <a:spcAft>
              <a:spcPct val="35000"/>
            </a:spcAft>
            <a:buNone/>
          </a:pPr>
          <a:r>
            <a:rPr lang="es-ES" sz="3600" kern="1200" dirty="0">
              <a:solidFill>
                <a:schemeClr val="tx1"/>
              </a:solidFill>
              <a:latin typeface="Arial" panose="020B0604020202020204" pitchFamily="34" charset="0"/>
              <a:cs typeface="Arial" panose="020B0604020202020204" pitchFamily="34" charset="0"/>
            </a:rPr>
            <a:t>CONVEMAR</a:t>
          </a:r>
        </a:p>
      </dsp:txBody>
      <dsp:txXfrm>
        <a:off x="3900278" y="282912"/>
        <a:ext cx="3684726" cy="1356006"/>
      </dsp:txXfrm>
    </dsp:sp>
    <dsp:sp modelId="{CB144FFA-60CB-47DB-94A0-08BDA0300C4D}">
      <dsp:nvSpPr>
        <dsp:cNvPr id="0" name=""/>
        <dsp:cNvSpPr/>
      </dsp:nvSpPr>
      <dsp:spPr>
        <a:xfrm>
          <a:off x="2978458" y="2101373"/>
          <a:ext cx="5024295" cy="1174442"/>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4CA05B-E906-4253-8806-CD2EDC15887A}">
      <dsp:nvSpPr>
        <dsp:cNvPr id="0" name=""/>
        <dsp:cNvSpPr/>
      </dsp:nvSpPr>
      <dsp:spPr>
        <a:xfrm>
          <a:off x="3230493" y="2340807"/>
          <a:ext cx="5024295" cy="1174442"/>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s-MX" sz="2700" b="0" i="0" kern="1200" dirty="0">
              <a:latin typeface="Arial" panose="020B0604020202020204" pitchFamily="34" charset="0"/>
              <a:cs typeface="Arial" panose="020B0604020202020204" pitchFamily="34" charset="0"/>
            </a:rPr>
            <a:t>Derechos 3ros ESTADOS</a:t>
          </a:r>
        </a:p>
        <a:p>
          <a:pPr marL="0" lvl="0" indent="0" algn="ctr" defTabSz="1200150">
            <a:lnSpc>
              <a:spcPct val="90000"/>
            </a:lnSpc>
            <a:spcBef>
              <a:spcPct val="0"/>
            </a:spcBef>
            <a:spcAft>
              <a:spcPct val="35000"/>
            </a:spcAft>
            <a:buNone/>
          </a:pPr>
          <a:endParaRPr lang="es-MX" sz="2700" kern="1200" dirty="0">
            <a:latin typeface="Arial" panose="020B0604020202020204" pitchFamily="34" charset="0"/>
            <a:cs typeface="Arial" panose="020B0604020202020204" pitchFamily="34" charset="0"/>
          </a:endParaRPr>
        </a:p>
      </dsp:txBody>
      <dsp:txXfrm>
        <a:off x="3264891" y="2375205"/>
        <a:ext cx="4955499" cy="1105646"/>
      </dsp:txXfrm>
    </dsp:sp>
    <dsp:sp modelId="{E480DB03-FC39-4E77-AA01-AEA25297F2B1}">
      <dsp:nvSpPr>
        <dsp:cNvPr id="0" name=""/>
        <dsp:cNvSpPr/>
      </dsp:nvSpPr>
      <dsp:spPr>
        <a:xfrm>
          <a:off x="1584063" y="3935518"/>
          <a:ext cx="2268315" cy="1440380"/>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E6AF471-3D44-48CA-B59D-B669DB00AD3D}">
      <dsp:nvSpPr>
        <dsp:cNvPr id="0" name=""/>
        <dsp:cNvSpPr/>
      </dsp:nvSpPr>
      <dsp:spPr>
        <a:xfrm>
          <a:off x="1836098" y="4174951"/>
          <a:ext cx="2268315" cy="1440380"/>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s-ES" sz="2700" kern="1200" dirty="0"/>
            <a:t>Libertad de Navegación</a:t>
          </a:r>
        </a:p>
      </dsp:txBody>
      <dsp:txXfrm>
        <a:off x="1878285" y="4217138"/>
        <a:ext cx="2183941" cy="1356006"/>
      </dsp:txXfrm>
    </dsp:sp>
    <dsp:sp modelId="{5E22C9E0-1735-4B8A-923D-B9D3416D8A32}">
      <dsp:nvSpPr>
        <dsp:cNvPr id="0" name=""/>
        <dsp:cNvSpPr/>
      </dsp:nvSpPr>
      <dsp:spPr>
        <a:xfrm>
          <a:off x="4356448" y="3935518"/>
          <a:ext cx="2268315" cy="1440380"/>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68311A0-E82E-467D-9E78-71FAC717CADB}">
      <dsp:nvSpPr>
        <dsp:cNvPr id="0" name=""/>
        <dsp:cNvSpPr/>
      </dsp:nvSpPr>
      <dsp:spPr>
        <a:xfrm>
          <a:off x="4608483" y="4174951"/>
          <a:ext cx="2268315" cy="1440380"/>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s-ES" sz="2700" kern="1200" dirty="0"/>
            <a:t>Libertad de sobrevuelo</a:t>
          </a:r>
        </a:p>
      </dsp:txBody>
      <dsp:txXfrm>
        <a:off x="4650670" y="4217138"/>
        <a:ext cx="2183941" cy="1356006"/>
      </dsp:txXfrm>
    </dsp:sp>
    <dsp:sp modelId="{8758F9EF-5943-431D-A212-507BE3B2C13A}">
      <dsp:nvSpPr>
        <dsp:cNvPr id="0" name=""/>
        <dsp:cNvSpPr/>
      </dsp:nvSpPr>
      <dsp:spPr>
        <a:xfrm>
          <a:off x="7128834" y="3935518"/>
          <a:ext cx="2268315" cy="1440380"/>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11F1507-4E3A-4F12-AAAC-1FBB393EA2FD}">
      <dsp:nvSpPr>
        <dsp:cNvPr id="0" name=""/>
        <dsp:cNvSpPr/>
      </dsp:nvSpPr>
      <dsp:spPr>
        <a:xfrm>
          <a:off x="7380869" y="4174951"/>
          <a:ext cx="2268315" cy="1440380"/>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s-ES" sz="2700" kern="1200" dirty="0"/>
            <a:t>Libertad tender cables y  tuberías</a:t>
          </a:r>
        </a:p>
      </dsp:txBody>
      <dsp:txXfrm>
        <a:off x="7423056" y="4217138"/>
        <a:ext cx="2183941" cy="1356006"/>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FAC549-41B2-4635-A469-2461F0FB1A8A}">
      <dsp:nvSpPr>
        <dsp:cNvPr id="0" name=""/>
        <dsp:cNvSpPr/>
      </dsp:nvSpPr>
      <dsp:spPr>
        <a:xfrm>
          <a:off x="5387979" y="2092064"/>
          <a:ext cx="91440" cy="957608"/>
        </a:xfrm>
        <a:custGeom>
          <a:avLst/>
          <a:gdLst/>
          <a:ahLst/>
          <a:cxnLst/>
          <a:rect l="0" t="0" r="0" b="0"/>
          <a:pathLst>
            <a:path>
              <a:moveTo>
                <a:pt x="45720" y="0"/>
              </a:moveTo>
              <a:lnTo>
                <a:pt x="45720" y="957608"/>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2698128" y="1240"/>
          <a:ext cx="5471142" cy="2090823"/>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3063976" y="348796"/>
          <a:ext cx="5471142" cy="2090823"/>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s-ES" sz="4400" kern="1200" dirty="0">
              <a:solidFill>
                <a:schemeClr val="tx1"/>
              </a:solidFill>
              <a:latin typeface="Arial" panose="020B0604020202020204" pitchFamily="34" charset="0"/>
              <a:cs typeface="Arial" panose="020B0604020202020204" pitchFamily="34" charset="0"/>
            </a:rPr>
            <a:t>Investigación científica marina</a:t>
          </a:r>
        </a:p>
      </dsp:txBody>
      <dsp:txXfrm>
        <a:off x="3125214" y="410034"/>
        <a:ext cx="5348666" cy="1968347"/>
      </dsp:txXfrm>
    </dsp:sp>
    <dsp:sp modelId="{CB144FFA-60CB-47DB-94A0-08BDA0300C4D}">
      <dsp:nvSpPr>
        <dsp:cNvPr id="0" name=""/>
        <dsp:cNvSpPr/>
      </dsp:nvSpPr>
      <dsp:spPr>
        <a:xfrm>
          <a:off x="1787121" y="3049672"/>
          <a:ext cx="7293156" cy="2218155"/>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4CA05B-E906-4253-8806-CD2EDC15887A}">
      <dsp:nvSpPr>
        <dsp:cNvPr id="0" name=""/>
        <dsp:cNvSpPr/>
      </dsp:nvSpPr>
      <dsp:spPr>
        <a:xfrm>
          <a:off x="2152970" y="3397228"/>
          <a:ext cx="7293156" cy="2218155"/>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s-MX" sz="2100" b="0" i="0" kern="1200" dirty="0">
            <a:latin typeface="Arial" panose="020B0604020202020204" pitchFamily="34" charset="0"/>
            <a:cs typeface="Arial" panose="020B0604020202020204" pitchFamily="34" charset="0"/>
          </a:endParaRPr>
        </a:p>
        <a:p>
          <a:pPr marL="0" lvl="0" indent="0" algn="l" defTabSz="933450">
            <a:lnSpc>
              <a:spcPct val="90000"/>
            </a:lnSpc>
            <a:spcBef>
              <a:spcPct val="0"/>
            </a:spcBef>
            <a:spcAft>
              <a:spcPct val="35000"/>
            </a:spcAft>
            <a:buNone/>
          </a:pPr>
          <a:r>
            <a:rPr lang="es-MX" sz="2100" b="0" i="0" kern="1200" dirty="0">
              <a:latin typeface="Arial" panose="020B0604020202020204" pitchFamily="34" charset="0"/>
              <a:cs typeface="Arial" panose="020B0604020202020204" pitchFamily="34" charset="0"/>
            </a:rPr>
            <a:t> </a:t>
          </a:r>
          <a:r>
            <a:rPr lang="es-MX" sz="3200" b="0" i="0" kern="1200" dirty="0" err="1">
              <a:latin typeface="Arial" panose="020B0604020202020204" pitchFamily="34" charset="0"/>
              <a:cs typeface="Arial" panose="020B0604020202020204" pitchFamily="34" charset="0"/>
            </a:rPr>
            <a:t>E°</a:t>
          </a:r>
          <a:r>
            <a:rPr lang="es-MX" sz="3200" b="0" i="0" kern="1200" dirty="0">
              <a:latin typeface="Arial" panose="020B0604020202020204" pitchFamily="34" charset="0"/>
              <a:cs typeface="Arial" panose="020B0604020202020204" pitchFamily="34" charset="0"/>
            </a:rPr>
            <a:t> Ribereño tiene derecho a regular y autorizar esta actividad.</a:t>
          </a:r>
        </a:p>
        <a:p>
          <a:pPr marL="0" lvl="0" indent="0" algn="l" defTabSz="933450">
            <a:lnSpc>
              <a:spcPct val="90000"/>
            </a:lnSpc>
            <a:spcBef>
              <a:spcPct val="0"/>
            </a:spcBef>
            <a:spcAft>
              <a:spcPct val="35000"/>
            </a:spcAft>
            <a:buNone/>
          </a:pPr>
          <a:r>
            <a:rPr lang="es-MX" sz="3200" b="0" i="0" kern="1200" dirty="0">
              <a:latin typeface="Arial" panose="020B0604020202020204" pitchFamily="34" charset="0"/>
              <a:cs typeface="Arial" panose="020B0604020202020204" pitchFamily="34" charset="0"/>
            </a:rPr>
            <a:t>Debe considerar importancia que tiene para toda la humanidad.</a:t>
          </a:r>
        </a:p>
        <a:p>
          <a:pPr marL="0" lvl="0" indent="0" algn="ctr" defTabSz="933450">
            <a:lnSpc>
              <a:spcPct val="90000"/>
            </a:lnSpc>
            <a:spcBef>
              <a:spcPct val="0"/>
            </a:spcBef>
            <a:spcAft>
              <a:spcPct val="35000"/>
            </a:spcAft>
            <a:buNone/>
          </a:pPr>
          <a:endParaRPr lang="es-MX" sz="3200" kern="1200" dirty="0">
            <a:latin typeface="Arial" panose="020B0604020202020204" pitchFamily="34" charset="0"/>
            <a:cs typeface="Arial" panose="020B0604020202020204" pitchFamily="34" charset="0"/>
          </a:endParaRPr>
        </a:p>
      </dsp:txBody>
      <dsp:txXfrm>
        <a:off x="2217938" y="3462196"/>
        <a:ext cx="7163220" cy="2088219"/>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7.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95BD128-B47F-4964-855D-4EBACB6C357E}" type="datetimeFigureOut">
              <a:rPr lang="es-CL" smtClean="0"/>
              <a:t>25-08-2024</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AB9A6F-C857-45A0-B964-E3A1007A87A9}" type="slidenum">
              <a:rPr lang="es-CL" smtClean="0"/>
              <a:t>‹Nº›</a:t>
            </a:fld>
            <a:endParaRPr lang="es-CL"/>
          </a:p>
        </p:txBody>
      </p:sp>
    </p:spTree>
    <p:extLst>
      <p:ext uri="{BB962C8B-B14F-4D97-AF65-F5344CB8AC3E}">
        <p14:creationId xmlns:p14="http://schemas.microsoft.com/office/powerpoint/2010/main" val="4831117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eaLnBrk="1" hangingPunct="1"/>
            <a:fld id="{87E43F67-137E-4E80-9289-1FBF40DF9696}" type="slidenum">
              <a:rPr lang="es-ES_tradnl" altLang="es-ES" sz="1200" smtClean="0"/>
              <a:pPr eaLnBrk="1" hangingPunct="1"/>
              <a:t>24</a:t>
            </a:fld>
            <a:endParaRPr lang="es-ES_tradnl" altLang="es-ES" sz="1200"/>
          </a:p>
        </p:txBody>
      </p:sp>
      <p:sp>
        <p:nvSpPr>
          <p:cNvPr id="18435"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8436" name="Rectangle 3"/>
          <p:cNvSpPr>
            <a:spLocks noGrp="1" noChangeArrowheads="1"/>
          </p:cNvSpPr>
          <p:nvPr>
            <p:ph type="body" idx="1"/>
          </p:nvPr>
        </p:nvSpPr>
        <p:spPr bwMode="auto">
          <a:solidFill>
            <a:srgbClr val="FFFFFF"/>
          </a:solidFill>
          <a:ln>
            <a:solidFill>
              <a:srgbClr val="000000"/>
            </a:solidFill>
            <a:miter lim="800000"/>
            <a:headEnd/>
            <a:tailEnd/>
          </a:ln>
        </p:spPr>
        <p:txBody>
          <a:bodyPr wrap="square" numCol="1" anchor="t" anchorCtr="0" compatLnSpc="1">
            <a:prstTxWarp prst="textNoShape">
              <a:avLst/>
            </a:prstTxWarp>
          </a:bodyPr>
          <a:lstStyle/>
          <a:p>
            <a:pPr eaLnBrk="1" hangingPunct="1">
              <a:spcBef>
                <a:spcPct val="0"/>
              </a:spcBef>
            </a:pPr>
            <a:endParaRPr lang="es-CL" altLang="es-ES">
              <a:latin typeface="Times New Roman" panose="02020603050405020304" pitchFamily="18" charset="0"/>
            </a:endParaRPr>
          </a:p>
        </p:txBody>
      </p:sp>
    </p:spTree>
    <p:extLst>
      <p:ext uri="{BB962C8B-B14F-4D97-AF65-F5344CB8AC3E}">
        <p14:creationId xmlns:p14="http://schemas.microsoft.com/office/powerpoint/2010/main" val="33419712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E93764A6-35FE-4B36-BA6E-B30A17057EE6}" type="datetimeFigureOut">
              <a:rPr lang="es-CL" smtClean="0"/>
              <a:t>25-08-2024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47D95C7-50FD-48ED-B17B-25F376CE2AFC}" type="slidenum">
              <a:rPr lang="es-CL" smtClean="0"/>
              <a:t>‹Nº›</a:t>
            </a:fld>
            <a:endParaRPr lang="es-CL"/>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640366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E93764A6-35FE-4B36-BA6E-B30A17057EE6}" type="datetimeFigureOut">
              <a:rPr lang="es-CL" smtClean="0"/>
              <a:t>25-08-2024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22002669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E93764A6-35FE-4B36-BA6E-B30A17057EE6}" type="datetimeFigureOut">
              <a:rPr lang="es-CL" smtClean="0"/>
              <a:t>25-08-2024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47D95C7-50FD-48ED-B17B-25F376CE2AFC}" type="slidenum">
              <a:rPr lang="es-CL" smtClean="0"/>
              <a:t>‹Nº›</a:t>
            </a:fld>
            <a:endParaRPr lang="es-CL"/>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936810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E93764A6-35FE-4B36-BA6E-B30A17057EE6}" type="datetimeFigureOut">
              <a:rPr lang="es-CL" smtClean="0"/>
              <a:t>25-08-2024</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36088611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5"/>
            <a:ext cx="4937760" cy="32867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2867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E93764A6-35FE-4B36-BA6E-B30A17057EE6}" type="datetimeFigureOut">
              <a:rPr lang="es-CL" smtClean="0"/>
              <a:t>25-08-2024</a:t>
            </a:fld>
            <a:endParaRPr lang="es-CL"/>
          </a:p>
        </p:txBody>
      </p:sp>
      <p:sp>
        <p:nvSpPr>
          <p:cNvPr id="8" name="Footer Placeholder 7"/>
          <p:cNvSpPr>
            <a:spLocks noGrp="1"/>
          </p:cNvSpPr>
          <p:nvPr>
            <p:ph type="ftr" sz="quarter" idx="11"/>
          </p:nvPr>
        </p:nvSpPr>
        <p:spPr/>
        <p:txBody>
          <a:bodyPr/>
          <a:lstStyle/>
          <a:p>
            <a:endParaRPr lang="es-CL"/>
          </a:p>
        </p:txBody>
      </p:sp>
      <p:sp>
        <p:nvSpPr>
          <p:cNvPr id="9" name="Slide Number Placeholder 8"/>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19134526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E93764A6-35FE-4B36-BA6E-B30A17057EE6}" type="datetimeFigureOut">
              <a:rPr lang="es-CL" smtClean="0"/>
              <a:t>25-08-2024</a:t>
            </a:fld>
            <a:endParaRPr lang="es-CL"/>
          </a:p>
        </p:txBody>
      </p:sp>
      <p:sp>
        <p:nvSpPr>
          <p:cNvPr id="4" name="Footer Placeholder 3"/>
          <p:cNvSpPr>
            <a:spLocks noGrp="1"/>
          </p:cNvSpPr>
          <p:nvPr>
            <p:ph type="ftr" sz="quarter" idx="11"/>
          </p:nvPr>
        </p:nvSpPr>
        <p:spPr/>
        <p:txBody>
          <a:bodyPr/>
          <a:lstStyle/>
          <a:p>
            <a:endParaRPr lang="es-CL"/>
          </a:p>
        </p:txBody>
      </p:sp>
      <p:sp>
        <p:nvSpPr>
          <p:cNvPr id="5" name="Slide Number Placeholder 4"/>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13784690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E93764A6-35FE-4B36-BA6E-B30A17057EE6}" type="datetimeFigureOut">
              <a:rPr lang="es-CL" smtClean="0"/>
              <a:t>25-08-2024</a:t>
            </a:fld>
            <a:endParaRPr lang="es-CL"/>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p>
        </p:txBody>
      </p:sp>
      <p:sp>
        <p:nvSpPr>
          <p:cNvPr id="9" name="Slide Number Placeholder 8"/>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17049758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E93764A6-35FE-4B36-BA6E-B30A17057EE6}" type="datetimeFigureOut">
              <a:rPr lang="es-CL" smtClean="0"/>
              <a:t>25-08-2024</a:t>
            </a:fld>
            <a:endParaRPr lang="es-CL"/>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147D95C7-50FD-48ED-B17B-25F376CE2AFC}" type="slidenum">
              <a:rPr lang="es-CL" smtClean="0"/>
              <a:t>‹Nº›</a:t>
            </a:fld>
            <a:endParaRPr lang="es-CL"/>
          </a:p>
        </p:txBody>
      </p:sp>
    </p:spTree>
    <p:extLst>
      <p:ext uri="{BB962C8B-B14F-4D97-AF65-F5344CB8AC3E}">
        <p14:creationId xmlns:p14="http://schemas.microsoft.com/office/powerpoint/2010/main" val="24384936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E93764A6-35FE-4B36-BA6E-B30A17057EE6}" type="datetimeFigureOut">
              <a:rPr lang="es-CL" smtClean="0"/>
              <a:t>25-08-2024</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38850052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E93764A6-35FE-4B36-BA6E-B30A17057EE6}" type="datetimeFigureOut">
              <a:rPr lang="es-CL" smtClean="0"/>
              <a:t>25-08-2024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36985391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E93764A6-35FE-4B36-BA6E-B30A17057EE6}" type="datetimeFigureOut">
              <a:rPr lang="es-CL" smtClean="0"/>
              <a:t>25-08-2024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31570769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E93764A6-35FE-4B36-BA6E-B30A17057EE6}" type="datetimeFigureOut">
              <a:rPr lang="es-CL" smtClean="0"/>
              <a:t>25-08-2024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47D95C7-50FD-48ED-B17B-25F376CE2AFC}" type="slidenum">
              <a:rPr lang="es-CL" smtClean="0"/>
              <a:t>‹Nº›</a:t>
            </a:fld>
            <a:endParaRPr lang="es-CL"/>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89899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E93764A6-35FE-4B36-BA6E-B30A17057EE6}" type="datetimeFigureOut">
              <a:rPr lang="es-CL" smtClean="0"/>
              <a:t>25-08-2024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255245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E93764A6-35FE-4B36-BA6E-B30A17057EE6}" type="datetimeFigureOut">
              <a:rPr lang="es-CL" smtClean="0"/>
              <a:t>25-08-2024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47D95C7-50FD-48ED-B17B-25F376CE2AFC}" type="slidenum">
              <a:rPr lang="es-CL" smtClean="0"/>
              <a:t>‹Nº›</a:t>
            </a:fld>
            <a:endParaRPr lang="es-CL"/>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182110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78" y="1845734"/>
            <a:ext cx="4937760" cy="4023359"/>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E93764A6-35FE-4B36-BA6E-B30A17057EE6}" type="datetimeFigureOut">
              <a:rPr lang="es-CL" smtClean="0"/>
              <a:t>25-08-2024</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11952507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E93764A6-35FE-4B36-BA6E-B30A17057EE6}" type="datetimeFigureOut">
              <a:rPr lang="es-CL" smtClean="0"/>
              <a:t>25-08-2024</a:t>
            </a:fld>
            <a:endParaRPr lang="es-CL"/>
          </a:p>
        </p:txBody>
      </p:sp>
      <p:sp>
        <p:nvSpPr>
          <p:cNvPr id="8" name="Footer Placeholder 7"/>
          <p:cNvSpPr>
            <a:spLocks noGrp="1"/>
          </p:cNvSpPr>
          <p:nvPr>
            <p:ph type="ftr" sz="quarter" idx="11"/>
          </p:nvPr>
        </p:nvSpPr>
        <p:spPr/>
        <p:txBody>
          <a:bodyPr/>
          <a:lstStyle/>
          <a:p>
            <a:endParaRPr lang="es-CL"/>
          </a:p>
        </p:txBody>
      </p:sp>
      <p:sp>
        <p:nvSpPr>
          <p:cNvPr id="9" name="Slide Number Placeholder 8"/>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11436213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E93764A6-35FE-4B36-BA6E-B30A17057EE6}" type="datetimeFigureOut">
              <a:rPr lang="es-CL" smtClean="0"/>
              <a:t>25-08-2024</a:t>
            </a:fld>
            <a:endParaRPr lang="es-CL"/>
          </a:p>
        </p:txBody>
      </p:sp>
      <p:sp>
        <p:nvSpPr>
          <p:cNvPr id="4" name="Footer Placeholder 3"/>
          <p:cNvSpPr>
            <a:spLocks noGrp="1"/>
          </p:cNvSpPr>
          <p:nvPr>
            <p:ph type="ftr" sz="quarter" idx="11"/>
          </p:nvPr>
        </p:nvSpPr>
        <p:spPr/>
        <p:txBody>
          <a:bodyPr/>
          <a:lstStyle/>
          <a:p>
            <a:endParaRPr lang="es-CL"/>
          </a:p>
        </p:txBody>
      </p:sp>
      <p:sp>
        <p:nvSpPr>
          <p:cNvPr id="5" name="Slide Number Placeholder 4"/>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26834960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E93764A6-35FE-4B36-BA6E-B30A17057EE6}" type="datetimeFigureOut">
              <a:rPr lang="es-CL" smtClean="0"/>
              <a:t>25-08-2024</a:t>
            </a:fld>
            <a:endParaRPr lang="es-CL"/>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p>
        </p:txBody>
      </p:sp>
      <p:sp>
        <p:nvSpPr>
          <p:cNvPr id="9" name="Slide Number Placeholder 8"/>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11085931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0" y="0"/>
            <a:ext cx="4050791"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E93764A6-35FE-4B36-BA6E-B30A17057EE6}" type="datetimeFigureOut">
              <a:rPr lang="es-CL" smtClean="0"/>
              <a:t>25-08-2024</a:t>
            </a:fld>
            <a:endParaRPr lang="es-CL"/>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147D95C7-50FD-48ED-B17B-25F376CE2AFC}" type="slidenum">
              <a:rPr lang="es-CL" smtClean="0"/>
              <a:t>‹Nº›</a:t>
            </a:fld>
            <a:endParaRPr lang="es-CL"/>
          </a:p>
        </p:txBody>
      </p:sp>
    </p:spTree>
    <p:extLst>
      <p:ext uri="{BB962C8B-B14F-4D97-AF65-F5344CB8AC3E}">
        <p14:creationId xmlns:p14="http://schemas.microsoft.com/office/powerpoint/2010/main" val="346901702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chemeClr val="tx1"/>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1">
              <a:lumMod val="50000"/>
              <a:lumOff val="5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E93764A6-35FE-4B36-BA6E-B30A17057EE6}" type="datetimeFigureOut">
              <a:rPr lang="es-CL" smtClean="0"/>
              <a:t>25-08-2024</a:t>
            </a:fld>
            <a:endParaRPr lang="es-CL"/>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CL"/>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147D95C7-50FD-48ED-B17B-25F376CE2AFC}" type="slidenum">
              <a:rPr lang="es-CL" smtClean="0"/>
              <a:t>‹Nº›</a:t>
            </a:fld>
            <a:endParaRPr lang="es-CL"/>
          </a:p>
        </p:txBody>
      </p:sp>
    </p:spTree>
    <p:extLst>
      <p:ext uri="{BB962C8B-B14F-4D97-AF65-F5344CB8AC3E}">
        <p14:creationId xmlns:p14="http://schemas.microsoft.com/office/powerpoint/2010/main" val="17765040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E93764A6-35FE-4B36-BA6E-B30A17057EE6}" type="datetimeFigureOut">
              <a:rPr lang="es-CL" smtClean="0"/>
              <a:t>25-08-2024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38631448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E93764A6-35FE-4B36-BA6E-B30A17057EE6}" type="datetimeFigureOut">
              <a:rPr lang="es-CL" smtClean="0"/>
              <a:t>25-08-2024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42412560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E93764A6-35FE-4B36-BA6E-B30A17057EE6}" type="datetimeFigureOut">
              <a:rPr lang="es-CL" smtClean="0"/>
              <a:t>25-08-2024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47D95C7-50FD-48ED-B17B-25F376CE2AFC}" type="slidenum">
              <a:rPr lang="es-CL" smtClean="0"/>
              <a:t>‹Nº›</a:t>
            </a:fld>
            <a:endParaRPr lang="es-CL"/>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229469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E93764A6-35FE-4B36-BA6E-B30A17057EE6}" type="datetimeFigureOut">
              <a:rPr lang="es-CL" smtClean="0"/>
              <a:t>25-08-2024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390879124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E93764A6-35FE-4B36-BA6E-B30A17057EE6}" type="datetimeFigureOut">
              <a:rPr lang="es-CL" smtClean="0"/>
              <a:t>25-08-2024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47D95C7-50FD-48ED-B17B-25F376CE2AFC}" type="slidenum">
              <a:rPr lang="es-CL" smtClean="0"/>
              <a:t>‹Nº›</a:t>
            </a:fld>
            <a:endParaRPr lang="es-CL"/>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9240163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E93764A6-35FE-4B36-BA6E-B30A17057EE6}" type="datetimeFigureOut">
              <a:rPr lang="es-CL" smtClean="0"/>
              <a:t>25-08-2024</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60641732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E93764A6-35FE-4B36-BA6E-B30A17057EE6}" type="datetimeFigureOut">
              <a:rPr lang="es-CL" smtClean="0"/>
              <a:t>25-08-2024</a:t>
            </a:fld>
            <a:endParaRPr lang="es-CL"/>
          </a:p>
        </p:txBody>
      </p:sp>
      <p:sp>
        <p:nvSpPr>
          <p:cNvPr id="8" name="Footer Placeholder 7"/>
          <p:cNvSpPr>
            <a:spLocks noGrp="1"/>
          </p:cNvSpPr>
          <p:nvPr>
            <p:ph type="ftr" sz="quarter" idx="11"/>
          </p:nvPr>
        </p:nvSpPr>
        <p:spPr/>
        <p:txBody>
          <a:bodyPr/>
          <a:lstStyle/>
          <a:p>
            <a:endParaRPr lang="es-CL"/>
          </a:p>
        </p:txBody>
      </p:sp>
      <p:sp>
        <p:nvSpPr>
          <p:cNvPr id="9" name="Slide Number Placeholder 8"/>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339696289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E93764A6-35FE-4B36-BA6E-B30A17057EE6}" type="datetimeFigureOut">
              <a:rPr lang="es-CL" smtClean="0"/>
              <a:t>25-08-2024</a:t>
            </a:fld>
            <a:endParaRPr lang="es-CL"/>
          </a:p>
        </p:txBody>
      </p:sp>
      <p:sp>
        <p:nvSpPr>
          <p:cNvPr id="4" name="Footer Placeholder 3"/>
          <p:cNvSpPr>
            <a:spLocks noGrp="1"/>
          </p:cNvSpPr>
          <p:nvPr>
            <p:ph type="ftr" sz="quarter" idx="11"/>
          </p:nvPr>
        </p:nvSpPr>
        <p:spPr/>
        <p:txBody>
          <a:bodyPr/>
          <a:lstStyle/>
          <a:p>
            <a:endParaRPr lang="es-CL"/>
          </a:p>
        </p:txBody>
      </p:sp>
      <p:sp>
        <p:nvSpPr>
          <p:cNvPr id="5" name="Slide Number Placeholder 4"/>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354551558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E93764A6-35FE-4B36-BA6E-B30A17057EE6}" type="datetimeFigureOut">
              <a:rPr lang="es-CL" smtClean="0"/>
              <a:t>25-08-2024</a:t>
            </a:fld>
            <a:endParaRPr lang="es-CL"/>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p>
        </p:txBody>
      </p:sp>
      <p:sp>
        <p:nvSpPr>
          <p:cNvPr id="9" name="Slide Number Placeholder 8"/>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80085533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E93764A6-35FE-4B36-BA6E-B30A17057EE6}" type="datetimeFigureOut">
              <a:rPr lang="es-CL" smtClean="0"/>
              <a:t>25-08-2024</a:t>
            </a:fld>
            <a:endParaRPr lang="es-CL"/>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147D95C7-50FD-48ED-B17B-25F376CE2AFC}" type="slidenum">
              <a:rPr lang="es-CL" smtClean="0"/>
              <a:t>‹Nº›</a:t>
            </a:fld>
            <a:endParaRPr lang="es-CL"/>
          </a:p>
        </p:txBody>
      </p:sp>
    </p:spTree>
    <p:extLst>
      <p:ext uri="{BB962C8B-B14F-4D97-AF65-F5344CB8AC3E}">
        <p14:creationId xmlns:p14="http://schemas.microsoft.com/office/powerpoint/2010/main" val="30321832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E93764A6-35FE-4B36-BA6E-B30A17057EE6}" type="datetimeFigureOut">
              <a:rPr lang="es-CL" smtClean="0"/>
              <a:t>25-08-2024</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200494675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E93764A6-35FE-4B36-BA6E-B30A17057EE6}" type="datetimeFigureOut">
              <a:rPr lang="es-CL" smtClean="0"/>
              <a:t>25-08-2024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313342045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E93764A6-35FE-4B36-BA6E-B30A17057EE6}" type="datetimeFigureOut">
              <a:rPr lang="es-CL" smtClean="0"/>
              <a:t>25-08-2024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323277370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E93764A6-35FE-4B36-BA6E-B30A17057EE6}" type="datetimeFigureOut">
              <a:rPr lang="es-CL" smtClean="0"/>
              <a:t>25-08-2024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47D95C7-50FD-48ED-B17B-25F376CE2AFC}" type="slidenum">
              <a:rPr lang="es-CL" smtClean="0"/>
              <a:t>‹Nº›</a:t>
            </a:fld>
            <a:endParaRPr lang="es-CL"/>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8284721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E93764A6-35FE-4B36-BA6E-B30A17057EE6}" type="datetimeFigureOut">
              <a:rPr lang="es-CL" smtClean="0"/>
              <a:t>25-08-2024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237089850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E93764A6-35FE-4B36-BA6E-B30A17057EE6}" type="datetimeFigureOut">
              <a:rPr lang="es-CL" smtClean="0"/>
              <a:t>25-08-2024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47D95C7-50FD-48ED-B17B-25F376CE2AFC}" type="slidenum">
              <a:rPr lang="es-CL" smtClean="0"/>
              <a:t>‹Nº›</a:t>
            </a:fld>
            <a:endParaRPr lang="es-CL"/>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4356080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E93764A6-35FE-4B36-BA6E-B30A17057EE6}" type="datetimeFigureOut">
              <a:rPr lang="es-CL" smtClean="0"/>
              <a:t>25-08-2024</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123807903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E93764A6-35FE-4B36-BA6E-B30A17057EE6}" type="datetimeFigureOut">
              <a:rPr lang="es-CL" smtClean="0"/>
              <a:t>25-08-2024</a:t>
            </a:fld>
            <a:endParaRPr lang="es-CL"/>
          </a:p>
        </p:txBody>
      </p:sp>
      <p:sp>
        <p:nvSpPr>
          <p:cNvPr id="8" name="Footer Placeholder 7"/>
          <p:cNvSpPr>
            <a:spLocks noGrp="1"/>
          </p:cNvSpPr>
          <p:nvPr>
            <p:ph type="ftr" sz="quarter" idx="11"/>
          </p:nvPr>
        </p:nvSpPr>
        <p:spPr/>
        <p:txBody>
          <a:bodyPr/>
          <a:lstStyle/>
          <a:p>
            <a:endParaRPr lang="es-CL"/>
          </a:p>
        </p:txBody>
      </p:sp>
      <p:sp>
        <p:nvSpPr>
          <p:cNvPr id="9" name="Slide Number Placeholder 8"/>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125695520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E93764A6-35FE-4B36-BA6E-B30A17057EE6}" type="datetimeFigureOut">
              <a:rPr lang="es-CL" smtClean="0"/>
              <a:t>25-08-2024</a:t>
            </a:fld>
            <a:endParaRPr lang="es-CL"/>
          </a:p>
        </p:txBody>
      </p:sp>
      <p:sp>
        <p:nvSpPr>
          <p:cNvPr id="4" name="Footer Placeholder 3"/>
          <p:cNvSpPr>
            <a:spLocks noGrp="1"/>
          </p:cNvSpPr>
          <p:nvPr>
            <p:ph type="ftr" sz="quarter" idx="11"/>
          </p:nvPr>
        </p:nvSpPr>
        <p:spPr/>
        <p:txBody>
          <a:bodyPr/>
          <a:lstStyle/>
          <a:p>
            <a:endParaRPr lang="es-CL"/>
          </a:p>
        </p:txBody>
      </p:sp>
      <p:sp>
        <p:nvSpPr>
          <p:cNvPr id="5" name="Slide Number Placeholder 4"/>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290602979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E93764A6-35FE-4B36-BA6E-B30A17057EE6}" type="datetimeFigureOut">
              <a:rPr lang="es-CL" smtClean="0"/>
              <a:t>25-08-2024</a:t>
            </a:fld>
            <a:endParaRPr lang="es-CL"/>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p>
        </p:txBody>
      </p:sp>
      <p:sp>
        <p:nvSpPr>
          <p:cNvPr id="9" name="Slide Number Placeholder 8"/>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159768576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E93764A6-35FE-4B36-BA6E-B30A17057EE6}" type="datetimeFigureOut">
              <a:rPr lang="es-CL" smtClean="0"/>
              <a:t>25-08-2024</a:t>
            </a:fld>
            <a:endParaRPr lang="es-CL"/>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147D95C7-50FD-48ED-B17B-25F376CE2AFC}" type="slidenum">
              <a:rPr lang="es-CL" smtClean="0"/>
              <a:t>‹Nº›</a:t>
            </a:fld>
            <a:endParaRPr lang="es-CL"/>
          </a:p>
        </p:txBody>
      </p:sp>
    </p:spTree>
    <p:extLst>
      <p:ext uri="{BB962C8B-B14F-4D97-AF65-F5344CB8AC3E}">
        <p14:creationId xmlns:p14="http://schemas.microsoft.com/office/powerpoint/2010/main" val="357184198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E93764A6-35FE-4B36-BA6E-B30A17057EE6}" type="datetimeFigureOut">
              <a:rPr lang="es-CL" smtClean="0"/>
              <a:t>25-08-2024</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201842397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E93764A6-35FE-4B36-BA6E-B30A17057EE6}" type="datetimeFigureOut">
              <a:rPr lang="es-CL" smtClean="0"/>
              <a:t>25-08-2024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126167832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E93764A6-35FE-4B36-BA6E-B30A17057EE6}" type="datetimeFigureOut">
              <a:rPr lang="es-CL" smtClean="0"/>
              <a:t>25-08-2024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298595429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E93764A6-35FE-4B36-BA6E-B30A17057EE6}" type="datetimeFigureOut">
              <a:rPr lang="es-CL" smtClean="0"/>
              <a:t>25-08-2024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47D95C7-50FD-48ED-B17B-25F376CE2AFC}" type="slidenum">
              <a:rPr lang="es-CL" smtClean="0"/>
              <a:t>‹Nº›</a:t>
            </a:fld>
            <a:endParaRPr lang="es-CL"/>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1438115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E93764A6-35FE-4B36-BA6E-B30A17057EE6}" type="datetimeFigureOut">
              <a:rPr lang="es-CL" smtClean="0"/>
              <a:t>25-08-2024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282879641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E93764A6-35FE-4B36-BA6E-B30A17057EE6}" type="datetimeFigureOut">
              <a:rPr lang="es-CL" smtClean="0"/>
              <a:t>25-08-2024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47D95C7-50FD-48ED-B17B-25F376CE2AFC}" type="slidenum">
              <a:rPr lang="es-CL" smtClean="0"/>
              <a:t>‹Nº›</a:t>
            </a:fld>
            <a:endParaRPr lang="es-CL"/>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187686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78" y="1845734"/>
            <a:ext cx="4937760" cy="4023359"/>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E93764A6-35FE-4B36-BA6E-B30A17057EE6}" type="datetimeFigureOut">
              <a:rPr lang="es-CL" smtClean="0"/>
              <a:t>25-08-2024</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192615006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E93764A6-35FE-4B36-BA6E-B30A17057EE6}" type="datetimeFigureOut">
              <a:rPr lang="es-CL" smtClean="0"/>
              <a:t>25-08-2024</a:t>
            </a:fld>
            <a:endParaRPr lang="es-CL"/>
          </a:p>
        </p:txBody>
      </p:sp>
      <p:sp>
        <p:nvSpPr>
          <p:cNvPr id="8" name="Footer Placeholder 7"/>
          <p:cNvSpPr>
            <a:spLocks noGrp="1"/>
          </p:cNvSpPr>
          <p:nvPr>
            <p:ph type="ftr" sz="quarter" idx="11"/>
          </p:nvPr>
        </p:nvSpPr>
        <p:spPr/>
        <p:txBody>
          <a:bodyPr/>
          <a:lstStyle/>
          <a:p>
            <a:endParaRPr lang="es-CL"/>
          </a:p>
        </p:txBody>
      </p:sp>
      <p:sp>
        <p:nvSpPr>
          <p:cNvPr id="9" name="Slide Number Placeholder 8"/>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249539788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E93764A6-35FE-4B36-BA6E-B30A17057EE6}" type="datetimeFigureOut">
              <a:rPr lang="es-CL" smtClean="0"/>
              <a:t>25-08-2024</a:t>
            </a:fld>
            <a:endParaRPr lang="es-CL"/>
          </a:p>
        </p:txBody>
      </p:sp>
      <p:sp>
        <p:nvSpPr>
          <p:cNvPr id="4" name="Footer Placeholder 3"/>
          <p:cNvSpPr>
            <a:spLocks noGrp="1"/>
          </p:cNvSpPr>
          <p:nvPr>
            <p:ph type="ftr" sz="quarter" idx="11"/>
          </p:nvPr>
        </p:nvSpPr>
        <p:spPr/>
        <p:txBody>
          <a:bodyPr/>
          <a:lstStyle/>
          <a:p>
            <a:endParaRPr lang="es-CL"/>
          </a:p>
        </p:txBody>
      </p:sp>
      <p:sp>
        <p:nvSpPr>
          <p:cNvPr id="5" name="Slide Number Placeholder 4"/>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178722968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E93764A6-35FE-4B36-BA6E-B30A17057EE6}" type="datetimeFigureOut">
              <a:rPr lang="es-CL" smtClean="0"/>
              <a:t>25-08-2024</a:t>
            </a:fld>
            <a:endParaRPr lang="es-CL"/>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p>
        </p:txBody>
      </p:sp>
      <p:sp>
        <p:nvSpPr>
          <p:cNvPr id="9" name="Slide Number Placeholder 8"/>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376247343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0" y="0"/>
            <a:ext cx="4050791"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E93764A6-35FE-4B36-BA6E-B30A17057EE6}" type="datetimeFigureOut">
              <a:rPr lang="es-CL" smtClean="0"/>
              <a:t>25-08-2024</a:t>
            </a:fld>
            <a:endParaRPr lang="es-CL"/>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147D95C7-50FD-48ED-B17B-25F376CE2AFC}" type="slidenum">
              <a:rPr lang="es-CL" smtClean="0"/>
              <a:t>‹Nº›</a:t>
            </a:fld>
            <a:endParaRPr lang="es-CL"/>
          </a:p>
        </p:txBody>
      </p:sp>
    </p:spTree>
    <p:extLst>
      <p:ext uri="{BB962C8B-B14F-4D97-AF65-F5344CB8AC3E}">
        <p14:creationId xmlns:p14="http://schemas.microsoft.com/office/powerpoint/2010/main" val="144764572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chemeClr val="tx1"/>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1">
              <a:lumMod val="50000"/>
              <a:lumOff val="5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E93764A6-35FE-4B36-BA6E-B30A17057EE6}" type="datetimeFigureOut">
              <a:rPr lang="es-CL" smtClean="0"/>
              <a:t>25-08-2024</a:t>
            </a:fld>
            <a:endParaRPr lang="es-CL"/>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CL"/>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147D95C7-50FD-48ED-B17B-25F376CE2AFC}" type="slidenum">
              <a:rPr lang="es-CL" smtClean="0"/>
              <a:t>‹Nº›</a:t>
            </a:fld>
            <a:endParaRPr lang="es-CL"/>
          </a:p>
        </p:txBody>
      </p:sp>
    </p:spTree>
    <p:extLst>
      <p:ext uri="{BB962C8B-B14F-4D97-AF65-F5344CB8AC3E}">
        <p14:creationId xmlns:p14="http://schemas.microsoft.com/office/powerpoint/2010/main" val="300095427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E93764A6-35FE-4B36-BA6E-B30A17057EE6}" type="datetimeFigureOut">
              <a:rPr lang="es-CL" smtClean="0"/>
              <a:t>25-08-2024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124019647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E93764A6-35FE-4B36-BA6E-B30A17057EE6}" type="datetimeFigureOut">
              <a:rPr lang="es-CL" smtClean="0"/>
              <a:t>25-08-2024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384399876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a:xfrm>
            <a:off x="7983232" y="5037663"/>
            <a:ext cx="897467" cy="279400"/>
          </a:xfrm>
        </p:spPr>
        <p:txBody>
          <a:bodyPr/>
          <a:lstStyle/>
          <a:p>
            <a:fld id="{E93764A6-35FE-4B36-BA6E-B30A17057EE6}" type="datetimeFigureOut">
              <a:rPr lang="es-CL" smtClean="0"/>
              <a:t>25-08-2024</a:t>
            </a:fld>
            <a:endParaRPr lang="es-CL"/>
          </a:p>
        </p:txBody>
      </p:sp>
      <p:sp>
        <p:nvSpPr>
          <p:cNvPr id="5" name="Footer Placeholder 4"/>
          <p:cNvSpPr>
            <a:spLocks noGrp="1"/>
          </p:cNvSpPr>
          <p:nvPr>
            <p:ph type="ftr" sz="quarter" idx="11"/>
          </p:nvPr>
        </p:nvSpPr>
        <p:spPr>
          <a:xfrm>
            <a:off x="2692397" y="5037663"/>
            <a:ext cx="5214635" cy="279400"/>
          </a:xfrm>
        </p:spPr>
        <p:txBody>
          <a:bodyPr/>
          <a:lstStyle/>
          <a:p>
            <a:endParaRPr lang="es-CL"/>
          </a:p>
        </p:txBody>
      </p:sp>
      <p:sp>
        <p:nvSpPr>
          <p:cNvPr id="6" name="Slide Number Placeholder 5"/>
          <p:cNvSpPr>
            <a:spLocks noGrp="1"/>
          </p:cNvSpPr>
          <p:nvPr>
            <p:ph type="sldNum" sz="quarter" idx="12"/>
          </p:nvPr>
        </p:nvSpPr>
        <p:spPr>
          <a:xfrm>
            <a:off x="8956900" y="5037663"/>
            <a:ext cx="551167" cy="279400"/>
          </a:xfrm>
        </p:spPr>
        <p:txBody>
          <a:bodyPr/>
          <a:lstStyle/>
          <a:p>
            <a:fld id="{147D95C7-50FD-48ED-B17B-25F376CE2AFC}" type="slidenum">
              <a:rPr lang="es-CL" smtClean="0"/>
              <a:t>‹Nº›</a:t>
            </a:fld>
            <a:endParaRPr lang="es-CL"/>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3365709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E93764A6-35FE-4B36-BA6E-B30A17057EE6}" type="datetimeFigureOut">
              <a:rPr lang="es-CL" smtClean="0"/>
              <a:t>25-08-2024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315589191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E93764A6-35FE-4B36-BA6E-B30A17057EE6}" type="datetimeFigureOut">
              <a:rPr lang="es-CL" smtClean="0"/>
              <a:t>25-08-2024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47D95C7-50FD-48ED-B17B-25F376CE2AFC}" type="slidenum">
              <a:rPr lang="es-CL" smtClean="0"/>
              <a:t>‹Nº›</a:t>
            </a:fld>
            <a:endParaRPr lang="es-CL"/>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6481936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E93764A6-35FE-4B36-BA6E-B30A17057EE6}" type="datetimeFigureOut">
              <a:rPr lang="es-CL" smtClean="0"/>
              <a:t>25-08-2024</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213243231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E93764A6-35FE-4B36-BA6E-B30A17057EE6}" type="datetimeFigureOut">
              <a:rPr lang="es-CL" smtClean="0"/>
              <a:t>25-08-2024</a:t>
            </a:fld>
            <a:endParaRPr lang="es-CL"/>
          </a:p>
        </p:txBody>
      </p:sp>
      <p:sp>
        <p:nvSpPr>
          <p:cNvPr id="8" name="Footer Placeholder 7"/>
          <p:cNvSpPr>
            <a:spLocks noGrp="1"/>
          </p:cNvSpPr>
          <p:nvPr>
            <p:ph type="ftr" sz="quarter" idx="11"/>
          </p:nvPr>
        </p:nvSpPr>
        <p:spPr/>
        <p:txBody>
          <a:bodyPr/>
          <a:lstStyle/>
          <a:p>
            <a:endParaRPr lang="es-CL"/>
          </a:p>
        </p:txBody>
      </p:sp>
      <p:sp>
        <p:nvSpPr>
          <p:cNvPr id="9" name="Slide Number Placeholder 8"/>
          <p:cNvSpPr>
            <a:spLocks noGrp="1"/>
          </p:cNvSpPr>
          <p:nvPr>
            <p:ph type="sldNum" sz="quarter" idx="12"/>
          </p:nvPr>
        </p:nvSpPr>
        <p:spPr/>
        <p:txBody>
          <a:bodyPr/>
          <a:lstStyle/>
          <a:p>
            <a:fld id="{147D95C7-50FD-48ED-B17B-25F376CE2AFC}" type="slidenum">
              <a:rPr lang="es-CL" smtClean="0"/>
              <a:t>‹Nº›</a:t>
            </a:fld>
            <a:endParaRPr lang="es-CL"/>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9570725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E93764A6-35FE-4B36-BA6E-B30A17057EE6}" type="datetimeFigureOut">
              <a:rPr lang="es-CL" smtClean="0"/>
              <a:t>25-08-2024</a:t>
            </a:fld>
            <a:endParaRPr lang="es-CL"/>
          </a:p>
        </p:txBody>
      </p:sp>
      <p:sp>
        <p:nvSpPr>
          <p:cNvPr id="4" name="Footer Placeholder 3"/>
          <p:cNvSpPr>
            <a:spLocks noGrp="1"/>
          </p:cNvSpPr>
          <p:nvPr>
            <p:ph type="ftr" sz="quarter" idx="11"/>
          </p:nvPr>
        </p:nvSpPr>
        <p:spPr/>
        <p:txBody>
          <a:bodyPr/>
          <a:lstStyle/>
          <a:p>
            <a:endParaRPr lang="es-CL"/>
          </a:p>
        </p:txBody>
      </p:sp>
      <p:sp>
        <p:nvSpPr>
          <p:cNvPr id="5" name="Slide Number Placeholder 4"/>
          <p:cNvSpPr>
            <a:spLocks noGrp="1"/>
          </p:cNvSpPr>
          <p:nvPr>
            <p:ph type="sldNum" sz="quarter" idx="12"/>
          </p:nvPr>
        </p:nvSpPr>
        <p:spPr/>
        <p:txBody>
          <a:bodyPr/>
          <a:lstStyle/>
          <a:p>
            <a:fld id="{147D95C7-50FD-48ED-B17B-25F376CE2AFC}" type="slidenum">
              <a:rPr lang="es-CL" smtClean="0"/>
              <a:t>‹Nº›</a:t>
            </a:fld>
            <a:endParaRPr lang="es-CL"/>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2100346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93764A6-35FE-4B36-BA6E-B30A17057EE6}" type="datetimeFigureOut">
              <a:rPr lang="es-CL" smtClean="0"/>
              <a:t>25-08-2024</a:t>
            </a:fld>
            <a:endParaRPr lang="es-CL"/>
          </a:p>
        </p:txBody>
      </p:sp>
      <p:sp>
        <p:nvSpPr>
          <p:cNvPr id="3" name="Footer Placeholder 2"/>
          <p:cNvSpPr>
            <a:spLocks noGrp="1"/>
          </p:cNvSpPr>
          <p:nvPr>
            <p:ph type="ftr" sz="quarter" idx="11"/>
          </p:nvPr>
        </p:nvSpPr>
        <p:spPr/>
        <p:txBody>
          <a:bodyPr/>
          <a:lstStyle/>
          <a:p>
            <a:endParaRPr lang="es-CL"/>
          </a:p>
        </p:txBody>
      </p:sp>
      <p:sp>
        <p:nvSpPr>
          <p:cNvPr id="4" name="Slide Number Placeholder 3"/>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378085960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E93764A6-35FE-4B36-BA6E-B30A17057EE6}" type="datetimeFigureOut">
              <a:rPr lang="es-CL" smtClean="0"/>
              <a:t>25-08-2024</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147D95C7-50FD-48ED-B17B-25F376CE2AFC}" type="slidenum">
              <a:rPr lang="es-CL" smtClean="0"/>
              <a:t>‹Nº›</a:t>
            </a:fld>
            <a:endParaRPr lang="es-CL"/>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8890707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s-ES"/>
              <a:t>Haga clic para modificar el estilo de título del patrón</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E93764A6-35FE-4B36-BA6E-B30A17057EE6}" type="datetimeFigureOut">
              <a:rPr lang="es-CL" smtClean="0"/>
              <a:t>25-08-2024</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3941266805"/>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E93764A6-35FE-4B36-BA6E-B30A17057EE6}" type="datetimeFigureOut">
              <a:rPr lang="es-CL" smtClean="0"/>
              <a:t>25-08-2024</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2011511932"/>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E93764A6-35FE-4B36-BA6E-B30A17057EE6}" type="datetimeFigureOut">
              <a:rPr lang="es-CL" smtClean="0"/>
              <a:t>25-08-2024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47D95C7-50FD-48ED-B17B-25F376CE2AFC}" type="slidenum">
              <a:rPr lang="es-CL" smtClean="0"/>
              <a:t>‹Nº›</a:t>
            </a:fld>
            <a:endParaRPr lang="es-CL"/>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1782708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s-ES"/>
              <a:t>Haga clic para modificar el estilo de título del patrón</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a:t>Haga clic para modificar los estilos de texto del patrón</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E93764A6-35FE-4B36-BA6E-B30A17057EE6}" type="datetimeFigureOut">
              <a:rPr lang="es-CL" smtClean="0"/>
              <a:t>25-08-2024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47D95C7-50FD-48ED-B17B-25F376CE2AFC}" type="slidenum">
              <a:rPr lang="es-CL" smtClean="0"/>
              <a:t>‹Nº›</a:t>
            </a:fld>
            <a:endParaRPr lang="es-CL"/>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65794476"/>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E93764A6-35FE-4B36-BA6E-B30A17057EE6}" type="datetimeFigureOut">
              <a:rPr lang="es-CL" smtClean="0"/>
              <a:t>25-08-2024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47D95C7-50FD-48ED-B17B-25F376CE2AFC}" type="slidenum">
              <a:rPr lang="es-CL" smtClean="0"/>
              <a:t>‹Nº›</a:t>
            </a:fld>
            <a:endParaRPr lang="es-CL"/>
          </a:p>
        </p:txBody>
      </p:sp>
    </p:spTree>
    <p:extLst>
      <p:ext uri="{BB962C8B-B14F-4D97-AF65-F5344CB8AC3E}">
        <p14:creationId xmlns:p14="http://schemas.microsoft.com/office/powerpoint/2010/main" val="49165348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s-ES"/>
              <a:t>Haga clic para modificar el estilo de título del patrón</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E93764A6-35FE-4B36-BA6E-B30A17057EE6}" type="datetimeFigureOut">
              <a:rPr lang="es-CL" smtClean="0"/>
              <a:t>25-08-2024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47D95C7-50FD-48ED-B17B-25F376CE2AFC}" type="slidenum">
              <a:rPr lang="es-CL" smtClean="0"/>
              <a:t>‹Nº›</a:t>
            </a:fld>
            <a:endParaRPr lang="es-CL"/>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1915340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s-ES"/>
              <a:t>Haga clic para modificar el estilo de título del patrón</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E93764A6-35FE-4B36-BA6E-B30A17057EE6}" type="datetimeFigureOut">
              <a:rPr lang="es-CL" smtClean="0"/>
              <a:t>25-08-2024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47D95C7-50FD-48ED-B17B-25F376CE2AFC}" type="slidenum">
              <a:rPr lang="es-CL" smtClean="0"/>
              <a:t>‹Nº›</a:t>
            </a:fld>
            <a:endParaRPr lang="es-CL"/>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3532056"/>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E93764A6-35FE-4B36-BA6E-B30A17057EE6}" type="datetimeFigureOut">
              <a:rPr lang="es-CL" smtClean="0"/>
              <a:t>25-08-2024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47D95C7-50FD-48ED-B17B-25F376CE2AFC}" type="slidenum">
              <a:rPr lang="es-CL" smtClean="0"/>
              <a:t>‹Nº›</a:t>
            </a:fld>
            <a:endParaRPr lang="es-CL"/>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37384709"/>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E93764A6-35FE-4B36-BA6E-B30A17057EE6}" type="datetimeFigureOut">
              <a:rPr lang="es-CL" smtClean="0"/>
              <a:t>25-08-2024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47D95C7-50FD-48ED-B17B-25F376CE2AFC}" type="slidenum">
              <a:rPr lang="es-CL" smtClean="0"/>
              <a:t>‹Nº›</a:t>
            </a:fld>
            <a:endParaRPr lang="es-CL"/>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228962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slideLayout" Target="../slideLayouts/slideLayout68.xml"/><Relationship Id="rId18" Type="http://schemas.openxmlformats.org/officeDocument/2006/relationships/theme" Target="../theme/theme6.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slideLayout" Target="../slideLayouts/slideLayout67.xml"/><Relationship Id="rId17" Type="http://schemas.openxmlformats.org/officeDocument/2006/relationships/slideLayout" Target="../slideLayouts/slideLayout72.xml"/><Relationship Id="rId2" Type="http://schemas.openxmlformats.org/officeDocument/2006/relationships/slideLayout" Target="../slideLayouts/slideLayout57.xml"/><Relationship Id="rId16" Type="http://schemas.openxmlformats.org/officeDocument/2006/relationships/slideLayout" Target="../slideLayouts/slideLayout71.xml"/><Relationship Id="rId20" Type="http://schemas.openxmlformats.org/officeDocument/2006/relationships/image" Target="../media/image4.png"/><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5" Type="http://schemas.openxmlformats.org/officeDocument/2006/relationships/slideLayout" Target="../slideLayouts/slideLayout70.xml"/><Relationship Id="rId10" Type="http://schemas.openxmlformats.org/officeDocument/2006/relationships/slideLayout" Target="../slideLayouts/slideLayout65.xml"/><Relationship Id="rId19" Type="http://schemas.openxmlformats.org/officeDocument/2006/relationships/image" Target="../media/image3.png"/><Relationship Id="rId4" Type="http://schemas.openxmlformats.org/officeDocument/2006/relationships/slideLayout" Target="../slideLayouts/slideLayout59.xml"/><Relationship Id="rId9" Type="http://schemas.openxmlformats.org/officeDocument/2006/relationships/slideLayout" Target="../slideLayouts/slideLayout64.xml"/><Relationship Id="rId14" Type="http://schemas.openxmlformats.org/officeDocument/2006/relationships/slideLayout" Target="../slideLayouts/slideLayout6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E93764A6-35FE-4B36-BA6E-B30A17057EE6}" type="datetimeFigureOut">
              <a:rPr lang="es-CL" smtClean="0"/>
              <a:t>25-08-2024</a:t>
            </a:fld>
            <a:endParaRPr lang="es-CL"/>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147D95C7-50FD-48ED-B17B-25F376CE2AFC}" type="slidenum">
              <a:rPr lang="es-CL" smtClean="0"/>
              <a:t>‹Nº›</a:t>
            </a:fld>
            <a:endParaRPr lang="es-CL"/>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1548957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lumMod val="75000"/>
            <a:lumOff val="25000"/>
          </a:schemeClr>
        </a:solidFill>
        <a:effectLst/>
      </p:bgPr>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E93764A6-35FE-4B36-BA6E-B30A17057EE6}" type="datetimeFigureOut">
              <a:rPr lang="es-CL" smtClean="0"/>
              <a:t>25-08-2024</a:t>
            </a:fld>
            <a:endParaRPr lang="es-CL"/>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147D95C7-50FD-48ED-B17B-25F376CE2AFC}" type="slidenum">
              <a:rPr lang="es-CL" smtClean="0"/>
              <a:t>‹Nº›</a:t>
            </a:fld>
            <a:endParaRPr lang="es-CL"/>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54895684"/>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3"/>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3"/>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E93764A6-35FE-4B36-BA6E-B30A17057EE6}" type="datetimeFigureOut">
              <a:rPr lang="es-CL" smtClean="0"/>
              <a:t>25-08-2024</a:t>
            </a:fld>
            <a:endParaRPr lang="es-CL"/>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147D95C7-50FD-48ED-B17B-25F376CE2AFC}" type="slidenum">
              <a:rPr lang="es-CL" smtClean="0"/>
              <a:t>‹Nº›</a:t>
            </a:fld>
            <a:endParaRPr lang="es-CL"/>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11795602"/>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E93764A6-35FE-4B36-BA6E-B30A17057EE6}" type="datetimeFigureOut">
              <a:rPr lang="es-CL" smtClean="0"/>
              <a:t>25-08-2024</a:t>
            </a:fld>
            <a:endParaRPr lang="es-CL"/>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147D95C7-50FD-48ED-B17B-25F376CE2AFC}" type="slidenum">
              <a:rPr lang="es-CL" smtClean="0"/>
              <a:t>‹Nº›</a:t>
            </a:fld>
            <a:endParaRPr lang="es-CL"/>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68650912"/>
      </p:ext>
    </p:extLst>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lumMod val="75000"/>
            <a:lumOff val="25000"/>
          </a:schemeClr>
        </a:solidFill>
        <a:effectLst/>
      </p:bgPr>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E93764A6-35FE-4B36-BA6E-B30A17057EE6}" type="datetimeFigureOut">
              <a:rPr lang="es-CL" smtClean="0"/>
              <a:t>25-08-2024</a:t>
            </a:fld>
            <a:endParaRPr lang="es-CL"/>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147D95C7-50FD-48ED-B17B-25F376CE2AFC}" type="slidenum">
              <a:rPr lang="es-CL" smtClean="0"/>
              <a:t>‹Nº›</a:t>
            </a:fld>
            <a:endParaRPr lang="es-CL"/>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75287056"/>
      </p:ext>
    </p:extLst>
  </p:cSld>
  <p:clrMap bg1="dk1" tx1="lt1" bg2="dk2" tx2="lt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3"/>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3"/>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93764A6-35FE-4B36-BA6E-B30A17057EE6}" type="datetimeFigureOut">
              <a:rPr lang="es-CL" smtClean="0"/>
              <a:t>25-08-2024</a:t>
            </a:fld>
            <a:endParaRPr lang="es-CL"/>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s-CL"/>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47D95C7-50FD-48ED-B17B-25F376CE2AFC}" type="slidenum">
              <a:rPr lang="es-CL" smtClean="0"/>
              <a:t>‹Nº›</a:t>
            </a:fld>
            <a:endParaRPr lang="es-CL"/>
          </a:p>
        </p:txBody>
      </p:sp>
    </p:spTree>
    <p:extLst>
      <p:ext uri="{BB962C8B-B14F-4D97-AF65-F5344CB8AC3E}">
        <p14:creationId xmlns:p14="http://schemas.microsoft.com/office/powerpoint/2010/main" val="1779384577"/>
      </p:ext>
    </p:extLst>
  </p:cSld>
  <p:clrMap bg1="lt1" tx1="dk1" bg2="lt2" tx2="dk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 id="2147483761" r:id="rId11"/>
    <p:sldLayoutId id="2147483762" r:id="rId12"/>
    <p:sldLayoutId id="2147483763" r:id="rId13"/>
    <p:sldLayoutId id="2147483764" r:id="rId14"/>
    <p:sldLayoutId id="2147483765" r:id="rId15"/>
    <p:sldLayoutId id="2147483766" r:id="rId16"/>
    <p:sldLayoutId id="214748376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8.xml"/><Relationship Id="rId5" Type="http://schemas.openxmlformats.org/officeDocument/2006/relationships/image" Target="../media/image10.jpeg"/><Relationship Id="rId4" Type="http://schemas.openxmlformats.org/officeDocument/2006/relationships/image" Target="../media/image9.jpe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8" Type="http://schemas.openxmlformats.org/officeDocument/2006/relationships/diagramLayout" Target="../diagrams/layout5.xml"/><Relationship Id="rId3" Type="http://schemas.openxmlformats.org/officeDocument/2006/relationships/diagramLayout" Target="../diagrams/layout4.xml"/><Relationship Id="rId7" Type="http://schemas.openxmlformats.org/officeDocument/2006/relationships/diagramData" Target="../diagrams/data5.xml"/><Relationship Id="rId12" Type="http://schemas.openxmlformats.org/officeDocument/2006/relationships/image" Target="../media/image17.jpeg"/><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11" Type="http://schemas.microsoft.com/office/2007/relationships/diagramDrawing" Target="../diagrams/drawing5.xml"/><Relationship Id="rId5" Type="http://schemas.openxmlformats.org/officeDocument/2006/relationships/diagramColors" Target="../diagrams/colors4.xml"/><Relationship Id="rId10" Type="http://schemas.openxmlformats.org/officeDocument/2006/relationships/diagramColors" Target="../diagrams/colors5.xml"/><Relationship Id="rId4" Type="http://schemas.openxmlformats.org/officeDocument/2006/relationships/diagramQuickStyle" Target="../diagrams/quickStyle4.xml"/><Relationship Id="rId9" Type="http://schemas.openxmlformats.org/officeDocument/2006/relationships/diagramQuickStyle" Target="../diagrams/quickStyle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2.xml.rels><?xml version="1.0" encoding="UTF-8" standalone="yes"?>
<Relationships xmlns="http://schemas.openxmlformats.org/package/2006/relationships"><Relationship Id="rId8" Type="http://schemas.openxmlformats.org/officeDocument/2006/relationships/diagramLayout" Target="../diagrams/layout8.xml"/><Relationship Id="rId3" Type="http://schemas.openxmlformats.org/officeDocument/2006/relationships/diagramLayout" Target="../diagrams/layout7.xml"/><Relationship Id="rId7" Type="http://schemas.openxmlformats.org/officeDocument/2006/relationships/diagramData" Target="../diagrams/data8.xml"/><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11" Type="http://schemas.microsoft.com/office/2007/relationships/diagramDrawing" Target="../diagrams/drawing8.xml"/><Relationship Id="rId5" Type="http://schemas.openxmlformats.org/officeDocument/2006/relationships/diagramColors" Target="../diagrams/colors7.xml"/><Relationship Id="rId10" Type="http://schemas.openxmlformats.org/officeDocument/2006/relationships/diagramColors" Target="../diagrams/colors8.xml"/><Relationship Id="rId4" Type="http://schemas.openxmlformats.org/officeDocument/2006/relationships/diagramQuickStyle" Target="../diagrams/quickStyle7.xml"/><Relationship Id="rId9" Type="http://schemas.openxmlformats.org/officeDocument/2006/relationships/diagramQuickStyle" Target="../diagrams/quickStyle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14.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diagramLayout" Target="../diagrams/layout9.xml"/><Relationship Id="rId7" Type="http://schemas.openxmlformats.org/officeDocument/2006/relationships/image" Target="../media/image16.jpeg"/><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5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7.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7.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7.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7.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7.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7.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7.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7.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7.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7.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7.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7.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7.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7.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7.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51.xml.rels><?xml version="1.0" encoding="UTF-8" standalone="yes"?>
<Relationships xmlns="http://schemas.openxmlformats.org/package/2006/relationships"><Relationship Id="rId3" Type="http://schemas.openxmlformats.org/officeDocument/2006/relationships/diagramLayout" Target="../diagrams/layout27.xml"/><Relationship Id="rId2" Type="http://schemas.openxmlformats.org/officeDocument/2006/relationships/diagramData" Target="../diagrams/data27.xml"/><Relationship Id="rId1" Type="http://schemas.openxmlformats.org/officeDocument/2006/relationships/slideLayout" Target="../slideLayouts/slideLayout7.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52.xml.rels><?xml version="1.0" encoding="UTF-8" standalone="yes"?>
<Relationships xmlns="http://schemas.openxmlformats.org/package/2006/relationships"><Relationship Id="rId3" Type="http://schemas.openxmlformats.org/officeDocument/2006/relationships/diagramLayout" Target="../diagrams/layout28.xml"/><Relationship Id="rId2" Type="http://schemas.openxmlformats.org/officeDocument/2006/relationships/diagramData" Target="../diagrams/data28.xml"/><Relationship Id="rId1" Type="http://schemas.openxmlformats.org/officeDocument/2006/relationships/slideLayout" Target="../slideLayouts/slideLayout7.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Una Ilustración Vectorial De Los Estudiantes Universitarios En Clase Con El  Profesor De Enseñanza Ilustraciones Svg, Vectoriales, Clip Art Vectorizado  Libre De Derechos. Image 42723304.">
            <a:extLst>
              <a:ext uri="{FF2B5EF4-FFF2-40B4-BE49-F238E27FC236}">
                <a16:creationId xmlns:a16="http://schemas.microsoft.com/office/drawing/2014/main" id="{20B6AF40-3FAF-40FD-A590-EBF4853109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3188" y="1168626"/>
            <a:ext cx="2482731" cy="165214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56056" y="200755"/>
            <a:ext cx="839887" cy="967870"/>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730561" y="327043"/>
            <a:ext cx="10730878" cy="584623"/>
          </a:xfrm>
          <a:prstGeom prst="rect">
            <a:avLst/>
          </a:prstGeom>
          <a:noFill/>
        </p:spPr>
        <p:txBody>
          <a:bodyPr wrap="square" rtlCol="0">
            <a:spAutoFit/>
          </a:bodyPr>
          <a:lstStyle/>
          <a:p>
            <a:pPr algn="ctr"/>
            <a:r>
              <a:rPr lang="es-MX" sz="3199" b="1" dirty="0">
                <a:latin typeface="Arial" panose="020B0604020202020204" pitchFamily="34" charset="0"/>
                <a:cs typeface="Arial" panose="020B0604020202020204" pitchFamily="34" charset="0"/>
              </a:rPr>
              <a:t>ASIGNATURA “DERECHO” (2024)  </a:t>
            </a:r>
            <a:endParaRPr lang="es-CL" sz="3199"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136791" y="5547008"/>
            <a:ext cx="4078569" cy="707702"/>
          </a:xfrm>
          <a:prstGeom prst="rect">
            <a:avLst/>
          </a:prstGeom>
          <a:noFill/>
        </p:spPr>
        <p:txBody>
          <a:bodyPr wrap="square" rtlCol="0">
            <a:spAutoFit/>
          </a:bodyPr>
          <a:lstStyle/>
          <a:p>
            <a:r>
              <a:rPr lang="es-MX" sz="1999" b="1" dirty="0">
                <a:latin typeface="Arial" panose="020B0604020202020204" pitchFamily="34" charset="0"/>
                <a:cs typeface="Arial" panose="020B0604020202020204" pitchFamily="34" charset="0"/>
              </a:rPr>
              <a:t>Profesor: </a:t>
            </a:r>
            <a:r>
              <a:rPr lang="es-MX" sz="1999" dirty="0">
                <a:latin typeface="Arial" panose="020B0604020202020204" pitchFamily="34" charset="0"/>
                <a:cs typeface="Arial" panose="020B0604020202020204" pitchFamily="34" charset="0"/>
              </a:rPr>
              <a:t>Diego Silva Arenas.</a:t>
            </a:r>
          </a:p>
          <a:p>
            <a:r>
              <a:rPr lang="es-MX" sz="1999" b="1" dirty="0">
                <a:latin typeface="Arial" panose="020B0604020202020204" pitchFamily="34" charset="0"/>
                <a:cs typeface="Arial" panose="020B0604020202020204" pitchFamily="34" charset="0"/>
              </a:rPr>
              <a:t>Fecha:  </a:t>
            </a:r>
            <a:r>
              <a:rPr lang="es-MX" sz="1999" dirty="0">
                <a:latin typeface="Arial" panose="020B0604020202020204" pitchFamily="34" charset="0"/>
                <a:cs typeface="Arial" panose="020B0604020202020204" pitchFamily="34" charset="0"/>
              </a:rPr>
              <a:t>26 de agosto 2024.</a:t>
            </a:r>
            <a:endParaRPr lang="es-CL" sz="1999" dirty="0">
              <a:latin typeface="Arial" panose="020B0604020202020204" pitchFamily="34" charset="0"/>
              <a:cs typeface="Arial" panose="020B0604020202020204" pitchFamily="34" charset="0"/>
            </a:endParaRPr>
          </a:p>
        </p:txBody>
      </p:sp>
      <p:pic>
        <p:nvPicPr>
          <p:cNvPr id="1030" name="Picture 6" descr="Ministro de Defensa visitó por primera vez buques y dependencias de la  Armada - Armada de Chile">
            <a:extLst>
              <a:ext uri="{FF2B5EF4-FFF2-40B4-BE49-F238E27FC236}">
                <a16:creationId xmlns:a16="http://schemas.microsoft.com/office/drawing/2014/main" id="{5CC1493E-DF99-CD7F-9F4D-B573B5F18C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22587" y="4320751"/>
            <a:ext cx="3367827" cy="1979434"/>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 Las 7 Especialidades del Derecho con más Futuro Profesional » Derecho  Virtual">
            <a:extLst>
              <a:ext uri="{FF2B5EF4-FFF2-40B4-BE49-F238E27FC236}">
                <a16:creationId xmlns:a16="http://schemas.microsoft.com/office/drawing/2014/main" id="{54259D77-1295-E551-DFD6-602B940A497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52193" y="1657913"/>
            <a:ext cx="4687617" cy="2976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68406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191344" y="190536"/>
            <a:ext cx="2880320" cy="400110"/>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s-MX" sz="2000" dirty="0">
                <a:latin typeface="Arial" panose="020B0604020202020204" pitchFamily="34" charset="0"/>
                <a:cs typeface="Arial" panose="020B0604020202020204" pitchFamily="34" charset="0"/>
              </a:rPr>
              <a:t>RECORDATORIO N°1.</a:t>
            </a:r>
            <a:endParaRPr lang="en-US" sz="2000" dirty="0">
              <a:latin typeface="Arial" panose="020B0604020202020204" pitchFamily="34" charset="0"/>
              <a:cs typeface="Arial" panose="020B0604020202020204" pitchFamily="34" charset="0"/>
            </a:endParaRPr>
          </a:p>
        </p:txBody>
      </p:sp>
      <p:graphicFrame>
        <p:nvGraphicFramePr>
          <p:cNvPr id="5" name="Marcador de contenido 4"/>
          <p:cNvGraphicFramePr>
            <a:graphicFrameLocks/>
          </p:cNvGraphicFramePr>
          <p:nvPr/>
        </p:nvGraphicFramePr>
        <p:xfrm>
          <a:off x="47328" y="620689"/>
          <a:ext cx="12097344" cy="54008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16727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176097" y="220578"/>
            <a:ext cx="2880320" cy="400110"/>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s-MX" sz="2000" dirty="0">
                <a:latin typeface="Arial" panose="020B0604020202020204" pitchFamily="34" charset="0"/>
                <a:cs typeface="Arial" panose="020B0604020202020204" pitchFamily="34" charset="0"/>
              </a:rPr>
              <a:t>RECORDATORIO N°2.</a:t>
            </a:r>
            <a:endParaRPr lang="en-US" sz="2000" dirty="0">
              <a:latin typeface="Arial" panose="020B0604020202020204" pitchFamily="34" charset="0"/>
              <a:cs typeface="Arial" panose="020B0604020202020204" pitchFamily="34" charset="0"/>
            </a:endParaRPr>
          </a:p>
        </p:txBody>
      </p:sp>
      <p:graphicFrame>
        <p:nvGraphicFramePr>
          <p:cNvPr id="5" name="Diagrama 4"/>
          <p:cNvGraphicFramePr/>
          <p:nvPr/>
        </p:nvGraphicFramePr>
        <p:xfrm>
          <a:off x="1616257" y="692696"/>
          <a:ext cx="10574156" cy="55612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Abrir llave 5"/>
          <p:cNvSpPr/>
          <p:nvPr/>
        </p:nvSpPr>
        <p:spPr>
          <a:xfrm>
            <a:off x="6168008" y="4869160"/>
            <a:ext cx="360040" cy="1409252"/>
          </a:xfrm>
          <a:prstGeom prst="leftBrace">
            <a:avLst/>
          </a:prstGeom>
          <a:ln w="2222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7" name="CuadroTexto 6"/>
          <p:cNvSpPr txBox="1"/>
          <p:nvPr/>
        </p:nvSpPr>
        <p:spPr>
          <a:xfrm>
            <a:off x="6820776" y="4850577"/>
            <a:ext cx="2232248" cy="307777"/>
          </a:xfrm>
          <a:prstGeom prst="rect">
            <a:avLst/>
          </a:prstGeom>
          <a:noFill/>
        </p:spPr>
        <p:txBody>
          <a:bodyPr wrap="square" rtlCol="0">
            <a:spAutoFit/>
          </a:bodyPr>
          <a:lstStyle/>
          <a:p>
            <a:pPr marL="285750" indent="-285750">
              <a:buFont typeface="Wingdings" panose="05000000000000000000" pitchFamily="2" charset="2"/>
              <a:buChar char="§"/>
            </a:pPr>
            <a:r>
              <a:rPr lang="es-MX" sz="1400" u="sng" dirty="0">
                <a:latin typeface="Arial" panose="020B0604020202020204" pitchFamily="34" charset="0"/>
                <a:cs typeface="Arial" panose="020B0604020202020204" pitchFamily="34" charset="0"/>
              </a:rPr>
              <a:t>Límites Naturales</a:t>
            </a:r>
            <a:endParaRPr lang="en-US" sz="1400" u="sng" dirty="0">
              <a:latin typeface="Arial" panose="020B0604020202020204" pitchFamily="34" charset="0"/>
              <a:cs typeface="Arial" panose="020B0604020202020204" pitchFamily="34" charset="0"/>
            </a:endParaRPr>
          </a:p>
        </p:txBody>
      </p:sp>
      <p:sp>
        <p:nvSpPr>
          <p:cNvPr id="8" name="CuadroTexto 7"/>
          <p:cNvSpPr txBox="1"/>
          <p:nvPr/>
        </p:nvSpPr>
        <p:spPr>
          <a:xfrm>
            <a:off x="6820776" y="5599694"/>
            <a:ext cx="2232248" cy="307777"/>
          </a:xfrm>
          <a:prstGeom prst="rect">
            <a:avLst/>
          </a:prstGeom>
          <a:noFill/>
        </p:spPr>
        <p:txBody>
          <a:bodyPr wrap="square" rtlCol="0">
            <a:spAutoFit/>
          </a:bodyPr>
          <a:lstStyle/>
          <a:p>
            <a:pPr marL="285750" indent="-285750">
              <a:buFont typeface="Wingdings" panose="05000000000000000000" pitchFamily="2" charset="2"/>
              <a:buChar char="§"/>
            </a:pPr>
            <a:r>
              <a:rPr lang="es-MX" sz="1400" u="sng" dirty="0">
                <a:latin typeface="Arial" panose="020B0604020202020204" pitchFamily="34" charset="0"/>
                <a:cs typeface="Arial" panose="020B0604020202020204" pitchFamily="34" charset="0"/>
              </a:rPr>
              <a:t>Límites Artificiales</a:t>
            </a:r>
            <a:endParaRPr lang="en-US" sz="1400" u="sng" dirty="0">
              <a:latin typeface="Arial" panose="020B0604020202020204" pitchFamily="34" charset="0"/>
              <a:cs typeface="Arial" panose="020B0604020202020204" pitchFamily="34" charset="0"/>
            </a:endParaRPr>
          </a:p>
        </p:txBody>
      </p:sp>
      <p:sp>
        <p:nvSpPr>
          <p:cNvPr id="10" name="Rectángulo 9"/>
          <p:cNvSpPr/>
          <p:nvPr/>
        </p:nvSpPr>
        <p:spPr>
          <a:xfrm>
            <a:off x="6168008" y="5230361"/>
            <a:ext cx="4750940" cy="369332"/>
          </a:xfrm>
          <a:prstGeom prst="rect">
            <a:avLst/>
          </a:prstGeom>
        </p:spPr>
        <p:txBody>
          <a:bodyPr wrap="square">
            <a:spAutoFit/>
          </a:bodyPr>
          <a:lstStyle/>
          <a:p>
            <a:pPr marL="804863" algn="ctr">
              <a:lnSpc>
                <a:spcPct val="90000"/>
              </a:lnSpc>
            </a:pPr>
            <a:r>
              <a:rPr lang="es-ES" altLang="es-ES" sz="1000" b="1" dirty="0">
                <a:latin typeface="Arial" panose="020B0604020202020204" pitchFamily="34" charset="0"/>
                <a:cs typeface="Arial" panose="020B0604020202020204" pitchFamily="34" charset="0"/>
              </a:rPr>
              <a:t>Constituidos generalmente por algún accidente geográfico.</a:t>
            </a:r>
          </a:p>
          <a:p>
            <a:pPr marL="804863" algn="ctr">
              <a:lnSpc>
                <a:spcPct val="90000"/>
              </a:lnSpc>
            </a:pPr>
            <a:r>
              <a:rPr lang="es-ES" altLang="es-ES" sz="1000" b="1" dirty="0">
                <a:latin typeface="Arial" panose="020B0604020202020204" pitchFamily="34" charset="0"/>
                <a:cs typeface="Arial" panose="020B0604020202020204" pitchFamily="34" charset="0"/>
              </a:rPr>
              <a:t>  (Orográficos, topográficos, marítimos, fluviales y lacustres.)</a:t>
            </a:r>
          </a:p>
        </p:txBody>
      </p:sp>
      <p:sp>
        <p:nvSpPr>
          <p:cNvPr id="11" name="Rectángulo 10"/>
          <p:cNvSpPr/>
          <p:nvPr/>
        </p:nvSpPr>
        <p:spPr>
          <a:xfrm>
            <a:off x="6802638" y="5969494"/>
            <a:ext cx="4135764" cy="369332"/>
          </a:xfrm>
          <a:prstGeom prst="rect">
            <a:avLst/>
          </a:prstGeom>
        </p:spPr>
        <p:txBody>
          <a:bodyPr wrap="square">
            <a:spAutoFit/>
          </a:bodyPr>
          <a:lstStyle/>
          <a:p>
            <a:pPr marL="273050">
              <a:lnSpc>
                <a:spcPct val="90000"/>
              </a:lnSpc>
            </a:pPr>
            <a:r>
              <a:rPr lang="es-ES" altLang="es-ES" sz="1000" b="1" dirty="0">
                <a:latin typeface="Arial" panose="020B0604020202020204" pitchFamily="34" charset="0"/>
                <a:cs typeface="Arial" panose="020B0604020202020204" pitchFamily="34" charset="0"/>
              </a:rPr>
              <a:t>Son producto de la decisión humana y consisten en alguna línea geométrica.(Meridianos, paralelos, rectas, etc.)</a:t>
            </a:r>
          </a:p>
        </p:txBody>
      </p:sp>
    </p:spTree>
    <p:extLst>
      <p:ext uri="{BB962C8B-B14F-4D97-AF65-F5344CB8AC3E}">
        <p14:creationId xmlns:p14="http://schemas.microsoft.com/office/powerpoint/2010/main" val="3873679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911425" y="476673"/>
            <a:ext cx="10055225" cy="765175"/>
          </a:xfrm>
        </p:spPr>
        <p:txBody>
          <a:bodyPr>
            <a:normAutofit/>
          </a:bodyPr>
          <a:lstStyle/>
          <a:p>
            <a:pPr algn="ctr"/>
            <a:r>
              <a:rPr lang="es-MX" sz="3600" dirty="0">
                <a:latin typeface="Arial" panose="020B0604020202020204" pitchFamily="34" charset="0"/>
                <a:cs typeface="Arial" panose="020B0604020202020204" pitchFamily="34" charset="0"/>
              </a:rPr>
              <a:t>EJEMPLOS DE LÍMITES</a:t>
            </a:r>
            <a:endParaRPr lang="en-US" sz="3600" dirty="0">
              <a:latin typeface="Arial" panose="020B0604020202020204" pitchFamily="34" charset="0"/>
              <a:cs typeface="Arial" panose="020B0604020202020204" pitchFamily="34" charset="0"/>
            </a:endParaRPr>
          </a:p>
        </p:txBody>
      </p:sp>
      <p:pic>
        <p:nvPicPr>
          <p:cNvPr id="5" name="Picture 4" descr="Marco de las Tres Fronteras"/>
          <p:cNvPicPr>
            <a:picLocks noGrp="1" noChangeAspect="1" noChangeArrowheads="1"/>
          </p:cNvPicPr>
          <p:nvPr>
            <p:ph sz="half" idx="4294967295"/>
          </p:nvPr>
        </p:nvPicPr>
        <p:blipFill>
          <a:blip r:embed="rId2">
            <a:extLst>
              <a:ext uri="{28A0092B-C50C-407E-A947-70E740481C1C}">
                <a14:useLocalDpi xmlns:a14="http://schemas.microsoft.com/office/drawing/2010/main" val="0"/>
              </a:ext>
            </a:extLst>
          </a:blip>
          <a:stretch>
            <a:fillRect/>
          </a:stretch>
        </p:blipFill>
        <p:spPr bwMode="auto">
          <a:xfrm>
            <a:off x="479376" y="2728913"/>
            <a:ext cx="4637088" cy="309086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6" name="Marcador de texto 5"/>
          <p:cNvSpPr>
            <a:spLocks noGrp="1"/>
          </p:cNvSpPr>
          <p:nvPr>
            <p:ph type="body" idx="4294967295"/>
          </p:nvPr>
        </p:nvSpPr>
        <p:spPr>
          <a:xfrm>
            <a:off x="1589" y="1843088"/>
            <a:ext cx="4937125" cy="736600"/>
          </a:xfrm>
        </p:spPr>
        <p:txBody>
          <a:bodyPr>
            <a:normAutofit/>
          </a:bodyPr>
          <a:lstStyle/>
          <a:p>
            <a:pPr algn="ctr"/>
            <a:r>
              <a:rPr lang="es-MX" sz="2800" dirty="0">
                <a:latin typeface="Arial" panose="020B0604020202020204" pitchFamily="34" charset="0"/>
                <a:cs typeface="Arial" panose="020B0604020202020204" pitchFamily="34" charset="0"/>
              </a:rPr>
              <a:t>NATURAL </a:t>
            </a:r>
            <a:endParaRPr lang="en-US" sz="2800" dirty="0">
              <a:latin typeface="Arial" panose="020B0604020202020204" pitchFamily="34" charset="0"/>
              <a:cs typeface="Arial" panose="020B0604020202020204" pitchFamily="34" charset="0"/>
            </a:endParaRPr>
          </a:p>
        </p:txBody>
      </p:sp>
      <p:sp>
        <p:nvSpPr>
          <p:cNvPr id="7" name="Marcador de texto 6"/>
          <p:cNvSpPr>
            <a:spLocks noGrp="1"/>
          </p:cNvSpPr>
          <p:nvPr>
            <p:ph type="body" sz="quarter" idx="4294967295"/>
          </p:nvPr>
        </p:nvSpPr>
        <p:spPr>
          <a:xfrm>
            <a:off x="6672065" y="1978892"/>
            <a:ext cx="4935537" cy="736600"/>
          </a:xfrm>
        </p:spPr>
        <p:txBody>
          <a:bodyPr>
            <a:normAutofit/>
          </a:bodyPr>
          <a:lstStyle/>
          <a:p>
            <a:pPr algn="ctr"/>
            <a:r>
              <a:rPr lang="es-MX" sz="2800" dirty="0">
                <a:latin typeface="Arial" panose="020B0604020202020204" pitchFamily="34" charset="0"/>
                <a:cs typeface="Arial" panose="020B0604020202020204" pitchFamily="34" charset="0"/>
              </a:rPr>
              <a:t>ARTIFICIAL</a:t>
            </a:r>
            <a:endParaRPr lang="en-US" sz="2800" dirty="0">
              <a:latin typeface="Arial" panose="020B0604020202020204" pitchFamily="34" charset="0"/>
              <a:cs typeface="Arial" panose="020B0604020202020204" pitchFamily="34" charset="0"/>
            </a:endParaRPr>
          </a:p>
        </p:txBody>
      </p:sp>
      <p:pic>
        <p:nvPicPr>
          <p:cNvPr id="9" name="Picture 2" descr="yo qiero saver 5 ejemplos de fronteras artificiales - Brainly.lat"/>
          <p:cNvPicPr>
            <a:picLocks noGrp="1" noChangeAspect="1" noChangeArrowheads="1"/>
          </p:cNvPicPr>
          <p:nvPr>
            <p:ph sz="quarter" idx="4294967295"/>
          </p:nvPr>
        </p:nvPicPr>
        <p:blipFill>
          <a:blip r:embed="rId3">
            <a:extLst>
              <a:ext uri="{28A0092B-C50C-407E-A947-70E740481C1C}">
                <a14:useLocalDpi xmlns:a14="http://schemas.microsoft.com/office/drawing/2010/main" val="0"/>
              </a:ext>
            </a:extLst>
          </a:blip>
          <a:srcRect/>
          <a:stretch>
            <a:fillRect/>
          </a:stretch>
        </p:blipFill>
        <p:spPr bwMode="auto">
          <a:xfrm>
            <a:off x="6528049" y="2797175"/>
            <a:ext cx="4935537" cy="30226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41278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Nuestras Relaciones Internacionales en el mar exigen al Perú adherir a la  Convención del Mar de 1982|Blog USI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949" y="0"/>
            <a:ext cx="12188825" cy="6319192"/>
          </a:xfrm>
          <a:prstGeom prst="rect">
            <a:avLst/>
          </a:prstGeom>
          <a:noFill/>
          <a:extLst>
            <a:ext uri="{909E8E84-426E-40DD-AFC4-6F175D3DCCD1}">
              <a14:hiddenFill xmlns:a14="http://schemas.microsoft.com/office/drawing/2010/main">
                <a:solidFill>
                  <a:srgbClr val="FFFFFF"/>
                </a:solidFill>
              </a14:hiddenFill>
            </a:ext>
          </a:extLst>
        </p:spPr>
      </p:pic>
      <p:sp>
        <p:nvSpPr>
          <p:cNvPr id="7" name="CuadroTexto 6"/>
          <p:cNvSpPr txBox="1"/>
          <p:nvPr/>
        </p:nvSpPr>
        <p:spPr>
          <a:xfrm>
            <a:off x="1775520" y="5661249"/>
            <a:ext cx="9217024" cy="646331"/>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s-MX" sz="3600" dirty="0">
                <a:solidFill>
                  <a:schemeClr val="bg1"/>
                </a:solidFill>
                <a:latin typeface="Arial" panose="020B0604020202020204" pitchFamily="34" charset="0"/>
                <a:cs typeface="Arial" panose="020B0604020202020204" pitchFamily="34" charset="0"/>
              </a:rPr>
              <a:t>DERECHO INTERNACIONAL MARÍTIMO</a:t>
            </a:r>
            <a:endParaRPr lang="en-US" sz="36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169262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104392" y="234906"/>
            <a:ext cx="10055225" cy="693737"/>
          </a:xfrm>
        </p:spPr>
        <p:txBody>
          <a:bodyPr>
            <a:normAutofit/>
          </a:bodyPr>
          <a:lstStyle/>
          <a:p>
            <a:pPr algn="ctr"/>
            <a:r>
              <a:rPr lang="es-MX" sz="3200" dirty="0">
                <a:solidFill>
                  <a:schemeClr val="tx1"/>
                </a:solidFill>
                <a:latin typeface="Arial" panose="020B0604020202020204" pitchFamily="34" charset="0"/>
                <a:cs typeface="Arial" panose="020B0604020202020204" pitchFamily="34" charset="0"/>
              </a:rPr>
              <a:t>DEFINICIÓN</a:t>
            </a:r>
            <a:endParaRPr lang="en-US" sz="3200" dirty="0">
              <a:solidFill>
                <a:schemeClr val="tx1"/>
              </a:solidFill>
              <a:latin typeface="Arial" panose="020B0604020202020204" pitchFamily="34" charset="0"/>
              <a:cs typeface="Arial" panose="020B0604020202020204" pitchFamily="34" charset="0"/>
            </a:endParaRPr>
          </a:p>
        </p:txBody>
      </p:sp>
      <p:sp>
        <p:nvSpPr>
          <p:cNvPr id="3" name="Rectángulo 2"/>
          <p:cNvSpPr/>
          <p:nvPr/>
        </p:nvSpPr>
        <p:spPr>
          <a:xfrm>
            <a:off x="1067758" y="3284984"/>
            <a:ext cx="4907608" cy="707886"/>
          </a:xfrm>
          <a:prstGeom prst="rect">
            <a:avLst/>
          </a:prstGeom>
        </p:spPr>
        <p:txBody>
          <a:bodyPr wrap="square">
            <a:spAutoFit/>
          </a:bodyPr>
          <a:lstStyle/>
          <a:p>
            <a:pPr algn="just">
              <a:defRPr/>
            </a:pPr>
            <a:endParaRPr lang="es-ES" altLang="es-ES" sz="2000" dirty="0">
              <a:latin typeface="Arial" panose="020B0604020202020204" pitchFamily="34" charset="0"/>
              <a:cs typeface="Arial" panose="020B0604020202020204" pitchFamily="34" charset="0"/>
            </a:endParaRPr>
          </a:p>
          <a:p>
            <a:pPr algn="just">
              <a:defRPr/>
            </a:pPr>
            <a:endParaRPr lang="es-ES" altLang="es-ES" sz="2000" i="1" dirty="0">
              <a:latin typeface="Arial" panose="020B0604020202020204" pitchFamily="34" charset="0"/>
              <a:cs typeface="Arial" panose="020B0604020202020204" pitchFamily="34" charset="0"/>
            </a:endParaRPr>
          </a:p>
        </p:txBody>
      </p:sp>
      <p:sp>
        <p:nvSpPr>
          <p:cNvPr id="8" name="Rectángulo 7"/>
          <p:cNvSpPr/>
          <p:nvPr/>
        </p:nvSpPr>
        <p:spPr>
          <a:xfrm>
            <a:off x="479376" y="1340768"/>
            <a:ext cx="11305256" cy="5355312"/>
          </a:xfrm>
          <a:prstGeom prst="rect">
            <a:avLst/>
          </a:prstGeom>
        </p:spPr>
        <p:txBody>
          <a:bodyPr wrap="square">
            <a:spAutoFit/>
          </a:bodyPr>
          <a:lstStyle/>
          <a:p>
            <a:pPr algn="ctr"/>
            <a:r>
              <a:rPr lang="es-ES" altLang="es-ES" sz="2800" dirty="0">
                <a:latin typeface="Arial" panose="020B0604020202020204" pitchFamily="34" charset="0"/>
                <a:cs typeface="Arial" panose="020B0604020202020204" pitchFamily="34" charset="0"/>
              </a:rPr>
              <a:t>N°1</a:t>
            </a:r>
          </a:p>
          <a:p>
            <a:pPr algn="ctr"/>
            <a:endParaRPr lang="es-ES" altLang="es-ES" sz="2800" dirty="0">
              <a:latin typeface="Arial" panose="020B0604020202020204" pitchFamily="34" charset="0"/>
              <a:cs typeface="Arial" panose="020B0604020202020204" pitchFamily="34" charset="0"/>
            </a:endParaRPr>
          </a:p>
          <a:p>
            <a:pPr algn="just"/>
            <a:r>
              <a:rPr lang="es-ES" altLang="es-ES" sz="2000" dirty="0">
                <a:latin typeface="Arial" panose="020B0604020202020204" pitchFamily="34" charset="0"/>
                <a:cs typeface="Arial" panose="020B0604020202020204" pitchFamily="34" charset="0"/>
              </a:rPr>
              <a:t> “Normas, principios y costumbres del derecho internacional que regulan las situaciones jurídicas y de facto, relaciones internacionales voluntarias y no voluntarias entre </a:t>
            </a:r>
            <a:r>
              <a:rPr lang="es-ES" altLang="es-ES" sz="2000" u="sng" dirty="0">
                <a:latin typeface="Arial" panose="020B0604020202020204" pitchFamily="34" charset="0"/>
                <a:cs typeface="Arial" panose="020B0604020202020204" pitchFamily="34" charset="0"/>
              </a:rPr>
              <a:t>sujetos de derecho internacional</a:t>
            </a:r>
            <a:r>
              <a:rPr lang="es-ES" altLang="es-ES" sz="2000" dirty="0">
                <a:latin typeface="Arial" panose="020B0604020202020204" pitchFamily="34" charset="0"/>
                <a:cs typeface="Arial" panose="020B0604020202020204" pitchFamily="34" charset="0"/>
              </a:rPr>
              <a:t> ocurridas dentro o fuera del territorio marítimo de un Estado, estableciendo </a:t>
            </a:r>
            <a:r>
              <a:rPr lang="es-ES" altLang="es-ES" sz="2000" u="sng" dirty="0">
                <a:latin typeface="Arial" panose="020B0604020202020204" pitchFamily="34" charset="0"/>
                <a:cs typeface="Arial" panose="020B0604020202020204" pitchFamily="34" charset="0"/>
              </a:rPr>
              <a:t>derechos y obligaciones</a:t>
            </a:r>
            <a:r>
              <a:rPr lang="es-ES" altLang="es-ES" sz="2000" dirty="0">
                <a:latin typeface="Arial" panose="020B0604020202020204" pitchFamily="34" charset="0"/>
                <a:cs typeface="Arial" panose="020B0604020202020204" pitchFamily="34" charset="0"/>
              </a:rPr>
              <a:t> para las partes con el objeto de lograr un </a:t>
            </a:r>
            <a:r>
              <a:rPr lang="es-ES" altLang="es-ES" sz="2000" u="sng" dirty="0">
                <a:latin typeface="Arial" panose="020B0604020202020204" pitchFamily="34" charset="0"/>
                <a:cs typeface="Arial" panose="020B0604020202020204" pitchFamily="34" charset="0"/>
              </a:rPr>
              <a:t>uso equitativo de los diferentes espacios marítimos</a:t>
            </a:r>
            <a:r>
              <a:rPr lang="es-ES" altLang="es-ES" sz="2000" dirty="0">
                <a:latin typeface="Arial" panose="020B0604020202020204" pitchFamily="34" charset="0"/>
                <a:cs typeface="Arial" panose="020B0604020202020204" pitchFamily="34" charset="0"/>
              </a:rPr>
              <a:t>”.</a:t>
            </a:r>
          </a:p>
          <a:p>
            <a:pPr marL="457200" indent="-457200" algn="just">
              <a:buFont typeface="+mj-lt"/>
              <a:buAutoNum type="arabicPeriod"/>
            </a:pPr>
            <a:endParaRPr lang="es-ES" altLang="es-ES" sz="2000" dirty="0">
              <a:latin typeface="Arial" panose="020B0604020202020204" pitchFamily="34" charset="0"/>
              <a:cs typeface="Arial" panose="020B0604020202020204" pitchFamily="34" charset="0"/>
            </a:endParaRPr>
          </a:p>
          <a:p>
            <a:pPr algn="ctr"/>
            <a:r>
              <a:rPr lang="es-ES" altLang="es-ES" sz="2800" dirty="0">
                <a:latin typeface="Arial" panose="020B0604020202020204" pitchFamily="34" charset="0"/>
                <a:cs typeface="Arial" panose="020B0604020202020204" pitchFamily="34" charset="0"/>
              </a:rPr>
              <a:t>N°2 </a:t>
            </a:r>
          </a:p>
          <a:p>
            <a:pPr algn="ctr"/>
            <a:endParaRPr lang="es-ES" altLang="es-ES" sz="2000" dirty="0">
              <a:latin typeface="Arial" panose="020B0604020202020204" pitchFamily="34" charset="0"/>
              <a:cs typeface="Arial" panose="020B0604020202020204" pitchFamily="34" charset="0"/>
            </a:endParaRPr>
          </a:p>
          <a:p>
            <a:pPr algn="just"/>
            <a:r>
              <a:rPr lang="es-ES" altLang="es-ES" sz="2000" dirty="0">
                <a:latin typeface="Arial" panose="020B0604020202020204" pitchFamily="34" charset="0"/>
                <a:cs typeface="Arial" panose="020B0604020202020204" pitchFamily="34" charset="0"/>
              </a:rPr>
              <a:t>“El Derecho Internacional Marítimo es la sección del Derecho Internacional Público que regula las relaciones internacionales en el medio marítimo y acuático, así como su explotación. Lo hace mediante normas escritas y no escritas.”</a:t>
            </a:r>
          </a:p>
          <a:p>
            <a:pPr algn="just"/>
            <a:endParaRPr lang="en-US" sz="2000" dirty="0"/>
          </a:p>
          <a:p>
            <a:pPr algn="just">
              <a:lnSpc>
                <a:spcPct val="100000"/>
              </a:lnSpc>
            </a:pPr>
            <a:endParaRPr lang="es-ES" altLang="es-ES" sz="2000" dirty="0">
              <a:latin typeface="Arial" panose="020B0604020202020204" pitchFamily="34" charset="0"/>
              <a:cs typeface="Arial" panose="020B0604020202020204" pitchFamily="34" charset="0"/>
            </a:endParaRPr>
          </a:p>
          <a:p>
            <a:pPr>
              <a:lnSpc>
                <a:spcPct val="100000"/>
              </a:lnSpc>
            </a:pPr>
            <a:endParaRPr lang="en-US" dirty="0"/>
          </a:p>
        </p:txBody>
      </p:sp>
    </p:spTree>
    <p:extLst>
      <p:ext uri="{BB962C8B-B14F-4D97-AF65-F5344CB8AC3E}">
        <p14:creationId xmlns:p14="http://schemas.microsoft.com/office/powerpoint/2010/main" val="40279865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grpId="0"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anim calcmode="lin" valueType="num">
                                      <p:cBhvr>
                                        <p:cTn id="11" dur="500" fill="hold"/>
                                        <p:tgtEl>
                                          <p:spTgt spid="8">
                                            <p:txEl>
                                              <p:pRg st="0" end="0"/>
                                            </p:txEl>
                                          </p:spTgt>
                                        </p:tgtEl>
                                        <p:attrNameLst>
                                          <p:attrName>ppt_w</p:attrName>
                                        </p:attrNameLst>
                                      </p:cBhvr>
                                      <p:tavLst>
                                        <p:tav tm="0">
                                          <p:val>
                                            <p:fltVal val="0"/>
                                          </p:val>
                                        </p:tav>
                                        <p:tav tm="100000">
                                          <p:val>
                                            <p:strVal val="#ppt_w"/>
                                          </p:val>
                                        </p:tav>
                                      </p:tavLst>
                                    </p:anim>
                                    <p:anim calcmode="lin" valueType="num">
                                      <p:cBhvr>
                                        <p:cTn id="12" dur="5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13" dur="500"/>
                                        <p:tgtEl>
                                          <p:spTgt spid="8">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8">
                                            <p:txEl>
                                              <p:pRg st="2" end="2"/>
                                            </p:txEl>
                                          </p:spTgt>
                                        </p:tgtEl>
                                        <p:attrNameLst>
                                          <p:attrName>style.visibility</p:attrName>
                                        </p:attrNameLst>
                                      </p:cBhvr>
                                      <p:to>
                                        <p:strVal val="visible"/>
                                      </p:to>
                                    </p:set>
                                    <p:anim calcmode="lin" valueType="num">
                                      <p:cBhvr>
                                        <p:cTn id="18" dur="500" fill="hold"/>
                                        <p:tgtEl>
                                          <p:spTgt spid="8">
                                            <p:txEl>
                                              <p:pRg st="2" end="2"/>
                                            </p:txEl>
                                          </p:spTgt>
                                        </p:tgtEl>
                                        <p:attrNameLst>
                                          <p:attrName>ppt_w</p:attrName>
                                        </p:attrNameLst>
                                      </p:cBhvr>
                                      <p:tavLst>
                                        <p:tav tm="0">
                                          <p:val>
                                            <p:fltVal val="0"/>
                                          </p:val>
                                        </p:tav>
                                        <p:tav tm="100000">
                                          <p:val>
                                            <p:strVal val="#ppt_w"/>
                                          </p:val>
                                        </p:tav>
                                      </p:tavLst>
                                    </p:anim>
                                    <p:anim calcmode="lin" valueType="num">
                                      <p:cBhvr>
                                        <p:cTn id="19" dur="500" fill="hold"/>
                                        <p:tgtEl>
                                          <p:spTgt spid="8">
                                            <p:txEl>
                                              <p:pRg st="2" end="2"/>
                                            </p:txEl>
                                          </p:spTgt>
                                        </p:tgtEl>
                                        <p:attrNameLst>
                                          <p:attrName>ppt_h</p:attrName>
                                        </p:attrNameLst>
                                      </p:cBhvr>
                                      <p:tavLst>
                                        <p:tav tm="0">
                                          <p:val>
                                            <p:fltVal val="0"/>
                                          </p:val>
                                        </p:tav>
                                        <p:tav tm="100000">
                                          <p:val>
                                            <p:strVal val="#ppt_h"/>
                                          </p:val>
                                        </p:tav>
                                      </p:tavLst>
                                    </p:anim>
                                    <p:animEffect transition="in" filter="fade">
                                      <p:cBhvr>
                                        <p:cTn id="20" dur="500"/>
                                        <p:tgtEl>
                                          <p:spTgt spid="8">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8">
                                            <p:txEl>
                                              <p:pRg st="4" end="4"/>
                                            </p:txEl>
                                          </p:spTgt>
                                        </p:tgtEl>
                                        <p:attrNameLst>
                                          <p:attrName>style.visibility</p:attrName>
                                        </p:attrNameLst>
                                      </p:cBhvr>
                                      <p:to>
                                        <p:strVal val="visible"/>
                                      </p:to>
                                    </p:set>
                                    <p:anim calcmode="lin" valueType="num">
                                      <p:cBhvr>
                                        <p:cTn id="25" dur="500" fill="hold"/>
                                        <p:tgtEl>
                                          <p:spTgt spid="8">
                                            <p:txEl>
                                              <p:pRg st="4" end="4"/>
                                            </p:txEl>
                                          </p:spTgt>
                                        </p:tgtEl>
                                        <p:attrNameLst>
                                          <p:attrName>ppt_w</p:attrName>
                                        </p:attrNameLst>
                                      </p:cBhvr>
                                      <p:tavLst>
                                        <p:tav tm="0">
                                          <p:val>
                                            <p:fltVal val="0"/>
                                          </p:val>
                                        </p:tav>
                                        <p:tav tm="100000">
                                          <p:val>
                                            <p:strVal val="#ppt_w"/>
                                          </p:val>
                                        </p:tav>
                                      </p:tavLst>
                                    </p:anim>
                                    <p:anim calcmode="lin" valueType="num">
                                      <p:cBhvr>
                                        <p:cTn id="26" dur="500" fill="hold"/>
                                        <p:tgtEl>
                                          <p:spTgt spid="8">
                                            <p:txEl>
                                              <p:pRg st="4" end="4"/>
                                            </p:txEl>
                                          </p:spTgt>
                                        </p:tgtEl>
                                        <p:attrNameLst>
                                          <p:attrName>ppt_h</p:attrName>
                                        </p:attrNameLst>
                                      </p:cBhvr>
                                      <p:tavLst>
                                        <p:tav tm="0">
                                          <p:val>
                                            <p:fltVal val="0"/>
                                          </p:val>
                                        </p:tav>
                                        <p:tav tm="100000">
                                          <p:val>
                                            <p:strVal val="#ppt_h"/>
                                          </p:val>
                                        </p:tav>
                                      </p:tavLst>
                                    </p:anim>
                                    <p:animEffect transition="in" filter="fade">
                                      <p:cBhvr>
                                        <p:cTn id="27" dur="500"/>
                                        <p:tgtEl>
                                          <p:spTgt spid="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3" presetClass="entr" presetSubtype="16" fill="hold" grpId="0" nodeType="clickEffect">
                                  <p:stCondLst>
                                    <p:cond delay="0"/>
                                  </p:stCondLst>
                                  <p:childTnLst>
                                    <p:set>
                                      <p:cBhvr>
                                        <p:cTn id="31" dur="1" fill="hold">
                                          <p:stCondLst>
                                            <p:cond delay="0"/>
                                          </p:stCondLst>
                                        </p:cTn>
                                        <p:tgtEl>
                                          <p:spTgt spid="8">
                                            <p:txEl>
                                              <p:pRg st="6" end="6"/>
                                            </p:txEl>
                                          </p:spTgt>
                                        </p:tgtEl>
                                        <p:attrNameLst>
                                          <p:attrName>style.visibility</p:attrName>
                                        </p:attrNameLst>
                                      </p:cBhvr>
                                      <p:to>
                                        <p:strVal val="visible"/>
                                      </p:to>
                                    </p:set>
                                    <p:anim calcmode="lin" valueType="num">
                                      <p:cBhvr>
                                        <p:cTn id="32" dur="500" fill="hold"/>
                                        <p:tgtEl>
                                          <p:spTgt spid="8">
                                            <p:txEl>
                                              <p:pRg st="6" end="6"/>
                                            </p:txEl>
                                          </p:spTgt>
                                        </p:tgtEl>
                                        <p:attrNameLst>
                                          <p:attrName>ppt_w</p:attrName>
                                        </p:attrNameLst>
                                      </p:cBhvr>
                                      <p:tavLst>
                                        <p:tav tm="0">
                                          <p:val>
                                            <p:fltVal val="0"/>
                                          </p:val>
                                        </p:tav>
                                        <p:tav tm="100000">
                                          <p:val>
                                            <p:strVal val="#ppt_w"/>
                                          </p:val>
                                        </p:tav>
                                      </p:tavLst>
                                    </p:anim>
                                    <p:anim calcmode="lin" valueType="num">
                                      <p:cBhvr>
                                        <p:cTn id="33" dur="500" fill="hold"/>
                                        <p:tgtEl>
                                          <p:spTgt spid="8">
                                            <p:txEl>
                                              <p:pRg st="6" end="6"/>
                                            </p:txEl>
                                          </p:spTgt>
                                        </p:tgtEl>
                                        <p:attrNameLst>
                                          <p:attrName>ppt_h</p:attrName>
                                        </p:attrNameLst>
                                      </p:cBhvr>
                                      <p:tavLst>
                                        <p:tav tm="0">
                                          <p:val>
                                            <p:fltVal val="0"/>
                                          </p:val>
                                        </p:tav>
                                        <p:tav tm="100000">
                                          <p:val>
                                            <p:strVal val="#ppt_h"/>
                                          </p:val>
                                        </p:tav>
                                      </p:tavLst>
                                    </p:anim>
                                    <p:animEffect transition="in" filter="fade">
                                      <p:cBhvr>
                                        <p:cTn id="34"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397553" y="188641"/>
            <a:ext cx="9782175" cy="720080"/>
          </a:xfrm>
        </p:spPr>
        <p:txBody>
          <a:bodyPr>
            <a:normAutofit fontScale="90000"/>
          </a:bodyPr>
          <a:lstStyle/>
          <a:p>
            <a:pPr algn="ctr"/>
            <a:r>
              <a:rPr lang="es-MX" sz="3200" b="1" u="sng" dirty="0">
                <a:solidFill>
                  <a:schemeClr val="tx1"/>
                </a:solidFill>
                <a:latin typeface="Arial" panose="020B0604020202020204" pitchFamily="34" charset="0"/>
                <a:cs typeface="Arial" panose="020B0604020202020204" pitchFamily="34" charset="0"/>
              </a:rPr>
              <a:t>FUENTES</a:t>
            </a:r>
            <a:r>
              <a:rPr lang="es-MX" sz="3200" dirty="0">
                <a:solidFill>
                  <a:schemeClr val="tx1"/>
                </a:solidFill>
                <a:latin typeface="Arial" panose="020B0604020202020204" pitchFamily="34" charset="0"/>
                <a:cs typeface="Arial" panose="020B0604020202020204" pitchFamily="34" charset="0"/>
              </a:rPr>
              <a:t> DEL DERECHO INTERNACIONAL MARÍTIMO</a:t>
            </a:r>
            <a:endParaRPr lang="en-US" sz="3200" dirty="0">
              <a:solidFill>
                <a:schemeClr val="tx1"/>
              </a:solidFill>
              <a:latin typeface="Arial" panose="020B0604020202020204" pitchFamily="34" charset="0"/>
              <a:cs typeface="Arial" panose="020B0604020202020204" pitchFamily="34" charset="0"/>
            </a:endParaRPr>
          </a:p>
        </p:txBody>
      </p:sp>
      <p:graphicFrame>
        <p:nvGraphicFramePr>
          <p:cNvPr id="4" name="Diagrama 3"/>
          <p:cNvGraphicFramePr/>
          <p:nvPr/>
        </p:nvGraphicFramePr>
        <p:xfrm>
          <a:off x="1199457" y="2132856"/>
          <a:ext cx="10178369" cy="39327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080203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graphicEl>
                                              <a:dgm id="{3732B62A-2331-47A6-AA90-E05B355EFAD5}"/>
                                            </p:graphicEl>
                                          </p:spTgt>
                                        </p:tgtEl>
                                        <p:attrNameLst>
                                          <p:attrName>style.visibility</p:attrName>
                                        </p:attrNameLst>
                                      </p:cBhvr>
                                      <p:to>
                                        <p:strVal val="visible"/>
                                      </p:to>
                                    </p:set>
                                    <p:anim calcmode="lin" valueType="num">
                                      <p:cBhvr>
                                        <p:cTn id="7" dur="500" fill="hold"/>
                                        <p:tgtEl>
                                          <p:spTgt spid="4">
                                            <p:graphicEl>
                                              <a:dgm id="{3732B62A-2331-47A6-AA90-E05B355EFAD5}"/>
                                            </p:graphicEl>
                                          </p:spTgt>
                                        </p:tgtEl>
                                        <p:attrNameLst>
                                          <p:attrName>ppt_w</p:attrName>
                                        </p:attrNameLst>
                                      </p:cBhvr>
                                      <p:tavLst>
                                        <p:tav tm="0">
                                          <p:val>
                                            <p:fltVal val="0"/>
                                          </p:val>
                                        </p:tav>
                                        <p:tav tm="100000">
                                          <p:val>
                                            <p:strVal val="#ppt_w"/>
                                          </p:val>
                                        </p:tav>
                                      </p:tavLst>
                                    </p:anim>
                                    <p:anim calcmode="lin" valueType="num">
                                      <p:cBhvr>
                                        <p:cTn id="8" dur="500" fill="hold"/>
                                        <p:tgtEl>
                                          <p:spTgt spid="4">
                                            <p:graphicEl>
                                              <a:dgm id="{3732B62A-2331-47A6-AA90-E05B355EFAD5}"/>
                                            </p:graphicEl>
                                          </p:spTgt>
                                        </p:tgtEl>
                                        <p:attrNameLst>
                                          <p:attrName>ppt_h</p:attrName>
                                        </p:attrNameLst>
                                      </p:cBhvr>
                                      <p:tavLst>
                                        <p:tav tm="0">
                                          <p:val>
                                            <p:fltVal val="0"/>
                                          </p:val>
                                        </p:tav>
                                        <p:tav tm="100000">
                                          <p:val>
                                            <p:strVal val="#ppt_h"/>
                                          </p:val>
                                        </p:tav>
                                      </p:tavLst>
                                    </p:anim>
                                    <p:animEffect transition="in" filter="fade">
                                      <p:cBhvr>
                                        <p:cTn id="9" dur="500"/>
                                        <p:tgtEl>
                                          <p:spTgt spid="4">
                                            <p:graphicEl>
                                              <a:dgm id="{3732B62A-2331-47A6-AA90-E05B355EFAD5}"/>
                                            </p:graphic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graphicEl>
                                              <a:dgm id="{7EC2206F-14D7-466A-A97D-33E898268C61}"/>
                                            </p:graphicEl>
                                          </p:spTgt>
                                        </p:tgtEl>
                                        <p:attrNameLst>
                                          <p:attrName>style.visibility</p:attrName>
                                        </p:attrNameLst>
                                      </p:cBhvr>
                                      <p:to>
                                        <p:strVal val="visible"/>
                                      </p:to>
                                    </p:set>
                                    <p:anim calcmode="lin" valueType="num">
                                      <p:cBhvr>
                                        <p:cTn id="14" dur="500" fill="hold"/>
                                        <p:tgtEl>
                                          <p:spTgt spid="4">
                                            <p:graphicEl>
                                              <a:dgm id="{7EC2206F-14D7-466A-A97D-33E898268C61}"/>
                                            </p:graphicEl>
                                          </p:spTgt>
                                        </p:tgtEl>
                                        <p:attrNameLst>
                                          <p:attrName>ppt_w</p:attrName>
                                        </p:attrNameLst>
                                      </p:cBhvr>
                                      <p:tavLst>
                                        <p:tav tm="0">
                                          <p:val>
                                            <p:fltVal val="0"/>
                                          </p:val>
                                        </p:tav>
                                        <p:tav tm="100000">
                                          <p:val>
                                            <p:strVal val="#ppt_w"/>
                                          </p:val>
                                        </p:tav>
                                      </p:tavLst>
                                    </p:anim>
                                    <p:anim calcmode="lin" valueType="num">
                                      <p:cBhvr>
                                        <p:cTn id="15" dur="500" fill="hold"/>
                                        <p:tgtEl>
                                          <p:spTgt spid="4">
                                            <p:graphicEl>
                                              <a:dgm id="{7EC2206F-14D7-466A-A97D-33E898268C61}"/>
                                            </p:graphicEl>
                                          </p:spTgt>
                                        </p:tgtEl>
                                        <p:attrNameLst>
                                          <p:attrName>ppt_h</p:attrName>
                                        </p:attrNameLst>
                                      </p:cBhvr>
                                      <p:tavLst>
                                        <p:tav tm="0">
                                          <p:val>
                                            <p:fltVal val="0"/>
                                          </p:val>
                                        </p:tav>
                                        <p:tav tm="100000">
                                          <p:val>
                                            <p:strVal val="#ppt_h"/>
                                          </p:val>
                                        </p:tav>
                                      </p:tavLst>
                                    </p:anim>
                                    <p:animEffect transition="in" filter="fade">
                                      <p:cBhvr>
                                        <p:cTn id="16" dur="500"/>
                                        <p:tgtEl>
                                          <p:spTgt spid="4">
                                            <p:graphicEl>
                                              <a:dgm id="{7EC2206F-14D7-466A-A97D-33E898268C61}"/>
                                            </p:graphic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4">
                                            <p:graphicEl>
                                              <a:dgm id="{85E7FD7F-DB19-4927-9218-87978F4C55EA}"/>
                                            </p:graphicEl>
                                          </p:spTgt>
                                        </p:tgtEl>
                                        <p:attrNameLst>
                                          <p:attrName>style.visibility</p:attrName>
                                        </p:attrNameLst>
                                      </p:cBhvr>
                                      <p:to>
                                        <p:strVal val="visible"/>
                                      </p:to>
                                    </p:set>
                                    <p:anim calcmode="lin" valueType="num">
                                      <p:cBhvr>
                                        <p:cTn id="21" dur="500" fill="hold"/>
                                        <p:tgtEl>
                                          <p:spTgt spid="4">
                                            <p:graphicEl>
                                              <a:dgm id="{85E7FD7F-DB19-4927-9218-87978F4C55EA}"/>
                                            </p:graphicEl>
                                          </p:spTgt>
                                        </p:tgtEl>
                                        <p:attrNameLst>
                                          <p:attrName>ppt_w</p:attrName>
                                        </p:attrNameLst>
                                      </p:cBhvr>
                                      <p:tavLst>
                                        <p:tav tm="0">
                                          <p:val>
                                            <p:fltVal val="0"/>
                                          </p:val>
                                        </p:tav>
                                        <p:tav tm="100000">
                                          <p:val>
                                            <p:strVal val="#ppt_w"/>
                                          </p:val>
                                        </p:tav>
                                      </p:tavLst>
                                    </p:anim>
                                    <p:anim calcmode="lin" valueType="num">
                                      <p:cBhvr>
                                        <p:cTn id="22" dur="500" fill="hold"/>
                                        <p:tgtEl>
                                          <p:spTgt spid="4">
                                            <p:graphicEl>
                                              <a:dgm id="{85E7FD7F-DB19-4927-9218-87978F4C55EA}"/>
                                            </p:graphicEl>
                                          </p:spTgt>
                                        </p:tgtEl>
                                        <p:attrNameLst>
                                          <p:attrName>ppt_h</p:attrName>
                                        </p:attrNameLst>
                                      </p:cBhvr>
                                      <p:tavLst>
                                        <p:tav tm="0">
                                          <p:val>
                                            <p:fltVal val="0"/>
                                          </p:val>
                                        </p:tav>
                                        <p:tav tm="100000">
                                          <p:val>
                                            <p:strVal val="#ppt_h"/>
                                          </p:val>
                                        </p:tav>
                                      </p:tavLst>
                                    </p:anim>
                                    <p:animEffect transition="in" filter="fade">
                                      <p:cBhvr>
                                        <p:cTn id="23" dur="500"/>
                                        <p:tgtEl>
                                          <p:spTgt spid="4">
                                            <p:graphicEl>
                                              <a:dgm id="{85E7FD7F-DB19-4927-9218-87978F4C55EA}"/>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4">
                                            <p:graphicEl>
                                              <a:dgm id="{DAD5CDE6-4B5F-4B5C-A9F8-AC5DAD889251}"/>
                                            </p:graphicEl>
                                          </p:spTgt>
                                        </p:tgtEl>
                                        <p:attrNameLst>
                                          <p:attrName>style.visibility</p:attrName>
                                        </p:attrNameLst>
                                      </p:cBhvr>
                                      <p:to>
                                        <p:strVal val="visible"/>
                                      </p:to>
                                    </p:set>
                                    <p:anim calcmode="lin" valueType="num">
                                      <p:cBhvr>
                                        <p:cTn id="28" dur="500" fill="hold"/>
                                        <p:tgtEl>
                                          <p:spTgt spid="4">
                                            <p:graphicEl>
                                              <a:dgm id="{DAD5CDE6-4B5F-4B5C-A9F8-AC5DAD889251}"/>
                                            </p:graphicEl>
                                          </p:spTgt>
                                        </p:tgtEl>
                                        <p:attrNameLst>
                                          <p:attrName>ppt_w</p:attrName>
                                        </p:attrNameLst>
                                      </p:cBhvr>
                                      <p:tavLst>
                                        <p:tav tm="0">
                                          <p:val>
                                            <p:fltVal val="0"/>
                                          </p:val>
                                        </p:tav>
                                        <p:tav tm="100000">
                                          <p:val>
                                            <p:strVal val="#ppt_w"/>
                                          </p:val>
                                        </p:tav>
                                      </p:tavLst>
                                    </p:anim>
                                    <p:anim calcmode="lin" valueType="num">
                                      <p:cBhvr>
                                        <p:cTn id="29" dur="500" fill="hold"/>
                                        <p:tgtEl>
                                          <p:spTgt spid="4">
                                            <p:graphicEl>
                                              <a:dgm id="{DAD5CDE6-4B5F-4B5C-A9F8-AC5DAD889251}"/>
                                            </p:graphicEl>
                                          </p:spTgt>
                                        </p:tgtEl>
                                        <p:attrNameLst>
                                          <p:attrName>ppt_h</p:attrName>
                                        </p:attrNameLst>
                                      </p:cBhvr>
                                      <p:tavLst>
                                        <p:tav tm="0">
                                          <p:val>
                                            <p:fltVal val="0"/>
                                          </p:val>
                                        </p:tav>
                                        <p:tav tm="100000">
                                          <p:val>
                                            <p:strVal val="#ppt_h"/>
                                          </p:val>
                                        </p:tav>
                                      </p:tavLst>
                                    </p:anim>
                                    <p:animEffect transition="in" filter="fade">
                                      <p:cBhvr>
                                        <p:cTn id="30" dur="500"/>
                                        <p:tgtEl>
                                          <p:spTgt spid="4">
                                            <p:graphicEl>
                                              <a:dgm id="{DAD5CDE6-4B5F-4B5C-A9F8-AC5DAD88925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Ecuador en ONU ar Twitter: &quot;Hoy, en la presentación del informe de la Corte  Internacional de Justicia ante la Asamblea General, el Emb. @cristianespi  reiteró el apoyo y el respeto del 🇪🇨Ecuad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25732" y="260648"/>
            <a:ext cx="1397720" cy="916266"/>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7 disputas entre países de América Latina que deben resolverse ante la Corte  Internacional de Justicia de La Haya - La Tercer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54" y="-1"/>
            <a:ext cx="12188826" cy="6309321"/>
          </a:xfrm>
          <a:prstGeom prst="rect">
            <a:avLst/>
          </a:prstGeom>
          <a:noFill/>
          <a:extLst>
            <a:ext uri="{909E8E84-426E-40DD-AFC4-6F175D3DCCD1}">
              <a14:hiddenFill xmlns:a14="http://schemas.microsoft.com/office/drawing/2010/main">
                <a:solidFill>
                  <a:srgbClr val="FFFFFF"/>
                </a:solidFill>
              </a14:hiddenFill>
            </a:ext>
          </a:extLst>
        </p:spPr>
      </p:pic>
      <p:sp>
        <p:nvSpPr>
          <p:cNvPr id="5" name="CuadroTexto 4"/>
          <p:cNvSpPr txBox="1"/>
          <p:nvPr/>
        </p:nvSpPr>
        <p:spPr>
          <a:xfrm>
            <a:off x="27854" y="3477777"/>
            <a:ext cx="12213346" cy="3170099"/>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es-MX" sz="2000" b="1" u="sng" dirty="0">
                <a:solidFill>
                  <a:schemeClr val="tx1"/>
                </a:solidFill>
                <a:latin typeface="Arial" panose="020B0604020202020204" pitchFamily="34" charset="0"/>
                <a:cs typeface="Arial" panose="020B0604020202020204" pitchFamily="34" charset="0"/>
              </a:rPr>
              <a:t>Art., 38, Estatuto Corte Internacional de Justicia</a:t>
            </a:r>
          </a:p>
          <a:p>
            <a:pPr algn="ctr"/>
            <a:endParaRPr lang="es-MX" sz="2000" b="1" u="sng" dirty="0">
              <a:solidFill>
                <a:schemeClr val="tx1"/>
              </a:solidFill>
              <a:latin typeface="Arial" panose="020B0604020202020204" pitchFamily="34" charset="0"/>
              <a:cs typeface="Arial" panose="020B0604020202020204" pitchFamily="34" charset="0"/>
            </a:endParaRPr>
          </a:p>
          <a:p>
            <a:pPr algn="just"/>
            <a:r>
              <a:rPr lang="es-MX" sz="2000" dirty="0">
                <a:solidFill>
                  <a:schemeClr val="tx1"/>
                </a:solidFill>
                <a:latin typeface="Arial" panose="020B0604020202020204" pitchFamily="34" charset="0"/>
                <a:cs typeface="Arial" panose="020B0604020202020204" pitchFamily="34" charset="0"/>
              </a:rPr>
              <a:t>“1. La Corte, cuya función es decidir conforme al derecho internacional las controversias que le sean sometidas, deberá aplicar: a. las </a:t>
            </a:r>
            <a:r>
              <a:rPr lang="es-MX" sz="2000" u="sng" dirty="0">
                <a:solidFill>
                  <a:schemeClr val="tx1"/>
                </a:solidFill>
                <a:latin typeface="Arial" panose="020B0604020202020204" pitchFamily="34" charset="0"/>
                <a:cs typeface="Arial" panose="020B0604020202020204" pitchFamily="34" charset="0"/>
              </a:rPr>
              <a:t>convenciones internacionales</a:t>
            </a:r>
            <a:r>
              <a:rPr lang="es-MX" sz="2000" dirty="0">
                <a:solidFill>
                  <a:schemeClr val="tx1"/>
                </a:solidFill>
                <a:latin typeface="Arial" panose="020B0604020202020204" pitchFamily="34" charset="0"/>
                <a:cs typeface="Arial" panose="020B0604020202020204" pitchFamily="34" charset="0"/>
              </a:rPr>
              <a:t>, sean generales o particulares, que establecen reglas expresamente reconocidas por los Estados litigantes; b. la </a:t>
            </a:r>
            <a:r>
              <a:rPr lang="es-MX" sz="2000" u="sng" dirty="0">
                <a:solidFill>
                  <a:schemeClr val="tx1"/>
                </a:solidFill>
                <a:latin typeface="Arial" panose="020B0604020202020204" pitchFamily="34" charset="0"/>
                <a:cs typeface="Arial" panose="020B0604020202020204" pitchFamily="34" charset="0"/>
              </a:rPr>
              <a:t>costumbre internacional </a:t>
            </a:r>
            <a:r>
              <a:rPr lang="es-MX" sz="2000" dirty="0">
                <a:solidFill>
                  <a:schemeClr val="tx1"/>
                </a:solidFill>
                <a:latin typeface="Arial" panose="020B0604020202020204" pitchFamily="34" charset="0"/>
                <a:cs typeface="Arial" panose="020B0604020202020204" pitchFamily="34" charset="0"/>
              </a:rPr>
              <a:t>como prueba de una práctica generalmente aceptada como derecho; c. </a:t>
            </a:r>
            <a:r>
              <a:rPr lang="es-MX" sz="2000" u="sng" dirty="0">
                <a:solidFill>
                  <a:schemeClr val="tx1"/>
                </a:solidFill>
                <a:latin typeface="Arial" panose="020B0604020202020204" pitchFamily="34" charset="0"/>
                <a:cs typeface="Arial" panose="020B0604020202020204" pitchFamily="34" charset="0"/>
              </a:rPr>
              <a:t>los principios generales de derecho reconocidos por las naciones civilizadas</a:t>
            </a:r>
            <a:r>
              <a:rPr lang="es-MX" sz="2000" dirty="0">
                <a:solidFill>
                  <a:schemeClr val="tx1"/>
                </a:solidFill>
                <a:latin typeface="Arial" panose="020B0604020202020204" pitchFamily="34" charset="0"/>
                <a:cs typeface="Arial" panose="020B0604020202020204" pitchFamily="34" charset="0"/>
              </a:rPr>
              <a:t>; d. las </a:t>
            </a:r>
            <a:r>
              <a:rPr lang="es-MX" sz="2000" u="sng" dirty="0">
                <a:solidFill>
                  <a:schemeClr val="tx1"/>
                </a:solidFill>
                <a:latin typeface="Arial" panose="020B0604020202020204" pitchFamily="34" charset="0"/>
                <a:cs typeface="Arial" panose="020B0604020202020204" pitchFamily="34" charset="0"/>
              </a:rPr>
              <a:t>decisiones judiciales </a:t>
            </a:r>
            <a:r>
              <a:rPr lang="es-MX" sz="2000" dirty="0">
                <a:solidFill>
                  <a:schemeClr val="tx1"/>
                </a:solidFill>
                <a:latin typeface="Arial" panose="020B0604020202020204" pitchFamily="34" charset="0"/>
                <a:cs typeface="Arial" panose="020B0604020202020204" pitchFamily="34" charset="0"/>
              </a:rPr>
              <a:t>y las </a:t>
            </a:r>
            <a:r>
              <a:rPr lang="es-MX" sz="2000" u="sng" dirty="0">
                <a:solidFill>
                  <a:schemeClr val="tx1"/>
                </a:solidFill>
                <a:latin typeface="Arial" panose="020B0604020202020204" pitchFamily="34" charset="0"/>
                <a:cs typeface="Arial" panose="020B0604020202020204" pitchFamily="34" charset="0"/>
              </a:rPr>
              <a:t>doctrinas de los publicistas </a:t>
            </a:r>
            <a:r>
              <a:rPr lang="es-MX" sz="2000" dirty="0">
                <a:solidFill>
                  <a:schemeClr val="tx1"/>
                </a:solidFill>
                <a:latin typeface="Arial" panose="020B0604020202020204" pitchFamily="34" charset="0"/>
                <a:cs typeface="Arial" panose="020B0604020202020204" pitchFamily="34" charset="0"/>
              </a:rPr>
              <a:t>de mayor competencia de las distintas naciones, como medio auxiliar para la determinación de las reglas de derecho, sin perjuicio de lo dispuesto en el Artículo 59. 2. La presente disposición no restringe la facultad de la Corte para decidir un litigio </a:t>
            </a:r>
            <a:r>
              <a:rPr lang="es-MX" sz="2000" u="sng" dirty="0">
                <a:solidFill>
                  <a:schemeClr val="tx1"/>
                </a:solidFill>
                <a:latin typeface="Arial" panose="020B0604020202020204" pitchFamily="34" charset="0"/>
                <a:cs typeface="Arial" panose="020B0604020202020204" pitchFamily="34" charset="0"/>
              </a:rPr>
              <a:t>ex aequo et bono</a:t>
            </a:r>
            <a:r>
              <a:rPr lang="es-MX" sz="2000" dirty="0">
                <a:solidFill>
                  <a:schemeClr val="tx1"/>
                </a:solidFill>
                <a:latin typeface="Arial" panose="020B0604020202020204" pitchFamily="34" charset="0"/>
                <a:cs typeface="Arial" panose="020B0604020202020204" pitchFamily="34" charset="0"/>
              </a:rPr>
              <a:t>, si las partes así lo convinieren”. </a:t>
            </a:r>
            <a:endParaRPr lang="en-US" sz="2000" dirty="0">
              <a:solidFill>
                <a:schemeClr val="tx1"/>
              </a:solidFill>
              <a:latin typeface="Arial" panose="020B0604020202020204" pitchFamily="34" charset="0"/>
              <a:cs typeface="Arial" panose="020B0604020202020204" pitchFamily="34" charset="0"/>
            </a:endParaRPr>
          </a:p>
        </p:txBody>
      </p:sp>
      <p:pic>
        <p:nvPicPr>
          <p:cNvPr id="1028" name="Picture 4">
            <a:extLst>
              <a:ext uri="{FF2B5EF4-FFF2-40B4-BE49-F238E27FC236}">
                <a16:creationId xmlns:a16="http://schemas.microsoft.com/office/drawing/2014/main" id="{18F82552-EEB3-B8BC-87AB-2ECEF1AFF0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36969" y="0"/>
            <a:ext cx="1979712" cy="14847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9903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5EEBAFB8-B06E-B07C-E9A5-B4274ADCEB61}"/>
              </a:ext>
            </a:extLst>
          </p:cNvPr>
          <p:cNvGraphicFramePr/>
          <p:nvPr/>
        </p:nvGraphicFramePr>
        <p:xfrm>
          <a:off x="767408" y="1213311"/>
          <a:ext cx="8784976" cy="50128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 name="Diagrama 2">
            <a:extLst>
              <a:ext uri="{FF2B5EF4-FFF2-40B4-BE49-F238E27FC236}">
                <a16:creationId xmlns:a16="http://schemas.microsoft.com/office/drawing/2014/main" id="{0BA0BA50-EFC1-854B-75B6-D556656A7CC6}"/>
              </a:ext>
            </a:extLst>
          </p:cNvPr>
          <p:cNvGraphicFramePr/>
          <p:nvPr/>
        </p:nvGraphicFramePr>
        <p:xfrm>
          <a:off x="9912425" y="1213311"/>
          <a:ext cx="2016223" cy="433713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4" name="Picture 2">
            <a:extLst>
              <a:ext uri="{FF2B5EF4-FFF2-40B4-BE49-F238E27FC236}">
                <a16:creationId xmlns:a16="http://schemas.microsoft.com/office/drawing/2014/main" id="{36B0A44C-E288-2608-BF4F-E0665808F03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89" y="30414"/>
            <a:ext cx="2180017" cy="15571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15091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54EF7425-5306-746D-40B1-0140FE831BAF}"/>
              </a:ext>
            </a:extLst>
          </p:cNvPr>
          <p:cNvSpPr txBox="1"/>
          <p:nvPr/>
        </p:nvSpPr>
        <p:spPr>
          <a:xfrm>
            <a:off x="0" y="468596"/>
            <a:ext cx="12188825" cy="461665"/>
          </a:xfrm>
          <a:prstGeom prst="rect">
            <a:avLst/>
          </a:prstGeom>
          <a:noFill/>
        </p:spPr>
        <p:txBody>
          <a:bodyPr wrap="square">
            <a:spAutoFit/>
          </a:bodyPr>
          <a:lstStyle/>
          <a:p>
            <a:pPr algn="ctr"/>
            <a:r>
              <a:rPr lang="en-US" sz="2200" u="sng" dirty="0">
                <a:latin typeface="Arial" panose="020B0604020202020204" pitchFamily="34" charset="0"/>
                <a:cs typeface="Arial" panose="020B0604020202020204" pitchFamily="34" charset="0"/>
              </a:rPr>
              <a:t>Caso </a:t>
            </a:r>
            <a:r>
              <a:rPr lang="en-US" sz="2200" u="sng" dirty="0" err="1">
                <a:latin typeface="Arial" panose="020B0604020202020204" pitchFamily="34" charset="0"/>
                <a:cs typeface="Arial" panose="020B0604020202020204" pitchFamily="34" charset="0"/>
              </a:rPr>
              <a:t>sobre</a:t>
            </a:r>
            <a:r>
              <a:rPr lang="en-US" sz="2200" u="sng" dirty="0">
                <a:latin typeface="Arial" panose="020B0604020202020204" pitchFamily="34" charset="0"/>
                <a:cs typeface="Arial" panose="020B0604020202020204" pitchFamily="34" charset="0"/>
              </a:rPr>
              <a:t> </a:t>
            </a:r>
            <a:r>
              <a:rPr lang="en-US" sz="2200" u="sng" dirty="0" err="1">
                <a:latin typeface="Arial" panose="020B0604020202020204" pitchFamily="34" charset="0"/>
                <a:cs typeface="Arial" panose="020B0604020202020204" pitchFamily="34" charset="0"/>
              </a:rPr>
              <a:t>Delimitación</a:t>
            </a:r>
            <a:r>
              <a:rPr lang="en-US" sz="2200" u="sng" dirty="0">
                <a:latin typeface="Arial" panose="020B0604020202020204" pitchFamily="34" charset="0"/>
                <a:cs typeface="Arial" panose="020B0604020202020204" pitchFamily="34" charset="0"/>
              </a:rPr>
              <a:t> </a:t>
            </a:r>
            <a:r>
              <a:rPr lang="en-US" sz="2200" u="sng" dirty="0" err="1">
                <a:latin typeface="Arial" panose="020B0604020202020204" pitchFamily="34" charset="0"/>
                <a:cs typeface="Arial" panose="020B0604020202020204" pitchFamily="34" charset="0"/>
              </a:rPr>
              <a:t>Marítima</a:t>
            </a:r>
            <a:r>
              <a:rPr lang="en-US" sz="2200" u="sng" dirty="0">
                <a:latin typeface="Arial" panose="020B0604020202020204" pitchFamily="34" charset="0"/>
                <a:cs typeface="Arial" panose="020B0604020202020204" pitchFamily="34" charset="0"/>
              </a:rPr>
              <a:t> y </a:t>
            </a:r>
            <a:r>
              <a:rPr lang="en-US" sz="2200" u="sng" dirty="0" err="1">
                <a:latin typeface="Arial" panose="020B0604020202020204" pitchFamily="34" charset="0"/>
                <a:cs typeface="Arial" panose="020B0604020202020204" pitchFamily="34" charset="0"/>
              </a:rPr>
              <a:t>cuestiones</a:t>
            </a:r>
            <a:r>
              <a:rPr lang="en-US" sz="2200" u="sng" dirty="0">
                <a:latin typeface="Arial" panose="020B0604020202020204" pitchFamily="34" charset="0"/>
                <a:cs typeface="Arial" panose="020B0604020202020204" pitchFamily="34" charset="0"/>
              </a:rPr>
              <a:t>  </a:t>
            </a:r>
            <a:r>
              <a:rPr lang="en-US" sz="2200" u="sng" dirty="0" err="1">
                <a:latin typeface="Arial" panose="020B0604020202020204" pitchFamily="34" charset="0"/>
                <a:cs typeface="Arial" panose="020B0604020202020204" pitchFamily="34" charset="0"/>
              </a:rPr>
              <a:t>territoriales</a:t>
            </a:r>
            <a:r>
              <a:rPr lang="en-US" sz="2200" u="sng" dirty="0">
                <a:latin typeface="Arial" panose="020B0604020202020204" pitchFamily="34" charset="0"/>
                <a:cs typeface="Arial" panose="020B0604020202020204" pitchFamily="34" charset="0"/>
              </a:rPr>
              <a:t> entre </a:t>
            </a:r>
            <a:r>
              <a:rPr lang="en-US" sz="2200" u="sng" dirty="0" err="1">
                <a:latin typeface="Arial" panose="020B0604020202020204" pitchFamily="34" charset="0"/>
                <a:cs typeface="Arial" panose="020B0604020202020204" pitchFamily="34" charset="0"/>
              </a:rPr>
              <a:t>Qatár</a:t>
            </a:r>
            <a:r>
              <a:rPr lang="en-US" sz="2200" u="sng" dirty="0">
                <a:latin typeface="Arial" panose="020B0604020202020204" pitchFamily="34" charset="0"/>
                <a:cs typeface="Arial" panose="020B0604020202020204" pitchFamily="34" charset="0"/>
              </a:rPr>
              <a:t> y Bahrein, 1994 </a:t>
            </a:r>
            <a:r>
              <a:rPr lang="es-MX" sz="2400" u="sng" dirty="0">
                <a:latin typeface="Arial" panose="020B0604020202020204" pitchFamily="34" charset="0"/>
                <a:cs typeface="Arial" panose="020B0604020202020204" pitchFamily="34" charset="0"/>
              </a:rPr>
              <a:t>.</a:t>
            </a:r>
            <a:endParaRPr lang="es-CL" sz="2400" u="sng" dirty="0">
              <a:latin typeface="Arial" panose="020B0604020202020204" pitchFamily="34" charset="0"/>
              <a:cs typeface="Arial" panose="020B0604020202020204" pitchFamily="34" charset="0"/>
            </a:endParaRPr>
          </a:p>
        </p:txBody>
      </p:sp>
      <p:sp>
        <p:nvSpPr>
          <p:cNvPr id="4" name="CuadroTexto 3">
            <a:extLst>
              <a:ext uri="{FF2B5EF4-FFF2-40B4-BE49-F238E27FC236}">
                <a16:creationId xmlns:a16="http://schemas.microsoft.com/office/drawing/2014/main" id="{D35791C2-E448-D092-16F4-46CCAFE12259}"/>
              </a:ext>
            </a:extLst>
          </p:cNvPr>
          <p:cNvSpPr txBox="1"/>
          <p:nvPr/>
        </p:nvSpPr>
        <p:spPr>
          <a:xfrm>
            <a:off x="537657" y="1651686"/>
            <a:ext cx="11113509" cy="2862322"/>
          </a:xfrm>
          <a:prstGeom prst="rect">
            <a:avLst/>
          </a:prstGeom>
          <a:noFill/>
          <a:ln>
            <a:solidFill>
              <a:schemeClr val="tx1"/>
            </a:solidFill>
          </a:ln>
        </p:spPr>
        <p:txBody>
          <a:bodyPr wrap="square">
            <a:spAutoFit/>
          </a:bodyPr>
          <a:lstStyle/>
          <a:p>
            <a:pPr algn="just"/>
            <a:r>
              <a:rPr lang="en-US" sz="2000" dirty="0">
                <a:latin typeface="Arial" panose="020B0604020202020204" pitchFamily="34" charset="0"/>
                <a:cs typeface="Arial" panose="020B0604020202020204" pitchFamily="34" charset="0"/>
              </a:rPr>
              <a:t>25. Thus the 1990 Minutes include a reaffirmation of obligations previously entered into; they entrust King Fahd with the task of attempting to find a solution to the dispute during a period of six months; and, lastly, they address the circumstances under which the Court could be </a:t>
            </a:r>
            <a:r>
              <a:rPr lang="en-US" sz="2000" dirty="0" err="1">
                <a:latin typeface="Arial" panose="020B0604020202020204" pitchFamily="34" charset="0"/>
                <a:cs typeface="Arial" panose="020B0604020202020204" pitchFamily="34" charset="0"/>
              </a:rPr>
              <a:t>seised</a:t>
            </a:r>
            <a:r>
              <a:rPr lang="en-US" sz="2000" dirty="0">
                <a:latin typeface="Arial" panose="020B0604020202020204" pitchFamily="34" charset="0"/>
                <a:cs typeface="Arial" panose="020B0604020202020204" pitchFamily="34" charset="0"/>
              </a:rPr>
              <a:t> after May 1991. </a:t>
            </a:r>
            <a:r>
              <a:rPr lang="en-US" sz="2000" u="sng" dirty="0">
                <a:latin typeface="Arial" panose="020B0604020202020204" pitchFamily="34" charset="0"/>
                <a:cs typeface="Arial" panose="020B0604020202020204" pitchFamily="34" charset="0"/>
              </a:rPr>
              <a:t>Accordingly, and contrary to the contentions of Bahrain, the Minutes are not a simple record of a meeting, similar to those drawn up within the framework of the Tripartite Committee; they do not merely give an account of discussions and summarize points of agreement and disagreement. They enumerate the commitments to which the Parties have consented. </a:t>
            </a:r>
            <a:r>
              <a:rPr lang="en-US" sz="2000" u="sng" dirty="0">
                <a:solidFill>
                  <a:srgbClr val="FF0000"/>
                </a:solidFill>
                <a:latin typeface="Arial" panose="020B0604020202020204" pitchFamily="34" charset="0"/>
                <a:cs typeface="Arial" panose="020B0604020202020204" pitchFamily="34" charset="0"/>
              </a:rPr>
              <a:t>They thus create rights and obligations in international law for the Parties. They constitute an international agreement. </a:t>
            </a:r>
            <a:endParaRPr lang="es-CL" sz="2000" u="sng" dirty="0">
              <a:solidFill>
                <a:srgbClr val="FF0000"/>
              </a:solidFill>
              <a:latin typeface="Arial" panose="020B0604020202020204" pitchFamily="34" charset="0"/>
              <a:cs typeface="Arial" panose="020B0604020202020204" pitchFamily="34" charset="0"/>
            </a:endParaRPr>
          </a:p>
        </p:txBody>
      </p:sp>
      <p:sp>
        <p:nvSpPr>
          <p:cNvPr id="2" name="CuadroTexto 1">
            <a:extLst>
              <a:ext uri="{FF2B5EF4-FFF2-40B4-BE49-F238E27FC236}">
                <a16:creationId xmlns:a16="http://schemas.microsoft.com/office/drawing/2014/main" id="{B9E7FC1C-E953-AE6A-A6DC-8A2A0D63ED37}"/>
              </a:ext>
            </a:extLst>
          </p:cNvPr>
          <p:cNvSpPr txBox="1"/>
          <p:nvPr/>
        </p:nvSpPr>
        <p:spPr>
          <a:xfrm>
            <a:off x="280219" y="6389404"/>
            <a:ext cx="11726494" cy="307777"/>
          </a:xfrm>
          <a:prstGeom prst="rect">
            <a:avLst/>
          </a:prstGeom>
          <a:noFill/>
        </p:spPr>
        <p:txBody>
          <a:bodyPr wrap="square" rtlCol="0">
            <a:spAutoFit/>
          </a:bodyPr>
          <a:lstStyle/>
          <a:p>
            <a:pPr algn="ctr"/>
            <a:r>
              <a:rPr lang="es-MX" sz="1400" b="1" dirty="0">
                <a:latin typeface="Arial" panose="020B0604020202020204" pitchFamily="34" charset="0"/>
                <a:cs typeface="Arial" panose="020B0604020202020204" pitchFamily="34" charset="0"/>
              </a:rPr>
              <a:t>Nota:</a:t>
            </a:r>
            <a:r>
              <a:rPr lang="es-MX" sz="1400" dirty="0">
                <a:latin typeface="Arial" panose="020B0604020202020204" pitchFamily="34" charset="0"/>
                <a:cs typeface="Arial" panose="020B0604020202020204" pitchFamily="34" charset="0"/>
              </a:rPr>
              <a:t> Lo que distingue a los tratados internacionales es que crean para las partes derechos y obligaciones propias del derecho internacional.</a:t>
            </a:r>
            <a:endParaRPr lang="es-CL"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453914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a 3">
            <a:extLst>
              <a:ext uri="{FF2B5EF4-FFF2-40B4-BE49-F238E27FC236}">
                <a16:creationId xmlns:a16="http://schemas.microsoft.com/office/drawing/2014/main" id="{EB2CF93E-E262-42F9-75A3-1C97C82C8753}"/>
              </a:ext>
            </a:extLst>
          </p:cNvPr>
          <p:cNvGraphicFramePr/>
          <p:nvPr/>
        </p:nvGraphicFramePr>
        <p:xfrm>
          <a:off x="317358" y="476672"/>
          <a:ext cx="11557284" cy="5417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260437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a 2">
            <a:extLst>
              <a:ext uri="{FF2B5EF4-FFF2-40B4-BE49-F238E27FC236}">
                <a16:creationId xmlns:a16="http://schemas.microsoft.com/office/drawing/2014/main" id="{841F5297-5A16-4D0C-C015-E31A1172543D}"/>
              </a:ext>
            </a:extLst>
          </p:cNvPr>
          <p:cNvGraphicFramePr/>
          <p:nvPr/>
        </p:nvGraphicFramePr>
        <p:xfrm>
          <a:off x="-816768" y="726369"/>
          <a:ext cx="9895589" cy="5417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4" name="Diagrama 3">
            <a:extLst>
              <a:ext uri="{FF2B5EF4-FFF2-40B4-BE49-F238E27FC236}">
                <a16:creationId xmlns:a16="http://schemas.microsoft.com/office/drawing/2014/main" id="{C177C83D-7620-0C82-7445-4006C890B0D4}"/>
              </a:ext>
            </a:extLst>
          </p:cNvPr>
          <p:cNvGraphicFramePr/>
          <p:nvPr/>
        </p:nvGraphicFramePr>
        <p:xfrm>
          <a:off x="6096001" y="720372"/>
          <a:ext cx="8125883" cy="541725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9501242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797230C6-E684-1289-A7B2-F4A6C73C9FFE}"/>
              </a:ext>
            </a:extLst>
          </p:cNvPr>
          <p:cNvSpPr txBox="1"/>
          <p:nvPr/>
        </p:nvSpPr>
        <p:spPr>
          <a:xfrm>
            <a:off x="663676" y="1351508"/>
            <a:ext cx="10781071" cy="4154984"/>
          </a:xfrm>
          <a:prstGeom prst="rect">
            <a:avLst/>
          </a:prstGeom>
          <a:noFill/>
          <a:ln>
            <a:solidFill>
              <a:schemeClr val="tx1"/>
            </a:solidFill>
          </a:ln>
        </p:spPr>
        <p:txBody>
          <a:bodyPr wrap="square">
            <a:spAutoFit/>
          </a:bodyPr>
          <a:lstStyle/>
          <a:p>
            <a:pPr algn="just"/>
            <a:r>
              <a:rPr lang="en-US" sz="2400" dirty="0">
                <a:latin typeface="Times New Roman" panose="02020603050405020304" pitchFamily="18" charset="0"/>
                <a:cs typeface="Times New Roman" panose="02020603050405020304" pitchFamily="18" charset="0"/>
              </a:rPr>
              <a:t>77. “The essential point in this connection-and it seems necessary to stress it-is that even if these instances of action by non-parties to the Convention were much more </a:t>
            </a:r>
            <a:r>
              <a:rPr lang="en-US" sz="2400" dirty="0" err="1">
                <a:latin typeface="Times New Roman" panose="02020603050405020304" pitchFamily="18" charset="0"/>
                <a:cs typeface="Times New Roman" panose="02020603050405020304" pitchFamily="18" charset="0"/>
              </a:rPr>
              <a:t>nunierous</a:t>
            </a:r>
            <a:r>
              <a:rPr lang="en-US" sz="2400" dirty="0">
                <a:latin typeface="Times New Roman" panose="02020603050405020304" pitchFamily="18" charset="0"/>
                <a:cs typeface="Times New Roman" panose="02020603050405020304" pitchFamily="18" charset="0"/>
              </a:rPr>
              <a:t> than they in fact are, they would not, even in the aggregate, suffice in themselves to constitute the </a:t>
            </a:r>
            <a:r>
              <a:rPr lang="en-US" sz="2400" dirty="0" err="1">
                <a:latin typeface="Times New Roman" panose="02020603050405020304" pitchFamily="18" charset="0"/>
                <a:cs typeface="Times New Roman" panose="02020603050405020304" pitchFamily="18" charset="0"/>
              </a:rPr>
              <a:t>opinio</a:t>
            </a:r>
            <a:r>
              <a:rPr lang="en-US" sz="2400" dirty="0">
                <a:latin typeface="Times New Roman" panose="02020603050405020304" pitchFamily="18" charset="0"/>
                <a:cs typeface="Times New Roman" panose="02020603050405020304" pitchFamily="18" charset="0"/>
              </a:rPr>
              <a:t> juris;-for, in order to achieve this result, two conditions must be fulfilled. </a:t>
            </a:r>
            <a:r>
              <a:rPr lang="en-US" sz="2400" u="sng" dirty="0">
                <a:latin typeface="Times New Roman" panose="02020603050405020304" pitchFamily="18" charset="0"/>
                <a:cs typeface="Times New Roman" panose="02020603050405020304" pitchFamily="18" charset="0"/>
              </a:rPr>
              <a:t>Not only must the acts concerned amount to a settled practice, but they must also be </a:t>
            </a:r>
            <a:r>
              <a:rPr lang="en-US" sz="2400" u="sng" dirty="0" err="1">
                <a:latin typeface="Times New Roman" panose="02020603050405020304" pitchFamily="18" charset="0"/>
                <a:cs typeface="Times New Roman" panose="02020603050405020304" pitchFamily="18" charset="0"/>
              </a:rPr>
              <a:t>sucli</a:t>
            </a:r>
            <a:r>
              <a:rPr lang="en-US" sz="2400" u="sng" dirty="0">
                <a:latin typeface="Times New Roman" panose="02020603050405020304" pitchFamily="18" charset="0"/>
                <a:cs typeface="Times New Roman" panose="02020603050405020304" pitchFamily="18" charset="0"/>
              </a:rPr>
              <a:t>, or be carried out in such a way, as to be evidence of a belief that this practice is rendered obligatory by the existence of a rule of </a:t>
            </a:r>
            <a:r>
              <a:rPr lang="en-US" sz="2400" u="sng" dirty="0" err="1">
                <a:latin typeface="Times New Roman" panose="02020603050405020304" pitchFamily="18" charset="0"/>
                <a:cs typeface="Times New Roman" panose="02020603050405020304" pitchFamily="18" charset="0"/>
              </a:rPr>
              <a:t>Iaw</a:t>
            </a:r>
            <a:r>
              <a:rPr lang="en-US" sz="2400" u="sng" dirty="0">
                <a:latin typeface="Times New Roman" panose="02020603050405020304" pitchFamily="18" charset="0"/>
                <a:cs typeface="Times New Roman" panose="02020603050405020304" pitchFamily="18" charset="0"/>
              </a:rPr>
              <a:t> requiring it. The need for such a belief, Le., the existence of a subjective element, is implicit in the very notion of the </a:t>
            </a:r>
            <a:r>
              <a:rPr lang="en-US" sz="2400" u="sng" dirty="0" err="1">
                <a:latin typeface="Times New Roman" panose="02020603050405020304" pitchFamily="18" charset="0"/>
                <a:cs typeface="Times New Roman" panose="02020603050405020304" pitchFamily="18" charset="0"/>
              </a:rPr>
              <a:t>opinio</a:t>
            </a:r>
            <a:r>
              <a:rPr lang="en-US" sz="2400" u="sng" dirty="0">
                <a:latin typeface="Times New Roman" panose="02020603050405020304" pitchFamily="18" charset="0"/>
                <a:cs typeface="Times New Roman" panose="02020603050405020304" pitchFamily="18" charset="0"/>
              </a:rPr>
              <a:t> juris </a:t>
            </a:r>
            <a:r>
              <a:rPr lang="en-US" sz="2400" u="sng" dirty="0" err="1">
                <a:latin typeface="Times New Roman" panose="02020603050405020304" pitchFamily="18" charset="0"/>
                <a:cs typeface="Times New Roman" panose="02020603050405020304" pitchFamily="18" charset="0"/>
              </a:rPr>
              <a:t>sive</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necessitatis</a:t>
            </a:r>
            <a:r>
              <a:rPr lang="en-US" sz="2400" u="sng" dirty="0">
                <a:latin typeface="Times New Roman" panose="02020603050405020304" pitchFamily="18" charset="0"/>
                <a:cs typeface="Times New Roman" panose="02020603050405020304" pitchFamily="18" charset="0"/>
              </a:rPr>
              <a:t>. The States concerned must therefore feel that they are conforming to what amounts to a legal obligation”…  </a:t>
            </a:r>
            <a:r>
              <a:rPr lang="en-US" sz="2400" dirty="0">
                <a:latin typeface="Times New Roman" panose="02020603050405020304" pitchFamily="18" charset="0"/>
                <a:cs typeface="Times New Roman" panose="02020603050405020304" pitchFamily="18" charset="0"/>
              </a:rPr>
              <a:t>(Caso </a:t>
            </a:r>
            <a:r>
              <a:rPr lang="es-MX" sz="2400" dirty="0">
                <a:latin typeface="Times New Roman" panose="02020603050405020304" pitchFamily="18" charset="0"/>
                <a:cs typeface="Times New Roman" panose="02020603050405020304" pitchFamily="18" charset="0"/>
              </a:rPr>
              <a:t>Plataforma Continental del Mar del Norte, Alemania con Dinamarca, 1969).</a:t>
            </a:r>
          </a:p>
        </p:txBody>
      </p:sp>
      <p:sp>
        <p:nvSpPr>
          <p:cNvPr id="5" name="CuadroTexto 4">
            <a:extLst>
              <a:ext uri="{FF2B5EF4-FFF2-40B4-BE49-F238E27FC236}">
                <a16:creationId xmlns:a16="http://schemas.microsoft.com/office/drawing/2014/main" id="{54EF7425-5306-746D-40B1-0140FE831BAF}"/>
              </a:ext>
            </a:extLst>
          </p:cNvPr>
          <p:cNvSpPr txBox="1"/>
          <p:nvPr/>
        </p:nvSpPr>
        <p:spPr>
          <a:xfrm>
            <a:off x="479376" y="555351"/>
            <a:ext cx="11233248" cy="461665"/>
          </a:xfrm>
          <a:prstGeom prst="rect">
            <a:avLst/>
          </a:prstGeom>
          <a:noFill/>
        </p:spPr>
        <p:txBody>
          <a:bodyPr wrap="square">
            <a:spAutoFit/>
          </a:bodyPr>
          <a:lstStyle/>
          <a:p>
            <a:pPr algn="ctr"/>
            <a:r>
              <a:rPr lang="en-US" sz="2400" u="sng" dirty="0">
                <a:latin typeface="Arial" panose="020B0604020202020204" pitchFamily="34" charset="0"/>
                <a:cs typeface="Arial" panose="020B0604020202020204" pitchFamily="34" charset="0"/>
              </a:rPr>
              <a:t>Caso </a:t>
            </a:r>
            <a:r>
              <a:rPr lang="es-MX" sz="2400" u="sng" dirty="0">
                <a:latin typeface="Arial" panose="020B0604020202020204" pitchFamily="34" charset="0"/>
                <a:cs typeface="Arial" panose="020B0604020202020204" pitchFamily="34" charset="0"/>
              </a:rPr>
              <a:t>Plataforma Continental del Mar del Norte, Alemania con Dinamarca, 1969.</a:t>
            </a:r>
            <a:endParaRPr lang="es-CL" sz="2400" u="sng" dirty="0">
              <a:latin typeface="Arial" panose="020B0604020202020204" pitchFamily="34" charset="0"/>
              <a:cs typeface="Arial" panose="020B0604020202020204" pitchFamily="34" charset="0"/>
            </a:endParaRPr>
          </a:p>
        </p:txBody>
      </p:sp>
      <p:sp>
        <p:nvSpPr>
          <p:cNvPr id="2" name="CuadroTexto 1">
            <a:extLst>
              <a:ext uri="{FF2B5EF4-FFF2-40B4-BE49-F238E27FC236}">
                <a16:creationId xmlns:a16="http://schemas.microsoft.com/office/drawing/2014/main" id="{49E224CA-6F19-298C-C23C-879416A42B54}"/>
              </a:ext>
            </a:extLst>
          </p:cNvPr>
          <p:cNvSpPr txBox="1"/>
          <p:nvPr/>
        </p:nvSpPr>
        <p:spPr>
          <a:xfrm>
            <a:off x="705464" y="6420048"/>
            <a:ext cx="10781071" cy="369332"/>
          </a:xfrm>
          <a:prstGeom prst="rect">
            <a:avLst/>
          </a:prstGeom>
          <a:noFill/>
        </p:spPr>
        <p:txBody>
          <a:bodyPr wrap="square" rtlCol="0">
            <a:spAutoFit/>
          </a:bodyPr>
          <a:lstStyle/>
          <a:p>
            <a:r>
              <a:rPr lang="es-MX" dirty="0"/>
              <a:t> </a:t>
            </a:r>
            <a:r>
              <a:rPr lang="es-MX" sz="1400" dirty="0">
                <a:latin typeface="Arial" panose="020B0604020202020204" pitchFamily="34" charset="0"/>
                <a:cs typeface="Arial" panose="020B0604020202020204" pitchFamily="34" charset="0"/>
              </a:rPr>
              <a:t>Nota: Los actos deben desarrollarse con la creencia de que esa práctica resulta obligatoria por la existencia de una regla de derecho</a:t>
            </a:r>
            <a:endParaRPr lang="es-CL"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832858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E9450AB7-617F-E4BF-CF88-A977C3C427A8}"/>
              </a:ext>
            </a:extLst>
          </p:cNvPr>
          <p:cNvGraphicFramePr/>
          <p:nvPr/>
        </p:nvGraphicFramePr>
        <p:xfrm>
          <a:off x="263352" y="404664"/>
          <a:ext cx="11593288" cy="59046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4">
            <a:extLst>
              <a:ext uri="{FF2B5EF4-FFF2-40B4-BE49-F238E27FC236}">
                <a16:creationId xmlns:a16="http://schemas.microsoft.com/office/drawing/2014/main" id="{C1FA37AE-2C85-40C7-AD22-2B0CB0D046F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116" y="-1"/>
            <a:ext cx="2098444" cy="1573833"/>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n 4">
            <a:extLst>
              <a:ext uri="{FF2B5EF4-FFF2-40B4-BE49-F238E27FC236}">
                <a16:creationId xmlns:a16="http://schemas.microsoft.com/office/drawing/2014/main" id="{7B7006E6-5F9E-DA28-1CD6-8690B06E72E0}"/>
              </a:ext>
            </a:extLst>
          </p:cNvPr>
          <p:cNvPicPr>
            <a:picLocks noChangeAspect="1"/>
          </p:cNvPicPr>
          <p:nvPr/>
        </p:nvPicPr>
        <p:blipFill rotWithShape="1">
          <a:blip r:embed="rId8"/>
          <a:srcRect l="44092" t="25832" r="23415" b="36340"/>
          <a:stretch/>
        </p:blipFill>
        <p:spPr>
          <a:xfrm>
            <a:off x="9592770" y="33148"/>
            <a:ext cx="2588625" cy="1694373"/>
          </a:xfrm>
          <a:prstGeom prst="rect">
            <a:avLst/>
          </a:prstGeom>
        </p:spPr>
      </p:pic>
    </p:spTree>
    <p:extLst>
      <p:ext uri="{BB962C8B-B14F-4D97-AF65-F5344CB8AC3E}">
        <p14:creationId xmlns:p14="http://schemas.microsoft.com/office/powerpoint/2010/main" val="2875322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68DABD20-2174-C9FC-0C78-1EFFD7894B68}"/>
              </a:ext>
            </a:extLst>
          </p:cNvPr>
          <p:cNvGraphicFramePr/>
          <p:nvPr>
            <p:extLst>
              <p:ext uri="{D42A27DB-BD31-4B8C-83A1-F6EECF244321}">
                <p14:modId xmlns:p14="http://schemas.microsoft.com/office/powerpoint/2010/main" val="2073177677"/>
              </p:ext>
            </p:extLst>
          </p:nvPr>
        </p:nvGraphicFramePr>
        <p:xfrm>
          <a:off x="699728" y="203472"/>
          <a:ext cx="12647562" cy="5902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531019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53" y="33048"/>
            <a:ext cx="12176337" cy="634828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Ecuador en ONU on Twitter: &quot;En la 32° Reunión de la 🇺🇳 CONVEMAR,  🇪🇨@EcuadorONU exhortó a combatir la pesca ilegal no declarada y no  reglamentada para evitar el daño irreversible a l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32505" y="188640"/>
            <a:ext cx="1359015" cy="1630148"/>
          </a:xfrm>
          <a:prstGeom prst="rect">
            <a:avLst/>
          </a:prstGeom>
          <a:noFill/>
          <a:extLst>
            <a:ext uri="{909E8E84-426E-40DD-AFC4-6F175D3DCCD1}">
              <a14:hiddenFill xmlns:a14="http://schemas.microsoft.com/office/drawing/2010/main">
                <a:solidFill>
                  <a:srgbClr val="FFFFFF"/>
                </a:solidFill>
              </a14:hiddenFill>
            </a:ext>
          </a:extLst>
        </p:spPr>
      </p:pic>
      <p:sp>
        <p:nvSpPr>
          <p:cNvPr id="5" name="CuadroTexto 4"/>
          <p:cNvSpPr txBox="1"/>
          <p:nvPr/>
        </p:nvSpPr>
        <p:spPr>
          <a:xfrm>
            <a:off x="2976516" y="5673442"/>
            <a:ext cx="6846640" cy="707886"/>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es-MX" sz="4000" dirty="0">
                <a:latin typeface="Arial" panose="020B0604020202020204" pitchFamily="34" charset="0"/>
                <a:cs typeface="Arial" panose="020B0604020202020204" pitchFamily="34" charset="0"/>
              </a:rPr>
              <a:t>ESPACIOS MARÍTIMOS</a:t>
            </a:r>
            <a:endParaRPr lang="en-US" sz="4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899437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DERECHO INTERNACIONAL PUBLICO: AGUAS INTERIORES, ZONAS MARÍTIMAS Y  SUBMARINAS, ZONA CONTIGUA, ZONA ECONÓMICA EXCLUSIVA, ALTAMAR, PLATAFORMA  CONTINENT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5026"/>
            <a:ext cx="12192000" cy="630383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96207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a:xfrm>
            <a:off x="1098583" y="286605"/>
            <a:ext cx="10055781" cy="838140"/>
          </a:xfrm>
        </p:spPr>
        <p:txBody>
          <a:bodyPr>
            <a:normAutofit/>
          </a:bodyPr>
          <a:lstStyle/>
          <a:p>
            <a:pPr algn="ctr"/>
            <a:r>
              <a:rPr lang="es-MX" sz="3200" u="sng" dirty="0">
                <a:solidFill>
                  <a:schemeClr val="tx1"/>
                </a:solidFill>
                <a:latin typeface="Arial" panose="020B0604020202020204" pitchFamily="34" charset="0"/>
                <a:cs typeface="Arial" panose="020B0604020202020204" pitchFamily="34" charset="0"/>
              </a:rPr>
              <a:t>EXPLICACIÓN</a:t>
            </a:r>
            <a:endParaRPr lang="en-US" sz="3200" u="sng" dirty="0">
              <a:solidFill>
                <a:schemeClr val="tx1"/>
              </a:solidFill>
              <a:latin typeface="Arial" panose="020B0604020202020204" pitchFamily="34" charset="0"/>
              <a:cs typeface="Arial" panose="020B0604020202020204" pitchFamily="34" charset="0"/>
            </a:endParaRPr>
          </a:p>
        </p:txBody>
      </p:sp>
      <p:sp>
        <p:nvSpPr>
          <p:cNvPr id="4" name="Marcador de contenido 3"/>
          <p:cNvSpPr>
            <a:spLocks noGrp="1"/>
          </p:cNvSpPr>
          <p:nvPr>
            <p:ph idx="1"/>
          </p:nvPr>
        </p:nvSpPr>
        <p:spPr>
          <a:xfrm>
            <a:off x="443372" y="1556792"/>
            <a:ext cx="11305256" cy="4023360"/>
          </a:xfrm>
          <a:solidFill>
            <a:schemeClr val="bg1"/>
          </a:solidFill>
        </p:spPr>
        <p:txBody>
          <a:bodyPr>
            <a:normAutofit/>
          </a:bodyPr>
          <a:lstStyle/>
          <a:p>
            <a:pPr marL="457200" indent="-457200" algn="just">
              <a:buFont typeface="+mj-lt"/>
              <a:buAutoNum type="arabicPeriod"/>
            </a:pPr>
            <a:r>
              <a:rPr lang="es-MX" sz="2400" dirty="0">
                <a:solidFill>
                  <a:schemeClr val="tx1"/>
                </a:solidFill>
                <a:latin typeface="Arial" panose="020B0604020202020204" pitchFamily="34" charset="0"/>
                <a:cs typeface="Arial" panose="020B0604020202020204" pitchFamily="34" charset="0"/>
              </a:rPr>
              <a:t>Son divisiones </a:t>
            </a:r>
            <a:r>
              <a:rPr lang="es-MX" sz="2400" u="sng" dirty="0">
                <a:solidFill>
                  <a:schemeClr val="tx1"/>
                </a:solidFill>
                <a:latin typeface="Arial" panose="020B0604020202020204" pitchFamily="34" charset="0"/>
                <a:cs typeface="Arial" panose="020B0604020202020204" pitchFamily="34" charset="0"/>
              </a:rPr>
              <a:t>ficticias</a:t>
            </a:r>
            <a:r>
              <a:rPr lang="es-MX" sz="2400" dirty="0">
                <a:solidFill>
                  <a:schemeClr val="tx1"/>
                </a:solidFill>
                <a:latin typeface="Arial" panose="020B0604020202020204" pitchFamily="34" charset="0"/>
                <a:cs typeface="Arial" panose="020B0604020202020204" pitchFamily="34" charset="0"/>
              </a:rPr>
              <a:t> de los océanos y mares, con el fin de establecer una regulación internacional.</a:t>
            </a:r>
          </a:p>
          <a:p>
            <a:pPr marL="457200" indent="-457200" algn="just">
              <a:buFont typeface="+mj-lt"/>
              <a:buAutoNum type="arabicPeriod"/>
            </a:pPr>
            <a:r>
              <a:rPr lang="es-MX" sz="2400" dirty="0">
                <a:solidFill>
                  <a:schemeClr val="tx1"/>
                </a:solidFill>
                <a:latin typeface="Arial" panose="020B0604020202020204" pitchFamily="34" charset="0"/>
                <a:cs typeface="Arial" panose="020B0604020202020204" pitchFamily="34" charset="0"/>
              </a:rPr>
              <a:t>Cada espacio tiene una determinada cantidad de millas marinas.</a:t>
            </a:r>
          </a:p>
          <a:p>
            <a:pPr marL="457200" indent="-457200" algn="just">
              <a:buFont typeface="+mj-lt"/>
              <a:buAutoNum type="arabicPeriod"/>
            </a:pPr>
            <a:r>
              <a:rPr lang="es-MX" sz="2400" dirty="0">
                <a:solidFill>
                  <a:schemeClr val="tx1"/>
                </a:solidFill>
                <a:latin typeface="Arial" panose="020B0604020202020204" pitchFamily="34" charset="0"/>
                <a:cs typeface="Arial" panose="020B0604020202020204" pitchFamily="34" charset="0"/>
              </a:rPr>
              <a:t>En ellos se expresan </a:t>
            </a:r>
            <a:r>
              <a:rPr lang="es-MX" sz="2400" b="1" u="sng" dirty="0">
                <a:solidFill>
                  <a:schemeClr val="tx1"/>
                </a:solidFill>
                <a:latin typeface="Arial" panose="020B0604020202020204" pitchFamily="34" charset="0"/>
                <a:cs typeface="Arial" panose="020B0604020202020204" pitchFamily="34" charset="0"/>
              </a:rPr>
              <a:t>derechos </a:t>
            </a:r>
            <a:r>
              <a:rPr lang="es-MX" sz="2400" dirty="0">
                <a:solidFill>
                  <a:schemeClr val="tx1"/>
                </a:solidFill>
                <a:latin typeface="Arial" panose="020B0604020202020204" pitchFamily="34" charset="0"/>
                <a:cs typeface="Arial" panose="020B0604020202020204" pitchFamily="34" charset="0"/>
              </a:rPr>
              <a:t>y </a:t>
            </a:r>
            <a:r>
              <a:rPr lang="es-MX" sz="2400" b="1" u="sng" dirty="0">
                <a:solidFill>
                  <a:schemeClr val="tx1"/>
                </a:solidFill>
                <a:latin typeface="Arial" panose="020B0604020202020204" pitchFamily="34" charset="0"/>
                <a:cs typeface="Arial" panose="020B0604020202020204" pitchFamily="34" charset="0"/>
              </a:rPr>
              <a:t>deberes</a:t>
            </a:r>
            <a:r>
              <a:rPr lang="es-MX" sz="2400" dirty="0">
                <a:solidFill>
                  <a:schemeClr val="tx1"/>
                </a:solidFill>
                <a:latin typeface="Arial" panose="020B0604020202020204" pitchFamily="34" charset="0"/>
                <a:cs typeface="Arial" panose="020B0604020202020204" pitchFamily="34" charset="0"/>
              </a:rPr>
              <a:t> para los Estados Costeros o Ribereños, como para los Estados extranjeros que navegan o sobrevuelan dichas aguas.</a:t>
            </a:r>
          </a:p>
          <a:p>
            <a:pPr marL="457200" indent="-457200" algn="just">
              <a:buFont typeface="+mj-lt"/>
              <a:buAutoNum type="arabicPeriod"/>
            </a:pPr>
            <a:endParaRPr lang="es-MX" sz="2800" dirty="0">
              <a:latin typeface="Arial" panose="020B0604020202020204" pitchFamily="34" charset="0"/>
              <a:cs typeface="Arial" panose="020B0604020202020204" pitchFamily="34" charset="0"/>
            </a:endParaRPr>
          </a:p>
          <a:p>
            <a:pPr marL="457200" indent="-457200">
              <a:buFont typeface="+mj-lt"/>
              <a:buAutoNum type="arabicPeriod"/>
            </a:pP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476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FD9D64E5-FC71-1B90-6B49-5930B07D35DB}"/>
              </a:ext>
            </a:extLst>
          </p:cNvPr>
          <p:cNvSpPr>
            <a:spLocks noGrp="1"/>
          </p:cNvSpPr>
          <p:nvPr>
            <p:ph type="title" idx="4294967295"/>
          </p:nvPr>
        </p:nvSpPr>
        <p:spPr>
          <a:xfrm>
            <a:off x="1068387" y="304595"/>
            <a:ext cx="10055225" cy="909638"/>
          </a:xfrm>
        </p:spPr>
        <p:txBody>
          <a:bodyPr/>
          <a:lstStyle/>
          <a:p>
            <a:pPr algn="ctr"/>
            <a:r>
              <a:rPr lang="es-MX" sz="3200" dirty="0">
                <a:solidFill>
                  <a:schemeClr val="tx1"/>
                </a:solidFill>
                <a:latin typeface="Arial" panose="020B0604020202020204" pitchFamily="34" charset="0"/>
                <a:cs typeface="Arial" panose="020B0604020202020204" pitchFamily="34" charset="0"/>
              </a:rPr>
              <a:t>Art. 1, Ley General de Pesca y Acuicultura.</a:t>
            </a:r>
            <a:endParaRPr lang="es-CL" sz="3200" dirty="0">
              <a:solidFill>
                <a:schemeClr val="tx1"/>
              </a:solidFill>
              <a:latin typeface="Arial" panose="020B0604020202020204" pitchFamily="34" charset="0"/>
              <a:cs typeface="Arial" panose="020B0604020202020204" pitchFamily="34" charset="0"/>
            </a:endParaRPr>
          </a:p>
        </p:txBody>
      </p:sp>
      <p:sp>
        <p:nvSpPr>
          <p:cNvPr id="6" name="CuadroTexto 5">
            <a:extLst>
              <a:ext uri="{FF2B5EF4-FFF2-40B4-BE49-F238E27FC236}">
                <a16:creationId xmlns:a16="http://schemas.microsoft.com/office/drawing/2014/main" id="{922EC541-BC84-C4BB-4F46-AD1A34CB58CE}"/>
              </a:ext>
            </a:extLst>
          </p:cNvPr>
          <p:cNvSpPr txBox="1"/>
          <p:nvPr/>
        </p:nvSpPr>
        <p:spPr>
          <a:xfrm>
            <a:off x="263351" y="1533374"/>
            <a:ext cx="11665296" cy="2677656"/>
          </a:xfrm>
          <a:prstGeom prst="rect">
            <a:avLst/>
          </a:prstGeom>
          <a:noFill/>
          <a:ln>
            <a:solidFill>
              <a:schemeClr val="tx1"/>
            </a:solidFill>
          </a:ln>
        </p:spPr>
        <p:txBody>
          <a:bodyPr wrap="square">
            <a:spAutoFit/>
          </a:bodyPr>
          <a:lstStyle/>
          <a:p>
            <a:pPr algn="just"/>
            <a:r>
              <a:rPr lang="es-MX" sz="2800" dirty="0">
                <a:latin typeface="Arial" panose="020B0604020202020204" pitchFamily="34" charset="0"/>
                <a:cs typeface="Arial" panose="020B0604020202020204" pitchFamily="34" charset="0"/>
              </a:rPr>
              <a:t>Artículo 1° “A.- Los recursos hidrobiológicos y sus ecosistemas están sometidos a la soberanía del Estado de Chile en las aguas terrestres, </a:t>
            </a:r>
            <a:r>
              <a:rPr lang="es-MX" sz="2800" u="sng" dirty="0">
                <a:latin typeface="Arial" panose="020B0604020202020204" pitchFamily="34" charset="0"/>
                <a:cs typeface="Arial" panose="020B0604020202020204" pitchFamily="34" charset="0"/>
              </a:rPr>
              <a:t>aguas interiores </a:t>
            </a:r>
            <a:r>
              <a:rPr lang="es-MX" sz="2800" dirty="0">
                <a:latin typeface="Arial" panose="020B0604020202020204" pitchFamily="34" charset="0"/>
                <a:cs typeface="Arial" panose="020B0604020202020204" pitchFamily="34" charset="0"/>
              </a:rPr>
              <a:t>y </a:t>
            </a:r>
            <a:r>
              <a:rPr lang="es-MX" sz="2800" u="sng" dirty="0">
                <a:latin typeface="Arial" panose="020B0604020202020204" pitchFamily="34" charset="0"/>
                <a:cs typeface="Arial" panose="020B0604020202020204" pitchFamily="34" charset="0"/>
              </a:rPr>
              <a:t>mar territorial</a:t>
            </a:r>
            <a:r>
              <a:rPr lang="es-MX" sz="2800" dirty="0">
                <a:latin typeface="Arial" panose="020B0604020202020204" pitchFamily="34" charset="0"/>
                <a:cs typeface="Arial" panose="020B0604020202020204" pitchFamily="34" charset="0"/>
              </a:rPr>
              <a:t>, así como a sus derechos de soberanía y jurisdicción en la </a:t>
            </a:r>
            <a:r>
              <a:rPr lang="es-MX" sz="2800" u="sng" dirty="0">
                <a:latin typeface="Arial" panose="020B0604020202020204" pitchFamily="34" charset="0"/>
                <a:cs typeface="Arial" panose="020B0604020202020204" pitchFamily="34" charset="0"/>
              </a:rPr>
              <a:t>Zona Económica Exclusiva</a:t>
            </a:r>
            <a:r>
              <a:rPr lang="es-MX" sz="2800" dirty="0">
                <a:latin typeface="Arial" panose="020B0604020202020204" pitchFamily="34" charset="0"/>
                <a:cs typeface="Arial" panose="020B0604020202020204" pitchFamily="34" charset="0"/>
              </a:rPr>
              <a:t> y en la </a:t>
            </a:r>
            <a:r>
              <a:rPr lang="es-MX" sz="2800" u="sng" dirty="0">
                <a:latin typeface="Arial" panose="020B0604020202020204" pitchFamily="34" charset="0"/>
                <a:cs typeface="Arial" panose="020B0604020202020204" pitchFamily="34" charset="0"/>
              </a:rPr>
              <a:t>Plataforma Continental</a:t>
            </a:r>
            <a:r>
              <a:rPr lang="es-MX" sz="2800" dirty="0">
                <a:latin typeface="Arial" panose="020B0604020202020204" pitchFamily="34" charset="0"/>
                <a:cs typeface="Arial" panose="020B0604020202020204" pitchFamily="34" charset="0"/>
              </a:rPr>
              <a:t>, de acuerdo a las normas de derecho internacional y a las de la presente ley”…</a:t>
            </a:r>
            <a:endParaRPr lang="es-CL" sz="2800" dirty="0">
              <a:latin typeface="Arial" panose="020B0604020202020204" pitchFamily="34" charset="0"/>
              <a:cs typeface="Arial" panose="020B0604020202020204" pitchFamily="34" charset="0"/>
            </a:endParaRPr>
          </a:p>
        </p:txBody>
      </p:sp>
      <p:pic>
        <p:nvPicPr>
          <p:cNvPr id="8" name="Imagen 7">
            <a:extLst>
              <a:ext uri="{FF2B5EF4-FFF2-40B4-BE49-F238E27FC236}">
                <a16:creationId xmlns:a16="http://schemas.microsoft.com/office/drawing/2014/main" id="{28BCE006-56AE-E3A1-4FB9-DD9C241A956E}"/>
              </a:ext>
            </a:extLst>
          </p:cNvPr>
          <p:cNvPicPr>
            <a:picLocks noChangeAspect="1"/>
          </p:cNvPicPr>
          <p:nvPr/>
        </p:nvPicPr>
        <p:blipFill rotWithShape="1">
          <a:blip r:embed="rId2"/>
          <a:srcRect l="15736" t="15325" r="17508" b="42645"/>
          <a:stretch/>
        </p:blipFill>
        <p:spPr>
          <a:xfrm>
            <a:off x="8027629" y="4797152"/>
            <a:ext cx="4162784" cy="1473552"/>
          </a:xfrm>
          <a:prstGeom prst="rect">
            <a:avLst/>
          </a:prstGeom>
        </p:spPr>
      </p:pic>
    </p:spTree>
    <p:extLst>
      <p:ext uri="{BB962C8B-B14F-4D97-AF65-F5344CB8AC3E}">
        <p14:creationId xmlns:p14="http://schemas.microsoft.com/office/powerpoint/2010/main" val="26029012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EB8089CC-50EE-05BF-CD63-F9CAC10E7623}"/>
              </a:ext>
            </a:extLst>
          </p:cNvPr>
          <p:cNvSpPr txBox="1"/>
          <p:nvPr/>
        </p:nvSpPr>
        <p:spPr>
          <a:xfrm>
            <a:off x="489768" y="1720840"/>
            <a:ext cx="11212463" cy="3416320"/>
          </a:xfrm>
          <a:prstGeom prst="rect">
            <a:avLst/>
          </a:prstGeom>
          <a:noFill/>
          <a:ln>
            <a:solidFill>
              <a:schemeClr val="tx1"/>
            </a:solidFill>
          </a:ln>
        </p:spPr>
        <p:txBody>
          <a:bodyPr wrap="square">
            <a:spAutoFit/>
          </a:bodyPr>
          <a:lstStyle/>
          <a:p>
            <a:pPr algn="just"/>
            <a:r>
              <a:rPr lang="es-MX" sz="2400" dirty="0">
                <a:solidFill>
                  <a:srgbClr val="000000"/>
                </a:solidFill>
                <a:highlight>
                  <a:srgbClr val="FFFFFF"/>
                </a:highlight>
                <a:latin typeface="Arial" panose="020B0604020202020204" pitchFamily="34" charset="0"/>
                <a:cs typeface="Arial" panose="020B0604020202020204" pitchFamily="34" charset="0"/>
              </a:rPr>
              <a:t>“</a:t>
            </a:r>
            <a:r>
              <a:rPr lang="es-MX" sz="2400" b="0" i="0" dirty="0">
                <a:solidFill>
                  <a:srgbClr val="000000"/>
                </a:solidFill>
                <a:effectLst/>
                <a:highlight>
                  <a:srgbClr val="FFFFFF"/>
                </a:highlight>
                <a:latin typeface="Arial" panose="020B0604020202020204" pitchFamily="34" charset="0"/>
                <a:cs typeface="Arial" panose="020B0604020202020204" pitchFamily="34" charset="0"/>
              </a:rPr>
              <a:t>El mar adyacente, hasta la distancia de doce millas marinas medidas desde las respectivas líneas de base, es mar territorial y de dominio nacional. Pero, para objetos concernientes a la prevención y sanción de las infracciones de sus leyes y reglamentos aduaneros, fiscales, de inmigración o sanitarios, el Estado ejerce jurisdicción sobre un espacio marítimo denominado zona contigua, que se extiende hasta la distancia de veinticuatro millas marinas, medidas de la misma manera.</a:t>
            </a:r>
          </a:p>
          <a:p>
            <a:pPr algn="just"/>
            <a:r>
              <a:rPr lang="es-MX" sz="2400" b="0" i="0" dirty="0">
                <a:solidFill>
                  <a:srgbClr val="000000"/>
                </a:solidFill>
                <a:effectLst/>
                <a:highlight>
                  <a:srgbClr val="FFFFFF"/>
                </a:highlight>
                <a:latin typeface="Arial" panose="020B0604020202020204" pitchFamily="34" charset="0"/>
                <a:cs typeface="Arial" panose="020B0604020202020204" pitchFamily="34" charset="0"/>
              </a:rPr>
              <a:t>Las aguas situadas en el interior de las líneas de base del mar territorial, forman parte de las aguas interiores del Estado”.</a:t>
            </a:r>
          </a:p>
        </p:txBody>
      </p:sp>
      <p:sp>
        <p:nvSpPr>
          <p:cNvPr id="4" name="CuadroTexto 3">
            <a:extLst>
              <a:ext uri="{FF2B5EF4-FFF2-40B4-BE49-F238E27FC236}">
                <a16:creationId xmlns:a16="http://schemas.microsoft.com/office/drawing/2014/main" id="{1EBFCC59-90A1-0DC1-82E5-7D6AF51FEC51}"/>
              </a:ext>
            </a:extLst>
          </p:cNvPr>
          <p:cNvSpPr txBox="1"/>
          <p:nvPr/>
        </p:nvSpPr>
        <p:spPr>
          <a:xfrm>
            <a:off x="2433484" y="530942"/>
            <a:ext cx="7447935" cy="584775"/>
          </a:xfrm>
          <a:prstGeom prst="rect">
            <a:avLst/>
          </a:prstGeom>
          <a:noFill/>
        </p:spPr>
        <p:txBody>
          <a:bodyPr wrap="square" rtlCol="0">
            <a:spAutoFit/>
          </a:bodyPr>
          <a:lstStyle/>
          <a:p>
            <a:pPr algn="ctr"/>
            <a:r>
              <a:rPr lang="es-MX" sz="3200" dirty="0">
                <a:latin typeface="Arial" panose="020B0604020202020204" pitchFamily="34" charset="0"/>
                <a:cs typeface="Arial" panose="020B0604020202020204" pitchFamily="34" charset="0"/>
              </a:rPr>
              <a:t>ART. 593° CÓDIGO CIVIL</a:t>
            </a:r>
            <a:endParaRPr lang="es-CL"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8455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a 6"/>
          <p:cNvGraphicFramePr/>
          <p:nvPr/>
        </p:nvGraphicFramePr>
        <p:xfrm>
          <a:off x="299356" y="404664"/>
          <a:ext cx="11593288" cy="56886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Rectángulo 1">
            <a:extLst>
              <a:ext uri="{FF2B5EF4-FFF2-40B4-BE49-F238E27FC236}">
                <a16:creationId xmlns:a16="http://schemas.microsoft.com/office/drawing/2014/main" id="{D0D41D4F-4A9A-F8E3-01F2-45327DDED61C}"/>
              </a:ext>
            </a:extLst>
          </p:cNvPr>
          <p:cNvSpPr/>
          <p:nvPr/>
        </p:nvSpPr>
        <p:spPr>
          <a:xfrm>
            <a:off x="7392144" y="2492896"/>
            <a:ext cx="4500501" cy="3600400"/>
          </a:xfrm>
          <a:prstGeom prst="rect">
            <a:avLst/>
          </a:prstGeom>
          <a:noFill/>
          <a:ln w="38100">
            <a:solidFill>
              <a:schemeClr val="tx1"/>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7269582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4294967295"/>
          </p:nvPr>
        </p:nvSpPr>
        <p:spPr>
          <a:xfrm>
            <a:off x="407368" y="620688"/>
            <a:ext cx="11161240" cy="4572000"/>
          </a:xfrm>
        </p:spPr>
        <p:txBody>
          <a:bodyPr/>
          <a:lstStyle/>
          <a:p>
            <a:pPr marL="0" indent="0" algn="just">
              <a:buNone/>
            </a:pPr>
            <a:endParaRPr lang="es-ES_tradnl" sz="2400" dirty="0">
              <a:solidFill>
                <a:srgbClr val="FF0000"/>
              </a:solidFill>
              <a:latin typeface="Arial" panose="020B0604020202020204" pitchFamily="34" charset="0"/>
              <a:cs typeface="Arial" panose="020B0604020202020204" pitchFamily="34" charset="0"/>
            </a:endParaRPr>
          </a:p>
          <a:p>
            <a:pPr algn="just">
              <a:spcBef>
                <a:spcPct val="50000"/>
              </a:spcBef>
              <a:defRPr/>
            </a:pPr>
            <a:endParaRPr lang="es-ES_tradnl" dirty="0">
              <a:solidFill>
                <a:schemeClr val="tx1"/>
              </a:solidFill>
              <a:latin typeface="Arial" panose="020B0604020202020204" pitchFamily="34" charset="0"/>
              <a:cs typeface="Arial" panose="020B0604020202020204" pitchFamily="34" charset="0"/>
            </a:endParaRPr>
          </a:p>
          <a:p>
            <a:pPr algn="just"/>
            <a:endParaRPr lang="es-ES_tradnl" sz="2400" dirty="0">
              <a:solidFill>
                <a:srgbClr val="FF0000"/>
              </a:solidFill>
              <a:latin typeface="Arial" panose="020B0604020202020204" pitchFamily="34" charset="0"/>
              <a:cs typeface="Arial" panose="020B0604020202020204" pitchFamily="34" charset="0"/>
            </a:endParaRPr>
          </a:p>
          <a:p>
            <a:endParaRPr lang="en-US" dirty="0"/>
          </a:p>
        </p:txBody>
      </p:sp>
      <p:graphicFrame>
        <p:nvGraphicFramePr>
          <p:cNvPr id="4" name="Diagrama 3"/>
          <p:cNvGraphicFramePr/>
          <p:nvPr/>
        </p:nvGraphicFramePr>
        <p:xfrm>
          <a:off x="191344" y="1110165"/>
          <a:ext cx="11809312" cy="51017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ítulo 2"/>
          <p:cNvSpPr txBox="1">
            <a:spLocks/>
          </p:cNvSpPr>
          <p:nvPr/>
        </p:nvSpPr>
        <p:spPr>
          <a:xfrm>
            <a:off x="407369" y="620688"/>
            <a:ext cx="11377265" cy="489476"/>
          </a:xfrm>
          <a:prstGeom prst="rect">
            <a:avLst/>
          </a:prstGeom>
        </p:spPr>
        <p:txBody>
          <a:bodyPr>
            <a:normAutofit fontScale="85000" lnSpcReduction="10000"/>
          </a:bodyPr>
          <a:lstStyle>
            <a:lvl1pPr algn="l" defTabSz="914126" rtl="0" eaLnBrk="1" latinLnBrk="0" hangingPunct="1">
              <a:lnSpc>
                <a:spcPct val="85000"/>
              </a:lnSpc>
              <a:spcBef>
                <a:spcPct val="0"/>
              </a:spcBef>
              <a:buNone/>
              <a:defRPr sz="4799" kern="1200" spc="-50" baseline="0">
                <a:solidFill>
                  <a:schemeClr val="tx1">
                    <a:lumMod val="75000"/>
                    <a:lumOff val="25000"/>
                  </a:schemeClr>
                </a:solidFill>
                <a:latin typeface="+mj-lt"/>
                <a:ea typeface="+mj-ea"/>
                <a:cs typeface="+mj-cs"/>
              </a:defRPr>
            </a:lvl1pPr>
          </a:lstStyle>
          <a:p>
            <a:pPr algn="ctr"/>
            <a:r>
              <a:rPr lang="es-MX" sz="3200" u="sng" dirty="0">
                <a:solidFill>
                  <a:schemeClr val="tx1"/>
                </a:solidFill>
                <a:latin typeface="Arial" panose="020B0604020202020204" pitchFamily="34" charset="0"/>
                <a:cs typeface="Arial" panose="020B0604020202020204" pitchFamily="34" charset="0"/>
              </a:rPr>
              <a:t>CLASIFICACIÓN ESPACIOS MARÍTIMOS, SEGÚN JURISDICCIÓN.</a:t>
            </a:r>
            <a:endParaRPr lang="en-US" sz="3200" u="sng"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259602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3109842339"/>
              </p:ext>
            </p:extLst>
          </p:nvPr>
        </p:nvGraphicFramePr>
        <p:xfrm>
          <a:off x="551384" y="260648"/>
          <a:ext cx="11449272" cy="5417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26502" y="5877273"/>
            <a:ext cx="9793088" cy="584775"/>
          </a:xfrm>
          <a:prstGeom prst="rect">
            <a:avLst/>
          </a:prstGeom>
        </p:spPr>
        <p:txBody>
          <a:bodyPr wrap="square">
            <a:spAutoFit/>
          </a:bodyPr>
          <a:lstStyle/>
          <a:p>
            <a:pPr algn="ctr"/>
            <a:r>
              <a:rPr lang="es-MX" sz="1400" b="1" dirty="0">
                <a:latin typeface="Arial" panose="020B0604020202020204" pitchFamily="34" charset="0"/>
                <a:cs typeface="Arial" panose="020B0604020202020204" pitchFamily="34" charset="0"/>
              </a:rPr>
              <a:t>Chile:</a:t>
            </a:r>
            <a:r>
              <a:rPr lang="es-MX" sz="1400" dirty="0">
                <a:latin typeface="Arial" panose="020B0604020202020204" pitchFamily="34" charset="0"/>
                <a:cs typeface="Arial" panose="020B0604020202020204" pitchFamily="34" charset="0"/>
              </a:rPr>
              <a:t> Sistema mixto de líneas de base. Sistema recto entre paralelos </a:t>
            </a:r>
            <a:r>
              <a:rPr lang="es-MX" sz="1400" dirty="0">
                <a:solidFill>
                  <a:srgbClr val="FF0000"/>
                </a:solidFill>
                <a:latin typeface="Arial" panose="020B0604020202020204" pitchFamily="34" charset="0"/>
                <a:cs typeface="Arial" panose="020B0604020202020204" pitchFamily="34" charset="0"/>
              </a:rPr>
              <a:t>41° grados 28, 6 latitud sur y 55°58, 8 </a:t>
            </a:r>
            <a:r>
              <a:rPr lang="es-MX" sz="1400" dirty="0">
                <a:latin typeface="Arial" panose="020B0604020202020204" pitchFamily="34" charset="0"/>
                <a:cs typeface="Arial" panose="020B0604020202020204" pitchFamily="34" charset="0"/>
              </a:rPr>
              <a:t>latitud sur. </a:t>
            </a:r>
          </a:p>
          <a:p>
            <a:pPr algn="ctr"/>
            <a:endParaRPr lang="es-MX"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456158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3">
            <a:lum bright="-30000" contrast="30000"/>
            <a:extLst>
              <a:ext uri="{28A0092B-C50C-407E-A947-70E740481C1C}">
                <a14:useLocalDpi xmlns:a14="http://schemas.microsoft.com/office/drawing/2010/main" val="0"/>
              </a:ext>
            </a:extLst>
          </a:blip>
          <a:srcRect l="8200" t="7777" r="7545" b="5556"/>
          <a:stretch>
            <a:fillRect/>
          </a:stretch>
        </p:blipFill>
        <p:spPr bwMode="auto">
          <a:xfrm>
            <a:off x="8633609" y="0"/>
            <a:ext cx="3529998" cy="63434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84675" name="Text Box 3"/>
          <p:cNvSpPr txBox="1">
            <a:spLocks noChangeArrowheads="1"/>
          </p:cNvSpPr>
          <p:nvPr/>
        </p:nvSpPr>
        <p:spPr bwMode="auto">
          <a:xfrm>
            <a:off x="695400" y="332656"/>
            <a:ext cx="6624736" cy="1969770"/>
          </a:xfrm>
          <a:prstGeom prst="rect">
            <a:avLst/>
          </a:prstGeom>
          <a:noFill/>
          <a:ln w="9525">
            <a:noFill/>
            <a:miter lim="800000"/>
            <a:headEnd/>
            <a:tailEnd/>
          </a:ln>
          <a:effectLst/>
        </p:spPr>
        <p:txBody>
          <a:bodyPr wrap="square">
            <a:spAutoFit/>
          </a:bodyPr>
          <a:lstStyle/>
          <a:p>
            <a:pPr algn="ctr">
              <a:defRPr/>
            </a:pPr>
            <a:r>
              <a:rPr lang="es-ES_tradnl" sz="3200" dirty="0">
                <a:latin typeface="Arial" charset="0"/>
              </a:rPr>
              <a:t>Líneas de base Recta</a:t>
            </a:r>
          </a:p>
          <a:p>
            <a:pPr algn="just">
              <a:defRPr/>
            </a:pPr>
            <a:endParaRPr lang="es-ES_tradnl" dirty="0">
              <a:latin typeface="Arial" charset="0"/>
            </a:endParaRPr>
          </a:p>
          <a:p>
            <a:pPr algn="just">
              <a:defRPr/>
            </a:pPr>
            <a:r>
              <a:rPr lang="es-ES_tradnl" dirty="0">
                <a:latin typeface="Arial" charset="0"/>
              </a:rPr>
              <a:t>Nuestro país, por </a:t>
            </a:r>
            <a:r>
              <a:rPr lang="es-ES_tradnl" b="1" dirty="0">
                <a:latin typeface="Arial" charset="0"/>
              </a:rPr>
              <a:t>D.S. N° 416 de 1977</a:t>
            </a:r>
            <a:r>
              <a:rPr lang="es-ES_tradnl" dirty="0">
                <a:latin typeface="Arial" charset="0"/>
              </a:rPr>
              <a:t>, fijó líneas de base recta desde el Canal Chacao hasta el extremo sur.</a:t>
            </a:r>
          </a:p>
          <a:p>
            <a:pPr>
              <a:defRPr/>
            </a:pPr>
            <a:endParaRPr lang="es-ES_tradnl" dirty="0">
              <a:solidFill>
                <a:srgbClr val="FFFF00"/>
              </a:solidFill>
              <a:latin typeface="Arial" charset="0"/>
            </a:endParaRPr>
          </a:p>
          <a:p>
            <a:pPr>
              <a:defRPr/>
            </a:pPr>
            <a:endParaRPr lang="es-ES" dirty="0">
              <a:solidFill>
                <a:srgbClr val="FFFF00"/>
              </a:solidFill>
              <a:latin typeface="Arial" charset="0"/>
            </a:endParaRPr>
          </a:p>
        </p:txBody>
      </p:sp>
    </p:spTree>
    <p:extLst>
      <p:ext uri="{BB962C8B-B14F-4D97-AF65-F5344CB8AC3E}">
        <p14:creationId xmlns:p14="http://schemas.microsoft.com/office/powerpoint/2010/main" val="388441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9048329" y="20016"/>
            <a:ext cx="3042031" cy="5016758"/>
          </a:xfrm>
          <a:prstGeom prst="rect">
            <a:avLst/>
          </a:prstGeom>
          <a:ln w="38100">
            <a:solidFill>
              <a:schemeClr val="tx1"/>
            </a:solidFill>
          </a:ln>
        </p:spPr>
        <p:style>
          <a:lnRef idx="1">
            <a:schemeClr val="accent1"/>
          </a:lnRef>
          <a:fillRef idx="2">
            <a:schemeClr val="accent1"/>
          </a:fillRef>
          <a:effectRef idx="1">
            <a:schemeClr val="accent1"/>
          </a:effectRef>
          <a:fontRef idx="minor">
            <a:schemeClr val="dk1"/>
          </a:fontRef>
        </p:style>
        <p:txBody>
          <a:bodyPr wrap="square">
            <a:spAutoFit/>
          </a:bodyPr>
          <a:lstStyle/>
          <a:p>
            <a:pPr algn="just"/>
            <a:r>
              <a:rPr lang="es-MX" sz="1600" dirty="0">
                <a:latin typeface="Arial" panose="020B0604020202020204" pitchFamily="34" charset="0"/>
                <a:cs typeface="Arial" panose="020B0604020202020204" pitchFamily="34" charset="0"/>
              </a:rPr>
              <a:t>Artículo 8 CONVEMAR- Aguas interiores 1. Salvo lo dispuesto en la Parte IV, </a:t>
            </a:r>
            <a:r>
              <a:rPr lang="es-MX" sz="1600" u="sng" dirty="0">
                <a:solidFill>
                  <a:srgbClr val="FF0000"/>
                </a:solidFill>
                <a:latin typeface="Arial" panose="020B0604020202020204" pitchFamily="34" charset="0"/>
                <a:cs typeface="Arial" panose="020B0604020202020204" pitchFamily="34" charset="0"/>
              </a:rPr>
              <a:t>las aguas situadas en el interior de la línea de base del mar territorial forman parte de las aguas interiores del Estado</a:t>
            </a:r>
            <a:r>
              <a:rPr lang="es-MX" sz="1600" dirty="0">
                <a:latin typeface="Arial" panose="020B0604020202020204" pitchFamily="34" charset="0"/>
                <a:cs typeface="Arial" panose="020B0604020202020204" pitchFamily="34" charset="0"/>
              </a:rPr>
              <a:t>. 2. Cuando el trazado de una línea de base recta, de conformidad con el método establecido en el artículo 7, produzca el efecto de encerrar como aguas interiores aguas que anteriormente no se consideraban como tales, existirá en esas aguas un derecho de paso inocente, tal como se establece en esta Convención.</a:t>
            </a:r>
          </a:p>
          <a:p>
            <a:pPr algn="just"/>
            <a:endParaRPr lang="es-MX" sz="1600" dirty="0">
              <a:latin typeface="Arial" panose="020B0604020202020204" pitchFamily="34" charset="0"/>
              <a:cs typeface="Arial" panose="020B0604020202020204" pitchFamily="34" charset="0"/>
            </a:endParaRPr>
          </a:p>
        </p:txBody>
      </p:sp>
      <p:pic>
        <p:nvPicPr>
          <p:cNvPr id="4100" name="Picture 4" descr="DERECHO INTERNACIONAL PUBLICO: AGUAS INTERIORES, ZONAS MARÍTIMAS Y  SUBMARINAS, ZONA CONTIGUA, ZONA ECONÓMICA EXCLUSIVA, ALTAMAR, PLATAFORMA  CONTINENT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56" y="1"/>
            <a:ext cx="8767281" cy="503677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5" name="Rectángulo 4"/>
          <p:cNvSpPr/>
          <p:nvPr/>
        </p:nvSpPr>
        <p:spPr>
          <a:xfrm>
            <a:off x="407368" y="2636912"/>
            <a:ext cx="1224136" cy="1224136"/>
          </a:xfrm>
          <a:prstGeom prst="rect">
            <a:avLst/>
          </a:prstGeom>
          <a:noFill/>
          <a:ln w="508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6" name="CuadroTexto 5"/>
          <p:cNvSpPr txBox="1"/>
          <p:nvPr/>
        </p:nvSpPr>
        <p:spPr>
          <a:xfrm>
            <a:off x="2387588" y="5517233"/>
            <a:ext cx="7416824" cy="646331"/>
          </a:xfrm>
          <a:prstGeom prst="rect">
            <a:avLst/>
          </a:prstGeom>
          <a:noFill/>
        </p:spPr>
        <p:txBody>
          <a:bodyPr wrap="square" rtlCol="0">
            <a:spAutoFit/>
          </a:bodyPr>
          <a:lstStyle/>
          <a:p>
            <a:pPr algn="ctr"/>
            <a:r>
              <a:rPr lang="es-MX" sz="3600" b="1" dirty="0">
                <a:latin typeface="Arial" panose="020B0604020202020204" pitchFamily="34" charset="0"/>
                <a:cs typeface="Arial" panose="020B0604020202020204" pitchFamily="34" charset="0"/>
              </a:rPr>
              <a:t>AGUAS INTERIORES</a:t>
            </a:r>
            <a:endParaRPr lang="en-US" sz="3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974627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335360" y="1124745"/>
            <a:ext cx="11521280" cy="5293757"/>
          </a:xfrm>
          <a:prstGeom prst="rect">
            <a:avLst/>
          </a:prstGeom>
        </p:spPr>
        <p:txBody>
          <a:bodyPr wrap="square">
            <a:spAutoFit/>
          </a:bodyPr>
          <a:lstStyle/>
          <a:p>
            <a:pPr marL="342900" indent="-342900" algn="just">
              <a:spcBef>
                <a:spcPct val="50000"/>
              </a:spcBef>
              <a:buFont typeface="+mj-lt"/>
              <a:buAutoNum type="arabicPeriod"/>
            </a:pPr>
            <a:r>
              <a:rPr lang="es-ES_tradnl" altLang="es-ES" sz="2000" dirty="0">
                <a:latin typeface="Arial" panose="020B0604020202020204" pitchFamily="34" charset="0"/>
                <a:cs typeface="Arial" panose="020B0604020202020204" pitchFamily="34" charset="0"/>
              </a:rPr>
              <a:t>Se encuentran al </a:t>
            </a:r>
            <a:r>
              <a:rPr lang="es-ES_tradnl" altLang="es-ES" sz="2000" u="sng" dirty="0">
                <a:latin typeface="Arial" panose="020B0604020202020204" pitchFamily="34" charset="0"/>
                <a:cs typeface="Arial" panose="020B0604020202020204" pitchFamily="34" charset="0"/>
              </a:rPr>
              <a:t>interior</a:t>
            </a:r>
            <a:r>
              <a:rPr lang="es-ES_tradnl" altLang="es-ES" sz="2000" dirty="0">
                <a:latin typeface="Arial" panose="020B0604020202020204" pitchFamily="34" charset="0"/>
                <a:cs typeface="Arial" panose="020B0604020202020204" pitchFamily="34" charset="0"/>
              </a:rPr>
              <a:t> de las líneas de base, naturales o jurídicas, que posee un Estado.</a:t>
            </a:r>
          </a:p>
          <a:p>
            <a:pPr marL="342900" indent="-342900" algn="just">
              <a:spcBef>
                <a:spcPct val="50000"/>
              </a:spcBef>
              <a:buFont typeface="+mj-lt"/>
              <a:buAutoNum type="arabicPeriod"/>
            </a:pPr>
            <a:r>
              <a:rPr lang="es-ES_tradnl" altLang="es-ES" sz="2000" dirty="0">
                <a:latin typeface="Arial" panose="020B0604020202020204" pitchFamily="34" charset="0"/>
                <a:cs typeface="Arial" panose="020B0604020202020204" pitchFamily="34" charset="0"/>
              </a:rPr>
              <a:t>Por RG están rodeadas o casi rodeadas por tierras de un Estado.</a:t>
            </a:r>
          </a:p>
          <a:p>
            <a:pPr marL="342900" indent="-342900" algn="just">
              <a:spcBef>
                <a:spcPct val="50000"/>
              </a:spcBef>
              <a:buFont typeface="+mj-lt"/>
              <a:buAutoNum type="arabicPeriod"/>
            </a:pPr>
            <a:r>
              <a:rPr lang="es-ES_tradnl" altLang="es-ES" sz="2000" dirty="0">
                <a:latin typeface="Arial" panose="020B0604020202020204" pitchFamily="34" charset="0"/>
                <a:cs typeface="Arial" panose="020B0604020202020204" pitchFamily="34" charset="0"/>
              </a:rPr>
              <a:t>En ellas el Estado Ribereño es </a:t>
            </a:r>
            <a:r>
              <a:rPr lang="es-ES_tradnl" altLang="es-ES" sz="2000" b="1" u="sng" dirty="0">
                <a:solidFill>
                  <a:srgbClr val="FF0000"/>
                </a:solidFill>
                <a:latin typeface="Arial" panose="020B0604020202020204" pitchFamily="34" charset="0"/>
                <a:cs typeface="Arial" panose="020B0604020202020204" pitchFamily="34" charset="0"/>
              </a:rPr>
              <a:t>plenamente soberano</a:t>
            </a:r>
            <a:r>
              <a:rPr lang="es-ES_tradnl" altLang="es-ES" sz="2000" dirty="0">
                <a:latin typeface="Arial" panose="020B0604020202020204" pitchFamily="34" charset="0"/>
                <a:cs typeface="Arial" panose="020B0604020202020204" pitchFamily="34" charset="0"/>
              </a:rPr>
              <a:t>, pudiendo </a:t>
            </a:r>
            <a:r>
              <a:rPr lang="es-ES_tradnl" sz="2000" dirty="0">
                <a:effectLst>
                  <a:outerShdw blurRad="38100" dist="38100" dir="2700000" algn="tl">
                    <a:srgbClr val="C0C0C0"/>
                  </a:outerShdw>
                </a:effectLst>
                <a:latin typeface="Arial" panose="020B0604020202020204" pitchFamily="34" charset="0"/>
                <a:cs typeface="Arial" panose="020B0604020202020204" pitchFamily="34" charset="0"/>
              </a:rPr>
              <a:t>reservar a sus nacionales el derecho de pesca e incluso la exclusiva navegación, prohibiendo, en principio la circulación libre de buques.</a:t>
            </a:r>
          </a:p>
          <a:p>
            <a:pPr marL="342900" indent="-342900" algn="just">
              <a:spcBef>
                <a:spcPct val="50000"/>
              </a:spcBef>
              <a:buFont typeface="+mj-lt"/>
              <a:buAutoNum type="arabicPeriod"/>
            </a:pPr>
            <a:r>
              <a:rPr lang="es-ES_tradnl" altLang="es-ES" sz="2000" dirty="0">
                <a:effectLst>
                  <a:outerShdw blurRad="38100" dist="38100" dir="2700000" algn="tl">
                    <a:srgbClr val="C0C0C0"/>
                  </a:outerShdw>
                </a:effectLst>
                <a:latin typeface="Arial" panose="020B0604020202020204" pitchFamily="34" charset="0"/>
                <a:cs typeface="Arial" panose="020B0604020202020204" pitchFamily="34" charset="0"/>
              </a:rPr>
              <a:t>Ningún Estado extranjero tiene derecho a navegar en aguas interiores si el Estado ribereño no lo </a:t>
            </a:r>
            <a:r>
              <a:rPr lang="es-ES_tradnl" altLang="es-ES" sz="2000" u="sng" dirty="0">
                <a:effectLst>
                  <a:outerShdw blurRad="38100" dist="38100" dir="2700000" algn="tl">
                    <a:srgbClr val="C0C0C0"/>
                  </a:outerShdw>
                </a:effectLst>
                <a:latin typeface="Arial" panose="020B0604020202020204" pitchFamily="34" charset="0"/>
                <a:cs typeface="Arial" panose="020B0604020202020204" pitchFamily="34" charset="0"/>
              </a:rPr>
              <a:t>autoriza</a:t>
            </a:r>
            <a:r>
              <a:rPr lang="es-ES_tradnl" altLang="es-ES" sz="2000" dirty="0">
                <a:effectLst>
                  <a:outerShdw blurRad="38100" dist="38100" dir="2700000" algn="tl">
                    <a:srgbClr val="C0C0C0"/>
                  </a:outerShdw>
                </a:effectLst>
                <a:latin typeface="Arial" panose="020B0604020202020204" pitchFamily="34" charset="0"/>
                <a:cs typeface="Arial" panose="020B0604020202020204" pitchFamily="34" charset="0"/>
              </a:rPr>
              <a:t>.</a:t>
            </a:r>
            <a:endParaRPr lang="es-ES_tradnl" altLang="es-ES" sz="2000" dirty="0">
              <a:latin typeface="Arial" panose="020B0604020202020204" pitchFamily="34" charset="0"/>
              <a:cs typeface="Arial" panose="020B0604020202020204" pitchFamily="34" charset="0"/>
            </a:endParaRPr>
          </a:p>
          <a:p>
            <a:pPr algn="just">
              <a:spcBef>
                <a:spcPct val="50000"/>
              </a:spcBef>
            </a:pPr>
            <a:endParaRPr lang="es-ES_tradnl" sz="2000" u="sng" dirty="0">
              <a:effectLst>
                <a:outerShdw blurRad="38100" dist="38100" dir="2700000" algn="tl">
                  <a:srgbClr val="C0C0C0"/>
                </a:outerShdw>
              </a:effectLst>
              <a:latin typeface="Arial" panose="020B0604020202020204" pitchFamily="34" charset="0"/>
              <a:cs typeface="Arial" panose="020B0604020202020204" pitchFamily="34" charset="0"/>
            </a:endParaRPr>
          </a:p>
          <a:p>
            <a:pPr algn="just">
              <a:spcBef>
                <a:spcPct val="50000"/>
              </a:spcBef>
            </a:pPr>
            <a:endParaRPr lang="es-ES_tradnl" sz="2000" dirty="0">
              <a:latin typeface="Arial" panose="020B0604020202020204" pitchFamily="34" charset="0"/>
              <a:cs typeface="Arial" panose="020B0604020202020204" pitchFamily="34" charset="0"/>
            </a:endParaRPr>
          </a:p>
          <a:p>
            <a:pPr algn="just">
              <a:spcBef>
                <a:spcPct val="50000"/>
              </a:spcBef>
            </a:pPr>
            <a:r>
              <a:rPr lang="es-ES_tradnl" sz="1600" dirty="0">
                <a:latin typeface="Arial" panose="020B0604020202020204" pitchFamily="34" charset="0"/>
                <a:cs typeface="Arial" panose="020B0604020202020204" pitchFamily="34" charset="0"/>
              </a:rPr>
              <a:t> </a:t>
            </a:r>
          </a:p>
          <a:p>
            <a:pPr marL="342900" indent="-342900" algn="just">
              <a:spcBef>
                <a:spcPct val="50000"/>
              </a:spcBef>
              <a:buFont typeface="+mj-lt"/>
              <a:buAutoNum type="arabicPeriod"/>
            </a:pPr>
            <a:endParaRPr lang="es-ES_tradnl" altLang="es-ES" dirty="0">
              <a:latin typeface="Arial" panose="020B0604020202020204" pitchFamily="34" charset="0"/>
              <a:cs typeface="Arial" panose="020B0604020202020204" pitchFamily="34" charset="0"/>
            </a:endParaRPr>
          </a:p>
          <a:p>
            <a:pPr marL="342900" indent="-342900" algn="just">
              <a:spcBef>
                <a:spcPct val="50000"/>
              </a:spcBef>
              <a:buFont typeface="+mj-lt"/>
              <a:buAutoNum type="arabicPeriod"/>
            </a:pPr>
            <a:endParaRPr lang="es-ES_tradnl" altLang="es-ES" dirty="0">
              <a:latin typeface="Arial" panose="020B0604020202020204" pitchFamily="34" charset="0"/>
              <a:cs typeface="Arial" panose="020B0604020202020204" pitchFamily="34" charset="0"/>
            </a:endParaRPr>
          </a:p>
          <a:p>
            <a:pPr algn="just">
              <a:spcBef>
                <a:spcPct val="50000"/>
              </a:spcBef>
              <a:buFontTx/>
              <a:buNone/>
            </a:pPr>
            <a:endParaRPr lang="es-ES_tradnl" altLang="es-ES" sz="2000" dirty="0"/>
          </a:p>
        </p:txBody>
      </p:sp>
      <p:sp>
        <p:nvSpPr>
          <p:cNvPr id="4" name="CuadroTexto 3"/>
          <p:cNvSpPr txBox="1"/>
          <p:nvPr/>
        </p:nvSpPr>
        <p:spPr>
          <a:xfrm>
            <a:off x="2834394" y="332657"/>
            <a:ext cx="6196084" cy="461665"/>
          </a:xfrm>
          <a:prstGeom prst="rect">
            <a:avLst/>
          </a:prstGeom>
          <a:noFill/>
        </p:spPr>
        <p:txBody>
          <a:bodyPr wrap="square" rtlCol="0">
            <a:spAutoFit/>
          </a:bodyPr>
          <a:lstStyle/>
          <a:p>
            <a:pPr algn="ctr"/>
            <a:r>
              <a:rPr lang="es-MX" sz="2400" dirty="0">
                <a:latin typeface="Arial" panose="020B0604020202020204" pitchFamily="34" charset="0"/>
                <a:cs typeface="Arial" panose="020B0604020202020204" pitchFamily="34" charset="0"/>
              </a:rPr>
              <a:t>EXPLICACIÓN</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2106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914478" y="83250"/>
          <a:ext cx="11017224" cy="6048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45253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14026" t="33266" r="15134" b="5704"/>
          <a:stretch/>
        </p:blipFill>
        <p:spPr>
          <a:xfrm>
            <a:off x="12619" y="0"/>
            <a:ext cx="12282385" cy="6381328"/>
          </a:xfrm>
          <a:prstGeom prst="rect">
            <a:avLst/>
          </a:prstGeom>
        </p:spPr>
      </p:pic>
      <p:sp>
        <p:nvSpPr>
          <p:cNvPr id="3" name="CuadroTexto 2"/>
          <p:cNvSpPr txBox="1"/>
          <p:nvPr/>
        </p:nvSpPr>
        <p:spPr>
          <a:xfrm>
            <a:off x="6603" y="6211670"/>
            <a:ext cx="12282385" cy="646331"/>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es-MX" sz="3600" dirty="0">
                <a:latin typeface="Arial" panose="020B0604020202020204" pitchFamily="34" charset="0"/>
                <a:cs typeface="Arial" panose="020B0604020202020204" pitchFamily="34" charset="0"/>
              </a:rPr>
              <a:t>MAR TERRITORIAL </a:t>
            </a:r>
            <a:endParaRPr lang="en-US"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46452116"/>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Conector recto 2"/>
          <p:cNvCxnSpPr/>
          <p:nvPr/>
        </p:nvCxnSpPr>
        <p:spPr>
          <a:xfrm>
            <a:off x="4367808" y="1844824"/>
            <a:ext cx="0" cy="4248472"/>
          </a:xfrm>
          <a:prstGeom prst="line">
            <a:avLst/>
          </a:prstGeom>
          <a:ln w="47625"/>
        </p:spPr>
        <p:style>
          <a:lnRef idx="1">
            <a:schemeClr val="dk1"/>
          </a:lnRef>
          <a:fillRef idx="0">
            <a:schemeClr val="dk1"/>
          </a:fillRef>
          <a:effectRef idx="0">
            <a:schemeClr val="dk1"/>
          </a:effectRef>
          <a:fontRef idx="minor">
            <a:schemeClr val="tx1"/>
          </a:fontRef>
        </p:style>
      </p:cxnSp>
      <p:cxnSp>
        <p:nvCxnSpPr>
          <p:cNvPr id="7" name="Conector recto de flecha 6"/>
          <p:cNvCxnSpPr/>
          <p:nvPr/>
        </p:nvCxnSpPr>
        <p:spPr>
          <a:xfrm>
            <a:off x="4367808" y="3933056"/>
            <a:ext cx="4037058" cy="0"/>
          </a:xfrm>
          <a:prstGeom prst="straightConnector1">
            <a:avLst/>
          </a:prstGeom>
          <a:ln w="38100">
            <a:solidFill>
              <a:srgbClr val="FF0000"/>
            </a:solidFill>
            <a:tailEnd type="triangle"/>
          </a:ln>
        </p:spPr>
        <p:style>
          <a:lnRef idx="1">
            <a:schemeClr val="dk1"/>
          </a:lnRef>
          <a:fillRef idx="0">
            <a:schemeClr val="dk1"/>
          </a:fillRef>
          <a:effectRef idx="0">
            <a:schemeClr val="dk1"/>
          </a:effectRef>
          <a:fontRef idx="minor">
            <a:schemeClr val="tx1"/>
          </a:fontRef>
        </p:style>
      </p:cxnSp>
      <p:sp>
        <p:nvSpPr>
          <p:cNvPr id="8" name="CuadroTexto 7"/>
          <p:cNvSpPr txBox="1"/>
          <p:nvPr/>
        </p:nvSpPr>
        <p:spPr>
          <a:xfrm>
            <a:off x="5303912" y="2780929"/>
            <a:ext cx="2664296" cy="461665"/>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12 Millas Marinas</a:t>
            </a:r>
            <a:endParaRPr lang="en-US" sz="2400" dirty="0">
              <a:latin typeface="Arial" panose="020B0604020202020204" pitchFamily="34" charset="0"/>
              <a:cs typeface="Arial" panose="020B0604020202020204" pitchFamily="34" charset="0"/>
            </a:endParaRPr>
          </a:p>
        </p:txBody>
      </p:sp>
      <p:sp>
        <p:nvSpPr>
          <p:cNvPr id="10" name="CuadroTexto 9"/>
          <p:cNvSpPr txBox="1"/>
          <p:nvPr/>
        </p:nvSpPr>
        <p:spPr>
          <a:xfrm>
            <a:off x="3264102" y="1288529"/>
            <a:ext cx="2664296" cy="461665"/>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Línea de Base</a:t>
            </a:r>
            <a:endParaRPr lang="en-US" sz="2400" dirty="0">
              <a:latin typeface="Arial" panose="020B0604020202020204" pitchFamily="34" charset="0"/>
              <a:cs typeface="Arial" panose="020B0604020202020204" pitchFamily="34" charset="0"/>
            </a:endParaRPr>
          </a:p>
        </p:txBody>
      </p:sp>
      <p:sp>
        <p:nvSpPr>
          <p:cNvPr id="11" name="CuadroTexto 10"/>
          <p:cNvSpPr txBox="1"/>
          <p:nvPr/>
        </p:nvSpPr>
        <p:spPr>
          <a:xfrm>
            <a:off x="4586137" y="395083"/>
            <a:ext cx="3600400" cy="523220"/>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MAR TERRITORIAL</a:t>
            </a:r>
            <a:endParaRPr lang="en-US" sz="2800" dirty="0">
              <a:latin typeface="Arial" panose="020B0604020202020204" pitchFamily="34" charset="0"/>
              <a:cs typeface="Arial" panose="020B0604020202020204" pitchFamily="34" charset="0"/>
            </a:endParaRPr>
          </a:p>
        </p:txBody>
      </p:sp>
      <p:cxnSp>
        <p:nvCxnSpPr>
          <p:cNvPr id="13" name="Conector recto 12"/>
          <p:cNvCxnSpPr/>
          <p:nvPr/>
        </p:nvCxnSpPr>
        <p:spPr>
          <a:xfrm>
            <a:off x="8404866" y="1808820"/>
            <a:ext cx="0" cy="4248472"/>
          </a:xfrm>
          <a:prstGeom prst="line">
            <a:avLst/>
          </a:prstGeom>
          <a:ln w="47625"/>
        </p:spPr>
        <p:style>
          <a:lnRef idx="1">
            <a:schemeClr val="dk1"/>
          </a:lnRef>
          <a:fillRef idx="0">
            <a:schemeClr val="dk1"/>
          </a:fillRef>
          <a:effectRef idx="0">
            <a:schemeClr val="dk1"/>
          </a:effectRef>
          <a:fontRef idx="minor">
            <a:schemeClr val="tx1"/>
          </a:fontRef>
        </p:style>
      </p:cxnSp>
      <p:sp>
        <p:nvSpPr>
          <p:cNvPr id="9" name="CuadroTexto 8"/>
          <p:cNvSpPr txBox="1"/>
          <p:nvPr/>
        </p:nvSpPr>
        <p:spPr>
          <a:xfrm>
            <a:off x="7392144" y="1287924"/>
            <a:ext cx="2664296" cy="461665"/>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Zona Contigua</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8333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a 4"/>
          <p:cNvGraphicFramePr/>
          <p:nvPr/>
        </p:nvGraphicFramePr>
        <p:xfrm>
          <a:off x="551384" y="188640"/>
          <a:ext cx="10945216" cy="57052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77635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695400" y="404664"/>
            <a:ext cx="10873208" cy="1477328"/>
          </a:xfrm>
          <a:prstGeom prst="rect">
            <a:avLst/>
          </a:prstGeom>
          <a:noFill/>
        </p:spPr>
        <p:txBody>
          <a:bodyPr wrap="square" rtlCol="0">
            <a:spAutoFit/>
          </a:bodyPr>
          <a:lstStyle/>
          <a:p>
            <a:r>
              <a:rPr lang="es-MX" dirty="0">
                <a:latin typeface="Arial" panose="020B0604020202020204" pitchFamily="34" charset="0"/>
                <a:cs typeface="Arial" panose="020B0604020202020204" pitchFamily="34" charset="0"/>
              </a:rPr>
              <a:t>El Estado Ribereño tiene </a:t>
            </a:r>
            <a:r>
              <a:rPr lang="es-MX" u="sng" dirty="0">
                <a:latin typeface="Arial" panose="020B0604020202020204" pitchFamily="34" charset="0"/>
                <a:cs typeface="Arial" panose="020B0604020202020204" pitchFamily="34" charset="0"/>
              </a:rPr>
              <a:t>soberanía</a:t>
            </a:r>
            <a:r>
              <a:rPr lang="es-MX" dirty="0">
                <a:latin typeface="Arial" panose="020B0604020202020204" pitchFamily="34" charset="0"/>
                <a:cs typeface="Arial" panose="020B0604020202020204" pitchFamily="34" charset="0"/>
              </a:rPr>
              <a:t> y </a:t>
            </a:r>
            <a:r>
              <a:rPr lang="es-MX" u="sng" dirty="0">
                <a:latin typeface="Arial" panose="020B0604020202020204" pitchFamily="34" charset="0"/>
                <a:cs typeface="Arial" panose="020B0604020202020204" pitchFamily="34" charset="0"/>
              </a:rPr>
              <a:t>jurisdicción</a:t>
            </a:r>
            <a:r>
              <a:rPr lang="es-MX" dirty="0">
                <a:latin typeface="Arial" panose="020B0604020202020204" pitchFamily="34" charset="0"/>
                <a:cs typeface="Arial" panose="020B0604020202020204" pitchFamily="34" charset="0"/>
              </a:rPr>
              <a:t> sobre el Mar Territorial y esta soberanía se extiende a:</a:t>
            </a:r>
          </a:p>
          <a:p>
            <a:endParaRPr lang="es-MX"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s-MX" dirty="0">
                <a:latin typeface="Arial" panose="020B0604020202020204" pitchFamily="34" charset="0"/>
                <a:cs typeface="Arial" panose="020B0604020202020204" pitchFamily="34" charset="0"/>
              </a:rPr>
              <a:t>Espacio Aéreo.</a:t>
            </a:r>
          </a:p>
          <a:p>
            <a:pPr marL="285750" indent="-285750">
              <a:buFont typeface="Wingdings" panose="05000000000000000000" pitchFamily="2" charset="2"/>
              <a:buChar char="§"/>
            </a:pPr>
            <a:r>
              <a:rPr lang="es-MX" dirty="0">
                <a:latin typeface="Arial" panose="020B0604020202020204" pitchFamily="34" charset="0"/>
                <a:cs typeface="Arial" panose="020B0604020202020204" pitchFamily="34" charset="0"/>
              </a:rPr>
              <a:t>Suelo.</a:t>
            </a:r>
          </a:p>
          <a:p>
            <a:pPr marL="285750" indent="-285750">
              <a:buFont typeface="Wingdings" panose="05000000000000000000" pitchFamily="2" charset="2"/>
              <a:buChar char="§"/>
            </a:pPr>
            <a:r>
              <a:rPr lang="es-MX" dirty="0">
                <a:latin typeface="Arial" panose="020B0604020202020204" pitchFamily="34" charset="0"/>
                <a:cs typeface="Arial" panose="020B0604020202020204" pitchFamily="34" charset="0"/>
              </a:rPr>
              <a:t>Subsuelo.</a:t>
            </a:r>
            <a:endParaRPr lang="en-US" dirty="0">
              <a:latin typeface="Arial" panose="020B0604020202020204" pitchFamily="34" charset="0"/>
              <a:cs typeface="Arial" panose="020B0604020202020204" pitchFamily="34" charset="0"/>
            </a:endParaRPr>
          </a:p>
        </p:txBody>
      </p:sp>
      <p:graphicFrame>
        <p:nvGraphicFramePr>
          <p:cNvPr id="3" name="Diagrama 2"/>
          <p:cNvGraphicFramePr/>
          <p:nvPr/>
        </p:nvGraphicFramePr>
        <p:xfrm>
          <a:off x="551384" y="2132856"/>
          <a:ext cx="11017224" cy="38235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350703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1343472" y="404665"/>
            <a:ext cx="9577064" cy="461665"/>
          </a:xfrm>
          <a:prstGeom prst="rect">
            <a:avLst/>
          </a:prstGeom>
          <a:noFill/>
        </p:spPr>
        <p:txBody>
          <a:bodyPr wrap="square" rtlCol="0">
            <a:spAutoFit/>
          </a:bodyPr>
          <a:lstStyle/>
          <a:p>
            <a:pPr algn="ctr"/>
            <a:r>
              <a:rPr lang="es-MX" sz="2400" dirty="0">
                <a:latin typeface="Arial" panose="020B0604020202020204" pitchFamily="34" charset="0"/>
                <a:cs typeface="Arial" panose="020B0604020202020204" pitchFamily="34" charset="0"/>
              </a:rPr>
              <a:t>DERECHOS </a:t>
            </a:r>
            <a:r>
              <a:rPr lang="es-MX" sz="2400" dirty="0" err="1">
                <a:latin typeface="Arial" panose="020B0604020202020204" pitchFamily="34" charset="0"/>
                <a:cs typeface="Arial" panose="020B0604020202020204" pitchFamily="34" charset="0"/>
              </a:rPr>
              <a:t>E°</a:t>
            </a:r>
            <a:r>
              <a:rPr lang="es-MX" sz="2400" dirty="0">
                <a:latin typeface="Arial" panose="020B0604020202020204" pitchFamily="34" charset="0"/>
                <a:cs typeface="Arial" panose="020B0604020202020204" pitchFamily="34" charset="0"/>
              </a:rPr>
              <a:t> RIBEREÑOS SOBRE EL MAR TERRITORIAL </a:t>
            </a:r>
            <a:endParaRPr lang="en-US" sz="2400" dirty="0">
              <a:latin typeface="Arial" panose="020B0604020202020204" pitchFamily="34" charset="0"/>
              <a:cs typeface="Arial" panose="020B0604020202020204" pitchFamily="34" charset="0"/>
            </a:endParaRPr>
          </a:p>
        </p:txBody>
      </p:sp>
      <p:sp>
        <p:nvSpPr>
          <p:cNvPr id="3" name="CuadroTexto 2"/>
          <p:cNvSpPr txBox="1"/>
          <p:nvPr/>
        </p:nvSpPr>
        <p:spPr>
          <a:xfrm>
            <a:off x="767408" y="1484785"/>
            <a:ext cx="11017224" cy="3170099"/>
          </a:xfrm>
          <a:prstGeom prst="rect">
            <a:avLst/>
          </a:prstGeom>
          <a:noFill/>
        </p:spPr>
        <p:txBody>
          <a:bodyPr wrap="square" rtlCol="0">
            <a:spAutoFit/>
          </a:bodyPr>
          <a:lstStyle/>
          <a:p>
            <a:pPr marL="457200" indent="-457200">
              <a:buFont typeface="+mj-lt"/>
              <a:buAutoNum type="arabicPeriod"/>
            </a:pPr>
            <a:r>
              <a:rPr lang="es-MX" sz="2000" dirty="0">
                <a:latin typeface="Arial" panose="020B0604020202020204" pitchFamily="34" charset="0"/>
                <a:cs typeface="Arial" panose="020B0604020202020204" pitchFamily="34" charset="0"/>
              </a:rPr>
              <a:t>Derechos exclusivos de pesca y explotación del fondo del mar y subsuelo del mar territorial.</a:t>
            </a:r>
          </a:p>
          <a:p>
            <a:pPr marL="457200" indent="-457200">
              <a:buFont typeface="+mj-lt"/>
              <a:buAutoNum type="arabicPeriod"/>
            </a:pPr>
            <a:endParaRPr lang="es-MX" sz="2000" dirty="0">
              <a:latin typeface="Arial" panose="020B0604020202020204" pitchFamily="34" charset="0"/>
              <a:cs typeface="Arial" panose="020B0604020202020204" pitchFamily="34" charset="0"/>
            </a:endParaRPr>
          </a:p>
          <a:p>
            <a:pPr marL="457200" indent="-457200">
              <a:buFont typeface="+mj-lt"/>
              <a:buAutoNum type="arabicPeriod"/>
            </a:pPr>
            <a:r>
              <a:rPr lang="es-MX" sz="2000" dirty="0">
                <a:latin typeface="Arial" panose="020B0604020202020204" pitchFamily="34" charset="0"/>
                <a:cs typeface="Arial" panose="020B0604020202020204" pitchFamily="34" charset="0"/>
              </a:rPr>
              <a:t>Derechos exclusivos sobre su espacio aéreo. </a:t>
            </a:r>
          </a:p>
          <a:p>
            <a:pPr marL="457200" indent="-457200">
              <a:buFont typeface="+mj-lt"/>
              <a:buAutoNum type="arabicPeriod"/>
            </a:pPr>
            <a:endParaRPr lang="es-MX" sz="2000" dirty="0">
              <a:latin typeface="Arial" panose="020B0604020202020204" pitchFamily="34" charset="0"/>
              <a:cs typeface="Arial" panose="020B0604020202020204" pitchFamily="34" charset="0"/>
            </a:endParaRPr>
          </a:p>
          <a:p>
            <a:pPr marL="457200" indent="-457200">
              <a:buFont typeface="+mj-lt"/>
              <a:buAutoNum type="arabicPeriod"/>
            </a:pPr>
            <a:r>
              <a:rPr lang="es-MX" sz="2000" dirty="0">
                <a:latin typeface="Arial" panose="020B0604020202020204" pitchFamily="34" charset="0"/>
                <a:cs typeface="Arial" panose="020B0604020202020204" pitchFamily="34" charset="0"/>
              </a:rPr>
              <a:t>Derecho exclusivo de cabotaje (traslado de mercancías y personas desde un punto a otro de sus territorio), respecto de las naves de bandera del Estado Ribereño.</a:t>
            </a:r>
          </a:p>
          <a:p>
            <a:pPr marL="457200" indent="-457200">
              <a:buFont typeface="+mj-lt"/>
              <a:buAutoNum type="arabicPeriod"/>
            </a:pPr>
            <a:endParaRPr lang="es-MX" sz="2000" dirty="0">
              <a:latin typeface="Arial" panose="020B0604020202020204" pitchFamily="34" charset="0"/>
              <a:cs typeface="Arial" panose="020B0604020202020204" pitchFamily="34" charset="0"/>
            </a:endParaRPr>
          </a:p>
          <a:p>
            <a:pPr marL="457200" indent="-457200">
              <a:buFont typeface="+mj-lt"/>
              <a:buAutoNum type="arabicPeriod"/>
            </a:pPr>
            <a:r>
              <a:rPr lang="es-MX" sz="2000" dirty="0">
                <a:latin typeface="Arial" panose="020B0604020202020204" pitchFamily="34" charset="0"/>
                <a:cs typeface="Arial" panose="020B0604020202020204" pitchFamily="34" charset="0"/>
              </a:rPr>
              <a:t>Adopción de leyes y reglamentos en materias de navegación, sanidad, tarifas aduaneras e inmigración</a:t>
            </a:r>
          </a:p>
          <a:p>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440429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15687" t="27360" r="15133" b="4719"/>
          <a:stretch/>
        </p:blipFill>
        <p:spPr>
          <a:xfrm>
            <a:off x="1588" y="12773"/>
            <a:ext cx="12188825" cy="6305498"/>
          </a:xfrm>
          <a:prstGeom prst="rect">
            <a:avLst/>
          </a:prstGeom>
        </p:spPr>
      </p:pic>
      <p:sp>
        <p:nvSpPr>
          <p:cNvPr id="3" name="CuadroTexto 2"/>
          <p:cNvSpPr txBox="1"/>
          <p:nvPr/>
        </p:nvSpPr>
        <p:spPr>
          <a:xfrm>
            <a:off x="2495599" y="216564"/>
            <a:ext cx="7200800" cy="646331"/>
          </a:xfrm>
          <a:prstGeom prst="rect">
            <a:avLst/>
          </a:prstGeom>
          <a:ln w="38100">
            <a:solidFill>
              <a:schemeClr val="tx1"/>
            </a:solidFill>
          </a:ln>
        </p:spPr>
        <p:style>
          <a:lnRef idx="1">
            <a:schemeClr val="accent2"/>
          </a:lnRef>
          <a:fillRef idx="3">
            <a:schemeClr val="accent2"/>
          </a:fillRef>
          <a:effectRef idx="2">
            <a:schemeClr val="accent2"/>
          </a:effectRef>
          <a:fontRef idx="minor">
            <a:schemeClr val="lt1"/>
          </a:fontRef>
        </p:style>
        <p:txBody>
          <a:bodyPr wrap="square" rtlCol="0">
            <a:spAutoFit/>
          </a:bodyPr>
          <a:lstStyle/>
          <a:p>
            <a:pPr algn="ctr"/>
            <a:r>
              <a:rPr lang="es-MX" sz="3600" b="1" dirty="0">
                <a:latin typeface="Arial" panose="020B0604020202020204" pitchFamily="34" charset="0"/>
                <a:cs typeface="Arial" panose="020B0604020202020204" pitchFamily="34" charset="0"/>
              </a:rPr>
              <a:t>PASO INOCENTE</a:t>
            </a:r>
            <a:endParaRPr lang="en-US" sz="3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91933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839416" y="188640"/>
          <a:ext cx="10945216" cy="57052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97478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407368" y="260648"/>
          <a:ext cx="11665296" cy="57052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087398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551384" y="188640"/>
          <a:ext cx="10945216" cy="57052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611508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551384" y="-675456"/>
          <a:ext cx="11305256" cy="5417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uadroTexto 2"/>
          <p:cNvSpPr txBox="1"/>
          <p:nvPr/>
        </p:nvSpPr>
        <p:spPr>
          <a:xfrm>
            <a:off x="551384" y="5229201"/>
            <a:ext cx="8064896" cy="584775"/>
          </a:xfrm>
          <a:prstGeom prst="rect">
            <a:avLst/>
          </a:prstGeom>
          <a:noFill/>
        </p:spPr>
        <p:txBody>
          <a:bodyPr wrap="square" rtlCol="0">
            <a:spAutoFit/>
          </a:bodyPr>
          <a:lstStyle/>
          <a:p>
            <a:pPr marL="285750" indent="-285750">
              <a:buFont typeface="Wingdings" panose="05000000000000000000" pitchFamily="2" charset="2"/>
              <a:buChar char="§"/>
            </a:pPr>
            <a:r>
              <a:rPr lang="es-MX" sz="1600" dirty="0">
                <a:latin typeface="Arial" panose="020B0604020202020204" pitchFamily="34" charset="0"/>
                <a:cs typeface="Arial" panose="020B0604020202020204" pitchFamily="34" charset="0"/>
              </a:rPr>
              <a:t>Enumeración no taxativa.</a:t>
            </a:r>
          </a:p>
          <a:p>
            <a:pPr marL="285750" indent="-285750">
              <a:buFont typeface="Wingdings" panose="05000000000000000000" pitchFamily="2" charset="2"/>
              <a:buChar char="§"/>
            </a:pPr>
            <a:r>
              <a:rPr lang="es-MX" sz="1600" dirty="0">
                <a:latin typeface="Arial" panose="020B0604020202020204" pitchFamily="34" charset="0"/>
                <a:cs typeface="Arial" panose="020B0604020202020204" pitchFamily="34" charset="0"/>
              </a:rPr>
              <a:t>Si una nave no cumple paso inocente se aplica la jurisdicción del Estado Ribereño.</a:t>
            </a:r>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45270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Conector recto 2"/>
          <p:cNvCxnSpPr/>
          <p:nvPr/>
        </p:nvCxnSpPr>
        <p:spPr>
          <a:xfrm>
            <a:off x="1991544" y="1808820"/>
            <a:ext cx="0" cy="4248472"/>
          </a:xfrm>
          <a:prstGeom prst="line">
            <a:avLst/>
          </a:prstGeom>
          <a:ln w="47625"/>
        </p:spPr>
        <p:style>
          <a:lnRef idx="1">
            <a:schemeClr val="dk1"/>
          </a:lnRef>
          <a:fillRef idx="0">
            <a:schemeClr val="dk1"/>
          </a:fillRef>
          <a:effectRef idx="0">
            <a:schemeClr val="dk1"/>
          </a:effectRef>
          <a:fontRef idx="minor">
            <a:schemeClr val="tx1"/>
          </a:fontRef>
        </p:style>
      </p:cxnSp>
      <p:cxnSp>
        <p:nvCxnSpPr>
          <p:cNvPr id="7" name="Conector recto de flecha 6"/>
          <p:cNvCxnSpPr>
            <a:cxnSpLocks/>
          </p:cNvCxnSpPr>
          <p:nvPr/>
        </p:nvCxnSpPr>
        <p:spPr>
          <a:xfrm>
            <a:off x="1991544" y="3560077"/>
            <a:ext cx="4458204" cy="0"/>
          </a:xfrm>
          <a:prstGeom prst="straightConnector1">
            <a:avLst/>
          </a:prstGeom>
          <a:ln w="38100">
            <a:solidFill>
              <a:srgbClr val="FF0000"/>
            </a:solidFill>
            <a:tailEnd type="triangle"/>
          </a:ln>
        </p:spPr>
        <p:style>
          <a:lnRef idx="1">
            <a:schemeClr val="dk1"/>
          </a:lnRef>
          <a:fillRef idx="0">
            <a:schemeClr val="dk1"/>
          </a:fillRef>
          <a:effectRef idx="0">
            <a:schemeClr val="dk1"/>
          </a:effectRef>
          <a:fontRef idx="minor">
            <a:schemeClr val="tx1"/>
          </a:fontRef>
        </p:style>
      </p:cxnSp>
      <p:sp>
        <p:nvSpPr>
          <p:cNvPr id="8" name="CuadroTexto 7"/>
          <p:cNvSpPr txBox="1"/>
          <p:nvPr/>
        </p:nvSpPr>
        <p:spPr>
          <a:xfrm>
            <a:off x="5117600" y="5857783"/>
            <a:ext cx="2664296" cy="461665"/>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24 Millas Marinas</a:t>
            </a:r>
            <a:endParaRPr lang="en-US" sz="2400" dirty="0">
              <a:latin typeface="Arial" panose="020B0604020202020204" pitchFamily="34" charset="0"/>
              <a:cs typeface="Arial" panose="020B0604020202020204" pitchFamily="34" charset="0"/>
            </a:endParaRPr>
          </a:p>
        </p:txBody>
      </p:sp>
      <p:sp>
        <p:nvSpPr>
          <p:cNvPr id="10" name="CuadroTexto 9"/>
          <p:cNvSpPr txBox="1"/>
          <p:nvPr/>
        </p:nvSpPr>
        <p:spPr>
          <a:xfrm>
            <a:off x="119336" y="1062864"/>
            <a:ext cx="2664296" cy="461665"/>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Mar Territorial</a:t>
            </a:r>
            <a:endParaRPr lang="en-US" sz="2400" dirty="0">
              <a:latin typeface="Arial" panose="020B0604020202020204" pitchFamily="34" charset="0"/>
              <a:cs typeface="Arial" panose="020B0604020202020204" pitchFamily="34" charset="0"/>
            </a:endParaRPr>
          </a:p>
        </p:txBody>
      </p:sp>
      <p:sp>
        <p:nvSpPr>
          <p:cNvPr id="11" name="CuadroTexto 10"/>
          <p:cNvSpPr txBox="1"/>
          <p:nvPr/>
        </p:nvSpPr>
        <p:spPr>
          <a:xfrm>
            <a:off x="1909749" y="2891712"/>
            <a:ext cx="4621794" cy="523220"/>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ZONA CONTIGUA</a:t>
            </a:r>
          </a:p>
        </p:txBody>
      </p:sp>
      <p:cxnSp>
        <p:nvCxnSpPr>
          <p:cNvPr id="13" name="Conector recto 12"/>
          <p:cNvCxnSpPr/>
          <p:nvPr/>
        </p:nvCxnSpPr>
        <p:spPr>
          <a:xfrm>
            <a:off x="6449748" y="1808820"/>
            <a:ext cx="0" cy="4248472"/>
          </a:xfrm>
          <a:prstGeom prst="line">
            <a:avLst/>
          </a:prstGeom>
          <a:ln w="47625"/>
        </p:spPr>
        <p:style>
          <a:lnRef idx="1">
            <a:schemeClr val="dk1"/>
          </a:lnRef>
          <a:fillRef idx="0">
            <a:schemeClr val="dk1"/>
          </a:fillRef>
          <a:effectRef idx="0">
            <a:schemeClr val="dk1"/>
          </a:effectRef>
          <a:fontRef idx="minor">
            <a:schemeClr val="tx1"/>
          </a:fontRef>
        </p:style>
      </p:cxnSp>
      <p:sp>
        <p:nvSpPr>
          <p:cNvPr id="9" name="CuadroTexto 8"/>
          <p:cNvSpPr txBox="1"/>
          <p:nvPr/>
        </p:nvSpPr>
        <p:spPr>
          <a:xfrm>
            <a:off x="7536160" y="1189348"/>
            <a:ext cx="4032448" cy="461665"/>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Zona 	Económica Exclusiva</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246155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AAC7E48-8838-2585-C779-CD3E898EA4D6}"/>
              </a:ext>
            </a:extLst>
          </p:cNvPr>
          <p:cNvSpPr txBox="1"/>
          <p:nvPr/>
        </p:nvSpPr>
        <p:spPr>
          <a:xfrm>
            <a:off x="1019436" y="1916832"/>
            <a:ext cx="10153128" cy="4154984"/>
          </a:xfrm>
          <a:prstGeom prst="rect">
            <a:avLst/>
          </a:prstGeom>
          <a:noFill/>
          <a:ln>
            <a:solidFill>
              <a:schemeClr val="dk1">
                <a:shade val="80000"/>
                <a:hueOff val="0"/>
                <a:satOff val="0"/>
                <a:lumOff val="0"/>
              </a:schemeClr>
            </a:solidFill>
          </a:ln>
        </p:spPr>
        <p:txBody>
          <a:bodyPr wrap="square">
            <a:spAutoFit/>
          </a:bodyPr>
          <a:lstStyle/>
          <a:p>
            <a:pPr marL="342900" indent="-342900" algn="just">
              <a:buAutoNum type="arabicPeriod"/>
            </a:pPr>
            <a:r>
              <a:rPr lang="es-MX" sz="2400" dirty="0">
                <a:latin typeface="Arial" panose="020B0604020202020204" pitchFamily="34" charset="0"/>
                <a:cs typeface="Arial" panose="020B0604020202020204" pitchFamily="34" charset="0"/>
              </a:rPr>
              <a:t>En una zona contigua a su mar territorial, designada con el nombre de zona contigua, el Estado ribereño podrá tomar las medidas de fiscalización necesarias para: </a:t>
            </a:r>
          </a:p>
          <a:p>
            <a:pPr marL="342900" indent="-342900" algn="just">
              <a:buAutoNum type="alphaLcParenR"/>
            </a:pPr>
            <a:r>
              <a:rPr lang="es-MX" sz="2400" dirty="0">
                <a:latin typeface="Arial" panose="020B0604020202020204" pitchFamily="34" charset="0"/>
                <a:cs typeface="Arial" panose="020B0604020202020204" pitchFamily="34" charset="0"/>
              </a:rPr>
              <a:t>Prevenir las infracciones de sus leyes y reglamentos aduaneros, fiscales, de inmigración o sanitarios que se cometan en su territorio o en su mar territorial; </a:t>
            </a:r>
          </a:p>
          <a:p>
            <a:pPr marL="342900" indent="-342900" algn="just">
              <a:buAutoNum type="alphaLcParenR"/>
            </a:pPr>
            <a:r>
              <a:rPr lang="es-MX" sz="2400" dirty="0">
                <a:latin typeface="Arial" panose="020B0604020202020204" pitchFamily="34" charset="0"/>
                <a:cs typeface="Arial" panose="020B0604020202020204" pitchFamily="34" charset="0"/>
              </a:rPr>
              <a:t>b) Sancionar las infracciones de esas leyes y reglamentos cometidas en su territorio o en su mar territorial.  </a:t>
            </a:r>
          </a:p>
          <a:p>
            <a:pPr marL="266700" indent="-266700" algn="just"/>
            <a:r>
              <a:rPr lang="es-MX" sz="2400" dirty="0">
                <a:latin typeface="Arial" panose="020B0604020202020204" pitchFamily="34" charset="0"/>
                <a:cs typeface="Arial" panose="020B0604020202020204" pitchFamily="34" charset="0"/>
              </a:rPr>
              <a:t>2. La zona contigua no podrá extenderse más allá de 24 millas marinas contadas desde las líneas de base a partir de las cuales se mide la anchura del mar territorial.</a:t>
            </a:r>
            <a:endParaRPr lang="es-CL" sz="1200"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3C8359CE-7A17-9C5A-0E40-B10405D3EAD6}"/>
              </a:ext>
            </a:extLst>
          </p:cNvPr>
          <p:cNvSpPr txBox="1"/>
          <p:nvPr/>
        </p:nvSpPr>
        <p:spPr>
          <a:xfrm>
            <a:off x="3785103" y="620689"/>
            <a:ext cx="4621794" cy="954107"/>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ZONA CONTIGUA</a:t>
            </a:r>
          </a:p>
          <a:p>
            <a:pPr algn="ctr"/>
            <a:r>
              <a:rPr lang="es-MX" sz="2800" dirty="0">
                <a:latin typeface="Arial" panose="020B0604020202020204" pitchFamily="34" charset="0"/>
                <a:cs typeface="Arial" panose="020B0604020202020204" pitchFamily="34" charset="0"/>
              </a:rPr>
              <a:t>(Art. 33 CONVEMAR)</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39479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287688" y="476672"/>
            <a:ext cx="5544616" cy="523220"/>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EXPLICACIÓN</a:t>
            </a:r>
            <a:endParaRPr lang="en-US" sz="2800" dirty="0">
              <a:latin typeface="Arial" panose="020B0604020202020204" pitchFamily="34" charset="0"/>
              <a:cs typeface="Arial" panose="020B0604020202020204" pitchFamily="34" charset="0"/>
            </a:endParaRPr>
          </a:p>
        </p:txBody>
      </p:sp>
      <p:sp>
        <p:nvSpPr>
          <p:cNvPr id="3" name="CuadroTexto 2"/>
          <p:cNvSpPr txBox="1"/>
          <p:nvPr/>
        </p:nvSpPr>
        <p:spPr>
          <a:xfrm>
            <a:off x="587388" y="1484785"/>
            <a:ext cx="10945216" cy="5078313"/>
          </a:xfrm>
          <a:prstGeom prst="rect">
            <a:avLst/>
          </a:prstGeom>
          <a:noFill/>
        </p:spPr>
        <p:txBody>
          <a:bodyPr wrap="square" rtlCol="0">
            <a:spAutoFit/>
          </a:bodyPr>
          <a:lstStyle/>
          <a:p>
            <a:pPr marL="457200" indent="-457200" algn="just">
              <a:buFont typeface="+mj-lt"/>
              <a:buAutoNum type="arabicPeriod"/>
            </a:pPr>
            <a:r>
              <a:rPr lang="es-MX" sz="2400" dirty="0">
                <a:latin typeface="Arial" panose="020B0604020202020204" pitchFamily="34" charset="0"/>
                <a:cs typeface="Arial" panose="020B0604020202020204" pitchFamily="34" charset="0"/>
              </a:rPr>
              <a:t>En ella se pueden adoptar medidas de </a:t>
            </a:r>
            <a:r>
              <a:rPr lang="es-MX" sz="2400" u="sng" dirty="0">
                <a:latin typeface="Arial" panose="020B0604020202020204" pitchFamily="34" charset="0"/>
                <a:cs typeface="Arial" panose="020B0604020202020204" pitchFamily="34" charset="0"/>
              </a:rPr>
              <a:t>fiscalización y control </a:t>
            </a:r>
            <a:r>
              <a:rPr lang="es-MX" sz="2400" dirty="0">
                <a:latin typeface="Arial" panose="020B0604020202020204" pitchFamily="34" charset="0"/>
                <a:cs typeface="Arial" panose="020B0604020202020204" pitchFamily="34" charset="0"/>
              </a:rPr>
              <a:t>de buques extranjeros, previniendo las infracciones a sus leyes y reglamentos aduaneros, fiscales, de inmigración ilegal o sanitarios cometidos en su territorio o mar territorial</a:t>
            </a:r>
          </a:p>
          <a:p>
            <a:pPr marL="457200" indent="-457200" algn="just">
              <a:buFont typeface="+mj-lt"/>
              <a:buAutoNum type="arabicPeriod"/>
            </a:pPr>
            <a:endParaRPr lang="es-MX" sz="2400" dirty="0">
              <a:latin typeface="Arial" panose="020B0604020202020204" pitchFamily="34" charset="0"/>
              <a:cs typeface="Arial" panose="020B0604020202020204" pitchFamily="34" charset="0"/>
            </a:endParaRPr>
          </a:p>
          <a:p>
            <a:pPr marL="457200" indent="-457200" algn="just">
              <a:buFont typeface="+mj-lt"/>
              <a:buAutoNum type="arabicPeriod"/>
            </a:pPr>
            <a:r>
              <a:rPr lang="es-MX" sz="2400" dirty="0">
                <a:latin typeface="Arial" panose="020B0604020202020204" pitchFamily="34" charset="0"/>
                <a:cs typeface="Arial" panose="020B0604020202020204" pitchFamily="34" charset="0"/>
              </a:rPr>
              <a:t>Se puede realizar </a:t>
            </a:r>
            <a:r>
              <a:rPr lang="es-MX" sz="2400" u="sng" dirty="0">
                <a:latin typeface="Arial" panose="020B0604020202020204" pitchFamily="34" charset="0"/>
                <a:cs typeface="Arial" panose="020B0604020202020204" pitchFamily="34" charset="0"/>
              </a:rPr>
              <a:t>persecución</a:t>
            </a:r>
            <a:r>
              <a:rPr lang="es-MX" sz="2400" dirty="0">
                <a:latin typeface="Arial" panose="020B0604020202020204" pitchFamily="34" charset="0"/>
                <a:cs typeface="Arial" panose="020B0604020202020204" pitchFamily="34" charset="0"/>
              </a:rPr>
              <a:t> y </a:t>
            </a:r>
            <a:r>
              <a:rPr lang="es-MX" sz="2400" u="sng" dirty="0">
                <a:latin typeface="Arial" panose="020B0604020202020204" pitchFamily="34" charset="0"/>
                <a:cs typeface="Arial" panose="020B0604020202020204" pitchFamily="34" charset="0"/>
              </a:rPr>
              <a:t>apresamiento</a:t>
            </a:r>
            <a:r>
              <a:rPr lang="es-MX" sz="2400" dirty="0">
                <a:latin typeface="Arial" panose="020B0604020202020204" pitchFamily="34" charset="0"/>
                <a:cs typeface="Arial" panose="020B0604020202020204" pitchFamily="34" charset="0"/>
              </a:rPr>
              <a:t> de una nave por delitos cometidos en esa zona.</a:t>
            </a:r>
          </a:p>
          <a:p>
            <a:pPr marL="457200" indent="-457200" algn="just">
              <a:buFont typeface="+mj-lt"/>
              <a:buAutoNum type="arabicPeriod"/>
            </a:pPr>
            <a:endParaRPr lang="es-MX" sz="2400" dirty="0">
              <a:latin typeface="Arial" panose="020B0604020202020204" pitchFamily="34" charset="0"/>
              <a:cs typeface="Arial" panose="020B0604020202020204" pitchFamily="34" charset="0"/>
            </a:endParaRPr>
          </a:p>
          <a:p>
            <a:pPr marL="457200" indent="-457200" algn="just">
              <a:buFont typeface="+mj-lt"/>
              <a:buAutoNum type="arabicPeriod"/>
            </a:pPr>
            <a:r>
              <a:rPr lang="es-ES_tradnl" sz="2400" dirty="0">
                <a:latin typeface="Arial" panose="020B0604020202020204" pitchFamily="34" charset="0"/>
                <a:cs typeface="Arial" panose="020B0604020202020204" pitchFamily="34" charset="0"/>
              </a:rPr>
              <a:t>Es facultad privativa del </a:t>
            </a:r>
            <a:r>
              <a:rPr lang="es-ES_tradnl" sz="2400" dirty="0" err="1">
                <a:latin typeface="Arial" panose="020B0604020202020204" pitchFamily="34" charset="0"/>
                <a:cs typeface="Arial" panose="020B0604020202020204" pitchFamily="34" charset="0"/>
              </a:rPr>
              <a:t>E°</a:t>
            </a:r>
            <a:r>
              <a:rPr lang="es-ES_tradnl" sz="2400" dirty="0">
                <a:latin typeface="Arial" panose="020B0604020202020204" pitchFamily="34" charset="0"/>
                <a:cs typeface="Arial" panose="020B0604020202020204" pitchFamily="34" charset="0"/>
              </a:rPr>
              <a:t> ribereño, establecer o no una Zona Contigua. Cada Estado puede velar por sus intereses de la manera que mejor le parezca</a:t>
            </a:r>
            <a:endParaRPr lang="es-MX" sz="24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204784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Barco pesquero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9" y="0"/>
            <a:ext cx="12194223" cy="6381328"/>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p:cNvSpPr txBox="1"/>
          <p:nvPr/>
        </p:nvSpPr>
        <p:spPr>
          <a:xfrm>
            <a:off x="2711624" y="5720597"/>
            <a:ext cx="7200800" cy="646331"/>
          </a:xfrm>
          <a:prstGeom prst="rect">
            <a:avLst/>
          </a:prstGeom>
          <a:ln/>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es-MX" sz="3600" b="1" dirty="0">
                <a:latin typeface="Arial" panose="020B0604020202020204" pitchFamily="34" charset="0"/>
                <a:cs typeface="Arial" panose="020B0604020202020204" pitchFamily="34" charset="0"/>
              </a:rPr>
              <a:t>ZONA ECONÓMICA EXCLUSIVA</a:t>
            </a:r>
            <a:endParaRPr lang="en-US" sz="3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48238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Conector recto 2"/>
          <p:cNvCxnSpPr/>
          <p:nvPr/>
        </p:nvCxnSpPr>
        <p:spPr>
          <a:xfrm>
            <a:off x="3444288" y="1623509"/>
            <a:ext cx="0" cy="4248472"/>
          </a:xfrm>
          <a:prstGeom prst="line">
            <a:avLst/>
          </a:prstGeom>
          <a:ln w="47625"/>
        </p:spPr>
        <p:style>
          <a:lnRef idx="1">
            <a:schemeClr val="dk1"/>
          </a:lnRef>
          <a:fillRef idx="0">
            <a:schemeClr val="dk1"/>
          </a:fillRef>
          <a:effectRef idx="0">
            <a:schemeClr val="dk1"/>
          </a:effectRef>
          <a:fontRef idx="minor">
            <a:schemeClr val="tx1"/>
          </a:fontRef>
        </p:style>
      </p:cxnSp>
      <p:cxnSp>
        <p:nvCxnSpPr>
          <p:cNvPr id="7" name="Conector recto de flecha 6"/>
          <p:cNvCxnSpPr/>
          <p:nvPr/>
        </p:nvCxnSpPr>
        <p:spPr>
          <a:xfrm>
            <a:off x="3444288" y="3933056"/>
            <a:ext cx="5532032" cy="0"/>
          </a:xfrm>
          <a:prstGeom prst="straightConnector1">
            <a:avLst/>
          </a:prstGeom>
          <a:ln w="38100">
            <a:solidFill>
              <a:srgbClr val="FF0000"/>
            </a:solidFill>
            <a:tailEnd type="triangle"/>
          </a:ln>
        </p:spPr>
        <p:style>
          <a:lnRef idx="1">
            <a:schemeClr val="dk1"/>
          </a:lnRef>
          <a:fillRef idx="0">
            <a:schemeClr val="dk1"/>
          </a:fillRef>
          <a:effectRef idx="0">
            <a:schemeClr val="dk1"/>
          </a:effectRef>
          <a:fontRef idx="minor">
            <a:schemeClr val="tx1"/>
          </a:fontRef>
        </p:style>
      </p:cxnSp>
      <p:sp>
        <p:nvSpPr>
          <p:cNvPr id="8" name="CuadroTexto 7"/>
          <p:cNvSpPr txBox="1"/>
          <p:nvPr/>
        </p:nvSpPr>
        <p:spPr>
          <a:xfrm>
            <a:off x="7437935" y="811260"/>
            <a:ext cx="3076770" cy="461665"/>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200 Millas Marinas</a:t>
            </a:r>
            <a:endParaRPr lang="en-US" sz="2400" dirty="0">
              <a:latin typeface="Arial" panose="020B0604020202020204" pitchFamily="34" charset="0"/>
              <a:cs typeface="Arial" panose="020B0604020202020204" pitchFamily="34" charset="0"/>
            </a:endParaRPr>
          </a:p>
        </p:txBody>
      </p:sp>
      <p:sp>
        <p:nvSpPr>
          <p:cNvPr id="10" name="CuadroTexto 9"/>
          <p:cNvSpPr txBox="1"/>
          <p:nvPr/>
        </p:nvSpPr>
        <p:spPr>
          <a:xfrm>
            <a:off x="2400347" y="857269"/>
            <a:ext cx="2664296" cy="461665"/>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Zona Contigua</a:t>
            </a:r>
            <a:endParaRPr lang="en-US" sz="2400" dirty="0">
              <a:latin typeface="Arial" panose="020B0604020202020204" pitchFamily="34" charset="0"/>
              <a:cs typeface="Arial" panose="020B0604020202020204" pitchFamily="34" charset="0"/>
            </a:endParaRPr>
          </a:p>
        </p:txBody>
      </p:sp>
      <p:cxnSp>
        <p:nvCxnSpPr>
          <p:cNvPr id="13" name="Conector recto 12"/>
          <p:cNvCxnSpPr/>
          <p:nvPr/>
        </p:nvCxnSpPr>
        <p:spPr>
          <a:xfrm>
            <a:off x="8976320" y="1808820"/>
            <a:ext cx="0" cy="4248472"/>
          </a:xfrm>
          <a:prstGeom prst="line">
            <a:avLst/>
          </a:prstGeom>
          <a:ln w="47625"/>
        </p:spPr>
        <p:style>
          <a:lnRef idx="1">
            <a:schemeClr val="dk1"/>
          </a:lnRef>
          <a:fillRef idx="0">
            <a:schemeClr val="dk1"/>
          </a:fillRef>
          <a:effectRef idx="0">
            <a:schemeClr val="dk1"/>
          </a:effectRef>
          <a:fontRef idx="minor">
            <a:schemeClr val="tx1"/>
          </a:fontRef>
        </p:style>
      </p:cxnSp>
      <p:sp>
        <p:nvSpPr>
          <p:cNvPr id="9" name="CuadroTexto 8"/>
          <p:cNvSpPr txBox="1"/>
          <p:nvPr/>
        </p:nvSpPr>
        <p:spPr>
          <a:xfrm>
            <a:off x="3556292" y="3286080"/>
            <a:ext cx="5368091" cy="461665"/>
          </a:xfrm>
          <a:prstGeom prst="rect">
            <a:avLst/>
          </a:prstGeom>
          <a:noFill/>
        </p:spPr>
        <p:txBody>
          <a:bodyPr wrap="square" rtlCol="0">
            <a:spAutoFit/>
          </a:bodyPr>
          <a:lstStyle/>
          <a:p>
            <a:pPr algn="ctr"/>
            <a:r>
              <a:rPr lang="es-MX" sz="2400" dirty="0">
                <a:latin typeface="Arial" panose="020B0604020202020204" pitchFamily="34" charset="0"/>
                <a:cs typeface="Arial" panose="020B0604020202020204" pitchFamily="34" charset="0"/>
              </a:rPr>
              <a:t>ZONA 	ECONÓMICA EXCLUSIVA</a:t>
            </a:r>
            <a:endParaRPr lang="en-US" sz="2400" dirty="0">
              <a:latin typeface="Arial" panose="020B0604020202020204" pitchFamily="34" charset="0"/>
              <a:cs typeface="Arial" panose="020B0604020202020204" pitchFamily="34" charset="0"/>
            </a:endParaRPr>
          </a:p>
        </p:txBody>
      </p:sp>
      <p:sp>
        <p:nvSpPr>
          <p:cNvPr id="12" name="CuadroTexto 11"/>
          <p:cNvSpPr txBox="1"/>
          <p:nvPr/>
        </p:nvSpPr>
        <p:spPr>
          <a:xfrm>
            <a:off x="9526117" y="3516913"/>
            <a:ext cx="2664296" cy="461665"/>
          </a:xfrm>
          <a:prstGeom prst="rect">
            <a:avLst/>
          </a:prstGeom>
          <a:noFill/>
        </p:spPr>
        <p:txBody>
          <a:bodyPr wrap="square" rtlCol="0">
            <a:spAutoFit/>
          </a:bodyPr>
          <a:lstStyle/>
          <a:p>
            <a:pPr algn="ctr"/>
            <a:r>
              <a:rPr lang="es-MX" sz="2400" dirty="0">
                <a:latin typeface="Arial" panose="020B0604020202020204" pitchFamily="34" charset="0"/>
                <a:cs typeface="Arial" panose="020B0604020202020204" pitchFamily="34" charset="0"/>
              </a:rPr>
              <a:t>Alta Mar</a:t>
            </a:r>
            <a:endParaRPr lang="en-US" sz="2400" dirty="0">
              <a:latin typeface="Arial" panose="020B0604020202020204" pitchFamily="34" charset="0"/>
              <a:cs typeface="Arial" panose="020B0604020202020204" pitchFamily="34" charset="0"/>
            </a:endParaRPr>
          </a:p>
        </p:txBody>
      </p:sp>
      <p:sp>
        <p:nvSpPr>
          <p:cNvPr id="4" name="CuadroTexto 3">
            <a:extLst>
              <a:ext uri="{FF2B5EF4-FFF2-40B4-BE49-F238E27FC236}">
                <a16:creationId xmlns:a16="http://schemas.microsoft.com/office/drawing/2014/main" id="{1E6CADDB-541E-79A5-8737-CBCAF5B1B689}"/>
              </a:ext>
            </a:extLst>
          </p:cNvPr>
          <p:cNvSpPr txBox="1"/>
          <p:nvPr/>
        </p:nvSpPr>
        <p:spPr>
          <a:xfrm>
            <a:off x="144690" y="4653136"/>
            <a:ext cx="2749803" cy="1600438"/>
          </a:xfrm>
          <a:prstGeom prst="rect">
            <a:avLst/>
          </a:prstGeom>
          <a:noFill/>
          <a:ln>
            <a:solidFill>
              <a:schemeClr val="accent1">
                <a:hueOff val="0"/>
                <a:satOff val="0"/>
                <a:lumOff val="0"/>
              </a:schemeClr>
            </a:solidFill>
          </a:ln>
        </p:spPr>
        <p:txBody>
          <a:bodyPr wrap="square">
            <a:spAutoFit/>
          </a:bodyPr>
          <a:lstStyle/>
          <a:p>
            <a:pPr algn="just"/>
            <a:r>
              <a:rPr lang="es-MX" sz="1400" dirty="0">
                <a:latin typeface="Arial" panose="020B0604020202020204" pitchFamily="34" charset="0"/>
                <a:cs typeface="Arial" panose="020B0604020202020204" pitchFamily="34" charset="0"/>
              </a:rPr>
              <a:t>Artículo 57 CONVEMAR </a:t>
            </a:r>
          </a:p>
          <a:p>
            <a:pPr algn="just"/>
            <a:r>
              <a:rPr lang="es-MX" sz="1400" dirty="0">
                <a:latin typeface="Arial" panose="020B0604020202020204" pitchFamily="34" charset="0"/>
                <a:cs typeface="Arial" panose="020B0604020202020204" pitchFamily="34" charset="0"/>
              </a:rPr>
              <a:t>“La zona económica exclusiva no se extenderá más allá de 200 millas marinas </a:t>
            </a:r>
            <a:r>
              <a:rPr lang="es-MX" sz="1400" u="sng" dirty="0">
                <a:latin typeface="Arial" panose="020B0604020202020204" pitchFamily="34" charset="0"/>
                <a:cs typeface="Arial" panose="020B0604020202020204" pitchFamily="34" charset="0"/>
              </a:rPr>
              <a:t>contadas desde las líneas de base </a:t>
            </a:r>
            <a:r>
              <a:rPr lang="es-MX" sz="1400" dirty="0">
                <a:latin typeface="Arial" panose="020B0604020202020204" pitchFamily="34" charset="0"/>
                <a:cs typeface="Arial" panose="020B0604020202020204" pitchFamily="34" charset="0"/>
              </a:rPr>
              <a:t>a partir de las cuales se mide la anchura del mar territorial”.</a:t>
            </a:r>
            <a:endParaRPr lang="es-CL"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044137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a 4"/>
          <p:cNvGraphicFramePr/>
          <p:nvPr/>
        </p:nvGraphicFramePr>
        <p:xfrm>
          <a:off x="1343472" y="188640"/>
          <a:ext cx="9361040" cy="5417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580266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1127448" y="692696"/>
            <a:ext cx="10657184" cy="4385816"/>
          </a:xfrm>
          <a:prstGeom prst="rect">
            <a:avLst/>
          </a:prstGeom>
          <a:noFill/>
          <a:ln w="9525">
            <a:noFill/>
            <a:miter lim="800000"/>
            <a:headEnd/>
            <a:tailEnd/>
          </a:ln>
          <a:effectLst/>
        </p:spPr>
        <p:txBody>
          <a:bodyPr wrap="square">
            <a:spAutoFit/>
          </a:bodyPr>
          <a:lstStyle/>
          <a:p>
            <a:pPr>
              <a:spcBef>
                <a:spcPct val="50000"/>
              </a:spcBef>
              <a:defRPr/>
            </a:pPr>
            <a:r>
              <a:rPr lang="es-ES_tradnl" sz="2800" dirty="0">
                <a:latin typeface="Arial" panose="020B0604020202020204" pitchFamily="34" charset="0"/>
                <a:cs typeface="Arial" panose="020B0604020202020204" pitchFamily="34" charset="0"/>
              </a:rPr>
              <a:t>La declaración chilena innova, al establecer:</a:t>
            </a:r>
          </a:p>
          <a:p>
            <a:pPr marL="552450" lvl="2" indent="-457200">
              <a:spcBef>
                <a:spcPct val="50000"/>
              </a:spcBef>
              <a:buFont typeface="+mj-lt"/>
              <a:buAutoNum type="arabicPeriod"/>
              <a:defRPr/>
            </a:pPr>
            <a:r>
              <a:rPr lang="es-ES_tradnl" sz="2800" dirty="0">
                <a:latin typeface="Arial" panose="020B0604020202020204" pitchFamily="34" charset="0"/>
                <a:cs typeface="Arial" panose="020B0604020202020204" pitchFamily="34" charset="0"/>
              </a:rPr>
              <a:t>Derecho sobre la plataforma continental cualquiera sea su profundidad.</a:t>
            </a:r>
          </a:p>
          <a:p>
            <a:pPr marL="552450" lvl="2" indent="-457200">
              <a:spcBef>
                <a:spcPct val="50000"/>
              </a:spcBef>
              <a:buFont typeface="+mj-lt"/>
              <a:buAutoNum type="arabicPeriod"/>
              <a:defRPr/>
            </a:pPr>
            <a:r>
              <a:rPr lang="es-ES_tradnl" sz="2800" dirty="0">
                <a:latin typeface="Arial" panose="020B0604020202020204" pitchFamily="34" charset="0"/>
                <a:cs typeface="Arial" panose="020B0604020202020204" pitchFamily="34" charset="0"/>
              </a:rPr>
              <a:t>Extensión indefinida respecto a la plataforma.</a:t>
            </a:r>
          </a:p>
          <a:p>
            <a:pPr marL="552450" lvl="2" indent="-457200">
              <a:spcBef>
                <a:spcPct val="50000"/>
              </a:spcBef>
              <a:buFont typeface="+mj-lt"/>
              <a:buAutoNum type="arabicPeriod"/>
              <a:defRPr/>
            </a:pPr>
            <a:r>
              <a:rPr lang="es-ES_tradnl" sz="2800" dirty="0">
                <a:latin typeface="Arial" panose="020B0604020202020204" pitchFamily="34" charset="0"/>
                <a:cs typeface="Arial" panose="020B0604020202020204" pitchFamily="34" charset="0"/>
              </a:rPr>
              <a:t>Creación de una zona de protección de recursos y riquezas naturales hasta 200 millas.</a:t>
            </a:r>
          </a:p>
          <a:p>
            <a:pPr lvl="2">
              <a:spcBef>
                <a:spcPct val="50000"/>
              </a:spcBef>
              <a:buFontTx/>
              <a:buChar char="•"/>
              <a:defRPr/>
            </a:pPr>
            <a:endParaRPr lang="es-ES_tradnl" sz="2800" b="1" dirty="0">
              <a:solidFill>
                <a:srgbClr val="FFFF00"/>
              </a:solidFill>
              <a:effectLst>
                <a:outerShdw blurRad="38100" dist="38100" dir="2700000" algn="tl">
                  <a:srgbClr val="000000"/>
                </a:outerShdw>
              </a:effectLst>
              <a:latin typeface="Arial" panose="020B0604020202020204" pitchFamily="34" charset="0"/>
              <a:cs typeface="Arial" panose="020B0604020202020204" pitchFamily="34" charset="0"/>
            </a:endParaRPr>
          </a:p>
          <a:p>
            <a:pPr>
              <a:spcBef>
                <a:spcPct val="50000"/>
              </a:spcBef>
              <a:defRPr/>
            </a:pPr>
            <a:endParaRPr lang="es-ES_tradnl" dirty="0">
              <a:solidFill>
                <a:srgbClr val="FFFF00"/>
              </a:solidFill>
              <a:latin typeface="Times New Roman" charset="0"/>
            </a:endParaRPr>
          </a:p>
        </p:txBody>
      </p:sp>
    </p:spTree>
    <p:extLst>
      <p:ext uri="{BB962C8B-B14F-4D97-AF65-F5344CB8AC3E}">
        <p14:creationId xmlns:p14="http://schemas.microsoft.com/office/powerpoint/2010/main" val="151282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2"/>
          <p:cNvSpPr txBox="1">
            <a:spLocks noChangeArrowheads="1"/>
          </p:cNvSpPr>
          <p:nvPr/>
        </p:nvSpPr>
        <p:spPr bwMode="auto">
          <a:xfrm>
            <a:off x="479376" y="764704"/>
            <a:ext cx="11233248" cy="4616648"/>
          </a:xfrm>
          <a:prstGeom prst="rect">
            <a:avLst/>
          </a:prstGeom>
          <a:noFill/>
          <a:ln w="9525">
            <a:noFill/>
            <a:miter lim="800000"/>
            <a:headEnd/>
            <a:tailEnd/>
          </a:ln>
          <a:effectLst/>
        </p:spPr>
        <p:txBody>
          <a:bodyPr wrap="square">
            <a:spAutoFit/>
          </a:bodyPr>
          <a:lstStyle/>
          <a:p>
            <a:pPr algn="ctr">
              <a:spcBef>
                <a:spcPct val="50000"/>
              </a:spcBef>
              <a:defRPr/>
            </a:pPr>
            <a:r>
              <a:rPr lang="es-ES_tradnl" sz="2400" u="sng" dirty="0">
                <a:latin typeface="Arial" panose="020B0604020202020204" pitchFamily="34" charset="0"/>
                <a:cs typeface="Arial" panose="020B0604020202020204" pitchFamily="34" charset="0"/>
              </a:rPr>
              <a:t>La Declaración de Santiago sobre Zona Marítima de 1952 </a:t>
            </a:r>
          </a:p>
          <a:p>
            <a:pPr>
              <a:spcBef>
                <a:spcPct val="50000"/>
              </a:spcBef>
              <a:defRPr/>
            </a:pPr>
            <a:endParaRPr lang="es-ES_tradnl" sz="2000" dirty="0">
              <a:latin typeface="Arial" panose="020B0604020202020204" pitchFamily="34" charset="0"/>
              <a:cs typeface="Arial" panose="020B0604020202020204" pitchFamily="34" charset="0"/>
            </a:endParaRPr>
          </a:p>
          <a:p>
            <a:pPr marL="457200" indent="-457200" algn="just">
              <a:spcBef>
                <a:spcPct val="50000"/>
              </a:spcBef>
              <a:buFont typeface="+mj-lt"/>
              <a:buAutoNum type="arabicPeriod"/>
              <a:defRPr/>
            </a:pPr>
            <a:r>
              <a:rPr lang="es-ES_tradnl" sz="2400" dirty="0">
                <a:latin typeface="Arial" panose="020B0604020202020204" pitchFamily="34" charset="0"/>
                <a:cs typeface="Arial" panose="020B0604020202020204" pitchFamily="34" charset="0"/>
              </a:rPr>
              <a:t>Uno de los hitos más importantes en la creación sobre el Derecho del Mar.</a:t>
            </a:r>
          </a:p>
          <a:p>
            <a:pPr marL="457200" indent="-457200" algn="just">
              <a:spcBef>
                <a:spcPct val="50000"/>
              </a:spcBef>
              <a:buFont typeface="+mj-lt"/>
              <a:buAutoNum type="arabicPeriod"/>
              <a:defRPr/>
            </a:pPr>
            <a:r>
              <a:rPr lang="es-ES_tradnl" sz="2400" u="sng" dirty="0">
                <a:latin typeface="Arial" panose="020B0604020202020204" pitchFamily="34" charset="0"/>
                <a:cs typeface="Arial" panose="020B0604020202020204" pitchFamily="34" charset="0"/>
              </a:rPr>
              <a:t>Primer instrumento internacional, de carácter multinacional que consagra la soberanía y jurisdicción exclusivas del estado ribereño sobre una zona adyacente a las costas, de 200 millas marinas.</a:t>
            </a:r>
          </a:p>
          <a:p>
            <a:pPr marL="457200" indent="-457200" algn="just">
              <a:spcBef>
                <a:spcPct val="50000"/>
              </a:spcBef>
              <a:buFont typeface="+mj-lt"/>
              <a:buAutoNum type="arabicPeriod"/>
              <a:defRPr/>
            </a:pPr>
            <a:r>
              <a:rPr lang="es-ES_tradnl" sz="2400" dirty="0">
                <a:latin typeface="Arial" panose="020B0604020202020204" pitchFamily="34" charset="0"/>
                <a:cs typeface="Arial" panose="020B0604020202020204" pitchFamily="34" charset="0"/>
              </a:rPr>
              <a:t>La fundamentación de la Declaración es económica.</a:t>
            </a:r>
          </a:p>
          <a:p>
            <a:pPr marL="457200" indent="-457200" algn="just">
              <a:spcBef>
                <a:spcPct val="50000"/>
              </a:spcBef>
              <a:buFont typeface="+mj-lt"/>
              <a:buAutoNum type="arabicPeriod"/>
              <a:defRPr/>
            </a:pPr>
            <a:r>
              <a:rPr lang="es-ES_tradnl" sz="2400" dirty="0">
                <a:latin typeface="Arial" panose="020B0604020202020204" pitchFamily="34" charset="0"/>
                <a:cs typeface="Arial" panose="020B0604020202020204" pitchFamily="34" charset="0"/>
              </a:rPr>
              <a:t>La Declaración tuvo lugar durante la Primera Conferencia sobre Conservación y Explotación de riquezas marítimas del Pacífico Sur, reunida en Santiago de Chile, los días 11 al 18 de Agosto de 1952.</a:t>
            </a:r>
          </a:p>
        </p:txBody>
      </p:sp>
    </p:spTree>
    <p:extLst>
      <p:ext uri="{BB962C8B-B14F-4D97-AF65-F5344CB8AC3E}">
        <p14:creationId xmlns:p14="http://schemas.microsoft.com/office/powerpoint/2010/main" val="3262478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2033060" y="720372"/>
          <a:ext cx="9319525" cy="5417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205375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479376" y="332656"/>
          <a:ext cx="11593288" cy="54726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273065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a 2"/>
          <p:cNvGraphicFramePr/>
          <p:nvPr/>
        </p:nvGraphicFramePr>
        <p:xfrm>
          <a:off x="551384" y="476672"/>
          <a:ext cx="11233248"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042356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551384" y="476672"/>
          <a:ext cx="11233248"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136598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551384" y="476672"/>
          <a:ext cx="11233248"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528636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551384" y="476672"/>
          <a:ext cx="11233248"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744499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551384" y="476672"/>
          <a:ext cx="11233248"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670223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1737782" y="0"/>
            <a:ext cx="8352928" cy="523220"/>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TAREA PARA CLASE 30/8/24</a:t>
            </a:r>
            <a:endParaRPr lang="en-US" sz="2800" dirty="0">
              <a:latin typeface="Arial" panose="020B0604020202020204" pitchFamily="34" charset="0"/>
              <a:cs typeface="Arial" panose="020B0604020202020204" pitchFamily="34" charset="0"/>
            </a:endParaRPr>
          </a:p>
        </p:txBody>
      </p:sp>
      <p:sp>
        <p:nvSpPr>
          <p:cNvPr id="3" name="CuadroTexto 2"/>
          <p:cNvSpPr txBox="1"/>
          <p:nvPr/>
        </p:nvSpPr>
        <p:spPr>
          <a:xfrm>
            <a:off x="848962" y="651948"/>
            <a:ext cx="9865096" cy="5586145"/>
          </a:xfrm>
          <a:prstGeom prst="rect">
            <a:avLst/>
          </a:prstGeom>
          <a:noFill/>
        </p:spPr>
        <p:txBody>
          <a:bodyPr wrap="square" rtlCol="0">
            <a:spAutoFit/>
          </a:bodyPr>
          <a:lstStyle/>
          <a:p>
            <a:pPr marL="449263" indent="-449263" algn="just"/>
            <a:r>
              <a:rPr lang="es-MX" sz="2100" dirty="0">
                <a:latin typeface="Arial" panose="020B0604020202020204" pitchFamily="34" charset="0"/>
                <a:cs typeface="Arial" panose="020B0604020202020204" pitchFamily="34" charset="0"/>
              </a:rPr>
              <a:t>1.-	El DIM se encuentra inmerso dentro del Derecho Internacional Privado. Verdadero o Falso.</a:t>
            </a:r>
          </a:p>
          <a:p>
            <a:pPr marL="442913" indent="-442913" algn="just">
              <a:tabLst>
                <a:tab pos="442913" algn="l"/>
              </a:tabLst>
            </a:pPr>
            <a:r>
              <a:rPr lang="es-MX" sz="2100" dirty="0">
                <a:latin typeface="Arial" panose="020B0604020202020204" pitchFamily="34" charset="0"/>
                <a:cs typeface="Arial" panose="020B0604020202020204" pitchFamily="34" charset="0"/>
              </a:rPr>
              <a:t>2.- ¿Cuáles son los tribunales internacionales encargados de revisar los temas del DIM?</a:t>
            </a:r>
          </a:p>
          <a:p>
            <a:pPr marL="442913" indent="-442913" algn="just"/>
            <a:r>
              <a:rPr lang="es-MX" sz="2100" dirty="0">
                <a:latin typeface="Arial" panose="020B0604020202020204" pitchFamily="34" charset="0"/>
                <a:cs typeface="Arial" panose="020B0604020202020204" pitchFamily="34" charset="0"/>
              </a:rPr>
              <a:t>3.- ¿En que año se adoptó la CONVEMAR y en qué año entró en vigor internacional?</a:t>
            </a:r>
          </a:p>
          <a:p>
            <a:pPr algn="just"/>
            <a:r>
              <a:rPr lang="es-MX" sz="2100" dirty="0">
                <a:latin typeface="Arial" panose="020B0604020202020204" pitchFamily="34" charset="0"/>
                <a:cs typeface="Arial" panose="020B0604020202020204" pitchFamily="34" charset="0"/>
              </a:rPr>
              <a:t>4.- ¿Chile es parte de la CONVEMAR?.</a:t>
            </a:r>
          </a:p>
          <a:p>
            <a:pPr marL="354013" indent="-354013" algn="just"/>
            <a:r>
              <a:rPr lang="es-MX" sz="2100" dirty="0">
                <a:latin typeface="Arial" panose="020B0604020202020204" pitchFamily="34" charset="0"/>
                <a:cs typeface="Arial" panose="020B0604020202020204" pitchFamily="34" charset="0"/>
              </a:rPr>
              <a:t>5.-¿Identifique el D.S. por el que se promulgó en nuestro país la CONVEMAR</a:t>
            </a:r>
          </a:p>
          <a:p>
            <a:pPr algn="just"/>
            <a:r>
              <a:rPr lang="es-MX" sz="2100" dirty="0">
                <a:latin typeface="Arial" panose="020B0604020202020204" pitchFamily="34" charset="0"/>
                <a:cs typeface="Arial" panose="020B0604020202020204" pitchFamily="34" charset="0"/>
              </a:rPr>
              <a:t>6.- ¿Señale dos países que no son parte de la CONVEMAR</a:t>
            </a:r>
          </a:p>
          <a:p>
            <a:pPr algn="just"/>
            <a:r>
              <a:rPr lang="es-MX" sz="2100" dirty="0">
                <a:latin typeface="Arial" panose="020B0604020202020204" pitchFamily="34" charset="0"/>
                <a:cs typeface="Arial" panose="020B0604020202020204" pitchFamily="34" charset="0"/>
              </a:rPr>
              <a:t>7.- ¿Qué es una línea de base?</a:t>
            </a:r>
          </a:p>
          <a:p>
            <a:pPr algn="just"/>
            <a:r>
              <a:rPr lang="es-MX" sz="2100" dirty="0">
                <a:latin typeface="Arial" panose="020B0604020202020204" pitchFamily="34" charset="0"/>
                <a:cs typeface="Arial" panose="020B0604020202020204" pitchFamily="34" charset="0"/>
              </a:rPr>
              <a:t>8.- ¿Que tipo de líneas de base tiene nuestro país? Justifique su respuesta.</a:t>
            </a:r>
          </a:p>
          <a:p>
            <a:pPr algn="just"/>
            <a:r>
              <a:rPr lang="es-MX" sz="2100" dirty="0">
                <a:latin typeface="Arial" panose="020B0604020202020204" pitchFamily="34" charset="0"/>
                <a:cs typeface="Arial" panose="020B0604020202020204" pitchFamily="34" charset="0"/>
              </a:rPr>
              <a:t>9.- ¿Qué tipo de soberanía ejerce el estado ribereño en las aguas interiores?</a:t>
            </a:r>
          </a:p>
          <a:p>
            <a:pPr algn="just"/>
            <a:r>
              <a:rPr lang="es-MX" sz="2100" dirty="0">
                <a:latin typeface="Arial" panose="020B0604020202020204" pitchFamily="34" charset="0"/>
                <a:cs typeface="Arial" panose="020B0604020202020204" pitchFamily="34" charset="0"/>
              </a:rPr>
              <a:t>10.- ¿Qué es el mar territorial?</a:t>
            </a:r>
          </a:p>
          <a:p>
            <a:pPr algn="just"/>
            <a:r>
              <a:rPr lang="es-MX" sz="2100" dirty="0">
                <a:latin typeface="Arial" panose="020B0604020202020204" pitchFamily="34" charset="0"/>
                <a:cs typeface="Arial" panose="020B0604020202020204" pitchFamily="34" charset="0"/>
              </a:rPr>
              <a:t>11.- ¿Qué es el paso inocente?</a:t>
            </a:r>
          </a:p>
          <a:p>
            <a:pPr algn="just"/>
            <a:r>
              <a:rPr lang="es-MX" sz="2100" dirty="0">
                <a:latin typeface="Arial" panose="020B0604020202020204" pitchFamily="34" charset="0"/>
                <a:cs typeface="Arial" panose="020B0604020202020204" pitchFamily="34" charset="0"/>
              </a:rPr>
              <a:t>12.- ¿Cómo debe ser la navegación de un buque por el paso inocente? </a:t>
            </a:r>
          </a:p>
          <a:p>
            <a:pPr marL="530225" indent="-530225" algn="just"/>
            <a:r>
              <a:rPr lang="es-MX" sz="2100" dirty="0">
                <a:latin typeface="Arial" panose="020B0604020202020204" pitchFamily="34" charset="0"/>
                <a:cs typeface="Arial" panose="020B0604020202020204" pitchFamily="34" charset="0"/>
              </a:rPr>
              <a:t>13.- Qué resolvió la CIJ de la Haya en el caso sobre delimitación marítima entre Chile y Perú</a:t>
            </a:r>
          </a:p>
        </p:txBody>
      </p:sp>
    </p:spTree>
    <p:extLst>
      <p:ext uri="{BB962C8B-B14F-4D97-AF65-F5344CB8AC3E}">
        <p14:creationId xmlns:p14="http://schemas.microsoft.com/office/powerpoint/2010/main" val="1742878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1_Retrospección">
  <a:themeElements>
    <a:clrScheme name="Retrospección">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E3DA18C2-75F1-4980-A5F0-165F6F71DE6D}"/>
    </a:ext>
  </a:extLst>
</a:theme>
</file>

<file path=ppt/theme/theme3.xml><?xml version="1.0" encoding="utf-8"?>
<a:theme xmlns:a="http://schemas.openxmlformats.org/drawingml/2006/main" name="2_Retrospección">
  <a:themeElements>
    <a:clrScheme name="Retrospección">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B9F25"/>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CA72677B-2F8C-4192-8EBE-D360BE3B20F6}"/>
    </a:ext>
  </a:extLst>
</a:theme>
</file>

<file path=ppt/theme/theme4.xml><?xml version="1.0" encoding="utf-8"?>
<a:theme xmlns:a="http://schemas.openxmlformats.org/drawingml/2006/main" name="3_Retrospección">
  <a:themeElements>
    <a:clrScheme name="Retrospección">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B9F25"/>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CA72677B-2F8C-4192-8EBE-D360BE3B20F6}"/>
    </a:ext>
  </a:extLst>
</a:theme>
</file>

<file path=ppt/theme/theme5.xml><?xml version="1.0" encoding="utf-8"?>
<a:theme xmlns:a="http://schemas.openxmlformats.org/drawingml/2006/main" name="4_Retrospección">
  <a:themeElements>
    <a:clrScheme name="Retrospección">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E3DA18C2-75F1-4980-A5F0-165F6F71DE6D}"/>
    </a:ext>
  </a:extLst>
</a:theme>
</file>

<file path=ppt/theme/theme6.xml><?xml version="1.0" encoding="utf-8"?>
<a:theme xmlns:a="http://schemas.openxmlformats.org/drawingml/2006/main" name="Orgánico">
  <a:themeElements>
    <a:clrScheme name="Orgánico">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ánico">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ánico">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7.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606</TotalTime>
  <Words>3262</Words>
  <Application>Microsoft Office PowerPoint</Application>
  <PresentationFormat>Panorámica</PresentationFormat>
  <Paragraphs>332</Paragraphs>
  <Slides>53</Slides>
  <Notes>1</Notes>
  <HiddenSlides>0</HiddenSlides>
  <MMClips>0</MMClips>
  <ScaleCrop>false</ScaleCrop>
  <HeadingPairs>
    <vt:vector size="6" baseType="variant">
      <vt:variant>
        <vt:lpstr>Fuentes usadas</vt:lpstr>
      </vt:variant>
      <vt:variant>
        <vt:i4>6</vt:i4>
      </vt:variant>
      <vt:variant>
        <vt:lpstr>Tema</vt:lpstr>
      </vt:variant>
      <vt:variant>
        <vt:i4>6</vt:i4>
      </vt:variant>
      <vt:variant>
        <vt:lpstr>Títulos de diapositiva</vt:lpstr>
      </vt:variant>
      <vt:variant>
        <vt:i4>53</vt:i4>
      </vt:variant>
    </vt:vector>
  </HeadingPairs>
  <TitlesOfParts>
    <vt:vector size="65" baseType="lpstr">
      <vt:lpstr>Arial</vt:lpstr>
      <vt:lpstr>Calibri</vt:lpstr>
      <vt:lpstr>Calibri Light</vt:lpstr>
      <vt:lpstr>Garamond</vt:lpstr>
      <vt:lpstr>Times New Roman</vt:lpstr>
      <vt:lpstr>Wingdings</vt:lpstr>
      <vt:lpstr>Retrospección</vt:lpstr>
      <vt:lpstr>1_Retrospección</vt:lpstr>
      <vt:lpstr>2_Retrospección</vt:lpstr>
      <vt:lpstr>3_Retrospección</vt:lpstr>
      <vt:lpstr>4_Retrospección</vt:lpstr>
      <vt:lpstr>Orgánico</vt:lpstr>
      <vt:lpstr>Presentación de PowerPoint</vt:lpstr>
      <vt:lpstr>Presentación de PowerPoint</vt:lpstr>
      <vt:lpstr>Presentación de PowerPoint</vt:lpstr>
      <vt:lpstr>EJEMPLOS DE LÍMITES</vt:lpstr>
      <vt:lpstr>Presentación de PowerPoint</vt:lpstr>
      <vt:lpstr>DEFINICIÓN</vt:lpstr>
      <vt:lpstr>FUENTES DEL DERECHO INTERNACIONAL MARÍTIMO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EXPLICACIÓN</vt:lpstr>
      <vt:lpstr>Art. 1, Ley General de Pesca y Acuicultura.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Diego</dc:creator>
  <cp:lastModifiedBy>Diego</cp:lastModifiedBy>
  <cp:revision>6</cp:revision>
  <dcterms:created xsi:type="dcterms:W3CDTF">2024-08-25T23:50:49Z</dcterms:created>
  <dcterms:modified xsi:type="dcterms:W3CDTF">2024-08-26T09:57:12Z</dcterms:modified>
</cp:coreProperties>
</file>