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9"/>
  </p:notesMasterIdLst>
  <p:sldIdLst>
    <p:sldId id="318" r:id="rId2"/>
    <p:sldId id="257" r:id="rId3"/>
    <p:sldId id="292" r:id="rId4"/>
    <p:sldId id="264" r:id="rId5"/>
    <p:sldId id="266" r:id="rId6"/>
    <p:sldId id="312" r:id="rId7"/>
    <p:sldId id="305" r:id="rId8"/>
    <p:sldId id="267" r:id="rId9"/>
    <p:sldId id="287" r:id="rId10"/>
    <p:sldId id="297" r:id="rId11"/>
    <p:sldId id="298" r:id="rId12"/>
    <p:sldId id="306" r:id="rId13"/>
    <p:sldId id="304" r:id="rId14"/>
    <p:sldId id="307" r:id="rId15"/>
    <p:sldId id="310" r:id="rId16"/>
    <p:sldId id="308" r:id="rId17"/>
    <p:sldId id="315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66"/>
    <a:srgbClr val="FF77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21178" autoAdjust="0"/>
    <p:restoredTop sz="92308"/>
  </p:normalViewPr>
  <p:slideViewPr>
    <p:cSldViewPr snapToGrid="0" snapToObjects="1">
      <p:cViewPr varScale="1">
        <p:scale>
          <a:sx n="63" d="100"/>
          <a:sy n="63" d="100"/>
        </p:scale>
        <p:origin x="-684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EABD4D-AAA3-0241-91F0-95525DE8D577}" type="datetimeFigureOut">
              <a:rPr lang="es-ES_tradnl" smtClean="0"/>
              <a:pPr/>
              <a:t>01/03/2021</a:t>
            </a:fld>
            <a:endParaRPr lang="es-ES_tradn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_tradn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_tradn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2C94F0-06BA-6744-8F4A-89EE064DC8B0}" type="slidenum">
              <a:rPr lang="es-ES_tradnl" smtClean="0"/>
              <a:pPr/>
              <a:t>‹Nº›</a:t>
            </a:fld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xmlns="" val="1838406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8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3573694334_fd81afa8d5_o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066897"/>
            <a:ext cx="12204113" cy="8136075"/>
          </a:xfrm>
          <a:prstGeom prst="rect">
            <a:avLst/>
          </a:prstGeom>
        </p:spPr>
      </p:pic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023105" y="0"/>
            <a:ext cx="10145790" cy="1051559"/>
          </a:xfrm>
          <a:gradFill flip="none" rotWithShape="1">
            <a:gsLst>
              <a:gs pos="50000">
                <a:schemeClr val="accent2">
                  <a:lumMod val="60000"/>
                  <a:lumOff val="40000"/>
                  <a:alpha val="65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8100000" scaled="1"/>
            <a:tileRect/>
          </a:gradFill>
        </p:spPr>
        <p:txBody>
          <a:bodyPr>
            <a:normAutofit fontScale="90000"/>
          </a:bodyPr>
          <a:lstStyle/>
          <a:p>
            <a:pPr algn="ctr"/>
            <a:r>
              <a:rPr lang="es-ES_tradnl" sz="6600" b="1" dirty="0" smtClean="0">
                <a:solidFill>
                  <a:srgbClr val="FFFF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FUNDAMENTOS NAVALES</a:t>
            </a:r>
            <a:endParaRPr lang="es-ES_tradnl" sz="6600" b="1" dirty="0">
              <a:solidFill>
                <a:srgbClr val="FFFF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2498559" y="2841885"/>
            <a:ext cx="4542321" cy="587115"/>
          </a:xfrm>
          <a:solidFill>
            <a:schemeClr val="tx1">
              <a:alpha val="72000"/>
            </a:schemeClr>
          </a:solidFill>
        </p:spPr>
        <p:txBody>
          <a:bodyPr>
            <a:noAutofit/>
          </a:bodyPr>
          <a:lstStyle/>
          <a:p>
            <a:pPr marL="274638" algn="ctr"/>
            <a:r>
              <a:rPr lang="es-ES_tradnl" sz="4000" b="1" dirty="0" smtClean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PRESENTACIÓN</a:t>
            </a:r>
            <a:endParaRPr lang="es-ES_tradnl" sz="4000" b="1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ubtítulo 2"/>
          <p:cNvSpPr txBox="1">
            <a:spLocks/>
          </p:cNvSpPr>
          <p:nvPr/>
        </p:nvSpPr>
        <p:spPr>
          <a:xfrm>
            <a:off x="-861415" y="6148799"/>
            <a:ext cx="3840914" cy="813476"/>
          </a:xfrm>
          <a:prstGeom prst="rect">
            <a:avLst/>
          </a:prstGeom>
          <a:solidFill>
            <a:schemeClr val="tx1">
              <a:lumMod val="85000"/>
              <a:alpha val="58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800" kern="1200" cap="all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0"/>
              </a:spcBef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  <a:defRPr sz="12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 GONZALO MALDONADO</a:t>
            </a:r>
          </a:p>
          <a:p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Marzo</a:t>
            </a:r>
            <a:r>
              <a:rPr lang="es-ES_tradnl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2021</a:t>
            </a:r>
            <a:endParaRPr lang="es-ES_tradnl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76364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30151" y="896871"/>
            <a:ext cx="10131425" cy="6431916"/>
          </a:xfrm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Contraalmirante (R)  Gonzalo Maldonado Valdés.</a:t>
            </a:r>
            <a:endParaRPr lang="es-C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Nací </a:t>
            </a:r>
            <a:r>
              <a:rPr lang="es-CL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en </a:t>
            </a:r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Valparaíso en agosto de 1964.</a:t>
            </a:r>
            <a:endParaRPr lang="es-C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r>
              <a:rPr lang="es-CL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Educación básica y </a:t>
            </a:r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media en Viña del Mar </a:t>
            </a:r>
            <a:endParaRPr lang="es-C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s-CL" sz="3200" dirty="0" smtClean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s-C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grpSp>
        <p:nvGrpSpPr>
          <p:cNvPr id="5" name="Grupo 4"/>
          <p:cNvGrpSpPr/>
          <p:nvPr/>
        </p:nvGrpSpPr>
        <p:grpSpPr>
          <a:xfrm>
            <a:off x="0" y="5075"/>
            <a:ext cx="12191999" cy="788266"/>
            <a:chOff x="-29120" y="5075"/>
            <a:chExt cx="12221119" cy="788266"/>
          </a:xfrm>
        </p:grpSpPr>
        <p:pic>
          <p:nvPicPr>
            <p:cNvPr id="6" name="16 Imagen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7" name="22 Imagen" descr="log-mas-frase1.pn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8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  <p:sp>
          <p:nvSpPr>
            <p:cNvPr id="9" name="90 Rectángulo"/>
            <p:cNvSpPr/>
            <p:nvPr/>
          </p:nvSpPr>
          <p:spPr>
            <a:xfrm>
              <a:off x="3962664" y="283135"/>
              <a:ext cx="5286267" cy="432048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2">
              <a:schemeClr val="accent1"/>
            </a:fillRef>
            <a:effectRef idx="1">
              <a:schemeClr val="accent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s-CL" sz="2800" b="1" dirty="0" smtClean="0">
                  <a:solidFill>
                    <a:schemeClr val="dk1"/>
                  </a:solidFill>
                </a:rPr>
                <a:t>PRESENTACIÓN</a:t>
              </a:r>
              <a:endParaRPr lang="es-CL" sz="2800" b="1" dirty="0">
                <a:solidFill>
                  <a:schemeClr val="dk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81829534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contenido 3"/>
          <p:cNvSpPr>
            <a:spLocks noGrp="1"/>
          </p:cNvSpPr>
          <p:nvPr>
            <p:ph idx="1"/>
          </p:nvPr>
        </p:nvSpPr>
        <p:spPr>
          <a:xfrm>
            <a:off x="630151" y="267286"/>
            <a:ext cx="10891289" cy="6431916"/>
          </a:xfrm>
        </p:spPr>
        <p:txBody>
          <a:bodyPr>
            <a:normAutofit/>
          </a:bodyPr>
          <a:lstStyle/>
          <a:p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Febrero 1980 </a:t>
            </a:r>
            <a:r>
              <a:rPr lang="es-CL" sz="3200" dirty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ingreso a la E.N. “A.P.”. </a:t>
            </a:r>
            <a:r>
              <a:rPr lang="es-CL" sz="32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(15 años)</a:t>
            </a:r>
            <a:endParaRPr lang="es-CL" sz="32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endParaRPr lang="es-ES_tradnl" sz="3200" dirty="0" smtClean="0"/>
          </a:p>
          <a:p>
            <a:endParaRPr lang="es-ES_tradnl" sz="3200" dirty="0"/>
          </a:p>
          <a:p>
            <a:endParaRPr lang="es-ES_tradnl" sz="3200" dirty="0" smtClean="0"/>
          </a:p>
          <a:p>
            <a:endParaRPr lang="es-ES_tradnl" sz="3200" dirty="0"/>
          </a:p>
          <a:p>
            <a:endParaRPr lang="es-ES_tradnl" sz="3200" dirty="0" smtClean="0"/>
          </a:p>
          <a:p>
            <a:endParaRPr lang="es-ES_tradnl" sz="3200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2654" y="2851687"/>
            <a:ext cx="5130018" cy="384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72" b="2878"/>
          <a:stretch/>
        </p:blipFill>
        <p:spPr>
          <a:xfrm>
            <a:off x="6422454" y="2851688"/>
            <a:ext cx="5391547" cy="384751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CuadroTexto 15"/>
          <p:cNvSpPr txBox="1"/>
          <p:nvPr/>
        </p:nvSpPr>
        <p:spPr>
          <a:xfrm>
            <a:off x="530573" y="118242"/>
            <a:ext cx="176202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es-E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Formando Profesionales</a:t>
            </a:r>
          </a:p>
          <a:p>
            <a:r>
              <a:rPr lang="es-ES" sz="1200" b="1" i="1" dirty="0" smtClean="0">
                <a:solidFill>
                  <a:schemeClr val="bg1"/>
                </a:solidFill>
                <a:latin typeface="Times New Roman"/>
                <a:cs typeface="Times New Roman"/>
              </a:rPr>
              <a:t>de la Guerra en el Mar</a:t>
            </a:r>
            <a:endParaRPr lang="es-ES" sz="1200" b="1" i="1" dirty="0">
              <a:solidFill>
                <a:schemeClr val="bg1"/>
              </a:solidFill>
              <a:latin typeface="Times New Roman"/>
              <a:cs typeface="Times New Roman"/>
            </a:endParaRPr>
          </a:p>
        </p:txBody>
      </p:sp>
      <p:grpSp>
        <p:nvGrpSpPr>
          <p:cNvPr id="13" name="Grupo 12"/>
          <p:cNvGrpSpPr/>
          <p:nvPr/>
        </p:nvGrpSpPr>
        <p:grpSpPr>
          <a:xfrm>
            <a:off x="-29120" y="-54886"/>
            <a:ext cx="12221119" cy="788266"/>
            <a:chOff x="-29120" y="5075"/>
            <a:chExt cx="12221119" cy="788266"/>
          </a:xfrm>
        </p:grpSpPr>
        <p:pic>
          <p:nvPicPr>
            <p:cNvPr id="8" name="16 Imagen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9" name="22 Imagen" descr="log-mas-frase1.png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0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90316148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2881" y="179238"/>
            <a:ext cx="4815840" cy="36118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b="18304"/>
          <a:stretch/>
        </p:blipFill>
        <p:spPr>
          <a:xfrm>
            <a:off x="1304845" y="3608108"/>
            <a:ext cx="5315107" cy="32498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637" t="12718" r="23641" b="5230"/>
          <a:stretch/>
        </p:blipFill>
        <p:spPr>
          <a:xfrm>
            <a:off x="7964169" y="1051814"/>
            <a:ext cx="2728211" cy="56270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6 Rectángulo"/>
          <p:cNvSpPr/>
          <p:nvPr/>
        </p:nvSpPr>
        <p:spPr>
          <a:xfrm>
            <a:off x="7004049" y="179238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CL" sz="28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01 enero 1985 </a:t>
            </a:r>
          </a:p>
          <a:p>
            <a:r>
              <a:rPr lang="es-CL" sz="2000" dirty="0" smtClean="0">
                <a:solidFill>
                  <a:srgbClr val="FFFF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(Ascenso a Guardiamarina 20 años).</a:t>
            </a:r>
            <a:endParaRPr lang="es-CL" sz="2000" dirty="0">
              <a:solidFill>
                <a:srgbClr val="FFFF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90374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94945" y="176701"/>
            <a:ext cx="5365344" cy="40240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896" b="3326"/>
          <a:stretch/>
        </p:blipFill>
        <p:spPr>
          <a:xfrm>
            <a:off x="4215030" y="3702569"/>
            <a:ext cx="5406956" cy="307298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034" y="176701"/>
            <a:ext cx="5510002" cy="41325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65214355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8473" b="65902"/>
          <a:stretch/>
        </p:blipFill>
        <p:spPr>
          <a:xfrm>
            <a:off x="479602" y="398072"/>
            <a:ext cx="5293164" cy="34693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117" r="29251" b="21785"/>
          <a:stretch/>
        </p:blipFill>
        <p:spPr>
          <a:xfrm>
            <a:off x="6091236" y="2428405"/>
            <a:ext cx="5587502" cy="370257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608981022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04" t="53888" r="42324" b="20657"/>
          <a:stretch/>
        </p:blipFill>
        <p:spPr>
          <a:xfrm>
            <a:off x="509665" y="412784"/>
            <a:ext cx="4900141" cy="310296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3614" y="303918"/>
            <a:ext cx="5113920" cy="371851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8760" r="41485" b="25465"/>
          <a:stretch/>
        </p:blipFill>
        <p:spPr>
          <a:xfrm>
            <a:off x="3362161" y="3662131"/>
            <a:ext cx="5167242" cy="31295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00261018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088" r="42687" b="61530"/>
          <a:stretch/>
        </p:blipFill>
        <p:spPr>
          <a:xfrm>
            <a:off x="331332" y="425592"/>
            <a:ext cx="3631067" cy="26465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8744" r="30967" b="57158"/>
          <a:stretch/>
        </p:blipFill>
        <p:spPr>
          <a:xfrm rot="5400000">
            <a:off x="7983801" y="1121094"/>
            <a:ext cx="4334969" cy="29439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42988" b="69399"/>
          <a:stretch/>
        </p:blipFill>
        <p:spPr>
          <a:xfrm>
            <a:off x="3499254" y="2829887"/>
            <a:ext cx="4882429" cy="36031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13173175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065" b="65902"/>
          <a:stretch/>
        </p:blipFill>
        <p:spPr>
          <a:xfrm rot="16200000">
            <a:off x="8480625" y="1239183"/>
            <a:ext cx="3488344" cy="233846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865" r="33421" b="20255"/>
          <a:stretch/>
        </p:blipFill>
        <p:spPr>
          <a:xfrm rot="16200000">
            <a:off x="150415" y="3855731"/>
            <a:ext cx="3320953" cy="232347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3242" r="53657" b="7796"/>
          <a:stretch/>
        </p:blipFill>
        <p:spPr>
          <a:xfrm rot="16200000">
            <a:off x="3062176" y="-126488"/>
            <a:ext cx="2311616" cy="335779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Imagen 9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117" r="30115" b="22878"/>
          <a:stretch/>
        </p:blipFill>
        <p:spPr>
          <a:xfrm>
            <a:off x="3823404" y="3356992"/>
            <a:ext cx="4572082" cy="29688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7216151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246" r="41485" b="25683"/>
          <a:stretch/>
        </p:blipFill>
        <p:spPr>
          <a:xfrm>
            <a:off x="4424366" y="2868817"/>
            <a:ext cx="5126848" cy="35020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601" t="10491" r="42136" b="60000"/>
          <a:stretch/>
        </p:blipFill>
        <p:spPr>
          <a:xfrm>
            <a:off x="330586" y="3799751"/>
            <a:ext cx="3874841" cy="268889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2586" r="42174" b="28561"/>
          <a:stretch/>
        </p:blipFill>
        <p:spPr>
          <a:xfrm rot="16200000">
            <a:off x="7957224" y="924908"/>
            <a:ext cx="4016074" cy="275505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7869" r="41185" b="63716"/>
          <a:stretch/>
        </p:blipFill>
        <p:spPr>
          <a:xfrm>
            <a:off x="330586" y="231333"/>
            <a:ext cx="4610589" cy="30625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675731336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1 Título"/>
          <p:cNvSpPr txBox="1">
            <a:spLocks/>
          </p:cNvSpPr>
          <p:nvPr/>
        </p:nvSpPr>
        <p:spPr>
          <a:xfrm>
            <a:off x="6096000" y="-819472"/>
            <a:ext cx="4572000" cy="41764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algn="ctr" defTabSz="914400">
              <a:spcBef>
                <a:spcPct val="0"/>
              </a:spcBef>
              <a:defRPr/>
            </a:pPr>
            <a:endParaRPr lang="es-CL" sz="4400" dirty="0">
              <a:solidFill>
                <a:srgbClr val="FFFF00"/>
              </a:solidFill>
              <a:latin typeface="Arial Black" pitchFamily="34" charset="0"/>
              <a:ea typeface="+mj-ea"/>
              <a:cs typeface="+mj-cs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0065" b="65464"/>
          <a:stretch/>
        </p:blipFill>
        <p:spPr>
          <a:xfrm>
            <a:off x="2788169" y="3110273"/>
            <a:ext cx="5321509" cy="3613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4772" r="30115" b="22659"/>
          <a:stretch/>
        </p:blipFill>
        <p:spPr>
          <a:xfrm>
            <a:off x="6104744" y="599605"/>
            <a:ext cx="5092908" cy="326325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004" t="5028" r="29764" b="61967"/>
          <a:stretch/>
        </p:blipFill>
        <p:spPr>
          <a:xfrm>
            <a:off x="688722" y="224086"/>
            <a:ext cx="4198894" cy="338854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26821963"/>
      </p:ext>
    </p:extLst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683" r="30666" b="21312"/>
          <a:stretch/>
        </p:blipFill>
        <p:spPr>
          <a:xfrm>
            <a:off x="734518" y="482261"/>
            <a:ext cx="5103481" cy="3340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865" r="30096" b="60911"/>
          <a:stretch/>
        </p:blipFill>
        <p:spPr>
          <a:xfrm>
            <a:off x="6235908" y="1042946"/>
            <a:ext cx="5197462" cy="339636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66780" y="3622569"/>
            <a:ext cx="3980491" cy="29853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5867571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27" r="29764" b="62186"/>
          <a:stretch/>
        </p:blipFill>
        <p:spPr>
          <a:xfrm>
            <a:off x="659567" y="374753"/>
            <a:ext cx="5381469" cy="345395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38240" r="30716" b="29410"/>
          <a:stretch/>
        </p:blipFill>
        <p:spPr>
          <a:xfrm>
            <a:off x="3410261" y="3481396"/>
            <a:ext cx="5006714" cy="321413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Imagen 2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342" r="7800" b="18931"/>
          <a:stretch/>
        </p:blipFill>
        <p:spPr>
          <a:xfrm>
            <a:off x="6528267" y="507376"/>
            <a:ext cx="5074119" cy="3188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5533335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06204" y="1726782"/>
            <a:ext cx="5846577" cy="389771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2065" y="3409568"/>
            <a:ext cx="4122296" cy="309172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24555" y="509872"/>
            <a:ext cx="3650728" cy="24338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24640643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869" y="201742"/>
            <a:ext cx="4586991" cy="34402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Imagen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55300" y="3469805"/>
            <a:ext cx="4855979" cy="32373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072817" y="201742"/>
            <a:ext cx="4794407" cy="359580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53117074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ítulo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39149" y="2264624"/>
            <a:ext cx="3181662" cy="42422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8102" y="1690141"/>
            <a:ext cx="2612080" cy="475937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Imagen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8630"/>
          <a:stretch/>
        </p:blipFill>
        <p:spPr>
          <a:xfrm>
            <a:off x="3141949" y="393352"/>
            <a:ext cx="4872894" cy="39923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333819121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39961" y="1079292"/>
            <a:ext cx="3132944" cy="4699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/>
          <p:cNvSpPr/>
          <p:nvPr/>
        </p:nvSpPr>
        <p:spPr>
          <a:xfrm>
            <a:off x="5164615" y="6175631"/>
            <a:ext cx="715292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6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Casado con Tania Armas, 4 hijos. </a:t>
            </a:r>
          </a:p>
        </p:txBody>
      </p:sp>
      <p:sp>
        <p:nvSpPr>
          <p:cNvPr id="8" name="Rectángulo 7"/>
          <p:cNvSpPr/>
          <p:nvPr/>
        </p:nvSpPr>
        <p:spPr>
          <a:xfrm>
            <a:off x="1236123" y="1862820"/>
            <a:ext cx="4145687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6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01 enero 2019 </a:t>
            </a:r>
            <a:endParaRPr lang="es-CL" sz="3600" dirty="0" smtClean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  <a:p>
            <a:r>
              <a:rPr lang="es-CL" sz="28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(</a:t>
            </a:r>
            <a:r>
              <a:rPr lang="es-CL" sz="2800" dirty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Retiro </a:t>
            </a:r>
            <a:r>
              <a:rPr lang="es-CL" sz="28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Contraalmirante).</a:t>
            </a:r>
            <a:endParaRPr lang="es-CL" sz="28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10" name="Grupo 9"/>
          <p:cNvGrpSpPr/>
          <p:nvPr/>
        </p:nvGrpSpPr>
        <p:grpSpPr>
          <a:xfrm>
            <a:off x="1" y="5075"/>
            <a:ext cx="12191999" cy="788266"/>
            <a:chOff x="-29120" y="5075"/>
            <a:chExt cx="12221119" cy="788266"/>
          </a:xfrm>
        </p:grpSpPr>
        <p:pic>
          <p:nvPicPr>
            <p:cNvPr id="11" name="16 Imagen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29120" y="5075"/>
              <a:ext cx="12221119" cy="788266"/>
            </a:xfrm>
            <a:prstGeom prst="rect">
              <a:avLst/>
            </a:prstGeom>
          </p:spPr>
        </p:pic>
        <p:pic>
          <p:nvPicPr>
            <p:cNvPr id="12" name="22 Imagen" descr="log-mas-frase1.png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6526"/>
            <a:stretch/>
          </p:blipFill>
          <p:spPr>
            <a:xfrm>
              <a:off x="-29119" y="5075"/>
              <a:ext cx="635191" cy="788266"/>
            </a:xfrm>
            <a:prstGeom prst="rect">
              <a:avLst/>
            </a:prstGeom>
          </p:spPr>
        </p:pic>
        <p:sp>
          <p:nvSpPr>
            <p:cNvPr id="13" name="CuadroTexto 15"/>
            <p:cNvSpPr txBox="1"/>
            <p:nvPr/>
          </p:nvSpPr>
          <p:spPr>
            <a:xfrm>
              <a:off x="531868" y="116632"/>
              <a:ext cx="207467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es-E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s-ES" sz="1200" b="1" i="1" dirty="0" smtClean="0">
                  <a:latin typeface="Times New Roman"/>
                  <a:cs typeface="Times New Roman"/>
                </a:rPr>
                <a:t>FUNDAMENTOS NAVALES</a:t>
              </a:r>
              <a:endParaRPr lang="es-ES" sz="1200" b="1" i="1" dirty="0">
                <a:latin typeface="Times New Roman"/>
                <a:cs typeface="Times New Roman"/>
              </a:endParaRPr>
            </a:p>
          </p:txBody>
        </p:sp>
      </p:grpSp>
      <p:sp>
        <p:nvSpPr>
          <p:cNvPr id="15" name="Rectángulo 14"/>
          <p:cNvSpPr/>
          <p:nvPr/>
        </p:nvSpPr>
        <p:spPr>
          <a:xfrm>
            <a:off x="939196" y="3957670"/>
            <a:ext cx="672491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36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34 años de servicio como oficial</a:t>
            </a:r>
          </a:p>
          <a:p>
            <a:r>
              <a:rPr lang="es-CL" sz="3600" dirty="0" smtClean="0">
                <a:solidFill>
                  <a:srgbClr val="FFFF00"/>
                </a:solidFill>
                <a:latin typeface="Arial" charset="0"/>
                <a:ea typeface="Arial" charset="0"/>
                <a:cs typeface="Arial" charset="0"/>
              </a:rPr>
              <a:t>39 años en la institución</a:t>
            </a:r>
            <a:endParaRPr lang="es-CL" sz="2800" dirty="0">
              <a:solidFill>
                <a:srgbClr val="FFFF00"/>
              </a:solidFill>
              <a:latin typeface="Arial" charset="0"/>
              <a:ea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17658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5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Celestial" id="{C4BB2A3D-0E93-4C5F-B0D2-9D3FCE089CC5}" vid="{42E5908D-19A2-46FD-89FA-638B126129EF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Celestial</Template>
  <TotalTime>532</TotalTime>
  <Words>97</Words>
  <Application>Microsoft Office PowerPoint</Application>
  <PresentationFormat>Personalizado</PresentationFormat>
  <Paragraphs>27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Celestial</vt:lpstr>
      <vt:lpstr>FUNDAMENTOS NAVALES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FUNDAMENTOS NAVALES</dc:title>
  <dc:creator>GONZALO MALDONADO</dc:creator>
  <cp:lastModifiedBy>7089557-9</cp:lastModifiedBy>
  <cp:revision>59</cp:revision>
  <dcterms:created xsi:type="dcterms:W3CDTF">2016-02-05T21:17:10Z</dcterms:created>
  <dcterms:modified xsi:type="dcterms:W3CDTF">2021-03-01T19:47:25Z</dcterms:modified>
</cp:coreProperties>
</file>