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9" r:id="rId3"/>
    <p:sldId id="261" r:id="rId4"/>
    <p:sldId id="262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257CE3-D21E-416E-AA37-C65B27C47665}" type="doc">
      <dgm:prSet loTypeId="urn:microsoft.com/office/officeart/2005/8/layout/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s-CL"/>
        </a:p>
      </dgm:t>
    </dgm:pt>
    <dgm:pt modelId="{E4A008B4-7F3A-4C79-8851-61106E946C54}">
      <dgm:prSet phldrT="[Texto]"/>
      <dgm:spPr/>
      <dgm:t>
        <a:bodyPr/>
        <a:lstStyle/>
        <a:p>
          <a:r>
            <a:rPr lang="es-ES" dirty="0"/>
            <a:t>Expone el contenido más importante, por ello no puede suprimirse</a:t>
          </a:r>
          <a:endParaRPr lang="es-CL" dirty="0"/>
        </a:p>
      </dgm:t>
    </dgm:pt>
    <dgm:pt modelId="{473DB048-57F4-4428-99DB-B53C68F2C6E0}" type="parTrans" cxnId="{E6D38C70-8CC2-4923-A20E-9390AB4159F7}">
      <dgm:prSet/>
      <dgm:spPr/>
      <dgm:t>
        <a:bodyPr/>
        <a:lstStyle/>
        <a:p>
          <a:endParaRPr lang="es-CL"/>
        </a:p>
      </dgm:t>
    </dgm:pt>
    <dgm:pt modelId="{3214B046-825F-4077-9858-486195500430}" type="sibTrans" cxnId="{E6D38C70-8CC2-4923-A20E-9390AB4159F7}">
      <dgm:prSet/>
      <dgm:spPr/>
      <dgm:t>
        <a:bodyPr/>
        <a:lstStyle/>
        <a:p>
          <a:endParaRPr lang="es-CL"/>
        </a:p>
      </dgm:t>
    </dgm:pt>
    <dgm:pt modelId="{CE9BE01C-2F44-49C0-B453-5A10893E1F96}">
      <dgm:prSet phldrT="[Texto]" custT="1"/>
      <dgm:spPr/>
      <dgm:t>
        <a:bodyPr/>
        <a:lstStyle/>
        <a:p>
          <a:r>
            <a:rPr lang="es-ES" sz="2000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Posee autonomía, no depende de otras</a:t>
          </a:r>
          <a:endParaRPr lang="es-CL" sz="2000" kern="1200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gm:t>
    </dgm:pt>
    <dgm:pt modelId="{C10DE8FD-BADE-4B44-A824-B0BED70BDE28}" type="parTrans" cxnId="{1AC324FB-B856-4E0A-ACD1-AC271FCFC7AD}">
      <dgm:prSet/>
      <dgm:spPr/>
      <dgm:t>
        <a:bodyPr/>
        <a:lstStyle/>
        <a:p>
          <a:endParaRPr lang="es-CL"/>
        </a:p>
      </dgm:t>
    </dgm:pt>
    <dgm:pt modelId="{BC32FBE1-0B0E-439A-95DD-AFB7E113637B}" type="sibTrans" cxnId="{1AC324FB-B856-4E0A-ACD1-AC271FCFC7AD}">
      <dgm:prSet/>
      <dgm:spPr/>
      <dgm:t>
        <a:bodyPr/>
        <a:lstStyle/>
        <a:p>
          <a:endParaRPr lang="es-CL"/>
        </a:p>
      </dgm:t>
    </dgm:pt>
    <dgm:pt modelId="{96945D4F-6603-4F9D-85A1-2CBA976A8CDE}">
      <dgm:prSet phldrT="[Texto]"/>
      <dgm:spPr/>
      <dgm:t>
        <a:bodyPr/>
        <a:lstStyle/>
        <a:p>
          <a:r>
            <a:rPr lang="es-ES" dirty="0"/>
            <a:t>Articula las oraciones del párrafo</a:t>
          </a:r>
          <a:endParaRPr lang="es-CL" dirty="0"/>
        </a:p>
      </dgm:t>
    </dgm:pt>
    <dgm:pt modelId="{DE226D08-161E-4E96-B639-C19CB9D2C4C5}" type="parTrans" cxnId="{562977C8-E88A-4F64-B5FD-3D663D630DBB}">
      <dgm:prSet/>
      <dgm:spPr/>
      <dgm:t>
        <a:bodyPr/>
        <a:lstStyle/>
        <a:p>
          <a:endParaRPr lang="es-CL"/>
        </a:p>
      </dgm:t>
    </dgm:pt>
    <dgm:pt modelId="{552C58E6-DA25-4F39-A8D5-2093C846ED28}" type="sibTrans" cxnId="{562977C8-E88A-4F64-B5FD-3D663D630DBB}">
      <dgm:prSet/>
      <dgm:spPr/>
      <dgm:t>
        <a:bodyPr/>
        <a:lstStyle/>
        <a:p>
          <a:endParaRPr lang="es-CL"/>
        </a:p>
      </dgm:t>
    </dgm:pt>
    <dgm:pt modelId="{C6ECB0B1-D3C4-4882-B6C6-8D230C9A47CE}">
      <dgm:prSet/>
      <dgm:spPr/>
      <dgm:t>
        <a:bodyPr/>
        <a:lstStyle/>
        <a:p>
          <a:endParaRPr lang="es-CL" dirty="0"/>
        </a:p>
      </dgm:t>
    </dgm:pt>
    <dgm:pt modelId="{BA7DF433-6979-4CAA-AEE5-B1C0CEAF2BBF}" type="parTrans" cxnId="{DF494A3C-9932-4814-B196-9680AB33FC78}">
      <dgm:prSet/>
      <dgm:spPr/>
      <dgm:t>
        <a:bodyPr/>
        <a:lstStyle/>
        <a:p>
          <a:endParaRPr lang="es-CL"/>
        </a:p>
      </dgm:t>
    </dgm:pt>
    <dgm:pt modelId="{DEE7D56A-34F7-4444-BB90-32629AC45FED}" type="sibTrans" cxnId="{DF494A3C-9932-4814-B196-9680AB33FC78}">
      <dgm:prSet/>
      <dgm:spPr/>
      <dgm:t>
        <a:bodyPr/>
        <a:lstStyle/>
        <a:p>
          <a:endParaRPr lang="es-CL"/>
        </a:p>
      </dgm:t>
    </dgm:pt>
    <dgm:pt modelId="{2BDE1EC5-C37C-4A82-878D-BED05D87E341}">
      <dgm:prSet/>
      <dgm:spPr/>
      <dgm:t>
        <a:bodyPr/>
        <a:lstStyle/>
        <a:p>
          <a:r>
            <a:rPr lang="es-ES" dirty="0"/>
            <a:t>A veces no es explícita y se tiene que deducir</a:t>
          </a:r>
          <a:endParaRPr lang="es-CL" dirty="0"/>
        </a:p>
      </dgm:t>
    </dgm:pt>
    <dgm:pt modelId="{03692370-EC71-43DF-85D6-1B46CEF31168}" type="parTrans" cxnId="{30EF1923-3913-4311-8FC5-FF77700DE600}">
      <dgm:prSet/>
      <dgm:spPr/>
      <dgm:t>
        <a:bodyPr/>
        <a:lstStyle/>
        <a:p>
          <a:endParaRPr lang="es-CL"/>
        </a:p>
      </dgm:t>
    </dgm:pt>
    <dgm:pt modelId="{AA6EBCC9-E724-4F82-9D2D-E7F2C3D789F8}" type="sibTrans" cxnId="{30EF1923-3913-4311-8FC5-FF77700DE600}">
      <dgm:prSet/>
      <dgm:spPr/>
      <dgm:t>
        <a:bodyPr/>
        <a:lstStyle/>
        <a:p>
          <a:endParaRPr lang="es-CL"/>
        </a:p>
      </dgm:t>
    </dgm:pt>
    <dgm:pt modelId="{A2D1C1D7-9618-48DD-BCC6-6D7239F62F85}" type="pres">
      <dgm:prSet presAssocID="{85257CE3-D21E-416E-AA37-C65B27C47665}" presName="linear" presStyleCnt="0">
        <dgm:presLayoutVars>
          <dgm:dir/>
          <dgm:animLvl val="lvl"/>
          <dgm:resizeHandles val="exact"/>
        </dgm:presLayoutVars>
      </dgm:prSet>
      <dgm:spPr/>
    </dgm:pt>
    <dgm:pt modelId="{E8BDD04F-6016-469C-BD28-A10209EAD813}" type="pres">
      <dgm:prSet presAssocID="{E4A008B4-7F3A-4C79-8851-61106E946C54}" presName="parentLin" presStyleCnt="0"/>
      <dgm:spPr/>
    </dgm:pt>
    <dgm:pt modelId="{669BB4A9-FFD5-4272-BFF8-3E2C74450B89}" type="pres">
      <dgm:prSet presAssocID="{E4A008B4-7F3A-4C79-8851-61106E946C54}" presName="parentLeftMargin" presStyleLbl="node1" presStyleIdx="0" presStyleCnt="4"/>
      <dgm:spPr/>
    </dgm:pt>
    <dgm:pt modelId="{6BA3BD78-BE8B-41C4-B3AE-716F60A55A1F}" type="pres">
      <dgm:prSet presAssocID="{E4A008B4-7F3A-4C79-8851-61106E946C5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ED528ADC-4F98-4DD3-94E1-B8BFE25853EE}" type="pres">
      <dgm:prSet presAssocID="{E4A008B4-7F3A-4C79-8851-61106E946C54}" presName="negativeSpace" presStyleCnt="0"/>
      <dgm:spPr/>
    </dgm:pt>
    <dgm:pt modelId="{1F25F0A9-B6E2-4EDD-9DC6-19A4E224C9C4}" type="pres">
      <dgm:prSet presAssocID="{E4A008B4-7F3A-4C79-8851-61106E946C54}" presName="childText" presStyleLbl="conFgAcc1" presStyleIdx="0" presStyleCnt="4">
        <dgm:presLayoutVars>
          <dgm:bulletEnabled val="1"/>
        </dgm:presLayoutVars>
      </dgm:prSet>
      <dgm:spPr/>
    </dgm:pt>
    <dgm:pt modelId="{9A122C6D-0B2D-43B9-AC68-32F649241A41}" type="pres">
      <dgm:prSet presAssocID="{3214B046-825F-4077-9858-486195500430}" presName="spaceBetweenRectangles" presStyleCnt="0"/>
      <dgm:spPr/>
    </dgm:pt>
    <dgm:pt modelId="{169324DE-6256-457F-8A4F-7F96EF7959C4}" type="pres">
      <dgm:prSet presAssocID="{CE9BE01C-2F44-49C0-B453-5A10893E1F96}" presName="parentLin" presStyleCnt="0"/>
      <dgm:spPr/>
    </dgm:pt>
    <dgm:pt modelId="{F8F106E7-37D1-4456-B94D-F4AC404AA882}" type="pres">
      <dgm:prSet presAssocID="{CE9BE01C-2F44-49C0-B453-5A10893E1F96}" presName="parentLeftMargin" presStyleLbl="node1" presStyleIdx="0" presStyleCnt="4"/>
      <dgm:spPr/>
    </dgm:pt>
    <dgm:pt modelId="{9026BAED-D02F-4654-B34D-5B7CAD88C2A2}" type="pres">
      <dgm:prSet presAssocID="{CE9BE01C-2F44-49C0-B453-5A10893E1F9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9B937BD-018B-4570-86BE-CE35AAD70E07}" type="pres">
      <dgm:prSet presAssocID="{CE9BE01C-2F44-49C0-B453-5A10893E1F96}" presName="negativeSpace" presStyleCnt="0"/>
      <dgm:spPr/>
    </dgm:pt>
    <dgm:pt modelId="{5950CED3-2216-4558-9719-0B81E123B92C}" type="pres">
      <dgm:prSet presAssocID="{CE9BE01C-2F44-49C0-B453-5A10893E1F96}" presName="childText" presStyleLbl="conFgAcc1" presStyleIdx="1" presStyleCnt="4">
        <dgm:presLayoutVars>
          <dgm:bulletEnabled val="1"/>
        </dgm:presLayoutVars>
      </dgm:prSet>
      <dgm:spPr/>
    </dgm:pt>
    <dgm:pt modelId="{874B4336-F583-4AAA-9300-39C5FC1C827E}" type="pres">
      <dgm:prSet presAssocID="{BC32FBE1-0B0E-439A-95DD-AFB7E113637B}" presName="spaceBetweenRectangles" presStyleCnt="0"/>
      <dgm:spPr/>
    </dgm:pt>
    <dgm:pt modelId="{D7368FDE-B2EE-4977-89B2-0417D5009386}" type="pres">
      <dgm:prSet presAssocID="{96945D4F-6603-4F9D-85A1-2CBA976A8CDE}" presName="parentLin" presStyleCnt="0"/>
      <dgm:spPr/>
    </dgm:pt>
    <dgm:pt modelId="{251A4154-D8B8-4BCD-85F3-C566FE99A2C5}" type="pres">
      <dgm:prSet presAssocID="{96945D4F-6603-4F9D-85A1-2CBA976A8CDE}" presName="parentLeftMargin" presStyleLbl="node1" presStyleIdx="1" presStyleCnt="4"/>
      <dgm:spPr/>
    </dgm:pt>
    <dgm:pt modelId="{FBECB5A5-8C86-47CE-AEAB-6054827F186D}" type="pres">
      <dgm:prSet presAssocID="{96945D4F-6603-4F9D-85A1-2CBA976A8CD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4A8620D5-C7FC-404F-8021-169CB9F6F74C}" type="pres">
      <dgm:prSet presAssocID="{96945D4F-6603-4F9D-85A1-2CBA976A8CDE}" presName="negativeSpace" presStyleCnt="0"/>
      <dgm:spPr/>
    </dgm:pt>
    <dgm:pt modelId="{0E884C55-6981-462A-919E-DA7930C54666}" type="pres">
      <dgm:prSet presAssocID="{96945D4F-6603-4F9D-85A1-2CBA976A8CDE}" presName="childText" presStyleLbl="conFgAcc1" presStyleIdx="2" presStyleCnt="4">
        <dgm:presLayoutVars>
          <dgm:bulletEnabled val="1"/>
        </dgm:presLayoutVars>
      </dgm:prSet>
      <dgm:spPr/>
    </dgm:pt>
    <dgm:pt modelId="{01B6F702-494F-4ADB-90E0-C739997D8A93}" type="pres">
      <dgm:prSet presAssocID="{552C58E6-DA25-4F39-A8D5-2093C846ED28}" presName="spaceBetweenRectangles" presStyleCnt="0"/>
      <dgm:spPr/>
    </dgm:pt>
    <dgm:pt modelId="{E257B542-C97D-498A-8BAA-629A9519F319}" type="pres">
      <dgm:prSet presAssocID="{2BDE1EC5-C37C-4A82-878D-BED05D87E341}" presName="parentLin" presStyleCnt="0"/>
      <dgm:spPr/>
    </dgm:pt>
    <dgm:pt modelId="{A9DB4EEC-A77F-4571-8A38-7E544631D592}" type="pres">
      <dgm:prSet presAssocID="{2BDE1EC5-C37C-4A82-878D-BED05D87E341}" presName="parentLeftMargin" presStyleLbl="node1" presStyleIdx="2" presStyleCnt="4"/>
      <dgm:spPr/>
    </dgm:pt>
    <dgm:pt modelId="{EA999081-FEB4-464E-AA58-B07A378A0A82}" type="pres">
      <dgm:prSet presAssocID="{2BDE1EC5-C37C-4A82-878D-BED05D87E341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51D8BBD4-77BA-497C-AC1A-1A357D0F8232}" type="pres">
      <dgm:prSet presAssocID="{2BDE1EC5-C37C-4A82-878D-BED05D87E341}" presName="negativeSpace" presStyleCnt="0"/>
      <dgm:spPr/>
    </dgm:pt>
    <dgm:pt modelId="{88C013F2-6BF0-4D33-9715-3A8CF81F6C4A}" type="pres">
      <dgm:prSet presAssocID="{2BDE1EC5-C37C-4A82-878D-BED05D87E341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30EF1923-3913-4311-8FC5-FF77700DE600}" srcId="{85257CE3-D21E-416E-AA37-C65B27C47665}" destId="{2BDE1EC5-C37C-4A82-878D-BED05D87E341}" srcOrd="3" destOrd="0" parTransId="{03692370-EC71-43DF-85D6-1B46CEF31168}" sibTransId="{AA6EBCC9-E724-4F82-9D2D-E7F2C3D789F8}"/>
    <dgm:cxn modelId="{F448E12A-5AA1-4876-A90F-710F0C417413}" type="presOf" srcId="{2BDE1EC5-C37C-4A82-878D-BED05D87E341}" destId="{A9DB4EEC-A77F-4571-8A38-7E544631D592}" srcOrd="0" destOrd="0" presId="urn:microsoft.com/office/officeart/2005/8/layout/list1"/>
    <dgm:cxn modelId="{3E8E952C-FBF4-4F15-9915-9D12044C7778}" type="presOf" srcId="{85257CE3-D21E-416E-AA37-C65B27C47665}" destId="{A2D1C1D7-9618-48DD-BCC6-6D7239F62F85}" srcOrd="0" destOrd="0" presId="urn:microsoft.com/office/officeart/2005/8/layout/list1"/>
    <dgm:cxn modelId="{05953333-17A9-480C-BCE9-FD5FFB9182E8}" type="presOf" srcId="{E4A008B4-7F3A-4C79-8851-61106E946C54}" destId="{669BB4A9-FFD5-4272-BFF8-3E2C74450B89}" srcOrd="0" destOrd="0" presId="urn:microsoft.com/office/officeart/2005/8/layout/list1"/>
    <dgm:cxn modelId="{DF494A3C-9932-4814-B196-9680AB33FC78}" srcId="{96945D4F-6603-4F9D-85A1-2CBA976A8CDE}" destId="{C6ECB0B1-D3C4-4882-B6C6-8D230C9A47CE}" srcOrd="0" destOrd="0" parTransId="{BA7DF433-6979-4CAA-AEE5-B1C0CEAF2BBF}" sibTransId="{DEE7D56A-34F7-4444-BB90-32629AC45FED}"/>
    <dgm:cxn modelId="{E51AA165-B160-48D7-ACE7-EE820E2F5CE8}" type="presOf" srcId="{96945D4F-6603-4F9D-85A1-2CBA976A8CDE}" destId="{251A4154-D8B8-4BCD-85F3-C566FE99A2C5}" srcOrd="0" destOrd="0" presId="urn:microsoft.com/office/officeart/2005/8/layout/list1"/>
    <dgm:cxn modelId="{0BBF134D-4925-4770-8285-258A5198F224}" type="presOf" srcId="{CE9BE01C-2F44-49C0-B453-5A10893E1F96}" destId="{9026BAED-D02F-4654-B34D-5B7CAD88C2A2}" srcOrd="1" destOrd="0" presId="urn:microsoft.com/office/officeart/2005/8/layout/list1"/>
    <dgm:cxn modelId="{BF77936F-9898-4769-8979-662DD43D736C}" type="presOf" srcId="{C6ECB0B1-D3C4-4882-B6C6-8D230C9A47CE}" destId="{0E884C55-6981-462A-919E-DA7930C54666}" srcOrd="0" destOrd="0" presId="urn:microsoft.com/office/officeart/2005/8/layout/list1"/>
    <dgm:cxn modelId="{E6D38C70-8CC2-4923-A20E-9390AB4159F7}" srcId="{85257CE3-D21E-416E-AA37-C65B27C47665}" destId="{E4A008B4-7F3A-4C79-8851-61106E946C54}" srcOrd="0" destOrd="0" parTransId="{473DB048-57F4-4428-99DB-B53C68F2C6E0}" sibTransId="{3214B046-825F-4077-9858-486195500430}"/>
    <dgm:cxn modelId="{20617E79-CDD0-4C21-A445-EC1D850D659E}" type="presOf" srcId="{96945D4F-6603-4F9D-85A1-2CBA976A8CDE}" destId="{FBECB5A5-8C86-47CE-AEAB-6054827F186D}" srcOrd="1" destOrd="0" presId="urn:microsoft.com/office/officeart/2005/8/layout/list1"/>
    <dgm:cxn modelId="{B7D803BB-4A2D-4F64-9640-978C14790F8C}" type="presOf" srcId="{E4A008B4-7F3A-4C79-8851-61106E946C54}" destId="{6BA3BD78-BE8B-41C4-B3AE-716F60A55A1F}" srcOrd="1" destOrd="0" presId="urn:microsoft.com/office/officeart/2005/8/layout/list1"/>
    <dgm:cxn modelId="{562977C8-E88A-4F64-B5FD-3D663D630DBB}" srcId="{85257CE3-D21E-416E-AA37-C65B27C47665}" destId="{96945D4F-6603-4F9D-85A1-2CBA976A8CDE}" srcOrd="2" destOrd="0" parTransId="{DE226D08-161E-4E96-B639-C19CB9D2C4C5}" sibTransId="{552C58E6-DA25-4F39-A8D5-2093C846ED28}"/>
    <dgm:cxn modelId="{248D13F5-66F7-43F5-B23B-76E691F3040D}" type="presOf" srcId="{2BDE1EC5-C37C-4A82-878D-BED05D87E341}" destId="{EA999081-FEB4-464E-AA58-B07A378A0A82}" srcOrd="1" destOrd="0" presId="urn:microsoft.com/office/officeart/2005/8/layout/list1"/>
    <dgm:cxn modelId="{1AC324FB-B856-4E0A-ACD1-AC271FCFC7AD}" srcId="{85257CE3-D21E-416E-AA37-C65B27C47665}" destId="{CE9BE01C-2F44-49C0-B453-5A10893E1F96}" srcOrd="1" destOrd="0" parTransId="{C10DE8FD-BADE-4B44-A824-B0BED70BDE28}" sibTransId="{BC32FBE1-0B0E-439A-95DD-AFB7E113637B}"/>
    <dgm:cxn modelId="{357B0BFC-64F1-4263-8DA3-CAC76E84C4F7}" type="presOf" srcId="{CE9BE01C-2F44-49C0-B453-5A10893E1F96}" destId="{F8F106E7-37D1-4456-B94D-F4AC404AA882}" srcOrd="0" destOrd="0" presId="urn:microsoft.com/office/officeart/2005/8/layout/list1"/>
    <dgm:cxn modelId="{5C729A82-2912-4484-9FE8-28A37B0F8399}" type="presParOf" srcId="{A2D1C1D7-9618-48DD-BCC6-6D7239F62F85}" destId="{E8BDD04F-6016-469C-BD28-A10209EAD813}" srcOrd="0" destOrd="0" presId="urn:microsoft.com/office/officeart/2005/8/layout/list1"/>
    <dgm:cxn modelId="{9D84A93B-1003-41C7-B54A-F3557B671A34}" type="presParOf" srcId="{E8BDD04F-6016-469C-BD28-A10209EAD813}" destId="{669BB4A9-FFD5-4272-BFF8-3E2C74450B89}" srcOrd="0" destOrd="0" presId="urn:microsoft.com/office/officeart/2005/8/layout/list1"/>
    <dgm:cxn modelId="{1ACA26D5-FE27-4A90-BF8C-B36E5EC7F6D3}" type="presParOf" srcId="{E8BDD04F-6016-469C-BD28-A10209EAD813}" destId="{6BA3BD78-BE8B-41C4-B3AE-716F60A55A1F}" srcOrd="1" destOrd="0" presId="urn:microsoft.com/office/officeart/2005/8/layout/list1"/>
    <dgm:cxn modelId="{59AC416F-73D7-4EE4-BAE1-5C9556400A1E}" type="presParOf" srcId="{A2D1C1D7-9618-48DD-BCC6-6D7239F62F85}" destId="{ED528ADC-4F98-4DD3-94E1-B8BFE25853EE}" srcOrd="1" destOrd="0" presId="urn:microsoft.com/office/officeart/2005/8/layout/list1"/>
    <dgm:cxn modelId="{969E8C85-428C-42F1-98D0-C0FBAD79ABA2}" type="presParOf" srcId="{A2D1C1D7-9618-48DD-BCC6-6D7239F62F85}" destId="{1F25F0A9-B6E2-4EDD-9DC6-19A4E224C9C4}" srcOrd="2" destOrd="0" presId="urn:microsoft.com/office/officeart/2005/8/layout/list1"/>
    <dgm:cxn modelId="{F851EB30-8DAE-4334-94B6-6FF0CBD59030}" type="presParOf" srcId="{A2D1C1D7-9618-48DD-BCC6-6D7239F62F85}" destId="{9A122C6D-0B2D-43B9-AC68-32F649241A41}" srcOrd="3" destOrd="0" presId="urn:microsoft.com/office/officeart/2005/8/layout/list1"/>
    <dgm:cxn modelId="{60F3F94A-95A8-4BC0-84EA-C0578FEC68DB}" type="presParOf" srcId="{A2D1C1D7-9618-48DD-BCC6-6D7239F62F85}" destId="{169324DE-6256-457F-8A4F-7F96EF7959C4}" srcOrd="4" destOrd="0" presId="urn:microsoft.com/office/officeart/2005/8/layout/list1"/>
    <dgm:cxn modelId="{C5635BE1-5F1C-4DD5-94D3-0A8847B04FF9}" type="presParOf" srcId="{169324DE-6256-457F-8A4F-7F96EF7959C4}" destId="{F8F106E7-37D1-4456-B94D-F4AC404AA882}" srcOrd="0" destOrd="0" presId="urn:microsoft.com/office/officeart/2005/8/layout/list1"/>
    <dgm:cxn modelId="{ACF19DC8-70DE-4762-8823-DF85F86971C8}" type="presParOf" srcId="{169324DE-6256-457F-8A4F-7F96EF7959C4}" destId="{9026BAED-D02F-4654-B34D-5B7CAD88C2A2}" srcOrd="1" destOrd="0" presId="urn:microsoft.com/office/officeart/2005/8/layout/list1"/>
    <dgm:cxn modelId="{671AC0EA-DAFE-4259-8C89-F3E64545D4E6}" type="presParOf" srcId="{A2D1C1D7-9618-48DD-BCC6-6D7239F62F85}" destId="{E9B937BD-018B-4570-86BE-CE35AAD70E07}" srcOrd="5" destOrd="0" presId="urn:microsoft.com/office/officeart/2005/8/layout/list1"/>
    <dgm:cxn modelId="{823641F6-F526-4273-A6C3-F0CB07137E30}" type="presParOf" srcId="{A2D1C1D7-9618-48DD-BCC6-6D7239F62F85}" destId="{5950CED3-2216-4558-9719-0B81E123B92C}" srcOrd="6" destOrd="0" presId="urn:microsoft.com/office/officeart/2005/8/layout/list1"/>
    <dgm:cxn modelId="{8F43310B-A2CE-4E3B-A698-16E17B8C2042}" type="presParOf" srcId="{A2D1C1D7-9618-48DD-BCC6-6D7239F62F85}" destId="{874B4336-F583-4AAA-9300-39C5FC1C827E}" srcOrd="7" destOrd="0" presId="urn:microsoft.com/office/officeart/2005/8/layout/list1"/>
    <dgm:cxn modelId="{50360222-740D-4EB6-8463-110FA7226CC1}" type="presParOf" srcId="{A2D1C1D7-9618-48DD-BCC6-6D7239F62F85}" destId="{D7368FDE-B2EE-4977-89B2-0417D5009386}" srcOrd="8" destOrd="0" presId="urn:microsoft.com/office/officeart/2005/8/layout/list1"/>
    <dgm:cxn modelId="{1CFF79E2-69FE-4860-B08D-C1F359EDA1F8}" type="presParOf" srcId="{D7368FDE-B2EE-4977-89B2-0417D5009386}" destId="{251A4154-D8B8-4BCD-85F3-C566FE99A2C5}" srcOrd="0" destOrd="0" presId="urn:microsoft.com/office/officeart/2005/8/layout/list1"/>
    <dgm:cxn modelId="{681A849A-A9E4-459A-BE49-B7BED6FFD443}" type="presParOf" srcId="{D7368FDE-B2EE-4977-89B2-0417D5009386}" destId="{FBECB5A5-8C86-47CE-AEAB-6054827F186D}" srcOrd="1" destOrd="0" presId="urn:microsoft.com/office/officeart/2005/8/layout/list1"/>
    <dgm:cxn modelId="{A93A9A8E-EC05-4DEB-8479-48FDE4250EB7}" type="presParOf" srcId="{A2D1C1D7-9618-48DD-BCC6-6D7239F62F85}" destId="{4A8620D5-C7FC-404F-8021-169CB9F6F74C}" srcOrd="9" destOrd="0" presId="urn:microsoft.com/office/officeart/2005/8/layout/list1"/>
    <dgm:cxn modelId="{06874BC7-E1CA-4AD0-A1D6-2CC0F2CE47E1}" type="presParOf" srcId="{A2D1C1D7-9618-48DD-BCC6-6D7239F62F85}" destId="{0E884C55-6981-462A-919E-DA7930C54666}" srcOrd="10" destOrd="0" presId="urn:microsoft.com/office/officeart/2005/8/layout/list1"/>
    <dgm:cxn modelId="{9786361B-318D-4A7E-9E25-BDA70A88648D}" type="presParOf" srcId="{A2D1C1D7-9618-48DD-BCC6-6D7239F62F85}" destId="{01B6F702-494F-4ADB-90E0-C739997D8A93}" srcOrd="11" destOrd="0" presId="urn:microsoft.com/office/officeart/2005/8/layout/list1"/>
    <dgm:cxn modelId="{5EED9CA1-1176-40D8-9EF0-25A9435E37B3}" type="presParOf" srcId="{A2D1C1D7-9618-48DD-BCC6-6D7239F62F85}" destId="{E257B542-C97D-498A-8BAA-629A9519F319}" srcOrd="12" destOrd="0" presId="urn:microsoft.com/office/officeart/2005/8/layout/list1"/>
    <dgm:cxn modelId="{4B02D9F7-6590-489D-BF83-64AC8B33372A}" type="presParOf" srcId="{E257B542-C97D-498A-8BAA-629A9519F319}" destId="{A9DB4EEC-A77F-4571-8A38-7E544631D592}" srcOrd="0" destOrd="0" presId="urn:microsoft.com/office/officeart/2005/8/layout/list1"/>
    <dgm:cxn modelId="{66763241-164D-4B10-9FD0-70E297DDFF93}" type="presParOf" srcId="{E257B542-C97D-498A-8BAA-629A9519F319}" destId="{EA999081-FEB4-464E-AA58-B07A378A0A82}" srcOrd="1" destOrd="0" presId="urn:microsoft.com/office/officeart/2005/8/layout/list1"/>
    <dgm:cxn modelId="{B2BB8A9F-389D-484C-BB92-65EFE6C982F4}" type="presParOf" srcId="{A2D1C1D7-9618-48DD-BCC6-6D7239F62F85}" destId="{51D8BBD4-77BA-497C-AC1A-1A357D0F8232}" srcOrd="13" destOrd="0" presId="urn:microsoft.com/office/officeart/2005/8/layout/list1"/>
    <dgm:cxn modelId="{F9204261-D870-4A84-AF3F-38E78285DF8C}" type="presParOf" srcId="{A2D1C1D7-9618-48DD-BCC6-6D7239F62F85}" destId="{88C013F2-6BF0-4D33-9715-3A8CF81F6C4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FA982B2-77EF-46F0-8DFC-983492DB80C2}" type="doc">
      <dgm:prSet loTypeId="urn:microsoft.com/office/officeart/2005/8/layout/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s-CL"/>
        </a:p>
      </dgm:t>
    </dgm:pt>
    <dgm:pt modelId="{124E5B07-3716-49A0-BBE7-C0D1ADD7AA43}">
      <dgm:prSet phldrT="[Texto]" custT="1"/>
      <dgm:spPr/>
      <dgm:t>
        <a:bodyPr/>
        <a:lstStyle/>
        <a:p>
          <a:r>
            <a:rPr lang="es-ES" sz="2000" dirty="0"/>
            <a:t>Tienen menor importancia que la idea principal</a:t>
          </a:r>
          <a:endParaRPr lang="es-CL" sz="2000" dirty="0"/>
        </a:p>
      </dgm:t>
    </dgm:pt>
    <dgm:pt modelId="{A7B62ECA-6E47-48E1-894A-CE90CC19ECAF}" type="parTrans" cxnId="{DA7377CB-4BE4-49EB-8877-8C134C9B1DD9}">
      <dgm:prSet/>
      <dgm:spPr/>
      <dgm:t>
        <a:bodyPr/>
        <a:lstStyle/>
        <a:p>
          <a:endParaRPr lang="es-CL"/>
        </a:p>
      </dgm:t>
    </dgm:pt>
    <dgm:pt modelId="{1EC57706-36CF-4373-804F-F40999F56996}" type="sibTrans" cxnId="{DA7377CB-4BE4-49EB-8877-8C134C9B1DD9}">
      <dgm:prSet/>
      <dgm:spPr/>
      <dgm:t>
        <a:bodyPr/>
        <a:lstStyle/>
        <a:p>
          <a:endParaRPr lang="es-CL"/>
        </a:p>
      </dgm:t>
    </dgm:pt>
    <dgm:pt modelId="{BDEC2A46-F483-4343-A979-1B08EC56C2E7}">
      <dgm:prSet phldrT="[Texto]" custT="1"/>
      <dgm:spPr/>
      <dgm:t>
        <a:bodyPr/>
        <a:lstStyle/>
        <a:p>
          <a:r>
            <a:rPr lang="es-ES" sz="2000" dirty="0"/>
            <a:t>Amplían, demuestran o ejemplifican la idea principal</a:t>
          </a:r>
          <a:endParaRPr lang="es-CL" sz="2000" dirty="0"/>
        </a:p>
      </dgm:t>
    </dgm:pt>
    <dgm:pt modelId="{7F25A730-BE93-4FAE-8849-EE95486F3A01}" type="parTrans" cxnId="{F9807DF4-37FB-453D-A8BA-7BB06D4C3EDE}">
      <dgm:prSet/>
      <dgm:spPr/>
      <dgm:t>
        <a:bodyPr/>
        <a:lstStyle/>
        <a:p>
          <a:endParaRPr lang="es-CL"/>
        </a:p>
      </dgm:t>
    </dgm:pt>
    <dgm:pt modelId="{EBF2C263-9279-4475-ACED-A5EFEC973E1E}" type="sibTrans" cxnId="{F9807DF4-37FB-453D-A8BA-7BB06D4C3EDE}">
      <dgm:prSet/>
      <dgm:spPr/>
      <dgm:t>
        <a:bodyPr/>
        <a:lstStyle/>
        <a:p>
          <a:endParaRPr lang="es-CL"/>
        </a:p>
      </dgm:t>
    </dgm:pt>
    <dgm:pt modelId="{05291C09-711B-453B-A00D-C96357E0D365}">
      <dgm:prSet phldrT="[Texto]" custT="1"/>
      <dgm:spPr/>
      <dgm:t>
        <a:bodyPr/>
        <a:lstStyle/>
        <a:p>
          <a:r>
            <a:rPr lang="es-ES" sz="2000" dirty="0"/>
            <a:t>Carecen de autonomía, dependen de la idea principal</a:t>
          </a:r>
          <a:endParaRPr lang="es-CL" sz="2000" dirty="0"/>
        </a:p>
      </dgm:t>
    </dgm:pt>
    <dgm:pt modelId="{846D51BC-E3D3-41B2-9635-4AFE92A51953}" type="parTrans" cxnId="{75C849E7-E782-4AC9-B23C-B50F4D2479D3}">
      <dgm:prSet/>
      <dgm:spPr/>
      <dgm:t>
        <a:bodyPr/>
        <a:lstStyle/>
        <a:p>
          <a:endParaRPr lang="es-CL"/>
        </a:p>
      </dgm:t>
    </dgm:pt>
    <dgm:pt modelId="{15511F71-17CE-436A-A6DF-4376AF20B085}" type="sibTrans" cxnId="{75C849E7-E782-4AC9-B23C-B50F4D2479D3}">
      <dgm:prSet/>
      <dgm:spPr/>
      <dgm:t>
        <a:bodyPr/>
        <a:lstStyle/>
        <a:p>
          <a:endParaRPr lang="es-CL"/>
        </a:p>
      </dgm:t>
    </dgm:pt>
    <dgm:pt modelId="{DDC8171B-6696-4849-A4C0-7DA1C6416ADF}">
      <dgm:prSet phldrT="[Texto]" custT="1"/>
      <dgm:spPr/>
      <dgm:t>
        <a:bodyPr/>
        <a:lstStyle/>
        <a:p>
          <a:r>
            <a:rPr lang="es-ES" sz="2000" dirty="0"/>
            <a:t>Se articulan a la idea principal del párrafo</a:t>
          </a:r>
          <a:endParaRPr lang="es-CL" sz="2000" dirty="0"/>
        </a:p>
      </dgm:t>
    </dgm:pt>
    <dgm:pt modelId="{5BC5290B-3F77-4ACA-ACCA-95779868837D}" type="parTrans" cxnId="{02B18BD3-9C35-451F-8DCE-ECB398E4C19F}">
      <dgm:prSet/>
      <dgm:spPr/>
      <dgm:t>
        <a:bodyPr/>
        <a:lstStyle/>
        <a:p>
          <a:endParaRPr lang="es-CL"/>
        </a:p>
      </dgm:t>
    </dgm:pt>
    <dgm:pt modelId="{6832C7F0-E074-462B-87BB-C02D75C7CA42}" type="sibTrans" cxnId="{02B18BD3-9C35-451F-8DCE-ECB398E4C19F}">
      <dgm:prSet/>
      <dgm:spPr/>
      <dgm:t>
        <a:bodyPr/>
        <a:lstStyle/>
        <a:p>
          <a:endParaRPr lang="es-CL"/>
        </a:p>
      </dgm:t>
    </dgm:pt>
    <dgm:pt modelId="{023CBBBA-14AC-4FD2-8D37-302BE2BC4384}" type="pres">
      <dgm:prSet presAssocID="{6FA982B2-77EF-46F0-8DFC-983492DB80C2}" presName="linear" presStyleCnt="0">
        <dgm:presLayoutVars>
          <dgm:dir/>
          <dgm:animLvl val="lvl"/>
          <dgm:resizeHandles val="exact"/>
        </dgm:presLayoutVars>
      </dgm:prSet>
      <dgm:spPr/>
    </dgm:pt>
    <dgm:pt modelId="{157F30DB-D508-4EC9-9E41-AFF2768B0E0A}" type="pres">
      <dgm:prSet presAssocID="{124E5B07-3716-49A0-BBE7-C0D1ADD7AA43}" presName="parentLin" presStyleCnt="0"/>
      <dgm:spPr/>
    </dgm:pt>
    <dgm:pt modelId="{F59DB222-86E9-4046-9E81-437A620C7AD9}" type="pres">
      <dgm:prSet presAssocID="{124E5B07-3716-49A0-BBE7-C0D1ADD7AA43}" presName="parentLeftMargin" presStyleLbl="node1" presStyleIdx="0" presStyleCnt="4"/>
      <dgm:spPr/>
    </dgm:pt>
    <dgm:pt modelId="{A4920F8D-9214-4518-AF35-276BE474441B}" type="pres">
      <dgm:prSet presAssocID="{124E5B07-3716-49A0-BBE7-C0D1ADD7AA4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1EFE94E-3BF3-460D-9568-9BBF6A96B52A}" type="pres">
      <dgm:prSet presAssocID="{124E5B07-3716-49A0-BBE7-C0D1ADD7AA43}" presName="negativeSpace" presStyleCnt="0"/>
      <dgm:spPr/>
    </dgm:pt>
    <dgm:pt modelId="{1CAC1579-56D6-49F4-962F-4EBEE39A8CBA}" type="pres">
      <dgm:prSet presAssocID="{124E5B07-3716-49A0-BBE7-C0D1ADD7AA43}" presName="childText" presStyleLbl="conFgAcc1" presStyleIdx="0" presStyleCnt="4">
        <dgm:presLayoutVars>
          <dgm:bulletEnabled val="1"/>
        </dgm:presLayoutVars>
      </dgm:prSet>
      <dgm:spPr/>
    </dgm:pt>
    <dgm:pt modelId="{23C79F66-3848-4234-B828-64AF1E68B90C}" type="pres">
      <dgm:prSet presAssocID="{1EC57706-36CF-4373-804F-F40999F56996}" presName="spaceBetweenRectangles" presStyleCnt="0"/>
      <dgm:spPr/>
    </dgm:pt>
    <dgm:pt modelId="{F40F4105-FA87-4F44-B79F-97545D5CED29}" type="pres">
      <dgm:prSet presAssocID="{BDEC2A46-F483-4343-A979-1B08EC56C2E7}" presName="parentLin" presStyleCnt="0"/>
      <dgm:spPr/>
    </dgm:pt>
    <dgm:pt modelId="{6A2CAAAF-19DE-45A2-82D4-724990CB1D78}" type="pres">
      <dgm:prSet presAssocID="{BDEC2A46-F483-4343-A979-1B08EC56C2E7}" presName="parentLeftMargin" presStyleLbl="node1" presStyleIdx="0" presStyleCnt="4"/>
      <dgm:spPr/>
    </dgm:pt>
    <dgm:pt modelId="{4B09FB83-8776-4981-B75C-8F3AF699DF68}" type="pres">
      <dgm:prSet presAssocID="{BDEC2A46-F483-4343-A979-1B08EC56C2E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A839486-03AE-4293-934C-69422D7A1B42}" type="pres">
      <dgm:prSet presAssocID="{BDEC2A46-F483-4343-A979-1B08EC56C2E7}" presName="negativeSpace" presStyleCnt="0"/>
      <dgm:spPr/>
    </dgm:pt>
    <dgm:pt modelId="{13158AFA-E54E-4226-A14A-CB6A062AFEE0}" type="pres">
      <dgm:prSet presAssocID="{BDEC2A46-F483-4343-A979-1B08EC56C2E7}" presName="childText" presStyleLbl="conFgAcc1" presStyleIdx="1" presStyleCnt="4">
        <dgm:presLayoutVars>
          <dgm:bulletEnabled val="1"/>
        </dgm:presLayoutVars>
      </dgm:prSet>
      <dgm:spPr/>
    </dgm:pt>
    <dgm:pt modelId="{D1AD5F23-B1F2-4054-8C37-5B41B7B8E31B}" type="pres">
      <dgm:prSet presAssocID="{EBF2C263-9279-4475-ACED-A5EFEC973E1E}" presName="spaceBetweenRectangles" presStyleCnt="0"/>
      <dgm:spPr/>
    </dgm:pt>
    <dgm:pt modelId="{2022BBBF-349A-47B2-9D10-CDD9355A0272}" type="pres">
      <dgm:prSet presAssocID="{05291C09-711B-453B-A00D-C96357E0D365}" presName="parentLin" presStyleCnt="0"/>
      <dgm:spPr/>
    </dgm:pt>
    <dgm:pt modelId="{1BC9D5BA-1096-4FA0-BC48-B148F087686B}" type="pres">
      <dgm:prSet presAssocID="{05291C09-711B-453B-A00D-C96357E0D365}" presName="parentLeftMargin" presStyleLbl="node1" presStyleIdx="1" presStyleCnt="4"/>
      <dgm:spPr/>
    </dgm:pt>
    <dgm:pt modelId="{3C15098C-DDDD-4922-BC24-0E4BE87F52D9}" type="pres">
      <dgm:prSet presAssocID="{05291C09-711B-453B-A00D-C96357E0D36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B2D830C-D33C-411A-9F0D-0B22201B16B9}" type="pres">
      <dgm:prSet presAssocID="{05291C09-711B-453B-A00D-C96357E0D365}" presName="negativeSpace" presStyleCnt="0"/>
      <dgm:spPr/>
    </dgm:pt>
    <dgm:pt modelId="{624112BA-1433-443F-AB08-1BFCB3785451}" type="pres">
      <dgm:prSet presAssocID="{05291C09-711B-453B-A00D-C96357E0D365}" presName="childText" presStyleLbl="conFgAcc1" presStyleIdx="2" presStyleCnt="4">
        <dgm:presLayoutVars>
          <dgm:bulletEnabled val="1"/>
        </dgm:presLayoutVars>
      </dgm:prSet>
      <dgm:spPr/>
    </dgm:pt>
    <dgm:pt modelId="{8E9E106F-FB48-4E31-BF02-06A715B0DAB2}" type="pres">
      <dgm:prSet presAssocID="{15511F71-17CE-436A-A6DF-4376AF20B085}" presName="spaceBetweenRectangles" presStyleCnt="0"/>
      <dgm:spPr/>
    </dgm:pt>
    <dgm:pt modelId="{0B3DAAB1-B304-4C14-AC95-8DAE59C81392}" type="pres">
      <dgm:prSet presAssocID="{DDC8171B-6696-4849-A4C0-7DA1C6416ADF}" presName="parentLin" presStyleCnt="0"/>
      <dgm:spPr/>
    </dgm:pt>
    <dgm:pt modelId="{6DF0866F-ADC9-43F6-BB1F-F75FE354A6E9}" type="pres">
      <dgm:prSet presAssocID="{DDC8171B-6696-4849-A4C0-7DA1C6416ADF}" presName="parentLeftMargin" presStyleLbl="node1" presStyleIdx="2" presStyleCnt="4"/>
      <dgm:spPr/>
    </dgm:pt>
    <dgm:pt modelId="{94DE3DBF-270A-4B95-BCC7-07420924F969}" type="pres">
      <dgm:prSet presAssocID="{DDC8171B-6696-4849-A4C0-7DA1C6416ADF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80AF9B74-1985-4C0E-ADE0-315B950CA9CB}" type="pres">
      <dgm:prSet presAssocID="{DDC8171B-6696-4849-A4C0-7DA1C6416ADF}" presName="negativeSpace" presStyleCnt="0"/>
      <dgm:spPr/>
    </dgm:pt>
    <dgm:pt modelId="{771E9256-7629-449C-90CA-7DC8BB7EDC57}" type="pres">
      <dgm:prSet presAssocID="{DDC8171B-6696-4849-A4C0-7DA1C6416ADF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2AD69810-60C4-4BC7-AFE3-1FEE59A046CD}" type="presOf" srcId="{124E5B07-3716-49A0-BBE7-C0D1ADD7AA43}" destId="{F59DB222-86E9-4046-9E81-437A620C7AD9}" srcOrd="0" destOrd="0" presId="urn:microsoft.com/office/officeart/2005/8/layout/list1"/>
    <dgm:cxn modelId="{1CF2FB2F-B6C6-48B1-8817-5A583C2C1E87}" type="presOf" srcId="{BDEC2A46-F483-4343-A979-1B08EC56C2E7}" destId="{4B09FB83-8776-4981-B75C-8F3AF699DF68}" srcOrd="1" destOrd="0" presId="urn:microsoft.com/office/officeart/2005/8/layout/list1"/>
    <dgm:cxn modelId="{3EB80A5C-1DCB-41B1-AA7E-BD8F1FDBBE23}" type="presOf" srcId="{05291C09-711B-453B-A00D-C96357E0D365}" destId="{3C15098C-DDDD-4922-BC24-0E4BE87F52D9}" srcOrd="1" destOrd="0" presId="urn:microsoft.com/office/officeart/2005/8/layout/list1"/>
    <dgm:cxn modelId="{02C4CD47-59FC-415B-9AA2-94722EAC55E9}" type="presOf" srcId="{DDC8171B-6696-4849-A4C0-7DA1C6416ADF}" destId="{6DF0866F-ADC9-43F6-BB1F-F75FE354A6E9}" srcOrd="0" destOrd="0" presId="urn:microsoft.com/office/officeart/2005/8/layout/list1"/>
    <dgm:cxn modelId="{244B5068-0370-47E3-B610-4545DE056E95}" type="presOf" srcId="{BDEC2A46-F483-4343-A979-1B08EC56C2E7}" destId="{6A2CAAAF-19DE-45A2-82D4-724990CB1D78}" srcOrd="0" destOrd="0" presId="urn:microsoft.com/office/officeart/2005/8/layout/list1"/>
    <dgm:cxn modelId="{C2BB9D6F-0A31-430C-8B40-CD61930B7D1B}" type="presOf" srcId="{DDC8171B-6696-4849-A4C0-7DA1C6416ADF}" destId="{94DE3DBF-270A-4B95-BCC7-07420924F969}" srcOrd="1" destOrd="0" presId="urn:microsoft.com/office/officeart/2005/8/layout/list1"/>
    <dgm:cxn modelId="{C5B11784-1273-4714-B1F7-7F7B7ED62A52}" type="presOf" srcId="{6FA982B2-77EF-46F0-8DFC-983492DB80C2}" destId="{023CBBBA-14AC-4FD2-8D37-302BE2BC4384}" srcOrd="0" destOrd="0" presId="urn:microsoft.com/office/officeart/2005/8/layout/list1"/>
    <dgm:cxn modelId="{F752F98F-8B57-48EE-B1B5-DA561EB8ABFA}" type="presOf" srcId="{05291C09-711B-453B-A00D-C96357E0D365}" destId="{1BC9D5BA-1096-4FA0-BC48-B148F087686B}" srcOrd="0" destOrd="0" presId="urn:microsoft.com/office/officeart/2005/8/layout/list1"/>
    <dgm:cxn modelId="{9BC98FA2-631E-4A58-B8D4-9D78DCE9C0A9}" type="presOf" srcId="{124E5B07-3716-49A0-BBE7-C0D1ADD7AA43}" destId="{A4920F8D-9214-4518-AF35-276BE474441B}" srcOrd="1" destOrd="0" presId="urn:microsoft.com/office/officeart/2005/8/layout/list1"/>
    <dgm:cxn modelId="{DA7377CB-4BE4-49EB-8877-8C134C9B1DD9}" srcId="{6FA982B2-77EF-46F0-8DFC-983492DB80C2}" destId="{124E5B07-3716-49A0-BBE7-C0D1ADD7AA43}" srcOrd="0" destOrd="0" parTransId="{A7B62ECA-6E47-48E1-894A-CE90CC19ECAF}" sibTransId="{1EC57706-36CF-4373-804F-F40999F56996}"/>
    <dgm:cxn modelId="{02B18BD3-9C35-451F-8DCE-ECB398E4C19F}" srcId="{6FA982B2-77EF-46F0-8DFC-983492DB80C2}" destId="{DDC8171B-6696-4849-A4C0-7DA1C6416ADF}" srcOrd="3" destOrd="0" parTransId="{5BC5290B-3F77-4ACA-ACCA-95779868837D}" sibTransId="{6832C7F0-E074-462B-87BB-C02D75C7CA42}"/>
    <dgm:cxn modelId="{75C849E7-E782-4AC9-B23C-B50F4D2479D3}" srcId="{6FA982B2-77EF-46F0-8DFC-983492DB80C2}" destId="{05291C09-711B-453B-A00D-C96357E0D365}" srcOrd="2" destOrd="0" parTransId="{846D51BC-E3D3-41B2-9635-4AFE92A51953}" sibTransId="{15511F71-17CE-436A-A6DF-4376AF20B085}"/>
    <dgm:cxn modelId="{F9807DF4-37FB-453D-A8BA-7BB06D4C3EDE}" srcId="{6FA982B2-77EF-46F0-8DFC-983492DB80C2}" destId="{BDEC2A46-F483-4343-A979-1B08EC56C2E7}" srcOrd="1" destOrd="0" parTransId="{7F25A730-BE93-4FAE-8849-EE95486F3A01}" sibTransId="{EBF2C263-9279-4475-ACED-A5EFEC973E1E}"/>
    <dgm:cxn modelId="{4FE1B3AB-2538-4DDA-80BF-CC7889CD4FE3}" type="presParOf" srcId="{023CBBBA-14AC-4FD2-8D37-302BE2BC4384}" destId="{157F30DB-D508-4EC9-9E41-AFF2768B0E0A}" srcOrd="0" destOrd="0" presId="urn:microsoft.com/office/officeart/2005/8/layout/list1"/>
    <dgm:cxn modelId="{A828B2AE-5614-437C-B807-3688DFA26AE2}" type="presParOf" srcId="{157F30DB-D508-4EC9-9E41-AFF2768B0E0A}" destId="{F59DB222-86E9-4046-9E81-437A620C7AD9}" srcOrd="0" destOrd="0" presId="urn:microsoft.com/office/officeart/2005/8/layout/list1"/>
    <dgm:cxn modelId="{2A2D0C76-1DC9-4857-9810-891D417A6AE1}" type="presParOf" srcId="{157F30DB-D508-4EC9-9E41-AFF2768B0E0A}" destId="{A4920F8D-9214-4518-AF35-276BE474441B}" srcOrd="1" destOrd="0" presId="urn:microsoft.com/office/officeart/2005/8/layout/list1"/>
    <dgm:cxn modelId="{23E5052E-DB8B-486A-B23A-105233F77E8A}" type="presParOf" srcId="{023CBBBA-14AC-4FD2-8D37-302BE2BC4384}" destId="{11EFE94E-3BF3-460D-9568-9BBF6A96B52A}" srcOrd="1" destOrd="0" presId="urn:microsoft.com/office/officeart/2005/8/layout/list1"/>
    <dgm:cxn modelId="{3A9D58A2-7602-4E3F-AF0C-DA897DA3F35C}" type="presParOf" srcId="{023CBBBA-14AC-4FD2-8D37-302BE2BC4384}" destId="{1CAC1579-56D6-49F4-962F-4EBEE39A8CBA}" srcOrd="2" destOrd="0" presId="urn:microsoft.com/office/officeart/2005/8/layout/list1"/>
    <dgm:cxn modelId="{5757F2F1-91FE-4733-B8BE-0BC37503A2F7}" type="presParOf" srcId="{023CBBBA-14AC-4FD2-8D37-302BE2BC4384}" destId="{23C79F66-3848-4234-B828-64AF1E68B90C}" srcOrd="3" destOrd="0" presId="urn:microsoft.com/office/officeart/2005/8/layout/list1"/>
    <dgm:cxn modelId="{634257AC-23B7-4D9F-ADFE-0665A9FFB9CC}" type="presParOf" srcId="{023CBBBA-14AC-4FD2-8D37-302BE2BC4384}" destId="{F40F4105-FA87-4F44-B79F-97545D5CED29}" srcOrd="4" destOrd="0" presId="urn:microsoft.com/office/officeart/2005/8/layout/list1"/>
    <dgm:cxn modelId="{1A9219FB-4919-4E5F-9BD0-76F394A17F10}" type="presParOf" srcId="{F40F4105-FA87-4F44-B79F-97545D5CED29}" destId="{6A2CAAAF-19DE-45A2-82D4-724990CB1D78}" srcOrd="0" destOrd="0" presId="urn:microsoft.com/office/officeart/2005/8/layout/list1"/>
    <dgm:cxn modelId="{A0826BF0-9890-4A79-95AA-DF6D7267B79F}" type="presParOf" srcId="{F40F4105-FA87-4F44-B79F-97545D5CED29}" destId="{4B09FB83-8776-4981-B75C-8F3AF699DF68}" srcOrd="1" destOrd="0" presId="urn:microsoft.com/office/officeart/2005/8/layout/list1"/>
    <dgm:cxn modelId="{2C09A02D-56AA-4974-9B89-58D9E0AA40DD}" type="presParOf" srcId="{023CBBBA-14AC-4FD2-8D37-302BE2BC4384}" destId="{3A839486-03AE-4293-934C-69422D7A1B42}" srcOrd="5" destOrd="0" presId="urn:microsoft.com/office/officeart/2005/8/layout/list1"/>
    <dgm:cxn modelId="{4A82270A-B879-4D93-AAE3-4C2D40F4446A}" type="presParOf" srcId="{023CBBBA-14AC-4FD2-8D37-302BE2BC4384}" destId="{13158AFA-E54E-4226-A14A-CB6A062AFEE0}" srcOrd="6" destOrd="0" presId="urn:microsoft.com/office/officeart/2005/8/layout/list1"/>
    <dgm:cxn modelId="{E2E66BD1-E465-4A3C-BBC6-6069898A22BD}" type="presParOf" srcId="{023CBBBA-14AC-4FD2-8D37-302BE2BC4384}" destId="{D1AD5F23-B1F2-4054-8C37-5B41B7B8E31B}" srcOrd="7" destOrd="0" presId="urn:microsoft.com/office/officeart/2005/8/layout/list1"/>
    <dgm:cxn modelId="{0CD847EA-B52C-47E2-9902-8578B0294F0F}" type="presParOf" srcId="{023CBBBA-14AC-4FD2-8D37-302BE2BC4384}" destId="{2022BBBF-349A-47B2-9D10-CDD9355A0272}" srcOrd="8" destOrd="0" presId="urn:microsoft.com/office/officeart/2005/8/layout/list1"/>
    <dgm:cxn modelId="{5A30463E-350A-4CEE-858C-06E33115613E}" type="presParOf" srcId="{2022BBBF-349A-47B2-9D10-CDD9355A0272}" destId="{1BC9D5BA-1096-4FA0-BC48-B148F087686B}" srcOrd="0" destOrd="0" presId="urn:microsoft.com/office/officeart/2005/8/layout/list1"/>
    <dgm:cxn modelId="{01D9E359-55D3-4CE4-B724-65A394DCEA01}" type="presParOf" srcId="{2022BBBF-349A-47B2-9D10-CDD9355A0272}" destId="{3C15098C-DDDD-4922-BC24-0E4BE87F52D9}" srcOrd="1" destOrd="0" presId="urn:microsoft.com/office/officeart/2005/8/layout/list1"/>
    <dgm:cxn modelId="{B387461A-DB5E-4AFD-B2DD-24247213731F}" type="presParOf" srcId="{023CBBBA-14AC-4FD2-8D37-302BE2BC4384}" destId="{5B2D830C-D33C-411A-9F0D-0B22201B16B9}" srcOrd="9" destOrd="0" presId="urn:microsoft.com/office/officeart/2005/8/layout/list1"/>
    <dgm:cxn modelId="{74390DBB-1AEE-4D73-8D25-8C3D8C5EEA04}" type="presParOf" srcId="{023CBBBA-14AC-4FD2-8D37-302BE2BC4384}" destId="{624112BA-1433-443F-AB08-1BFCB3785451}" srcOrd="10" destOrd="0" presId="urn:microsoft.com/office/officeart/2005/8/layout/list1"/>
    <dgm:cxn modelId="{3835E7BF-AE0B-47D2-9FBC-B72BD229DDEF}" type="presParOf" srcId="{023CBBBA-14AC-4FD2-8D37-302BE2BC4384}" destId="{8E9E106F-FB48-4E31-BF02-06A715B0DAB2}" srcOrd="11" destOrd="0" presId="urn:microsoft.com/office/officeart/2005/8/layout/list1"/>
    <dgm:cxn modelId="{5395C5DB-E511-4C3A-B8A2-7985ECAE4336}" type="presParOf" srcId="{023CBBBA-14AC-4FD2-8D37-302BE2BC4384}" destId="{0B3DAAB1-B304-4C14-AC95-8DAE59C81392}" srcOrd="12" destOrd="0" presId="urn:microsoft.com/office/officeart/2005/8/layout/list1"/>
    <dgm:cxn modelId="{24A0CC82-97FD-45C0-9A25-225AFBA212C7}" type="presParOf" srcId="{0B3DAAB1-B304-4C14-AC95-8DAE59C81392}" destId="{6DF0866F-ADC9-43F6-BB1F-F75FE354A6E9}" srcOrd="0" destOrd="0" presId="urn:microsoft.com/office/officeart/2005/8/layout/list1"/>
    <dgm:cxn modelId="{E89FB1DA-6ECA-43B4-90FC-C7C786990595}" type="presParOf" srcId="{0B3DAAB1-B304-4C14-AC95-8DAE59C81392}" destId="{94DE3DBF-270A-4B95-BCC7-07420924F969}" srcOrd="1" destOrd="0" presId="urn:microsoft.com/office/officeart/2005/8/layout/list1"/>
    <dgm:cxn modelId="{88CEFE64-F012-47E4-926C-73F5FEED42CE}" type="presParOf" srcId="{023CBBBA-14AC-4FD2-8D37-302BE2BC4384}" destId="{80AF9B74-1985-4C0E-ADE0-315B950CA9CB}" srcOrd="13" destOrd="0" presId="urn:microsoft.com/office/officeart/2005/8/layout/list1"/>
    <dgm:cxn modelId="{40D8FCC4-078A-4AEE-9640-C63B523CE5B7}" type="presParOf" srcId="{023CBBBA-14AC-4FD2-8D37-302BE2BC4384}" destId="{771E9256-7629-449C-90CA-7DC8BB7EDC57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25F0A9-B6E2-4EDD-9DC6-19A4E224C9C4}">
      <dsp:nvSpPr>
        <dsp:cNvPr id="0" name=""/>
        <dsp:cNvSpPr/>
      </dsp:nvSpPr>
      <dsp:spPr>
        <a:xfrm>
          <a:off x="0" y="324705"/>
          <a:ext cx="7521575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A3BD78-BE8B-41C4-B3AE-716F60A55A1F}">
      <dsp:nvSpPr>
        <dsp:cNvPr id="0" name=""/>
        <dsp:cNvSpPr/>
      </dsp:nvSpPr>
      <dsp:spPr>
        <a:xfrm>
          <a:off x="376078" y="29505"/>
          <a:ext cx="5265102" cy="590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008" tIns="0" rIns="19900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Expone el contenido más importante, por ello no puede suprimirse</a:t>
          </a:r>
          <a:endParaRPr lang="es-CL" sz="2000" kern="1200" dirty="0"/>
        </a:p>
      </dsp:txBody>
      <dsp:txXfrm>
        <a:off x="404899" y="58326"/>
        <a:ext cx="5207460" cy="532758"/>
      </dsp:txXfrm>
    </dsp:sp>
    <dsp:sp modelId="{5950CED3-2216-4558-9719-0B81E123B92C}">
      <dsp:nvSpPr>
        <dsp:cNvPr id="0" name=""/>
        <dsp:cNvSpPr/>
      </dsp:nvSpPr>
      <dsp:spPr>
        <a:xfrm>
          <a:off x="0" y="1231906"/>
          <a:ext cx="7521575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26BAED-D02F-4654-B34D-5B7CAD88C2A2}">
      <dsp:nvSpPr>
        <dsp:cNvPr id="0" name=""/>
        <dsp:cNvSpPr/>
      </dsp:nvSpPr>
      <dsp:spPr>
        <a:xfrm>
          <a:off x="376078" y="936706"/>
          <a:ext cx="5265102" cy="590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008" tIns="0" rIns="19900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solidFill>
                <a:srgbClr val="FFFFFF"/>
              </a:solidFill>
              <a:latin typeface="Franklin Gothic Book"/>
              <a:ea typeface="+mn-ea"/>
              <a:cs typeface="+mn-cs"/>
            </a:rPr>
            <a:t>Posee autonomía, no depende de otras</a:t>
          </a:r>
          <a:endParaRPr lang="es-CL" sz="2000" kern="1200" dirty="0">
            <a:solidFill>
              <a:srgbClr val="FFFFFF"/>
            </a:solidFill>
            <a:latin typeface="Franklin Gothic Book"/>
            <a:ea typeface="+mn-ea"/>
            <a:cs typeface="+mn-cs"/>
          </a:endParaRPr>
        </a:p>
      </dsp:txBody>
      <dsp:txXfrm>
        <a:off x="404899" y="965527"/>
        <a:ext cx="5207460" cy="532758"/>
      </dsp:txXfrm>
    </dsp:sp>
    <dsp:sp modelId="{0E884C55-6981-462A-919E-DA7930C54666}">
      <dsp:nvSpPr>
        <dsp:cNvPr id="0" name=""/>
        <dsp:cNvSpPr/>
      </dsp:nvSpPr>
      <dsp:spPr>
        <a:xfrm>
          <a:off x="0" y="2139106"/>
          <a:ext cx="7521575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3758" tIns="416560" rIns="583758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CL" sz="2000" kern="1200" dirty="0"/>
        </a:p>
      </dsp:txBody>
      <dsp:txXfrm>
        <a:off x="0" y="2139106"/>
        <a:ext cx="7521575" cy="504000"/>
      </dsp:txXfrm>
    </dsp:sp>
    <dsp:sp modelId="{FBECB5A5-8C86-47CE-AEAB-6054827F186D}">
      <dsp:nvSpPr>
        <dsp:cNvPr id="0" name=""/>
        <dsp:cNvSpPr/>
      </dsp:nvSpPr>
      <dsp:spPr>
        <a:xfrm>
          <a:off x="376078" y="1843906"/>
          <a:ext cx="5265102" cy="590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008" tIns="0" rIns="19900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Articula las oraciones del párrafo</a:t>
          </a:r>
          <a:endParaRPr lang="es-CL" sz="2000" kern="1200" dirty="0"/>
        </a:p>
      </dsp:txBody>
      <dsp:txXfrm>
        <a:off x="404899" y="1872727"/>
        <a:ext cx="5207460" cy="532758"/>
      </dsp:txXfrm>
    </dsp:sp>
    <dsp:sp modelId="{88C013F2-6BF0-4D33-9715-3A8CF81F6C4A}">
      <dsp:nvSpPr>
        <dsp:cNvPr id="0" name=""/>
        <dsp:cNvSpPr/>
      </dsp:nvSpPr>
      <dsp:spPr>
        <a:xfrm>
          <a:off x="0" y="3046306"/>
          <a:ext cx="7521575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999081-FEB4-464E-AA58-B07A378A0A82}">
      <dsp:nvSpPr>
        <dsp:cNvPr id="0" name=""/>
        <dsp:cNvSpPr/>
      </dsp:nvSpPr>
      <dsp:spPr>
        <a:xfrm>
          <a:off x="376078" y="2751106"/>
          <a:ext cx="5265102" cy="590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008" tIns="0" rIns="19900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A veces no es explícita y se tiene que deducir</a:t>
          </a:r>
          <a:endParaRPr lang="es-CL" sz="2000" kern="1200" dirty="0"/>
        </a:p>
      </dsp:txBody>
      <dsp:txXfrm>
        <a:off x="404899" y="2779927"/>
        <a:ext cx="5207460" cy="5327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AC1579-56D6-49F4-962F-4EBEE39A8CBA}">
      <dsp:nvSpPr>
        <dsp:cNvPr id="0" name=""/>
        <dsp:cNvSpPr/>
      </dsp:nvSpPr>
      <dsp:spPr>
        <a:xfrm>
          <a:off x="0" y="34702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920F8D-9214-4518-AF35-276BE474441B}">
      <dsp:nvSpPr>
        <dsp:cNvPr id="0" name=""/>
        <dsp:cNvSpPr/>
      </dsp:nvSpPr>
      <dsp:spPr>
        <a:xfrm>
          <a:off x="304800" y="7539"/>
          <a:ext cx="4267200" cy="6789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Tienen menor importancia que la idea principal</a:t>
          </a:r>
          <a:endParaRPr lang="es-CL" sz="2000" kern="1200" dirty="0"/>
        </a:p>
      </dsp:txBody>
      <dsp:txXfrm>
        <a:off x="337944" y="40683"/>
        <a:ext cx="4200912" cy="612672"/>
      </dsp:txXfrm>
    </dsp:sp>
    <dsp:sp modelId="{13158AFA-E54E-4226-A14A-CB6A062AFEE0}">
      <dsp:nvSpPr>
        <dsp:cNvPr id="0" name=""/>
        <dsp:cNvSpPr/>
      </dsp:nvSpPr>
      <dsp:spPr>
        <a:xfrm>
          <a:off x="0" y="139030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09FB83-8776-4981-B75C-8F3AF699DF68}">
      <dsp:nvSpPr>
        <dsp:cNvPr id="0" name=""/>
        <dsp:cNvSpPr/>
      </dsp:nvSpPr>
      <dsp:spPr>
        <a:xfrm>
          <a:off x="304800" y="1050819"/>
          <a:ext cx="4267200" cy="6789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Amplían, demuestran o ejemplifican la idea principal</a:t>
          </a:r>
          <a:endParaRPr lang="es-CL" sz="2000" kern="1200" dirty="0"/>
        </a:p>
      </dsp:txBody>
      <dsp:txXfrm>
        <a:off x="337944" y="1083963"/>
        <a:ext cx="4200912" cy="612672"/>
      </dsp:txXfrm>
    </dsp:sp>
    <dsp:sp modelId="{624112BA-1433-443F-AB08-1BFCB3785451}">
      <dsp:nvSpPr>
        <dsp:cNvPr id="0" name=""/>
        <dsp:cNvSpPr/>
      </dsp:nvSpPr>
      <dsp:spPr>
        <a:xfrm>
          <a:off x="0" y="243358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15098C-DDDD-4922-BC24-0E4BE87F52D9}">
      <dsp:nvSpPr>
        <dsp:cNvPr id="0" name=""/>
        <dsp:cNvSpPr/>
      </dsp:nvSpPr>
      <dsp:spPr>
        <a:xfrm>
          <a:off x="304800" y="2094100"/>
          <a:ext cx="4267200" cy="6789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Carecen de autonomía, dependen de la idea principal</a:t>
          </a:r>
          <a:endParaRPr lang="es-CL" sz="2000" kern="1200" dirty="0"/>
        </a:p>
      </dsp:txBody>
      <dsp:txXfrm>
        <a:off x="337944" y="2127244"/>
        <a:ext cx="4200912" cy="612672"/>
      </dsp:txXfrm>
    </dsp:sp>
    <dsp:sp modelId="{771E9256-7629-449C-90CA-7DC8BB7EDC57}">
      <dsp:nvSpPr>
        <dsp:cNvPr id="0" name=""/>
        <dsp:cNvSpPr/>
      </dsp:nvSpPr>
      <dsp:spPr>
        <a:xfrm>
          <a:off x="0" y="3476860"/>
          <a:ext cx="6096000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DE3DBF-270A-4B95-BCC7-07420924F969}">
      <dsp:nvSpPr>
        <dsp:cNvPr id="0" name=""/>
        <dsp:cNvSpPr/>
      </dsp:nvSpPr>
      <dsp:spPr>
        <a:xfrm>
          <a:off x="304800" y="3137380"/>
          <a:ext cx="4267200" cy="6789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Se articulan a la idea principal del párrafo</a:t>
          </a:r>
          <a:endParaRPr lang="es-CL" sz="2000" kern="1200" dirty="0"/>
        </a:p>
      </dsp:txBody>
      <dsp:txXfrm>
        <a:off x="337944" y="3170524"/>
        <a:ext cx="4200912" cy="6126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18-07-2022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18-07-2022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18-07-2022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18-07-2022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18-07-2022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18-07-2022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18-07-2022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18-07-2022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18-07-2022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18-07-2022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18-07-2022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0E2F67ED-0CF6-4AE0-B640-EB947C318208}" type="datetimeFigureOut">
              <a:rPr lang="es-CL" smtClean="0"/>
              <a:t>18-07-2022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7584" y="533400"/>
            <a:ext cx="7644684" cy="3471664"/>
          </a:xfrm>
        </p:spPr>
        <p:txBody>
          <a:bodyPr/>
          <a:lstStyle/>
          <a:p>
            <a:pPr algn="ctr"/>
            <a:r>
              <a:rPr lang="es-CL" sz="4000" dirty="0">
                <a:latin typeface="Arial Black" pitchFamily="34" charset="0"/>
              </a:rPr>
              <a:t>IDEA PRINCIPAL Y SECUNDARIA</a:t>
            </a:r>
          </a:p>
        </p:txBody>
      </p:sp>
    </p:spTree>
    <p:extLst>
      <p:ext uri="{BB962C8B-B14F-4D97-AF65-F5344CB8AC3E}">
        <p14:creationId xmlns:p14="http://schemas.microsoft.com/office/powerpoint/2010/main" val="1807972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Características de la idea principal</a:t>
            </a:r>
          </a:p>
        </p:txBody>
      </p:sp>
      <p:graphicFrame>
        <p:nvGraphicFramePr>
          <p:cNvPr id="6" name="Marcador de contenido 5">
            <a:extLst>
              <a:ext uri="{FF2B5EF4-FFF2-40B4-BE49-F238E27FC236}">
                <a16:creationId xmlns:a16="http://schemas.microsoft.com/office/drawing/2014/main" id="{0A43901B-D280-6018-40A5-9836F1114D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6603605"/>
              </p:ext>
            </p:extLst>
          </p:nvPr>
        </p:nvGraphicFramePr>
        <p:xfrm>
          <a:off x="822325" y="1100138"/>
          <a:ext cx="7521575" cy="3579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77239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67544" y="365760"/>
            <a:ext cx="8280920" cy="758984"/>
          </a:xfrm>
        </p:spPr>
        <p:txBody>
          <a:bodyPr/>
          <a:lstStyle/>
          <a:p>
            <a:r>
              <a:rPr lang="es-CL" dirty="0">
                <a:solidFill>
                  <a:schemeClr val="accent3">
                    <a:lumMod val="50000"/>
                  </a:schemeClr>
                </a:solidFill>
              </a:rPr>
              <a:t>Características de la idea secundaria</a:t>
            </a:r>
          </a:p>
        </p:txBody>
      </p: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9512878A-2DA7-B7AC-3A93-CCD2745C46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2942493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5298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5C4AFD15-FD6C-14E2-AA07-FD8E7EB5285D}"/>
              </a:ext>
            </a:extLst>
          </p:cNvPr>
          <p:cNvSpPr txBox="1"/>
          <p:nvPr/>
        </p:nvSpPr>
        <p:spPr>
          <a:xfrm>
            <a:off x="755576" y="404664"/>
            <a:ext cx="806489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600" b="1" dirty="0">
                <a:solidFill>
                  <a:srgbClr val="002060"/>
                </a:solidFill>
              </a:rPr>
              <a:t>¿CÓMO APARECE LA IDEA PRINCIPAL DE UN PÁRRAFO?</a:t>
            </a:r>
          </a:p>
          <a:p>
            <a:r>
              <a:rPr lang="es-ES" sz="2400" b="1" dirty="0">
                <a:solidFill>
                  <a:srgbClr val="002060"/>
                </a:solidFill>
              </a:rPr>
              <a:t>En un párrafo normalmente aparece primero la idea principal y luego las secundarias </a:t>
            </a:r>
            <a:endParaRPr lang="es-CL" sz="2400" b="1" dirty="0">
              <a:solidFill>
                <a:srgbClr val="002060"/>
              </a:solidFill>
            </a:endParaRPr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70A0CBB8-C38A-92AC-73AF-E170006CB25B}"/>
              </a:ext>
            </a:extLst>
          </p:cNvPr>
          <p:cNvSpPr/>
          <p:nvPr/>
        </p:nvSpPr>
        <p:spPr>
          <a:xfrm>
            <a:off x="755576" y="2204864"/>
            <a:ext cx="2016224" cy="1008112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Idea Principal</a:t>
            </a:r>
            <a:endParaRPr lang="es-CL" dirty="0"/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6FBE8138-32D9-AD77-C980-4A7718934008}"/>
              </a:ext>
            </a:extLst>
          </p:cNvPr>
          <p:cNvSpPr/>
          <p:nvPr/>
        </p:nvSpPr>
        <p:spPr>
          <a:xfrm>
            <a:off x="755576" y="3690826"/>
            <a:ext cx="2016224" cy="1008112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Idea Secundaria</a:t>
            </a:r>
            <a:endParaRPr lang="es-CL" dirty="0"/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6F49460C-B0D7-56CA-71C7-DAD637A672ED}"/>
              </a:ext>
            </a:extLst>
          </p:cNvPr>
          <p:cNvSpPr/>
          <p:nvPr/>
        </p:nvSpPr>
        <p:spPr>
          <a:xfrm>
            <a:off x="3779912" y="2204864"/>
            <a:ext cx="4608512" cy="2664296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b="1" dirty="0"/>
              <a:t>Los seres humanos, por nuestra nutrición, somos heterótrofos.</a:t>
            </a:r>
          </a:p>
          <a:p>
            <a:pPr algn="just"/>
            <a:endParaRPr lang="es-ES" dirty="0"/>
          </a:p>
          <a:p>
            <a:pPr algn="just"/>
            <a:r>
              <a:rPr lang="es-ES" dirty="0"/>
              <a:t>Esto quiere decir que requerimos de sustancias orgánicas provenientes de otros seres, porque nosotros mismos no la fabricamos</a:t>
            </a:r>
            <a:endParaRPr lang="es-CL" dirty="0"/>
          </a:p>
        </p:txBody>
      </p:sp>
      <p:sp>
        <p:nvSpPr>
          <p:cNvPr id="9" name="Flecha: a la derecha 8">
            <a:extLst>
              <a:ext uri="{FF2B5EF4-FFF2-40B4-BE49-F238E27FC236}">
                <a16:creationId xmlns:a16="http://schemas.microsoft.com/office/drawing/2014/main" id="{489DDBA8-27A9-776C-F5C5-49D6524F051F}"/>
              </a:ext>
            </a:extLst>
          </p:cNvPr>
          <p:cNvSpPr/>
          <p:nvPr/>
        </p:nvSpPr>
        <p:spPr>
          <a:xfrm>
            <a:off x="2987824" y="2708920"/>
            <a:ext cx="576064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Flecha: a la derecha 10">
            <a:extLst>
              <a:ext uri="{FF2B5EF4-FFF2-40B4-BE49-F238E27FC236}">
                <a16:creationId xmlns:a16="http://schemas.microsoft.com/office/drawing/2014/main" id="{6719ADFA-241F-9676-85E3-85863AD8C7B9}"/>
              </a:ext>
            </a:extLst>
          </p:cNvPr>
          <p:cNvSpPr/>
          <p:nvPr/>
        </p:nvSpPr>
        <p:spPr>
          <a:xfrm>
            <a:off x="2987824" y="4086870"/>
            <a:ext cx="576064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49127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ngulos">
  <a:themeElements>
    <a:clrScheme name="Ángulo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Ángulo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Á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147</TotalTime>
  <Words>136</Words>
  <Application>Microsoft Office PowerPoint</Application>
  <PresentationFormat>Presentación en pantalla (4:3)</PresentationFormat>
  <Paragraphs>18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10" baseType="lpstr">
      <vt:lpstr>Arial</vt:lpstr>
      <vt:lpstr>Arial Black</vt:lpstr>
      <vt:lpstr>Franklin Gothic Book</vt:lpstr>
      <vt:lpstr>Franklin Gothic Medium</vt:lpstr>
      <vt:lpstr>Wingdings</vt:lpstr>
      <vt:lpstr>Ángulos</vt:lpstr>
      <vt:lpstr>IDEA PRINCIPAL Y SECUNDARIA</vt:lpstr>
      <vt:lpstr>Características de la idea principal</vt:lpstr>
      <vt:lpstr>Características de la idea secundaria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inferencia en la comprensión lectora</dc:title>
  <dc:creator>Vale</dc:creator>
  <cp:lastModifiedBy>Christiane Arentsen Aramburú</cp:lastModifiedBy>
  <cp:revision>13</cp:revision>
  <dcterms:created xsi:type="dcterms:W3CDTF">2017-07-26T18:54:14Z</dcterms:created>
  <dcterms:modified xsi:type="dcterms:W3CDTF">2022-07-18T16:04:28Z</dcterms:modified>
</cp:coreProperties>
</file>