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618" r:id="rId3"/>
    <p:sldId id="663" r:id="rId4"/>
    <p:sldId id="758" r:id="rId5"/>
    <p:sldId id="759" r:id="rId6"/>
    <p:sldId id="760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30"/>
  </p:normalViewPr>
  <p:slideViewPr>
    <p:cSldViewPr snapToGrid="0" snapToObjects="1">
      <p:cViewPr>
        <p:scale>
          <a:sx n="60" d="100"/>
          <a:sy n="60" d="100"/>
        </p:scale>
        <p:origin x="99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4EB9F-7C94-4EC7-9F64-83EB4B9A352B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F1F70-445B-473A-A710-FE1EC1CA99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03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89631-D2DA-804D-9E7A-8E34730798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EB8C61D-E5E9-714F-9035-A979DC498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FD3300-273D-0B48-9FF4-A7200E0C1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AC14AE-3D85-FB40-82BD-90F668E1A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567CFF-A0B0-4941-83DC-2F75F708C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154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4A5D29-51A5-8C4A-B98E-9268EEF9B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90C885-18E3-704C-83D1-DAEACA8203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C0B3DA-C572-2E40-8A3C-E5576E3DD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F64961-FE3A-4140-AD4B-0D315CC2C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4B6C60-18EC-134C-B3F0-A8B9ADF87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7365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858EFD-0800-8442-88F6-E7DA84A8C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0D85D18-6E7A-B74A-B201-2872B66ED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96293A-A436-0E42-B8F0-36A8737E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D7C2CE-F416-9248-918C-27921C85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21EF51-5B55-F040-9A98-B29DAACFB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409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99B10E-BA72-C241-8B88-D3258AC3C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F15914-DB17-194D-8413-4042563A40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3FC101-4F64-754F-9BEC-7F59BDCF3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07A50D-79AC-5D47-96F7-A23BE534A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F1B119-4315-1F46-A8FF-B081E4C74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0060113-1E50-C248-965E-0556FD0AC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85990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8A8C4-BDC3-A949-AE6A-280E640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00EA2E-5888-F344-9B14-B1DE10F5E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442B65-8FFE-9746-9FDD-CD12C862E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0B1038D-6523-954F-AFA2-25BE57D2FA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6405EE0-034E-CB49-9EC7-FC566E2673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730BC58-9AEF-9C4D-9874-4D174E5E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C54B161-CB58-714E-9178-71689B651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24391E5-D168-C94E-8CD2-DE82B132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599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23B7BD-7489-9B4B-AC3B-8DBD5B47B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E970B11-7908-0F42-A10D-51E8C922D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14CF30B-A3AE-D84F-8060-CA5CC3BEA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EA2D4D0-3443-7540-8A00-6B024480D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017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EEC4BEC-01E9-274B-A911-70C78C98E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D19A91E-1C94-9F41-B912-815465250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50AD27C-C924-7C4D-952B-0A7DD105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2678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917BCC-EE89-464B-85A7-D1F49FF73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8CDCD6-C997-A244-B5F9-60A35B65F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E473AB6-DEA6-A54B-9A02-6D4DB482B8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10E5540-F98D-AC47-9F28-21855D84B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384AB9C-18DC-9346-B815-105854D24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98FF841-4F03-B74C-AC6E-E19A5D816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7602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4ADBD4-D43F-1D46-902C-A7898A3D1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1EBB890-7C12-B942-A243-8FDE9154CB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F5DDB9-CF0D-3E4B-8715-0B20DD229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2D5784-32E6-9D46-AE9A-027FE2D4C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F18357-A1EB-9A4A-B14C-7BF87EEDC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DD24A0-9D36-DC48-8B91-4ED965148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359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4915EB-4890-9E43-8B99-552ACE5FE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45D1E31-F1D7-0B4B-9209-3A8BD7778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A2E619-3835-8F48-AA9E-F0E415C0E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82E628-BD9E-1840-BE67-9F9FAC1E7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533312-8CC4-7A47-A685-0F06C4BD3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0604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EC0FDE8-E4CC-4247-88DA-557DFDC43B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D47F2D1-1448-2043-9D4B-C8D5996ED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681E0D-B895-224E-84D4-C39EA173D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E5FCFF-1228-4644-A51C-949EB9F30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4A9BE1-0060-F747-B371-BD46BC402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4980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F9FD04-7B17-E14B-9DB6-F32CE51DA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771698-9A86-A942-B99C-B5468C64A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7CD347-3927-1A45-934A-B35EDC103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EA773-1C9E-A647-B992-8BB016B01CB3}" type="datetimeFigureOut">
              <a:rPr lang="es-CL" smtClean="0"/>
              <a:t>13-10-2022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56816B-B6D3-7148-A5C9-80BE223258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9FFA8E-9CC9-0C4C-8C61-931186EEF8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2088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121145"/>
            <a:ext cx="9942286" cy="2387600"/>
          </a:xfrm>
        </p:spPr>
        <p:txBody>
          <a:bodyPr anchor="ctr">
            <a:normAutofit/>
          </a:bodyPr>
          <a:lstStyle/>
          <a:p>
            <a:r>
              <a:rPr lang="es-CL" sz="4900" dirty="0">
                <a:solidFill>
                  <a:srgbClr val="002060"/>
                </a:solidFill>
                <a:latin typeface="Arial Black" panose="020B0A04020102020204" pitchFamily="34" charset="0"/>
              </a:rPr>
              <a:t>“COMUNICACIONES DE COMBATE</a:t>
            </a:r>
            <a:r>
              <a:rPr lang="es-CL" dirty="0">
                <a:solidFill>
                  <a:srgbClr val="002060"/>
                </a:solidFill>
                <a:latin typeface="Arial Black" panose="020B0A04020102020204" pitchFamily="34" charset="0"/>
              </a:rPr>
              <a:t>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328" y="2198983"/>
            <a:ext cx="4156960" cy="276975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0288" y="2193916"/>
            <a:ext cx="6593670" cy="2769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9255563" y="5194976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T1 IM J. REINIKE L.</a:t>
            </a:r>
          </a:p>
          <a:p>
            <a:pPr algn="ctr"/>
            <a:r>
              <a:rPr lang="es-CL" dirty="0"/>
              <a:t>PROFESOR</a:t>
            </a:r>
          </a:p>
        </p:txBody>
      </p:sp>
    </p:spTree>
    <p:extLst>
      <p:ext uri="{BB962C8B-B14F-4D97-AF65-F5344CB8AC3E}">
        <p14:creationId xmlns:p14="http://schemas.microsoft.com/office/powerpoint/2010/main" val="2303152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195" y="345252"/>
            <a:ext cx="9942286" cy="455445"/>
          </a:xfrm>
        </p:spPr>
        <p:txBody>
          <a:bodyPr anchor="ctr">
            <a:normAutofit fontScale="90000"/>
          </a:bodyPr>
          <a:lstStyle/>
          <a:p>
            <a:r>
              <a:rPr lang="es-CL" sz="3200" dirty="0">
                <a:solidFill>
                  <a:srgbClr val="002060"/>
                </a:solidFill>
                <a:latin typeface="Arial Black" panose="020B0A04020102020204" pitchFamily="34" charset="0"/>
              </a:rPr>
              <a:t>“COMUNICACIONES”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2392363" y="1854176"/>
            <a:ext cx="7632700" cy="369887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1.   INTRODUCCIÓN A LAS COMUNICACIONES. </a:t>
            </a:r>
            <a:r>
              <a:rPr lang="es-ES" altLang="es-CL" sz="1400" b="1">
                <a:solidFill>
                  <a:srgbClr val="FFFF00"/>
                </a:solidFill>
              </a:rPr>
              <a:t>(8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2392363" y="2592362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2.   RADIOCOMUNICACIONES. </a:t>
            </a:r>
            <a:r>
              <a:rPr lang="es-ES" altLang="es-CL" sz="1400" b="1">
                <a:solidFill>
                  <a:srgbClr val="FFFF00"/>
                </a:solidFill>
              </a:rPr>
              <a:t>(14 + 2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2392363" y="3330550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3.   PROCEDIMIENTOS DE COMUNICACIONES. </a:t>
            </a:r>
            <a:r>
              <a:rPr lang="es-ES" altLang="es-CL" sz="1400" b="1">
                <a:solidFill>
                  <a:srgbClr val="FFFF00"/>
                </a:solidFill>
              </a:rPr>
              <a:t>(14 + 2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2392363" y="4068737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4.   REDES DE COMUNICACIONES. </a:t>
            </a:r>
            <a:r>
              <a:rPr lang="es-ES" altLang="es-CL" sz="1400" b="1">
                <a:solidFill>
                  <a:srgbClr val="FFFF00"/>
                </a:solidFill>
              </a:rPr>
              <a:t>(14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6" name="Right Arrow 1"/>
          <p:cNvSpPr/>
          <p:nvPr/>
        </p:nvSpPr>
        <p:spPr>
          <a:xfrm>
            <a:off x="1560512" y="4068737"/>
            <a:ext cx="606425" cy="3698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392363" y="4805337"/>
            <a:ext cx="7632700" cy="369888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5.   GUERRA ELECTRÓNICA DE COMUNICACIONES. </a:t>
            </a:r>
            <a:r>
              <a:rPr lang="es-ES" altLang="es-CL" sz="1400" b="1">
                <a:solidFill>
                  <a:srgbClr val="FFFF00"/>
                </a:solidFill>
              </a:rPr>
              <a:t>(12 + 2 H)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88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9" name="Título 1">
            <a:extLst>
              <a:ext uri="{FF2B5EF4-FFF2-40B4-BE49-F238E27FC236}">
                <a16:creationId xmlns:a16="http://schemas.microsoft.com/office/drawing/2014/main" id="{FFA12936-98AD-7246-B82E-71E1481D1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39" y="-257935"/>
            <a:ext cx="10515600" cy="1325563"/>
          </a:xfrm>
        </p:spPr>
        <p:txBody>
          <a:bodyPr/>
          <a:lstStyle/>
          <a:p>
            <a:pPr algn="ctr"/>
            <a:r>
              <a:rPr lang="es-ES" b="1" dirty="0"/>
              <a:t>SISTEMA DE TRANSMISIÓN DE INFORMACIÓN</a:t>
            </a:r>
            <a:endParaRPr lang="es-CL" b="1" dirty="0"/>
          </a:p>
        </p:txBody>
      </p: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889862" y="644336"/>
            <a:ext cx="10412278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3BD21B9-997E-4904-EAB0-55EFD0471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56" y="1801173"/>
            <a:ext cx="18049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3 Imagen" descr="SITACH_1.png">
            <a:extLst>
              <a:ext uri="{FF2B5EF4-FFF2-40B4-BE49-F238E27FC236}">
                <a16:creationId xmlns:a16="http://schemas.microsoft.com/office/drawing/2014/main" id="{C3B20EE5-9B20-40D4-9980-D512975DE7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5"/>
          <a:stretch>
            <a:fillRect/>
          </a:stretch>
        </p:blipFill>
        <p:spPr bwMode="auto">
          <a:xfrm>
            <a:off x="2337453" y="861265"/>
            <a:ext cx="9846536" cy="533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0946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889862" y="644336"/>
            <a:ext cx="10412278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3BD21B9-997E-4904-EAB0-55EFD0471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56" y="1801173"/>
            <a:ext cx="18049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>
            <a:extLst>
              <a:ext uri="{FF2B5EF4-FFF2-40B4-BE49-F238E27FC236}">
                <a16:creationId xmlns:a16="http://schemas.microsoft.com/office/drawing/2014/main" id="{BEB0BE41-87EA-5003-7378-411815BA0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0013" y="750887"/>
            <a:ext cx="7912100" cy="53562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5" name="Text Box 4">
            <a:extLst>
              <a:ext uri="{FF2B5EF4-FFF2-40B4-BE49-F238E27FC236}">
                <a16:creationId xmlns:a16="http://schemas.microsoft.com/office/drawing/2014/main" id="{7B5A420A-F712-AFC8-3CBB-DC5C6DAFB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0843" y="2799209"/>
            <a:ext cx="8496300" cy="12001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" altLang="es-CL" b="1" dirty="0">
                <a:solidFill>
                  <a:srgbClr val="FFFF00"/>
                </a:solidFill>
              </a:rPr>
              <a:t>LAS UNIDADES Y REPARTICIONES IM. SE ENCUENTRAN CONECTADAS A LA RED FIJA DE LA INSTITUCIÓN. TELEFONÍA, CORRESPONDENCIA OFICIAL Y STMN,  AL IGUAL QUE EL RESTO DE LAS UNIDADES Y REPARTICIONES NAVALES. </a:t>
            </a: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19F18E78-5A3F-6239-AEB8-7B78F3B5A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39" y="-257935"/>
            <a:ext cx="10515600" cy="1325563"/>
          </a:xfrm>
        </p:spPr>
        <p:txBody>
          <a:bodyPr/>
          <a:lstStyle/>
          <a:p>
            <a:pPr algn="ctr"/>
            <a:r>
              <a:rPr lang="es-ES" b="1" dirty="0"/>
              <a:t>SISTEMA DE TRANSMISIÓN DE INFORMACIÓN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7305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889862" y="644336"/>
            <a:ext cx="10412278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3BD21B9-997E-4904-EAB0-55EFD0471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56" y="1801173"/>
            <a:ext cx="18049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1C59B66D-F292-C074-ED73-9C9999E39AA3}"/>
              </a:ext>
            </a:extLst>
          </p:cNvPr>
          <p:cNvGrpSpPr/>
          <p:nvPr/>
        </p:nvGrpSpPr>
        <p:grpSpPr>
          <a:xfrm>
            <a:off x="7188875" y="1378717"/>
            <a:ext cx="3826771" cy="4660541"/>
            <a:chOff x="5804909" y="2179998"/>
            <a:chExt cx="3826771" cy="4660541"/>
          </a:xfrm>
        </p:grpSpPr>
        <p:grpSp>
          <p:nvGrpSpPr>
            <p:cNvPr id="13" name="Group 5">
              <a:extLst>
                <a:ext uri="{FF2B5EF4-FFF2-40B4-BE49-F238E27FC236}">
                  <a16:creationId xmlns:a16="http://schemas.microsoft.com/office/drawing/2014/main" id="{31321CAB-4DE5-5C39-1ADE-5881FF058F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09989" y="2212103"/>
              <a:ext cx="2021691" cy="4221776"/>
              <a:chOff x="4020" y="849"/>
              <a:chExt cx="1344" cy="3156"/>
            </a:xfrm>
          </p:grpSpPr>
          <p:pic>
            <p:nvPicPr>
              <p:cNvPr id="434" name="Picture 6">
                <a:extLst>
                  <a:ext uri="{FF2B5EF4-FFF2-40B4-BE49-F238E27FC236}">
                    <a16:creationId xmlns:a16="http://schemas.microsoft.com/office/drawing/2014/main" id="{FA3767E5-7132-5185-B659-D6DA9AF4F90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898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35" name="Line 7">
                <a:extLst>
                  <a:ext uri="{FF2B5EF4-FFF2-40B4-BE49-F238E27FC236}">
                    <a16:creationId xmlns:a16="http://schemas.microsoft.com/office/drawing/2014/main" id="{7841AC8F-8D75-9B9D-B8DD-AD0E4F1302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63" y="1234"/>
                <a:ext cx="722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36" name="Line 8">
                <a:extLst>
                  <a:ext uri="{FF2B5EF4-FFF2-40B4-BE49-F238E27FC236}">
                    <a16:creationId xmlns:a16="http://schemas.microsoft.com/office/drawing/2014/main" id="{665FB7EC-56FF-3C8A-6CEA-E0BD23C48C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946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37" name="Line 9">
                <a:extLst>
                  <a:ext uri="{FF2B5EF4-FFF2-40B4-BE49-F238E27FC236}">
                    <a16:creationId xmlns:a16="http://schemas.microsoft.com/office/drawing/2014/main" id="{958FB187-C65C-BCD2-EB1F-EF66C51167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66" y="2866"/>
                <a:ext cx="77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38" name="Line 10">
                <a:extLst>
                  <a:ext uri="{FF2B5EF4-FFF2-40B4-BE49-F238E27FC236}">
                    <a16:creationId xmlns:a16="http://schemas.microsoft.com/office/drawing/2014/main" id="{B39F81A9-69C6-89D0-E690-D44CDBA80C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84" y="849"/>
                <a:ext cx="1" cy="3122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39" name="Line 11">
                <a:extLst>
                  <a:ext uri="{FF2B5EF4-FFF2-40B4-BE49-F238E27FC236}">
                    <a16:creationId xmlns:a16="http://schemas.microsoft.com/office/drawing/2014/main" id="{92E2ED4F-2B6C-D05A-370C-512951EEDD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0" y="2146"/>
                <a:ext cx="864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40" name="Picture 12">
                <a:extLst>
                  <a:ext uri="{FF2B5EF4-FFF2-40B4-BE49-F238E27FC236}">
                    <a16:creationId xmlns:a16="http://schemas.microsoft.com/office/drawing/2014/main" id="{69E15E63-98E6-B0F2-A939-40D6F32F76C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1090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41" name="Line 13">
                <a:extLst>
                  <a:ext uri="{FF2B5EF4-FFF2-40B4-BE49-F238E27FC236}">
                    <a16:creationId xmlns:a16="http://schemas.microsoft.com/office/drawing/2014/main" id="{8968AFB9-300B-C6CA-7604-70EDD46C28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1138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42" name="Picture 14">
                <a:extLst>
                  <a:ext uri="{FF2B5EF4-FFF2-40B4-BE49-F238E27FC236}">
                    <a16:creationId xmlns:a16="http://schemas.microsoft.com/office/drawing/2014/main" id="{0156694D-6570-3AFD-CC7A-AA80C248076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1282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43" name="Line 15">
                <a:extLst>
                  <a:ext uri="{FF2B5EF4-FFF2-40B4-BE49-F238E27FC236}">
                    <a16:creationId xmlns:a16="http://schemas.microsoft.com/office/drawing/2014/main" id="{402AF286-B814-263E-16A4-6A568077D2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1330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44" name="Picture 16">
                <a:extLst>
                  <a:ext uri="{FF2B5EF4-FFF2-40B4-BE49-F238E27FC236}">
                    <a16:creationId xmlns:a16="http://schemas.microsoft.com/office/drawing/2014/main" id="{D4C5772E-6947-00FD-A41E-E719FEF628A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1474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45" name="Line 17">
                <a:extLst>
                  <a:ext uri="{FF2B5EF4-FFF2-40B4-BE49-F238E27FC236}">
                    <a16:creationId xmlns:a16="http://schemas.microsoft.com/office/drawing/2014/main" id="{F55B95FF-8114-EFF8-AE42-FEBBBD5CCE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1522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46" name="Picture 18">
                <a:extLst>
                  <a:ext uri="{FF2B5EF4-FFF2-40B4-BE49-F238E27FC236}">
                    <a16:creationId xmlns:a16="http://schemas.microsoft.com/office/drawing/2014/main" id="{3F19ADE6-1D55-66E8-1BDE-031DC95B7EF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1714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47" name="Line 19">
                <a:extLst>
                  <a:ext uri="{FF2B5EF4-FFF2-40B4-BE49-F238E27FC236}">
                    <a16:creationId xmlns:a16="http://schemas.microsoft.com/office/drawing/2014/main" id="{6C21D5CB-C768-E8EF-246D-3593B7A7C6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1762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48" name="Picture 20">
                <a:extLst>
                  <a:ext uri="{FF2B5EF4-FFF2-40B4-BE49-F238E27FC236}">
                    <a16:creationId xmlns:a16="http://schemas.microsoft.com/office/drawing/2014/main" id="{57AA9094-1F4A-B64C-7FF0-E50FF823D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1906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49" name="Line 21">
                <a:extLst>
                  <a:ext uri="{FF2B5EF4-FFF2-40B4-BE49-F238E27FC236}">
                    <a16:creationId xmlns:a16="http://schemas.microsoft.com/office/drawing/2014/main" id="{64AF18F2-8A2D-8530-0651-E82B21A3AD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1954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50" name="Picture 22">
                <a:extLst>
                  <a:ext uri="{FF2B5EF4-FFF2-40B4-BE49-F238E27FC236}">
                    <a16:creationId xmlns:a16="http://schemas.microsoft.com/office/drawing/2014/main" id="{24297ACC-93FF-9A82-E9F9-2ACABE5C52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2098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51" name="Line 23">
                <a:extLst>
                  <a:ext uri="{FF2B5EF4-FFF2-40B4-BE49-F238E27FC236}">
                    <a16:creationId xmlns:a16="http://schemas.microsoft.com/office/drawing/2014/main" id="{3FF5032F-C565-71C5-AE9C-6E3F81776A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2146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52" name="Picture 24">
                <a:extLst>
                  <a:ext uri="{FF2B5EF4-FFF2-40B4-BE49-F238E27FC236}">
                    <a16:creationId xmlns:a16="http://schemas.microsoft.com/office/drawing/2014/main" id="{A4F1BD8D-A56F-79F7-4AE0-60FFB475747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2290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53" name="Line 25">
                <a:extLst>
                  <a:ext uri="{FF2B5EF4-FFF2-40B4-BE49-F238E27FC236}">
                    <a16:creationId xmlns:a16="http://schemas.microsoft.com/office/drawing/2014/main" id="{B5B1F373-8E71-FAB6-B03F-DCAAE03BC8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2338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54" name="Picture 26">
                <a:extLst>
                  <a:ext uri="{FF2B5EF4-FFF2-40B4-BE49-F238E27FC236}">
                    <a16:creationId xmlns:a16="http://schemas.microsoft.com/office/drawing/2014/main" id="{62C53B3B-D460-A9D4-9395-DD386F94F08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2482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55" name="Line 27">
                <a:extLst>
                  <a:ext uri="{FF2B5EF4-FFF2-40B4-BE49-F238E27FC236}">
                    <a16:creationId xmlns:a16="http://schemas.microsoft.com/office/drawing/2014/main" id="{FC79649C-354E-879F-2700-FA2368745F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2530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56" name="Picture 28">
                <a:extLst>
                  <a:ext uri="{FF2B5EF4-FFF2-40B4-BE49-F238E27FC236}">
                    <a16:creationId xmlns:a16="http://schemas.microsoft.com/office/drawing/2014/main" id="{76AB6AA5-BA6F-2CDC-B517-54DD8660B82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2674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57" name="Line 29">
                <a:extLst>
                  <a:ext uri="{FF2B5EF4-FFF2-40B4-BE49-F238E27FC236}">
                    <a16:creationId xmlns:a16="http://schemas.microsoft.com/office/drawing/2014/main" id="{908D8244-1434-CB80-27EB-C531BF9117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2722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58" name="Picture 30">
                <a:extLst>
                  <a:ext uri="{FF2B5EF4-FFF2-40B4-BE49-F238E27FC236}">
                    <a16:creationId xmlns:a16="http://schemas.microsoft.com/office/drawing/2014/main" id="{3817825D-371F-6259-224F-571D1465EE7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2866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59" name="Line 31">
                <a:extLst>
                  <a:ext uri="{FF2B5EF4-FFF2-40B4-BE49-F238E27FC236}">
                    <a16:creationId xmlns:a16="http://schemas.microsoft.com/office/drawing/2014/main" id="{45D2001C-8AD2-EAB1-C39A-02C9AE87E6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2914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60" name="Picture 32">
                <a:extLst>
                  <a:ext uri="{FF2B5EF4-FFF2-40B4-BE49-F238E27FC236}">
                    <a16:creationId xmlns:a16="http://schemas.microsoft.com/office/drawing/2014/main" id="{0A956B74-F5F3-1794-FFAE-E4E0C99332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3058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61" name="Line 33">
                <a:extLst>
                  <a:ext uri="{FF2B5EF4-FFF2-40B4-BE49-F238E27FC236}">
                    <a16:creationId xmlns:a16="http://schemas.microsoft.com/office/drawing/2014/main" id="{12860C97-85B9-C49B-A753-A5B0ED0C9B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3106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62" name="Picture 34">
                <a:extLst>
                  <a:ext uri="{FF2B5EF4-FFF2-40B4-BE49-F238E27FC236}">
                    <a16:creationId xmlns:a16="http://schemas.microsoft.com/office/drawing/2014/main" id="{EACEAB97-9165-69C6-440A-77D9DFD53E4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3298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63" name="Line 35">
                <a:extLst>
                  <a:ext uri="{FF2B5EF4-FFF2-40B4-BE49-F238E27FC236}">
                    <a16:creationId xmlns:a16="http://schemas.microsoft.com/office/drawing/2014/main" id="{DF77CBD2-95B2-0A8A-D24C-9993011216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3346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64" name="Picture 36">
                <a:extLst>
                  <a:ext uri="{FF2B5EF4-FFF2-40B4-BE49-F238E27FC236}">
                    <a16:creationId xmlns:a16="http://schemas.microsoft.com/office/drawing/2014/main" id="{BE85CDB9-CB6A-5B9F-2A97-61B1D34631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3490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65" name="Line 37">
                <a:extLst>
                  <a:ext uri="{FF2B5EF4-FFF2-40B4-BE49-F238E27FC236}">
                    <a16:creationId xmlns:a16="http://schemas.microsoft.com/office/drawing/2014/main" id="{B6B86004-5B74-5130-9963-E473574130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3538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66" name="Picture 38">
                <a:extLst>
                  <a:ext uri="{FF2B5EF4-FFF2-40B4-BE49-F238E27FC236}">
                    <a16:creationId xmlns:a16="http://schemas.microsoft.com/office/drawing/2014/main" id="{E1A90B38-8B19-DFCB-C363-8288C5274ED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3682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67" name="Line 39">
                <a:extLst>
                  <a:ext uri="{FF2B5EF4-FFF2-40B4-BE49-F238E27FC236}">
                    <a16:creationId xmlns:a16="http://schemas.microsoft.com/office/drawing/2014/main" id="{C8FC4DAD-AADD-936F-0C37-20571AEC30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3730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468" name="Picture 40">
                <a:extLst>
                  <a:ext uri="{FF2B5EF4-FFF2-40B4-BE49-F238E27FC236}">
                    <a16:creationId xmlns:a16="http://schemas.microsoft.com/office/drawing/2014/main" id="{7B4D0FE8-6B49-2682-C012-8A5ACD4CFA9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0" y="3874"/>
                <a:ext cx="144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  <p:sp>
            <p:nvSpPr>
              <p:cNvPr id="469" name="Line 41">
                <a:extLst>
                  <a:ext uri="{FF2B5EF4-FFF2-40B4-BE49-F238E27FC236}">
                    <a16:creationId xmlns:a16="http://schemas.microsoft.com/office/drawing/2014/main" id="{6D9760C6-9C11-19B4-98C1-4DBADBD2C8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3922"/>
                <a:ext cx="290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70" name="Line 43">
                <a:extLst>
                  <a:ext uri="{FF2B5EF4-FFF2-40B4-BE49-F238E27FC236}">
                    <a16:creationId xmlns:a16="http://schemas.microsoft.com/office/drawing/2014/main" id="{8458B72F-1465-4C6A-3E22-564EFB60FC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54" y="3634"/>
                <a:ext cx="482" cy="1"/>
              </a:xfrm>
              <a:prstGeom prst="line">
                <a:avLst/>
              </a:prstGeom>
              <a:noFill/>
              <a:ln w="9360">
                <a:solidFill>
                  <a:srgbClr val="009999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" name="Group 44">
              <a:extLst>
                <a:ext uri="{FF2B5EF4-FFF2-40B4-BE49-F238E27FC236}">
                  <a16:creationId xmlns:a16="http://schemas.microsoft.com/office/drawing/2014/main" id="{B4E6245D-0D8C-CFE6-C636-2840D119CE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04909" y="2179998"/>
              <a:ext cx="2453406" cy="4660541"/>
              <a:chOff x="2820" y="825"/>
              <a:chExt cx="1631" cy="3484"/>
            </a:xfrm>
          </p:grpSpPr>
          <p:grpSp>
            <p:nvGrpSpPr>
              <p:cNvPr id="247" name="Group 45">
                <a:extLst>
                  <a:ext uri="{FF2B5EF4-FFF2-40B4-BE49-F238E27FC236}">
                    <a16:creationId xmlns:a16="http://schemas.microsoft.com/office/drawing/2014/main" id="{DD0094A2-0FA0-01CF-0947-3D154BC9E2F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28" y="955"/>
                <a:ext cx="623" cy="2918"/>
                <a:chOff x="3828" y="955"/>
                <a:chExt cx="623" cy="2918"/>
              </a:xfrm>
            </p:grpSpPr>
            <p:sp>
              <p:nvSpPr>
                <p:cNvPr id="405" name="AutoShape 46">
                  <a:extLst>
                    <a:ext uri="{FF2B5EF4-FFF2-40B4-BE49-F238E27FC236}">
                      <a16:creationId xmlns:a16="http://schemas.microsoft.com/office/drawing/2014/main" id="{24B48FBE-69A4-844F-9838-C0275B9F218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66" y="955"/>
                  <a:ext cx="448" cy="2755"/>
                </a:xfrm>
                <a:custGeom>
                  <a:avLst/>
                  <a:gdLst>
                    <a:gd name="T0" fmla="*/ 2 w 682"/>
                    <a:gd name="T1" fmla="*/ 1 h 4023"/>
                    <a:gd name="T2" fmla="*/ 3 w 682"/>
                    <a:gd name="T3" fmla="*/ 1 h 4023"/>
                    <a:gd name="T4" fmla="*/ 4 w 682"/>
                    <a:gd name="T5" fmla="*/ 5 h 4023"/>
                    <a:gd name="T6" fmla="*/ 4 w 682"/>
                    <a:gd name="T7" fmla="*/ 5 h 4023"/>
                    <a:gd name="T8" fmla="*/ 4 w 682"/>
                    <a:gd name="T9" fmla="*/ 7 h 4023"/>
                    <a:gd name="T10" fmla="*/ 5 w 682"/>
                    <a:gd name="T11" fmla="*/ 10 h 4023"/>
                    <a:gd name="T12" fmla="*/ 6 w 682"/>
                    <a:gd name="T13" fmla="*/ 11 h 4023"/>
                    <a:gd name="T14" fmla="*/ 4 w 682"/>
                    <a:gd name="T15" fmla="*/ 12 h 4023"/>
                    <a:gd name="T16" fmla="*/ 4 w 682"/>
                    <a:gd name="T17" fmla="*/ 15 h 4023"/>
                    <a:gd name="T18" fmla="*/ 5 w 682"/>
                    <a:gd name="T19" fmla="*/ 17 h 4023"/>
                    <a:gd name="T20" fmla="*/ 3 w 682"/>
                    <a:gd name="T21" fmla="*/ 21 h 4023"/>
                    <a:gd name="T22" fmla="*/ 3 w 682"/>
                    <a:gd name="T23" fmla="*/ 25 h 4023"/>
                    <a:gd name="T24" fmla="*/ 3 w 682"/>
                    <a:gd name="T25" fmla="*/ 29 h 4023"/>
                    <a:gd name="T26" fmla="*/ 3 w 682"/>
                    <a:gd name="T27" fmla="*/ 32 h 4023"/>
                    <a:gd name="T28" fmla="*/ 3 w 682"/>
                    <a:gd name="T29" fmla="*/ 38 h 4023"/>
                    <a:gd name="T30" fmla="*/ 3 w 682"/>
                    <a:gd name="T31" fmla="*/ 42 h 4023"/>
                    <a:gd name="T32" fmla="*/ 3 w 682"/>
                    <a:gd name="T33" fmla="*/ 45 h 4023"/>
                    <a:gd name="T34" fmla="*/ 4 w 682"/>
                    <a:gd name="T35" fmla="*/ 47 h 4023"/>
                    <a:gd name="T36" fmla="*/ 3 w 682"/>
                    <a:gd name="T37" fmla="*/ 49 h 4023"/>
                    <a:gd name="T38" fmla="*/ 3 w 682"/>
                    <a:gd name="T39" fmla="*/ 49 h 4023"/>
                    <a:gd name="T40" fmla="*/ 3 w 682"/>
                    <a:gd name="T41" fmla="*/ 53 h 4023"/>
                    <a:gd name="T42" fmla="*/ 3 w 682"/>
                    <a:gd name="T43" fmla="*/ 54 h 4023"/>
                    <a:gd name="T44" fmla="*/ 3 w 682"/>
                    <a:gd name="T45" fmla="*/ 57 h 4023"/>
                    <a:gd name="T46" fmla="*/ 4 w 682"/>
                    <a:gd name="T47" fmla="*/ 58 h 4023"/>
                    <a:gd name="T48" fmla="*/ 5 w 682"/>
                    <a:gd name="T49" fmla="*/ 59 h 4023"/>
                    <a:gd name="T50" fmla="*/ 7 w 682"/>
                    <a:gd name="T51" fmla="*/ 60 h 4023"/>
                    <a:gd name="T52" fmla="*/ 5 w 682"/>
                    <a:gd name="T53" fmla="*/ 62 h 4023"/>
                    <a:gd name="T54" fmla="*/ 5 w 682"/>
                    <a:gd name="T55" fmla="*/ 62 h 4023"/>
                    <a:gd name="T56" fmla="*/ 4 w 682"/>
                    <a:gd name="T57" fmla="*/ 62 h 4023"/>
                    <a:gd name="T58" fmla="*/ 3 w 682"/>
                    <a:gd name="T59" fmla="*/ 60 h 4023"/>
                    <a:gd name="T60" fmla="*/ 3 w 682"/>
                    <a:gd name="T61" fmla="*/ 60 h 4023"/>
                    <a:gd name="T62" fmla="*/ 3 w 682"/>
                    <a:gd name="T63" fmla="*/ 58 h 4023"/>
                    <a:gd name="T64" fmla="*/ 2 w 682"/>
                    <a:gd name="T65" fmla="*/ 56 h 4023"/>
                    <a:gd name="T66" fmla="*/ 2 w 682"/>
                    <a:gd name="T67" fmla="*/ 53 h 4023"/>
                    <a:gd name="T68" fmla="*/ 1 w 682"/>
                    <a:gd name="T69" fmla="*/ 51 h 4023"/>
                    <a:gd name="T70" fmla="*/ 1 w 682"/>
                    <a:gd name="T71" fmla="*/ 51 h 4023"/>
                    <a:gd name="T72" fmla="*/ 1 w 682"/>
                    <a:gd name="T73" fmla="*/ 51 h 4023"/>
                    <a:gd name="T74" fmla="*/ 1 w 682"/>
                    <a:gd name="T75" fmla="*/ 49 h 4023"/>
                    <a:gd name="T76" fmla="*/ 1 w 682"/>
                    <a:gd name="T77" fmla="*/ 49 h 4023"/>
                    <a:gd name="T78" fmla="*/ 1 w 682"/>
                    <a:gd name="T79" fmla="*/ 48 h 4023"/>
                    <a:gd name="T80" fmla="*/ 2 w 682"/>
                    <a:gd name="T81" fmla="*/ 47 h 4023"/>
                    <a:gd name="T82" fmla="*/ 2 w 682"/>
                    <a:gd name="T83" fmla="*/ 42 h 4023"/>
                    <a:gd name="T84" fmla="*/ 1 w 682"/>
                    <a:gd name="T85" fmla="*/ 41 h 4023"/>
                    <a:gd name="T86" fmla="*/ 1 w 682"/>
                    <a:gd name="T87" fmla="*/ 40 h 4023"/>
                    <a:gd name="T88" fmla="*/ 1 w 682"/>
                    <a:gd name="T89" fmla="*/ 36 h 4023"/>
                    <a:gd name="T90" fmla="*/ 1 w 682"/>
                    <a:gd name="T91" fmla="*/ 32 h 4023"/>
                    <a:gd name="T92" fmla="*/ 1 w 682"/>
                    <a:gd name="T93" fmla="*/ 27 h 4023"/>
                    <a:gd name="T94" fmla="*/ 1 w 682"/>
                    <a:gd name="T95" fmla="*/ 23 h 4023"/>
                    <a:gd name="T96" fmla="*/ 1 w 682"/>
                    <a:gd name="T97" fmla="*/ 21 h 4023"/>
                    <a:gd name="T98" fmla="*/ 1 w 682"/>
                    <a:gd name="T99" fmla="*/ 18 h 4023"/>
                    <a:gd name="T100" fmla="*/ 1 w 682"/>
                    <a:gd name="T101" fmla="*/ 11 h 4023"/>
                    <a:gd name="T102" fmla="*/ 2 w 682"/>
                    <a:gd name="T103" fmla="*/ 8 h 4023"/>
                    <a:gd name="T104" fmla="*/ 2 w 682"/>
                    <a:gd name="T105" fmla="*/ 3 h 4023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682"/>
                    <a:gd name="T160" fmla="*/ 0 h 4023"/>
                    <a:gd name="T161" fmla="*/ 682 w 682"/>
                    <a:gd name="T162" fmla="*/ 4023 h 4023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682" h="4023">
                      <a:moveTo>
                        <a:pt x="153" y="115"/>
                      </a:moveTo>
                      <a:lnTo>
                        <a:pt x="153" y="96"/>
                      </a:lnTo>
                      <a:lnTo>
                        <a:pt x="192" y="86"/>
                      </a:lnTo>
                      <a:lnTo>
                        <a:pt x="230" y="58"/>
                      </a:lnTo>
                      <a:lnTo>
                        <a:pt x="240" y="19"/>
                      </a:lnTo>
                      <a:lnTo>
                        <a:pt x="259" y="0"/>
                      </a:lnTo>
                      <a:lnTo>
                        <a:pt x="307" y="86"/>
                      </a:lnTo>
                      <a:lnTo>
                        <a:pt x="317" y="106"/>
                      </a:lnTo>
                      <a:lnTo>
                        <a:pt x="326" y="134"/>
                      </a:lnTo>
                      <a:lnTo>
                        <a:pt x="326" y="173"/>
                      </a:lnTo>
                      <a:lnTo>
                        <a:pt x="403" y="240"/>
                      </a:lnTo>
                      <a:lnTo>
                        <a:pt x="412" y="288"/>
                      </a:lnTo>
                      <a:lnTo>
                        <a:pt x="384" y="298"/>
                      </a:lnTo>
                      <a:lnTo>
                        <a:pt x="364" y="298"/>
                      </a:lnTo>
                      <a:lnTo>
                        <a:pt x="345" y="336"/>
                      </a:lnTo>
                      <a:lnTo>
                        <a:pt x="374" y="355"/>
                      </a:lnTo>
                      <a:lnTo>
                        <a:pt x="384" y="384"/>
                      </a:lnTo>
                      <a:lnTo>
                        <a:pt x="412" y="394"/>
                      </a:lnTo>
                      <a:lnTo>
                        <a:pt x="403" y="432"/>
                      </a:lnTo>
                      <a:lnTo>
                        <a:pt x="422" y="451"/>
                      </a:lnTo>
                      <a:lnTo>
                        <a:pt x="441" y="490"/>
                      </a:lnTo>
                      <a:lnTo>
                        <a:pt x="460" y="586"/>
                      </a:lnTo>
                      <a:lnTo>
                        <a:pt x="489" y="624"/>
                      </a:lnTo>
                      <a:lnTo>
                        <a:pt x="518" y="634"/>
                      </a:lnTo>
                      <a:lnTo>
                        <a:pt x="537" y="634"/>
                      </a:lnTo>
                      <a:lnTo>
                        <a:pt x="585" y="643"/>
                      </a:lnTo>
                      <a:lnTo>
                        <a:pt x="585" y="672"/>
                      </a:lnTo>
                      <a:lnTo>
                        <a:pt x="556" y="730"/>
                      </a:lnTo>
                      <a:lnTo>
                        <a:pt x="528" y="768"/>
                      </a:lnTo>
                      <a:lnTo>
                        <a:pt x="489" y="797"/>
                      </a:lnTo>
                      <a:lnTo>
                        <a:pt x="412" y="806"/>
                      </a:lnTo>
                      <a:lnTo>
                        <a:pt x="384" y="826"/>
                      </a:lnTo>
                      <a:lnTo>
                        <a:pt x="403" y="864"/>
                      </a:lnTo>
                      <a:lnTo>
                        <a:pt x="422" y="883"/>
                      </a:lnTo>
                      <a:lnTo>
                        <a:pt x="403" y="931"/>
                      </a:lnTo>
                      <a:lnTo>
                        <a:pt x="422" y="970"/>
                      </a:lnTo>
                      <a:lnTo>
                        <a:pt x="441" y="998"/>
                      </a:lnTo>
                      <a:lnTo>
                        <a:pt x="412" y="1027"/>
                      </a:lnTo>
                      <a:lnTo>
                        <a:pt x="432" y="1075"/>
                      </a:lnTo>
                      <a:lnTo>
                        <a:pt x="432" y="1113"/>
                      </a:lnTo>
                      <a:lnTo>
                        <a:pt x="384" y="1113"/>
                      </a:lnTo>
                      <a:lnTo>
                        <a:pt x="326" y="1209"/>
                      </a:lnTo>
                      <a:lnTo>
                        <a:pt x="307" y="1325"/>
                      </a:lnTo>
                      <a:lnTo>
                        <a:pt x="288" y="1344"/>
                      </a:lnTo>
                      <a:lnTo>
                        <a:pt x="288" y="1392"/>
                      </a:lnTo>
                      <a:lnTo>
                        <a:pt x="288" y="1469"/>
                      </a:lnTo>
                      <a:lnTo>
                        <a:pt x="240" y="1555"/>
                      </a:lnTo>
                      <a:lnTo>
                        <a:pt x="249" y="1622"/>
                      </a:lnTo>
                      <a:lnTo>
                        <a:pt x="288" y="1689"/>
                      </a:lnTo>
                      <a:lnTo>
                        <a:pt x="297" y="1757"/>
                      </a:lnTo>
                      <a:lnTo>
                        <a:pt x="317" y="1833"/>
                      </a:lnTo>
                      <a:lnTo>
                        <a:pt x="326" y="1862"/>
                      </a:lnTo>
                      <a:lnTo>
                        <a:pt x="326" y="1920"/>
                      </a:lnTo>
                      <a:lnTo>
                        <a:pt x="297" y="1949"/>
                      </a:lnTo>
                      <a:lnTo>
                        <a:pt x="297" y="2025"/>
                      </a:lnTo>
                      <a:lnTo>
                        <a:pt x="297" y="2093"/>
                      </a:lnTo>
                      <a:lnTo>
                        <a:pt x="240" y="2198"/>
                      </a:lnTo>
                      <a:lnTo>
                        <a:pt x="259" y="2304"/>
                      </a:lnTo>
                      <a:lnTo>
                        <a:pt x="259" y="2361"/>
                      </a:lnTo>
                      <a:lnTo>
                        <a:pt x="259" y="2448"/>
                      </a:lnTo>
                      <a:lnTo>
                        <a:pt x="240" y="2553"/>
                      </a:lnTo>
                      <a:lnTo>
                        <a:pt x="240" y="2601"/>
                      </a:lnTo>
                      <a:lnTo>
                        <a:pt x="259" y="2717"/>
                      </a:lnTo>
                      <a:lnTo>
                        <a:pt x="288" y="2726"/>
                      </a:lnTo>
                      <a:lnTo>
                        <a:pt x="288" y="2774"/>
                      </a:lnTo>
                      <a:lnTo>
                        <a:pt x="249" y="2784"/>
                      </a:lnTo>
                      <a:lnTo>
                        <a:pt x="249" y="2861"/>
                      </a:lnTo>
                      <a:lnTo>
                        <a:pt x="288" y="2870"/>
                      </a:lnTo>
                      <a:lnTo>
                        <a:pt x="297" y="2928"/>
                      </a:lnTo>
                      <a:lnTo>
                        <a:pt x="297" y="2976"/>
                      </a:lnTo>
                      <a:lnTo>
                        <a:pt x="374" y="3014"/>
                      </a:lnTo>
                      <a:lnTo>
                        <a:pt x="374" y="3033"/>
                      </a:lnTo>
                      <a:lnTo>
                        <a:pt x="307" y="3043"/>
                      </a:lnTo>
                      <a:lnTo>
                        <a:pt x="307" y="3052"/>
                      </a:lnTo>
                      <a:lnTo>
                        <a:pt x="326" y="3081"/>
                      </a:lnTo>
                      <a:lnTo>
                        <a:pt x="355" y="3100"/>
                      </a:lnTo>
                      <a:lnTo>
                        <a:pt x="345" y="3129"/>
                      </a:lnTo>
                      <a:lnTo>
                        <a:pt x="307" y="3139"/>
                      </a:lnTo>
                      <a:lnTo>
                        <a:pt x="307" y="3158"/>
                      </a:lnTo>
                      <a:lnTo>
                        <a:pt x="326" y="3187"/>
                      </a:lnTo>
                      <a:lnTo>
                        <a:pt x="355" y="3254"/>
                      </a:lnTo>
                      <a:lnTo>
                        <a:pt x="345" y="3302"/>
                      </a:lnTo>
                      <a:lnTo>
                        <a:pt x="345" y="3312"/>
                      </a:lnTo>
                      <a:lnTo>
                        <a:pt x="317" y="3369"/>
                      </a:lnTo>
                      <a:lnTo>
                        <a:pt x="307" y="3369"/>
                      </a:lnTo>
                      <a:lnTo>
                        <a:pt x="297" y="3446"/>
                      </a:lnTo>
                      <a:lnTo>
                        <a:pt x="326" y="3484"/>
                      </a:lnTo>
                      <a:lnTo>
                        <a:pt x="326" y="3513"/>
                      </a:lnTo>
                      <a:lnTo>
                        <a:pt x="297" y="3561"/>
                      </a:lnTo>
                      <a:lnTo>
                        <a:pt x="288" y="3561"/>
                      </a:lnTo>
                      <a:lnTo>
                        <a:pt x="288" y="3648"/>
                      </a:lnTo>
                      <a:lnTo>
                        <a:pt x="297" y="3657"/>
                      </a:lnTo>
                      <a:lnTo>
                        <a:pt x="355" y="3648"/>
                      </a:lnTo>
                      <a:lnTo>
                        <a:pt x="364" y="3648"/>
                      </a:lnTo>
                      <a:lnTo>
                        <a:pt x="384" y="3657"/>
                      </a:lnTo>
                      <a:lnTo>
                        <a:pt x="384" y="3705"/>
                      </a:lnTo>
                      <a:lnTo>
                        <a:pt x="374" y="3734"/>
                      </a:lnTo>
                      <a:lnTo>
                        <a:pt x="403" y="3772"/>
                      </a:lnTo>
                      <a:lnTo>
                        <a:pt x="422" y="3792"/>
                      </a:lnTo>
                      <a:lnTo>
                        <a:pt x="432" y="3801"/>
                      </a:lnTo>
                      <a:lnTo>
                        <a:pt x="460" y="3830"/>
                      </a:lnTo>
                      <a:lnTo>
                        <a:pt x="499" y="3830"/>
                      </a:lnTo>
                      <a:lnTo>
                        <a:pt x="614" y="3811"/>
                      </a:lnTo>
                      <a:lnTo>
                        <a:pt x="681" y="3849"/>
                      </a:lnTo>
                      <a:lnTo>
                        <a:pt x="604" y="3859"/>
                      </a:lnTo>
                      <a:lnTo>
                        <a:pt x="556" y="3897"/>
                      </a:lnTo>
                      <a:lnTo>
                        <a:pt x="528" y="3945"/>
                      </a:lnTo>
                      <a:lnTo>
                        <a:pt x="528" y="4022"/>
                      </a:lnTo>
                      <a:lnTo>
                        <a:pt x="489" y="4012"/>
                      </a:lnTo>
                      <a:lnTo>
                        <a:pt x="460" y="4012"/>
                      </a:lnTo>
                      <a:lnTo>
                        <a:pt x="441" y="3974"/>
                      </a:lnTo>
                      <a:lnTo>
                        <a:pt x="508" y="3945"/>
                      </a:lnTo>
                      <a:lnTo>
                        <a:pt x="489" y="3926"/>
                      </a:lnTo>
                      <a:lnTo>
                        <a:pt x="432" y="3955"/>
                      </a:lnTo>
                      <a:lnTo>
                        <a:pt x="403" y="3974"/>
                      </a:lnTo>
                      <a:lnTo>
                        <a:pt x="384" y="3964"/>
                      </a:lnTo>
                      <a:lnTo>
                        <a:pt x="374" y="3926"/>
                      </a:lnTo>
                      <a:lnTo>
                        <a:pt x="326" y="3916"/>
                      </a:lnTo>
                      <a:lnTo>
                        <a:pt x="317" y="3897"/>
                      </a:lnTo>
                      <a:lnTo>
                        <a:pt x="326" y="3868"/>
                      </a:lnTo>
                      <a:lnTo>
                        <a:pt x="364" y="3849"/>
                      </a:lnTo>
                      <a:lnTo>
                        <a:pt x="374" y="3849"/>
                      </a:lnTo>
                      <a:lnTo>
                        <a:pt x="374" y="3840"/>
                      </a:lnTo>
                      <a:lnTo>
                        <a:pt x="326" y="3840"/>
                      </a:lnTo>
                      <a:lnTo>
                        <a:pt x="317" y="3840"/>
                      </a:lnTo>
                      <a:lnTo>
                        <a:pt x="307" y="3801"/>
                      </a:lnTo>
                      <a:lnTo>
                        <a:pt x="307" y="3772"/>
                      </a:lnTo>
                      <a:lnTo>
                        <a:pt x="249" y="3734"/>
                      </a:lnTo>
                      <a:lnTo>
                        <a:pt x="230" y="3705"/>
                      </a:lnTo>
                      <a:lnTo>
                        <a:pt x="240" y="3686"/>
                      </a:lnTo>
                      <a:lnTo>
                        <a:pt x="230" y="3676"/>
                      </a:lnTo>
                      <a:lnTo>
                        <a:pt x="182" y="3628"/>
                      </a:lnTo>
                      <a:lnTo>
                        <a:pt x="182" y="3600"/>
                      </a:lnTo>
                      <a:lnTo>
                        <a:pt x="192" y="3542"/>
                      </a:lnTo>
                      <a:lnTo>
                        <a:pt x="182" y="3494"/>
                      </a:lnTo>
                      <a:lnTo>
                        <a:pt x="182" y="3446"/>
                      </a:lnTo>
                      <a:lnTo>
                        <a:pt x="125" y="3379"/>
                      </a:lnTo>
                      <a:lnTo>
                        <a:pt x="115" y="3340"/>
                      </a:lnTo>
                      <a:lnTo>
                        <a:pt x="134" y="3302"/>
                      </a:lnTo>
                      <a:lnTo>
                        <a:pt x="134" y="3273"/>
                      </a:lnTo>
                      <a:lnTo>
                        <a:pt x="125" y="3254"/>
                      </a:lnTo>
                      <a:lnTo>
                        <a:pt x="96" y="3254"/>
                      </a:lnTo>
                      <a:lnTo>
                        <a:pt x="67" y="3264"/>
                      </a:lnTo>
                      <a:lnTo>
                        <a:pt x="38" y="3254"/>
                      </a:lnTo>
                      <a:lnTo>
                        <a:pt x="19" y="3273"/>
                      </a:lnTo>
                      <a:lnTo>
                        <a:pt x="19" y="3302"/>
                      </a:lnTo>
                      <a:lnTo>
                        <a:pt x="10" y="3264"/>
                      </a:lnTo>
                      <a:lnTo>
                        <a:pt x="10" y="3244"/>
                      </a:lnTo>
                      <a:lnTo>
                        <a:pt x="29" y="3206"/>
                      </a:lnTo>
                      <a:lnTo>
                        <a:pt x="38" y="3187"/>
                      </a:lnTo>
                      <a:lnTo>
                        <a:pt x="29" y="3158"/>
                      </a:lnTo>
                      <a:lnTo>
                        <a:pt x="29" y="3148"/>
                      </a:lnTo>
                      <a:lnTo>
                        <a:pt x="67" y="3148"/>
                      </a:lnTo>
                      <a:lnTo>
                        <a:pt x="86" y="3187"/>
                      </a:lnTo>
                      <a:lnTo>
                        <a:pt x="86" y="3196"/>
                      </a:lnTo>
                      <a:lnTo>
                        <a:pt x="96" y="3187"/>
                      </a:lnTo>
                      <a:lnTo>
                        <a:pt x="125" y="3158"/>
                      </a:lnTo>
                      <a:lnTo>
                        <a:pt x="153" y="3139"/>
                      </a:lnTo>
                      <a:lnTo>
                        <a:pt x="125" y="3120"/>
                      </a:lnTo>
                      <a:lnTo>
                        <a:pt x="125" y="3091"/>
                      </a:lnTo>
                      <a:lnTo>
                        <a:pt x="134" y="3062"/>
                      </a:lnTo>
                      <a:lnTo>
                        <a:pt x="182" y="3024"/>
                      </a:lnTo>
                      <a:lnTo>
                        <a:pt x="192" y="2985"/>
                      </a:lnTo>
                      <a:lnTo>
                        <a:pt x="192" y="2976"/>
                      </a:lnTo>
                      <a:lnTo>
                        <a:pt x="144" y="2957"/>
                      </a:lnTo>
                      <a:lnTo>
                        <a:pt x="144" y="2909"/>
                      </a:lnTo>
                      <a:lnTo>
                        <a:pt x="173" y="2793"/>
                      </a:lnTo>
                      <a:lnTo>
                        <a:pt x="182" y="2736"/>
                      </a:lnTo>
                      <a:lnTo>
                        <a:pt x="153" y="2726"/>
                      </a:lnTo>
                      <a:lnTo>
                        <a:pt x="173" y="2688"/>
                      </a:lnTo>
                      <a:lnTo>
                        <a:pt x="173" y="2678"/>
                      </a:lnTo>
                      <a:lnTo>
                        <a:pt x="134" y="2678"/>
                      </a:lnTo>
                      <a:lnTo>
                        <a:pt x="86" y="2697"/>
                      </a:lnTo>
                      <a:lnTo>
                        <a:pt x="58" y="2688"/>
                      </a:lnTo>
                      <a:lnTo>
                        <a:pt x="29" y="2659"/>
                      </a:lnTo>
                      <a:lnTo>
                        <a:pt x="29" y="2573"/>
                      </a:lnTo>
                      <a:lnTo>
                        <a:pt x="29" y="2496"/>
                      </a:lnTo>
                      <a:lnTo>
                        <a:pt x="58" y="2477"/>
                      </a:lnTo>
                      <a:lnTo>
                        <a:pt x="67" y="2419"/>
                      </a:lnTo>
                      <a:lnTo>
                        <a:pt x="10" y="2313"/>
                      </a:lnTo>
                      <a:lnTo>
                        <a:pt x="0" y="2227"/>
                      </a:lnTo>
                      <a:lnTo>
                        <a:pt x="10" y="2160"/>
                      </a:lnTo>
                      <a:lnTo>
                        <a:pt x="29" y="2150"/>
                      </a:lnTo>
                      <a:lnTo>
                        <a:pt x="67" y="2035"/>
                      </a:lnTo>
                      <a:lnTo>
                        <a:pt x="86" y="1958"/>
                      </a:lnTo>
                      <a:lnTo>
                        <a:pt x="125" y="1862"/>
                      </a:lnTo>
                      <a:lnTo>
                        <a:pt x="125" y="1843"/>
                      </a:lnTo>
                      <a:lnTo>
                        <a:pt x="144" y="1785"/>
                      </a:lnTo>
                      <a:lnTo>
                        <a:pt x="134" y="1689"/>
                      </a:lnTo>
                      <a:lnTo>
                        <a:pt x="125" y="1574"/>
                      </a:lnTo>
                      <a:lnTo>
                        <a:pt x="86" y="1517"/>
                      </a:lnTo>
                      <a:lnTo>
                        <a:pt x="77" y="1488"/>
                      </a:lnTo>
                      <a:lnTo>
                        <a:pt x="96" y="1449"/>
                      </a:lnTo>
                      <a:lnTo>
                        <a:pt x="125" y="1440"/>
                      </a:lnTo>
                      <a:lnTo>
                        <a:pt x="125" y="1401"/>
                      </a:lnTo>
                      <a:lnTo>
                        <a:pt x="125" y="1353"/>
                      </a:lnTo>
                      <a:lnTo>
                        <a:pt x="115" y="1325"/>
                      </a:lnTo>
                      <a:lnTo>
                        <a:pt x="96" y="1277"/>
                      </a:lnTo>
                      <a:lnTo>
                        <a:pt x="134" y="1229"/>
                      </a:lnTo>
                      <a:lnTo>
                        <a:pt x="144" y="1152"/>
                      </a:lnTo>
                      <a:lnTo>
                        <a:pt x="144" y="1056"/>
                      </a:lnTo>
                      <a:lnTo>
                        <a:pt x="153" y="912"/>
                      </a:lnTo>
                      <a:lnTo>
                        <a:pt x="153" y="749"/>
                      </a:lnTo>
                      <a:lnTo>
                        <a:pt x="153" y="710"/>
                      </a:lnTo>
                      <a:lnTo>
                        <a:pt x="153" y="672"/>
                      </a:lnTo>
                      <a:lnTo>
                        <a:pt x="192" y="624"/>
                      </a:lnTo>
                      <a:lnTo>
                        <a:pt x="182" y="528"/>
                      </a:lnTo>
                      <a:lnTo>
                        <a:pt x="192" y="499"/>
                      </a:lnTo>
                      <a:lnTo>
                        <a:pt x="192" y="461"/>
                      </a:lnTo>
                      <a:lnTo>
                        <a:pt x="182" y="413"/>
                      </a:lnTo>
                      <a:lnTo>
                        <a:pt x="192" y="317"/>
                      </a:lnTo>
                      <a:lnTo>
                        <a:pt x="182" y="202"/>
                      </a:lnTo>
                      <a:lnTo>
                        <a:pt x="173" y="144"/>
                      </a:lnTo>
                      <a:lnTo>
                        <a:pt x="153" y="115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6" name="AutoShape 47">
                  <a:extLst>
                    <a:ext uri="{FF2B5EF4-FFF2-40B4-BE49-F238E27FC236}">
                      <a16:creationId xmlns:a16="http://schemas.microsoft.com/office/drawing/2014/main" id="{B4FB019E-DED8-BEE1-5BF3-A8E251A55F5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72" y="2815"/>
                  <a:ext cx="45" cy="145"/>
                </a:xfrm>
                <a:custGeom>
                  <a:avLst/>
                  <a:gdLst>
                    <a:gd name="T0" fmla="*/ 1 w 68"/>
                    <a:gd name="T1" fmla="*/ 1 h 212"/>
                    <a:gd name="T2" fmla="*/ 1 w 68"/>
                    <a:gd name="T3" fmla="*/ 1 h 212"/>
                    <a:gd name="T4" fmla="*/ 1 w 68"/>
                    <a:gd name="T5" fmla="*/ 1 h 212"/>
                    <a:gd name="T6" fmla="*/ 1 w 68"/>
                    <a:gd name="T7" fmla="*/ 1 h 212"/>
                    <a:gd name="T8" fmla="*/ 1 w 68"/>
                    <a:gd name="T9" fmla="*/ 1 h 212"/>
                    <a:gd name="T10" fmla="*/ 1 w 68"/>
                    <a:gd name="T11" fmla="*/ 1 h 212"/>
                    <a:gd name="T12" fmla="*/ 1 w 68"/>
                    <a:gd name="T13" fmla="*/ 1 h 212"/>
                    <a:gd name="T14" fmla="*/ 1 w 68"/>
                    <a:gd name="T15" fmla="*/ 1 h 212"/>
                    <a:gd name="T16" fmla="*/ 1 w 68"/>
                    <a:gd name="T17" fmla="*/ 1 h 212"/>
                    <a:gd name="T18" fmla="*/ 1 w 68"/>
                    <a:gd name="T19" fmla="*/ 1 h 212"/>
                    <a:gd name="T20" fmla="*/ 1 w 68"/>
                    <a:gd name="T21" fmla="*/ 2 h 212"/>
                    <a:gd name="T22" fmla="*/ 1 w 68"/>
                    <a:gd name="T23" fmla="*/ 3 h 212"/>
                    <a:gd name="T24" fmla="*/ 1 w 68"/>
                    <a:gd name="T25" fmla="*/ 3 h 212"/>
                    <a:gd name="T26" fmla="*/ 1 w 68"/>
                    <a:gd name="T27" fmla="*/ 3 h 212"/>
                    <a:gd name="T28" fmla="*/ 0 w 68"/>
                    <a:gd name="T29" fmla="*/ 2 h 212"/>
                    <a:gd name="T30" fmla="*/ 0 w 68"/>
                    <a:gd name="T31" fmla="*/ 2 h 212"/>
                    <a:gd name="T32" fmla="*/ 0 w 68"/>
                    <a:gd name="T33" fmla="*/ 1 h 212"/>
                    <a:gd name="T34" fmla="*/ 0 w 68"/>
                    <a:gd name="T35" fmla="*/ 1 h 212"/>
                    <a:gd name="T36" fmla="*/ 0 w 68"/>
                    <a:gd name="T37" fmla="*/ 1 h 212"/>
                    <a:gd name="T38" fmla="*/ 0 w 68"/>
                    <a:gd name="T39" fmla="*/ 1 h 212"/>
                    <a:gd name="T40" fmla="*/ 1 w 68"/>
                    <a:gd name="T41" fmla="*/ 0 h 212"/>
                    <a:gd name="T42" fmla="*/ 1 w 68"/>
                    <a:gd name="T43" fmla="*/ 0 h 212"/>
                    <a:gd name="T44" fmla="*/ 1 w 68"/>
                    <a:gd name="T45" fmla="*/ 1 h 212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68"/>
                    <a:gd name="T70" fmla="*/ 0 h 212"/>
                    <a:gd name="T71" fmla="*/ 68 w 68"/>
                    <a:gd name="T72" fmla="*/ 212 h 212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68" h="212">
                      <a:moveTo>
                        <a:pt x="29" y="10"/>
                      </a:moveTo>
                      <a:lnTo>
                        <a:pt x="38" y="19"/>
                      </a:lnTo>
                      <a:lnTo>
                        <a:pt x="38" y="10"/>
                      </a:lnTo>
                      <a:lnTo>
                        <a:pt x="57" y="29"/>
                      </a:lnTo>
                      <a:lnTo>
                        <a:pt x="67" y="48"/>
                      </a:lnTo>
                      <a:lnTo>
                        <a:pt x="67" y="58"/>
                      </a:lnTo>
                      <a:lnTo>
                        <a:pt x="48" y="58"/>
                      </a:lnTo>
                      <a:lnTo>
                        <a:pt x="48" y="67"/>
                      </a:lnTo>
                      <a:lnTo>
                        <a:pt x="48" y="96"/>
                      </a:lnTo>
                      <a:lnTo>
                        <a:pt x="57" y="125"/>
                      </a:lnTo>
                      <a:lnTo>
                        <a:pt x="57" y="163"/>
                      </a:lnTo>
                      <a:lnTo>
                        <a:pt x="57" y="201"/>
                      </a:lnTo>
                      <a:lnTo>
                        <a:pt x="48" y="211"/>
                      </a:lnTo>
                      <a:lnTo>
                        <a:pt x="10" y="192"/>
                      </a:lnTo>
                      <a:lnTo>
                        <a:pt x="0" y="173"/>
                      </a:lnTo>
                      <a:lnTo>
                        <a:pt x="0" y="144"/>
                      </a:lnTo>
                      <a:lnTo>
                        <a:pt x="0" y="125"/>
                      </a:lnTo>
                      <a:lnTo>
                        <a:pt x="0" y="86"/>
                      </a:lnTo>
                      <a:lnTo>
                        <a:pt x="0" y="48"/>
                      </a:lnTo>
                      <a:lnTo>
                        <a:pt x="0" y="19"/>
                      </a:lnTo>
                      <a:lnTo>
                        <a:pt x="10" y="0"/>
                      </a:lnTo>
                      <a:lnTo>
                        <a:pt x="19" y="0"/>
                      </a:lnTo>
                      <a:lnTo>
                        <a:pt x="29" y="1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7" name="AutoShape 48">
                  <a:extLst>
                    <a:ext uri="{FF2B5EF4-FFF2-40B4-BE49-F238E27FC236}">
                      <a16:creationId xmlns:a16="http://schemas.microsoft.com/office/drawing/2014/main" id="{3A175329-E046-A2B6-299B-FA3E582CC66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4" y="2999"/>
                  <a:ext cx="39" cy="47"/>
                </a:xfrm>
                <a:custGeom>
                  <a:avLst/>
                  <a:gdLst>
                    <a:gd name="T0" fmla="*/ 1 w 59"/>
                    <a:gd name="T1" fmla="*/ 0 h 69"/>
                    <a:gd name="T2" fmla="*/ 1 w 59"/>
                    <a:gd name="T3" fmla="*/ 0 h 69"/>
                    <a:gd name="T4" fmla="*/ 1 w 59"/>
                    <a:gd name="T5" fmla="*/ 0 h 69"/>
                    <a:gd name="T6" fmla="*/ 1 w 59"/>
                    <a:gd name="T7" fmla="*/ 1 h 69"/>
                    <a:gd name="T8" fmla="*/ 0 w 59"/>
                    <a:gd name="T9" fmla="*/ 1 h 69"/>
                    <a:gd name="T10" fmla="*/ 1 w 59"/>
                    <a:gd name="T11" fmla="*/ 1 h 69"/>
                    <a:gd name="T12" fmla="*/ 1 w 59"/>
                    <a:gd name="T13" fmla="*/ 1 h 69"/>
                    <a:gd name="T14" fmla="*/ 1 w 59"/>
                    <a:gd name="T15" fmla="*/ 1 h 69"/>
                    <a:gd name="T16" fmla="*/ 1 w 59"/>
                    <a:gd name="T17" fmla="*/ 1 h 69"/>
                    <a:gd name="T18" fmla="*/ 1 w 59"/>
                    <a:gd name="T19" fmla="*/ 0 h 69"/>
                    <a:gd name="T20" fmla="*/ 1 w 59"/>
                    <a:gd name="T21" fmla="*/ 0 h 6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59"/>
                    <a:gd name="T34" fmla="*/ 0 h 69"/>
                    <a:gd name="T35" fmla="*/ 59 w 59"/>
                    <a:gd name="T36" fmla="*/ 69 h 6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59" h="69">
                      <a:moveTo>
                        <a:pt x="48" y="0"/>
                      </a:moveTo>
                      <a:lnTo>
                        <a:pt x="29" y="0"/>
                      </a:lnTo>
                      <a:lnTo>
                        <a:pt x="19" y="0"/>
                      </a:lnTo>
                      <a:lnTo>
                        <a:pt x="10" y="10"/>
                      </a:lnTo>
                      <a:lnTo>
                        <a:pt x="0" y="49"/>
                      </a:lnTo>
                      <a:lnTo>
                        <a:pt x="19" y="68"/>
                      </a:lnTo>
                      <a:lnTo>
                        <a:pt x="39" y="58"/>
                      </a:lnTo>
                      <a:lnTo>
                        <a:pt x="58" y="39"/>
                      </a:lnTo>
                      <a:lnTo>
                        <a:pt x="58" y="10"/>
                      </a:lnTo>
                      <a:lnTo>
                        <a:pt x="58" y="0"/>
                      </a:lnTo>
                      <a:lnTo>
                        <a:pt x="48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8" name="AutoShape 49">
                  <a:extLst>
                    <a:ext uri="{FF2B5EF4-FFF2-40B4-BE49-F238E27FC236}">
                      <a16:creationId xmlns:a16="http://schemas.microsoft.com/office/drawing/2014/main" id="{DCED7546-B651-8EA1-5934-81949EE7718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97" y="3071"/>
                  <a:ext cx="26" cy="21"/>
                </a:xfrm>
                <a:custGeom>
                  <a:avLst/>
                  <a:gdLst>
                    <a:gd name="T0" fmla="*/ 1 w 39"/>
                    <a:gd name="T1" fmla="*/ 0 h 30"/>
                    <a:gd name="T2" fmla="*/ 1 w 39"/>
                    <a:gd name="T3" fmla="*/ 0 h 30"/>
                    <a:gd name="T4" fmla="*/ 0 w 39"/>
                    <a:gd name="T5" fmla="*/ 1 h 30"/>
                    <a:gd name="T6" fmla="*/ 1 w 39"/>
                    <a:gd name="T7" fmla="*/ 1 h 30"/>
                    <a:gd name="T8" fmla="*/ 1 w 39"/>
                    <a:gd name="T9" fmla="*/ 1 h 30"/>
                    <a:gd name="T10" fmla="*/ 1 w 39"/>
                    <a:gd name="T11" fmla="*/ 1 h 30"/>
                    <a:gd name="T12" fmla="*/ 1 w 39"/>
                    <a:gd name="T13" fmla="*/ 1 h 30"/>
                    <a:gd name="T14" fmla="*/ 1 w 39"/>
                    <a:gd name="T15" fmla="*/ 0 h 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9"/>
                    <a:gd name="T25" fmla="*/ 0 h 30"/>
                    <a:gd name="T26" fmla="*/ 39 w 39"/>
                    <a:gd name="T27" fmla="*/ 30 h 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9" h="30">
                      <a:moveTo>
                        <a:pt x="19" y="0"/>
                      </a:moveTo>
                      <a:lnTo>
                        <a:pt x="10" y="0"/>
                      </a:lnTo>
                      <a:lnTo>
                        <a:pt x="0" y="10"/>
                      </a:lnTo>
                      <a:lnTo>
                        <a:pt x="19" y="10"/>
                      </a:lnTo>
                      <a:lnTo>
                        <a:pt x="10" y="29"/>
                      </a:lnTo>
                      <a:lnTo>
                        <a:pt x="29" y="29"/>
                      </a:lnTo>
                      <a:lnTo>
                        <a:pt x="38" y="10"/>
                      </a:lnTo>
                      <a:lnTo>
                        <a:pt x="19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" name="AutoShape 50">
                  <a:extLst>
                    <a:ext uri="{FF2B5EF4-FFF2-40B4-BE49-F238E27FC236}">
                      <a16:creationId xmlns:a16="http://schemas.microsoft.com/office/drawing/2014/main" id="{7203A7C6-DFFC-A0A1-8458-596AF8072D9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4" y="3045"/>
                  <a:ext cx="20" cy="20"/>
                </a:xfrm>
                <a:custGeom>
                  <a:avLst/>
                  <a:gdLst>
                    <a:gd name="T0" fmla="*/ 1 w 30"/>
                    <a:gd name="T1" fmla="*/ 1 h 29"/>
                    <a:gd name="T2" fmla="*/ 0 w 30"/>
                    <a:gd name="T3" fmla="*/ 1 h 29"/>
                    <a:gd name="T4" fmla="*/ 1 w 30"/>
                    <a:gd name="T5" fmla="*/ 1 h 29"/>
                    <a:gd name="T6" fmla="*/ 1 w 30"/>
                    <a:gd name="T7" fmla="*/ 1 h 29"/>
                    <a:gd name="T8" fmla="*/ 1 w 30"/>
                    <a:gd name="T9" fmla="*/ 1 h 29"/>
                    <a:gd name="T10" fmla="*/ 1 w 30"/>
                    <a:gd name="T11" fmla="*/ 0 h 29"/>
                    <a:gd name="T12" fmla="*/ 1 w 30"/>
                    <a:gd name="T13" fmla="*/ 1 h 2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29"/>
                    <a:gd name="T23" fmla="*/ 30 w 30"/>
                    <a:gd name="T24" fmla="*/ 29 h 2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29">
                      <a:moveTo>
                        <a:pt x="10" y="9"/>
                      </a:moveTo>
                      <a:lnTo>
                        <a:pt x="0" y="28"/>
                      </a:lnTo>
                      <a:lnTo>
                        <a:pt x="10" y="28"/>
                      </a:lnTo>
                      <a:lnTo>
                        <a:pt x="19" y="9"/>
                      </a:lnTo>
                      <a:lnTo>
                        <a:pt x="29" y="9"/>
                      </a:lnTo>
                      <a:lnTo>
                        <a:pt x="19" y="0"/>
                      </a:lnTo>
                      <a:lnTo>
                        <a:pt x="10" y="9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0" name="AutoShape 51">
                  <a:extLst>
                    <a:ext uri="{FF2B5EF4-FFF2-40B4-BE49-F238E27FC236}">
                      <a16:creationId xmlns:a16="http://schemas.microsoft.com/office/drawing/2014/main" id="{362D7CC2-35D3-486E-A491-B48F4D6569D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4" y="3013"/>
                  <a:ext cx="20" cy="14"/>
                </a:xfrm>
                <a:custGeom>
                  <a:avLst/>
                  <a:gdLst>
                    <a:gd name="T0" fmla="*/ 1 w 30"/>
                    <a:gd name="T1" fmla="*/ 0 h 20"/>
                    <a:gd name="T2" fmla="*/ 0 w 30"/>
                    <a:gd name="T3" fmla="*/ 0 h 20"/>
                    <a:gd name="T4" fmla="*/ 0 w 30"/>
                    <a:gd name="T5" fmla="*/ 1 h 20"/>
                    <a:gd name="T6" fmla="*/ 1 w 30"/>
                    <a:gd name="T7" fmla="*/ 1 h 20"/>
                    <a:gd name="T8" fmla="*/ 1 w 30"/>
                    <a:gd name="T9" fmla="*/ 0 h 20"/>
                    <a:gd name="T10" fmla="*/ 1 w 30"/>
                    <a:gd name="T11" fmla="*/ 0 h 2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"/>
                    <a:gd name="T19" fmla="*/ 0 h 20"/>
                    <a:gd name="T20" fmla="*/ 30 w 30"/>
                    <a:gd name="T21" fmla="*/ 20 h 2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" h="20">
                      <a:moveTo>
                        <a:pt x="10" y="0"/>
                      </a:move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19" y="19"/>
                      </a:lnTo>
                      <a:lnTo>
                        <a:pt x="29" y="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1" name="AutoShape 52">
                  <a:extLst>
                    <a:ext uri="{FF2B5EF4-FFF2-40B4-BE49-F238E27FC236}">
                      <a16:creationId xmlns:a16="http://schemas.microsoft.com/office/drawing/2014/main" id="{F1828A5C-F516-E435-8E5D-630E17759B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28" y="2947"/>
                  <a:ext cx="20" cy="14"/>
                </a:xfrm>
                <a:custGeom>
                  <a:avLst/>
                  <a:gdLst>
                    <a:gd name="T0" fmla="*/ 1 w 30"/>
                    <a:gd name="T1" fmla="*/ 0 h 20"/>
                    <a:gd name="T2" fmla="*/ 0 w 30"/>
                    <a:gd name="T3" fmla="*/ 1 h 20"/>
                    <a:gd name="T4" fmla="*/ 1 w 30"/>
                    <a:gd name="T5" fmla="*/ 1 h 20"/>
                    <a:gd name="T6" fmla="*/ 1 w 30"/>
                    <a:gd name="T7" fmla="*/ 1 h 20"/>
                    <a:gd name="T8" fmla="*/ 1 w 30"/>
                    <a:gd name="T9" fmla="*/ 0 h 20"/>
                    <a:gd name="T10" fmla="*/ 1 w 30"/>
                    <a:gd name="T11" fmla="*/ 0 h 2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"/>
                    <a:gd name="T19" fmla="*/ 0 h 20"/>
                    <a:gd name="T20" fmla="*/ 30 w 30"/>
                    <a:gd name="T21" fmla="*/ 20 h 2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" h="20">
                      <a:moveTo>
                        <a:pt x="10" y="0"/>
                      </a:moveTo>
                      <a:lnTo>
                        <a:pt x="0" y="10"/>
                      </a:lnTo>
                      <a:lnTo>
                        <a:pt x="19" y="19"/>
                      </a:lnTo>
                      <a:lnTo>
                        <a:pt x="29" y="10"/>
                      </a:lnTo>
                      <a:lnTo>
                        <a:pt x="29" y="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2" name="AutoShape 53">
                  <a:extLst>
                    <a:ext uri="{FF2B5EF4-FFF2-40B4-BE49-F238E27FC236}">
                      <a16:creationId xmlns:a16="http://schemas.microsoft.com/office/drawing/2014/main" id="{A1662F26-AA18-F7C3-0018-39D18980105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41" y="3282"/>
                  <a:ext cx="13" cy="21"/>
                </a:xfrm>
                <a:custGeom>
                  <a:avLst/>
                  <a:gdLst>
                    <a:gd name="T0" fmla="*/ 1 w 20"/>
                    <a:gd name="T1" fmla="*/ 1 h 30"/>
                    <a:gd name="T2" fmla="*/ 1 w 20"/>
                    <a:gd name="T3" fmla="*/ 1 h 30"/>
                    <a:gd name="T4" fmla="*/ 0 w 20"/>
                    <a:gd name="T5" fmla="*/ 0 h 30"/>
                    <a:gd name="T6" fmla="*/ 0 w 20"/>
                    <a:gd name="T7" fmla="*/ 1 h 30"/>
                    <a:gd name="T8" fmla="*/ 1 w 20"/>
                    <a:gd name="T9" fmla="*/ 1 h 30"/>
                    <a:gd name="T10" fmla="*/ 1 w 20"/>
                    <a:gd name="T11" fmla="*/ 1 h 30"/>
                    <a:gd name="T12" fmla="*/ 1 w 20"/>
                    <a:gd name="T13" fmla="*/ 1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"/>
                    <a:gd name="T22" fmla="*/ 0 h 30"/>
                    <a:gd name="T23" fmla="*/ 20 w 20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" h="30">
                      <a:moveTo>
                        <a:pt x="19" y="19"/>
                      </a:moveTo>
                      <a:lnTo>
                        <a:pt x="10" y="10"/>
                      </a:lnTo>
                      <a:lnTo>
                        <a:pt x="0" y="0"/>
                      </a:lnTo>
                      <a:lnTo>
                        <a:pt x="0" y="19"/>
                      </a:lnTo>
                      <a:lnTo>
                        <a:pt x="10" y="29"/>
                      </a:lnTo>
                      <a:lnTo>
                        <a:pt x="19" y="29"/>
                      </a:lnTo>
                      <a:lnTo>
                        <a:pt x="19" y="19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3" name="AutoShape 54">
                  <a:extLst>
                    <a:ext uri="{FF2B5EF4-FFF2-40B4-BE49-F238E27FC236}">
                      <a16:creationId xmlns:a16="http://schemas.microsoft.com/office/drawing/2014/main" id="{2A51E392-2436-7824-8330-60877FBEAA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03" y="3295"/>
                  <a:ext cx="20" cy="34"/>
                </a:xfrm>
                <a:custGeom>
                  <a:avLst/>
                  <a:gdLst>
                    <a:gd name="T0" fmla="*/ 1 w 30"/>
                    <a:gd name="T1" fmla="*/ 1 h 49"/>
                    <a:gd name="T2" fmla="*/ 1 w 30"/>
                    <a:gd name="T3" fmla="*/ 0 h 49"/>
                    <a:gd name="T4" fmla="*/ 0 w 30"/>
                    <a:gd name="T5" fmla="*/ 0 h 49"/>
                    <a:gd name="T6" fmla="*/ 0 w 30"/>
                    <a:gd name="T7" fmla="*/ 1 h 49"/>
                    <a:gd name="T8" fmla="*/ 0 w 30"/>
                    <a:gd name="T9" fmla="*/ 1 h 49"/>
                    <a:gd name="T10" fmla="*/ 1 w 30"/>
                    <a:gd name="T11" fmla="*/ 1 h 49"/>
                    <a:gd name="T12" fmla="*/ 1 w 30"/>
                    <a:gd name="T13" fmla="*/ 1 h 49"/>
                    <a:gd name="T14" fmla="*/ 1 w 30"/>
                    <a:gd name="T15" fmla="*/ 1 h 49"/>
                    <a:gd name="T16" fmla="*/ 1 w 30"/>
                    <a:gd name="T17" fmla="*/ 1 h 49"/>
                    <a:gd name="T18" fmla="*/ 1 w 30"/>
                    <a:gd name="T19" fmla="*/ 1 h 49"/>
                    <a:gd name="T20" fmla="*/ 1 w 30"/>
                    <a:gd name="T21" fmla="*/ 1 h 4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0"/>
                    <a:gd name="T34" fmla="*/ 0 h 49"/>
                    <a:gd name="T35" fmla="*/ 30 w 30"/>
                    <a:gd name="T36" fmla="*/ 49 h 4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0" h="49">
                      <a:moveTo>
                        <a:pt x="19" y="19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9"/>
                      </a:lnTo>
                      <a:lnTo>
                        <a:pt x="10" y="29"/>
                      </a:lnTo>
                      <a:lnTo>
                        <a:pt x="19" y="38"/>
                      </a:lnTo>
                      <a:lnTo>
                        <a:pt x="19" y="48"/>
                      </a:lnTo>
                      <a:lnTo>
                        <a:pt x="29" y="38"/>
                      </a:lnTo>
                      <a:lnTo>
                        <a:pt x="29" y="29"/>
                      </a:lnTo>
                      <a:lnTo>
                        <a:pt x="19" y="19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4" name="AutoShape 55">
                  <a:extLst>
                    <a:ext uri="{FF2B5EF4-FFF2-40B4-BE49-F238E27FC236}">
                      <a16:creationId xmlns:a16="http://schemas.microsoft.com/office/drawing/2014/main" id="{C182DD65-F309-59B3-7203-BB255DE1ECF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4" y="3308"/>
                  <a:ext cx="13" cy="34"/>
                </a:xfrm>
                <a:custGeom>
                  <a:avLst/>
                  <a:gdLst>
                    <a:gd name="T0" fmla="*/ 0 w 20"/>
                    <a:gd name="T1" fmla="*/ 1 h 49"/>
                    <a:gd name="T2" fmla="*/ 0 w 20"/>
                    <a:gd name="T3" fmla="*/ 1 h 49"/>
                    <a:gd name="T4" fmla="*/ 0 w 20"/>
                    <a:gd name="T5" fmla="*/ 1 h 49"/>
                    <a:gd name="T6" fmla="*/ 1 w 20"/>
                    <a:gd name="T7" fmla="*/ 1 h 49"/>
                    <a:gd name="T8" fmla="*/ 1 w 20"/>
                    <a:gd name="T9" fmla="*/ 1 h 49"/>
                    <a:gd name="T10" fmla="*/ 1 w 20"/>
                    <a:gd name="T11" fmla="*/ 1 h 49"/>
                    <a:gd name="T12" fmla="*/ 1 w 20"/>
                    <a:gd name="T13" fmla="*/ 1 h 49"/>
                    <a:gd name="T14" fmla="*/ 1 w 20"/>
                    <a:gd name="T15" fmla="*/ 1 h 49"/>
                    <a:gd name="T16" fmla="*/ 0 w 20"/>
                    <a:gd name="T17" fmla="*/ 0 h 49"/>
                    <a:gd name="T18" fmla="*/ 0 w 20"/>
                    <a:gd name="T19" fmla="*/ 1 h 4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0"/>
                    <a:gd name="T31" fmla="*/ 0 h 49"/>
                    <a:gd name="T32" fmla="*/ 20 w 20"/>
                    <a:gd name="T33" fmla="*/ 49 h 4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0" h="49">
                      <a:moveTo>
                        <a:pt x="0" y="10"/>
                      </a:moveTo>
                      <a:lnTo>
                        <a:pt x="0" y="19"/>
                      </a:lnTo>
                      <a:lnTo>
                        <a:pt x="0" y="29"/>
                      </a:lnTo>
                      <a:lnTo>
                        <a:pt x="19" y="48"/>
                      </a:lnTo>
                      <a:lnTo>
                        <a:pt x="19" y="38"/>
                      </a:lnTo>
                      <a:lnTo>
                        <a:pt x="19" y="29"/>
                      </a:lnTo>
                      <a:lnTo>
                        <a:pt x="19" y="19"/>
                      </a:lnTo>
                      <a:lnTo>
                        <a:pt x="10" y="10"/>
                      </a:lnTo>
                      <a:lnTo>
                        <a:pt x="0" y="0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5" name="AutoShape 56">
                  <a:extLst>
                    <a:ext uri="{FF2B5EF4-FFF2-40B4-BE49-F238E27FC236}">
                      <a16:creationId xmlns:a16="http://schemas.microsoft.com/office/drawing/2014/main" id="{69FBA1D4-8AB7-75D7-BD7C-12E9E60384E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22" y="3380"/>
                  <a:ext cx="45" cy="93"/>
                </a:xfrm>
                <a:custGeom>
                  <a:avLst/>
                  <a:gdLst>
                    <a:gd name="T0" fmla="*/ 1 w 68"/>
                    <a:gd name="T1" fmla="*/ 0 h 135"/>
                    <a:gd name="T2" fmla="*/ 1 w 68"/>
                    <a:gd name="T3" fmla="*/ 1 h 135"/>
                    <a:gd name="T4" fmla="*/ 1 w 68"/>
                    <a:gd name="T5" fmla="*/ 1 h 135"/>
                    <a:gd name="T6" fmla="*/ 1 w 68"/>
                    <a:gd name="T7" fmla="*/ 1 h 135"/>
                    <a:gd name="T8" fmla="*/ 0 w 68"/>
                    <a:gd name="T9" fmla="*/ 1 h 135"/>
                    <a:gd name="T10" fmla="*/ 0 w 68"/>
                    <a:gd name="T11" fmla="*/ 1 h 135"/>
                    <a:gd name="T12" fmla="*/ 1 w 68"/>
                    <a:gd name="T13" fmla="*/ 1 h 135"/>
                    <a:gd name="T14" fmla="*/ 1 w 68"/>
                    <a:gd name="T15" fmla="*/ 2 h 135"/>
                    <a:gd name="T16" fmla="*/ 1 w 68"/>
                    <a:gd name="T17" fmla="*/ 1 h 135"/>
                    <a:gd name="T18" fmla="*/ 1 w 68"/>
                    <a:gd name="T19" fmla="*/ 1 h 135"/>
                    <a:gd name="T20" fmla="*/ 1 w 68"/>
                    <a:gd name="T21" fmla="*/ 1 h 135"/>
                    <a:gd name="T22" fmla="*/ 1 w 68"/>
                    <a:gd name="T23" fmla="*/ 2 h 135"/>
                    <a:gd name="T24" fmla="*/ 1 w 68"/>
                    <a:gd name="T25" fmla="*/ 2 h 135"/>
                    <a:gd name="T26" fmla="*/ 1 w 68"/>
                    <a:gd name="T27" fmla="*/ 2 h 135"/>
                    <a:gd name="T28" fmla="*/ 1 w 68"/>
                    <a:gd name="T29" fmla="*/ 1 h 135"/>
                    <a:gd name="T30" fmla="*/ 1 w 68"/>
                    <a:gd name="T31" fmla="*/ 1 h 135"/>
                    <a:gd name="T32" fmla="*/ 1 w 68"/>
                    <a:gd name="T33" fmla="*/ 1 h 135"/>
                    <a:gd name="T34" fmla="*/ 1 w 68"/>
                    <a:gd name="T35" fmla="*/ 1 h 135"/>
                    <a:gd name="T36" fmla="*/ 1 w 68"/>
                    <a:gd name="T37" fmla="*/ 0 h 135"/>
                    <a:gd name="T38" fmla="*/ 1 w 68"/>
                    <a:gd name="T39" fmla="*/ 0 h 135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8"/>
                    <a:gd name="T61" fmla="*/ 0 h 135"/>
                    <a:gd name="T62" fmla="*/ 68 w 68"/>
                    <a:gd name="T63" fmla="*/ 135 h 135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8" h="135">
                      <a:moveTo>
                        <a:pt x="48" y="0"/>
                      </a:moveTo>
                      <a:lnTo>
                        <a:pt x="48" y="19"/>
                      </a:lnTo>
                      <a:lnTo>
                        <a:pt x="38" y="29"/>
                      </a:lnTo>
                      <a:lnTo>
                        <a:pt x="10" y="29"/>
                      </a:lnTo>
                      <a:lnTo>
                        <a:pt x="0" y="38"/>
                      </a:lnTo>
                      <a:lnTo>
                        <a:pt x="0" y="48"/>
                      </a:lnTo>
                      <a:lnTo>
                        <a:pt x="10" y="86"/>
                      </a:lnTo>
                      <a:lnTo>
                        <a:pt x="19" y="105"/>
                      </a:lnTo>
                      <a:lnTo>
                        <a:pt x="29" y="86"/>
                      </a:lnTo>
                      <a:lnTo>
                        <a:pt x="29" y="67"/>
                      </a:lnTo>
                      <a:lnTo>
                        <a:pt x="38" y="96"/>
                      </a:lnTo>
                      <a:lnTo>
                        <a:pt x="48" y="124"/>
                      </a:lnTo>
                      <a:lnTo>
                        <a:pt x="57" y="134"/>
                      </a:lnTo>
                      <a:lnTo>
                        <a:pt x="67" y="124"/>
                      </a:lnTo>
                      <a:lnTo>
                        <a:pt x="67" y="96"/>
                      </a:lnTo>
                      <a:lnTo>
                        <a:pt x="57" y="86"/>
                      </a:lnTo>
                      <a:lnTo>
                        <a:pt x="67" y="38"/>
                      </a:lnTo>
                      <a:lnTo>
                        <a:pt x="67" y="10"/>
                      </a:lnTo>
                      <a:lnTo>
                        <a:pt x="67" y="0"/>
                      </a:lnTo>
                      <a:lnTo>
                        <a:pt x="48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6" name="AutoShape 57">
                  <a:extLst>
                    <a:ext uri="{FF2B5EF4-FFF2-40B4-BE49-F238E27FC236}">
                      <a16:creationId xmlns:a16="http://schemas.microsoft.com/office/drawing/2014/main" id="{8F5C19F8-F5F6-6CE7-B664-5C8D1C674A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15" y="3439"/>
                  <a:ext cx="14" cy="14"/>
                </a:xfrm>
                <a:custGeom>
                  <a:avLst/>
                  <a:gdLst>
                    <a:gd name="T0" fmla="*/ 1 w 21"/>
                    <a:gd name="T1" fmla="*/ 0 h 21"/>
                    <a:gd name="T2" fmla="*/ 0 w 21"/>
                    <a:gd name="T3" fmla="*/ 0 h 21"/>
                    <a:gd name="T4" fmla="*/ 1 w 21"/>
                    <a:gd name="T5" fmla="*/ 1 h 21"/>
                    <a:gd name="T6" fmla="*/ 1 w 21"/>
                    <a:gd name="T7" fmla="*/ 1 h 21"/>
                    <a:gd name="T8" fmla="*/ 1 w 21"/>
                    <a:gd name="T9" fmla="*/ 1 h 21"/>
                    <a:gd name="T10" fmla="*/ 1 w 21"/>
                    <a:gd name="T11" fmla="*/ 0 h 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1"/>
                    <a:gd name="T19" fmla="*/ 0 h 21"/>
                    <a:gd name="T20" fmla="*/ 21 w 21"/>
                    <a:gd name="T21" fmla="*/ 21 h 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1" h="21">
                      <a:moveTo>
                        <a:pt x="10" y="0"/>
                      </a:moveTo>
                      <a:lnTo>
                        <a:pt x="0" y="0"/>
                      </a:lnTo>
                      <a:lnTo>
                        <a:pt x="10" y="20"/>
                      </a:lnTo>
                      <a:lnTo>
                        <a:pt x="20" y="20"/>
                      </a:lnTo>
                      <a:lnTo>
                        <a:pt x="20" y="1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7" name="AutoShape 58">
                  <a:extLst>
                    <a:ext uri="{FF2B5EF4-FFF2-40B4-BE49-F238E27FC236}">
                      <a16:creationId xmlns:a16="http://schemas.microsoft.com/office/drawing/2014/main" id="{09A37F26-1812-D674-BEF2-4ECE99F915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4" y="3479"/>
                  <a:ext cx="13" cy="27"/>
                </a:xfrm>
                <a:custGeom>
                  <a:avLst/>
                  <a:gdLst>
                    <a:gd name="T0" fmla="*/ 1 w 20"/>
                    <a:gd name="T1" fmla="*/ 0 h 39"/>
                    <a:gd name="T2" fmla="*/ 0 w 20"/>
                    <a:gd name="T3" fmla="*/ 1 h 39"/>
                    <a:gd name="T4" fmla="*/ 0 w 20"/>
                    <a:gd name="T5" fmla="*/ 1 h 39"/>
                    <a:gd name="T6" fmla="*/ 1 w 20"/>
                    <a:gd name="T7" fmla="*/ 1 h 39"/>
                    <a:gd name="T8" fmla="*/ 1 w 20"/>
                    <a:gd name="T9" fmla="*/ 1 h 39"/>
                    <a:gd name="T10" fmla="*/ 1 w 20"/>
                    <a:gd name="T11" fmla="*/ 1 h 39"/>
                    <a:gd name="T12" fmla="*/ 1 w 20"/>
                    <a:gd name="T13" fmla="*/ 1 h 39"/>
                    <a:gd name="T14" fmla="*/ 1 w 20"/>
                    <a:gd name="T15" fmla="*/ 0 h 39"/>
                    <a:gd name="T16" fmla="*/ 1 w 20"/>
                    <a:gd name="T17" fmla="*/ 0 h 3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0"/>
                    <a:gd name="T28" fmla="*/ 0 h 39"/>
                    <a:gd name="T29" fmla="*/ 20 w 20"/>
                    <a:gd name="T30" fmla="*/ 39 h 39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0" h="39">
                      <a:moveTo>
                        <a:pt x="10" y="0"/>
                      </a:moveTo>
                      <a:lnTo>
                        <a:pt x="0" y="10"/>
                      </a:lnTo>
                      <a:lnTo>
                        <a:pt x="0" y="19"/>
                      </a:lnTo>
                      <a:lnTo>
                        <a:pt x="10" y="29"/>
                      </a:lnTo>
                      <a:lnTo>
                        <a:pt x="19" y="38"/>
                      </a:lnTo>
                      <a:lnTo>
                        <a:pt x="19" y="19"/>
                      </a:lnTo>
                      <a:lnTo>
                        <a:pt x="19" y="10"/>
                      </a:lnTo>
                      <a:lnTo>
                        <a:pt x="19" y="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8" name="AutoShape 59">
                  <a:extLst>
                    <a:ext uri="{FF2B5EF4-FFF2-40B4-BE49-F238E27FC236}">
                      <a16:creationId xmlns:a16="http://schemas.microsoft.com/office/drawing/2014/main" id="{412A4D37-8333-2811-8E1F-FABE76A102A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22" y="3505"/>
                  <a:ext cx="7" cy="15"/>
                </a:xfrm>
                <a:custGeom>
                  <a:avLst/>
                  <a:gdLst>
                    <a:gd name="T0" fmla="*/ 1 w 11"/>
                    <a:gd name="T1" fmla="*/ 0 h 21"/>
                    <a:gd name="T2" fmla="*/ 0 w 11"/>
                    <a:gd name="T3" fmla="*/ 1 h 21"/>
                    <a:gd name="T4" fmla="*/ 0 w 11"/>
                    <a:gd name="T5" fmla="*/ 1 h 21"/>
                    <a:gd name="T6" fmla="*/ 1 w 11"/>
                    <a:gd name="T7" fmla="*/ 1 h 21"/>
                    <a:gd name="T8" fmla="*/ 1 w 11"/>
                    <a:gd name="T9" fmla="*/ 1 h 21"/>
                    <a:gd name="T10" fmla="*/ 1 w 11"/>
                    <a:gd name="T11" fmla="*/ 0 h 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1"/>
                    <a:gd name="T19" fmla="*/ 0 h 21"/>
                    <a:gd name="T20" fmla="*/ 11 w 11"/>
                    <a:gd name="T21" fmla="*/ 21 h 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1" h="21">
                      <a:moveTo>
                        <a:pt x="10" y="0"/>
                      </a:moveTo>
                      <a:lnTo>
                        <a:pt x="0" y="10"/>
                      </a:lnTo>
                      <a:lnTo>
                        <a:pt x="0" y="20"/>
                      </a:lnTo>
                      <a:lnTo>
                        <a:pt x="10" y="20"/>
                      </a:lnTo>
                      <a:lnTo>
                        <a:pt x="10" y="1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19" name="AutoShape 60">
                  <a:extLst>
                    <a:ext uri="{FF2B5EF4-FFF2-40B4-BE49-F238E27FC236}">
                      <a16:creationId xmlns:a16="http://schemas.microsoft.com/office/drawing/2014/main" id="{CC99339F-B468-715A-CEB8-2FF9888E33C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78" y="3479"/>
                  <a:ext cx="26" cy="41"/>
                </a:xfrm>
                <a:custGeom>
                  <a:avLst/>
                  <a:gdLst>
                    <a:gd name="T0" fmla="*/ 1 w 40"/>
                    <a:gd name="T1" fmla="*/ 0 h 59"/>
                    <a:gd name="T2" fmla="*/ 1 w 40"/>
                    <a:gd name="T3" fmla="*/ 1 h 59"/>
                    <a:gd name="T4" fmla="*/ 0 w 40"/>
                    <a:gd name="T5" fmla="*/ 1 h 59"/>
                    <a:gd name="T6" fmla="*/ 0 w 40"/>
                    <a:gd name="T7" fmla="*/ 1 h 59"/>
                    <a:gd name="T8" fmla="*/ 1 w 40"/>
                    <a:gd name="T9" fmla="*/ 1 h 59"/>
                    <a:gd name="T10" fmla="*/ 1 w 40"/>
                    <a:gd name="T11" fmla="*/ 1 h 59"/>
                    <a:gd name="T12" fmla="*/ 1 w 40"/>
                    <a:gd name="T13" fmla="*/ 1 h 59"/>
                    <a:gd name="T14" fmla="*/ 1 w 40"/>
                    <a:gd name="T15" fmla="*/ 1 h 59"/>
                    <a:gd name="T16" fmla="*/ 1 w 40"/>
                    <a:gd name="T17" fmla="*/ 1 h 59"/>
                    <a:gd name="T18" fmla="*/ 1 w 40"/>
                    <a:gd name="T19" fmla="*/ 0 h 59"/>
                    <a:gd name="T20" fmla="*/ 1 w 40"/>
                    <a:gd name="T21" fmla="*/ 0 h 5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0"/>
                    <a:gd name="T34" fmla="*/ 0 h 59"/>
                    <a:gd name="T35" fmla="*/ 40 w 40"/>
                    <a:gd name="T36" fmla="*/ 59 h 5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0" h="59">
                      <a:moveTo>
                        <a:pt x="10" y="0"/>
                      </a:moveTo>
                      <a:lnTo>
                        <a:pt x="10" y="10"/>
                      </a:lnTo>
                      <a:lnTo>
                        <a:pt x="0" y="19"/>
                      </a:lnTo>
                      <a:lnTo>
                        <a:pt x="0" y="29"/>
                      </a:lnTo>
                      <a:lnTo>
                        <a:pt x="20" y="39"/>
                      </a:lnTo>
                      <a:lnTo>
                        <a:pt x="29" y="58"/>
                      </a:lnTo>
                      <a:lnTo>
                        <a:pt x="39" y="48"/>
                      </a:lnTo>
                      <a:lnTo>
                        <a:pt x="39" y="29"/>
                      </a:lnTo>
                      <a:lnTo>
                        <a:pt x="29" y="10"/>
                      </a:lnTo>
                      <a:lnTo>
                        <a:pt x="20" y="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0" name="AutoShape 61">
                  <a:extLst>
                    <a:ext uri="{FF2B5EF4-FFF2-40B4-BE49-F238E27FC236}">
                      <a16:creationId xmlns:a16="http://schemas.microsoft.com/office/drawing/2014/main" id="{360DF0F4-CA07-FA1A-956D-C0D116765F9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42" y="3551"/>
                  <a:ext cx="13" cy="20"/>
                </a:xfrm>
                <a:custGeom>
                  <a:avLst/>
                  <a:gdLst>
                    <a:gd name="T0" fmla="*/ 1 w 20"/>
                    <a:gd name="T1" fmla="*/ 0 h 29"/>
                    <a:gd name="T2" fmla="*/ 0 w 20"/>
                    <a:gd name="T3" fmla="*/ 0 h 29"/>
                    <a:gd name="T4" fmla="*/ 1 w 20"/>
                    <a:gd name="T5" fmla="*/ 1 h 29"/>
                    <a:gd name="T6" fmla="*/ 1 w 20"/>
                    <a:gd name="T7" fmla="*/ 1 h 29"/>
                    <a:gd name="T8" fmla="*/ 1 w 20"/>
                    <a:gd name="T9" fmla="*/ 1 h 29"/>
                    <a:gd name="T10" fmla="*/ 1 w 20"/>
                    <a:gd name="T11" fmla="*/ 0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"/>
                    <a:gd name="T19" fmla="*/ 0 h 29"/>
                    <a:gd name="T20" fmla="*/ 20 w 20"/>
                    <a:gd name="T21" fmla="*/ 29 h 2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" h="29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0" y="19"/>
                      </a:lnTo>
                      <a:lnTo>
                        <a:pt x="19" y="28"/>
                      </a:lnTo>
                      <a:lnTo>
                        <a:pt x="19" y="9"/>
                      </a:lnTo>
                      <a:lnTo>
                        <a:pt x="19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1" name="AutoShape 62">
                  <a:extLst>
                    <a:ext uri="{FF2B5EF4-FFF2-40B4-BE49-F238E27FC236}">
                      <a16:creationId xmlns:a16="http://schemas.microsoft.com/office/drawing/2014/main" id="{CEC1D0ED-4276-51C3-FA19-44DBD703FC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36" y="3584"/>
                  <a:ext cx="19" cy="14"/>
                </a:xfrm>
                <a:custGeom>
                  <a:avLst/>
                  <a:gdLst>
                    <a:gd name="T0" fmla="*/ 1 w 29"/>
                    <a:gd name="T1" fmla="*/ 1 h 20"/>
                    <a:gd name="T2" fmla="*/ 0 w 29"/>
                    <a:gd name="T3" fmla="*/ 0 h 20"/>
                    <a:gd name="T4" fmla="*/ 0 w 29"/>
                    <a:gd name="T5" fmla="*/ 1 h 20"/>
                    <a:gd name="T6" fmla="*/ 0 w 29"/>
                    <a:gd name="T7" fmla="*/ 1 h 20"/>
                    <a:gd name="T8" fmla="*/ 1 w 29"/>
                    <a:gd name="T9" fmla="*/ 1 h 20"/>
                    <a:gd name="T10" fmla="*/ 1 w 29"/>
                    <a:gd name="T11" fmla="*/ 1 h 20"/>
                    <a:gd name="T12" fmla="*/ 1 w 29"/>
                    <a:gd name="T13" fmla="*/ 1 h 20"/>
                    <a:gd name="T14" fmla="*/ 1 w 29"/>
                    <a:gd name="T15" fmla="*/ 1 h 2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"/>
                    <a:gd name="T25" fmla="*/ 0 h 20"/>
                    <a:gd name="T26" fmla="*/ 29 w 29"/>
                    <a:gd name="T27" fmla="*/ 20 h 2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" h="20">
                      <a:moveTo>
                        <a:pt x="19" y="10"/>
                      </a:move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9"/>
                      </a:lnTo>
                      <a:lnTo>
                        <a:pt x="9" y="19"/>
                      </a:lnTo>
                      <a:lnTo>
                        <a:pt x="19" y="19"/>
                      </a:lnTo>
                      <a:lnTo>
                        <a:pt x="28" y="10"/>
                      </a:lnTo>
                      <a:lnTo>
                        <a:pt x="19" y="1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2" name="AutoShape 63">
                  <a:extLst>
                    <a:ext uri="{FF2B5EF4-FFF2-40B4-BE49-F238E27FC236}">
                      <a16:creationId xmlns:a16="http://schemas.microsoft.com/office/drawing/2014/main" id="{0E2DE401-2255-DA07-1299-3E21570F57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10" y="3617"/>
                  <a:ext cx="64" cy="40"/>
                </a:xfrm>
                <a:custGeom>
                  <a:avLst/>
                  <a:gdLst>
                    <a:gd name="T0" fmla="*/ 1 w 97"/>
                    <a:gd name="T1" fmla="*/ 1 h 58"/>
                    <a:gd name="T2" fmla="*/ 1 w 97"/>
                    <a:gd name="T3" fmla="*/ 1 h 58"/>
                    <a:gd name="T4" fmla="*/ 1 w 97"/>
                    <a:gd name="T5" fmla="*/ 1 h 58"/>
                    <a:gd name="T6" fmla="*/ 1 w 97"/>
                    <a:gd name="T7" fmla="*/ 1 h 58"/>
                    <a:gd name="T8" fmla="*/ 1 w 97"/>
                    <a:gd name="T9" fmla="*/ 0 h 58"/>
                    <a:gd name="T10" fmla="*/ 1 w 97"/>
                    <a:gd name="T11" fmla="*/ 0 h 58"/>
                    <a:gd name="T12" fmla="*/ 0 w 97"/>
                    <a:gd name="T13" fmla="*/ 1 h 58"/>
                    <a:gd name="T14" fmla="*/ 1 w 97"/>
                    <a:gd name="T15" fmla="*/ 1 h 58"/>
                    <a:gd name="T16" fmla="*/ 1 w 97"/>
                    <a:gd name="T17" fmla="*/ 1 h 58"/>
                    <a:gd name="T18" fmla="*/ 1 w 97"/>
                    <a:gd name="T19" fmla="*/ 1 h 58"/>
                    <a:gd name="T20" fmla="*/ 1 w 97"/>
                    <a:gd name="T21" fmla="*/ 1 h 58"/>
                    <a:gd name="T22" fmla="*/ 1 w 97"/>
                    <a:gd name="T23" fmla="*/ 1 h 5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97"/>
                    <a:gd name="T37" fmla="*/ 0 h 58"/>
                    <a:gd name="T38" fmla="*/ 97 w 97"/>
                    <a:gd name="T39" fmla="*/ 58 h 58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97" h="58">
                      <a:moveTo>
                        <a:pt x="96" y="57"/>
                      </a:moveTo>
                      <a:lnTo>
                        <a:pt x="77" y="48"/>
                      </a:lnTo>
                      <a:lnTo>
                        <a:pt x="58" y="29"/>
                      </a:lnTo>
                      <a:lnTo>
                        <a:pt x="38" y="19"/>
                      </a:lnTo>
                      <a:lnTo>
                        <a:pt x="19" y="0"/>
                      </a:lnTo>
                      <a:lnTo>
                        <a:pt x="10" y="0"/>
                      </a:lnTo>
                      <a:lnTo>
                        <a:pt x="0" y="10"/>
                      </a:lnTo>
                      <a:lnTo>
                        <a:pt x="10" y="29"/>
                      </a:lnTo>
                      <a:lnTo>
                        <a:pt x="29" y="29"/>
                      </a:lnTo>
                      <a:lnTo>
                        <a:pt x="58" y="48"/>
                      </a:lnTo>
                      <a:lnTo>
                        <a:pt x="77" y="57"/>
                      </a:lnTo>
                      <a:lnTo>
                        <a:pt x="96" y="57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3" name="AutoShape 64">
                  <a:extLst>
                    <a:ext uri="{FF2B5EF4-FFF2-40B4-BE49-F238E27FC236}">
                      <a16:creationId xmlns:a16="http://schemas.microsoft.com/office/drawing/2014/main" id="{9E202B34-B03C-71A6-BE40-2304E5777D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48" y="3676"/>
                  <a:ext cx="64" cy="41"/>
                </a:xfrm>
                <a:custGeom>
                  <a:avLst/>
                  <a:gdLst>
                    <a:gd name="T0" fmla="*/ 1 w 97"/>
                    <a:gd name="T1" fmla="*/ 0 h 59"/>
                    <a:gd name="T2" fmla="*/ 1 w 97"/>
                    <a:gd name="T3" fmla="*/ 0 h 59"/>
                    <a:gd name="T4" fmla="*/ 1 w 97"/>
                    <a:gd name="T5" fmla="*/ 0 h 59"/>
                    <a:gd name="T6" fmla="*/ 1 w 97"/>
                    <a:gd name="T7" fmla="*/ 0 h 59"/>
                    <a:gd name="T8" fmla="*/ 1 w 97"/>
                    <a:gd name="T9" fmla="*/ 0 h 59"/>
                    <a:gd name="T10" fmla="*/ 0 w 97"/>
                    <a:gd name="T11" fmla="*/ 1 h 59"/>
                    <a:gd name="T12" fmla="*/ 0 w 97"/>
                    <a:gd name="T13" fmla="*/ 1 h 59"/>
                    <a:gd name="T14" fmla="*/ 1 w 97"/>
                    <a:gd name="T15" fmla="*/ 1 h 59"/>
                    <a:gd name="T16" fmla="*/ 1 w 97"/>
                    <a:gd name="T17" fmla="*/ 1 h 59"/>
                    <a:gd name="T18" fmla="*/ 1 w 97"/>
                    <a:gd name="T19" fmla="*/ 1 h 59"/>
                    <a:gd name="T20" fmla="*/ 1 w 97"/>
                    <a:gd name="T21" fmla="*/ 1 h 59"/>
                    <a:gd name="T22" fmla="*/ 1 w 97"/>
                    <a:gd name="T23" fmla="*/ 1 h 59"/>
                    <a:gd name="T24" fmla="*/ 1 w 97"/>
                    <a:gd name="T25" fmla="*/ 1 h 59"/>
                    <a:gd name="T26" fmla="*/ 1 w 97"/>
                    <a:gd name="T27" fmla="*/ 1 h 59"/>
                    <a:gd name="T28" fmla="*/ 1 w 97"/>
                    <a:gd name="T29" fmla="*/ 1 h 59"/>
                    <a:gd name="T30" fmla="*/ 1 w 97"/>
                    <a:gd name="T31" fmla="*/ 1 h 59"/>
                    <a:gd name="T32" fmla="*/ 1 w 97"/>
                    <a:gd name="T33" fmla="*/ 1 h 59"/>
                    <a:gd name="T34" fmla="*/ 1 w 97"/>
                    <a:gd name="T35" fmla="*/ 1 h 59"/>
                    <a:gd name="T36" fmla="*/ 1 w 97"/>
                    <a:gd name="T37" fmla="*/ 1 h 59"/>
                    <a:gd name="T38" fmla="*/ 1 w 97"/>
                    <a:gd name="T39" fmla="*/ 1 h 59"/>
                    <a:gd name="T40" fmla="*/ 1 w 97"/>
                    <a:gd name="T41" fmla="*/ 1 h 59"/>
                    <a:gd name="T42" fmla="*/ 1 w 97"/>
                    <a:gd name="T43" fmla="*/ 1 h 59"/>
                    <a:gd name="T44" fmla="*/ 1 w 97"/>
                    <a:gd name="T45" fmla="*/ 1 h 59"/>
                    <a:gd name="T46" fmla="*/ 1 w 97"/>
                    <a:gd name="T47" fmla="*/ 1 h 59"/>
                    <a:gd name="T48" fmla="*/ 1 w 97"/>
                    <a:gd name="T49" fmla="*/ 0 h 59"/>
                    <a:gd name="T50" fmla="*/ 1 w 97"/>
                    <a:gd name="T51" fmla="*/ 0 h 59"/>
                    <a:gd name="T52" fmla="*/ 1 w 97"/>
                    <a:gd name="T53" fmla="*/ 0 h 59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97"/>
                    <a:gd name="T82" fmla="*/ 0 h 59"/>
                    <a:gd name="T83" fmla="*/ 97 w 97"/>
                    <a:gd name="T84" fmla="*/ 59 h 59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97" h="59">
                      <a:moveTo>
                        <a:pt x="58" y="0"/>
                      </a:moveTo>
                      <a:lnTo>
                        <a:pt x="48" y="0"/>
                      </a:lnTo>
                      <a:lnTo>
                        <a:pt x="29" y="0"/>
                      </a:lnTo>
                      <a:lnTo>
                        <a:pt x="19" y="0"/>
                      </a:lnTo>
                      <a:lnTo>
                        <a:pt x="10" y="0"/>
                      </a:lnTo>
                      <a:lnTo>
                        <a:pt x="0" y="10"/>
                      </a:lnTo>
                      <a:lnTo>
                        <a:pt x="0" y="19"/>
                      </a:lnTo>
                      <a:lnTo>
                        <a:pt x="10" y="10"/>
                      </a:lnTo>
                      <a:lnTo>
                        <a:pt x="10" y="29"/>
                      </a:lnTo>
                      <a:lnTo>
                        <a:pt x="19" y="39"/>
                      </a:lnTo>
                      <a:lnTo>
                        <a:pt x="38" y="39"/>
                      </a:lnTo>
                      <a:lnTo>
                        <a:pt x="48" y="48"/>
                      </a:lnTo>
                      <a:lnTo>
                        <a:pt x="48" y="39"/>
                      </a:lnTo>
                      <a:lnTo>
                        <a:pt x="58" y="29"/>
                      </a:lnTo>
                      <a:lnTo>
                        <a:pt x="67" y="29"/>
                      </a:lnTo>
                      <a:lnTo>
                        <a:pt x="67" y="39"/>
                      </a:lnTo>
                      <a:lnTo>
                        <a:pt x="67" y="58"/>
                      </a:lnTo>
                      <a:lnTo>
                        <a:pt x="77" y="58"/>
                      </a:lnTo>
                      <a:lnTo>
                        <a:pt x="77" y="39"/>
                      </a:lnTo>
                      <a:lnTo>
                        <a:pt x="86" y="39"/>
                      </a:lnTo>
                      <a:lnTo>
                        <a:pt x="96" y="29"/>
                      </a:lnTo>
                      <a:lnTo>
                        <a:pt x="86" y="29"/>
                      </a:lnTo>
                      <a:lnTo>
                        <a:pt x="77" y="19"/>
                      </a:lnTo>
                      <a:lnTo>
                        <a:pt x="86" y="10"/>
                      </a:lnTo>
                      <a:lnTo>
                        <a:pt x="86" y="0"/>
                      </a:lnTo>
                      <a:lnTo>
                        <a:pt x="67" y="0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4" name="AutoShape 65">
                  <a:extLst>
                    <a:ext uri="{FF2B5EF4-FFF2-40B4-BE49-F238E27FC236}">
                      <a16:creationId xmlns:a16="http://schemas.microsoft.com/office/drawing/2014/main" id="{990DE642-DFC9-98ED-E63B-B762290DE87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17" y="3702"/>
                  <a:ext cx="20" cy="21"/>
                </a:xfrm>
                <a:custGeom>
                  <a:avLst/>
                  <a:gdLst>
                    <a:gd name="T0" fmla="*/ 1 w 30"/>
                    <a:gd name="T1" fmla="*/ 0 h 30"/>
                    <a:gd name="T2" fmla="*/ 0 w 30"/>
                    <a:gd name="T3" fmla="*/ 0 h 30"/>
                    <a:gd name="T4" fmla="*/ 0 w 30"/>
                    <a:gd name="T5" fmla="*/ 1 h 30"/>
                    <a:gd name="T6" fmla="*/ 1 w 30"/>
                    <a:gd name="T7" fmla="*/ 1 h 30"/>
                    <a:gd name="T8" fmla="*/ 1 w 30"/>
                    <a:gd name="T9" fmla="*/ 1 h 30"/>
                    <a:gd name="T10" fmla="*/ 1 w 30"/>
                    <a:gd name="T11" fmla="*/ 1 h 30"/>
                    <a:gd name="T12" fmla="*/ 1 w 30"/>
                    <a:gd name="T13" fmla="*/ 1 h 30"/>
                    <a:gd name="T14" fmla="*/ 1 w 30"/>
                    <a:gd name="T15" fmla="*/ 0 h 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"/>
                    <a:gd name="T25" fmla="*/ 0 h 30"/>
                    <a:gd name="T26" fmla="*/ 30 w 30"/>
                    <a:gd name="T27" fmla="*/ 30 h 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" h="30">
                      <a:moveTo>
                        <a:pt x="10" y="0"/>
                      </a:moveTo>
                      <a:lnTo>
                        <a:pt x="0" y="0"/>
                      </a:lnTo>
                      <a:lnTo>
                        <a:pt x="0" y="19"/>
                      </a:lnTo>
                      <a:lnTo>
                        <a:pt x="10" y="29"/>
                      </a:lnTo>
                      <a:lnTo>
                        <a:pt x="19" y="29"/>
                      </a:lnTo>
                      <a:lnTo>
                        <a:pt x="19" y="19"/>
                      </a:lnTo>
                      <a:lnTo>
                        <a:pt x="29" y="1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5" name="AutoShape 66">
                  <a:extLst>
                    <a:ext uri="{FF2B5EF4-FFF2-40B4-BE49-F238E27FC236}">
                      <a16:creationId xmlns:a16="http://schemas.microsoft.com/office/drawing/2014/main" id="{BB67E082-B0F0-744C-0A0B-F1EA363585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42" y="3716"/>
                  <a:ext cx="32" cy="20"/>
                </a:xfrm>
                <a:custGeom>
                  <a:avLst/>
                  <a:gdLst>
                    <a:gd name="T0" fmla="*/ 1 w 49"/>
                    <a:gd name="T1" fmla="*/ 0 h 29"/>
                    <a:gd name="T2" fmla="*/ 0 w 49"/>
                    <a:gd name="T3" fmla="*/ 1 h 29"/>
                    <a:gd name="T4" fmla="*/ 1 w 49"/>
                    <a:gd name="T5" fmla="*/ 1 h 29"/>
                    <a:gd name="T6" fmla="*/ 1 w 49"/>
                    <a:gd name="T7" fmla="*/ 1 h 29"/>
                    <a:gd name="T8" fmla="*/ 1 w 49"/>
                    <a:gd name="T9" fmla="*/ 1 h 29"/>
                    <a:gd name="T10" fmla="*/ 1 w 49"/>
                    <a:gd name="T11" fmla="*/ 1 h 29"/>
                    <a:gd name="T12" fmla="*/ 1 w 49"/>
                    <a:gd name="T13" fmla="*/ 0 h 29"/>
                    <a:gd name="T14" fmla="*/ 1 w 49"/>
                    <a:gd name="T15" fmla="*/ 0 h 2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49"/>
                    <a:gd name="T25" fmla="*/ 0 h 29"/>
                    <a:gd name="T26" fmla="*/ 49 w 49"/>
                    <a:gd name="T27" fmla="*/ 29 h 2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49" h="29">
                      <a:moveTo>
                        <a:pt x="10" y="0"/>
                      </a:moveTo>
                      <a:lnTo>
                        <a:pt x="0" y="9"/>
                      </a:lnTo>
                      <a:lnTo>
                        <a:pt x="19" y="19"/>
                      </a:lnTo>
                      <a:lnTo>
                        <a:pt x="29" y="28"/>
                      </a:lnTo>
                      <a:lnTo>
                        <a:pt x="38" y="28"/>
                      </a:lnTo>
                      <a:lnTo>
                        <a:pt x="48" y="19"/>
                      </a:lnTo>
                      <a:lnTo>
                        <a:pt x="29" y="0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6" name="AutoShape 67">
                  <a:extLst>
                    <a:ext uri="{FF2B5EF4-FFF2-40B4-BE49-F238E27FC236}">
                      <a16:creationId xmlns:a16="http://schemas.microsoft.com/office/drawing/2014/main" id="{3AFE878C-D007-2820-D076-F828CB1770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25" y="3689"/>
                  <a:ext cx="19" cy="47"/>
                </a:xfrm>
                <a:custGeom>
                  <a:avLst/>
                  <a:gdLst>
                    <a:gd name="T0" fmla="*/ 1 w 29"/>
                    <a:gd name="T1" fmla="*/ 0 h 68"/>
                    <a:gd name="T2" fmla="*/ 1 w 29"/>
                    <a:gd name="T3" fmla="*/ 1 h 68"/>
                    <a:gd name="T4" fmla="*/ 1 w 29"/>
                    <a:gd name="T5" fmla="*/ 1 h 68"/>
                    <a:gd name="T6" fmla="*/ 1 w 29"/>
                    <a:gd name="T7" fmla="*/ 1 h 68"/>
                    <a:gd name="T8" fmla="*/ 0 w 29"/>
                    <a:gd name="T9" fmla="*/ 1 h 68"/>
                    <a:gd name="T10" fmla="*/ 0 w 29"/>
                    <a:gd name="T11" fmla="*/ 1 h 68"/>
                    <a:gd name="T12" fmla="*/ 1 w 29"/>
                    <a:gd name="T13" fmla="*/ 1 h 68"/>
                    <a:gd name="T14" fmla="*/ 1 w 29"/>
                    <a:gd name="T15" fmla="*/ 1 h 68"/>
                    <a:gd name="T16" fmla="*/ 1 w 29"/>
                    <a:gd name="T17" fmla="*/ 1 h 68"/>
                    <a:gd name="T18" fmla="*/ 1 w 29"/>
                    <a:gd name="T19" fmla="*/ 1 h 68"/>
                    <a:gd name="T20" fmla="*/ 1 w 29"/>
                    <a:gd name="T21" fmla="*/ 1 h 68"/>
                    <a:gd name="T22" fmla="*/ 1 w 29"/>
                    <a:gd name="T23" fmla="*/ 1 h 68"/>
                    <a:gd name="T24" fmla="*/ 1 w 29"/>
                    <a:gd name="T25" fmla="*/ 1 h 68"/>
                    <a:gd name="T26" fmla="*/ 1 w 29"/>
                    <a:gd name="T27" fmla="*/ 1 h 68"/>
                    <a:gd name="T28" fmla="*/ 1 w 29"/>
                    <a:gd name="T29" fmla="*/ 0 h 68"/>
                    <a:gd name="T30" fmla="*/ 1 w 29"/>
                    <a:gd name="T31" fmla="*/ 0 h 6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9"/>
                    <a:gd name="T49" fmla="*/ 0 h 68"/>
                    <a:gd name="T50" fmla="*/ 29 w 29"/>
                    <a:gd name="T51" fmla="*/ 68 h 68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9" h="68">
                      <a:moveTo>
                        <a:pt x="9" y="0"/>
                      </a:moveTo>
                      <a:lnTo>
                        <a:pt x="9" y="10"/>
                      </a:lnTo>
                      <a:lnTo>
                        <a:pt x="19" y="29"/>
                      </a:lnTo>
                      <a:lnTo>
                        <a:pt x="19" y="38"/>
                      </a:lnTo>
                      <a:lnTo>
                        <a:pt x="0" y="29"/>
                      </a:lnTo>
                      <a:lnTo>
                        <a:pt x="0" y="38"/>
                      </a:lnTo>
                      <a:lnTo>
                        <a:pt x="9" y="57"/>
                      </a:lnTo>
                      <a:lnTo>
                        <a:pt x="19" y="57"/>
                      </a:lnTo>
                      <a:lnTo>
                        <a:pt x="28" y="67"/>
                      </a:lnTo>
                      <a:lnTo>
                        <a:pt x="19" y="48"/>
                      </a:lnTo>
                      <a:lnTo>
                        <a:pt x="28" y="38"/>
                      </a:lnTo>
                      <a:lnTo>
                        <a:pt x="28" y="29"/>
                      </a:lnTo>
                      <a:lnTo>
                        <a:pt x="28" y="19"/>
                      </a:lnTo>
                      <a:lnTo>
                        <a:pt x="19" y="10"/>
                      </a:lnTo>
                      <a:lnTo>
                        <a:pt x="19" y="0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7" name="AutoShape 68">
                  <a:extLst>
                    <a:ext uri="{FF2B5EF4-FFF2-40B4-BE49-F238E27FC236}">
                      <a16:creationId xmlns:a16="http://schemas.microsoft.com/office/drawing/2014/main" id="{77AC66B6-CF86-E0F5-581E-44484E7E1E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55" y="3788"/>
                  <a:ext cx="26" cy="14"/>
                </a:xfrm>
                <a:custGeom>
                  <a:avLst/>
                  <a:gdLst>
                    <a:gd name="T0" fmla="*/ 1 w 39"/>
                    <a:gd name="T1" fmla="*/ 0 h 20"/>
                    <a:gd name="T2" fmla="*/ 1 w 39"/>
                    <a:gd name="T3" fmla="*/ 0 h 20"/>
                    <a:gd name="T4" fmla="*/ 0 w 39"/>
                    <a:gd name="T5" fmla="*/ 1 h 20"/>
                    <a:gd name="T6" fmla="*/ 0 w 39"/>
                    <a:gd name="T7" fmla="*/ 1 h 20"/>
                    <a:gd name="T8" fmla="*/ 1 w 39"/>
                    <a:gd name="T9" fmla="*/ 1 h 20"/>
                    <a:gd name="T10" fmla="*/ 1 w 39"/>
                    <a:gd name="T11" fmla="*/ 1 h 20"/>
                    <a:gd name="T12" fmla="*/ 1 w 39"/>
                    <a:gd name="T13" fmla="*/ 0 h 2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9"/>
                    <a:gd name="T22" fmla="*/ 0 h 20"/>
                    <a:gd name="T23" fmla="*/ 39 w 39"/>
                    <a:gd name="T24" fmla="*/ 20 h 2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9" h="20">
                      <a:moveTo>
                        <a:pt x="38" y="0"/>
                      </a:moveTo>
                      <a:lnTo>
                        <a:pt x="29" y="0"/>
                      </a:lnTo>
                      <a:lnTo>
                        <a:pt x="0" y="10"/>
                      </a:lnTo>
                      <a:lnTo>
                        <a:pt x="0" y="19"/>
                      </a:lnTo>
                      <a:lnTo>
                        <a:pt x="29" y="19"/>
                      </a:lnTo>
                      <a:lnTo>
                        <a:pt x="38" y="10"/>
                      </a:lnTo>
                      <a:lnTo>
                        <a:pt x="38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8" name="AutoShape 69">
                  <a:extLst>
                    <a:ext uri="{FF2B5EF4-FFF2-40B4-BE49-F238E27FC236}">
                      <a16:creationId xmlns:a16="http://schemas.microsoft.com/office/drawing/2014/main" id="{148F2118-6279-6EBC-C077-1C329BDBAB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86" y="3795"/>
                  <a:ext cx="39" cy="27"/>
                </a:xfrm>
                <a:custGeom>
                  <a:avLst/>
                  <a:gdLst>
                    <a:gd name="T0" fmla="*/ 1 w 59"/>
                    <a:gd name="T1" fmla="*/ 0 h 39"/>
                    <a:gd name="T2" fmla="*/ 1 w 59"/>
                    <a:gd name="T3" fmla="*/ 0 h 39"/>
                    <a:gd name="T4" fmla="*/ 1 w 59"/>
                    <a:gd name="T5" fmla="*/ 1 h 39"/>
                    <a:gd name="T6" fmla="*/ 0 w 59"/>
                    <a:gd name="T7" fmla="*/ 1 h 39"/>
                    <a:gd name="T8" fmla="*/ 1 w 59"/>
                    <a:gd name="T9" fmla="*/ 1 h 39"/>
                    <a:gd name="T10" fmla="*/ 1 w 59"/>
                    <a:gd name="T11" fmla="*/ 1 h 39"/>
                    <a:gd name="T12" fmla="*/ 1 w 59"/>
                    <a:gd name="T13" fmla="*/ 1 h 39"/>
                    <a:gd name="T14" fmla="*/ 1 w 59"/>
                    <a:gd name="T15" fmla="*/ 1 h 39"/>
                    <a:gd name="T16" fmla="*/ 1 w 59"/>
                    <a:gd name="T17" fmla="*/ 1 h 39"/>
                    <a:gd name="T18" fmla="*/ 1 w 59"/>
                    <a:gd name="T19" fmla="*/ 1 h 39"/>
                    <a:gd name="T20" fmla="*/ 1 w 59"/>
                    <a:gd name="T21" fmla="*/ 1 h 39"/>
                    <a:gd name="T22" fmla="*/ 1 w 59"/>
                    <a:gd name="T23" fmla="*/ 0 h 39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9"/>
                    <a:gd name="T37" fmla="*/ 0 h 39"/>
                    <a:gd name="T38" fmla="*/ 59 w 59"/>
                    <a:gd name="T39" fmla="*/ 39 h 39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9" h="39">
                      <a:moveTo>
                        <a:pt x="39" y="0"/>
                      </a:moveTo>
                      <a:lnTo>
                        <a:pt x="29" y="0"/>
                      </a:lnTo>
                      <a:lnTo>
                        <a:pt x="10" y="10"/>
                      </a:lnTo>
                      <a:lnTo>
                        <a:pt x="0" y="19"/>
                      </a:lnTo>
                      <a:lnTo>
                        <a:pt x="19" y="19"/>
                      </a:lnTo>
                      <a:lnTo>
                        <a:pt x="29" y="19"/>
                      </a:lnTo>
                      <a:lnTo>
                        <a:pt x="29" y="38"/>
                      </a:lnTo>
                      <a:lnTo>
                        <a:pt x="39" y="38"/>
                      </a:lnTo>
                      <a:lnTo>
                        <a:pt x="48" y="19"/>
                      </a:lnTo>
                      <a:lnTo>
                        <a:pt x="58" y="19"/>
                      </a:lnTo>
                      <a:lnTo>
                        <a:pt x="58" y="10"/>
                      </a:lnTo>
                      <a:lnTo>
                        <a:pt x="39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29" name="AutoShape 70">
                  <a:extLst>
                    <a:ext uri="{FF2B5EF4-FFF2-40B4-BE49-F238E27FC236}">
                      <a16:creationId xmlns:a16="http://schemas.microsoft.com/office/drawing/2014/main" id="{7990B133-24DB-23BC-0497-C0C877983A1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43" y="3603"/>
                  <a:ext cx="114" cy="152"/>
                </a:xfrm>
                <a:custGeom>
                  <a:avLst/>
                  <a:gdLst>
                    <a:gd name="T0" fmla="*/ 1 w 174"/>
                    <a:gd name="T1" fmla="*/ 1 h 222"/>
                    <a:gd name="T2" fmla="*/ 1 w 174"/>
                    <a:gd name="T3" fmla="*/ 1 h 222"/>
                    <a:gd name="T4" fmla="*/ 1 w 174"/>
                    <a:gd name="T5" fmla="*/ 1 h 222"/>
                    <a:gd name="T6" fmla="*/ 1 w 174"/>
                    <a:gd name="T7" fmla="*/ 1 h 222"/>
                    <a:gd name="T8" fmla="*/ 1 w 174"/>
                    <a:gd name="T9" fmla="*/ 0 h 222"/>
                    <a:gd name="T10" fmla="*/ 1 w 174"/>
                    <a:gd name="T11" fmla="*/ 1 h 222"/>
                    <a:gd name="T12" fmla="*/ 1 w 174"/>
                    <a:gd name="T13" fmla="*/ 1 h 222"/>
                    <a:gd name="T14" fmla="*/ 1 w 174"/>
                    <a:gd name="T15" fmla="*/ 1 h 222"/>
                    <a:gd name="T16" fmla="*/ 1 w 174"/>
                    <a:gd name="T17" fmla="*/ 1 h 222"/>
                    <a:gd name="T18" fmla="*/ 1 w 174"/>
                    <a:gd name="T19" fmla="*/ 1 h 222"/>
                    <a:gd name="T20" fmla="*/ 0 w 174"/>
                    <a:gd name="T21" fmla="*/ 1 h 222"/>
                    <a:gd name="T22" fmla="*/ 1 w 174"/>
                    <a:gd name="T23" fmla="*/ 1 h 222"/>
                    <a:gd name="T24" fmla="*/ 1 w 174"/>
                    <a:gd name="T25" fmla="*/ 1 h 222"/>
                    <a:gd name="T26" fmla="*/ 1 w 174"/>
                    <a:gd name="T27" fmla="*/ 1 h 222"/>
                    <a:gd name="T28" fmla="*/ 1 w 174"/>
                    <a:gd name="T29" fmla="*/ 1 h 222"/>
                    <a:gd name="T30" fmla="*/ 1 w 174"/>
                    <a:gd name="T31" fmla="*/ 1 h 222"/>
                    <a:gd name="T32" fmla="*/ 1 w 174"/>
                    <a:gd name="T33" fmla="*/ 1 h 222"/>
                    <a:gd name="T34" fmla="*/ 1 w 174"/>
                    <a:gd name="T35" fmla="*/ 1 h 222"/>
                    <a:gd name="T36" fmla="*/ 1 w 174"/>
                    <a:gd name="T37" fmla="*/ 1 h 222"/>
                    <a:gd name="T38" fmla="*/ 1 w 174"/>
                    <a:gd name="T39" fmla="*/ 1 h 222"/>
                    <a:gd name="T40" fmla="*/ 1 w 174"/>
                    <a:gd name="T41" fmla="*/ 1 h 222"/>
                    <a:gd name="T42" fmla="*/ 1 w 174"/>
                    <a:gd name="T43" fmla="*/ 1 h 222"/>
                    <a:gd name="T44" fmla="*/ 1 w 174"/>
                    <a:gd name="T45" fmla="*/ 1 h 222"/>
                    <a:gd name="T46" fmla="*/ 1 w 174"/>
                    <a:gd name="T47" fmla="*/ 1 h 222"/>
                    <a:gd name="T48" fmla="*/ 1 w 174"/>
                    <a:gd name="T49" fmla="*/ 1 h 222"/>
                    <a:gd name="T50" fmla="*/ 1 w 174"/>
                    <a:gd name="T51" fmla="*/ 2 h 222"/>
                    <a:gd name="T52" fmla="*/ 1 w 174"/>
                    <a:gd name="T53" fmla="*/ 2 h 222"/>
                    <a:gd name="T54" fmla="*/ 1 w 174"/>
                    <a:gd name="T55" fmla="*/ 2 h 222"/>
                    <a:gd name="T56" fmla="*/ 1 w 174"/>
                    <a:gd name="T57" fmla="*/ 3 h 222"/>
                    <a:gd name="T58" fmla="*/ 1 w 174"/>
                    <a:gd name="T59" fmla="*/ 3 h 222"/>
                    <a:gd name="T60" fmla="*/ 1 w 174"/>
                    <a:gd name="T61" fmla="*/ 3 h 222"/>
                    <a:gd name="T62" fmla="*/ 1 w 174"/>
                    <a:gd name="T63" fmla="*/ 3 h 222"/>
                    <a:gd name="T64" fmla="*/ 2 w 174"/>
                    <a:gd name="T65" fmla="*/ 3 h 222"/>
                    <a:gd name="T66" fmla="*/ 2 w 174"/>
                    <a:gd name="T67" fmla="*/ 2 h 222"/>
                    <a:gd name="T68" fmla="*/ 1 w 174"/>
                    <a:gd name="T69" fmla="*/ 1 h 222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74"/>
                    <a:gd name="T106" fmla="*/ 0 h 222"/>
                    <a:gd name="T107" fmla="*/ 174 w 174"/>
                    <a:gd name="T108" fmla="*/ 222 h 222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74" h="222">
                      <a:moveTo>
                        <a:pt x="154" y="29"/>
                      </a:moveTo>
                      <a:lnTo>
                        <a:pt x="144" y="19"/>
                      </a:lnTo>
                      <a:lnTo>
                        <a:pt x="135" y="10"/>
                      </a:lnTo>
                      <a:lnTo>
                        <a:pt x="106" y="10"/>
                      </a:lnTo>
                      <a:lnTo>
                        <a:pt x="87" y="0"/>
                      </a:lnTo>
                      <a:lnTo>
                        <a:pt x="67" y="10"/>
                      </a:lnTo>
                      <a:lnTo>
                        <a:pt x="48" y="29"/>
                      </a:lnTo>
                      <a:lnTo>
                        <a:pt x="38" y="38"/>
                      </a:lnTo>
                      <a:lnTo>
                        <a:pt x="19" y="38"/>
                      </a:lnTo>
                      <a:lnTo>
                        <a:pt x="10" y="48"/>
                      </a:lnTo>
                      <a:lnTo>
                        <a:pt x="0" y="58"/>
                      </a:lnTo>
                      <a:lnTo>
                        <a:pt x="19" y="67"/>
                      </a:lnTo>
                      <a:lnTo>
                        <a:pt x="29" y="67"/>
                      </a:lnTo>
                      <a:lnTo>
                        <a:pt x="10" y="67"/>
                      </a:lnTo>
                      <a:lnTo>
                        <a:pt x="10" y="77"/>
                      </a:lnTo>
                      <a:lnTo>
                        <a:pt x="10" y="96"/>
                      </a:lnTo>
                      <a:lnTo>
                        <a:pt x="19" y="106"/>
                      </a:lnTo>
                      <a:lnTo>
                        <a:pt x="38" y="106"/>
                      </a:lnTo>
                      <a:lnTo>
                        <a:pt x="67" y="96"/>
                      </a:lnTo>
                      <a:lnTo>
                        <a:pt x="87" y="77"/>
                      </a:lnTo>
                      <a:lnTo>
                        <a:pt x="96" y="77"/>
                      </a:lnTo>
                      <a:lnTo>
                        <a:pt x="106" y="96"/>
                      </a:lnTo>
                      <a:lnTo>
                        <a:pt x="96" y="106"/>
                      </a:lnTo>
                      <a:lnTo>
                        <a:pt x="67" y="125"/>
                      </a:lnTo>
                      <a:lnTo>
                        <a:pt x="38" y="125"/>
                      </a:lnTo>
                      <a:lnTo>
                        <a:pt x="29" y="135"/>
                      </a:lnTo>
                      <a:lnTo>
                        <a:pt x="10" y="154"/>
                      </a:lnTo>
                      <a:lnTo>
                        <a:pt x="10" y="173"/>
                      </a:lnTo>
                      <a:lnTo>
                        <a:pt x="29" y="192"/>
                      </a:lnTo>
                      <a:lnTo>
                        <a:pt x="58" y="202"/>
                      </a:lnTo>
                      <a:lnTo>
                        <a:pt x="77" y="211"/>
                      </a:lnTo>
                      <a:lnTo>
                        <a:pt x="115" y="221"/>
                      </a:lnTo>
                      <a:lnTo>
                        <a:pt x="163" y="221"/>
                      </a:lnTo>
                      <a:lnTo>
                        <a:pt x="173" y="173"/>
                      </a:lnTo>
                      <a:lnTo>
                        <a:pt x="154" y="29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30" name="AutoShape 71">
                  <a:extLst>
                    <a:ext uri="{FF2B5EF4-FFF2-40B4-BE49-F238E27FC236}">
                      <a16:creationId xmlns:a16="http://schemas.microsoft.com/office/drawing/2014/main" id="{CFCB5D72-35B1-FC56-40BF-80DC1682BD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42" y="3742"/>
                  <a:ext cx="215" cy="41"/>
                </a:xfrm>
                <a:custGeom>
                  <a:avLst/>
                  <a:gdLst>
                    <a:gd name="T0" fmla="*/ 3 w 327"/>
                    <a:gd name="T1" fmla="*/ 1 h 59"/>
                    <a:gd name="T2" fmla="*/ 3 w 327"/>
                    <a:gd name="T3" fmla="*/ 1 h 59"/>
                    <a:gd name="T4" fmla="*/ 2 w 327"/>
                    <a:gd name="T5" fmla="*/ 1 h 59"/>
                    <a:gd name="T6" fmla="*/ 2 w 327"/>
                    <a:gd name="T7" fmla="*/ 1 h 59"/>
                    <a:gd name="T8" fmla="*/ 1 w 327"/>
                    <a:gd name="T9" fmla="*/ 1 h 59"/>
                    <a:gd name="T10" fmla="*/ 1 w 327"/>
                    <a:gd name="T11" fmla="*/ 0 h 59"/>
                    <a:gd name="T12" fmla="*/ 1 w 327"/>
                    <a:gd name="T13" fmla="*/ 0 h 59"/>
                    <a:gd name="T14" fmla="*/ 1 w 327"/>
                    <a:gd name="T15" fmla="*/ 0 h 59"/>
                    <a:gd name="T16" fmla="*/ 1 w 327"/>
                    <a:gd name="T17" fmla="*/ 1 h 59"/>
                    <a:gd name="T18" fmla="*/ 1 w 327"/>
                    <a:gd name="T19" fmla="*/ 1 h 59"/>
                    <a:gd name="T20" fmla="*/ 1 w 327"/>
                    <a:gd name="T21" fmla="*/ 1 h 59"/>
                    <a:gd name="T22" fmla="*/ 1 w 327"/>
                    <a:gd name="T23" fmla="*/ 1 h 59"/>
                    <a:gd name="T24" fmla="*/ 1 w 327"/>
                    <a:gd name="T25" fmla="*/ 1 h 59"/>
                    <a:gd name="T26" fmla="*/ 0 w 327"/>
                    <a:gd name="T27" fmla="*/ 1 h 59"/>
                    <a:gd name="T28" fmla="*/ 1 w 327"/>
                    <a:gd name="T29" fmla="*/ 1 h 59"/>
                    <a:gd name="T30" fmla="*/ 1 w 327"/>
                    <a:gd name="T31" fmla="*/ 1 h 59"/>
                    <a:gd name="T32" fmla="*/ 1 w 327"/>
                    <a:gd name="T33" fmla="*/ 1 h 59"/>
                    <a:gd name="T34" fmla="*/ 1 w 327"/>
                    <a:gd name="T35" fmla="*/ 1 h 59"/>
                    <a:gd name="T36" fmla="*/ 1 w 327"/>
                    <a:gd name="T37" fmla="*/ 1 h 59"/>
                    <a:gd name="T38" fmla="*/ 1 w 327"/>
                    <a:gd name="T39" fmla="*/ 1 h 59"/>
                    <a:gd name="T40" fmla="*/ 2 w 327"/>
                    <a:gd name="T41" fmla="*/ 1 h 59"/>
                    <a:gd name="T42" fmla="*/ 2 w 327"/>
                    <a:gd name="T43" fmla="*/ 1 h 59"/>
                    <a:gd name="T44" fmla="*/ 3 w 327"/>
                    <a:gd name="T45" fmla="*/ 1 h 59"/>
                    <a:gd name="T46" fmla="*/ 3 w 327"/>
                    <a:gd name="T47" fmla="*/ 1 h 59"/>
                    <a:gd name="T48" fmla="*/ 3 w 327"/>
                    <a:gd name="T49" fmla="*/ 1 h 59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327"/>
                    <a:gd name="T76" fmla="*/ 0 h 59"/>
                    <a:gd name="T77" fmla="*/ 327 w 327"/>
                    <a:gd name="T78" fmla="*/ 59 h 59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327" h="59">
                      <a:moveTo>
                        <a:pt x="316" y="29"/>
                      </a:moveTo>
                      <a:lnTo>
                        <a:pt x="278" y="29"/>
                      </a:lnTo>
                      <a:lnTo>
                        <a:pt x="221" y="19"/>
                      </a:lnTo>
                      <a:lnTo>
                        <a:pt x="192" y="19"/>
                      </a:lnTo>
                      <a:lnTo>
                        <a:pt x="153" y="10"/>
                      </a:lnTo>
                      <a:lnTo>
                        <a:pt x="105" y="0"/>
                      </a:lnTo>
                      <a:lnTo>
                        <a:pt x="86" y="0"/>
                      </a:lnTo>
                      <a:lnTo>
                        <a:pt x="77" y="0"/>
                      </a:lnTo>
                      <a:lnTo>
                        <a:pt x="86" y="10"/>
                      </a:lnTo>
                      <a:lnTo>
                        <a:pt x="105" y="29"/>
                      </a:lnTo>
                      <a:lnTo>
                        <a:pt x="77" y="19"/>
                      </a:lnTo>
                      <a:lnTo>
                        <a:pt x="48" y="10"/>
                      </a:lnTo>
                      <a:lnTo>
                        <a:pt x="19" y="10"/>
                      </a:lnTo>
                      <a:lnTo>
                        <a:pt x="0" y="10"/>
                      </a:lnTo>
                      <a:lnTo>
                        <a:pt x="29" y="19"/>
                      </a:lnTo>
                      <a:lnTo>
                        <a:pt x="38" y="29"/>
                      </a:lnTo>
                      <a:lnTo>
                        <a:pt x="77" y="39"/>
                      </a:lnTo>
                      <a:lnTo>
                        <a:pt x="96" y="39"/>
                      </a:lnTo>
                      <a:lnTo>
                        <a:pt x="115" y="48"/>
                      </a:lnTo>
                      <a:lnTo>
                        <a:pt x="153" y="58"/>
                      </a:lnTo>
                      <a:lnTo>
                        <a:pt x="182" y="58"/>
                      </a:lnTo>
                      <a:lnTo>
                        <a:pt x="221" y="48"/>
                      </a:lnTo>
                      <a:lnTo>
                        <a:pt x="278" y="48"/>
                      </a:lnTo>
                      <a:lnTo>
                        <a:pt x="326" y="58"/>
                      </a:lnTo>
                      <a:lnTo>
                        <a:pt x="316" y="29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31" name="AutoShape 72">
                  <a:extLst>
                    <a:ext uri="{FF2B5EF4-FFF2-40B4-BE49-F238E27FC236}">
                      <a16:creationId xmlns:a16="http://schemas.microsoft.com/office/drawing/2014/main" id="{CF9EDE25-FFEE-6DB1-0132-F14435D3C14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81" y="3788"/>
                  <a:ext cx="95" cy="86"/>
                </a:xfrm>
                <a:custGeom>
                  <a:avLst/>
                  <a:gdLst>
                    <a:gd name="T0" fmla="*/ 1 w 145"/>
                    <a:gd name="T1" fmla="*/ 1 h 126"/>
                    <a:gd name="T2" fmla="*/ 1 w 145"/>
                    <a:gd name="T3" fmla="*/ 1 h 126"/>
                    <a:gd name="T4" fmla="*/ 1 w 145"/>
                    <a:gd name="T5" fmla="*/ 1 h 126"/>
                    <a:gd name="T6" fmla="*/ 1 w 145"/>
                    <a:gd name="T7" fmla="*/ 1 h 126"/>
                    <a:gd name="T8" fmla="*/ 1 w 145"/>
                    <a:gd name="T9" fmla="*/ 1 h 126"/>
                    <a:gd name="T10" fmla="*/ 1 w 145"/>
                    <a:gd name="T11" fmla="*/ 1 h 126"/>
                    <a:gd name="T12" fmla="*/ 1 w 145"/>
                    <a:gd name="T13" fmla="*/ 1 h 126"/>
                    <a:gd name="T14" fmla="*/ 1 w 145"/>
                    <a:gd name="T15" fmla="*/ 1 h 126"/>
                    <a:gd name="T16" fmla="*/ 1 w 145"/>
                    <a:gd name="T17" fmla="*/ 1 h 126"/>
                    <a:gd name="T18" fmla="*/ 1 w 145"/>
                    <a:gd name="T19" fmla="*/ 1 h 126"/>
                    <a:gd name="T20" fmla="*/ 1 w 145"/>
                    <a:gd name="T21" fmla="*/ 1 h 126"/>
                    <a:gd name="T22" fmla="*/ 1 w 145"/>
                    <a:gd name="T23" fmla="*/ 1 h 126"/>
                    <a:gd name="T24" fmla="*/ 1 w 145"/>
                    <a:gd name="T25" fmla="*/ 1 h 126"/>
                    <a:gd name="T26" fmla="*/ 1 w 145"/>
                    <a:gd name="T27" fmla="*/ 1 h 126"/>
                    <a:gd name="T28" fmla="*/ 1 w 145"/>
                    <a:gd name="T29" fmla="*/ 1 h 126"/>
                    <a:gd name="T30" fmla="*/ 1 w 145"/>
                    <a:gd name="T31" fmla="*/ 1 h 126"/>
                    <a:gd name="T32" fmla="*/ 1 w 145"/>
                    <a:gd name="T33" fmla="*/ 1 h 126"/>
                    <a:gd name="T34" fmla="*/ 1 w 145"/>
                    <a:gd name="T35" fmla="*/ 1 h 126"/>
                    <a:gd name="T36" fmla="*/ 1 w 145"/>
                    <a:gd name="T37" fmla="*/ 1 h 126"/>
                    <a:gd name="T38" fmla="*/ 1 w 145"/>
                    <a:gd name="T39" fmla="*/ 1 h 126"/>
                    <a:gd name="T40" fmla="*/ 1 w 145"/>
                    <a:gd name="T41" fmla="*/ 1 h 126"/>
                    <a:gd name="T42" fmla="*/ 1 w 145"/>
                    <a:gd name="T43" fmla="*/ 1 h 126"/>
                    <a:gd name="T44" fmla="*/ 1 w 145"/>
                    <a:gd name="T45" fmla="*/ 1 h 126"/>
                    <a:gd name="T46" fmla="*/ 1 w 145"/>
                    <a:gd name="T47" fmla="*/ 1 h 126"/>
                    <a:gd name="T48" fmla="*/ 1 w 145"/>
                    <a:gd name="T49" fmla="*/ 1 h 126"/>
                    <a:gd name="T50" fmla="*/ 1 w 145"/>
                    <a:gd name="T51" fmla="*/ 1 h 126"/>
                    <a:gd name="T52" fmla="*/ 1 w 145"/>
                    <a:gd name="T53" fmla="*/ 1 h 126"/>
                    <a:gd name="T54" fmla="*/ 1 w 145"/>
                    <a:gd name="T55" fmla="*/ 1 h 126"/>
                    <a:gd name="T56" fmla="*/ 1 w 145"/>
                    <a:gd name="T57" fmla="*/ 1 h 126"/>
                    <a:gd name="T58" fmla="*/ 1 w 145"/>
                    <a:gd name="T59" fmla="*/ 1 h 126"/>
                    <a:gd name="T60" fmla="*/ 1 w 145"/>
                    <a:gd name="T61" fmla="*/ 1 h 126"/>
                    <a:gd name="T62" fmla="*/ 1 w 145"/>
                    <a:gd name="T63" fmla="*/ 1 h 126"/>
                    <a:gd name="T64" fmla="*/ 1 w 145"/>
                    <a:gd name="T65" fmla="*/ 1 h 126"/>
                    <a:gd name="T66" fmla="*/ 1 w 145"/>
                    <a:gd name="T67" fmla="*/ 1 h 126"/>
                    <a:gd name="T68" fmla="*/ 1 w 145"/>
                    <a:gd name="T69" fmla="*/ 1 h 126"/>
                    <a:gd name="T70" fmla="*/ 1 w 145"/>
                    <a:gd name="T71" fmla="*/ 1 h 126"/>
                    <a:gd name="T72" fmla="*/ 0 w 145"/>
                    <a:gd name="T73" fmla="*/ 1 h 126"/>
                    <a:gd name="T74" fmla="*/ 0 w 145"/>
                    <a:gd name="T75" fmla="*/ 1 h 126"/>
                    <a:gd name="T76" fmla="*/ 0 w 145"/>
                    <a:gd name="T77" fmla="*/ 1 h 126"/>
                    <a:gd name="T78" fmla="*/ 1 w 145"/>
                    <a:gd name="T79" fmla="*/ 1 h 126"/>
                    <a:gd name="T80" fmla="*/ 1 w 145"/>
                    <a:gd name="T81" fmla="*/ 1 h 126"/>
                    <a:gd name="T82" fmla="*/ 1 w 145"/>
                    <a:gd name="T83" fmla="*/ 0 h 126"/>
                    <a:gd name="T84" fmla="*/ 1 w 145"/>
                    <a:gd name="T85" fmla="*/ 0 h 126"/>
                    <a:gd name="T86" fmla="*/ 1 w 145"/>
                    <a:gd name="T87" fmla="*/ 1 h 12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45"/>
                    <a:gd name="T133" fmla="*/ 0 h 126"/>
                    <a:gd name="T134" fmla="*/ 145 w 145"/>
                    <a:gd name="T135" fmla="*/ 126 h 12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45" h="126">
                      <a:moveTo>
                        <a:pt x="125" y="10"/>
                      </a:moveTo>
                      <a:lnTo>
                        <a:pt x="134" y="19"/>
                      </a:lnTo>
                      <a:lnTo>
                        <a:pt x="134" y="29"/>
                      </a:lnTo>
                      <a:lnTo>
                        <a:pt x="125" y="29"/>
                      </a:lnTo>
                      <a:lnTo>
                        <a:pt x="106" y="19"/>
                      </a:lnTo>
                      <a:lnTo>
                        <a:pt x="106" y="29"/>
                      </a:lnTo>
                      <a:lnTo>
                        <a:pt x="106" y="38"/>
                      </a:lnTo>
                      <a:lnTo>
                        <a:pt x="125" y="48"/>
                      </a:lnTo>
                      <a:lnTo>
                        <a:pt x="134" y="58"/>
                      </a:lnTo>
                      <a:lnTo>
                        <a:pt x="125" y="67"/>
                      </a:lnTo>
                      <a:lnTo>
                        <a:pt x="125" y="77"/>
                      </a:lnTo>
                      <a:lnTo>
                        <a:pt x="144" y="87"/>
                      </a:lnTo>
                      <a:lnTo>
                        <a:pt x="144" y="96"/>
                      </a:lnTo>
                      <a:lnTo>
                        <a:pt x="144" y="125"/>
                      </a:lnTo>
                      <a:lnTo>
                        <a:pt x="134" y="125"/>
                      </a:lnTo>
                      <a:lnTo>
                        <a:pt x="125" y="106"/>
                      </a:lnTo>
                      <a:lnTo>
                        <a:pt x="115" y="87"/>
                      </a:lnTo>
                      <a:lnTo>
                        <a:pt x="106" y="87"/>
                      </a:lnTo>
                      <a:lnTo>
                        <a:pt x="96" y="87"/>
                      </a:lnTo>
                      <a:lnTo>
                        <a:pt x="86" y="67"/>
                      </a:lnTo>
                      <a:lnTo>
                        <a:pt x="96" y="58"/>
                      </a:lnTo>
                      <a:lnTo>
                        <a:pt x="96" y="48"/>
                      </a:lnTo>
                      <a:lnTo>
                        <a:pt x="86" y="29"/>
                      </a:lnTo>
                      <a:lnTo>
                        <a:pt x="77" y="29"/>
                      </a:lnTo>
                      <a:lnTo>
                        <a:pt x="67" y="38"/>
                      </a:lnTo>
                      <a:lnTo>
                        <a:pt x="58" y="48"/>
                      </a:lnTo>
                      <a:lnTo>
                        <a:pt x="58" y="67"/>
                      </a:lnTo>
                      <a:lnTo>
                        <a:pt x="58" y="87"/>
                      </a:lnTo>
                      <a:lnTo>
                        <a:pt x="58" y="96"/>
                      </a:lnTo>
                      <a:lnTo>
                        <a:pt x="38" y="77"/>
                      </a:lnTo>
                      <a:lnTo>
                        <a:pt x="29" y="67"/>
                      </a:lnTo>
                      <a:lnTo>
                        <a:pt x="29" y="58"/>
                      </a:lnTo>
                      <a:lnTo>
                        <a:pt x="29" y="48"/>
                      </a:lnTo>
                      <a:lnTo>
                        <a:pt x="38" y="38"/>
                      </a:lnTo>
                      <a:lnTo>
                        <a:pt x="29" y="38"/>
                      </a:lnTo>
                      <a:lnTo>
                        <a:pt x="19" y="38"/>
                      </a:lnTo>
                      <a:lnTo>
                        <a:pt x="0" y="38"/>
                      </a:lnTo>
                      <a:lnTo>
                        <a:pt x="0" y="29"/>
                      </a:lnTo>
                      <a:lnTo>
                        <a:pt x="0" y="19"/>
                      </a:lnTo>
                      <a:lnTo>
                        <a:pt x="10" y="19"/>
                      </a:lnTo>
                      <a:lnTo>
                        <a:pt x="48" y="19"/>
                      </a:lnTo>
                      <a:lnTo>
                        <a:pt x="77" y="0"/>
                      </a:lnTo>
                      <a:lnTo>
                        <a:pt x="106" y="0"/>
                      </a:lnTo>
                      <a:lnTo>
                        <a:pt x="125" y="1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32" name="AutoShape 73">
                  <a:extLst>
                    <a:ext uri="{FF2B5EF4-FFF2-40B4-BE49-F238E27FC236}">
                      <a16:creationId xmlns:a16="http://schemas.microsoft.com/office/drawing/2014/main" id="{32051B6B-8C5A-44D0-FBB2-00307F7936D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56" y="3781"/>
                  <a:ext cx="32" cy="14"/>
                </a:xfrm>
                <a:custGeom>
                  <a:avLst/>
                  <a:gdLst>
                    <a:gd name="T0" fmla="*/ 1 w 49"/>
                    <a:gd name="T1" fmla="*/ 0 h 20"/>
                    <a:gd name="T2" fmla="*/ 1 w 49"/>
                    <a:gd name="T3" fmla="*/ 0 h 20"/>
                    <a:gd name="T4" fmla="*/ 0 w 49"/>
                    <a:gd name="T5" fmla="*/ 1 h 20"/>
                    <a:gd name="T6" fmla="*/ 1 w 49"/>
                    <a:gd name="T7" fmla="*/ 1 h 20"/>
                    <a:gd name="T8" fmla="*/ 1 w 49"/>
                    <a:gd name="T9" fmla="*/ 1 h 20"/>
                    <a:gd name="T10" fmla="*/ 1 w 49"/>
                    <a:gd name="T11" fmla="*/ 1 h 20"/>
                    <a:gd name="T12" fmla="*/ 1 w 49"/>
                    <a:gd name="T13" fmla="*/ 0 h 2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9"/>
                    <a:gd name="T22" fmla="*/ 0 h 20"/>
                    <a:gd name="T23" fmla="*/ 49 w 49"/>
                    <a:gd name="T24" fmla="*/ 20 h 2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9" h="20">
                      <a:moveTo>
                        <a:pt x="38" y="0"/>
                      </a:moveTo>
                      <a:lnTo>
                        <a:pt x="19" y="0"/>
                      </a:lnTo>
                      <a:lnTo>
                        <a:pt x="0" y="10"/>
                      </a:lnTo>
                      <a:lnTo>
                        <a:pt x="10" y="19"/>
                      </a:lnTo>
                      <a:lnTo>
                        <a:pt x="19" y="19"/>
                      </a:lnTo>
                      <a:lnTo>
                        <a:pt x="48" y="10"/>
                      </a:lnTo>
                      <a:lnTo>
                        <a:pt x="38" y="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33" name="AutoShape 74">
                  <a:extLst>
                    <a:ext uri="{FF2B5EF4-FFF2-40B4-BE49-F238E27FC236}">
                      <a16:creationId xmlns:a16="http://schemas.microsoft.com/office/drawing/2014/main" id="{A0E875E2-073B-1DBB-C060-EF993BB095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88" y="3788"/>
                  <a:ext cx="64" cy="34"/>
                </a:xfrm>
                <a:custGeom>
                  <a:avLst/>
                  <a:gdLst>
                    <a:gd name="T0" fmla="*/ 0 w 97"/>
                    <a:gd name="T1" fmla="*/ 1 h 49"/>
                    <a:gd name="T2" fmla="*/ 1 w 97"/>
                    <a:gd name="T3" fmla="*/ 1 h 49"/>
                    <a:gd name="T4" fmla="*/ 1 w 97"/>
                    <a:gd name="T5" fmla="*/ 1 h 49"/>
                    <a:gd name="T6" fmla="*/ 1 w 97"/>
                    <a:gd name="T7" fmla="*/ 1 h 49"/>
                    <a:gd name="T8" fmla="*/ 1 w 97"/>
                    <a:gd name="T9" fmla="*/ 1 h 49"/>
                    <a:gd name="T10" fmla="*/ 1 w 97"/>
                    <a:gd name="T11" fmla="*/ 1 h 49"/>
                    <a:gd name="T12" fmla="*/ 1 w 97"/>
                    <a:gd name="T13" fmla="*/ 1 h 49"/>
                    <a:gd name="T14" fmla="*/ 1 w 97"/>
                    <a:gd name="T15" fmla="*/ 1 h 49"/>
                    <a:gd name="T16" fmla="*/ 1 w 97"/>
                    <a:gd name="T17" fmla="*/ 1 h 49"/>
                    <a:gd name="T18" fmla="*/ 1 w 97"/>
                    <a:gd name="T19" fmla="*/ 1 h 49"/>
                    <a:gd name="T20" fmla="*/ 1 w 97"/>
                    <a:gd name="T21" fmla="*/ 1 h 49"/>
                    <a:gd name="T22" fmla="*/ 1 w 97"/>
                    <a:gd name="T23" fmla="*/ 0 h 49"/>
                    <a:gd name="T24" fmla="*/ 1 w 97"/>
                    <a:gd name="T25" fmla="*/ 0 h 49"/>
                    <a:gd name="T26" fmla="*/ 1 w 97"/>
                    <a:gd name="T27" fmla="*/ 0 h 49"/>
                    <a:gd name="T28" fmla="*/ 0 w 97"/>
                    <a:gd name="T29" fmla="*/ 1 h 4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97"/>
                    <a:gd name="T46" fmla="*/ 0 h 49"/>
                    <a:gd name="T47" fmla="*/ 97 w 97"/>
                    <a:gd name="T48" fmla="*/ 49 h 4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97" h="49">
                      <a:moveTo>
                        <a:pt x="0" y="10"/>
                      </a:moveTo>
                      <a:lnTo>
                        <a:pt x="10" y="19"/>
                      </a:lnTo>
                      <a:lnTo>
                        <a:pt x="19" y="29"/>
                      </a:lnTo>
                      <a:lnTo>
                        <a:pt x="29" y="29"/>
                      </a:lnTo>
                      <a:lnTo>
                        <a:pt x="38" y="38"/>
                      </a:lnTo>
                      <a:lnTo>
                        <a:pt x="58" y="48"/>
                      </a:lnTo>
                      <a:lnTo>
                        <a:pt x="58" y="38"/>
                      </a:lnTo>
                      <a:lnTo>
                        <a:pt x="77" y="38"/>
                      </a:lnTo>
                      <a:lnTo>
                        <a:pt x="96" y="29"/>
                      </a:lnTo>
                      <a:lnTo>
                        <a:pt x="77" y="19"/>
                      </a:lnTo>
                      <a:lnTo>
                        <a:pt x="67" y="10"/>
                      </a:lnTo>
                      <a:lnTo>
                        <a:pt x="48" y="0"/>
                      </a:lnTo>
                      <a:lnTo>
                        <a:pt x="19" y="0"/>
                      </a:lnTo>
                      <a:lnTo>
                        <a:pt x="10" y="0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BC3700"/>
                </a:solidFill>
                <a:ln w="126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248" name="Group 75">
                <a:extLst>
                  <a:ext uri="{FF2B5EF4-FFF2-40B4-BE49-F238E27FC236}">
                    <a16:creationId xmlns:a16="http://schemas.microsoft.com/office/drawing/2014/main" id="{D8BD815A-122F-873D-BFED-9A12F4BD420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20" y="825"/>
                <a:ext cx="1488" cy="3484"/>
                <a:chOff x="2820" y="825"/>
                <a:chExt cx="1488" cy="3484"/>
              </a:xfrm>
            </p:grpSpPr>
            <p:sp>
              <p:nvSpPr>
                <p:cNvPr id="249" name="Line 76">
                  <a:extLst>
                    <a:ext uri="{FF2B5EF4-FFF2-40B4-BE49-F238E27FC236}">
                      <a16:creationId xmlns:a16="http://schemas.microsoft.com/office/drawing/2014/main" id="{A5365F27-F9D9-0073-64D7-1AAEE56B1E8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3634" y="3345"/>
                  <a:ext cx="578" cy="242"/>
                </a:xfrm>
                <a:prstGeom prst="line">
                  <a:avLst/>
                </a:prstGeom>
                <a:noFill/>
                <a:ln w="9360">
                  <a:solidFill>
                    <a:srgbClr val="009999"/>
                  </a:solidFill>
                  <a:miter lim="800000"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50" name="Line 77">
                  <a:extLst>
                    <a:ext uri="{FF2B5EF4-FFF2-40B4-BE49-F238E27FC236}">
                      <a16:creationId xmlns:a16="http://schemas.microsoft.com/office/drawing/2014/main" id="{FD4DCD57-D4A8-2316-F75E-CC5C8988637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634" y="2098"/>
                  <a:ext cx="290" cy="96"/>
                </a:xfrm>
                <a:prstGeom prst="line">
                  <a:avLst/>
                </a:prstGeom>
                <a:noFill/>
                <a:ln w="9360">
                  <a:solidFill>
                    <a:srgbClr val="009999"/>
                  </a:solidFill>
                  <a:miter lim="800000"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51" name="Line 78">
                  <a:extLst>
                    <a:ext uri="{FF2B5EF4-FFF2-40B4-BE49-F238E27FC236}">
                      <a16:creationId xmlns:a16="http://schemas.microsoft.com/office/drawing/2014/main" id="{F3C1A306-6F40-51A5-121B-570DD40943E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634" y="1666"/>
                  <a:ext cx="386" cy="1"/>
                </a:xfrm>
                <a:prstGeom prst="line">
                  <a:avLst/>
                </a:prstGeom>
                <a:noFill/>
                <a:ln w="9360">
                  <a:solidFill>
                    <a:srgbClr val="009999"/>
                  </a:solidFill>
                  <a:miter lim="800000"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grpSp>
              <p:nvGrpSpPr>
                <p:cNvPr id="252" name="Group 79">
                  <a:extLst>
                    <a:ext uri="{FF2B5EF4-FFF2-40B4-BE49-F238E27FC236}">
                      <a16:creationId xmlns:a16="http://schemas.microsoft.com/office/drawing/2014/main" id="{B5ED2BE5-D474-1635-3D9E-5505F59CFE9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820" y="1378"/>
                  <a:ext cx="1008" cy="556"/>
                  <a:chOff x="2820" y="1378"/>
                  <a:chExt cx="1008" cy="556"/>
                </a:xfrm>
              </p:grpSpPr>
              <p:sp>
                <p:nvSpPr>
                  <p:cNvPr id="381" name="Oval 80">
                    <a:extLst>
                      <a:ext uri="{FF2B5EF4-FFF2-40B4-BE49-F238E27FC236}">
                        <a16:creationId xmlns:a16="http://schemas.microsoft.com/office/drawing/2014/main" id="{5C65A877-98F4-E0FB-D240-BBC4C69AE93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060" y="1602"/>
                    <a:ext cx="528" cy="167"/>
                  </a:xfrm>
                  <a:prstGeom prst="ellipse">
                    <a:avLst/>
                  </a:prstGeom>
                  <a:solidFill>
                    <a:srgbClr val="00FFCC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s-CL" altLang="es-CL"/>
                  </a:p>
                </p:txBody>
              </p:sp>
              <p:sp>
                <p:nvSpPr>
                  <p:cNvPr id="382" name="Rectangle 81">
                    <a:extLst>
                      <a:ext uri="{FF2B5EF4-FFF2-40B4-BE49-F238E27FC236}">
                        <a16:creationId xmlns:a16="http://schemas.microsoft.com/office/drawing/2014/main" id="{043F3B21-B69C-510E-CE35-9B92AA63F46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820" y="1758"/>
                    <a:ext cx="1008" cy="1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90000" tIns="46800" rIns="90000" bIns="46800">
                    <a:spAutoFit/>
                  </a:bodyPr>
                  <a:lstStyle>
                    <a:lvl1pPr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buClr>
                        <a:srgbClr val="FFFFFF"/>
                      </a:buClr>
                      <a:buFont typeface="Times New Roman" panose="02020603050405020304" pitchFamily="18" charset="0"/>
                      <a:buNone/>
                    </a:pPr>
                    <a:r>
                      <a:rPr lang="en-GB" altLang="es-CL" sz="120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rPr>
                      <a:t>CENTELANTO</a:t>
                    </a:r>
                  </a:p>
                </p:txBody>
              </p:sp>
              <p:grpSp>
                <p:nvGrpSpPr>
                  <p:cNvPr id="383" name="Group 82">
                    <a:extLst>
                      <a:ext uri="{FF2B5EF4-FFF2-40B4-BE49-F238E27FC236}">
                        <a16:creationId xmlns:a16="http://schemas.microsoft.com/office/drawing/2014/main" id="{AC57225A-9A84-DFD1-A202-3E3C611EF0D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51" y="1378"/>
                    <a:ext cx="131" cy="319"/>
                    <a:chOff x="3251" y="1378"/>
                    <a:chExt cx="131" cy="319"/>
                  </a:xfrm>
                </p:grpSpPr>
                <p:grpSp>
                  <p:nvGrpSpPr>
                    <p:cNvPr id="384" name="Group 83">
                      <a:extLst>
                        <a:ext uri="{FF2B5EF4-FFF2-40B4-BE49-F238E27FC236}">
                          <a16:creationId xmlns:a16="http://schemas.microsoft.com/office/drawing/2014/main" id="{DA99C564-655F-4BB0-F5AB-482F9F6D0DA7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97" y="1491"/>
                      <a:ext cx="83" cy="205"/>
                      <a:chOff x="3297" y="1491"/>
                      <a:chExt cx="83" cy="205"/>
                    </a:xfrm>
                  </p:grpSpPr>
                  <p:sp>
                    <p:nvSpPr>
                      <p:cNvPr id="398" name="Line 84">
                        <a:extLst>
                          <a:ext uri="{FF2B5EF4-FFF2-40B4-BE49-F238E27FC236}">
                            <a16:creationId xmlns:a16="http://schemas.microsoft.com/office/drawing/2014/main" id="{24790868-8E09-B5AB-09A0-DB92BD79070D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17" y="1491"/>
                        <a:ext cx="32" cy="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99" name="Line 85">
                        <a:extLst>
                          <a:ext uri="{FF2B5EF4-FFF2-40B4-BE49-F238E27FC236}">
                            <a16:creationId xmlns:a16="http://schemas.microsoft.com/office/drawing/2014/main" id="{5349B6D1-8C26-7611-B169-6422BF28CD07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18" y="1491"/>
                        <a:ext cx="40" cy="45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400" name="Line 86">
                        <a:extLst>
                          <a:ext uri="{FF2B5EF4-FFF2-40B4-BE49-F238E27FC236}">
                            <a16:creationId xmlns:a16="http://schemas.microsoft.com/office/drawing/2014/main" id="{AF05743C-BFB3-BE88-1DA5-B82BC258CC56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04" y="1537"/>
                        <a:ext cx="56" cy="9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401" name="Line 87">
                        <a:extLst>
                          <a:ext uri="{FF2B5EF4-FFF2-40B4-BE49-F238E27FC236}">
                            <a16:creationId xmlns:a16="http://schemas.microsoft.com/office/drawing/2014/main" id="{A47057DA-CA14-3CB0-5B6B-CD6897A8EE59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06" y="1626"/>
                        <a:ext cx="76" cy="7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402" name="Line 88">
                        <a:extLst>
                          <a:ext uri="{FF2B5EF4-FFF2-40B4-BE49-F238E27FC236}">
                            <a16:creationId xmlns:a16="http://schemas.microsoft.com/office/drawing/2014/main" id="{4DA353CB-56EB-0D00-E1D0-30929FE75114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296" y="1627"/>
                        <a:ext cx="77" cy="7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403" name="Line 89">
                        <a:extLst>
                          <a:ext uri="{FF2B5EF4-FFF2-40B4-BE49-F238E27FC236}">
                            <a16:creationId xmlns:a16="http://schemas.microsoft.com/office/drawing/2014/main" id="{4ABD079C-E6AA-5036-2826-EE02ABD49098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14" y="1536"/>
                        <a:ext cx="59" cy="9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404" name="Line 90">
                        <a:extLst>
                          <a:ext uri="{FF2B5EF4-FFF2-40B4-BE49-F238E27FC236}">
                            <a16:creationId xmlns:a16="http://schemas.microsoft.com/office/drawing/2014/main" id="{7446A02E-1E24-6CE3-69AF-E4B7FBD46EBD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11" y="1491"/>
                        <a:ext cx="38" cy="48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</p:grpSp>
                <p:sp>
                  <p:nvSpPr>
                    <p:cNvPr id="385" name="Line 91">
                      <a:extLst>
                        <a:ext uri="{FF2B5EF4-FFF2-40B4-BE49-F238E27FC236}">
                          <a16:creationId xmlns:a16="http://schemas.microsoft.com/office/drawing/2014/main" id="{630FE660-D483-7CA3-50B5-D3C1D613A952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66" y="1612"/>
                      <a:ext cx="33" cy="8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86" name="Line 92">
                      <a:extLst>
                        <a:ext uri="{FF2B5EF4-FFF2-40B4-BE49-F238E27FC236}">
                          <a16:creationId xmlns:a16="http://schemas.microsoft.com/office/drawing/2014/main" id="{A1C21708-CFBA-D229-D659-E85CE474673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66" y="1538"/>
                      <a:ext cx="45" cy="76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87" name="Line 93">
                      <a:extLst>
                        <a:ext uri="{FF2B5EF4-FFF2-40B4-BE49-F238E27FC236}">
                          <a16:creationId xmlns:a16="http://schemas.microsoft.com/office/drawing/2014/main" id="{97B3A9CF-03F2-9918-4864-18FB4FBFBA8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00" y="1484"/>
                      <a:ext cx="11" cy="5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88" name="Line 94">
                      <a:extLst>
                        <a:ext uri="{FF2B5EF4-FFF2-40B4-BE49-F238E27FC236}">
                          <a16:creationId xmlns:a16="http://schemas.microsoft.com/office/drawing/2014/main" id="{63F65B6B-CB0C-2492-C2F1-844041C9C86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97" y="1483"/>
                      <a:ext cx="20" cy="10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89" name="Line 95">
                      <a:extLst>
                        <a:ext uri="{FF2B5EF4-FFF2-40B4-BE49-F238E27FC236}">
                          <a16:creationId xmlns:a16="http://schemas.microsoft.com/office/drawing/2014/main" id="{F054301D-21A9-8901-3DD9-1D6080E40A9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88" y="1492"/>
                      <a:ext cx="29" cy="38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0" name="Line 96">
                      <a:extLst>
                        <a:ext uri="{FF2B5EF4-FFF2-40B4-BE49-F238E27FC236}">
                          <a16:creationId xmlns:a16="http://schemas.microsoft.com/office/drawing/2014/main" id="{D2D9591C-1EA6-2E29-FED1-D8CC9257901A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90" y="1529"/>
                      <a:ext cx="14" cy="99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1" name="Line 97">
                      <a:extLst>
                        <a:ext uri="{FF2B5EF4-FFF2-40B4-BE49-F238E27FC236}">
                          <a16:creationId xmlns:a16="http://schemas.microsoft.com/office/drawing/2014/main" id="{6ADB680D-A628-07F0-7BE7-E84004D2BF4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50" y="1627"/>
                      <a:ext cx="54" cy="4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2" name="Line 98">
                      <a:extLst>
                        <a:ext uri="{FF2B5EF4-FFF2-40B4-BE49-F238E27FC236}">
                          <a16:creationId xmlns:a16="http://schemas.microsoft.com/office/drawing/2014/main" id="{4F3E0D3E-BDD9-C7B8-9C45-19081C69164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32" y="1383"/>
                      <a:ext cx="52" cy="31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3" name="Line 99">
                      <a:extLst>
                        <a:ext uri="{FF2B5EF4-FFF2-40B4-BE49-F238E27FC236}">
                          <a16:creationId xmlns:a16="http://schemas.microsoft.com/office/drawing/2014/main" id="{91421A00-9938-4E50-DFB7-5D280E32309A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7" y="1392"/>
                      <a:ext cx="34" cy="30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4" name="Line 100">
                      <a:extLst>
                        <a:ext uri="{FF2B5EF4-FFF2-40B4-BE49-F238E27FC236}">
                          <a16:creationId xmlns:a16="http://schemas.microsoft.com/office/drawing/2014/main" id="{F8984DD0-187A-DD9D-2AA3-A93DFB4B51C2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53" y="1669"/>
                      <a:ext cx="46" cy="2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5" name="Line 101">
                      <a:extLst>
                        <a:ext uri="{FF2B5EF4-FFF2-40B4-BE49-F238E27FC236}">
                          <a16:creationId xmlns:a16="http://schemas.microsoft.com/office/drawing/2014/main" id="{623F36B9-EDAB-BC65-9CC3-D6EEA958D10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51" y="1390"/>
                      <a:ext cx="72" cy="28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6" name="Line 102">
                      <a:extLst>
                        <a:ext uri="{FF2B5EF4-FFF2-40B4-BE49-F238E27FC236}">
                          <a16:creationId xmlns:a16="http://schemas.microsoft.com/office/drawing/2014/main" id="{E2017323-8A0C-A5D9-AE85-28BBB78D2C5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6" y="1694"/>
                      <a:ext cx="86" cy="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97" name="Oval 103">
                      <a:extLst>
                        <a:ext uri="{FF2B5EF4-FFF2-40B4-BE49-F238E27FC236}">
                          <a16:creationId xmlns:a16="http://schemas.microsoft.com/office/drawing/2014/main" id="{8FD493A4-68D6-C3F4-5BBD-B51F419DC19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12" y="1378"/>
                      <a:ext cx="28" cy="30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CL" altLang="es-CL"/>
                    </a:p>
                  </p:txBody>
                </p:sp>
              </p:grpSp>
            </p:grpSp>
            <p:grpSp>
              <p:nvGrpSpPr>
                <p:cNvPr id="253" name="Group 104">
                  <a:extLst>
                    <a:ext uri="{FF2B5EF4-FFF2-40B4-BE49-F238E27FC236}">
                      <a16:creationId xmlns:a16="http://schemas.microsoft.com/office/drawing/2014/main" id="{65E63D82-85D7-42EF-F1A8-0BDB51E7D9A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64" y="3753"/>
                  <a:ext cx="1008" cy="556"/>
                  <a:chOff x="2964" y="3753"/>
                  <a:chExt cx="1008" cy="556"/>
                </a:xfrm>
              </p:grpSpPr>
              <p:sp>
                <p:nvSpPr>
                  <p:cNvPr id="357" name="Oval 105">
                    <a:extLst>
                      <a:ext uri="{FF2B5EF4-FFF2-40B4-BE49-F238E27FC236}">
                        <a16:creationId xmlns:a16="http://schemas.microsoft.com/office/drawing/2014/main" id="{6E77CF05-5187-0476-E562-099E633C52C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203" y="3977"/>
                    <a:ext cx="528" cy="167"/>
                  </a:xfrm>
                  <a:prstGeom prst="ellipse">
                    <a:avLst/>
                  </a:prstGeom>
                  <a:solidFill>
                    <a:srgbClr val="00FFCC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s-CL" altLang="es-CL"/>
                  </a:p>
                </p:txBody>
              </p:sp>
              <p:sp>
                <p:nvSpPr>
                  <p:cNvPr id="358" name="Rectangle 106">
                    <a:extLst>
                      <a:ext uri="{FF2B5EF4-FFF2-40B4-BE49-F238E27FC236}">
                        <a16:creationId xmlns:a16="http://schemas.microsoft.com/office/drawing/2014/main" id="{AC3D8A42-A16A-AE80-8A83-A2F6A77497E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964" y="4133"/>
                    <a:ext cx="1008" cy="1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90000" tIns="46800" rIns="90000" bIns="46800">
                    <a:spAutoFit/>
                  </a:bodyPr>
                  <a:lstStyle>
                    <a:lvl1pPr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buClr>
                        <a:srgbClr val="FFFFFF"/>
                      </a:buClr>
                      <a:buFont typeface="Times New Roman" panose="02020603050405020304" pitchFamily="18" charset="0"/>
                      <a:buNone/>
                    </a:pPr>
                    <a:r>
                      <a:rPr lang="en-GB" altLang="es-CL" sz="120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rPr>
                      <a:t>SUBTELWILL</a:t>
                    </a:r>
                  </a:p>
                </p:txBody>
              </p:sp>
              <p:grpSp>
                <p:nvGrpSpPr>
                  <p:cNvPr id="359" name="Group 107">
                    <a:extLst>
                      <a:ext uri="{FF2B5EF4-FFF2-40B4-BE49-F238E27FC236}">
                        <a16:creationId xmlns:a16="http://schemas.microsoft.com/office/drawing/2014/main" id="{38C1F461-2071-4DBD-39FA-5C99CB050F0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395" y="3753"/>
                    <a:ext cx="131" cy="319"/>
                    <a:chOff x="3395" y="3753"/>
                    <a:chExt cx="131" cy="319"/>
                  </a:xfrm>
                </p:grpSpPr>
                <p:grpSp>
                  <p:nvGrpSpPr>
                    <p:cNvPr id="360" name="Group 108">
                      <a:extLst>
                        <a:ext uri="{FF2B5EF4-FFF2-40B4-BE49-F238E27FC236}">
                          <a16:creationId xmlns:a16="http://schemas.microsoft.com/office/drawing/2014/main" id="{DEAD31AC-5AC9-9376-FC53-F4A332746F5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41" y="3866"/>
                      <a:ext cx="83" cy="205"/>
                      <a:chOff x="3441" y="3866"/>
                      <a:chExt cx="83" cy="205"/>
                    </a:xfrm>
                  </p:grpSpPr>
                  <p:sp>
                    <p:nvSpPr>
                      <p:cNvPr id="374" name="Line 109">
                        <a:extLst>
                          <a:ext uri="{FF2B5EF4-FFF2-40B4-BE49-F238E27FC236}">
                            <a16:creationId xmlns:a16="http://schemas.microsoft.com/office/drawing/2014/main" id="{8F8AF8F0-686E-6C19-9555-7381D578A0E8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461" y="3866"/>
                        <a:ext cx="32" cy="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75" name="Line 110">
                        <a:extLst>
                          <a:ext uri="{FF2B5EF4-FFF2-40B4-BE49-F238E27FC236}">
                            <a16:creationId xmlns:a16="http://schemas.microsoft.com/office/drawing/2014/main" id="{7C24FB3D-AE84-5E41-8EE5-2D3FEDF7485C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462" y="3866"/>
                        <a:ext cx="40" cy="45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76" name="Line 111">
                        <a:extLst>
                          <a:ext uri="{FF2B5EF4-FFF2-40B4-BE49-F238E27FC236}">
                            <a16:creationId xmlns:a16="http://schemas.microsoft.com/office/drawing/2014/main" id="{945E7E9F-93EA-3081-063F-AC174625A971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448" y="3912"/>
                        <a:ext cx="56" cy="9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77" name="Line 112">
                        <a:extLst>
                          <a:ext uri="{FF2B5EF4-FFF2-40B4-BE49-F238E27FC236}">
                            <a16:creationId xmlns:a16="http://schemas.microsoft.com/office/drawing/2014/main" id="{DB7D9501-6948-2876-43CF-C4D76F4E98A9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450" y="4001"/>
                        <a:ext cx="76" cy="7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78" name="Line 113">
                        <a:extLst>
                          <a:ext uri="{FF2B5EF4-FFF2-40B4-BE49-F238E27FC236}">
                            <a16:creationId xmlns:a16="http://schemas.microsoft.com/office/drawing/2014/main" id="{55F3B290-E384-2679-F619-FA84A800EF62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440" y="4002"/>
                        <a:ext cx="77" cy="7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79" name="Line 114">
                        <a:extLst>
                          <a:ext uri="{FF2B5EF4-FFF2-40B4-BE49-F238E27FC236}">
                            <a16:creationId xmlns:a16="http://schemas.microsoft.com/office/drawing/2014/main" id="{B42335CC-9802-61FF-16A0-E9BD0EA10CFE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458" y="3911"/>
                        <a:ext cx="59" cy="9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80" name="Line 115">
                        <a:extLst>
                          <a:ext uri="{FF2B5EF4-FFF2-40B4-BE49-F238E27FC236}">
                            <a16:creationId xmlns:a16="http://schemas.microsoft.com/office/drawing/2014/main" id="{4236468F-6726-80C6-325D-3111526D5B15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455" y="3866"/>
                        <a:ext cx="38" cy="48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</p:grpSp>
                <p:sp>
                  <p:nvSpPr>
                    <p:cNvPr id="361" name="Line 116">
                      <a:extLst>
                        <a:ext uri="{FF2B5EF4-FFF2-40B4-BE49-F238E27FC236}">
                          <a16:creationId xmlns:a16="http://schemas.microsoft.com/office/drawing/2014/main" id="{98DCD41B-6ADE-B33E-BF64-F5F521E98CF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410" y="3987"/>
                      <a:ext cx="33" cy="8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2" name="Line 117">
                      <a:extLst>
                        <a:ext uri="{FF2B5EF4-FFF2-40B4-BE49-F238E27FC236}">
                          <a16:creationId xmlns:a16="http://schemas.microsoft.com/office/drawing/2014/main" id="{E1B366F0-DC8A-42BA-97ED-FF312B21CFC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410" y="3913"/>
                      <a:ext cx="45" cy="76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3" name="Line 118">
                      <a:extLst>
                        <a:ext uri="{FF2B5EF4-FFF2-40B4-BE49-F238E27FC236}">
                          <a16:creationId xmlns:a16="http://schemas.microsoft.com/office/drawing/2014/main" id="{20873449-960C-3BCB-7312-230B88037D7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444" y="3859"/>
                      <a:ext cx="11" cy="5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4" name="Line 119">
                      <a:extLst>
                        <a:ext uri="{FF2B5EF4-FFF2-40B4-BE49-F238E27FC236}">
                          <a16:creationId xmlns:a16="http://schemas.microsoft.com/office/drawing/2014/main" id="{DD377195-160D-4609-BCD2-F648CC301AFA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441" y="3858"/>
                      <a:ext cx="20" cy="10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5" name="Line 120">
                      <a:extLst>
                        <a:ext uri="{FF2B5EF4-FFF2-40B4-BE49-F238E27FC236}">
                          <a16:creationId xmlns:a16="http://schemas.microsoft.com/office/drawing/2014/main" id="{9C8EAC97-64DF-95AB-EBB3-A46F1FF3AD6E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432" y="3867"/>
                      <a:ext cx="29" cy="38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6" name="Line 121">
                      <a:extLst>
                        <a:ext uri="{FF2B5EF4-FFF2-40B4-BE49-F238E27FC236}">
                          <a16:creationId xmlns:a16="http://schemas.microsoft.com/office/drawing/2014/main" id="{CDEC3CDE-C0C7-34DC-E3DB-FCED8525AF2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434" y="3904"/>
                      <a:ext cx="14" cy="99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7" name="Line 122">
                      <a:extLst>
                        <a:ext uri="{FF2B5EF4-FFF2-40B4-BE49-F238E27FC236}">
                          <a16:creationId xmlns:a16="http://schemas.microsoft.com/office/drawing/2014/main" id="{6F219251-867E-046C-9711-A16269D6624B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94" y="4002"/>
                      <a:ext cx="54" cy="4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8" name="Line 123">
                      <a:extLst>
                        <a:ext uri="{FF2B5EF4-FFF2-40B4-BE49-F238E27FC236}">
                          <a16:creationId xmlns:a16="http://schemas.microsoft.com/office/drawing/2014/main" id="{6D5799B2-94EB-1934-B120-6ACB570E1A4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476" y="3758"/>
                      <a:ext cx="52" cy="31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69" name="Line 124">
                      <a:extLst>
                        <a:ext uri="{FF2B5EF4-FFF2-40B4-BE49-F238E27FC236}">
                          <a16:creationId xmlns:a16="http://schemas.microsoft.com/office/drawing/2014/main" id="{8CA613C0-6D9C-64B8-7FB2-50E2E5C0176E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441" y="3767"/>
                      <a:ext cx="34" cy="30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70" name="Line 125">
                      <a:extLst>
                        <a:ext uri="{FF2B5EF4-FFF2-40B4-BE49-F238E27FC236}">
                          <a16:creationId xmlns:a16="http://schemas.microsoft.com/office/drawing/2014/main" id="{611C88A8-8A46-044B-C026-5E95F70B9AF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97" y="4044"/>
                      <a:ext cx="46" cy="2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71" name="Line 126">
                      <a:extLst>
                        <a:ext uri="{FF2B5EF4-FFF2-40B4-BE49-F238E27FC236}">
                          <a16:creationId xmlns:a16="http://schemas.microsoft.com/office/drawing/2014/main" id="{52221D81-B103-E502-66A4-B9A8AB509589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94" y="3765"/>
                      <a:ext cx="72" cy="28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72" name="Line 127">
                      <a:extLst>
                        <a:ext uri="{FF2B5EF4-FFF2-40B4-BE49-F238E27FC236}">
                          <a16:creationId xmlns:a16="http://schemas.microsoft.com/office/drawing/2014/main" id="{81224A29-184C-9F35-83BD-DE11875E8BB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440" y="4069"/>
                      <a:ext cx="86" cy="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73" name="Oval 128">
                      <a:extLst>
                        <a:ext uri="{FF2B5EF4-FFF2-40B4-BE49-F238E27FC236}">
                          <a16:creationId xmlns:a16="http://schemas.microsoft.com/office/drawing/2014/main" id="{68AD36F5-9CEE-7D91-6E4A-8917B518815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456" y="3753"/>
                      <a:ext cx="28" cy="30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CL" altLang="es-CL"/>
                    </a:p>
                  </p:txBody>
                </p:sp>
              </p:grpSp>
            </p:grpSp>
            <p:grpSp>
              <p:nvGrpSpPr>
                <p:cNvPr id="254" name="Group 129">
                  <a:extLst>
                    <a:ext uri="{FF2B5EF4-FFF2-40B4-BE49-F238E27FC236}">
                      <a16:creationId xmlns:a16="http://schemas.microsoft.com/office/drawing/2014/main" id="{6110B722-FCBC-41CE-6529-78F048F1492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868" y="3069"/>
                  <a:ext cx="1008" cy="556"/>
                  <a:chOff x="2868" y="3069"/>
                  <a:chExt cx="1008" cy="556"/>
                </a:xfrm>
              </p:grpSpPr>
              <p:sp>
                <p:nvSpPr>
                  <p:cNvPr id="333" name="Oval 130">
                    <a:extLst>
                      <a:ext uri="{FF2B5EF4-FFF2-40B4-BE49-F238E27FC236}">
                        <a16:creationId xmlns:a16="http://schemas.microsoft.com/office/drawing/2014/main" id="{F4EC9F86-2E8D-7108-00C8-207BDD42CA6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07" y="3293"/>
                    <a:ext cx="528" cy="167"/>
                  </a:xfrm>
                  <a:prstGeom prst="ellipse">
                    <a:avLst/>
                  </a:prstGeom>
                  <a:solidFill>
                    <a:srgbClr val="00FFCC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s-CL" altLang="es-CL"/>
                  </a:p>
                </p:txBody>
              </p:sp>
              <p:sp>
                <p:nvSpPr>
                  <p:cNvPr id="334" name="Rectangle 131">
                    <a:extLst>
                      <a:ext uri="{FF2B5EF4-FFF2-40B4-BE49-F238E27FC236}">
                        <a16:creationId xmlns:a16="http://schemas.microsoft.com/office/drawing/2014/main" id="{8BD7BC02-8156-9ED5-FC79-65700194AA7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868" y="3449"/>
                    <a:ext cx="1008" cy="1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90000" tIns="46800" rIns="90000" bIns="46800">
                    <a:spAutoFit/>
                  </a:bodyPr>
                  <a:lstStyle>
                    <a:lvl1pPr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buClr>
                        <a:srgbClr val="FFFFFF"/>
                      </a:buClr>
                      <a:buFont typeface="Times New Roman" panose="02020603050405020304" pitchFamily="18" charset="0"/>
                      <a:buNone/>
                    </a:pPr>
                    <a:r>
                      <a:rPr lang="en-GB" altLang="es-CL" sz="120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rPr>
                      <a:t>CENTELMAG</a:t>
                    </a:r>
                  </a:p>
                </p:txBody>
              </p:sp>
              <p:grpSp>
                <p:nvGrpSpPr>
                  <p:cNvPr id="335" name="Group 132">
                    <a:extLst>
                      <a:ext uri="{FF2B5EF4-FFF2-40B4-BE49-F238E27FC236}">
                        <a16:creationId xmlns:a16="http://schemas.microsoft.com/office/drawing/2014/main" id="{8E893258-F849-2E26-E8CA-03E83E8B946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99" y="3069"/>
                    <a:ext cx="131" cy="319"/>
                    <a:chOff x="3299" y="3069"/>
                    <a:chExt cx="131" cy="319"/>
                  </a:xfrm>
                </p:grpSpPr>
                <p:grpSp>
                  <p:nvGrpSpPr>
                    <p:cNvPr id="336" name="Group 133">
                      <a:extLst>
                        <a:ext uri="{FF2B5EF4-FFF2-40B4-BE49-F238E27FC236}">
                          <a16:creationId xmlns:a16="http://schemas.microsoft.com/office/drawing/2014/main" id="{7117E545-D1DA-B29C-E203-336E698616D4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45" y="3182"/>
                      <a:ext cx="83" cy="205"/>
                      <a:chOff x="3345" y="3182"/>
                      <a:chExt cx="83" cy="205"/>
                    </a:xfrm>
                  </p:grpSpPr>
                  <p:sp>
                    <p:nvSpPr>
                      <p:cNvPr id="350" name="Line 134">
                        <a:extLst>
                          <a:ext uri="{FF2B5EF4-FFF2-40B4-BE49-F238E27FC236}">
                            <a16:creationId xmlns:a16="http://schemas.microsoft.com/office/drawing/2014/main" id="{07A67A32-2C23-2BA9-47F3-C0F9F0717625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65" y="3182"/>
                        <a:ext cx="32" cy="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51" name="Line 135">
                        <a:extLst>
                          <a:ext uri="{FF2B5EF4-FFF2-40B4-BE49-F238E27FC236}">
                            <a16:creationId xmlns:a16="http://schemas.microsoft.com/office/drawing/2014/main" id="{9548CE4D-24B4-053C-9996-E0CC2296AFBD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66" y="3182"/>
                        <a:ext cx="40" cy="45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52" name="Line 136">
                        <a:extLst>
                          <a:ext uri="{FF2B5EF4-FFF2-40B4-BE49-F238E27FC236}">
                            <a16:creationId xmlns:a16="http://schemas.microsoft.com/office/drawing/2014/main" id="{D4BD0384-E57F-63F3-3518-BDD3D34EA5A3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52" y="3228"/>
                        <a:ext cx="56" cy="9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53" name="Line 137">
                        <a:extLst>
                          <a:ext uri="{FF2B5EF4-FFF2-40B4-BE49-F238E27FC236}">
                            <a16:creationId xmlns:a16="http://schemas.microsoft.com/office/drawing/2014/main" id="{8D169DB9-82CE-0CB7-E786-70C0276B2734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54" y="3317"/>
                        <a:ext cx="76" cy="7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54" name="Line 138">
                        <a:extLst>
                          <a:ext uri="{FF2B5EF4-FFF2-40B4-BE49-F238E27FC236}">
                            <a16:creationId xmlns:a16="http://schemas.microsoft.com/office/drawing/2014/main" id="{530D8117-3C81-9173-6D79-B4F804B479C2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44" y="3318"/>
                        <a:ext cx="77" cy="7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55" name="Line 139">
                        <a:extLst>
                          <a:ext uri="{FF2B5EF4-FFF2-40B4-BE49-F238E27FC236}">
                            <a16:creationId xmlns:a16="http://schemas.microsoft.com/office/drawing/2014/main" id="{B105321A-3DF3-BE4C-557A-1C9CBA6D0FD4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62" y="3227"/>
                        <a:ext cx="59" cy="9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56" name="Line 140">
                        <a:extLst>
                          <a:ext uri="{FF2B5EF4-FFF2-40B4-BE49-F238E27FC236}">
                            <a16:creationId xmlns:a16="http://schemas.microsoft.com/office/drawing/2014/main" id="{FEC78B1B-2478-B1C1-2C52-6886691656C3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59" y="3182"/>
                        <a:ext cx="38" cy="48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</p:grpSp>
                <p:sp>
                  <p:nvSpPr>
                    <p:cNvPr id="337" name="Line 141">
                      <a:extLst>
                        <a:ext uri="{FF2B5EF4-FFF2-40B4-BE49-F238E27FC236}">
                          <a16:creationId xmlns:a16="http://schemas.microsoft.com/office/drawing/2014/main" id="{76107DB5-81B9-D3B9-0E2D-18FFBEB12DE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14" y="3303"/>
                      <a:ext cx="33" cy="8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38" name="Line 142">
                      <a:extLst>
                        <a:ext uri="{FF2B5EF4-FFF2-40B4-BE49-F238E27FC236}">
                          <a16:creationId xmlns:a16="http://schemas.microsoft.com/office/drawing/2014/main" id="{0C09AB8C-137A-7423-92F9-9302AA9A0E6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14" y="3229"/>
                      <a:ext cx="45" cy="76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39" name="Line 143">
                      <a:extLst>
                        <a:ext uri="{FF2B5EF4-FFF2-40B4-BE49-F238E27FC236}">
                          <a16:creationId xmlns:a16="http://schemas.microsoft.com/office/drawing/2014/main" id="{F3667CCC-EBB5-A79E-876C-C64E91FE042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8" y="3175"/>
                      <a:ext cx="11" cy="5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0" name="Line 144">
                      <a:extLst>
                        <a:ext uri="{FF2B5EF4-FFF2-40B4-BE49-F238E27FC236}">
                          <a16:creationId xmlns:a16="http://schemas.microsoft.com/office/drawing/2014/main" id="{68BE476A-F5E1-2E92-9B3D-B982406FA32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5" y="3174"/>
                      <a:ext cx="20" cy="10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1" name="Line 145">
                      <a:extLst>
                        <a:ext uri="{FF2B5EF4-FFF2-40B4-BE49-F238E27FC236}">
                          <a16:creationId xmlns:a16="http://schemas.microsoft.com/office/drawing/2014/main" id="{870EB5A5-0E7A-1639-D5E6-D89F7B63094E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36" y="3183"/>
                      <a:ext cx="29" cy="38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2" name="Line 146">
                      <a:extLst>
                        <a:ext uri="{FF2B5EF4-FFF2-40B4-BE49-F238E27FC236}">
                          <a16:creationId xmlns:a16="http://schemas.microsoft.com/office/drawing/2014/main" id="{32DC5E71-8F76-8236-A844-C54EA2FBCF8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38" y="3220"/>
                      <a:ext cx="14" cy="99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3" name="Line 147">
                      <a:extLst>
                        <a:ext uri="{FF2B5EF4-FFF2-40B4-BE49-F238E27FC236}">
                          <a16:creationId xmlns:a16="http://schemas.microsoft.com/office/drawing/2014/main" id="{D2847868-B8F5-2A61-8995-6148551E8BA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8" y="3318"/>
                      <a:ext cx="54" cy="4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4" name="Line 148">
                      <a:extLst>
                        <a:ext uri="{FF2B5EF4-FFF2-40B4-BE49-F238E27FC236}">
                          <a16:creationId xmlns:a16="http://schemas.microsoft.com/office/drawing/2014/main" id="{495073AB-E86A-6EF9-1D3F-D1BF475BC6F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80" y="3074"/>
                      <a:ext cx="52" cy="31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5" name="Line 149">
                      <a:extLst>
                        <a:ext uri="{FF2B5EF4-FFF2-40B4-BE49-F238E27FC236}">
                          <a16:creationId xmlns:a16="http://schemas.microsoft.com/office/drawing/2014/main" id="{392A0EC8-52B6-E217-EE58-9513ED50253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45" y="3083"/>
                      <a:ext cx="34" cy="30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6" name="Line 150">
                      <a:extLst>
                        <a:ext uri="{FF2B5EF4-FFF2-40B4-BE49-F238E27FC236}">
                          <a16:creationId xmlns:a16="http://schemas.microsoft.com/office/drawing/2014/main" id="{22AA63FC-E5AD-7D42-02D6-2C0FB2D2293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01" y="3360"/>
                      <a:ext cx="46" cy="2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7" name="Line 151">
                      <a:extLst>
                        <a:ext uri="{FF2B5EF4-FFF2-40B4-BE49-F238E27FC236}">
                          <a16:creationId xmlns:a16="http://schemas.microsoft.com/office/drawing/2014/main" id="{73CCCA08-6D7C-4DE5-6369-2569C695F40E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8" y="3081"/>
                      <a:ext cx="72" cy="28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8" name="Line 152">
                      <a:extLst>
                        <a:ext uri="{FF2B5EF4-FFF2-40B4-BE49-F238E27FC236}">
                          <a16:creationId xmlns:a16="http://schemas.microsoft.com/office/drawing/2014/main" id="{81F8C0AE-8929-B7EB-A487-8469DEC3647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44" y="3385"/>
                      <a:ext cx="86" cy="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49" name="Oval 153">
                      <a:extLst>
                        <a:ext uri="{FF2B5EF4-FFF2-40B4-BE49-F238E27FC236}">
                          <a16:creationId xmlns:a16="http://schemas.microsoft.com/office/drawing/2014/main" id="{E5303455-AC90-DAE1-AF4D-EB3D369AFBF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60" y="3069"/>
                      <a:ext cx="28" cy="30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CL" altLang="es-CL"/>
                    </a:p>
                  </p:txBody>
                </p:sp>
              </p:grpSp>
            </p:grpSp>
            <p:grpSp>
              <p:nvGrpSpPr>
                <p:cNvPr id="255" name="Group 154">
                  <a:extLst>
                    <a:ext uri="{FF2B5EF4-FFF2-40B4-BE49-F238E27FC236}">
                      <a16:creationId xmlns:a16="http://schemas.microsoft.com/office/drawing/2014/main" id="{C27062F0-4440-A05D-DB82-18F44B5F3EF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868" y="2457"/>
                  <a:ext cx="1008" cy="556"/>
                  <a:chOff x="2868" y="2457"/>
                  <a:chExt cx="1008" cy="556"/>
                </a:xfrm>
              </p:grpSpPr>
              <p:sp>
                <p:nvSpPr>
                  <p:cNvPr id="309" name="Oval 155">
                    <a:extLst>
                      <a:ext uri="{FF2B5EF4-FFF2-40B4-BE49-F238E27FC236}">
                        <a16:creationId xmlns:a16="http://schemas.microsoft.com/office/drawing/2014/main" id="{D1303E81-79E9-33F4-83A7-C7028DDFF87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07" y="2681"/>
                    <a:ext cx="528" cy="167"/>
                  </a:xfrm>
                  <a:prstGeom prst="ellipse">
                    <a:avLst/>
                  </a:prstGeom>
                  <a:solidFill>
                    <a:srgbClr val="00FFCC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s-CL" altLang="es-CL"/>
                  </a:p>
                </p:txBody>
              </p:sp>
              <p:sp>
                <p:nvSpPr>
                  <p:cNvPr id="310" name="Rectangle 156">
                    <a:extLst>
                      <a:ext uri="{FF2B5EF4-FFF2-40B4-BE49-F238E27FC236}">
                        <a16:creationId xmlns:a16="http://schemas.microsoft.com/office/drawing/2014/main" id="{1DCDD113-0476-7C3E-7F37-D15AE371808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868" y="2837"/>
                    <a:ext cx="1008" cy="1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90000" tIns="46800" rIns="90000" bIns="46800">
                    <a:spAutoFit/>
                  </a:bodyPr>
                  <a:lstStyle>
                    <a:lvl1pPr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buClr>
                        <a:srgbClr val="FFFFFF"/>
                      </a:buClr>
                      <a:buFont typeface="Times New Roman" panose="02020603050405020304" pitchFamily="18" charset="0"/>
                      <a:buNone/>
                    </a:pPr>
                    <a:r>
                      <a:rPr lang="en-GB" altLang="es-CL" sz="120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rPr>
                      <a:t>SUBTELTALC</a:t>
                    </a:r>
                  </a:p>
                </p:txBody>
              </p:sp>
              <p:grpSp>
                <p:nvGrpSpPr>
                  <p:cNvPr id="311" name="Group 157">
                    <a:extLst>
                      <a:ext uri="{FF2B5EF4-FFF2-40B4-BE49-F238E27FC236}">
                        <a16:creationId xmlns:a16="http://schemas.microsoft.com/office/drawing/2014/main" id="{69C611E6-6A3A-7485-D2BD-CB4E926A4AB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99" y="2457"/>
                    <a:ext cx="131" cy="319"/>
                    <a:chOff x="3299" y="2457"/>
                    <a:chExt cx="131" cy="319"/>
                  </a:xfrm>
                </p:grpSpPr>
                <p:grpSp>
                  <p:nvGrpSpPr>
                    <p:cNvPr id="312" name="Group 158">
                      <a:extLst>
                        <a:ext uri="{FF2B5EF4-FFF2-40B4-BE49-F238E27FC236}">
                          <a16:creationId xmlns:a16="http://schemas.microsoft.com/office/drawing/2014/main" id="{C4E79ED7-8D3B-338E-6EBA-3F62EA4A621A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45" y="2570"/>
                      <a:ext cx="83" cy="205"/>
                      <a:chOff x="3345" y="2570"/>
                      <a:chExt cx="83" cy="205"/>
                    </a:xfrm>
                  </p:grpSpPr>
                  <p:sp>
                    <p:nvSpPr>
                      <p:cNvPr id="326" name="Line 159">
                        <a:extLst>
                          <a:ext uri="{FF2B5EF4-FFF2-40B4-BE49-F238E27FC236}">
                            <a16:creationId xmlns:a16="http://schemas.microsoft.com/office/drawing/2014/main" id="{8A06DBEE-D3B2-83F3-ED4D-24B6E7A54B83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65" y="2570"/>
                        <a:ext cx="32" cy="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27" name="Line 160">
                        <a:extLst>
                          <a:ext uri="{FF2B5EF4-FFF2-40B4-BE49-F238E27FC236}">
                            <a16:creationId xmlns:a16="http://schemas.microsoft.com/office/drawing/2014/main" id="{747B5B56-7762-563F-0BE7-02B67506F439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66" y="2570"/>
                        <a:ext cx="40" cy="45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28" name="Line 161">
                        <a:extLst>
                          <a:ext uri="{FF2B5EF4-FFF2-40B4-BE49-F238E27FC236}">
                            <a16:creationId xmlns:a16="http://schemas.microsoft.com/office/drawing/2014/main" id="{FB3E5E70-F016-6819-4AA3-753CEDC17D18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52" y="2616"/>
                        <a:ext cx="56" cy="9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29" name="Line 162">
                        <a:extLst>
                          <a:ext uri="{FF2B5EF4-FFF2-40B4-BE49-F238E27FC236}">
                            <a16:creationId xmlns:a16="http://schemas.microsoft.com/office/drawing/2014/main" id="{49F200A1-7702-20C3-FC3F-F3FA83BADDA6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54" y="2705"/>
                        <a:ext cx="76" cy="7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30" name="Line 163">
                        <a:extLst>
                          <a:ext uri="{FF2B5EF4-FFF2-40B4-BE49-F238E27FC236}">
                            <a16:creationId xmlns:a16="http://schemas.microsoft.com/office/drawing/2014/main" id="{CF63F900-EB5B-1D64-A5DB-C78850D13349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44" y="2706"/>
                        <a:ext cx="77" cy="7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31" name="Line 164">
                        <a:extLst>
                          <a:ext uri="{FF2B5EF4-FFF2-40B4-BE49-F238E27FC236}">
                            <a16:creationId xmlns:a16="http://schemas.microsoft.com/office/drawing/2014/main" id="{B9B3BCCD-B811-AE2E-05AB-F9F641AF391D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62" y="2615"/>
                        <a:ext cx="59" cy="9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32" name="Line 165">
                        <a:extLst>
                          <a:ext uri="{FF2B5EF4-FFF2-40B4-BE49-F238E27FC236}">
                            <a16:creationId xmlns:a16="http://schemas.microsoft.com/office/drawing/2014/main" id="{E159A481-82FD-3E9C-DB3A-18E588DD2107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59" y="2570"/>
                        <a:ext cx="38" cy="48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</p:grpSp>
                <p:sp>
                  <p:nvSpPr>
                    <p:cNvPr id="313" name="Line 166">
                      <a:extLst>
                        <a:ext uri="{FF2B5EF4-FFF2-40B4-BE49-F238E27FC236}">
                          <a16:creationId xmlns:a16="http://schemas.microsoft.com/office/drawing/2014/main" id="{D33ADE09-8569-300F-0354-16B1C8355A9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14" y="2691"/>
                      <a:ext cx="33" cy="8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14" name="Line 167">
                      <a:extLst>
                        <a:ext uri="{FF2B5EF4-FFF2-40B4-BE49-F238E27FC236}">
                          <a16:creationId xmlns:a16="http://schemas.microsoft.com/office/drawing/2014/main" id="{FCB686E9-EF90-995C-FD50-1B3F2D3F0A28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14" y="2617"/>
                      <a:ext cx="45" cy="76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15" name="Line 168">
                      <a:extLst>
                        <a:ext uri="{FF2B5EF4-FFF2-40B4-BE49-F238E27FC236}">
                          <a16:creationId xmlns:a16="http://schemas.microsoft.com/office/drawing/2014/main" id="{BD3E7D5A-7B56-CD11-5A44-DD20EC9FCAEB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8" y="2563"/>
                      <a:ext cx="11" cy="5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16" name="Line 169">
                      <a:extLst>
                        <a:ext uri="{FF2B5EF4-FFF2-40B4-BE49-F238E27FC236}">
                          <a16:creationId xmlns:a16="http://schemas.microsoft.com/office/drawing/2014/main" id="{AED9B2B6-FAD4-349B-5E47-C3CAF579B39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5" y="2562"/>
                      <a:ext cx="20" cy="10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17" name="Line 170">
                      <a:extLst>
                        <a:ext uri="{FF2B5EF4-FFF2-40B4-BE49-F238E27FC236}">
                          <a16:creationId xmlns:a16="http://schemas.microsoft.com/office/drawing/2014/main" id="{B4426242-DDFB-E0C5-98F7-9601D9E902D8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36" y="2571"/>
                      <a:ext cx="29" cy="38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18" name="Line 171">
                      <a:extLst>
                        <a:ext uri="{FF2B5EF4-FFF2-40B4-BE49-F238E27FC236}">
                          <a16:creationId xmlns:a16="http://schemas.microsoft.com/office/drawing/2014/main" id="{9A38B3CF-718A-890F-4CDD-EF3A79201DA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38" y="2608"/>
                      <a:ext cx="14" cy="99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19" name="Line 172">
                      <a:extLst>
                        <a:ext uri="{FF2B5EF4-FFF2-40B4-BE49-F238E27FC236}">
                          <a16:creationId xmlns:a16="http://schemas.microsoft.com/office/drawing/2014/main" id="{B90CF780-F298-7C38-D8C6-4982E29D2F3C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8" y="2706"/>
                      <a:ext cx="54" cy="4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20" name="Line 173">
                      <a:extLst>
                        <a:ext uri="{FF2B5EF4-FFF2-40B4-BE49-F238E27FC236}">
                          <a16:creationId xmlns:a16="http://schemas.microsoft.com/office/drawing/2014/main" id="{AC626130-F2F3-60E2-CFB5-B8B2A3E4732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80" y="2462"/>
                      <a:ext cx="52" cy="31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21" name="Line 174">
                      <a:extLst>
                        <a:ext uri="{FF2B5EF4-FFF2-40B4-BE49-F238E27FC236}">
                          <a16:creationId xmlns:a16="http://schemas.microsoft.com/office/drawing/2014/main" id="{6A659D42-0982-F90A-114E-D18A807441CB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45" y="2471"/>
                      <a:ext cx="34" cy="30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22" name="Line 175">
                      <a:extLst>
                        <a:ext uri="{FF2B5EF4-FFF2-40B4-BE49-F238E27FC236}">
                          <a16:creationId xmlns:a16="http://schemas.microsoft.com/office/drawing/2014/main" id="{C9A3AD3E-AEB6-A52A-A7B6-361F8968E7E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01" y="2748"/>
                      <a:ext cx="46" cy="2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23" name="Line 176">
                      <a:extLst>
                        <a:ext uri="{FF2B5EF4-FFF2-40B4-BE49-F238E27FC236}">
                          <a16:creationId xmlns:a16="http://schemas.microsoft.com/office/drawing/2014/main" id="{45ACAB95-E239-CBEA-CC80-A1C18B6D0299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8" y="2469"/>
                      <a:ext cx="72" cy="28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24" name="Line 177">
                      <a:extLst>
                        <a:ext uri="{FF2B5EF4-FFF2-40B4-BE49-F238E27FC236}">
                          <a16:creationId xmlns:a16="http://schemas.microsoft.com/office/drawing/2014/main" id="{FFDFB1C3-E811-462D-0DC8-D95D89036272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44" y="2773"/>
                      <a:ext cx="86" cy="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25" name="Oval 178">
                      <a:extLst>
                        <a:ext uri="{FF2B5EF4-FFF2-40B4-BE49-F238E27FC236}">
                          <a16:creationId xmlns:a16="http://schemas.microsoft.com/office/drawing/2014/main" id="{B9CB8DE7-FA20-85E3-9FDB-E7BED3F5457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60" y="2457"/>
                      <a:ext cx="28" cy="30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CL" altLang="es-CL"/>
                    </a:p>
                  </p:txBody>
                </p:sp>
              </p:grpSp>
            </p:grpSp>
            <p:grpSp>
              <p:nvGrpSpPr>
                <p:cNvPr id="256" name="Group 179">
                  <a:extLst>
                    <a:ext uri="{FF2B5EF4-FFF2-40B4-BE49-F238E27FC236}">
                      <a16:creationId xmlns:a16="http://schemas.microsoft.com/office/drawing/2014/main" id="{554D0072-BAF8-F270-5FA7-3BA5C2D8D9C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820" y="1929"/>
                  <a:ext cx="1008" cy="556"/>
                  <a:chOff x="2820" y="1929"/>
                  <a:chExt cx="1008" cy="556"/>
                </a:xfrm>
              </p:grpSpPr>
              <p:sp>
                <p:nvSpPr>
                  <p:cNvPr id="285" name="Oval 180">
                    <a:extLst>
                      <a:ext uri="{FF2B5EF4-FFF2-40B4-BE49-F238E27FC236}">
                        <a16:creationId xmlns:a16="http://schemas.microsoft.com/office/drawing/2014/main" id="{416164D0-7D94-9BEA-81E6-5B92C5E8737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060" y="2153"/>
                    <a:ext cx="528" cy="167"/>
                  </a:xfrm>
                  <a:prstGeom prst="ellipse">
                    <a:avLst/>
                  </a:prstGeom>
                  <a:solidFill>
                    <a:srgbClr val="00FFCC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s-CL" altLang="es-CL"/>
                  </a:p>
                </p:txBody>
              </p:sp>
              <p:sp>
                <p:nvSpPr>
                  <p:cNvPr id="286" name="Rectangle 181">
                    <a:extLst>
                      <a:ext uri="{FF2B5EF4-FFF2-40B4-BE49-F238E27FC236}">
                        <a16:creationId xmlns:a16="http://schemas.microsoft.com/office/drawing/2014/main" id="{00540A1B-D872-451A-DB84-D2A1A72549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820" y="2309"/>
                    <a:ext cx="1008" cy="1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90000" tIns="46800" rIns="90000" bIns="46800">
                    <a:spAutoFit/>
                  </a:bodyPr>
                  <a:lstStyle>
                    <a:lvl1pPr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buClr>
                        <a:srgbClr val="FFFFFF"/>
                      </a:buClr>
                      <a:buFont typeface="Times New Roman" panose="02020603050405020304" pitchFamily="18" charset="0"/>
                      <a:buNone/>
                    </a:pPr>
                    <a:r>
                      <a:rPr lang="en-GB" altLang="es-CL" sz="120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rPr>
                      <a:t>CENTELSAN</a:t>
                    </a:r>
                  </a:p>
                </p:txBody>
              </p:sp>
              <p:grpSp>
                <p:nvGrpSpPr>
                  <p:cNvPr id="287" name="Group 182">
                    <a:extLst>
                      <a:ext uri="{FF2B5EF4-FFF2-40B4-BE49-F238E27FC236}">
                        <a16:creationId xmlns:a16="http://schemas.microsoft.com/office/drawing/2014/main" id="{FA1A7FF2-1C4B-DC95-AECE-8BA2520852D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51" y="1929"/>
                    <a:ext cx="131" cy="319"/>
                    <a:chOff x="3251" y="1929"/>
                    <a:chExt cx="131" cy="319"/>
                  </a:xfrm>
                </p:grpSpPr>
                <p:grpSp>
                  <p:nvGrpSpPr>
                    <p:cNvPr id="288" name="Group 183">
                      <a:extLst>
                        <a:ext uri="{FF2B5EF4-FFF2-40B4-BE49-F238E27FC236}">
                          <a16:creationId xmlns:a16="http://schemas.microsoft.com/office/drawing/2014/main" id="{B59CBBAC-6A14-0F1C-8D31-8A18ABD8798A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97" y="2042"/>
                      <a:ext cx="83" cy="205"/>
                      <a:chOff x="3297" y="2042"/>
                      <a:chExt cx="83" cy="205"/>
                    </a:xfrm>
                  </p:grpSpPr>
                  <p:sp>
                    <p:nvSpPr>
                      <p:cNvPr id="302" name="Line 184">
                        <a:extLst>
                          <a:ext uri="{FF2B5EF4-FFF2-40B4-BE49-F238E27FC236}">
                            <a16:creationId xmlns:a16="http://schemas.microsoft.com/office/drawing/2014/main" id="{982B7F64-60B1-3E1A-AB7F-66A5ECFB46B5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17" y="2042"/>
                        <a:ext cx="32" cy="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03" name="Line 185">
                        <a:extLst>
                          <a:ext uri="{FF2B5EF4-FFF2-40B4-BE49-F238E27FC236}">
                            <a16:creationId xmlns:a16="http://schemas.microsoft.com/office/drawing/2014/main" id="{5C98BA46-E0A0-ACAD-9248-64854A151230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18" y="2042"/>
                        <a:ext cx="40" cy="45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04" name="Line 186">
                        <a:extLst>
                          <a:ext uri="{FF2B5EF4-FFF2-40B4-BE49-F238E27FC236}">
                            <a16:creationId xmlns:a16="http://schemas.microsoft.com/office/drawing/2014/main" id="{4AD298A5-95D5-FC19-DF89-2734616E2823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04" y="2088"/>
                        <a:ext cx="56" cy="9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05" name="Line 187">
                        <a:extLst>
                          <a:ext uri="{FF2B5EF4-FFF2-40B4-BE49-F238E27FC236}">
                            <a16:creationId xmlns:a16="http://schemas.microsoft.com/office/drawing/2014/main" id="{2D96B42C-2343-655E-C9A8-CBE703310792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06" y="2177"/>
                        <a:ext cx="76" cy="7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06" name="Line 188">
                        <a:extLst>
                          <a:ext uri="{FF2B5EF4-FFF2-40B4-BE49-F238E27FC236}">
                            <a16:creationId xmlns:a16="http://schemas.microsoft.com/office/drawing/2014/main" id="{EE2A15CD-7672-6D79-3D68-A1E5038AE124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296" y="2178"/>
                        <a:ext cx="77" cy="7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07" name="Line 189">
                        <a:extLst>
                          <a:ext uri="{FF2B5EF4-FFF2-40B4-BE49-F238E27FC236}">
                            <a16:creationId xmlns:a16="http://schemas.microsoft.com/office/drawing/2014/main" id="{A27B6B2E-7443-4F0A-23B3-10908EDE444E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14" y="2087"/>
                        <a:ext cx="59" cy="9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308" name="Line 190">
                        <a:extLst>
                          <a:ext uri="{FF2B5EF4-FFF2-40B4-BE49-F238E27FC236}">
                            <a16:creationId xmlns:a16="http://schemas.microsoft.com/office/drawing/2014/main" id="{36621B4E-360E-732C-4D04-2062E196BC87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11" y="2042"/>
                        <a:ext cx="38" cy="48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</p:grpSp>
                <p:sp>
                  <p:nvSpPr>
                    <p:cNvPr id="289" name="Line 191">
                      <a:extLst>
                        <a:ext uri="{FF2B5EF4-FFF2-40B4-BE49-F238E27FC236}">
                          <a16:creationId xmlns:a16="http://schemas.microsoft.com/office/drawing/2014/main" id="{5A0DB788-FFA4-D15E-51D9-83D3BB17B56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66" y="2163"/>
                      <a:ext cx="33" cy="8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0" name="Line 192">
                      <a:extLst>
                        <a:ext uri="{FF2B5EF4-FFF2-40B4-BE49-F238E27FC236}">
                          <a16:creationId xmlns:a16="http://schemas.microsoft.com/office/drawing/2014/main" id="{5F68989F-F596-92A7-4408-F0367FE8BDB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66" y="2089"/>
                      <a:ext cx="45" cy="76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1" name="Line 193">
                      <a:extLst>
                        <a:ext uri="{FF2B5EF4-FFF2-40B4-BE49-F238E27FC236}">
                          <a16:creationId xmlns:a16="http://schemas.microsoft.com/office/drawing/2014/main" id="{1F131639-1E8D-1F0F-E43B-C640F3B1CF7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00" y="2035"/>
                      <a:ext cx="11" cy="5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2" name="Line 194">
                      <a:extLst>
                        <a:ext uri="{FF2B5EF4-FFF2-40B4-BE49-F238E27FC236}">
                          <a16:creationId xmlns:a16="http://schemas.microsoft.com/office/drawing/2014/main" id="{7A711FF3-664C-9906-8777-97EE39B585A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97" y="2034"/>
                      <a:ext cx="20" cy="10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3" name="Line 195">
                      <a:extLst>
                        <a:ext uri="{FF2B5EF4-FFF2-40B4-BE49-F238E27FC236}">
                          <a16:creationId xmlns:a16="http://schemas.microsoft.com/office/drawing/2014/main" id="{5FC55202-6F7E-0E1C-84CE-6F457C9D6CC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88" y="2043"/>
                      <a:ext cx="29" cy="38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4" name="Line 196">
                      <a:extLst>
                        <a:ext uri="{FF2B5EF4-FFF2-40B4-BE49-F238E27FC236}">
                          <a16:creationId xmlns:a16="http://schemas.microsoft.com/office/drawing/2014/main" id="{AD322EF0-F36C-8D1A-181D-1744FCD8052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90" y="2080"/>
                      <a:ext cx="14" cy="99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5" name="Line 197">
                      <a:extLst>
                        <a:ext uri="{FF2B5EF4-FFF2-40B4-BE49-F238E27FC236}">
                          <a16:creationId xmlns:a16="http://schemas.microsoft.com/office/drawing/2014/main" id="{3EC4E911-4C85-DC24-7699-37413507BFEB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50" y="2178"/>
                      <a:ext cx="54" cy="4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6" name="Line 198">
                      <a:extLst>
                        <a:ext uri="{FF2B5EF4-FFF2-40B4-BE49-F238E27FC236}">
                          <a16:creationId xmlns:a16="http://schemas.microsoft.com/office/drawing/2014/main" id="{42164109-C4B4-4071-2C8A-041808512099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32" y="1934"/>
                      <a:ext cx="52" cy="31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7" name="Line 199">
                      <a:extLst>
                        <a:ext uri="{FF2B5EF4-FFF2-40B4-BE49-F238E27FC236}">
                          <a16:creationId xmlns:a16="http://schemas.microsoft.com/office/drawing/2014/main" id="{F351598D-47F3-7337-C812-A7C113F7CC8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7" y="1943"/>
                      <a:ext cx="34" cy="30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8" name="Line 200">
                      <a:extLst>
                        <a:ext uri="{FF2B5EF4-FFF2-40B4-BE49-F238E27FC236}">
                          <a16:creationId xmlns:a16="http://schemas.microsoft.com/office/drawing/2014/main" id="{2CDE5977-1697-E28F-44A8-8DF41458521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253" y="2220"/>
                      <a:ext cx="46" cy="2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99" name="Line 201">
                      <a:extLst>
                        <a:ext uri="{FF2B5EF4-FFF2-40B4-BE49-F238E27FC236}">
                          <a16:creationId xmlns:a16="http://schemas.microsoft.com/office/drawing/2014/main" id="{8FACB643-B8E1-0188-2A93-46E5DEFFD68C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51" y="1941"/>
                      <a:ext cx="72" cy="28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00" name="Line 202">
                      <a:extLst>
                        <a:ext uri="{FF2B5EF4-FFF2-40B4-BE49-F238E27FC236}">
                          <a16:creationId xmlns:a16="http://schemas.microsoft.com/office/drawing/2014/main" id="{8785CCC3-944E-C083-2CD6-B021AD640FA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6" y="2245"/>
                      <a:ext cx="86" cy="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301" name="Oval 203">
                      <a:extLst>
                        <a:ext uri="{FF2B5EF4-FFF2-40B4-BE49-F238E27FC236}">
                          <a16:creationId xmlns:a16="http://schemas.microsoft.com/office/drawing/2014/main" id="{099096E2-9D5F-18FB-B8D3-93C587AF583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12" y="1929"/>
                      <a:ext cx="28" cy="30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CL" altLang="es-CL"/>
                    </a:p>
                  </p:txBody>
                </p:sp>
              </p:grpSp>
            </p:grpSp>
            <p:grpSp>
              <p:nvGrpSpPr>
                <p:cNvPr id="257" name="Group 204">
                  <a:extLst>
                    <a:ext uri="{FF2B5EF4-FFF2-40B4-BE49-F238E27FC236}">
                      <a16:creationId xmlns:a16="http://schemas.microsoft.com/office/drawing/2014/main" id="{8199084B-EE3D-797F-1B15-77A36976367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868" y="825"/>
                  <a:ext cx="1008" cy="556"/>
                  <a:chOff x="2868" y="825"/>
                  <a:chExt cx="1008" cy="556"/>
                </a:xfrm>
              </p:grpSpPr>
              <p:sp>
                <p:nvSpPr>
                  <p:cNvPr id="261" name="Oval 205">
                    <a:extLst>
                      <a:ext uri="{FF2B5EF4-FFF2-40B4-BE49-F238E27FC236}">
                        <a16:creationId xmlns:a16="http://schemas.microsoft.com/office/drawing/2014/main" id="{DD5C9CA9-6F4B-A505-8B25-870CDEA2B47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07" y="1049"/>
                    <a:ext cx="528" cy="167"/>
                  </a:xfrm>
                  <a:prstGeom prst="ellipse">
                    <a:avLst/>
                  </a:prstGeom>
                  <a:solidFill>
                    <a:srgbClr val="00FFCC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s-CL" altLang="es-CL"/>
                  </a:p>
                </p:txBody>
              </p:sp>
              <p:sp>
                <p:nvSpPr>
                  <p:cNvPr id="262" name="Rectangle 206">
                    <a:extLst>
                      <a:ext uri="{FF2B5EF4-FFF2-40B4-BE49-F238E27FC236}">
                        <a16:creationId xmlns:a16="http://schemas.microsoft.com/office/drawing/2014/main" id="{7D638381-0EB4-12AA-178E-F177230B32C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868" y="1205"/>
                    <a:ext cx="1008" cy="1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90000" tIns="46800" rIns="90000" bIns="46800">
                    <a:spAutoFit/>
                  </a:bodyPr>
                  <a:lstStyle>
                    <a:lvl1pPr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 eaLnBrk="0" hangingPunct="0"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  <a:tab pos="7315200" algn="l"/>
                        <a:tab pos="8229600" algn="l"/>
                        <a:tab pos="9144000" algn="l"/>
                        <a:tab pos="10058400" algn="l"/>
                      </a:tabLs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buClr>
                        <a:srgbClr val="FFFFFF"/>
                      </a:buClr>
                      <a:buFont typeface="Times New Roman" panose="02020603050405020304" pitchFamily="18" charset="0"/>
                      <a:buNone/>
                    </a:pPr>
                    <a:r>
                      <a:rPr lang="en-GB" altLang="es-CL" sz="120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rPr>
                      <a:t>SUBTELIQUE</a:t>
                    </a:r>
                  </a:p>
                </p:txBody>
              </p:sp>
              <p:grpSp>
                <p:nvGrpSpPr>
                  <p:cNvPr id="263" name="Group 207">
                    <a:extLst>
                      <a:ext uri="{FF2B5EF4-FFF2-40B4-BE49-F238E27FC236}">
                        <a16:creationId xmlns:a16="http://schemas.microsoft.com/office/drawing/2014/main" id="{9BAD9EF6-69F7-A2C8-8378-EA39EAFC22A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99" y="825"/>
                    <a:ext cx="131" cy="319"/>
                    <a:chOff x="3299" y="825"/>
                    <a:chExt cx="131" cy="319"/>
                  </a:xfrm>
                </p:grpSpPr>
                <p:grpSp>
                  <p:nvGrpSpPr>
                    <p:cNvPr id="264" name="Group 208">
                      <a:extLst>
                        <a:ext uri="{FF2B5EF4-FFF2-40B4-BE49-F238E27FC236}">
                          <a16:creationId xmlns:a16="http://schemas.microsoft.com/office/drawing/2014/main" id="{0EE5F46D-A188-EC7F-AD91-07A1E5375D5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45" y="938"/>
                      <a:ext cx="83" cy="205"/>
                      <a:chOff x="3345" y="938"/>
                      <a:chExt cx="83" cy="205"/>
                    </a:xfrm>
                  </p:grpSpPr>
                  <p:sp>
                    <p:nvSpPr>
                      <p:cNvPr id="278" name="Line 209">
                        <a:extLst>
                          <a:ext uri="{FF2B5EF4-FFF2-40B4-BE49-F238E27FC236}">
                            <a16:creationId xmlns:a16="http://schemas.microsoft.com/office/drawing/2014/main" id="{33677F94-74A0-A8D2-38B8-C7ADC7B6E1AB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65" y="938"/>
                        <a:ext cx="32" cy="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279" name="Line 210">
                        <a:extLst>
                          <a:ext uri="{FF2B5EF4-FFF2-40B4-BE49-F238E27FC236}">
                            <a16:creationId xmlns:a16="http://schemas.microsoft.com/office/drawing/2014/main" id="{4DCB6F03-7D2B-9C5F-620D-E4783DEA0433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66" y="937"/>
                        <a:ext cx="40" cy="45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280" name="Line 211">
                        <a:extLst>
                          <a:ext uri="{FF2B5EF4-FFF2-40B4-BE49-F238E27FC236}">
                            <a16:creationId xmlns:a16="http://schemas.microsoft.com/office/drawing/2014/main" id="{2DAB4F23-91DD-A7DB-771F-2BAD5577B765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52" y="984"/>
                        <a:ext cx="56" cy="9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281" name="Line 212">
                        <a:extLst>
                          <a:ext uri="{FF2B5EF4-FFF2-40B4-BE49-F238E27FC236}">
                            <a16:creationId xmlns:a16="http://schemas.microsoft.com/office/drawing/2014/main" id="{F8EEA399-A448-881F-43B3-655993BFB733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54" y="1072"/>
                        <a:ext cx="76" cy="71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282" name="Line 213">
                        <a:extLst>
                          <a:ext uri="{FF2B5EF4-FFF2-40B4-BE49-F238E27FC236}">
                            <a16:creationId xmlns:a16="http://schemas.microsoft.com/office/drawing/2014/main" id="{BE4EB511-9D0D-E373-BC70-E709BF1857ED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44" y="1074"/>
                        <a:ext cx="77" cy="7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283" name="Line 214">
                        <a:extLst>
                          <a:ext uri="{FF2B5EF4-FFF2-40B4-BE49-F238E27FC236}">
                            <a16:creationId xmlns:a16="http://schemas.microsoft.com/office/drawing/2014/main" id="{A2AC8345-7F8B-9024-A9EE-A5255AB8E2AF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3362" y="982"/>
                        <a:ext cx="59" cy="90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  <p:sp>
                    <p:nvSpPr>
                      <p:cNvPr id="284" name="Line 215">
                        <a:extLst>
                          <a:ext uri="{FF2B5EF4-FFF2-40B4-BE49-F238E27FC236}">
                            <a16:creationId xmlns:a16="http://schemas.microsoft.com/office/drawing/2014/main" id="{18C91837-4563-9C72-946E-B7236EE05C5A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3359" y="938"/>
                        <a:ext cx="38" cy="48"/>
                      </a:xfrm>
                      <a:prstGeom prst="line">
                        <a:avLst/>
                      </a:prstGeom>
                      <a:noFill/>
                      <a:ln w="12600">
                        <a:solidFill>
                          <a:srgbClr val="99CC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s-CL"/>
                      </a:p>
                    </p:txBody>
                  </p:sp>
                </p:grpSp>
                <p:sp>
                  <p:nvSpPr>
                    <p:cNvPr id="265" name="Line 216">
                      <a:extLst>
                        <a:ext uri="{FF2B5EF4-FFF2-40B4-BE49-F238E27FC236}">
                          <a16:creationId xmlns:a16="http://schemas.microsoft.com/office/drawing/2014/main" id="{B8961793-2AFC-383B-2F39-CBCFF85F7C22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14" y="1058"/>
                      <a:ext cx="33" cy="8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66" name="Line 217">
                      <a:extLst>
                        <a:ext uri="{FF2B5EF4-FFF2-40B4-BE49-F238E27FC236}">
                          <a16:creationId xmlns:a16="http://schemas.microsoft.com/office/drawing/2014/main" id="{BDAE756A-DD86-152A-2867-89097A006B5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14" y="985"/>
                      <a:ext cx="45" cy="76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67" name="Line 218">
                      <a:extLst>
                        <a:ext uri="{FF2B5EF4-FFF2-40B4-BE49-F238E27FC236}">
                          <a16:creationId xmlns:a16="http://schemas.microsoft.com/office/drawing/2014/main" id="{DDAE98BB-01CE-5099-04FC-03CFCAA084C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8" y="930"/>
                      <a:ext cx="11" cy="5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68" name="Line 219">
                      <a:extLst>
                        <a:ext uri="{FF2B5EF4-FFF2-40B4-BE49-F238E27FC236}">
                          <a16:creationId xmlns:a16="http://schemas.microsoft.com/office/drawing/2014/main" id="{B6F2E0C9-80CD-4FE9-B7E7-A81188D055FA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5" y="930"/>
                      <a:ext cx="20" cy="10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69" name="Line 220">
                      <a:extLst>
                        <a:ext uri="{FF2B5EF4-FFF2-40B4-BE49-F238E27FC236}">
                          <a16:creationId xmlns:a16="http://schemas.microsoft.com/office/drawing/2014/main" id="{1A7C4BE4-B574-DBFF-7710-E065C9B4FAD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36" y="939"/>
                      <a:ext cx="29" cy="38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0" name="Line 221">
                      <a:extLst>
                        <a:ext uri="{FF2B5EF4-FFF2-40B4-BE49-F238E27FC236}">
                          <a16:creationId xmlns:a16="http://schemas.microsoft.com/office/drawing/2014/main" id="{91B199DB-6AC2-F084-ED31-3BC579722CE8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38" y="976"/>
                      <a:ext cx="14" cy="99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1" name="Line 222">
                      <a:extLst>
                        <a:ext uri="{FF2B5EF4-FFF2-40B4-BE49-F238E27FC236}">
                          <a16:creationId xmlns:a16="http://schemas.microsoft.com/office/drawing/2014/main" id="{802DB09E-1A88-C4AE-CF1E-2C56CFBA717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8" y="1074"/>
                      <a:ext cx="54" cy="4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2" name="Line 223">
                      <a:extLst>
                        <a:ext uri="{FF2B5EF4-FFF2-40B4-BE49-F238E27FC236}">
                          <a16:creationId xmlns:a16="http://schemas.microsoft.com/office/drawing/2014/main" id="{3FB8DCAC-1ED7-5C17-E495-D58A1F1327A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80" y="830"/>
                      <a:ext cx="52" cy="31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3" name="Line 224">
                      <a:extLst>
                        <a:ext uri="{FF2B5EF4-FFF2-40B4-BE49-F238E27FC236}">
                          <a16:creationId xmlns:a16="http://schemas.microsoft.com/office/drawing/2014/main" id="{77A8F7D4-BA9C-7CF0-80B0-31B5CA776C3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45" y="839"/>
                      <a:ext cx="34" cy="305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4" name="Line 225">
                      <a:extLst>
                        <a:ext uri="{FF2B5EF4-FFF2-40B4-BE49-F238E27FC236}">
                          <a16:creationId xmlns:a16="http://schemas.microsoft.com/office/drawing/2014/main" id="{89EFD7A6-6979-8841-25CF-D1C4411796F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01" y="1115"/>
                      <a:ext cx="46" cy="27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5" name="Line 226">
                      <a:extLst>
                        <a:ext uri="{FF2B5EF4-FFF2-40B4-BE49-F238E27FC236}">
                          <a16:creationId xmlns:a16="http://schemas.microsoft.com/office/drawing/2014/main" id="{9109D277-8085-330B-9D0C-BC7849282A6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298" y="837"/>
                      <a:ext cx="72" cy="28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6" name="Line 227">
                      <a:extLst>
                        <a:ext uri="{FF2B5EF4-FFF2-40B4-BE49-F238E27FC236}">
                          <a16:creationId xmlns:a16="http://schemas.microsoft.com/office/drawing/2014/main" id="{79858C54-E641-9E7C-CBDF-86E426F9482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344" y="1141"/>
                      <a:ext cx="86" cy="2"/>
                    </a:xfrm>
                    <a:prstGeom prst="line">
                      <a:avLst/>
                    </a:prstGeom>
                    <a:noFill/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77" name="Oval 228">
                      <a:extLst>
                        <a:ext uri="{FF2B5EF4-FFF2-40B4-BE49-F238E27FC236}">
                          <a16:creationId xmlns:a16="http://schemas.microsoft.com/office/drawing/2014/main" id="{0ABC3738-0AC3-88AC-1DCA-CCBBB57E4E2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60" y="825"/>
                      <a:ext cx="28" cy="30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12600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CL" altLang="es-CL"/>
                    </a:p>
                  </p:txBody>
                </p:sp>
              </p:grpSp>
            </p:grpSp>
            <p:sp>
              <p:nvSpPr>
                <p:cNvPr id="258" name="Line 229">
                  <a:extLst>
                    <a:ext uri="{FF2B5EF4-FFF2-40B4-BE49-F238E27FC236}">
                      <a16:creationId xmlns:a16="http://schemas.microsoft.com/office/drawing/2014/main" id="{3B1E0F69-29EC-8019-F6C9-9C6C286F889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730" y="3778"/>
                  <a:ext cx="578" cy="240"/>
                </a:xfrm>
                <a:prstGeom prst="line">
                  <a:avLst/>
                </a:prstGeom>
                <a:noFill/>
                <a:ln w="9360">
                  <a:solidFill>
                    <a:srgbClr val="009999"/>
                  </a:solidFill>
                  <a:miter lim="800000"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59" name="Line 230">
                  <a:extLst>
                    <a:ext uri="{FF2B5EF4-FFF2-40B4-BE49-F238E27FC236}">
                      <a16:creationId xmlns:a16="http://schemas.microsoft.com/office/drawing/2014/main" id="{E47769EE-FFE4-C494-48B7-FFDCAB7B5E9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634" y="2482"/>
                  <a:ext cx="290" cy="288"/>
                </a:xfrm>
                <a:prstGeom prst="line">
                  <a:avLst/>
                </a:prstGeom>
                <a:noFill/>
                <a:ln w="9360">
                  <a:solidFill>
                    <a:srgbClr val="009999"/>
                  </a:solidFill>
                  <a:miter lim="800000"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60" name="Line 231">
                  <a:extLst>
                    <a:ext uri="{FF2B5EF4-FFF2-40B4-BE49-F238E27FC236}">
                      <a16:creationId xmlns:a16="http://schemas.microsoft.com/office/drawing/2014/main" id="{C5373BE4-9336-FEDC-49E8-93B0FD1852F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3634" y="1137"/>
                  <a:ext cx="338" cy="290"/>
                </a:xfrm>
                <a:prstGeom prst="line">
                  <a:avLst/>
                </a:prstGeom>
                <a:noFill/>
                <a:ln w="9360">
                  <a:solidFill>
                    <a:srgbClr val="009999"/>
                  </a:solidFill>
                  <a:miter lim="800000"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16" name="Group 232">
            <a:extLst>
              <a:ext uri="{FF2B5EF4-FFF2-40B4-BE49-F238E27FC236}">
                <a16:creationId xmlns:a16="http://schemas.microsoft.com/office/drawing/2014/main" id="{597425FB-84D0-633A-E811-A5E51C2C08D2}"/>
              </a:ext>
            </a:extLst>
          </p:cNvPr>
          <p:cNvGrpSpPr>
            <a:grpSpLocks/>
          </p:cNvGrpSpPr>
          <p:nvPr/>
        </p:nvGrpSpPr>
        <p:grpSpPr bwMode="auto">
          <a:xfrm>
            <a:off x="2812221" y="2005427"/>
            <a:ext cx="1322222" cy="3482029"/>
            <a:chOff x="468" y="1282"/>
            <a:chExt cx="879" cy="2603"/>
          </a:xfrm>
          <a:solidFill>
            <a:srgbClr val="002060"/>
          </a:solidFill>
        </p:grpSpPr>
        <p:grpSp>
          <p:nvGrpSpPr>
            <p:cNvPr id="72" name="Group 233">
              <a:extLst>
                <a:ext uri="{FF2B5EF4-FFF2-40B4-BE49-F238E27FC236}">
                  <a16:creationId xmlns:a16="http://schemas.microsoft.com/office/drawing/2014/main" id="{BAE3B691-5E0A-B208-7EE0-3ADDAA004A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6" y="2002"/>
              <a:ext cx="561" cy="193"/>
              <a:chOff x="516" y="2002"/>
              <a:chExt cx="561" cy="193"/>
            </a:xfrm>
            <a:grpFill/>
          </p:grpSpPr>
          <p:sp>
            <p:nvSpPr>
              <p:cNvPr id="238" name="AutoShape 234">
                <a:extLst>
                  <a:ext uri="{FF2B5EF4-FFF2-40B4-BE49-F238E27FC236}">
                    <a16:creationId xmlns:a16="http://schemas.microsoft.com/office/drawing/2014/main" id="{23280987-57E2-036E-145D-228FCB6C1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5" y="2083"/>
                <a:ext cx="1" cy="20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9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9" name="Line 235">
                <a:extLst>
                  <a:ext uri="{FF2B5EF4-FFF2-40B4-BE49-F238E27FC236}">
                    <a16:creationId xmlns:a16="http://schemas.microsoft.com/office/drawing/2014/main" id="{33479EB6-FB11-5F01-AF4A-4CC7E4D36F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30" y="2091"/>
                <a:ext cx="14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40" name="AutoShape 236">
                <a:extLst>
                  <a:ext uri="{FF2B5EF4-FFF2-40B4-BE49-F238E27FC236}">
                    <a16:creationId xmlns:a16="http://schemas.microsoft.com/office/drawing/2014/main" id="{569D02FB-47C3-4E2B-794E-3AB87AE355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0" y="2068"/>
                <a:ext cx="1" cy="24"/>
              </a:xfrm>
              <a:custGeom>
                <a:avLst/>
                <a:gdLst>
                  <a:gd name="T0" fmla="*/ 0 w 1"/>
                  <a:gd name="T1" fmla="*/ 86 h 21"/>
                  <a:gd name="T2" fmla="*/ 0 w 1"/>
                  <a:gd name="T3" fmla="*/ 86 h 21"/>
                  <a:gd name="T4" fmla="*/ 0 w 1"/>
                  <a:gd name="T5" fmla="*/ 0 h 21"/>
                  <a:gd name="T6" fmla="*/ 0 w 1"/>
                  <a:gd name="T7" fmla="*/ 86 h 2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1"/>
                  <a:gd name="T14" fmla="*/ 1 w 1"/>
                  <a:gd name="T15" fmla="*/ 21 h 2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1">
                    <a:moveTo>
                      <a:pt x="0" y="20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0" y="2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1" name="AutoShape 237">
                <a:extLst>
                  <a:ext uri="{FF2B5EF4-FFF2-40B4-BE49-F238E27FC236}">
                    <a16:creationId xmlns:a16="http://schemas.microsoft.com/office/drawing/2014/main" id="{CA8CE923-7AB5-C6D5-258D-6C2F16182B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4" y="2002"/>
                <a:ext cx="1" cy="82"/>
              </a:xfrm>
              <a:custGeom>
                <a:avLst/>
                <a:gdLst>
                  <a:gd name="T0" fmla="*/ 0 w 1"/>
                  <a:gd name="T1" fmla="*/ 300 h 72"/>
                  <a:gd name="T2" fmla="*/ 0 w 1"/>
                  <a:gd name="T3" fmla="*/ 300 h 72"/>
                  <a:gd name="T4" fmla="*/ 0 w 1"/>
                  <a:gd name="T5" fmla="*/ 0 h 72"/>
                  <a:gd name="T6" fmla="*/ 0 w 1"/>
                  <a:gd name="T7" fmla="*/ 300 h 7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72"/>
                  <a:gd name="T14" fmla="*/ 1 w 1"/>
                  <a:gd name="T15" fmla="*/ 72 h 7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72">
                    <a:moveTo>
                      <a:pt x="0" y="71"/>
                    </a:moveTo>
                    <a:lnTo>
                      <a:pt x="0" y="71"/>
                    </a:lnTo>
                    <a:lnTo>
                      <a:pt x="0" y="0"/>
                    </a:lnTo>
                    <a:lnTo>
                      <a:pt x="0" y="71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2" name="AutoShape 238">
                <a:extLst>
                  <a:ext uri="{FF2B5EF4-FFF2-40B4-BE49-F238E27FC236}">
                    <a16:creationId xmlns:a16="http://schemas.microsoft.com/office/drawing/2014/main" id="{0C7A7FF3-3EB7-99FF-A72A-4836085B4E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8" y="2046"/>
                <a:ext cx="1" cy="46"/>
              </a:xfrm>
              <a:custGeom>
                <a:avLst/>
                <a:gdLst>
                  <a:gd name="T0" fmla="*/ 0 w 1"/>
                  <a:gd name="T1" fmla="*/ 0 h 40"/>
                  <a:gd name="T2" fmla="*/ 0 w 1"/>
                  <a:gd name="T3" fmla="*/ 0 h 40"/>
                  <a:gd name="T4" fmla="*/ 0 w 1"/>
                  <a:gd name="T5" fmla="*/ 184 h 40"/>
                  <a:gd name="T6" fmla="*/ 0 w 1"/>
                  <a:gd name="T7" fmla="*/ 0 h 4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40"/>
                  <a:gd name="T14" fmla="*/ 1 w 1"/>
                  <a:gd name="T15" fmla="*/ 40 h 4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40">
                    <a:moveTo>
                      <a:pt x="0" y="0"/>
                    </a:moveTo>
                    <a:lnTo>
                      <a:pt x="0" y="0"/>
                    </a:lnTo>
                    <a:lnTo>
                      <a:pt x="0" y="39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3" name="AutoShape 239">
                <a:extLst>
                  <a:ext uri="{FF2B5EF4-FFF2-40B4-BE49-F238E27FC236}">
                    <a16:creationId xmlns:a16="http://schemas.microsoft.com/office/drawing/2014/main" id="{266EBE83-0253-D253-8FE4-82A85413A0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3" y="2083"/>
                <a:ext cx="1" cy="20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9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4" name="AutoShape 240">
                <a:extLst>
                  <a:ext uri="{FF2B5EF4-FFF2-40B4-BE49-F238E27FC236}">
                    <a16:creationId xmlns:a16="http://schemas.microsoft.com/office/drawing/2014/main" id="{889CB309-8240-9BE3-01BC-614511C2E7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" y="2083"/>
                <a:ext cx="561" cy="112"/>
              </a:xfrm>
              <a:custGeom>
                <a:avLst/>
                <a:gdLst>
                  <a:gd name="T0" fmla="*/ 4 w 633"/>
                  <a:gd name="T1" fmla="*/ 368 h 98"/>
                  <a:gd name="T2" fmla="*/ 5 w 633"/>
                  <a:gd name="T3" fmla="*/ 342 h 98"/>
                  <a:gd name="T4" fmla="*/ 74 w 633"/>
                  <a:gd name="T5" fmla="*/ 310 h 98"/>
                  <a:gd name="T6" fmla="*/ 80 w 633"/>
                  <a:gd name="T7" fmla="*/ 0 h 98"/>
                  <a:gd name="T8" fmla="*/ 99 w 633"/>
                  <a:gd name="T9" fmla="*/ 0 h 98"/>
                  <a:gd name="T10" fmla="*/ 99 w 633"/>
                  <a:gd name="T11" fmla="*/ 283 h 98"/>
                  <a:gd name="T12" fmla="*/ 168 w 633"/>
                  <a:gd name="T13" fmla="*/ 283 h 98"/>
                  <a:gd name="T14" fmla="*/ 166 w 633"/>
                  <a:gd name="T15" fmla="*/ 342 h 98"/>
                  <a:gd name="T16" fmla="*/ 166 w 633"/>
                  <a:gd name="T17" fmla="*/ 368 h 98"/>
                  <a:gd name="T18" fmla="*/ 164 w 633"/>
                  <a:gd name="T19" fmla="*/ 422 h 98"/>
                  <a:gd name="T20" fmla="*/ 0 w 633"/>
                  <a:gd name="T21" fmla="*/ 422 h 98"/>
                  <a:gd name="T22" fmla="*/ 4 w 633"/>
                  <a:gd name="T23" fmla="*/ 368 h 9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3"/>
                  <a:gd name="T37" fmla="*/ 0 h 98"/>
                  <a:gd name="T38" fmla="*/ 633 w 633"/>
                  <a:gd name="T39" fmla="*/ 98 h 9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3" h="98">
                    <a:moveTo>
                      <a:pt x="13" y="84"/>
                    </a:moveTo>
                    <a:lnTo>
                      <a:pt x="20" y="78"/>
                    </a:lnTo>
                    <a:lnTo>
                      <a:pt x="284" y="71"/>
                    </a:lnTo>
                    <a:lnTo>
                      <a:pt x="303" y="0"/>
                    </a:lnTo>
                    <a:lnTo>
                      <a:pt x="374" y="0"/>
                    </a:lnTo>
                    <a:lnTo>
                      <a:pt x="374" y="65"/>
                    </a:lnTo>
                    <a:lnTo>
                      <a:pt x="632" y="65"/>
                    </a:lnTo>
                    <a:lnTo>
                      <a:pt x="625" y="78"/>
                    </a:lnTo>
                    <a:lnTo>
                      <a:pt x="625" y="84"/>
                    </a:lnTo>
                    <a:lnTo>
                      <a:pt x="619" y="97"/>
                    </a:lnTo>
                    <a:lnTo>
                      <a:pt x="0" y="97"/>
                    </a:lnTo>
                    <a:lnTo>
                      <a:pt x="13" y="84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6" name="AutoShape 242">
                <a:extLst>
                  <a:ext uri="{FF2B5EF4-FFF2-40B4-BE49-F238E27FC236}">
                    <a16:creationId xmlns:a16="http://schemas.microsoft.com/office/drawing/2014/main" id="{9DD8F130-4AAB-08A6-A36A-386D5C0E1C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" y="2142"/>
                <a:ext cx="18" cy="38"/>
              </a:xfrm>
              <a:custGeom>
                <a:avLst/>
                <a:gdLst>
                  <a:gd name="T0" fmla="*/ 0 w 20"/>
                  <a:gd name="T1" fmla="*/ 0 h 33"/>
                  <a:gd name="T2" fmla="*/ 6 w 20"/>
                  <a:gd name="T3" fmla="*/ 0 h 33"/>
                  <a:gd name="T4" fmla="*/ 6 w 20"/>
                  <a:gd name="T5" fmla="*/ 155 h 33"/>
                  <a:gd name="T6" fmla="*/ 0 w 20"/>
                  <a:gd name="T7" fmla="*/ 155 h 33"/>
                  <a:gd name="T8" fmla="*/ 0 w 20"/>
                  <a:gd name="T9" fmla="*/ 0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33"/>
                  <a:gd name="T17" fmla="*/ 20 w 20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33">
                    <a:moveTo>
                      <a:pt x="0" y="0"/>
                    </a:moveTo>
                    <a:lnTo>
                      <a:pt x="19" y="0"/>
                    </a:lnTo>
                    <a:lnTo>
                      <a:pt x="19" y="32"/>
                    </a:lnTo>
                    <a:lnTo>
                      <a:pt x="0" y="32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3" name="Group 243">
              <a:extLst>
                <a:ext uri="{FF2B5EF4-FFF2-40B4-BE49-F238E27FC236}">
                  <a16:creationId xmlns:a16="http://schemas.microsoft.com/office/drawing/2014/main" id="{F5E34344-F291-4249-4522-51FF19D478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8" y="1282"/>
              <a:ext cx="639" cy="200"/>
              <a:chOff x="708" y="1282"/>
              <a:chExt cx="639" cy="200"/>
            </a:xfrm>
            <a:grpFill/>
          </p:grpSpPr>
          <p:sp>
            <p:nvSpPr>
              <p:cNvPr id="158" name="AutoShape 244">
                <a:extLst>
                  <a:ext uri="{FF2B5EF4-FFF2-40B4-BE49-F238E27FC236}">
                    <a16:creationId xmlns:a16="http://schemas.microsoft.com/office/drawing/2014/main" id="{27DA1CC5-E810-09F1-1D51-0D67F8E6CF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1" y="1402"/>
                <a:ext cx="12" cy="19"/>
              </a:xfrm>
              <a:custGeom>
                <a:avLst/>
                <a:gdLst>
                  <a:gd name="T0" fmla="*/ 0 w 17"/>
                  <a:gd name="T1" fmla="*/ 5 h 21"/>
                  <a:gd name="T2" fmla="*/ 0 w 17"/>
                  <a:gd name="T3" fmla="*/ 5 h 21"/>
                  <a:gd name="T4" fmla="*/ 0 w 17"/>
                  <a:gd name="T5" fmla="*/ 5 h 21"/>
                  <a:gd name="T6" fmla="*/ 0 w 17"/>
                  <a:gd name="T7" fmla="*/ 0 h 21"/>
                  <a:gd name="T8" fmla="*/ 1 w 17"/>
                  <a:gd name="T9" fmla="*/ 0 h 21"/>
                  <a:gd name="T10" fmla="*/ 1 w 17"/>
                  <a:gd name="T11" fmla="*/ 0 h 21"/>
                  <a:gd name="T12" fmla="*/ 1 w 17"/>
                  <a:gd name="T13" fmla="*/ 5 h 21"/>
                  <a:gd name="T14" fmla="*/ 1 w 17"/>
                  <a:gd name="T15" fmla="*/ 5 h 21"/>
                  <a:gd name="T16" fmla="*/ 1 w 17"/>
                  <a:gd name="T17" fmla="*/ 5 h 21"/>
                  <a:gd name="T18" fmla="*/ 1 w 17"/>
                  <a:gd name="T19" fmla="*/ 6 h 21"/>
                  <a:gd name="T20" fmla="*/ 1 w 17"/>
                  <a:gd name="T21" fmla="*/ 5 h 21"/>
                  <a:gd name="T22" fmla="*/ 0 w 17"/>
                  <a:gd name="T23" fmla="*/ 5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7"/>
                  <a:gd name="T37" fmla="*/ 0 h 21"/>
                  <a:gd name="T38" fmla="*/ 17 w 17"/>
                  <a:gd name="T39" fmla="*/ 21 h 2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7" h="21">
                    <a:moveTo>
                      <a:pt x="0" y="13"/>
                    </a:moveTo>
                    <a:lnTo>
                      <a:pt x="0" y="13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6" y="0"/>
                    </a:lnTo>
                    <a:lnTo>
                      <a:pt x="16" y="7"/>
                    </a:lnTo>
                    <a:lnTo>
                      <a:pt x="16" y="13"/>
                    </a:lnTo>
                    <a:lnTo>
                      <a:pt x="8" y="13"/>
                    </a:lnTo>
                    <a:lnTo>
                      <a:pt x="8" y="20"/>
                    </a:lnTo>
                    <a:lnTo>
                      <a:pt x="8" y="13"/>
                    </a:lnTo>
                    <a:lnTo>
                      <a:pt x="0" y="13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9" name="AutoShape 245">
                <a:extLst>
                  <a:ext uri="{FF2B5EF4-FFF2-40B4-BE49-F238E27FC236}">
                    <a16:creationId xmlns:a16="http://schemas.microsoft.com/office/drawing/2014/main" id="{5965F665-3D39-37E3-AD65-EEB7305378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1" y="1408"/>
                <a:ext cx="65" cy="18"/>
              </a:xfrm>
              <a:custGeom>
                <a:avLst/>
                <a:gdLst>
                  <a:gd name="T0" fmla="*/ 2 w 92"/>
                  <a:gd name="T1" fmla="*/ 6 h 20"/>
                  <a:gd name="T2" fmla="*/ 2 w 92"/>
                  <a:gd name="T3" fmla="*/ 6 h 20"/>
                  <a:gd name="T4" fmla="*/ 2 w 92"/>
                  <a:gd name="T5" fmla="*/ 6 h 20"/>
                  <a:gd name="T6" fmla="*/ 2 w 92"/>
                  <a:gd name="T7" fmla="*/ 5 h 20"/>
                  <a:gd name="T8" fmla="*/ 2 w 92"/>
                  <a:gd name="T9" fmla="*/ 5 h 20"/>
                  <a:gd name="T10" fmla="*/ 2 w 92"/>
                  <a:gd name="T11" fmla="*/ 5 h 20"/>
                  <a:gd name="T12" fmla="*/ 1 w 92"/>
                  <a:gd name="T13" fmla="*/ 5 h 20"/>
                  <a:gd name="T14" fmla="*/ 1 w 92"/>
                  <a:gd name="T15" fmla="*/ 5 h 20"/>
                  <a:gd name="T16" fmla="*/ 1 w 92"/>
                  <a:gd name="T17" fmla="*/ 0 h 20"/>
                  <a:gd name="T18" fmla="*/ 1 w 92"/>
                  <a:gd name="T19" fmla="*/ 0 h 20"/>
                  <a:gd name="T20" fmla="*/ 1 w 92"/>
                  <a:gd name="T21" fmla="*/ 0 h 20"/>
                  <a:gd name="T22" fmla="*/ 1 w 92"/>
                  <a:gd name="T23" fmla="*/ 5 h 20"/>
                  <a:gd name="T24" fmla="*/ 1 w 92"/>
                  <a:gd name="T25" fmla="*/ 5 h 20"/>
                  <a:gd name="T26" fmla="*/ 1 w 92"/>
                  <a:gd name="T27" fmla="*/ 5 h 20"/>
                  <a:gd name="T28" fmla="*/ 1 w 92"/>
                  <a:gd name="T29" fmla="*/ 0 h 20"/>
                  <a:gd name="T30" fmla="*/ 0 w 92"/>
                  <a:gd name="T31" fmla="*/ 0 h 20"/>
                  <a:gd name="T32" fmla="*/ 1 w 92"/>
                  <a:gd name="T33" fmla="*/ 5 h 20"/>
                  <a:gd name="T34" fmla="*/ 1 w 92"/>
                  <a:gd name="T35" fmla="*/ 5 h 20"/>
                  <a:gd name="T36" fmla="*/ 1 w 92"/>
                  <a:gd name="T37" fmla="*/ 6 h 20"/>
                  <a:gd name="T38" fmla="*/ 1 w 92"/>
                  <a:gd name="T39" fmla="*/ 6 h 20"/>
                  <a:gd name="T40" fmla="*/ 1 w 92"/>
                  <a:gd name="T41" fmla="*/ 6 h 20"/>
                  <a:gd name="T42" fmla="*/ 2 w 92"/>
                  <a:gd name="T43" fmla="*/ 6 h 2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92"/>
                  <a:gd name="T67" fmla="*/ 0 h 20"/>
                  <a:gd name="T68" fmla="*/ 92 w 92"/>
                  <a:gd name="T69" fmla="*/ 20 h 2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92" h="20">
                    <a:moveTo>
                      <a:pt x="78" y="19"/>
                    </a:moveTo>
                    <a:lnTo>
                      <a:pt x="84" y="19"/>
                    </a:lnTo>
                    <a:lnTo>
                      <a:pt x="91" y="19"/>
                    </a:lnTo>
                    <a:lnTo>
                      <a:pt x="91" y="13"/>
                    </a:lnTo>
                    <a:lnTo>
                      <a:pt x="84" y="13"/>
                    </a:lnTo>
                    <a:lnTo>
                      <a:pt x="78" y="6"/>
                    </a:lnTo>
                    <a:lnTo>
                      <a:pt x="71" y="6"/>
                    </a:lnTo>
                    <a:lnTo>
                      <a:pt x="65" y="6"/>
                    </a:lnTo>
                    <a:lnTo>
                      <a:pt x="65" y="0"/>
                    </a:lnTo>
                    <a:lnTo>
                      <a:pt x="58" y="0"/>
                    </a:lnTo>
                    <a:lnTo>
                      <a:pt x="52" y="0"/>
                    </a:lnTo>
                    <a:lnTo>
                      <a:pt x="45" y="6"/>
                    </a:lnTo>
                    <a:lnTo>
                      <a:pt x="39" y="6"/>
                    </a:lnTo>
                    <a:lnTo>
                      <a:pt x="13" y="6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13" y="13"/>
                    </a:lnTo>
                    <a:lnTo>
                      <a:pt x="39" y="13"/>
                    </a:lnTo>
                    <a:lnTo>
                      <a:pt x="39" y="19"/>
                    </a:lnTo>
                    <a:lnTo>
                      <a:pt x="45" y="19"/>
                    </a:lnTo>
                    <a:lnTo>
                      <a:pt x="52" y="19"/>
                    </a:lnTo>
                    <a:lnTo>
                      <a:pt x="78" y="19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0" name="AutoShape 246">
                <a:extLst>
                  <a:ext uri="{FF2B5EF4-FFF2-40B4-BE49-F238E27FC236}">
                    <a16:creationId xmlns:a16="http://schemas.microsoft.com/office/drawing/2014/main" id="{2164DCA5-1AC1-BC68-9ABE-9D74E44D5D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" y="1425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1" name="AutoShape 247">
                <a:extLst>
                  <a:ext uri="{FF2B5EF4-FFF2-40B4-BE49-F238E27FC236}">
                    <a16:creationId xmlns:a16="http://schemas.microsoft.com/office/drawing/2014/main" id="{B25154CD-26D8-B9BA-698B-5488334C47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2" y="1408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2" name="Line 248">
                <a:extLst>
                  <a:ext uri="{FF2B5EF4-FFF2-40B4-BE49-F238E27FC236}">
                    <a16:creationId xmlns:a16="http://schemas.microsoft.com/office/drawing/2014/main" id="{990BC690-1866-38D2-B180-9B6A835B3C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62" y="1408"/>
                <a:ext cx="11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" name="Line 249">
                <a:extLst>
                  <a:ext uri="{FF2B5EF4-FFF2-40B4-BE49-F238E27FC236}">
                    <a16:creationId xmlns:a16="http://schemas.microsoft.com/office/drawing/2014/main" id="{7D6A8A49-9CDA-1D14-2CB1-4E96F041AC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62" y="1408"/>
                <a:ext cx="11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" name="Line 250">
                <a:extLst>
                  <a:ext uri="{FF2B5EF4-FFF2-40B4-BE49-F238E27FC236}">
                    <a16:creationId xmlns:a16="http://schemas.microsoft.com/office/drawing/2014/main" id="{7485A3A0-10B7-F990-ECFF-A90B57B5AC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61" y="1408"/>
                <a:ext cx="7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" name="Line 251">
                <a:extLst>
                  <a:ext uri="{FF2B5EF4-FFF2-40B4-BE49-F238E27FC236}">
                    <a16:creationId xmlns:a16="http://schemas.microsoft.com/office/drawing/2014/main" id="{E38BA50F-9A54-4C07-22C6-C6EC917D3B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62" y="1408"/>
                <a:ext cx="5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" name="Line 252">
                <a:extLst>
                  <a:ext uri="{FF2B5EF4-FFF2-40B4-BE49-F238E27FC236}">
                    <a16:creationId xmlns:a16="http://schemas.microsoft.com/office/drawing/2014/main" id="{D0BE1B6F-1DE4-1D9F-6CFA-2F5E1BF0B9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62" y="1408"/>
                <a:ext cx="11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7" name="Line 253">
                <a:extLst>
                  <a:ext uri="{FF2B5EF4-FFF2-40B4-BE49-F238E27FC236}">
                    <a16:creationId xmlns:a16="http://schemas.microsoft.com/office/drawing/2014/main" id="{2651D355-1037-2FAB-2C38-487968B556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4" y="1408"/>
                <a:ext cx="29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8" name="Line 254">
                <a:extLst>
                  <a:ext uri="{FF2B5EF4-FFF2-40B4-BE49-F238E27FC236}">
                    <a16:creationId xmlns:a16="http://schemas.microsoft.com/office/drawing/2014/main" id="{47EF6B43-7D2D-5BC5-5DDA-943E0D6452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66" y="1408"/>
                <a:ext cx="24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9" name="Line 255">
                <a:extLst>
                  <a:ext uri="{FF2B5EF4-FFF2-40B4-BE49-F238E27FC236}">
                    <a16:creationId xmlns:a16="http://schemas.microsoft.com/office/drawing/2014/main" id="{AE522124-3078-F1FD-814A-73A2BA746B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62" y="1408"/>
                <a:ext cx="1" cy="7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0" name="AutoShape 256">
                <a:extLst>
                  <a:ext uri="{FF2B5EF4-FFF2-40B4-BE49-F238E27FC236}">
                    <a16:creationId xmlns:a16="http://schemas.microsoft.com/office/drawing/2014/main" id="{98334B43-2179-9D17-A62B-9B3010AF5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6" y="1425"/>
                <a:ext cx="12" cy="15"/>
              </a:xfrm>
              <a:custGeom>
                <a:avLst/>
                <a:gdLst>
                  <a:gd name="T0" fmla="*/ 1 w 17"/>
                  <a:gd name="T1" fmla="*/ 4 h 17"/>
                  <a:gd name="T2" fmla="*/ 1 w 17"/>
                  <a:gd name="T3" fmla="*/ 4 h 17"/>
                  <a:gd name="T4" fmla="*/ 1 w 17"/>
                  <a:gd name="T5" fmla="*/ 0 h 17"/>
                  <a:gd name="T6" fmla="*/ 0 w 17"/>
                  <a:gd name="T7" fmla="*/ 0 h 17"/>
                  <a:gd name="T8" fmla="*/ 0 w 17"/>
                  <a:gd name="T9" fmla="*/ 4 h 17"/>
                  <a:gd name="T10" fmla="*/ 1 w 17"/>
                  <a:gd name="T11" fmla="*/ 4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16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1" name="AutoShape 257">
                <a:extLst>
                  <a:ext uri="{FF2B5EF4-FFF2-40B4-BE49-F238E27FC236}">
                    <a16:creationId xmlns:a16="http://schemas.microsoft.com/office/drawing/2014/main" id="{E4E1A812-5668-EFBD-FB15-C0ECE48759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6" y="1425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AutoShape 258">
                <a:extLst>
                  <a:ext uri="{FF2B5EF4-FFF2-40B4-BE49-F238E27FC236}">
                    <a16:creationId xmlns:a16="http://schemas.microsoft.com/office/drawing/2014/main" id="{88DDC10B-4F34-2236-FDF8-8171610480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" y="1425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3" name="AutoShape 259">
                <a:extLst>
                  <a:ext uri="{FF2B5EF4-FFF2-40B4-BE49-F238E27FC236}">
                    <a16:creationId xmlns:a16="http://schemas.microsoft.com/office/drawing/2014/main" id="{6761E393-A6CF-26CE-5403-20C0D4F4A5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6" y="1420"/>
                <a:ext cx="12" cy="1"/>
              </a:xfrm>
              <a:custGeom>
                <a:avLst/>
                <a:gdLst>
                  <a:gd name="T0" fmla="*/ 1 w 17"/>
                  <a:gd name="T1" fmla="*/ 0 h 1"/>
                  <a:gd name="T2" fmla="*/ 1 w 17"/>
                  <a:gd name="T3" fmla="*/ 0 h 1"/>
                  <a:gd name="T4" fmla="*/ 0 w 17"/>
                  <a:gd name="T5" fmla="*/ 0 h 1"/>
                  <a:gd name="T6" fmla="*/ 1 w 17"/>
                  <a:gd name="T7" fmla="*/ 0 h 1"/>
                  <a:gd name="T8" fmla="*/ 1 w 17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"/>
                  <a:gd name="T17" fmla="*/ 17 w 17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">
                    <a:moveTo>
                      <a:pt x="16" y="0"/>
                    </a:moveTo>
                    <a:lnTo>
                      <a:pt x="16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4" name="Line 260">
                <a:extLst>
                  <a:ext uri="{FF2B5EF4-FFF2-40B4-BE49-F238E27FC236}">
                    <a16:creationId xmlns:a16="http://schemas.microsoft.com/office/drawing/2014/main" id="{0230B61D-E5F8-E80C-CC48-AF115C1BAF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35" y="1420"/>
                <a:ext cx="13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5" name="AutoShape 261">
                <a:extLst>
                  <a:ext uri="{FF2B5EF4-FFF2-40B4-BE49-F238E27FC236}">
                    <a16:creationId xmlns:a16="http://schemas.microsoft.com/office/drawing/2014/main" id="{74718DD0-5164-AB29-8BA8-0017D828A2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3" y="1408"/>
                <a:ext cx="12" cy="15"/>
              </a:xfrm>
              <a:custGeom>
                <a:avLst/>
                <a:gdLst>
                  <a:gd name="T0" fmla="*/ 1 w 17"/>
                  <a:gd name="T1" fmla="*/ 4 h 17"/>
                  <a:gd name="T2" fmla="*/ 0 w 17"/>
                  <a:gd name="T3" fmla="*/ 0 h 17"/>
                  <a:gd name="T4" fmla="*/ 1 w 17"/>
                  <a:gd name="T5" fmla="*/ 0 h 17"/>
                  <a:gd name="T6" fmla="*/ 1 w 17"/>
                  <a:gd name="T7" fmla="*/ 4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16" y="16"/>
                    </a:moveTo>
                    <a:lnTo>
                      <a:pt x="0" y="0"/>
                    </a:lnTo>
                    <a:lnTo>
                      <a:pt x="16" y="0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6" name="Line 262">
                <a:extLst>
                  <a:ext uri="{FF2B5EF4-FFF2-40B4-BE49-F238E27FC236}">
                    <a16:creationId xmlns:a16="http://schemas.microsoft.com/office/drawing/2014/main" id="{59037CE2-CB3C-6765-DE2C-56E5C4B8D1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71" y="1414"/>
                <a:ext cx="5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7" name="Line 263">
                <a:extLst>
                  <a:ext uri="{FF2B5EF4-FFF2-40B4-BE49-F238E27FC236}">
                    <a16:creationId xmlns:a16="http://schemas.microsoft.com/office/drawing/2014/main" id="{49270AE8-45C6-79ED-F4AC-E4429584CE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67" y="1408"/>
                <a:ext cx="1" cy="7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8" name="Line 264">
                <a:extLst>
                  <a:ext uri="{FF2B5EF4-FFF2-40B4-BE49-F238E27FC236}">
                    <a16:creationId xmlns:a16="http://schemas.microsoft.com/office/drawing/2014/main" id="{49ACD18E-E5E5-7A15-208A-188E9E2345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61" y="1408"/>
                <a:ext cx="7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9" name="AutoShape 265">
                <a:extLst>
                  <a:ext uri="{FF2B5EF4-FFF2-40B4-BE49-F238E27FC236}">
                    <a16:creationId xmlns:a16="http://schemas.microsoft.com/office/drawing/2014/main" id="{A693FA7C-CD60-1AC3-DDA2-5B88F95C9A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33" y="1420"/>
                <a:ext cx="24" cy="15"/>
              </a:xfrm>
              <a:custGeom>
                <a:avLst/>
                <a:gdLst>
                  <a:gd name="T0" fmla="*/ 1 w 33"/>
                  <a:gd name="T1" fmla="*/ 4 h 17"/>
                  <a:gd name="T2" fmla="*/ 1 w 33"/>
                  <a:gd name="T3" fmla="*/ 4 h 17"/>
                  <a:gd name="T4" fmla="*/ 1 w 33"/>
                  <a:gd name="T5" fmla="*/ 4 h 17"/>
                  <a:gd name="T6" fmla="*/ 1 w 33"/>
                  <a:gd name="T7" fmla="*/ 4 h 17"/>
                  <a:gd name="T8" fmla="*/ 1 w 33"/>
                  <a:gd name="T9" fmla="*/ 0 h 17"/>
                  <a:gd name="T10" fmla="*/ 1 w 33"/>
                  <a:gd name="T11" fmla="*/ 0 h 17"/>
                  <a:gd name="T12" fmla="*/ 1 w 33"/>
                  <a:gd name="T13" fmla="*/ 0 h 17"/>
                  <a:gd name="T14" fmla="*/ 0 w 33"/>
                  <a:gd name="T15" fmla="*/ 0 h 17"/>
                  <a:gd name="T16" fmla="*/ 0 w 33"/>
                  <a:gd name="T17" fmla="*/ 4 h 17"/>
                  <a:gd name="T18" fmla="*/ 0 w 33"/>
                  <a:gd name="T19" fmla="*/ 4 h 17"/>
                  <a:gd name="T20" fmla="*/ 1 w 33"/>
                  <a:gd name="T21" fmla="*/ 4 h 1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3"/>
                  <a:gd name="T34" fmla="*/ 0 h 17"/>
                  <a:gd name="T35" fmla="*/ 33 w 33"/>
                  <a:gd name="T36" fmla="*/ 17 h 1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3" h="17">
                    <a:moveTo>
                      <a:pt x="6" y="16"/>
                    </a:moveTo>
                    <a:lnTo>
                      <a:pt x="26" y="16"/>
                    </a:lnTo>
                    <a:lnTo>
                      <a:pt x="32" y="16"/>
                    </a:lnTo>
                    <a:lnTo>
                      <a:pt x="32" y="8"/>
                    </a:lnTo>
                    <a:lnTo>
                      <a:pt x="32" y="0"/>
                    </a:lnTo>
                    <a:lnTo>
                      <a:pt x="2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0" name="AutoShape 266">
                <a:extLst>
                  <a:ext uri="{FF2B5EF4-FFF2-40B4-BE49-F238E27FC236}">
                    <a16:creationId xmlns:a16="http://schemas.microsoft.com/office/drawing/2014/main" id="{475A94AC-B78E-B4C8-438D-A82168A730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37" y="1437"/>
                <a:ext cx="12" cy="15"/>
              </a:xfrm>
              <a:custGeom>
                <a:avLst/>
                <a:gdLst>
                  <a:gd name="T0" fmla="*/ 0 w 17"/>
                  <a:gd name="T1" fmla="*/ 0 h 17"/>
                  <a:gd name="T2" fmla="*/ 1 w 17"/>
                  <a:gd name="T3" fmla="*/ 0 h 17"/>
                  <a:gd name="T4" fmla="*/ 1 w 17"/>
                  <a:gd name="T5" fmla="*/ 4 h 17"/>
                  <a:gd name="T6" fmla="*/ 0 w 17"/>
                  <a:gd name="T7" fmla="*/ 4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1" name="AutoShape 267">
                <a:extLst>
                  <a:ext uri="{FF2B5EF4-FFF2-40B4-BE49-F238E27FC236}">
                    <a16:creationId xmlns:a16="http://schemas.microsoft.com/office/drawing/2014/main" id="{BAE1C9F1-D01A-7D4E-0C47-CFF622FABF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6" y="1420"/>
                <a:ext cx="19" cy="15"/>
              </a:xfrm>
              <a:custGeom>
                <a:avLst/>
                <a:gdLst>
                  <a:gd name="T0" fmla="*/ 0 w 27"/>
                  <a:gd name="T1" fmla="*/ 4 h 17"/>
                  <a:gd name="T2" fmla="*/ 1 w 27"/>
                  <a:gd name="T3" fmla="*/ 0 h 17"/>
                  <a:gd name="T4" fmla="*/ 1 w 27"/>
                  <a:gd name="T5" fmla="*/ 4 h 17"/>
                  <a:gd name="T6" fmla="*/ 0 w 27"/>
                  <a:gd name="T7" fmla="*/ 4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17"/>
                  <a:gd name="T14" fmla="*/ 27 w 2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17">
                    <a:moveTo>
                      <a:pt x="0" y="16"/>
                    </a:moveTo>
                    <a:lnTo>
                      <a:pt x="26" y="0"/>
                    </a:lnTo>
                    <a:lnTo>
                      <a:pt x="26" y="8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2" name="AutoShape 268">
                <a:extLst>
                  <a:ext uri="{FF2B5EF4-FFF2-40B4-BE49-F238E27FC236}">
                    <a16:creationId xmlns:a16="http://schemas.microsoft.com/office/drawing/2014/main" id="{8645135A-51F8-B2AD-4E1B-F312BAC763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1" y="1385"/>
                <a:ext cx="50" cy="70"/>
              </a:xfrm>
              <a:custGeom>
                <a:avLst/>
                <a:gdLst>
                  <a:gd name="T0" fmla="*/ 1 w 71"/>
                  <a:gd name="T1" fmla="*/ 0 h 78"/>
                  <a:gd name="T2" fmla="*/ 1 w 71"/>
                  <a:gd name="T3" fmla="*/ 0 h 78"/>
                  <a:gd name="T4" fmla="*/ 1 w 71"/>
                  <a:gd name="T5" fmla="*/ 23 h 78"/>
                  <a:gd name="T6" fmla="*/ 0 w 71"/>
                  <a:gd name="T7" fmla="*/ 22 h 78"/>
                  <a:gd name="T8" fmla="*/ 1 w 71"/>
                  <a:gd name="T9" fmla="*/ 0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78"/>
                  <a:gd name="T17" fmla="*/ 71 w 71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78">
                    <a:moveTo>
                      <a:pt x="25" y="0"/>
                    </a:moveTo>
                    <a:lnTo>
                      <a:pt x="64" y="0"/>
                    </a:lnTo>
                    <a:lnTo>
                      <a:pt x="70" y="77"/>
                    </a:lnTo>
                    <a:lnTo>
                      <a:pt x="0" y="71"/>
                    </a:lnTo>
                    <a:lnTo>
                      <a:pt x="25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3" name="AutoShape 269">
                <a:extLst>
                  <a:ext uri="{FF2B5EF4-FFF2-40B4-BE49-F238E27FC236}">
                    <a16:creationId xmlns:a16="http://schemas.microsoft.com/office/drawing/2014/main" id="{FAA8248B-4BC6-2F40-5B07-D5F1C8810C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3" y="1373"/>
                <a:ext cx="24" cy="18"/>
              </a:xfrm>
              <a:custGeom>
                <a:avLst/>
                <a:gdLst>
                  <a:gd name="T0" fmla="*/ 1 w 33"/>
                  <a:gd name="T1" fmla="*/ 6 h 20"/>
                  <a:gd name="T2" fmla="*/ 1 w 33"/>
                  <a:gd name="T3" fmla="*/ 6 h 20"/>
                  <a:gd name="T4" fmla="*/ 1 w 33"/>
                  <a:gd name="T5" fmla="*/ 6 h 20"/>
                  <a:gd name="T6" fmla="*/ 0 w 33"/>
                  <a:gd name="T7" fmla="*/ 6 h 20"/>
                  <a:gd name="T8" fmla="*/ 0 w 33"/>
                  <a:gd name="T9" fmla="*/ 5 h 20"/>
                  <a:gd name="T10" fmla="*/ 0 w 33"/>
                  <a:gd name="T11" fmla="*/ 5 h 20"/>
                  <a:gd name="T12" fmla="*/ 1 w 33"/>
                  <a:gd name="T13" fmla="*/ 5 h 20"/>
                  <a:gd name="T14" fmla="*/ 1 w 33"/>
                  <a:gd name="T15" fmla="*/ 0 h 20"/>
                  <a:gd name="T16" fmla="*/ 1 w 33"/>
                  <a:gd name="T17" fmla="*/ 0 h 20"/>
                  <a:gd name="T18" fmla="*/ 1 w 33"/>
                  <a:gd name="T19" fmla="*/ 0 h 20"/>
                  <a:gd name="T20" fmla="*/ 1 w 33"/>
                  <a:gd name="T21" fmla="*/ 0 h 20"/>
                  <a:gd name="T22" fmla="*/ 1 w 33"/>
                  <a:gd name="T23" fmla="*/ 5 h 20"/>
                  <a:gd name="T24" fmla="*/ 1 w 33"/>
                  <a:gd name="T25" fmla="*/ 5 h 20"/>
                  <a:gd name="T26" fmla="*/ 1 w 33"/>
                  <a:gd name="T27" fmla="*/ 5 h 20"/>
                  <a:gd name="T28" fmla="*/ 1 w 33"/>
                  <a:gd name="T29" fmla="*/ 5 h 20"/>
                  <a:gd name="T30" fmla="*/ 1 w 33"/>
                  <a:gd name="T31" fmla="*/ 6 h 20"/>
                  <a:gd name="T32" fmla="*/ 1 w 33"/>
                  <a:gd name="T33" fmla="*/ 6 h 20"/>
                  <a:gd name="T34" fmla="*/ 1 w 33"/>
                  <a:gd name="T35" fmla="*/ 6 h 2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3"/>
                  <a:gd name="T55" fmla="*/ 0 h 20"/>
                  <a:gd name="T56" fmla="*/ 33 w 33"/>
                  <a:gd name="T57" fmla="*/ 20 h 2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3" h="20">
                    <a:moveTo>
                      <a:pt x="13" y="19"/>
                    </a:moveTo>
                    <a:lnTo>
                      <a:pt x="13" y="19"/>
                    </a:lnTo>
                    <a:lnTo>
                      <a:pt x="6" y="19"/>
                    </a:lnTo>
                    <a:lnTo>
                      <a:pt x="0" y="19"/>
                    </a:lnTo>
                    <a:lnTo>
                      <a:pt x="0" y="13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26" y="0"/>
                    </a:lnTo>
                    <a:lnTo>
                      <a:pt x="26" y="6"/>
                    </a:lnTo>
                    <a:lnTo>
                      <a:pt x="32" y="6"/>
                    </a:lnTo>
                    <a:lnTo>
                      <a:pt x="32" y="13"/>
                    </a:lnTo>
                    <a:lnTo>
                      <a:pt x="26" y="13"/>
                    </a:lnTo>
                    <a:lnTo>
                      <a:pt x="26" y="19"/>
                    </a:lnTo>
                    <a:lnTo>
                      <a:pt x="19" y="19"/>
                    </a:lnTo>
                    <a:lnTo>
                      <a:pt x="13" y="19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4" name="AutoShape 270">
                <a:extLst>
                  <a:ext uri="{FF2B5EF4-FFF2-40B4-BE49-F238E27FC236}">
                    <a16:creationId xmlns:a16="http://schemas.microsoft.com/office/drawing/2014/main" id="{F0065AC3-FB1C-1D47-0E4C-B4138E9883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" y="1322"/>
                <a:ext cx="24" cy="144"/>
              </a:xfrm>
              <a:custGeom>
                <a:avLst/>
                <a:gdLst>
                  <a:gd name="T0" fmla="*/ 1 w 33"/>
                  <a:gd name="T1" fmla="*/ 4 h 162"/>
                  <a:gd name="T2" fmla="*/ 1 w 33"/>
                  <a:gd name="T3" fmla="*/ 0 h 162"/>
                  <a:gd name="T4" fmla="*/ 1 w 33"/>
                  <a:gd name="T5" fmla="*/ 44 h 162"/>
                  <a:gd name="T6" fmla="*/ 0 w 33"/>
                  <a:gd name="T7" fmla="*/ 44 h 162"/>
                  <a:gd name="T8" fmla="*/ 1 w 33"/>
                  <a:gd name="T9" fmla="*/ 4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162"/>
                  <a:gd name="T17" fmla="*/ 33 w 33"/>
                  <a:gd name="T18" fmla="*/ 162 h 1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162">
                    <a:moveTo>
                      <a:pt x="13" y="6"/>
                    </a:moveTo>
                    <a:lnTo>
                      <a:pt x="26" y="0"/>
                    </a:lnTo>
                    <a:lnTo>
                      <a:pt x="32" y="161"/>
                    </a:lnTo>
                    <a:lnTo>
                      <a:pt x="0" y="161"/>
                    </a:lnTo>
                    <a:lnTo>
                      <a:pt x="13" y="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5" name="AutoShape 271">
                <a:extLst>
                  <a:ext uri="{FF2B5EF4-FFF2-40B4-BE49-F238E27FC236}">
                    <a16:creationId xmlns:a16="http://schemas.microsoft.com/office/drawing/2014/main" id="{0879154F-DC66-5936-4A3C-5AAB14BDFE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5" y="1299"/>
                <a:ext cx="46" cy="29"/>
              </a:xfrm>
              <a:custGeom>
                <a:avLst/>
                <a:gdLst>
                  <a:gd name="T0" fmla="*/ 0 w 65"/>
                  <a:gd name="T1" fmla="*/ 0 h 33"/>
                  <a:gd name="T2" fmla="*/ 1 w 65"/>
                  <a:gd name="T3" fmla="*/ 0 h 33"/>
                  <a:gd name="T4" fmla="*/ 1 w 65"/>
                  <a:gd name="T5" fmla="*/ 8 h 33"/>
                  <a:gd name="T6" fmla="*/ 0 w 65"/>
                  <a:gd name="T7" fmla="*/ 8 h 33"/>
                  <a:gd name="T8" fmla="*/ 0 w 65"/>
                  <a:gd name="T9" fmla="*/ 0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5"/>
                  <a:gd name="T16" fmla="*/ 0 h 33"/>
                  <a:gd name="T17" fmla="*/ 65 w 65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5" h="33">
                    <a:moveTo>
                      <a:pt x="0" y="0"/>
                    </a:moveTo>
                    <a:lnTo>
                      <a:pt x="64" y="0"/>
                    </a:lnTo>
                    <a:lnTo>
                      <a:pt x="64" y="32"/>
                    </a:lnTo>
                    <a:lnTo>
                      <a:pt x="0" y="32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6" name="AutoShape 272">
                <a:extLst>
                  <a:ext uri="{FF2B5EF4-FFF2-40B4-BE49-F238E27FC236}">
                    <a16:creationId xmlns:a16="http://schemas.microsoft.com/office/drawing/2014/main" id="{B3AD2536-6214-A9B7-60B2-C52DBBF956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9" y="1390"/>
                <a:ext cx="12" cy="19"/>
              </a:xfrm>
              <a:custGeom>
                <a:avLst/>
                <a:gdLst>
                  <a:gd name="T0" fmla="*/ 0 w 17"/>
                  <a:gd name="T1" fmla="*/ 0 h 21"/>
                  <a:gd name="T2" fmla="*/ 1 w 17"/>
                  <a:gd name="T3" fmla="*/ 0 h 21"/>
                  <a:gd name="T4" fmla="*/ 1 w 17"/>
                  <a:gd name="T5" fmla="*/ 6 h 21"/>
                  <a:gd name="T6" fmla="*/ 0 w 17"/>
                  <a:gd name="T7" fmla="*/ 6 h 21"/>
                  <a:gd name="T8" fmla="*/ 0 w 17"/>
                  <a:gd name="T9" fmla="*/ 0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1"/>
                  <a:gd name="T17" fmla="*/ 17 w 17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1">
                    <a:moveTo>
                      <a:pt x="0" y="0"/>
                    </a:moveTo>
                    <a:lnTo>
                      <a:pt x="16" y="0"/>
                    </a:lnTo>
                    <a:lnTo>
                      <a:pt x="16" y="20"/>
                    </a:lnTo>
                    <a:lnTo>
                      <a:pt x="0" y="2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" name="AutoShape 273">
                <a:extLst>
                  <a:ext uri="{FF2B5EF4-FFF2-40B4-BE49-F238E27FC236}">
                    <a16:creationId xmlns:a16="http://schemas.microsoft.com/office/drawing/2014/main" id="{36B8823B-7FAF-39B4-99C8-423B53C1E8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0" y="1385"/>
                <a:ext cx="47" cy="64"/>
              </a:xfrm>
              <a:custGeom>
                <a:avLst/>
                <a:gdLst>
                  <a:gd name="T0" fmla="*/ 1 w 66"/>
                  <a:gd name="T1" fmla="*/ 0 h 72"/>
                  <a:gd name="T2" fmla="*/ 1 w 66"/>
                  <a:gd name="T3" fmla="*/ 0 h 72"/>
                  <a:gd name="T4" fmla="*/ 1 w 66"/>
                  <a:gd name="T5" fmla="*/ 20 h 72"/>
                  <a:gd name="T6" fmla="*/ 0 w 66"/>
                  <a:gd name="T7" fmla="*/ 20 h 72"/>
                  <a:gd name="T8" fmla="*/ 1 w 66"/>
                  <a:gd name="T9" fmla="*/ 0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72"/>
                  <a:gd name="T17" fmla="*/ 66 w 66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72">
                    <a:moveTo>
                      <a:pt x="26" y="0"/>
                    </a:moveTo>
                    <a:lnTo>
                      <a:pt x="58" y="0"/>
                    </a:lnTo>
                    <a:lnTo>
                      <a:pt x="65" y="71"/>
                    </a:lnTo>
                    <a:lnTo>
                      <a:pt x="0" y="71"/>
                    </a:lnTo>
                    <a:lnTo>
                      <a:pt x="2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8" name="AutoShape 274">
                <a:extLst>
                  <a:ext uri="{FF2B5EF4-FFF2-40B4-BE49-F238E27FC236}">
                    <a16:creationId xmlns:a16="http://schemas.microsoft.com/office/drawing/2014/main" id="{381658E7-6816-9FBB-E458-A1F70876D1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3" y="1379"/>
                <a:ext cx="24" cy="15"/>
              </a:xfrm>
              <a:custGeom>
                <a:avLst/>
                <a:gdLst>
                  <a:gd name="T0" fmla="*/ 1 w 34"/>
                  <a:gd name="T1" fmla="*/ 4 h 17"/>
                  <a:gd name="T2" fmla="*/ 1 w 34"/>
                  <a:gd name="T3" fmla="*/ 4 h 17"/>
                  <a:gd name="T4" fmla="*/ 0 w 34"/>
                  <a:gd name="T5" fmla="*/ 4 h 17"/>
                  <a:gd name="T6" fmla="*/ 0 w 34"/>
                  <a:gd name="T7" fmla="*/ 4 h 17"/>
                  <a:gd name="T8" fmla="*/ 0 w 34"/>
                  <a:gd name="T9" fmla="*/ 0 h 17"/>
                  <a:gd name="T10" fmla="*/ 1 w 34"/>
                  <a:gd name="T11" fmla="*/ 0 h 17"/>
                  <a:gd name="T12" fmla="*/ 1 w 34"/>
                  <a:gd name="T13" fmla="*/ 0 h 17"/>
                  <a:gd name="T14" fmla="*/ 1 w 34"/>
                  <a:gd name="T15" fmla="*/ 0 h 17"/>
                  <a:gd name="T16" fmla="*/ 1 w 34"/>
                  <a:gd name="T17" fmla="*/ 0 h 17"/>
                  <a:gd name="T18" fmla="*/ 1 w 34"/>
                  <a:gd name="T19" fmla="*/ 4 h 17"/>
                  <a:gd name="T20" fmla="*/ 1 w 34"/>
                  <a:gd name="T21" fmla="*/ 4 h 17"/>
                  <a:gd name="T22" fmla="*/ 1 w 34"/>
                  <a:gd name="T23" fmla="*/ 4 h 17"/>
                  <a:gd name="T24" fmla="*/ 1 w 34"/>
                  <a:gd name="T25" fmla="*/ 4 h 17"/>
                  <a:gd name="T26" fmla="*/ 1 w 34"/>
                  <a:gd name="T27" fmla="*/ 4 h 17"/>
                  <a:gd name="T28" fmla="*/ 1 w 34"/>
                  <a:gd name="T29" fmla="*/ 4 h 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4"/>
                  <a:gd name="T46" fmla="*/ 0 h 17"/>
                  <a:gd name="T47" fmla="*/ 34 w 34"/>
                  <a:gd name="T48" fmla="*/ 17 h 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4" h="17">
                    <a:moveTo>
                      <a:pt x="13" y="16"/>
                    </a:moveTo>
                    <a:lnTo>
                      <a:pt x="7" y="16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20" y="0"/>
                    </a:lnTo>
                    <a:lnTo>
                      <a:pt x="26" y="0"/>
                    </a:lnTo>
                    <a:lnTo>
                      <a:pt x="26" y="8"/>
                    </a:lnTo>
                    <a:lnTo>
                      <a:pt x="33" y="8"/>
                    </a:lnTo>
                    <a:lnTo>
                      <a:pt x="26" y="8"/>
                    </a:lnTo>
                    <a:lnTo>
                      <a:pt x="26" y="16"/>
                    </a:lnTo>
                    <a:lnTo>
                      <a:pt x="20" y="16"/>
                    </a:lnTo>
                    <a:lnTo>
                      <a:pt x="13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9" name="AutoShape 275">
                <a:extLst>
                  <a:ext uri="{FF2B5EF4-FFF2-40B4-BE49-F238E27FC236}">
                    <a16:creationId xmlns:a16="http://schemas.microsoft.com/office/drawing/2014/main" id="{2CB66922-C8E9-1664-BC4B-D7D5D973C6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1" y="1385"/>
                <a:ext cx="157" cy="64"/>
              </a:xfrm>
              <a:custGeom>
                <a:avLst/>
                <a:gdLst>
                  <a:gd name="T0" fmla="*/ 0 w 221"/>
                  <a:gd name="T1" fmla="*/ 7 h 72"/>
                  <a:gd name="T2" fmla="*/ 1 w 221"/>
                  <a:gd name="T3" fmla="*/ 7 h 72"/>
                  <a:gd name="T4" fmla="*/ 1 w 221"/>
                  <a:gd name="T5" fmla="*/ 4 h 72"/>
                  <a:gd name="T6" fmla="*/ 2 w 221"/>
                  <a:gd name="T7" fmla="*/ 4 h 72"/>
                  <a:gd name="T8" fmla="*/ 2 w 221"/>
                  <a:gd name="T9" fmla="*/ 0 h 72"/>
                  <a:gd name="T10" fmla="*/ 4 w 221"/>
                  <a:gd name="T11" fmla="*/ 0 h 72"/>
                  <a:gd name="T12" fmla="*/ 4 w 221"/>
                  <a:gd name="T13" fmla="*/ 4 h 72"/>
                  <a:gd name="T14" fmla="*/ 4 w 221"/>
                  <a:gd name="T15" fmla="*/ 4 h 72"/>
                  <a:gd name="T16" fmla="*/ 4 w 221"/>
                  <a:gd name="T17" fmla="*/ 4 h 72"/>
                  <a:gd name="T18" fmla="*/ 5 w 221"/>
                  <a:gd name="T19" fmla="*/ 4 h 72"/>
                  <a:gd name="T20" fmla="*/ 5 w 221"/>
                  <a:gd name="T21" fmla="*/ 18 h 72"/>
                  <a:gd name="T22" fmla="*/ 0 w 221"/>
                  <a:gd name="T23" fmla="*/ 20 h 72"/>
                  <a:gd name="T24" fmla="*/ 0 w 221"/>
                  <a:gd name="T25" fmla="*/ 7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21"/>
                  <a:gd name="T40" fmla="*/ 0 h 72"/>
                  <a:gd name="T41" fmla="*/ 221 w 221"/>
                  <a:gd name="T42" fmla="*/ 72 h 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21" h="72">
                    <a:moveTo>
                      <a:pt x="0" y="26"/>
                    </a:moveTo>
                    <a:lnTo>
                      <a:pt x="46" y="26"/>
                    </a:lnTo>
                    <a:lnTo>
                      <a:pt x="71" y="6"/>
                    </a:lnTo>
                    <a:lnTo>
                      <a:pt x="91" y="6"/>
                    </a:lnTo>
                    <a:lnTo>
                      <a:pt x="91" y="0"/>
                    </a:lnTo>
                    <a:lnTo>
                      <a:pt x="174" y="0"/>
                    </a:lnTo>
                    <a:lnTo>
                      <a:pt x="174" y="6"/>
                    </a:lnTo>
                    <a:lnTo>
                      <a:pt x="213" y="6"/>
                    </a:lnTo>
                    <a:lnTo>
                      <a:pt x="207" y="13"/>
                    </a:lnTo>
                    <a:lnTo>
                      <a:pt x="220" y="13"/>
                    </a:lnTo>
                    <a:lnTo>
                      <a:pt x="220" y="64"/>
                    </a:lnTo>
                    <a:lnTo>
                      <a:pt x="0" y="71"/>
                    </a:lnTo>
                    <a:lnTo>
                      <a:pt x="0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0" name="AutoShape 276">
                <a:extLst>
                  <a:ext uri="{FF2B5EF4-FFF2-40B4-BE49-F238E27FC236}">
                    <a16:creationId xmlns:a16="http://schemas.microsoft.com/office/drawing/2014/main" id="{92CA4C64-3E82-7820-A33A-72A3194471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9" y="1293"/>
                <a:ext cx="23" cy="127"/>
              </a:xfrm>
              <a:custGeom>
                <a:avLst/>
                <a:gdLst>
                  <a:gd name="T0" fmla="*/ 0 w 33"/>
                  <a:gd name="T1" fmla="*/ 7 h 143"/>
                  <a:gd name="T2" fmla="*/ 1 w 33"/>
                  <a:gd name="T3" fmla="*/ 7 h 143"/>
                  <a:gd name="T4" fmla="*/ 1 w 33"/>
                  <a:gd name="T5" fmla="*/ 38 h 143"/>
                  <a:gd name="T6" fmla="*/ 1 w 33"/>
                  <a:gd name="T7" fmla="*/ 38 h 143"/>
                  <a:gd name="T8" fmla="*/ 1 w 33"/>
                  <a:gd name="T9" fmla="*/ 9 h 143"/>
                  <a:gd name="T10" fmla="*/ 0 w 33"/>
                  <a:gd name="T11" fmla="*/ 7 h 143"/>
                  <a:gd name="T12" fmla="*/ 0 w 33"/>
                  <a:gd name="T13" fmla="*/ 4 h 143"/>
                  <a:gd name="T14" fmla="*/ 0 w 33"/>
                  <a:gd name="T15" fmla="*/ 0 h 143"/>
                  <a:gd name="T16" fmla="*/ 0 w 33"/>
                  <a:gd name="T17" fmla="*/ 7 h 1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3"/>
                  <a:gd name="T28" fmla="*/ 0 h 143"/>
                  <a:gd name="T29" fmla="*/ 33 w 33"/>
                  <a:gd name="T30" fmla="*/ 143 h 1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3" h="143">
                    <a:moveTo>
                      <a:pt x="0" y="26"/>
                    </a:moveTo>
                    <a:lnTo>
                      <a:pt x="26" y="26"/>
                    </a:lnTo>
                    <a:lnTo>
                      <a:pt x="32" y="142"/>
                    </a:lnTo>
                    <a:lnTo>
                      <a:pt x="6" y="142"/>
                    </a:lnTo>
                    <a:lnTo>
                      <a:pt x="19" y="32"/>
                    </a:lnTo>
                    <a:lnTo>
                      <a:pt x="0" y="2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1" name="AutoShape 277">
                <a:extLst>
                  <a:ext uri="{FF2B5EF4-FFF2-40B4-BE49-F238E27FC236}">
                    <a16:creationId xmlns:a16="http://schemas.microsoft.com/office/drawing/2014/main" id="{12938271-100D-3D03-1908-598838559A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8" y="1385"/>
                <a:ext cx="24" cy="24"/>
              </a:xfrm>
              <a:custGeom>
                <a:avLst/>
                <a:gdLst>
                  <a:gd name="T0" fmla="*/ 0 w 33"/>
                  <a:gd name="T1" fmla="*/ 0 h 27"/>
                  <a:gd name="T2" fmla="*/ 1 w 33"/>
                  <a:gd name="T3" fmla="*/ 0 h 27"/>
                  <a:gd name="T4" fmla="*/ 1 w 33"/>
                  <a:gd name="T5" fmla="*/ 7 h 27"/>
                  <a:gd name="T6" fmla="*/ 0 w 33"/>
                  <a:gd name="T7" fmla="*/ 7 h 27"/>
                  <a:gd name="T8" fmla="*/ 0 w 33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27"/>
                  <a:gd name="T17" fmla="*/ 33 w 33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27">
                    <a:moveTo>
                      <a:pt x="0" y="0"/>
                    </a:moveTo>
                    <a:lnTo>
                      <a:pt x="32" y="0"/>
                    </a:lnTo>
                    <a:lnTo>
                      <a:pt x="32" y="26"/>
                    </a:lnTo>
                    <a:lnTo>
                      <a:pt x="0" y="2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2" name="AutoShape 278">
                <a:extLst>
                  <a:ext uri="{FF2B5EF4-FFF2-40B4-BE49-F238E27FC236}">
                    <a16:creationId xmlns:a16="http://schemas.microsoft.com/office/drawing/2014/main" id="{932D1766-DDBF-95B8-4BCE-B91D2181C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3" y="1299"/>
                <a:ext cx="29" cy="15"/>
              </a:xfrm>
              <a:custGeom>
                <a:avLst/>
                <a:gdLst>
                  <a:gd name="T0" fmla="*/ 0 w 40"/>
                  <a:gd name="T1" fmla="*/ 4 h 17"/>
                  <a:gd name="T2" fmla="*/ 1 w 40"/>
                  <a:gd name="T3" fmla="*/ 4 h 17"/>
                  <a:gd name="T4" fmla="*/ 1 w 40"/>
                  <a:gd name="T5" fmla="*/ 0 h 17"/>
                  <a:gd name="T6" fmla="*/ 0 w 40"/>
                  <a:gd name="T7" fmla="*/ 0 h 17"/>
                  <a:gd name="T8" fmla="*/ 0 w 40"/>
                  <a:gd name="T9" fmla="*/ 4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"/>
                  <a:gd name="T16" fmla="*/ 0 h 17"/>
                  <a:gd name="T17" fmla="*/ 40 w 40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" h="17">
                    <a:moveTo>
                      <a:pt x="0" y="16"/>
                    </a:moveTo>
                    <a:lnTo>
                      <a:pt x="39" y="16"/>
                    </a:lnTo>
                    <a:lnTo>
                      <a:pt x="39" y="0"/>
                    </a:lnTo>
                    <a:lnTo>
                      <a:pt x="0" y="0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3" name="AutoShape 279">
                <a:extLst>
                  <a:ext uri="{FF2B5EF4-FFF2-40B4-BE49-F238E27FC236}">
                    <a16:creationId xmlns:a16="http://schemas.microsoft.com/office/drawing/2014/main" id="{8C6BF859-DA52-563E-E651-237672AEB1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8" y="1305"/>
                <a:ext cx="1" cy="18"/>
              </a:xfrm>
              <a:custGeom>
                <a:avLst/>
                <a:gdLst>
                  <a:gd name="T0" fmla="*/ 0 w 1"/>
                  <a:gd name="T1" fmla="*/ 0 h 20"/>
                  <a:gd name="T2" fmla="*/ 0 w 1"/>
                  <a:gd name="T3" fmla="*/ 0 h 20"/>
                  <a:gd name="T4" fmla="*/ 0 w 1"/>
                  <a:gd name="T5" fmla="*/ 6 h 20"/>
                  <a:gd name="T6" fmla="*/ 0 w 1"/>
                  <a:gd name="T7" fmla="*/ 0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0"/>
                  <a:gd name="T14" fmla="*/ 1 w 1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0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4" name="AutoShape 280">
                <a:extLst>
                  <a:ext uri="{FF2B5EF4-FFF2-40B4-BE49-F238E27FC236}">
                    <a16:creationId xmlns:a16="http://schemas.microsoft.com/office/drawing/2014/main" id="{B699B292-C004-8E4C-BF1F-036EA0FDDF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9" y="1293"/>
                <a:ext cx="12" cy="15"/>
              </a:xfrm>
              <a:custGeom>
                <a:avLst/>
                <a:gdLst>
                  <a:gd name="T0" fmla="*/ 0 w 17"/>
                  <a:gd name="T1" fmla="*/ 0 h 17"/>
                  <a:gd name="T2" fmla="*/ 1 w 17"/>
                  <a:gd name="T3" fmla="*/ 0 h 17"/>
                  <a:gd name="T4" fmla="*/ 0 w 17"/>
                  <a:gd name="T5" fmla="*/ 4 h 17"/>
                  <a:gd name="T6" fmla="*/ 0 w 1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5" name="AutoShape 281">
                <a:extLst>
                  <a:ext uri="{FF2B5EF4-FFF2-40B4-BE49-F238E27FC236}">
                    <a16:creationId xmlns:a16="http://schemas.microsoft.com/office/drawing/2014/main" id="{3E755974-7A67-25E1-454B-F601C42F22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9" y="1282"/>
                <a:ext cx="12" cy="15"/>
              </a:xfrm>
              <a:custGeom>
                <a:avLst/>
                <a:gdLst>
                  <a:gd name="T0" fmla="*/ 1 w 17"/>
                  <a:gd name="T1" fmla="*/ 0 h 17"/>
                  <a:gd name="T2" fmla="*/ 0 w 17"/>
                  <a:gd name="T3" fmla="*/ 4 h 17"/>
                  <a:gd name="T4" fmla="*/ 0 w 17"/>
                  <a:gd name="T5" fmla="*/ 4 h 17"/>
                  <a:gd name="T6" fmla="*/ 1 w 17"/>
                  <a:gd name="T7" fmla="*/ 4 h 17"/>
                  <a:gd name="T8" fmla="*/ 1 w 17"/>
                  <a:gd name="T9" fmla="*/ 4 h 17"/>
                  <a:gd name="T10" fmla="*/ 1 w 17"/>
                  <a:gd name="T11" fmla="*/ 4 h 17"/>
                  <a:gd name="T12" fmla="*/ 1 w 17"/>
                  <a:gd name="T13" fmla="*/ 4 h 17"/>
                  <a:gd name="T14" fmla="*/ 0 w 17"/>
                  <a:gd name="T15" fmla="*/ 4 h 17"/>
                  <a:gd name="T16" fmla="*/ 1 w 17"/>
                  <a:gd name="T17" fmla="*/ 4 h 17"/>
                  <a:gd name="T18" fmla="*/ 1 w 17"/>
                  <a:gd name="T19" fmla="*/ 0 h 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"/>
                  <a:gd name="T31" fmla="*/ 0 h 17"/>
                  <a:gd name="T32" fmla="*/ 17 w 17"/>
                  <a:gd name="T33" fmla="*/ 17 h 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" h="17">
                    <a:moveTo>
                      <a:pt x="7" y="0"/>
                    </a:moveTo>
                    <a:lnTo>
                      <a:pt x="0" y="7"/>
                    </a:lnTo>
                    <a:lnTo>
                      <a:pt x="0" y="16"/>
                    </a:lnTo>
                    <a:lnTo>
                      <a:pt x="7" y="16"/>
                    </a:lnTo>
                    <a:lnTo>
                      <a:pt x="16" y="7"/>
                    </a:lnTo>
                    <a:lnTo>
                      <a:pt x="7" y="7"/>
                    </a:lnTo>
                    <a:lnTo>
                      <a:pt x="7" y="16"/>
                    </a:lnTo>
                    <a:lnTo>
                      <a:pt x="0" y="16"/>
                    </a:lnTo>
                    <a:lnTo>
                      <a:pt x="7" y="7"/>
                    </a:lnTo>
                    <a:lnTo>
                      <a:pt x="7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6" name="Line 282">
                <a:extLst>
                  <a:ext uri="{FF2B5EF4-FFF2-40B4-BE49-F238E27FC236}">
                    <a16:creationId xmlns:a16="http://schemas.microsoft.com/office/drawing/2014/main" id="{11E90592-84A0-CA6A-0191-2E59B9D5B2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9" y="1293"/>
                <a:ext cx="4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97" name="AutoShape 283">
                <a:extLst>
                  <a:ext uri="{FF2B5EF4-FFF2-40B4-BE49-F238E27FC236}">
                    <a16:creationId xmlns:a16="http://schemas.microsoft.com/office/drawing/2014/main" id="{47406AD4-9FA9-08DB-1C35-E7AD20A66C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8" y="1362"/>
                <a:ext cx="12" cy="15"/>
              </a:xfrm>
              <a:custGeom>
                <a:avLst/>
                <a:gdLst>
                  <a:gd name="T0" fmla="*/ 1 w 17"/>
                  <a:gd name="T1" fmla="*/ 4 h 17"/>
                  <a:gd name="T2" fmla="*/ 1 w 17"/>
                  <a:gd name="T3" fmla="*/ 0 h 17"/>
                  <a:gd name="T4" fmla="*/ 0 w 17"/>
                  <a:gd name="T5" fmla="*/ 0 h 17"/>
                  <a:gd name="T6" fmla="*/ 1 w 17"/>
                  <a:gd name="T7" fmla="*/ 4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7" y="16"/>
                    </a:moveTo>
                    <a:lnTo>
                      <a:pt x="16" y="0"/>
                    </a:lnTo>
                    <a:lnTo>
                      <a:pt x="0" y="0"/>
                    </a:lnTo>
                    <a:lnTo>
                      <a:pt x="7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8" name="AutoShape 284">
                <a:extLst>
                  <a:ext uri="{FF2B5EF4-FFF2-40B4-BE49-F238E27FC236}">
                    <a16:creationId xmlns:a16="http://schemas.microsoft.com/office/drawing/2014/main" id="{5F620CAB-6959-A410-D10B-6B8E764817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357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9" name="Line 285">
                <a:extLst>
                  <a:ext uri="{FF2B5EF4-FFF2-40B4-BE49-F238E27FC236}">
                    <a16:creationId xmlns:a16="http://schemas.microsoft.com/office/drawing/2014/main" id="{A189D0D3-F424-31CF-C03E-5AC7CA7A3A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32" y="1350"/>
                <a:ext cx="9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0" name="Line 286">
                <a:extLst>
                  <a:ext uri="{FF2B5EF4-FFF2-40B4-BE49-F238E27FC236}">
                    <a16:creationId xmlns:a16="http://schemas.microsoft.com/office/drawing/2014/main" id="{0456FE4F-BD8B-D7F9-A8E5-93381A6547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28" y="1339"/>
                <a:ext cx="9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1" name="Line 287">
                <a:extLst>
                  <a:ext uri="{FF2B5EF4-FFF2-40B4-BE49-F238E27FC236}">
                    <a16:creationId xmlns:a16="http://schemas.microsoft.com/office/drawing/2014/main" id="{E1DEBC2B-F47F-C7DD-8385-1E12FDFB48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127" y="1339"/>
                <a:ext cx="11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2" name="AutoShape 288">
                <a:extLst>
                  <a:ext uri="{FF2B5EF4-FFF2-40B4-BE49-F238E27FC236}">
                    <a16:creationId xmlns:a16="http://schemas.microsoft.com/office/drawing/2014/main" id="{D26F0AA7-BB38-4D0C-A66D-08E9D971D9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7" y="1322"/>
                <a:ext cx="1" cy="15"/>
              </a:xfrm>
              <a:custGeom>
                <a:avLst/>
                <a:gdLst>
                  <a:gd name="T0" fmla="*/ 0 w 1"/>
                  <a:gd name="T1" fmla="*/ 4 h 17"/>
                  <a:gd name="T2" fmla="*/ 0 w 1"/>
                  <a:gd name="T3" fmla="*/ 4 h 17"/>
                  <a:gd name="T4" fmla="*/ 0 w 1"/>
                  <a:gd name="T5" fmla="*/ 4 h 17"/>
                  <a:gd name="T6" fmla="*/ 0 w 1"/>
                  <a:gd name="T7" fmla="*/ 0 h 17"/>
                  <a:gd name="T8" fmla="*/ 0 w 1"/>
                  <a:gd name="T9" fmla="*/ 4 h 17"/>
                  <a:gd name="T10" fmla="*/ 0 w 1"/>
                  <a:gd name="T11" fmla="*/ 4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"/>
                  <a:gd name="T19" fmla="*/ 0 h 17"/>
                  <a:gd name="T20" fmla="*/ 1 w 1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" h="17">
                    <a:moveTo>
                      <a:pt x="0" y="16"/>
                    </a:moveTo>
                    <a:lnTo>
                      <a:pt x="0" y="16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3" name="AutoShape 289">
                <a:extLst>
                  <a:ext uri="{FF2B5EF4-FFF2-40B4-BE49-F238E27FC236}">
                    <a16:creationId xmlns:a16="http://schemas.microsoft.com/office/drawing/2014/main" id="{D95F06AB-87D6-2DCF-7F24-7862ED51AB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32" y="1333"/>
                <a:ext cx="12" cy="15"/>
              </a:xfrm>
              <a:custGeom>
                <a:avLst/>
                <a:gdLst>
                  <a:gd name="T0" fmla="*/ 0 w 17"/>
                  <a:gd name="T1" fmla="*/ 0 h 17"/>
                  <a:gd name="T2" fmla="*/ 1 w 17"/>
                  <a:gd name="T3" fmla="*/ 0 h 17"/>
                  <a:gd name="T4" fmla="*/ 1 w 17"/>
                  <a:gd name="T5" fmla="*/ 4 h 17"/>
                  <a:gd name="T6" fmla="*/ 0 w 17"/>
                  <a:gd name="T7" fmla="*/ 4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" name="AutoShape 290">
                <a:extLst>
                  <a:ext uri="{FF2B5EF4-FFF2-40B4-BE49-F238E27FC236}">
                    <a16:creationId xmlns:a16="http://schemas.microsoft.com/office/drawing/2014/main" id="{1AD070D7-89F5-8849-EBE1-2A52E543EC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4" y="1385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5" name="AutoShape 291">
                <a:extLst>
                  <a:ext uri="{FF2B5EF4-FFF2-40B4-BE49-F238E27FC236}">
                    <a16:creationId xmlns:a16="http://schemas.microsoft.com/office/drawing/2014/main" id="{DA1E5C23-AA98-22DB-12E5-76338937BB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4" y="1373"/>
                <a:ext cx="12" cy="18"/>
              </a:xfrm>
              <a:custGeom>
                <a:avLst/>
                <a:gdLst>
                  <a:gd name="T0" fmla="*/ 1 w 17"/>
                  <a:gd name="T1" fmla="*/ 6 h 20"/>
                  <a:gd name="T2" fmla="*/ 1 w 17"/>
                  <a:gd name="T3" fmla="*/ 6 h 20"/>
                  <a:gd name="T4" fmla="*/ 1 w 17"/>
                  <a:gd name="T5" fmla="*/ 5 h 20"/>
                  <a:gd name="T6" fmla="*/ 1 w 17"/>
                  <a:gd name="T7" fmla="*/ 5 h 20"/>
                  <a:gd name="T8" fmla="*/ 1 w 17"/>
                  <a:gd name="T9" fmla="*/ 0 h 20"/>
                  <a:gd name="T10" fmla="*/ 0 w 17"/>
                  <a:gd name="T11" fmla="*/ 0 h 20"/>
                  <a:gd name="T12" fmla="*/ 0 w 17"/>
                  <a:gd name="T13" fmla="*/ 5 h 20"/>
                  <a:gd name="T14" fmla="*/ 0 w 17"/>
                  <a:gd name="T15" fmla="*/ 5 h 20"/>
                  <a:gd name="T16" fmla="*/ 0 w 17"/>
                  <a:gd name="T17" fmla="*/ 6 h 20"/>
                  <a:gd name="T18" fmla="*/ 1 w 17"/>
                  <a:gd name="T19" fmla="*/ 6 h 2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"/>
                  <a:gd name="T31" fmla="*/ 0 h 20"/>
                  <a:gd name="T32" fmla="*/ 17 w 17"/>
                  <a:gd name="T33" fmla="*/ 20 h 2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" h="20">
                    <a:moveTo>
                      <a:pt x="16" y="19"/>
                    </a:moveTo>
                    <a:lnTo>
                      <a:pt x="16" y="19"/>
                    </a:lnTo>
                    <a:lnTo>
                      <a:pt x="16" y="13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3"/>
                    </a:lnTo>
                    <a:lnTo>
                      <a:pt x="0" y="19"/>
                    </a:lnTo>
                    <a:lnTo>
                      <a:pt x="16" y="19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6" name="AutoShape 292">
                <a:extLst>
                  <a:ext uri="{FF2B5EF4-FFF2-40B4-BE49-F238E27FC236}">
                    <a16:creationId xmlns:a16="http://schemas.microsoft.com/office/drawing/2014/main" id="{6F05E281-0692-8A71-FB1F-F587EEB5D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4" y="1368"/>
                <a:ext cx="12" cy="15"/>
              </a:xfrm>
              <a:custGeom>
                <a:avLst/>
                <a:gdLst>
                  <a:gd name="T0" fmla="*/ 1 w 17"/>
                  <a:gd name="T1" fmla="*/ 4 h 17"/>
                  <a:gd name="T2" fmla="*/ 1 w 17"/>
                  <a:gd name="T3" fmla="*/ 4 h 17"/>
                  <a:gd name="T4" fmla="*/ 1 w 17"/>
                  <a:gd name="T5" fmla="*/ 4 h 17"/>
                  <a:gd name="T6" fmla="*/ 1 w 17"/>
                  <a:gd name="T7" fmla="*/ 0 h 17"/>
                  <a:gd name="T8" fmla="*/ 0 w 17"/>
                  <a:gd name="T9" fmla="*/ 0 h 17"/>
                  <a:gd name="T10" fmla="*/ 0 w 17"/>
                  <a:gd name="T11" fmla="*/ 4 h 17"/>
                  <a:gd name="T12" fmla="*/ 0 w 17"/>
                  <a:gd name="T13" fmla="*/ 4 h 17"/>
                  <a:gd name="T14" fmla="*/ 1 w 17"/>
                  <a:gd name="T15" fmla="*/ 4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16" y="16"/>
                    </a:moveTo>
                    <a:lnTo>
                      <a:pt x="16" y="16"/>
                    </a:lnTo>
                    <a:lnTo>
                      <a:pt x="16" y="8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7" name="Line 293">
                <a:extLst>
                  <a:ext uri="{FF2B5EF4-FFF2-40B4-BE49-F238E27FC236}">
                    <a16:creationId xmlns:a16="http://schemas.microsoft.com/office/drawing/2014/main" id="{2721B8F6-E168-0140-CCB7-0EDAFA0956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73" y="1378"/>
                <a:ext cx="1" cy="8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8" name="Line 294">
                <a:extLst>
                  <a:ext uri="{FF2B5EF4-FFF2-40B4-BE49-F238E27FC236}">
                    <a16:creationId xmlns:a16="http://schemas.microsoft.com/office/drawing/2014/main" id="{226A0604-6E35-39F1-8FCF-6013F04562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168" y="1379"/>
                <a:ext cx="6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" name="Line 295">
                <a:extLst>
                  <a:ext uri="{FF2B5EF4-FFF2-40B4-BE49-F238E27FC236}">
                    <a16:creationId xmlns:a16="http://schemas.microsoft.com/office/drawing/2014/main" id="{134CB442-954E-CC52-939A-47205A01C1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69" y="1379"/>
                <a:ext cx="4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" name="Line 296">
                <a:extLst>
                  <a:ext uri="{FF2B5EF4-FFF2-40B4-BE49-F238E27FC236}">
                    <a16:creationId xmlns:a16="http://schemas.microsoft.com/office/drawing/2014/main" id="{9FDFC1ED-581F-FEE4-686D-3BD1158100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69" y="1385"/>
                <a:ext cx="4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" name="AutoShape 297">
                <a:extLst>
                  <a:ext uri="{FF2B5EF4-FFF2-40B4-BE49-F238E27FC236}">
                    <a16:creationId xmlns:a16="http://schemas.microsoft.com/office/drawing/2014/main" id="{5484E587-700B-AB69-F3DB-D28C7F099F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1" y="1368"/>
                <a:ext cx="19" cy="35"/>
              </a:xfrm>
              <a:custGeom>
                <a:avLst/>
                <a:gdLst>
                  <a:gd name="T0" fmla="*/ 1 w 27"/>
                  <a:gd name="T1" fmla="*/ 0 h 39"/>
                  <a:gd name="T2" fmla="*/ 1 w 27"/>
                  <a:gd name="T3" fmla="*/ 0 h 39"/>
                  <a:gd name="T4" fmla="*/ 1 w 27"/>
                  <a:gd name="T5" fmla="*/ 12 h 39"/>
                  <a:gd name="T6" fmla="*/ 0 w 27"/>
                  <a:gd name="T7" fmla="*/ 12 h 39"/>
                  <a:gd name="T8" fmla="*/ 1 w 27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"/>
                  <a:gd name="T16" fmla="*/ 0 h 39"/>
                  <a:gd name="T17" fmla="*/ 27 w 27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" h="39">
                    <a:moveTo>
                      <a:pt x="7" y="0"/>
                    </a:moveTo>
                    <a:lnTo>
                      <a:pt x="19" y="0"/>
                    </a:lnTo>
                    <a:lnTo>
                      <a:pt x="26" y="38"/>
                    </a:lnTo>
                    <a:lnTo>
                      <a:pt x="0" y="38"/>
                    </a:lnTo>
                    <a:lnTo>
                      <a:pt x="7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AutoShape 298">
                <a:extLst>
                  <a:ext uri="{FF2B5EF4-FFF2-40B4-BE49-F238E27FC236}">
                    <a16:creationId xmlns:a16="http://schemas.microsoft.com/office/drawing/2014/main" id="{6D8EC320-9BEE-0377-95C7-CDC8333043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0" y="1357"/>
                <a:ext cx="1" cy="18"/>
              </a:xfrm>
              <a:custGeom>
                <a:avLst/>
                <a:gdLst>
                  <a:gd name="T0" fmla="*/ 0 w 1"/>
                  <a:gd name="T1" fmla="*/ 0 h 20"/>
                  <a:gd name="T2" fmla="*/ 0 w 1"/>
                  <a:gd name="T3" fmla="*/ 0 h 20"/>
                  <a:gd name="T4" fmla="*/ 0 w 1"/>
                  <a:gd name="T5" fmla="*/ 6 h 20"/>
                  <a:gd name="T6" fmla="*/ 0 w 1"/>
                  <a:gd name="T7" fmla="*/ 0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0"/>
                  <a:gd name="T14" fmla="*/ 1 w 1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0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" name="AutoShape 299">
                <a:extLst>
                  <a:ext uri="{FF2B5EF4-FFF2-40B4-BE49-F238E27FC236}">
                    <a16:creationId xmlns:a16="http://schemas.microsoft.com/office/drawing/2014/main" id="{DA4507B1-B3CD-1731-1583-D5D1EE2267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0" y="1357"/>
                <a:ext cx="12" cy="15"/>
              </a:xfrm>
              <a:custGeom>
                <a:avLst/>
                <a:gdLst>
                  <a:gd name="T0" fmla="*/ 0 w 17"/>
                  <a:gd name="T1" fmla="*/ 4 h 17"/>
                  <a:gd name="T2" fmla="*/ 0 w 17"/>
                  <a:gd name="T3" fmla="*/ 4 h 17"/>
                  <a:gd name="T4" fmla="*/ 0 w 17"/>
                  <a:gd name="T5" fmla="*/ 0 h 17"/>
                  <a:gd name="T6" fmla="*/ 1 w 17"/>
                  <a:gd name="T7" fmla="*/ 0 h 17"/>
                  <a:gd name="T8" fmla="*/ 1 w 17"/>
                  <a:gd name="T9" fmla="*/ 4 h 17"/>
                  <a:gd name="T10" fmla="*/ 0 w 17"/>
                  <a:gd name="T11" fmla="*/ 4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0" y="16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4" name="AutoShape 300">
                <a:extLst>
                  <a:ext uri="{FF2B5EF4-FFF2-40B4-BE49-F238E27FC236}">
                    <a16:creationId xmlns:a16="http://schemas.microsoft.com/office/drawing/2014/main" id="{55602ACD-3D31-7E88-4F5B-BEB3306D41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6" y="1368"/>
                <a:ext cx="19" cy="29"/>
              </a:xfrm>
              <a:custGeom>
                <a:avLst/>
                <a:gdLst>
                  <a:gd name="T0" fmla="*/ 1 w 27"/>
                  <a:gd name="T1" fmla="*/ 0 h 33"/>
                  <a:gd name="T2" fmla="*/ 0 w 27"/>
                  <a:gd name="T3" fmla="*/ 0 h 33"/>
                  <a:gd name="T4" fmla="*/ 0 w 27"/>
                  <a:gd name="T5" fmla="*/ 8 h 33"/>
                  <a:gd name="T6" fmla="*/ 1 w 27"/>
                  <a:gd name="T7" fmla="*/ 8 h 33"/>
                  <a:gd name="T8" fmla="*/ 1 w 27"/>
                  <a:gd name="T9" fmla="*/ 4 h 33"/>
                  <a:gd name="T10" fmla="*/ 1 w 27"/>
                  <a:gd name="T11" fmla="*/ 4 h 33"/>
                  <a:gd name="T12" fmla="*/ 1 w 27"/>
                  <a:gd name="T13" fmla="*/ 0 h 3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"/>
                  <a:gd name="T22" fmla="*/ 0 h 33"/>
                  <a:gd name="T23" fmla="*/ 27 w 27"/>
                  <a:gd name="T24" fmla="*/ 33 h 3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" h="33">
                    <a:moveTo>
                      <a:pt x="13" y="0"/>
                    </a:moveTo>
                    <a:lnTo>
                      <a:pt x="0" y="0"/>
                    </a:lnTo>
                    <a:lnTo>
                      <a:pt x="0" y="32"/>
                    </a:lnTo>
                    <a:lnTo>
                      <a:pt x="26" y="32"/>
                    </a:lnTo>
                    <a:lnTo>
                      <a:pt x="26" y="12"/>
                    </a:lnTo>
                    <a:lnTo>
                      <a:pt x="20" y="12"/>
                    </a:lnTo>
                    <a:lnTo>
                      <a:pt x="13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5" name="AutoShape 301">
                <a:extLst>
                  <a:ext uri="{FF2B5EF4-FFF2-40B4-BE49-F238E27FC236}">
                    <a16:creationId xmlns:a16="http://schemas.microsoft.com/office/drawing/2014/main" id="{3761B0F3-CC8E-C2B2-7BDC-85EE310209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" y="1357"/>
                <a:ext cx="12" cy="18"/>
              </a:xfrm>
              <a:custGeom>
                <a:avLst/>
                <a:gdLst>
                  <a:gd name="T0" fmla="*/ 1 w 17"/>
                  <a:gd name="T1" fmla="*/ 0 h 20"/>
                  <a:gd name="T2" fmla="*/ 0 w 17"/>
                  <a:gd name="T3" fmla="*/ 0 h 20"/>
                  <a:gd name="T4" fmla="*/ 0 w 17"/>
                  <a:gd name="T5" fmla="*/ 6 h 20"/>
                  <a:gd name="T6" fmla="*/ 1 w 17"/>
                  <a:gd name="T7" fmla="*/ 6 h 20"/>
                  <a:gd name="T8" fmla="*/ 1 w 17"/>
                  <a:gd name="T9" fmla="*/ 0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16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16" y="19"/>
                    </a:lnTo>
                    <a:lnTo>
                      <a:pt x="1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6" name="AutoShape 302">
                <a:extLst>
                  <a:ext uri="{FF2B5EF4-FFF2-40B4-BE49-F238E27FC236}">
                    <a16:creationId xmlns:a16="http://schemas.microsoft.com/office/drawing/2014/main" id="{A06FFE5D-1D78-E715-A8C2-97FF1D5398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" y="1357"/>
                <a:ext cx="12" cy="15"/>
              </a:xfrm>
              <a:custGeom>
                <a:avLst/>
                <a:gdLst>
                  <a:gd name="T0" fmla="*/ 1 w 17"/>
                  <a:gd name="T1" fmla="*/ 4 h 17"/>
                  <a:gd name="T2" fmla="*/ 1 w 17"/>
                  <a:gd name="T3" fmla="*/ 4 h 17"/>
                  <a:gd name="T4" fmla="*/ 1 w 17"/>
                  <a:gd name="T5" fmla="*/ 0 h 17"/>
                  <a:gd name="T6" fmla="*/ 0 w 17"/>
                  <a:gd name="T7" fmla="*/ 0 h 17"/>
                  <a:gd name="T8" fmla="*/ 0 w 17"/>
                  <a:gd name="T9" fmla="*/ 4 h 17"/>
                  <a:gd name="T10" fmla="*/ 1 w 17"/>
                  <a:gd name="T11" fmla="*/ 4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16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7" name="AutoShape 303">
                <a:extLst>
                  <a:ext uri="{FF2B5EF4-FFF2-40B4-BE49-F238E27FC236}">
                    <a16:creationId xmlns:a16="http://schemas.microsoft.com/office/drawing/2014/main" id="{945F3EA9-4FD9-6F74-B43C-AFF30F4699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6" y="1420"/>
                <a:ext cx="19" cy="15"/>
              </a:xfrm>
              <a:custGeom>
                <a:avLst/>
                <a:gdLst>
                  <a:gd name="T0" fmla="*/ 0 w 27"/>
                  <a:gd name="T1" fmla="*/ 4 h 17"/>
                  <a:gd name="T2" fmla="*/ 1 w 27"/>
                  <a:gd name="T3" fmla="*/ 0 h 17"/>
                  <a:gd name="T4" fmla="*/ 1 w 27"/>
                  <a:gd name="T5" fmla="*/ 4 h 17"/>
                  <a:gd name="T6" fmla="*/ 1 w 27"/>
                  <a:gd name="T7" fmla="*/ 4 h 17"/>
                  <a:gd name="T8" fmla="*/ 0 w 27"/>
                  <a:gd name="T9" fmla="*/ 4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"/>
                  <a:gd name="T16" fmla="*/ 0 h 17"/>
                  <a:gd name="T17" fmla="*/ 27 w 2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" h="17">
                    <a:moveTo>
                      <a:pt x="0" y="8"/>
                    </a:moveTo>
                    <a:lnTo>
                      <a:pt x="26" y="0"/>
                    </a:lnTo>
                    <a:lnTo>
                      <a:pt x="26" y="16"/>
                    </a:lnTo>
                    <a:lnTo>
                      <a:pt x="7" y="16"/>
                    </a:lnTo>
                    <a:lnTo>
                      <a:pt x="0" y="8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8" name="AutoShape 304">
                <a:extLst>
                  <a:ext uri="{FF2B5EF4-FFF2-40B4-BE49-F238E27FC236}">
                    <a16:creationId xmlns:a16="http://schemas.microsoft.com/office/drawing/2014/main" id="{1BFF4413-4823-3DD5-92D8-6927781199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6" y="1408"/>
                <a:ext cx="24" cy="18"/>
              </a:xfrm>
              <a:custGeom>
                <a:avLst/>
                <a:gdLst>
                  <a:gd name="T0" fmla="*/ 0 w 34"/>
                  <a:gd name="T1" fmla="*/ 5 h 20"/>
                  <a:gd name="T2" fmla="*/ 1 w 34"/>
                  <a:gd name="T3" fmla="*/ 5 h 20"/>
                  <a:gd name="T4" fmla="*/ 1 w 34"/>
                  <a:gd name="T5" fmla="*/ 5 h 20"/>
                  <a:gd name="T6" fmla="*/ 1 w 34"/>
                  <a:gd name="T7" fmla="*/ 5 h 20"/>
                  <a:gd name="T8" fmla="*/ 1 w 34"/>
                  <a:gd name="T9" fmla="*/ 0 h 20"/>
                  <a:gd name="T10" fmla="*/ 1 w 34"/>
                  <a:gd name="T11" fmla="*/ 0 h 20"/>
                  <a:gd name="T12" fmla="*/ 0 w 34"/>
                  <a:gd name="T13" fmla="*/ 5 h 20"/>
                  <a:gd name="T14" fmla="*/ 0 w 34"/>
                  <a:gd name="T15" fmla="*/ 5 h 20"/>
                  <a:gd name="T16" fmla="*/ 0 w 34"/>
                  <a:gd name="T17" fmla="*/ 6 h 20"/>
                  <a:gd name="T18" fmla="*/ 0 w 34"/>
                  <a:gd name="T19" fmla="*/ 5 h 2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4"/>
                  <a:gd name="T31" fmla="*/ 0 h 20"/>
                  <a:gd name="T32" fmla="*/ 34 w 34"/>
                  <a:gd name="T33" fmla="*/ 20 h 2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4" h="20">
                    <a:moveTo>
                      <a:pt x="0" y="13"/>
                    </a:moveTo>
                    <a:lnTo>
                      <a:pt x="26" y="13"/>
                    </a:lnTo>
                    <a:lnTo>
                      <a:pt x="33" y="13"/>
                    </a:lnTo>
                    <a:lnTo>
                      <a:pt x="33" y="6"/>
                    </a:lnTo>
                    <a:lnTo>
                      <a:pt x="33" y="0"/>
                    </a:lnTo>
                    <a:lnTo>
                      <a:pt x="26" y="0"/>
                    </a:lnTo>
                    <a:lnTo>
                      <a:pt x="0" y="6"/>
                    </a:lnTo>
                    <a:lnTo>
                      <a:pt x="0" y="13"/>
                    </a:lnTo>
                    <a:lnTo>
                      <a:pt x="0" y="19"/>
                    </a:lnTo>
                    <a:lnTo>
                      <a:pt x="0" y="13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9" name="AutoShape 305">
                <a:extLst>
                  <a:ext uri="{FF2B5EF4-FFF2-40B4-BE49-F238E27FC236}">
                    <a16:creationId xmlns:a16="http://schemas.microsoft.com/office/drawing/2014/main" id="{F7F8C815-4BAE-422F-DA0E-423727BB0A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1" y="1420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0" name="AutoShape 306">
                <a:extLst>
                  <a:ext uri="{FF2B5EF4-FFF2-40B4-BE49-F238E27FC236}">
                    <a16:creationId xmlns:a16="http://schemas.microsoft.com/office/drawing/2014/main" id="{A10101F3-24C5-1C36-2D1D-191BCCBED9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5" y="1420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1" name="AutoShape 307">
                <a:extLst>
                  <a:ext uri="{FF2B5EF4-FFF2-40B4-BE49-F238E27FC236}">
                    <a16:creationId xmlns:a16="http://schemas.microsoft.com/office/drawing/2014/main" id="{EA3763E0-F059-2934-B24B-E3457FBC12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0" y="1420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2" name="AutoShape 308">
                <a:extLst>
                  <a:ext uri="{FF2B5EF4-FFF2-40B4-BE49-F238E27FC236}">
                    <a16:creationId xmlns:a16="http://schemas.microsoft.com/office/drawing/2014/main" id="{6BB6F637-3751-7D05-8E18-AD52523BDC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7" y="1414"/>
                <a:ext cx="12" cy="18"/>
              </a:xfrm>
              <a:custGeom>
                <a:avLst/>
                <a:gdLst>
                  <a:gd name="T0" fmla="*/ 0 w 17"/>
                  <a:gd name="T1" fmla="*/ 5 h 20"/>
                  <a:gd name="T2" fmla="*/ 1 w 17"/>
                  <a:gd name="T3" fmla="*/ 0 h 20"/>
                  <a:gd name="T4" fmla="*/ 1 w 17"/>
                  <a:gd name="T5" fmla="*/ 6 h 20"/>
                  <a:gd name="T6" fmla="*/ 0 w 17"/>
                  <a:gd name="T7" fmla="*/ 6 h 20"/>
                  <a:gd name="T8" fmla="*/ 0 w 17"/>
                  <a:gd name="T9" fmla="*/ 5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7"/>
                    </a:moveTo>
                    <a:lnTo>
                      <a:pt x="16" y="0"/>
                    </a:lnTo>
                    <a:lnTo>
                      <a:pt x="16" y="19"/>
                    </a:lnTo>
                    <a:lnTo>
                      <a:pt x="0" y="19"/>
                    </a:lnTo>
                    <a:lnTo>
                      <a:pt x="0" y="7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3" name="AutoShape 309">
                <a:extLst>
                  <a:ext uri="{FF2B5EF4-FFF2-40B4-BE49-F238E27FC236}">
                    <a16:creationId xmlns:a16="http://schemas.microsoft.com/office/drawing/2014/main" id="{73CE7FF6-584D-EA5E-1CA4-AAC2FC7814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8" y="1397"/>
                <a:ext cx="115" cy="46"/>
              </a:xfrm>
              <a:custGeom>
                <a:avLst/>
                <a:gdLst>
                  <a:gd name="T0" fmla="*/ 0 w 162"/>
                  <a:gd name="T1" fmla="*/ 0 h 52"/>
                  <a:gd name="T2" fmla="*/ 4 w 162"/>
                  <a:gd name="T3" fmla="*/ 0 h 52"/>
                  <a:gd name="T4" fmla="*/ 4 w 162"/>
                  <a:gd name="T5" fmla="*/ 13 h 52"/>
                  <a:gd name="T6" fmla="*/ 0 w 162"/>
                  <a:gd name="T7" fmla="*/ 13 h 52"/>
                  <a:gd name="T8" fmla="*/ 0 w 162"/>
                  <a:gd name="T9" fmla="*/ 0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"/>
                  <a:gd name="T16" fmla="*/ 0 h 52"/>
                  <a:gd name="T17" fmla="*/ 162 w 162"/>
                  <a:gd name="T18" fmla="*/ 52 h 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" h="52">
                    <a:moveTo>
                      <a:pt x="0" y="0"/>
                    </a:moveTo>
                    <a:lnTo>
                      <a:pt x="161" y="0"/>
                    </a:lnTo>
                    <a:lnTo>
                      <a:pt x="161" y="51"/>
                    </a:lnTo>
                    <a:lnTo>
                      <a:pt x="0" y="51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4" name="AutoShape 310">
                <a:extLst>
                  <a:ext uri="{FF2B5EF4-FFF2-40B4-BE49-F238E27FC236}">
                    <a16:creationId xmlns:a16="http://schemas.microsoft.com/office/drawing/2014/main" id="{A67F69C9-C638-5659-3E9F-8C4DEF14BB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5" y="1390"/>
                <a:ext cx="14" cy="30"/>
              </a:xfrm>
              <a:custGeom>
                <a:avLst/>
                <a:gdLst>
                  <a:gd name="T0" fmla="*/ 0 w 20"/>
                  <a:gd name="T1" fmla="*/ 0 h 34"/>
                  <a:gd name="T2" fmla="*/ 1 w 20"/>
                  <a:gd name="T3" fmla="*/ 0 h 34"/>
                  <a:gd name="T4" fmla="*/ 1 w 20"/>
                  <a:gd name="T5" fmla="*/ 9 h 34"/>
                  <a:gd name="T6" fmla="*/ 0 w 20"/>
                  <a:gd name="T7" fmla="*/ 9 h 34"/>
                  <a:gd name="T8" fmla="*/ 0 w 20"/>
                  <a:gd name="T9" fmla="*/ 0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34"/>
                  <a:gd name="T17" fmla="*/ 20 w 20"/>
                  <a:gd name="T18" fmla="*/ 34 h 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34">
                    <a:moveTo>
                      <a:pt x="0" y="0"/>
                    </a:moveTo>
                    <a:lnTo>
                      <a:pt x="19" y="0"/>
                    </a:lnTo>
                    <a:lnTo>
                      <a:pt x="19" y="33"/>
                    </a:lnTo>
                    <a:lnTo>
                      <a:pt x="0" y="33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5" name="AutoShape 311">
                <a:extLst>
                  <a:ext uri="{FF2B5EF4-FFF2-40B4-BE49-F238E27FC236}">
                    <a16:creationId xmlns:a16="http://schemas.microsoft.com/office/drawing/2014/main" id="{88D5F0E1-F87E-2125-1098-348AAC5522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3" y="1373"/>
                <a:ext cx="12" cy="15"/>
              </a:xfrm>
              <a:custGeom>
                <a:avLst/>
                <a:gdLst>
                  <a:gd name="T0" fmla="*/ 0 w 17"/>
                  <a:gd name="T1" fmla="*/ 4 h 17"/>
                  <a:gd name="T2" fmla="*/ 0 w 17"/>
                  <a:gd name="T3" fmla="*/ 4 h 17"/>
                  <a:gd name="T4" fmla="*/ 0 w 17"/>
                  <a:gd name="T5" fmla="*/ 0 h 17"/>
                  <a:gd name="T6" fmla="*/ 1 w 17"/>
                  <a:gd name="T7" fmla="*/ 0 h 17"/>
                  <a:gd name="T8" fmla="*/ 1 w 17"/>
                  <a:gd name="T9" fmla="*/ 0 h 17"/>
                  <a:gd name="T10" fmla="*/ 1 w 17"/>
                  <a:gd name="T11" fmla="*/ 4 h 17"/>
                  <a:gd name="T12" fmla="*/ 1 w 17"/>
                  <a:gd name="T13" fmla="*/ 4 h 17"/>
                  <a:gd name="T14" fmla="*/ 1 w 17"/>
                  <a:gd name="T15" fmla="*/ 4 h 17"/>
                  <a:gd name="T16" fmla="*/ 0 w 17"/>
                  <a:gd name="T17" fmla="*/ 4 h 17"/>
                  <a:gd name="T18" fmla="*/ 0 w 17"/>
                  <a:gd name="T19" fmla="*/ 4 h 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"/>
                  <a:gd name="T31" fmla="*/ 0 h 17"/>
                  <a:gd name="T32" fmla="*/ 17 w 17"/>
                  <a:gd name="T33" fmla="*/ 17 h 1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" h="17">
                    <a:moveTo>
                      <a:pt x="0" y="7"/>
                    </a:moveTo>
                    <a:lnTo>
                      <a:pt x="0" y="7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6" y="0"/>
                    </a:lnTo>
                    <a:lnTo>
                      <a:pt x="16" y="7"/>
                    </a:lnTo>
                    <a:lnTo>
                      <a:pt x="7" y="7"/>
                    </a:lnTo>
                    <a:lnTo>
                      <a:pt x="7" y="16"/>
                    </a:lnTo>
                    <a:lnTo>
                      <a:pt x="0" y="16"/>
                    </a:lnTo>
                    <a:lnTo>
                      <a:pt x="0" y="7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6" name="AutoShape 312">
                <a:extLst>
                  <a:ext uri="{FF2B5EF4-FFF2-40B4-BE49-F238E27FC236}">
                    <a16:creationId xmlns:a16="http://schemas.microsoft.com/office/drawing/2014/main" id="{44588BBA-6D46-90DA-BC19-1DF106517C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3" y="1385"/>
                <a:ext cx="1" cy="15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4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7" name="AutoShape 313">
                <a:extLst>
                  <a:ext uri="{FF2B5EF4-FFF2-40B4-BE49-F238E27FC236}">
                    <a16:creationId xmlns:a16="http://schemas.microsoft.com/office/drawing/2014/main" id="{4AAFDED8-A7FC-BED7-D079-2618C2D8E6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2" y="1402"/>
                <a:ext cx="28" cy="41"/>
              </a:xfrm>
              <a:custGeom>
                <a:avLst/>
                <a:gdLst>
                  <a:gd name="T0" fmla="*/ 0 w 39"/>
                  <a:gd name="T1" fmla="*/ 0 h 46"/>
                  <a:gd name="T2" fmla="*/ 1 w 39"/>
                  <a:gd name="T3" fmla="*/ 0 h 46"/>
                  <a:gd name="T4" fmla="*/ 1 w 39"/>
                  <a:gd name="T5" fmla="*/ 13 h 46"/>
                  <a:gd name="T6" fmla="*/ 0 w 39"/>
                  <a:gd name="T7" fmla="*/ 13 h 46"/>
                  <a:gd name="T8" fmla="*/ 0 w 39"/>
                  <a:gd name="T9" fmla="*/ 0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6"/>
                  <a:gd name="T17" fmla="*/ 39 w 39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6">
                    <a:moveTo>
                      <a:pt x="0" y="0"/>
                    </a:moveTo>
                    <a:lnTo>
                      <a:pt x="38" y="0"/>
                    </a:lnTo>
                    <a:lnTo>
                      <a:pt x="38" y="45"/>
                    </a:lnTo>
                    <a:lnTo>
                      <a:pt x="0" y="45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8" name="AutoShape 314">
                <a:extLst>
                  <a:ext uri="{FF2B5EF4-FFF2-40B4-BE49-F238E27FC236}">
                    <a16:creationId xmlns:a16="http://schemas.microsoft.com/office/drawing/2014/main" id="{AFC566BE-BB49-6AF7-7619-A8BF3B6105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8" y="1425"/>
                <a:ext cx="640" cy="58"/>
              </a:xfrm>
              <a:custGeom>
                <a:avLst/>
                <a:gdLst>
                  <a:gd name="T0" fmla="*/ 1 w 903"/>
                  <a:gd name="T1" fmla="*/ 19 h 65"/>
                  <a:gd name="T2" fmla="*/ 10 w 903"/>
                  <a:gd name="T3" fmla="*/ 19 h 65"/>
                  <a:gd name="T4" fmla="*/ 20 w 903"/>
                  <a:gd name="T5" fmla="*/ 19 h 65"/>
                  <a:gd name="T6" fmla="*/ 21 w 903"/>
                  <a:gd name="T7" fmla="*/ 4 h 65"/>
                  <a:gd name="T8" fmla="*/ 16 w 903"/>
                  <a:gd name="T9" fmla="*/ 5 h 65"/>
                  <a:gd name="T10" fmla="*/ 16 w 903"/>
                  <a:gd name="T11" fmla="*/ 0 h 65"/>
                  <a:gd name="T12" fmla="*/ 8 w 903"/>
                  <a:gd name="T13" fmla="*/ 4 h 65"/>
                  <a:gd name="T14" fmla="*/ 0 w 903"/>
                  <a:gd name="T15" fmla="*/ 4 h 65"/>
                  <a:gd name="T16" fmla="*/ 1 w 903"/>
                  <a:gd name="T17" fmla="*/ 19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03"/>
                  <a:gd name="T28" fmla="*/ 0 h 65"/>
                  <a:gd name="T29" fmla="*/ 903 w 903"/>
                  <a:gd name="T30" fmla="*/ 65 h 6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03" h="65">
                    <a:moveTo>
                      <a:pt x="19" y="64"/>
                    </a:moveTo>
                    <a:lnTo>
                      <a:pt x="451" y="64"/>
                    </a:lnTo>
                    <a:lnTo>
                      <a:pt x="876" y="64"/>
                    </a:lnTo>
                    <a:lnTo>
                      <a:pt x="902" y="13"/>
                    </a:lnTo>
                    <a:lnTo>
                      <a:pt x="735" y="19"/>
                    </a:lnTo>
                    <a:lnTo>
                      <a:pt x="728" y="0"/>
                    </a:lnTo>
                    <a:lnTo>
                      <a:pt x="374" y="13"/>
                    </a:lnTo>
                    <a:lnTo>
                      <a:pt x="0" y="13"/>
                    </a:lnTo>
                    <a:lnTo>
                      <a:pt x="19" y="64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229" name="AutoShape 315">
                <a:extLst>
                  <a:ext uri="{FF2B5EF4-FFF2-40B4-BE49-F238E27FC236}">
                    <a16:creationId xmlns:a16="http://schemas.microsoft.com/office/drawing/2014/main" id="{E7F44086-6261-923A-2600-555408C270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4" y="1442"/>
                <a:ext cx="14" cy="15"/>
              </a:xfrm>
              <a:custGeom>
                <a:avLst/>
                <a:gdLst>
                  <a:gd name="T0" fmla="*/ 0 w 20"/>
                  <a:gd name="T1" fmla="*/ 0 h 17"/>
                  <a:gd name="T2" fmla="*/ 1 w 20"/>
                  <a:gd name="T3" fmla="*/ 0 h 17"/>
                  <a:gd name="T4" fmla="*/ 1 w 20"/>
                  <a:gd name="T5" fmla="*/ 4 h 17"/>
                  <a:gd name="T6" fmla="*/ 0 w 20"/>
                  <a:gd name="T7" fmla="*/ 4 h 17"/>
                  <a:gd name="T8" fmla="*/ 0 w 20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17"/>
                  <a:gd name="T17" fmla="*/ 20 w 20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17">
                    <a:moveTo>
                      <a:pt x="0" y="0"/>
                    </a:moveTo>
                    <a:lnTo>
                      <a:pt x="19" y="0"/>
                    </a:lnTo>
                    <a:lnTo>
                      <a:pt x="19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0" name="AutoShape 316">
                <a:extLst>
                  <a:ext uri="{FF2B5EF4-FFF2-40B4-BE49-F238E27FC236}">
                    <a16:creationId xmlns:a16="http://schemas.microsoft.com/office/drawing/2014/main" id="{D907037D-561C-B693-4A9A-0468068FE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2" y="1442"/>
                <a:ext cx="15" cy="24"/>
              </a:xfrm>
              <a:custGeom>
                <a:avLst/>
                <a:gdLst>
                  <a:gd name="T0" fmla="*/ 0 w 21"/>
                  <a:gd name="T1" fmla="*/ 0 h 27"/>
                  <a:gd name="T2" fmla="*/ 1 w 21"/>
                  <a:gd name="T3" fmla="*/ 0 h 27"/>
                  <a:gd name="T4" fmla="*/ 1 w 21"/>
                  <a:gd name="T5" fmla="*/ 7 h 27"/>
                  <a:gd name="T6" fmla="*/ 1 w 21"/>
                  <a:gd name="T7" fmla="*/ 7 h 27"/>
                  <a:gd name="T8" fmla="*/ 0 w 21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"/>
                  <a:gd name="T16" fmla="*/ 0 h 27"/>
                  <a:gd name="T17" fmla="*/ 21 w 21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" h="27">
                    <a:moveTo>
                      <a:pt x="0" y="0"/>
                    </a:moveTo>
                    <a:lnTo>
                      <a:pt x="20" y="0"/>
                    </a:lnTo>
                    <a:lnTo>
                      <a:pt x="20" y="26"/>
                    </a:lnTo>
                    <a:lnTo>
                      <a:pt x="7" y="2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1" name="Line 317">
                <a:extLst>
                  <a:ext uri="{FF2B5EF4-FFF2-40B4-BE49-F238E27FC236}">
                    <a16:creationId xmlns:a16="http://schemas.microsoft.com/office/drawing/2014/main" id="{7C8E82BF-786D-5281-3D2F-E3126AFF7F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41" y="1337"/>
                <a:ext cx="1" cy="60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32" name="Line 318">
                <a:extLst>
                  <a:ext uri="{FF2B5EF4-FFF2-40B4-BE49-F238E27FC236}">
                    <a16:creationId xmlns:a16="http://schemas.microsoft.com/office/drawing/2014/main" id="{DE2A6E55-629E-73D8-7FFD-9B44C0DB97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90" y="1344"/>
                <a:ext cx="1" cy="65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33" name="Line 319">
                <a:extLst>
                  <a:ext uri="{FF2B5EF4-FFF2-40B4-BE49-F238E27FC236}">
                    <a16:creationId xmlns:a16="http://schemas.microsoft.com/office/drawing/2014/main" id="{71B7865E-0E19-F11B-1C5E-6AB55C4ED6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205" y="1372"/>
                <a:ext cx="1" cy="65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34" name="Line 320">
                <a:extLst>
                  <a:ext uri="{FF2B5EF4-FFF2-40B4-BE49-F238E27FC236}">
                    <a16:creationId xmlns:a16="http://schemas.microsoft.com/office/drawing/2014/main" id="{7073E9FF-A2E3-C337-1378-8A42BCA48D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60" y="1337"/>
                <a:ext cx="1" cy="60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35" name="AutoShape 321">
                <a:extLst>
                  <a:ext uri="{FF2B5EF4-FFF2-40B4-BE49-F238E27FC236}">
                    <a16:creationId xmlns:a16="http://schemas.microsoft.com/office/drawing/2014/main" id="{CF993CAB-6F52-A2D3-5BBF-F589E0BE86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" y="1442"/>
                <a:ext cx="19" cy="19"/>
              </a:xfrm>
              <a:custGeom>
                <a:avLst/>
                <a:gdLst>
                  <a:gd name="T0" fmla="*/ 0 w 27"/>
                  <a:gd name="T1" fmla="*/ 0 h 21"/>
                  <a:gd name="T2" fmla="*/ 1 w 27"/>
                  <a:gd name="T3" fmla="*/ 0 h 21"/>
                  <a:gd name="T4" fmla="*/ 1 w 27"/>
                  <a:gd name="T5" fmla="*/ 6 h 21"/>
                  <a:gd name="T6" fmla="*/ 0 w 27"/>
                  <a:gd name="T7" fmla="*/ 6 h 21"/>
                  <a:gd name="T8" fmla="*/ 0 w 27"/>
                  <a:gd name="T9" fmla="*/ 0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"/>
                  <a:gd name="T16" fmla="*/ 0 h 21"/>
                  <a:gd name="T17" fmla="*/ 27 w 27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" h="21">
                    <a:moveTo>
                      <a:pt x="0" y="0"/>
                    </a:moveTo>
                    <a:lnTo>
                      <a:pt x="26" y="0"/>
                    </a:lnTo>
                    <a:lnTo>
                      <a:pt x="26" y="20"/>
                    </a:lnTo>
                    <a:lnTo>
                      <a:pt x="0" y="2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6" name="AutoShape 322">
                <a:extLst>
                  <a:ext uri="{FF2B5EF4-FFF2-40B4-BE49-F238E27FC236}">
                    <a16:creationId xmlns:a16="http://schemas.microsoft.com/office/drawing/2014/main" id="{436D89A8-10CC-39DD-7ACE-B70612E2E8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1" y="1442"/>
                <a:ext cx="14" cy="19"/>
              </a:xfrm>
              <a:custGeom>
                <a:avLst/>
                <a:gdLst>
                  <a:gd name="T0" fmla="*/ 0 w 20"/>
                  <a:gd name="T1" fmla="*/ 0 h 21"/>
                  <a:gd name="T2" fmla="*/ 1 w 20"/>
                  <a:gd name="T3" fmla="*/ 0 h 21"/>
                  <a:gd name="T4" fmla="*/ 1 w 20"/>
                  <a:gd name="T5" fmla="*/ 6 h 21"/>
                  <a:gd name="T6" fmla="*/ 0 w 20"/>
                  <a:gd name="T7" fmla="*/ 6 h 21"/>
                  <a:gd name="T8" fmla="*/ 0 w 20"/>
                  <a:gd name="T9" fmla="*/ 0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21"/>
                  <a:gd name="T17" fmla="*/ 20 w 20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21">
                    <a:moveTo>
                      <a:pt x="0" y="0"/>
                    </a:moveTo>
                    <a:lnTo>
                      <a:pt x="19" y="0"/>
                    </a:lnTo>
                    <a:lnTo>
                      <a:pt x="19" y="20"/>
                    </a:lnTo>
                    <a:lnTo>
                      <a:pt x="0" y="2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7" name="AutoShape 323">
                <a:extLst>
                  <a:ext uri="{FF2B5EF4-FFF2-40B4-BE49-F238E27FC236}">
                    <a16:creationId xmlns:a16="http://schemas.microsoft.com/office/drawing/2014/main" id="{87116128-830A-8221-F22D-2A9AE30B9B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1" y="1442"/>
                <a:ext cx="15" cy="19"/>
              </a:xfrm>
              <a:custGeom>
                <a:avLst/>
                <a:gdLst>
                  <a:gd name="T0" fmla="*/ 1 w 21"/>
                  <a:gd name="T1" fmla="*/ 6 h 21"/>
                  <a:gd name="T2" fmla="*/ 1 w 21"/>
                  <a:gd name="T3" fmla="*/ 6 h 21"/>
                  <a:gd name="T4" fmla="*/ 0 w 21"/>
                  <a:gd name="T5" fmla="*/ 0 h 21"/>
                  <a:gd name="T6" fmla="*/ 1 w 21"/>
                  <a:gd name="T7" fmla="*/ 0 h 21"/>
                  <a:gd name="T8" fmla="*/ 1 w 21"/>
                  <a:gd name="T9" fmla="*/ 6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"/>
                  <a:gd name="T16" fmla="*/ 0 h 21"/>
                  <a:gd name="T17" fmla="*/ 21 w 21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" h="21">
                    <a:moveTo>
                      <a:pt x="20" y="20"/>
                    </a:moveTo>
                    <a:lnTo>
                      <a:pt x="7" y="20"/>
                    </a:lnTo>
                    <a:lnTo>
                      <a:pt x="0" y="0"/>
                    </a:lnTo>
                    <a:lnTo>
                      <a:pt x="20" y="0"/>
                    </a:lnTo>
                    <a:lnTo>
                      <a:pt x="20" y="2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4" name="Group 324">
              <a:extLst>
                <a:ext uri="{FF2B5EF4-FFF2-40B4-BE49-F238E27FC236}">
                  <a16:creationId xmlns:a16="http://schemas.microsoft.com/office/drawing/2014/main" id="{845536DB-39DF-1AA1-01EA-2ED50A29C8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8" y="2818"/>
              <a:ext cx="631" cy="207"/>
              <a:chOff x="468" y="2818"/>
              <a:chExt cx="631" cy="207"/>
            </a:xfrm>
            <a:grpFill/>
          </p:grpSpPr>
          <p:sp>
            <p:nvSpPr>
              <p:cNvPr id="99" name="AutoShape 325">
                <a:extLst>
                  <a:ext uri="{FF2B5EF4-FFF2-40B4-BE49-F238E27FC236}">
                    <a16:creationId xmlns:a16="http://schemas.microsoft.com/office/drawing/2014/main" id="{A0EB49E9-D4DA-6F8F-D46B-C808B39402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8" y="2980"/>
                <a:ext cx="632" cy="46"/>
              </a:xfrm>
              <a:custGeom>
                <a:avLst/>
                <a:gdLst>
                  <a:gd name="T0" fmla="*/ 0 w 632"/>
                  <a:gd name="T1" fmla="*/ 45 h 46"/>
                  <a:gd name="T2" fmla="*/ 573 w 632"/>
                  <a:gd name="T3" fmla="*/ 45 h 46"/>
                  <a:gd name="T4" fmla="*/ 631 w 632"/>
                  <a:gd name="T5" fmla="*/ 0 h 46"/>
                  <a:gd name="T6" fmla="*/ 0 w 632"/>
                  <a:gd name="T7" fmla="*/ 12 h 46"/>
                  <a:gd name="T8" fmla="*/ 6 w 632"/>
                  <a:gd name="T9" fmla="*/ 45 h 46"/>
                  <a:gd name="T10" fmla="*/ 0 w 632"/>
                  <a:gd name="T11" fmla="*/ 45 h 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32"/>
                  <a:gd name="T19" fmla="*/ 0 h 46"/>
                  <a:gd name="T20" fmla="*/ 632 w 632"/>
                  <a:gd name="T21" fmla="*/ 46 h 4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32" h="46">
                    <a:moveTo>
                      <a:pt x="0" y="45"/>
                    </a:moveTo>
                    <a:lnTo>
                      <a:pt x="573" y="45"/>
                    </a:lnTo>
                    <a:lnTo>
                      <a:pt x="631" y="0"/>
                    </a:lnTo>
                    <a:lnTo>
                      <a:pt x="0" y="12"/>
                    </a:lnTo>
                    <a:lnTo>
                      <a:pt x="6" y="45"/>
                    </a:lnTo>
                    <a:lnTo>
                      <a:pt x="0" y="45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AutoShape 326">
                <a:extLst>
                  <a:ext uri="{FF2B5EF4-FFF2-40B4-BE49-F238E27FC236}">
                    <a16:creationId xmlns:a16="http://schemas.microsoft.com/office/drawing/2014/main" id="{B675EE46-88B8-BFD5-BECB-2637BEFDA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2" y="2922"/>
                <a:ext cx="175" cy="65"/>
              </a:xfrm>
              <a:custGeom>
                <a:avLst/>
                <a:gdLst>
                  <a:gd name="T0" fmla="*/ 78 w 175"/>
                  <a:gd name="T1" fmla="*/ 19 h 65"/>
                  <a:gd name="T2" fmla="*/ 104 w 175"/>
                  <a:gd name="T3" fmla="*/ 19 h 65"/>
                  <a:gd name="T4" fmla="*/ 104 w 175"/>
                  <a:gd name="T5" fmla="*/ 0 h 65"/>
                  <a:gd name="T6" fmla="*/ 168 w 175"/>
                  <a:gd name="T7" fmla="*/ 0 h 65"/>
                  <a:gd name="T8" fmla="*/ 174 w 175"/>
                  <a:gd name="T9" fmla="*/ 64 h 65"/>
                  <a:gd name="T10" fmla="*/ 0 w 175"/>
                  <a:gd name="T11" fmla="*/ 64 h 65"/>
                  <a:gd name="T12" fmla="*/ 0 w 175"/>
                  <a:gd name="T13" fmla="*/ 38 h 65"/>
                  <a:gd name="T14" fmla="*/ 71 w 175"/>
                  <a:gd name="T15" fmla="*/ 38 h 65"/>
                  <a:gd name="T16" fmla="*/ 71 w 175"/>
                  <a:gd name="T17" fmla="*/ 32 h 65"/>
                  <a:gd name="T18" fmla="*/ 78 w 175"/>
                  <a:gd name="T19" fmla="*/ 25 h 65"/>
                  <a:gd name="T20" fmla="*/ 78 w 175"/>
                  <a:gd name="T21" fmla="*/ 19 h 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75"/>
                  <a:gd name="T34" fmla="*/ 0 h 65"/>
                  <a:gd name="T35" fmla="*/ 175 w 175"/>
                  <a:gd name="T36" fmla="*/ 65 h 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75" h="65">
                    <a:moveTo>
                      <a:pt x="78" y="19"/>
                    </a:moveTo>
                    <a:lnTo>
                      <a:pt x="104" y="19"/>
                    </a:lnTo>
                    <a:lnTo>
                      <a:pt x="104" y="0"/>
                    </a:lnTo>
                    <a:lnTo>
                      <a:pt x="168" y="0"/>
                    </a:lnTo>
                    <a:lnTo>
                      <a:pt x="174" y="64"/>
                    </a:lnTo>
                    <a:lnTo>
                      <a:pt x="0" y="64"/>
                    </a:lnTo>
                    <a:lnTo>
                      <a:pt x="0" y="38"/>
                    </a:lnTo>
                    <a:lnTo>
                      <a:pt x="71" y="38"/>
                    </a:lnTo>
                    <a:lnTo>
                      <a:pt x="71" y="32"/>
                    </a:lnTo>
                    <a:lnTo>
                      <a:pt x="78" y="25"/>
                    </a:lnTo>
                    <a:lnTo>
                      <a:pt x="78" y="19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AutoShape 327">
                <a:extLst>
                  <a:ext uri="{FF2B5EF4-FFF2-40B4-BE49-F238E27FC236}">
                    <a16:creationId xmlns:a16="http://schemas.microsoft.com/office/drawing/2014/main" id="{752A504E-E64B-C435-FC33-3E159173F5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4" y="2973"/>
                <a:ext cx="26" cy="17"/>
              </a:xfrm>
              <a:custGeom>
                <a:avLst/>
                <a:gdLst>
                  <a:gd name="T0" fmla="*/ 19 w 26"/>
                  <a:gd name="T1" fmla="*/ 16 h 17"/>
                  <a:gd name="T2" fmla="*/ 6 w 26"/>
                  <a:gd name="T3" fmla="*/ 16 h 17"/>
                  <a:gd name="T4" fmla="*/ 0 w 26"/>
                  <a:gd name="T5" fmla="*/ 16 h 17"/>
                  <a:gd name="T6" fmla="*/ 0 w 26"/>
                  <a:gd name="T7" fmla="*/ 0 h 17"/>
                  <a:gd name="T8" fmla="*/ 6 w 26"/>
                  <a:gd name="T9" fmla="*/ 0 h 17"/>
                  <a:gd name="T10" fmla="*/ 19 w 26"/>
                  <a:gd name="T11" fmla="*/ 0 h 17"/>
                  <a:gd name="T12" fmla="*/ 25 w 26"/>
                  <a:gd name="T13" fmla="*/ 0 h 17"/>
                  <a:gd name="T14" fmla="*/ 25 w 26"/>
                  <a:gd name="T15" fmla="*/ 16 h 17"/>
                  <a:gd name="T16" fmla="*/ 19 w 26"/>
                  <a:gd name="T17" fmla="*/ 16 h 1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6"/>
                  <a:gd name="T28" fmla="*/ 0 h 17"/>
                  <a:gd name="T29" fmla="*/ 26 w 26"/>
                  <a:gd name="T30" fmla="*/ 17 h 1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6" h="17">
                    <a:moveTo>
                      <a:pt x="19" y="16"/>
                    </a:moveTo>
                    <a:lnTo>
                      <a:pt x="6" y="16"/>
                    </a:lnTo>
                    <a:lnTo>
                      <a:pt x="0" y="1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25" y="0"/>
                    </a:lnTo>
                    <a:lnTo>
                      <a:pt x="25" y="16"/>
                    </a:lnTo>
                    <a:lnTo>
                      <a:pt x="19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328">
                <a:extLst>
                  <a:ext uri="{FF2B5EF4-FFF2-40B4-BE49-F238E27FC236}">
                    <a16:creationId xmlns:a16="http://schemas.microsoft.com/office/drawing/2014/main" id="{6D15B775-3A61-245B-02A0-2DB3E22D06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27" y="2837"/>
                <a:ext cx="1" cy="98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" name="AutoShape 329">
                <a:extLst>
                  <a:ext uri="{FF2B5EF4-FFF2-40B4-BE49-F238E27FC236}">
                    <a16:creationId xmlns:a16="http://schemas.microsoft.com/office/drawing/2014/main" id="{428C265B-1993-4A0C-D8FD-0350096D09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857"/>
                <a:ext cx="1" cy="104"/>
              </a:xfrm>
              <a:custGeom>
                <a:avLst/>
                <a:gdLst>
                  <a:gd name="T0" fmla="*/ 0 w 1"/>
                  <a:gd name="T1" fmla="*/ 0 h 104"/>
                  <a:gd name="T2" fmla="*/ 0 w 1"/>
                  <a:gd name="T3" fmla="*/ 0 h 104"/>
                  <a:gd name="T4" fmla="*/ 0 w 1"/>
                  <a:gd name="T5" fmla="*/ 103 h 104"/>
                  <a:gd name="T6" fmla="*/ 0 w 1"/>
                  <a:gd name="T7" fmla="*/ 0 h 10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04"/>
                  <a:gd name="T14" fmla="*/ 1 w 1"/>
                  <a:gd name="T15" fmla="*/ 104 h 10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04">
                    <a:moveTo>
                      <a:pt x="0" y="0"/>
                    </a:moveTo>
                    <a:lnTo>
                      <a:pt x="0" y="0"/>
                    </a:lnTo>
                    <a:lnTo>
                      <a:pt x="0" y="103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AutoShape 330">
                <a:extLst>
                  <a:ext uri="{FF2B5EF4-FFF2-40B4-BE49-F238E27FC236}">
                    <a16:creationId xmlns:a16="http://schemas.microsoft.com/office/drawing/2014/main" id="{ACC3954A-0982-6B5D-8AB0-9659521020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4" y="2876"/>
                <a:ext cx="20" cy="105"/>
              </a:xfrm>
              <a:custGeom>
                <a:avLst/>
                <a:gdLst>
                  <a:gd name="T0" fmla="*/ 0 w 20"/>
                  <a:gd name="T1" fmla="*/ 0 h 105"/>
                  <a:gd name="T2" fmla="*/ 0 w 20"/>
                  <a:gd name="T3" fmla="*/ 0 h 105"/>
                  <a:gd name="T4" fmla="*/ 19 w 20"/>
                  <a:gd name="T5" fmla="*/ 104 h 105"/>
                  <a:gd name="T6" fmla="*/ 0 w 20"/>
                  <a:gd name="T7" fmla="*/ 0 h 1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105"/>
                  <a:gd name="T14" fmla="*/ 20 w 20"/>
                  <a:gd name="T15" fmla="*/ 105 h 1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105">
                    <a:moveTo>
                      <a:pt x="0" y="0"/>
                    </a:moveTo>
                    <a:lnTo>
                      <a:pt x="0" y="0"/>
                    </a:lnTo>
                    <a:lnTo>
                      <a:pt x="19" y="104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" name="AutoShape 331">
                <a:extLst>
                  <a:ext uri="{FF2B5EF4-FFF2-40B4-BE49-F238E27FC236}">
                    <a16:creationId xmlns:a16="http://schemas.microsoft.com/office/drawing/2014/main" id="{5CC39997-809B-35CD-5E61-310B32F68D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876"/>
                <a:ext cx="27" cy="1"/>
              </a:xfrm>
              <a:custGeom>
                <a:avLst/>
                <a:gdLst>
                  <a:gd name="T0" fmla="*/ 26 w 27"/>
                  <a:gd name="T1" fmla="*/ 0 h 1"/>
                  <a:gd name="T2" fmla="*/ 26 w 27"/>
                  <a:gd name="T3" fmla="*/ 0 h 1"/>
                  <a:gd name="T4" fmla="*/ 0 w 27"/>
                  <a:gd name="T5" fmla="*/ 0 h 1"/>
                  <a:gd name="T6" fmla="*/ 26 w 27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1"/>
                  <a:gd name="T14" fmla="*/ 27 w 27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1">
                    <a:moveTo>
                      <a:pt x="26" y="0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2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" name="AutoShape 332">
                <a:extLst>
                  <a:ext uri="{FF2B5EF4-FFF2-40B4-BE49-F238E27FC236}">
                    <a16:creationId xmlns:a16="http://schemas.microsoft.com/office/drawing/2014/main" id="{65823F63-2E56-B8E1-CAA4-EBFEDD7283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4" y="2857"/>
                <a:ext cx="1" cy="20"/>
              </a:xfrm>
              <a:custGeom>
                <a:avLst/>
                <a:gdLst>
                  <a:gd name="T0" fmla="*/ 0 w 1"/>
                  <a:gd name="T1" fmla="*/ 0 h 20"/>
                  <a:gd name="T2" fmla="*/ 0 w 1"/>
                  <a:gd name="T3" fmla="*/ 0 h 20"/>
                  <a:gd name="T4" fmla="*/ 0 w 1"/>
                  <a:gd name="T5" fmla="*/ 19 h 20"/>
                  <a:gd name="T6" fmla="*/ 0 w 1"/>
                  <a:gd name="T7" fmla="*/ 0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0"/>
                  <a:gd name="T14" fmla="*/ 1 w 1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0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" name="AutoShape 333">
                <a:extLst>
                  <a:ext uri="{FF2B5EF4-FFF2-40B4-BE49-F238E27FC236}">
                    <a16:creationId xmlns:a16="http://schemas.microsoft.com/office/drawing/2014/main" id="{8992C520-B268-29E5-AEEA-89DD1FA1BC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1" y="2857"/>
                <a:ext cx="17" cy="17"/>
              </a:xfrm>
              <a:custGeom>
                <a:avLst/>
                <a:gdLst>
                  <a:gd name="T0" fmla="*/ 16 w 17"/>
                  <a:gd name="T1" fmla="*/ 16 h 17"/>
                  <a:gd name="T2" fmla="*/ 16 w 17"/>
                  <a:gd name="T3" fmla="*/ 16 h 17"/>
                  <a:gd name="T4" fmla="*/ 16 w 17"/>
                  <a:gd name="T5" fmla="*/ 8 h 17"/>
                  <a:gd name="T6" fmla="*/ 16 w 17"/>
                  <a:gd name="T7" fmla="*/ 0 h 17"/>
                  <a:gd name="T8" fmla="*/ 0 w 17"/>
                  <a:gd name="T9" fmla="*/ 0 h 17"/>
                  <a:gd name="T10" fmla="*/ 0 w 17"/>
                  <a:gd name="T11" fmla="*/ 8 h 17"/>
                  <a:gd name="T12" fmla="*/ 0 w 17"/>
                  <a:gd name="T13" fmla="*/ 16 h 17"/>
                  <a:gd name="T14" fmla="*/ 16 w 17"/>
                  <a:gd name="T15" fmla="*/ 1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16" y="16"/>
                    </a:moveTo>
                    <a:lnTo>
                      <a:pt x="16" y="16"/>
                    </a:lnTo>
                    <a:lnTo>
                      <a:pt x="16" y="8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" name="AutoShape 334">
                <a:extLst>
                  <a:ext uri="{FF2B5EF4-FFF2-40B4-BE49-F238E27FC236}">
                    <a16:creationId xmlns:a16="http://schemas.microsoft.com/office/drawing/2014/main" id="{00283FBA-3F5B-7755-4BF9-529E3C5749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7" y="2857"/>
                <a:ext cx="17" cy="17"/>
              </a:xfrm>
              <a:custGeom>
                <a:avLst/>
                <a:gdLst>
                  <a:gd name="T0" fmla="*/ 16 w 17"/>
                  <a:gd name="T1" fmla="*/ 0 h 17"/>
                  <a:gd name="T2" fmla="*/ 0 w 17"/>
                  <a:gd name="T3" fmla="*/ 0 h 17"/>
                  <a:gd name="T4" fmla="*/ 0 w 17"/>
                  <a:gd name="T5" fmla="*/ 8 h 17"/>
                  <a:gd name="T6" fmla="*/ 0 w 17"/>
                  <a:gd name="T7" fmla="*/ 16 h 17"/>
                  <a:gd name="T8" fmla="*/ 16 w 17"/>
                  <a:gd name="T9" fmla="*/ 16 h 17"/>
                  <a:gd name="T10" fmla="*/ 16 w 17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16" y="0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16" y="16"/>
                    </a:lnTo>
                    <a:lnTo>
                      <a:pt x="1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" name="Line 335">
                <a:extLst>
                  <a:ext uri="{FF2B5EF4-FFF2-40B4-BE49-F238E27FC236}">
                    <a16:creationId xmlns:a16="http://schemas.microsoft.com/office/drawing/2014/main" id="{4F3EE4D3-2105-0F95-33EE-30D922CE53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57" y="2864"/>
                <a:ext cx="6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0" name="AutoShape 336">
                <a:extLst>
                  <a:ext uri="{FF2B5EF4-FFF2-40B4-BE49-F238E27FC236}">
                    <a16:creationId xmlns:a16="http://schemas.microsoft.com/office/drawing/2014/main" id="{748CD97F-C649-91DF-7C72-EFE9473F6A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1" y="2870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16 w 17"/>
                  <a:gd name="T3" fmla="*/ 0 h 17"/>
                  <a:gd name="T4" fmla="*/ 16 w 17"/>
                  <a:gd name="T5" fmla="*/ 16 h 17"/>
                  <a:gd name="T6" fmla="*/ 0 w 17"/>
                  <a:gd name="T7" fmla="*/ 16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" name="Line 337">
                <a:extLst>
                  <a:ext uri="{FF2B5EF4-FFF2-40B4-BE49-F238E27FC236}">
                    <a16:creationId xmlns:a16="http://schemas.microsoft.com/office/drawing/2014/main" id="{6989E75B-B810-CFEB-D953-7154833F7D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37" y="2857"/>
                <a:ext cx="13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2" name="AutoShape 338">
                <a:extLst>
                  <a:ext uri="{FF2B5EF4-FFF2-40B4-BE49-F238E27FC236}">
                    <a16:creationId xmlns:a16="http://schemas.microsoft.com/office/drawing/2014/main" id="{A470921A-25C5-9D9B-AC0F-11F1800106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851"/>
                <a:ext cx="17" cy="17"/>
              </a:xfrm>
              <a:custGeom>
                <a:avLst/>
                <a:gdLst>
                  <a:gd name="T0" fmla="*/ 8 w 17"/>
                  <a:gd name="T1" fmla="*/ 16 h 17"/>
                  <a:gd name="T2" fmla="*/ 16 w 17"/>
                  <a:gd name="T3" fmla="*/ 16 h 17"/>
                  <a:gd name="T4" fmla="*/ 16 w 17"/>
                  <a:gd name="T5" fmla="*/ 0 h 17"/>
                  <a:gd name="T6" fmla="*/ 8 w 17"/>
                  <a:gd name="T7" fmla="*/ 0 h 17"/>
                  <a:gd name="T8" fmla="*/ 0 w 17"/>
                  <a:gd name="T9" fmla="*/ 0 h 17"/>
                  <a:gd name="T10" fmla="*/ 0 w 17"/>
                  <a:gd name="T11" fmla="*/ 16 h 17"/>
                  <a:gd name="T12" fmla="*/ 8 w 17"/>
                  <a:gd name="T13" fmla="*/ 16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"/>
                  <a:gd name="T22" fmla="*/ 0 h 17"/>
                  <a:gd name="T23" fmla="*/ 17 w 17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" h="17">
                    <a:moveTo>
                      <a:pt x="8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8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" name="Line 339">
                <a:extLst>
                  <a:ext uri="{FF2B5EF4-FFF2-40B4-BE49-F238E27FC236}">
                    <a16:creationId xmlns:a16="http://schemas.microsoft.com/office/drawing/2014/main" id="{CBC0B985-5EDF-DC79-47C0-62DE4A5F58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37" y="2851"/>
                <a:ext cx="13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" name="AutoShape 340">
                <a:extLst>
                  <a:ext uri="{FF2B5EF4-FFF2-40B4-BE49-F238E27FC236}">
                    <a16:creationId xmlns:a16="http://schemas.microsoft.com/office/drawing/2014/main" id="{2E185ABA-61D9-0C10-93A5-F4330100F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838"/>
                <a:ext cx="21" cy="17"/>
              </a:xfrm>
              <a:custGeom>
                <a:avLst/>
                <a:gdLst>
                  <a:gd name="T0" fmla="*/ 7 w 21"/>
                  <a:gd name="T1" fmla="*/ 0 h 17"/>
                  <a:gd name="T2" fmla="*/ 7 w 21"/>
                  <a:gd name="T3" fmla="*/ 0 h 17"/>
                  <a:gd name="T4" fmla="*/ 0 w 21"/>
                  <a:gd name="T5" fmla="*/ 7 h 17"/>
                  <a:gd name="T6" fmla="*/ 0 w 21"/>
                  <a:gd name="T7" fmla="*/ 16 h 17"/>
                  <a:gd name="T8" fmla="*/ 7 w 21"/>
                  <a:gd name="T9" fmla="*/ 16 h 17"/>
                  <a:gd name="T10" fmla="*/ 13 w 21"/>
                  <a:gd name="T11" fmla="*/ 16 h 17"/>
                  <a:gd name="T12" fmla="*/ 20 w 21"/>
                  <a:gd name="T13" fmla="*/ 16 h 17"/>
                  <a:gd name="T14" fmla="*/ 20 w 21"/>
                  <a:gd name="T15" fmla="*/ 7 h 17"/>
                  <a:gd name="T16" fmla="*/ 20 w 21"/>
                  <a:gd name="T17" fmla="*/ 16 h 17"/>
                  <a:gd name="T18" fmla="*/ 13 w 21"/>
                  <a:gd name="T19" fmla="*/ 16 h 17"/>
                  <a:gd name="T20" fmla="*/ 7 w 21"/>
                  <a:gd name="T21" fmla="*/ 16 h 17"/>
                  <a:gd name="T22" fmla="*/ 7 w 21"/>
                  <a:gd name="T23" fmla="*/ 7 h 17"/>
                  <a:gd name="T24" fmla="*/ 7 w 21"/>
                  <a:gd name="T25" fmla="*/ 0 h 1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"/>
                  <a:gd name="T40" fmla="*/ 0 h 17"/>
                  <a:gd name="T41" fmla="*/ 21 w 21"/>
                  <a:gd name="T42" fmla="*/ 17 h 1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" h="17">
                    <a:moveTo>
                      <a:pt x="7" y="0"/>
                    </a:moveTo>
                    <a:lnTo>
                      <a:pt x="7" y="0"/>
                    </a:lnTo>
                    <a:lnTo>
                      <a:pt x="0" y="7"/>
                    </a:lnTo>
                    <a:lnTo>
                      <a:pt x="0" y="16"/>
                    </a:lnTo>
                    <a:lnTo>
                      <a:pt x="7" y="16"/>
                    </a:lnTo>
                    <a:lnTo>
                      <a:pt x="13" y="16"/>
                    </a:lnTo>
                    <a:lnTo>
                      <a:pt x="20" y="16"/>
                    </a:lnTo>
                    <a:lnTo>
                      <a:pt x="20" y="7"/>
                    </a:lnTo>
                    <a:lnTo>
                      <a:pt x="20" y="16"/>
                    </a:lnTo>
                    <a:lnTo>
                      <a:pt x="13" y="16"/>
                    </a:lnTo>
                    <a:lnTo>
                      <a:pt x="7" y="16"/>
                    </a:lnTo>
                    <a:lnTo>
                      <a:pt x="7" y="7"/>
                    </a:lnTo>
                    <a:lnTo>
                      <a:pt x="7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5" name="Line 341">
                <a:extLst>
                  <a:ext uri="{FF2B5EF4-FFF2-40B4-BE49-F238E27FC236}">
                    <a16:creationId xmlns:a16="http://schemas.microsoft.com/office/drawing/2014/main" id="{217524D4-7576-E9A9-4987-B2ECD3192A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37" y="2824"/>
                <a:ext cx="1" cy="34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6" name="AutoShape 342">
                <a:extLst>
                  <a:ext uri="{FF2B5EF4-FFF2-40B4-BE49-F238E27FC236}">
                    <a16:creationId xmlns:a16="http://schemas.microsoft.com/office/drawing/2014/main" id="{2CDEC72D-B936-093E-B261-C59067A99B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818"/>
                <a:ext cx="17" cy="17"/>
              </a:xfrm>
              <a:custGeom>
                <a:avLst/>
                <a:gdLst>
                  <a:gd name="T0" fmla="*/ 0 w 17"/>
                  <a:gd name="T1" fmla="*/ 16 h 17"/>
                  <a:gd name="T2" fmla="*/ 0 w 17"/>
                  <a:gd name="T3" fmla="*/ 16 h 17"/>
                  <a:gd name="T4" fmla="*/ 0 w 17"/>
                  <a:gd name="T5" fmla="*/ 0 h 17"/>
                  <a:gd name="T6" fmla="*/ 16 w 17"/>
                  <a:gd name="T7" fmla="*/ 0 h 17"/>
                  <a:gd name="T8" fmla="*/ 16 w 17"/>
                  <a:gd name="T9" fmla="*/ 16 h 17"/>
                  <a:gd name="T10" fmla="*/ 0 w 17"/>
                  <a:gd name="T11" fmla="*/ 1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0" y="16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7" name="Line 343">
                <a:extLst>
                  <a:ext uri="{FF2B5EF4-FFF2-40B4-BE49-F238E27FC236}">
                    <a16:creationId xmlns:a16="http://schemas.microsoft.com/office/drawing/2014/main" id="{94ECD806-F05C-BAFA-4AEB-CF04569F0A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23" y="2876"/>
                <a:ext cx="15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8" name="AutoShape 344">
                <a:extLst>
                  <a:ext uri="{FF2B5EF4-FFF2-40B4-BE49-F238E27FC236}">
                    <a16:creationId xmlns:a16="http://schemas.microsoft.com/office/drawing/2014/main" id="{54FC1FA6-CA5C-235E-E61A-3FA8CCAB6F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5" y="2870"/>
                <a:ext cx="17" cy="17"/>
              </a:xfrm>
              <a:custGeom>
                <a:avLst/>
                <a:gdLst>
                  <a:gd name="T0" fmla="*/ 0 w 17"/>
                  <a:gd name="T1" fmla="*/ 16 h 17"/>
                  <a:gd name="T2" fmla="*/ 0 w 17"/>
                  <a:gd name="T3" fmla="*/ 16 h 17"/>
                  <a:gd name="T4" fmla="*/ 0 w 17"/>
                  <a:gd name="T5" fmla="*/ 0 h 17"/>
                  <a:gd name="T6" fmla="*/ 16 w 17"/>
                  <a:gd name="T7" fmla="*/ 0 h 17"/>
                  <a:gd name="T8" fmla="*/ 16 w 17"/>
                  <a:gd name="T9" fmla="*/ 16 h 17"/>
                  <a:gd name="T10" fmla="*/ 0 w 17"/>
                  <a:gd name="T11" fmla="*/ 1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0" y="16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9" name="AutoShape 345">
                <a:extLst>
                  <a:ext uri="{FF2B5EF4-FFF2-40B4-BE49-F238E27FC236}">
                    <a16:creationId xmlns:a16="http://schemas.microsoft.com/office/drawing/2014/main" id="{825ACF91-063C-606B-D118-68E2CA30A2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902"/>
                <a:ext cx="33" cy="1"/>
              </a:xfrm>
              <a:custGeom>
                <a:avLst/>
                <a:gdLst>
                  <a:gd name="T0" fmla="*/ 0 w 33"/>
                  <a:gd name="T1" fmla="*/ 0 h 1"/>
                  <a:gd name="T2" fmla="*/ 0 w 33"/>
                  <a:gd name="T3" fmla="*/ 0 h 1"/>
                  <a:gd name="T4" fmla="*/ 32 w 33"/>
                  <a:gd name="T5" fmla="*/ 0 h 1"/>
                  <a:gd name="T6" fmla="*/ 0 w 33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"/>
                  <a:gd name="T13" fmla="*/ 0 h 1"/>
                  <a:gd name="T14" fmla="*/ 33 w 3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" h="1">
                    <a:moveTo>
                      <a:pt x="0" y="0"/>
                    </a:moveTo>
                    <a:lnTo>
                      <a:pt x="0" y="0"/>
                    </a:lnTo>
                    <a:lnTo>
                      <a:pt x="32" y="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0" name="AutoShape 346">
                <a:extLst>
                  <a:ext uri="{FF2B5EF4-FFF2-40B4-BE49-F238E27FC236}">
                    <a16:creationId xmlns:a16="http://schemas.microsoft.com/office/drawing/2014/main" id="{B238C4C3-3676-558D-369A-CCB45BC617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928"/>
                <a:ext cx="40" cy="1"/>
              </a:xfrm>
              <a:custGeom>
                <a:avLst/>
                <a:gdLst>
                  <a:gd name="T0" fmla="*/ 0 w 40"/>
                  <a:gd name="T1" fmla="*/ 0 h 1"/>
                  <a:gd name="T2" fmla="*/ 0 w 40"/>
                  <a:gd name="T3" fmla="*/ 0 h 1"/>
                  <a:gd name="T4" fmla="*/ 39 w 40"/>
                  <a:gd name="T5" fmla="*/ 0 h 1"/>
                  <a:gd name="T6" fmla="*/ 0 w 40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0"/>
                  <a:gd name="T13" fmla="*/ 0 h 1"/>
                  <a:gd name="T14" fmla="*/ 40 w 40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0" h="1">
                    <a:moveTo>
                      <a:pt x="0" y="0"/>
                    </a:moveTo>
                    <a:lnTo>
                      <a:pt x="0" y="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1" name="AutoShape 347">
                <a:extLst>
                  <a:ext uri="{FF2B5EF4-FFF2-40B4-BE49-F238E27FC236}">
                    <a16:creationId xmlns:a16="http://schemas.microsoft.com/office/drawing/2014/main" id="{7C79039F-25BC-FADF-5DC7-520D025931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902"/>
                <a:ext cx="33" cy="27"/>
              </a:xfrm>
              <a:custGeom>
                <a:avLst/>
                <a:gdLst>
                  <a:gd name="T0" fmla="*/ 0 w 33"/>
                  <a:gd name="T1" fmla="*/ 26 h 27"/>
                  <a:gd name="T2" fmla="*/ 0 w 33"/>
                  <a:gd name="T3" fmla="*/ 26 h 27"/>
                  <a:gd name="T4" fmla="*/ 32 w 33"/>
                  <a:gd name="T5" fmla="*/ 0 h 27"/>
                  <a:gd name="T6" fmla="*/ 0 w 33"/>
                  <a:gd name="T7" fmla="*/ 26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"/>
                  <a:gd name="T13" fmla="*/ 0 h 27"/>
                  <a:gd name="T14" fmla="*/ 33 w 33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" h="27">
                    <a:moveTo>
                      <a:pt x="0" y="26"/>
                    </a:moveTo>
                    <a:lnTo>
                      <a:pt x="0" y="26"/>
                    </a:lnTo>
                    <a:lnTo>
                      <a:pt x="32" y="0"/>
                    </a:lnTo>
                    <a:lnTo>
                      <a:pt x="0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2" name="AutoShape 348">
                <a:extLst>
                  <a:ext uri="{FF2B5EF4-FFF2-40B4-BE49-F238E27FC236}">
                    <a16:creationId xmlns:a16="http://schemas.microsoft.com/office/drawing/2014/main" id="{6DB3570E-14DD-A43A-4BAF-3F97B5F86B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876"/>
                <a:ext cx="33" cy="27"/>
              </a:xfrm>
              <a:custGeom>
                <a:avLst/>
                <a:gdLst>
                  <a:gd name="T0" fmla="*/ 32 w 33"/>
                  <a:gd name="T1" fmla="*/ 26 h 27"/>
                  <a:gd name="T2" fmla="*/ 32 w 33"/>
                  <a:gd name="T3" fmla="*/ 26 h 27"/>
                  <a:gd name="T4" fmla="*/ 0 w 33"/>
                  <a:gd name="T5" fmla="*/ 0 h 27"/>
                  <a:gd name="T6" fmla="*/ 32 w 33"/>
                  <a:gd name="T7" fmla="*/ 26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"/>
                  <a:gd name="T13" fmla="*/ 0 h 27"/>
                  <a:gd name="T14" fmla="*/ 33 w 33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" h="27">
                    <a:moveTo>
                      <a:pt x="32" y="26"/>
                    </a:moveTo>
                    <a:lnTo>
                      <a:pt x="32" y="26"/>
                    </a:lnTo>
                    <a:lnTo>
                      <a:pt x="0" y="0"/>
                    </a:lnTo>
                    <a:lnTo>
                      <a:pt x="32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3" name="AutoShape 349">
                <a:extLst>
                  <a:ext uri="{FF2B5EF4-FFF2-40B4-BE49-F238E27FC236}">
                    <a16:creationId xmlns:a16="http://schemas.microsoft.com/office/drawing/2014/main" id="{07723E11-F2EF-48D1-AEC1-41414E462D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7" y="2928"/>
                <a:ext cx="20" cy="27"/>
              </a:xfrm>
              <a:custGeom>
                <a:avLst/>
                <a:gdLst>
                  <a:gd name="T0" fmla="*/ 19 w 20"/>
                  <a:gd name="T1" fmla="*/ 26 h 27"/>
                  <a:gd name="T2" fmla="*/ 19 w 20"/>
                  <a:gd name="T3" fmla="*/ 26 h 27"/>
                  <a:gd name="T4" fmla="*/ 0 w 20"/>
                  <a:gd name="T5" fmla="*/ 0 h 27"/>
                  <a:gd name="T6" fmla="*/ 19 w 20"/>
                  <a:gd name="T7" fmla="*/ 26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27"/>
                  <a:gd name="T14" fmla="*/ 20 w 20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27">
                    <a:moveTo>
                      <a:pt x="19" y="26"/>
                    </a:moveTo>
                    <a:lnTo>
                      <a:pt x="19" y="26"/>
                    </a:lnTo>
                    <a:lnTo>
                      <a:pt x="0" y="0"/>
                    </a:lnTo>
                    <a:lnTo>
                      <a:pt x="19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4" name="AutoShape 350">
                <a:extLst>
                  <a:ext uri="{FF2B5EF4-FFF2-40B4-BE49-F238E27FC236}">
                    <a16:creationId xmlns:a16="http://schemas.microsoft.com/office/drawing/2014/main" id="{12225A9A-4B7D-D89D-AF7C-B0780740FD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7" y="2928"/>
                <a:ext cx="21" cy="27"/>
              </a:xfrm>
              <a:custGeom>
                <a:avLst/>
                <a:gdLst>
                  <a:gd name="T0" fmla="*/ 0 w 21"/>
                  <a:gd name="T1" fmla="*/ 26 h 27"/>
                  <a:gd name="T2" fmla="*/ 0 w 21"/>
                  <a:gd name="T3" fmla="*/ 26 h 27"/>
                  <a:gd name="T4" fmla="*/ 20 w 21"/>
                  <a:gd name="T5" fmla="*/ 0 h 27"/>
                  <a:gd name="T6" fmla="*/ 0 w 21"/>
                  <a:gd name="T7" fmla="*/ 26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"/>
                  <a:gd name="T13" fmla="*/ 0 h 27"/>
                  <a:gd name="T14" fmla="*/ 21 w 21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" h="27">
                    <a:moveTo>
                      <a:pt x="0" y="26"/>
                    </a:moveTo>
                    <a:lnTo>
                      <a:pt x="0" y="26"/>
                    </a:lnTo>
                    <a:lnTo>
                      <a:pt x="20" y="0"/>
                    </a:lnTo>
                    <a:lnTo>
                      <a:pt x="0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5" name="AutoShape 351">
                <a:extLst>
                  <a:ext uri="{FF2B5EF4-FFF2-40B4-BE49-F238E27FC236}">
                    <a16:creationId xmlns:a16="http://schemas.microsoft.com/office/drawing/2014/main" id="{DC5DF651-10D8-4178-8207-25839DA4A2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4" y="2876"/>
                <a:ext cx="17" cy="1"/>
              </a:xfrm>
              <a:custGeom>
                <a:avLst/>
                <a:gdLst>
                  <a:gd name="T0" fmla="*/ 0 w 17"/>
                  <a:gd name="T1" fmla="*/ 0 h 1"/>
                  <a:gd name="T2" fmla="*/ 0 w 17"/>
                  <a:gd name="T3" fmla="*/ 0 h 1"/>
                  <a:gd name="T4" fmla="*/ 16 w 17"/>
                  <a:gd name="T5" fmla="*/ 0 h 1"/>
                  <a:gd name="T6" fmla="*/ 0 w 17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"/>
                  <a:gd name="T14" fmla="*/ 17 w 17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">
                    <a:moveTo>
                      <a:pt x="0" y="0"/>
                    </a:moveTo>
                    <a:lnTo>
                      <a:pt x="0" y="0"/>
                    </a:lnTo>
                    <a:lnTo>
                      <a:pt x="16" y="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6" name="AutoShape 352">
                <a:extLst>
                  <a:ext uri="{FF2B5EF4-FFF2-40B4-BE49-F238E27FC236}">
                    <a16:creationId xmlns:a16="http://schemas.microsoft.com/office/drawing/2014/main" id="{2A97CD99-2D79-B967-6FF1-F5B83B1E53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9" y="2870"/>
                <a:ext cx="17" cy="17"/>
              </a:xfrm>
              <a:custGeom>
                <a:avLst/>
                <a:gdLst>
                  <a:gd name="T0" fmla="*/ 16 w 17"/>
                  <a:gd name="T1" fmla="*/ 16 h 17"/>
                  <a:gd name="T2" fmla="*/ 16 w 17"/>
                  <a:gd name="T3" fmla="*/ 16 h 17"/>
                  <a:gd name="T4" fmla="*/ 16 w 17"/>
                  <a:gd name="T5" fmla="*/ 0 h 17"/>
                  <a:gd name="T6" fmla="*/ 0 w 17"/>
                  <a:gd name="T7" fmla="*/ 0 h 17"/>
                  <a:gd name="T8" fmla="*/ 0 w 17"/>
                  <a:gd name="T9" fmla="*/ 16 h 17"/>
                  <a:gd name="T10" fmla="*/ 16 w 17"/>
                  <a:gd name="T11" fmla="*/ 1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16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7" name="Line 353">
                <a:extLst>
                  <a:ext uri="{FF2B5EF4-FFF2-40B4-BE49-F238E27FC236}">
                    <a16:creationId xmlns:a16="http://schemas.microsoft.com/office/drawing/2014/main" id="{980EB56B-7F54-0D99-52ED-12A73D2556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839" y="2914"/>
                <a:ext cx="9" cy="9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28" name="Line 354">
                <a:extLst>
                  <a:ext uri="{FF2B5EF4-FFF2-40B4-BE49-F238E27FC236}">
                    <a16:creationId xmlns:a16="http://schemas.microsoft.com/office/drawing/2014/main" id="{C060CB20-51FE-9CB7-BFA7-50033708AD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5" y="2915"/>
                <a:ext cx="25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29" name="AutoShape 355">
                <a:extLst>
                  <a:ext uri="{FF2B5EF4-FFF2-40B4-BE49-F238E27FC236}">
                    <a16:creationId xmlns:a16="http://schemas.microsoft.com/office/drawing/2014/main" id="{1B274A17-55E3-201D-9C54-E056CC414F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0" y="2934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16 w 17"/>
                  <a:gd name="T3" fmla="*/ 0 h 17"/>
                  <a:gd name="T4" fmla="*/ 16 w 17"/>
                  <a:gd name="T5" fmla="*/ 16 h 17"/>
                  <a:gd name="T6" fmla="*/ 0 w 17"/>
                  <a:gd name="T7" fmla="*/ 16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0" name="AutoShape 356">
                <a:extLst>
                  <a:ext uri="{FF2B5EF4-FFF2-40B4-BE49-F238E27FC236}">
                    <a16:creationId xmlns:a16="http://schemas.microsoft.com/office/drawing/2014/main" id="{D520FF4A-D225-572B-6EAC-D664945D2E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0" y="2909"/>
                <a:ext cx="20" cy="33"/>
              </a:xfrm>
              <a:custGeom>
                <a:avLst/>
                <a:gdLst>
                  <a:gd name="T0" fmla="*/ 0 w 20"/>
                  <a:gd name="T1" fmla="*/ 6 h 33"/>
                  <a:gd name="T2" fmla="*/ 0 w 20"/>
                  <a:gd name="T3" fmla="*/ 25 h 33"/>
                  <a:gd name="T4" fmla="*/ 6 w 20"/>
                  <a:gd name="T5" fmla="*/ 32 h 33"/>
                  <a:gd name="T6" fmla="*/ 13 w 20"/>
                  <a:gd name="T7" fmla="*/ 32 h 33"/>
                  <a:gd name="T8" fmla="*/ 19 w 20"/>
                  <a:gd name="T9" fmla="*/ 25 h 33"/>
                  <a:gd name="T10" fmla="*/ 19 w 20"/>
                  <a:gd name="T11" fmla="*/ 13 h 33"/>
                  <a:gd name="T12" fmla="*/ 13 w 20"/>
                  <a:gd name="T13" fmla="*/ 0 h 33"/>
                  <a:gd name="T14" fmla="*/ 0 w 20"/>
                  <a:gd name="T15" fmla="*/ 0 h 33"/>
                  <a:gd name="T16" fmla="*/ 0 w 20"/>
                  <a:gd name="T17" fmla="*/ 6 h 3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0"/>
                  <a:gd name="T28" fmla="*/ 0 h 33"/>
                  <a:gd name="T29" fmla="*/ 20 w 20"/>
                  <a:gd name="T30" fmla="*/ 33 h 3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0" h="33">
                    <a:moveTo>
                      <a:pt x="0" y="6"/>
                    </a:moveTo>
                    <a:lnTo>
                      <a:pt x="0" y="25"/>
                    </a:lnTo>
                    <a:lnTo>
                      <a:pt x="6" y="32"/>
                    </a:lnTo>
                    <a:lnTo>
                      <a:pt x="13" y="32"/>
                    </a:lnTo>
                    <a:lnTo>
                      <a:pt x="19" y="25"/>
                    </a:lnTo>
                    <a:lnTo>
                      <a:pt x="19" y="13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" name="Line 357">
                <a:extLst>
                  <a:ext uri="{FF2B5EF4-FFF2-40B4-BE49-F238E27FC236}">
                    <a16:creationId xmlns:a16="http://schemas.microsoft.com/office/drawing/2014/main" id="{922A8645-E781-97F4-970F-E3B6F77C18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5" y="2915"/>
                <a:ext cx="1" cy="13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2" name="AutoShape 358">
                <a:extLst>
                  <a:ext uri="{FF2B5EF4-FFF2-40B4-BE49-F238E27FC236}">
                    <a16:creationId xmlns:a16="http://schemas.microsoft.com/office/drawing/2014/main" id="{4C759DF9-E2B8-A4FA-D50E-3A4C131E0D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3" y="2980"/>
                <a:ext cx="33" cy="17"/>
              </a:xfrm>
              <a:custGeom>
                <a:avLst/>
                <a:gdLst>
                  <a:gd name="T0" fmla="*/ 0 w 33"/>
                  <a:gd name="T1" fmla="*/ 0 h 17"/>
                  <a:gd name="T2" fmla="*/ 32 w 33"/>
                  <a:gd name="T3" fmla="*/ 0 h 17"/>
                  <a:gd name="T4" fmla="*/ 32 w 33"/>
                  <a:gd name="T5" fmla="*/ 16 h 17"/>
                  <a:gd name="T6" fmla="*/ 0 w 33"/>
                  <a:gd name="T7" fmla="*/ 16 h 17"/>
                  <a:gd name="T8" fmla="*/ 0 w 33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17"/>
                  <a:gd name="T17" fmla="*/ 33 w 33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17">
                    <a:moveTo>
                      <a:pt x="0" y="0"/>
                    </a:moveTo>
                    <a:lnTo>
                      <a:pt x="32" y="0"/>
                    </a:lnTo>
                    <a:lnTo>
                      <a:pt x="32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3" name="AutoShape 359">
                <a:extLst>
                  <a:ext uri="{FF2B5EF4-FFF2-40B4-BE49-F238E27FC236}">
                    <a16:creationId xmlns:a16="http://schemas.microsoft.com/office/drawing/2014/main" id="{CADC9CCD-159A-F09B-F05B-AF69521E7C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9" y="2960"/>
                <a:ext cx="65" cy="33"/>
              </a:xfrm>
              <a:custGeom>
                <a:avLst/>
                <a:gdLst>
                  <a:gd name="T0" fmla="*/ 58 w 65"/>
                  <a:gd name="T1" fmla="*/ 0 h 33"/>
                  <a:gd name="T2" fmla="*/ 25 w 65"/>
                  <a:gd name="T3" fmla="*/ 7 h 33"/>
                  <a:gd name="T4" fmla="*/ 6 w 65"/>
                  <a:gd name="T5" fmla="*/ 7 h 33"/>
                  <a:gd name="T6" fmla="*/ 0 w 65"/>
                  <a:gd name="T7" fmla="*/ 13 h 33"/>
                  <a:gd name="T8" fmla="*/ 0 w 65"/>
                  <a:gd name="T9" fmla="*/ 26 h 33"/>
                  <a:gd name="T10" fmla="*/ 6 w 65"/>
                  <a:gd name="T11" fmla="*/ 26 h 33"/>
                  <a:gd name="T12" fmla="*/ 13 w 65"/>
                  <a:gd name="T13" fmla="*/ 32 h 33"/>
                  <a:gd name="T14" fmla="*/ 64 w 65"/>
                  <a:gd name="T15" fmla="*/ 13 h 33"/>
                  <a:gd name="T16" fmla="*/ 58 w 65"/>
                  <a:gd name="T17" fmla="*/ 0 h 3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5"/>
                  <a:gd name="T28" fmla="*/ 0 h 33"/>
                  <a:gd name="T29" fmla="*/ 65 w 65"/>
                  <a:gd name="T30" fmla="*/ 33 h 3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5" h="33">
                    <a:moveTo>
                      <a:pt x="58" y="0"/>
                    </a:moveTo>
                    <a:lnTo>
                      <a:pt x="25" y="7"/>
                    </a:lnTo>
                    <a:lnTo>
                      <a:pt x="6" y="7"/>
                    </a:lnTo>
                    <a:lnTo>
                      <a:pt x="0" y="13"/>
                    </a:lnTo>
                    <a:lnTo>
                      <a:pt x="0" y="26"/>
                    </a:lnTo>
                    <a:lnTo>
                      <a:pt x="6" y="26"/>
                    </a:lnTo>
                    <a:lnTo>
                      <a:pt x="13" y="32"/>
                    </a:lnTo>
                    <a:lnTo>
                      <a:pt x="64" y="13"/>
                    </a:lnTo>
                    <a:lnTo>
                      <a:pt x="58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4" name="Line 360">
                <a:extLst>
                  <a:ext uri="{FF2B5EF4-FFF2-40B4-BE49-F238E27FC236}">
                    <a16:creationId xmlns:a16="http://schemas.microsoft.com/office/drawing/2014/main" id="{01E833F3-C5E6-0D85-5B5D-6CE47BD286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9" y="2980"/>
                <a:ext cx="1" cy="12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5" name="Line 361">
                <a:extLst>
                  <a:ext uri="{FF2B5EF4-FFF2-40B4-BE49-F238E27FC236}">
                    <a16:creationId xmlns:a16="http://schemas.microsoft.com/office/drawing/2014/main" id="{5B275B00-7B61-809E-E9DF-0E9062015B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9" y="2980"/>
                <a:ext cx="1" cy="12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6" name="Line 362">
                <a:extLst>
                  <a:ext uri="{FF2B5EF4-FFF2-40B4-BE49-F238E27FC236}">
                    <a16:creationId xmlns:a16="http://schemas.microsoft.com/office/drawing/2014/main" id="{CC6052B4-AD11-4E0F-10C6-E13FBE679D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66" y="2980"/>
                <a:ext cx="13" cy="12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7" name="AutoShape 363">
                <a:extLst>
                  <a:ext uri="{FF2B5EF4-FFF2-40B4-BE49-F238E27FC236}">
                    <a16:creationId xmlns:a16="http://schemas.microsoft.com/office/drawing/2014/main" id="{0AD8615B-65FA-FE98-B95F-D20E768CB9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4" y="2960"/>
                <a:ext cx="59" cy="33"/>
              </a:xfrm>
              <a:custGeom>
                <a:avLst/>
                <a:gdLst>
                  <a:gd name="T0" fmla="*/ 58 w 59"/>
                  <a:gd name="T1" fmla="*/ 0 h 33"/>
                  <a:gd name="T2" fmla="*/ 20 w 59"/>
                  <a:gd name="T3" fmla="*/ 7 h 33"/>
                  <a:gd name="T4" fmla="*/ 7 w 59"/>
                  <a:gd name="T5" fmla="*/ 13 h 33"/>
                  <a:gd name="T6" fmla="*/ 0 w 59"/>
                  <a:gd name="T7" fmla="*/ 13 h 33"/>
                  <a:gd name="T8" fmla="*/ 0 w 59"/>
                  <a:gd name="T9" fmla="*/ 26 h 33"/>
                  <a:gd name="T10" fmla="*/ 7 w 59"/>
                  <a:gd name="T11" fmla="*/ 26 h 33"/>
                  <a:gd name="T12" fmla="*/ 13 w 59"/>
                  <a:gd name="T13" fmla="*/ 32 h 33"/>
                  <a:gd name="T14" fmla="*/ 58 w 59"/>
                  <a:gd name="T15" fmla="*/ 13 h 33"/>
                  <a:gd name="T16" fmla="*/ 58 w 59"/>
                  <a:gd name="T17" fmla="*/ 7 h 33"/>
                  <a:gd name="T18" fmla="*/ 58 w 59"/>
                  <a:gd name="T19" fmla="*/ 0 h 3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9"/>
                  <a:gd name="T31" fmla="*/ 0 h 33"/>
                  <a:gd name="T32" fmla="*/ 59 w 59"/>
                  <a:gd name="T33" fmla="*/ 33 h 3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9" h="33">
                    <a:moveTo>
                      <a:pt x="58" y="0"/>
                    </a:moveTo>
                    <a:lnTo>
                      <a:pt x="20" y="7"/>
                    </a:lnTo>
                    <a:lnTo>
                      <a:pt x="7" y="13"/>
                    </a:lnTo>
                    <a:lnTo>
                      <a:pt x="0" y="13"/>
                    </a:lnTo>
                    <a:lnTo>
                      <a:pt x="0" y="26"/>
                    </a:lnTo>
                    <a:lnTo>
                      <a:pt x="7" y="26"/>
                    </a:lnTo>
                    <a:lnTo>
                      <a:pt x="13" y="32"/>
                    </a:lnTo>
                    <a:lnTo>
                      <a:pt x="58" y="13"/>
                    </a:lnTo>
                    <a:lnTo>
                      <a:pt x="58" y="7"/>
                    </a:lnTo>
                    <a:lnTo>
                      <a:pt x="58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8" name="Line 364">
                <a:extLst>
                  <a:ext uri="{FF2B5EF4-FFF2-40B4-BE49-F238E27FC236}">
                    <a16:creationId xmlns:a16="http://schemas.microsoft.com/office/drawing/2014/main" id="{5F220437-A7B5-D133-327A-21602FFEE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08" y="2980"/>
                <a:ext cx="1" cy="12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9" name="Line 365">
                <a:extLst>
                  <a:ext uri="{FF2B5EF4-FFF2-40B4-BE49-F238E27FC236}">
                    <a16:creationId xmlns:a16="http://schemas.microsoft.com/office/drawing/2014/main" id="{EA1DD8D8-12BF-AAEC-F8FC-BF79909558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08" y="2980"/>
                <a:ext cx="1" cy="12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0" name="Line 366">
                <a:extLst>
                  <a:ext uri="{FF2B5EF4-FFF2-40B4-BE49-F238E27FC236}">
                    <a16:creationId xmlns:a16="http://schemas.microsoft.com/office/drawing/2014/main" id="{1DFEE3DD-7A90-D85F-174A-1F142F4D05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96" y="2980"/>
                <a:ext cx="13" cy="12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1" name="AutoShape 367">
                <a:extLst>
                  <a:ext uri="{FF2B5EF4-FFF2-40B4-BE49-F238E27FC236}">
                    <a16:creationId xmlns:a16="http://schemas.microsoft.com/office/drawing/2014/main" id="{C878F67A-0647-9E11-8188-47225619D5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4" y="2973"/>
                <a:ext cx="17" cy="27"/>
              </a:xfrm>
              <a:custGeom>
                <a:avLst/>
                <a:gdLst>
                  <a:gd name="T0" fmla="*/ 0 w 17"/>
                  <a:gd name="T1" fmla="*/ 26 h 27"/>
                  <a:gd name="T2" fmla="*/ 16 w 17"/>
                  <a:gd name="T3" fmla="*/ 26 h 27"/>
                  <a:gd name="T4" fmla="*/ 16 w 17"/>
                  <a:gd name="T5" fmla="*/ 19 h 27"/>
                  <a:gd name="T6" fmla="*/ 16 w 17"/>
                  <a:gd name="T7" fmla="*/ 7 h 27"/>
                  <a:gd name="T8" fmla="*/ 16 w 17"/>
                  <a:gd name="T9" fmla="*/ 0 h 27"/>
                  <a:gd name="T10" fmla="*/ 0 w 17"/>
                  <a:gd name="T11" fmla="*/ 0 h 27"/>
                  <a:gd name="T12" fmla="*/ 0 w 17"/>
                  <a:gd name="T13" fmla="*/ 7 h 27"/>
                  <a:gd name="T14" fmla="*/ 0 w 17"/>
                  <a:gd name="T15" fmla="*/ 19 h 27"/>
                  <a:gd name="T16" fmla="*/ 0 w 17"/>
                  <a:gd name="T17" fmla="*/ 26 h 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27"/>
                  <a:gd name="T29" fmla="*/ 17 w 17"/>
                  <a:gd name="T30" fmla="*/ 27 h 2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27">
                    <a:moveTo>
                      <a:pt x="0" y="26"/>
                    </a:moveTo>
                    <a:lnTo>
                      <a:pt x="16" y="26"/>
                    </a:lnTo>
                    <a:lnTo>
                      <a:pt x="16" y="19"/>
                    </a:lnTo>
                    <a:lnTo>
                      <a:pt x="16" y="7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0" y="19"/>
                    </a:lnTo>
                    <a:lnTo>
                      <a:pt x="0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2" name="AutoShape 368">
                <a:extLst>
                  <a:ext uri="{FF2B5EF4-FFF2-40B4-BE49-F238E27FC236}">
                    <a16:creationId xmlns:a16="http://schemas.microsoft.com/office/drawing/2014/main" id="{8570FB8E-68DE-BCD2-30A1-A077CD524F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0" y="2960"/>
                <a:ext cx="33" cy="33"/>
              </a:xfrm>
              <a:custGeom>
                <a:avLst/>
                <a:gdLst>
                  <a:gd name="T0" fmla="*/ 13 w 33"/>
                  <a:gd name="T1" fmla="*/ 32 h 33"/>
                  <a:gd name="T2" fmla="*/ 6 w 33"/>
                  <a:gd name="T3" fmla="*/ 32 h 33"/>
                  <a:gd name="T4" fmla="*/ 6 w 33"/>
                  <a:gd name="T5" fmla="*/ 26 h 33"/>
                  <a:gd name="T6" fmla="*/ 0 w 33"/>
                  <a:gd name="T7" fmla="*/ 26 h 33"/>
                  <a:gd name="T8" fmla="*/ 0 w 33"/>
                  <a:gd name="T9" fmla="*/ 20 h 33"/>
                  <a:gd name="T10" fmla="*/ 0 w 33"/>
                  <a:gd name="T11" fmla="*/ 13 h 33"/>
                  <a:gd name="T12" fmla="*/ 6 w 33"/>
                  <a:gd name="T13" fmla="*/ 13 h 33"/>
                  <a:gd name="T14" fmla="*/ 6 w 33"/>
                  <a:gd name="T15" fmla="*/ 7 h 33"/>
                  <a:gd name="T16" fmla="*/ 13 w 33"/>
                  <a:gd name="T17" fmla="*/ 7 h 33"/>
                  <a:gd name="T18" fmla="*/ 13 w 33"/>
                  <a:gd name="T19" fmla="*/ 0 h 33"/>
                  <a:gd name="T20" fmla="*/ 19 w 33"/>
                  <a:gd name="T21" fmla="*/ 0 h 33"/>
                  <a:gd name="T22" fmla="*/ 19 w 33"/>
                  <a:gd name="T23" fmla="*/ 7 h 33"/>
                  <a:gd name="T24" fmla="*/ 26 w 33"/>
                  <a:gd name="T25" fmla="*/ 7 h 33"/>
                  <a:gd name="T26" fmla="*/ 26 w 33"/>
                  <a:gd name="T27" fmla="*/ 13 h 33"/>
                  <a:gd name="T28" fmla="*/ 32 w 33"/>
                  <a:gd name="T29" fmla="*/ 13 h 33"/>
                  <a:gd name="T30" fmla="*/ 32 w 33"/>
                  <a:gd name="T31" fmla="*/ 20 h 33"/>
                  <a:gd name="T32" fmla="*/ 26 w 33"/>
                  <a:gd name="T33" fmla="*/ 26 h 33"/>
                  <a:gd name="T34" fmla="*/ 19 w 33"/>
                  <a:gd name="T35" fmla="*/ 32 h 33"/>
                  <a:gd name="T36" fmla="*/ 13 w 33"/>
                  <a:gd name="T37" fmla="*/ 32 h 3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3"/>
                  <a:gd name="T58" fmla="*/ 0 h 33"/>
                  <a:gd name="T59" fmla="*/ 33 w 33"/>
                  <a:gd name="T60" fmla="*/ 33 h 33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3" h="33">
                    <a:moveTo>
                      <a:pt x="13" y="32"/>
                    </a:moveTo>
                    <a:lnTo>
                      <a:pt x="6" y="32"/>
                    </a:lnTo>
                    <a:lnTo>
                      <a:pt x="6" y="26"/>
                    </a:lnTo>
                    <a:lnTo>
                      <a:pt x="0" y="26"/>
                    </a:lnTo>
                    <a:lnTo>
                      <a:pt x="0" y="20"/>
                    </a:lnTo>
                    <a:lnTo>
                      <a:pt x="0" y="13"/>
                    </a:lnTo>
                    <a:lnTo>
                      <a:pt x="6" y="13"/>
                    </a:lnTo>
                    <a:lnTo>
                      <a:pt x="6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7"/>
                    </a:lnTo>
                    <a:lnTo>
                      <a:pt x="26" y="7"/>
                    </a:lnTo>
                    <a:lnTo>
                      <a:pt x="26" y="13"/>
                    </a:lnTo>
                    <a:lnTo>
                      <a:pt x="32" y="13"/>
                    </a:lnTo>
                    <a:lnTo>
                      <a:pt x="32" y="20"/>
                    </a:lnTo>
                    <a:lnTo>
                      <a:pt x="26" y="26"/>
                    </a:lnTo>
                    <a:lnTo>
                      <a:pt x="19" y="32"/>
                    </a:lnTo>
                    <a:lnTo>
                      <a:pt x="13" y="32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3" name="AutoShape 369">
                <a:extLst>
                  <a:ext uri="{FF2B5EF4-FFF2-40B4-BE49-F238E27FC236}">
                    <a16:creationId xmlns:a16="http://schemas.microsoft.com/office/drawing/2014/main" id="{C88B9591-58EC-D262-426C-F4A859BD1B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5" y="2980"/>
                <a:ext cx="21" cy="17"/>
              </a:xfrm>
              <a:custGeom>
                <a:avLst/>
                <a:gdLst>
                  <a:gd name="T0" fmla="*/ 0 w 21"/>
                  <a:gd name="T1" fmla="*/ 0 h 17"/>
                  <a:gd name="T2" fmla="*/ 20 w 21"/>
                  <a:gd name="T3" fmla="*/ 0 h 17"/>
                  <a:gd name="T4" fmla="*/ 20 w 21"/>
                  <a:gd name="T5" fmla="*/ 16 h 17"/>
                  <a:gd name="T6" fmla="*/ 0 w 21"/>
                  <a:gd name="T7" fmla="*/ 16 h 17"/>
                  <a:gd name="T8" fmla="*/ 0 w 21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"/>
                  <a:gd name="T16" fmla="*/ 0 h 17"/>
                  <a:gd name="T17" fmla="*/ 21 w 21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" h="17">
                    <a:moveTo>
                      <a:pt x="0" y="0"/>
                    </a:moveTo>
                    <a:lnTo>
                      <a:pt x="20" y="0"/>
                    </a:lnTo>
                    <a:lnTo>
                      <a:pt x="20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4" name="AutoShape 370">
                <a:extLst>
                  <a:ext uri="{FF2B5EF4-FFF2-40B4-BE49-F238E27FC236}">
                    <a16:creationId xmlns:a16="http://schemas.microsoft.com/office/drawing/2014/main" id="{BECC9954-814A-ABC2-0AD1-355BEBAB7F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3" y="2973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16 w 17"/>
                  <a:gd name="T3" fmla="*/ 0 h 17"/>
                  <a:gd name="T4" fmla="*/ 16 w 17"/>
                  <a:gd name="T5" fmla="*/ 16 h 17"/>
                  <a:gd name="T6" fmla="*/ 0 w 17"/>
                  <a:gd name="T7" fmla="*/ 16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5" name="Line 371">
                <a:extLst>
                  <a:ext uri="{FF2B5EF4-FFF2-40B4-BE49-F238E27FC236}">
                    <a16:creationId xmlns:a16="http://schemas.microsoft.com/office/drawing/2014/main" id="{353C759C-6E86-C6A4-1F7B-5DEAC0A78A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8" y="2980"/>
                <a:ext cx="25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6" name="AutoShape 372">
                <a:extLst>
                  <a:ext uri="{FF2B5EF4-FFF2-40B4-BE49-F238E27FC236}">
                    <a16:creationId xmlns:a16="http://schemas.microsoft.com/office/drawing/2014/main" id="{C10D34E4-5591-6192-9E9F-688F91F54C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8" y="2980"/>
                <a:ext cx="17" cy="17"/>
              </a:xfrm>
              <a:custGeom>
                <a:avLst/>
                <a:gdLst>
                  <a:gd name="T0" fmla="*/ 8 w 17"/>
                  <a:gd name="T1" fmla="*/ 16 h 17"/>
                  <a:gd name="T2" fmla="*/ 16 w 17"/>
                  <a:gd name="T3" fmla="*/ 16 h 17"/>
                  <a:gd name="T4" fmla="*/ 16 w 17"/>
                  <a:gd name="T5" fmla="*/ 0 h 17"/>
                  <a:gd name="T6" fmla="*/ 8 w 17"/>
                  <a:gd name="T7" fmla="*/ 0 h 17"/>
                  <a:gd name="T8" fmla="*/ 0 w 17"/>
                  <a:gd name="T9" fmla="*/ 0 h 17"/>
                  <a:gd name="T10" fmla="*/ 0 w 17"/>
                  <a:gd name="T11" fmla="*/ 16 h 17"/>
                  <a:gd name="T12" fmla="*/ 8 w 17"/>
                  <a:gd name="T13" fmla="*/ 16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"/>
                  <a:gd name="T22" fmla="*/ 0 h 17"/>
                  <a:gd name="T23" fmla="*/ 17 w 17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" h="17">
                    <a:moveTo>
                      <a:pt x="8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8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7" name="AutoShape 373">
                <a:extLst>
                  <a:ext uri="{FF2B5EF4-FFF2-40B4-BE49-F238E27FC236}">
                    <a16:creationId xmlns:a16="http://schemas.microsoft.com/office/drawing/2014/main" id="{CB728A64-D960-5195-7715-7FC94DB145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3" y="2960"/>
                <a:ext cx="17" cy="17"/>
              </a:xfrm>
              <a:custGeom>
                <a:avLst/>
                <a:gdLst>
                  <a:gd name="T0" fmla="*/ 0 w 17"/>
                  <a:gd name="T1" fmla="*/ 8 h 17"/>
                  <a:gd name="T2" fmla="*/ 0 w 17"/>
                  <a:gd name="T3" fmla="*/ 0 h 17"/>
                  <a:gd name="T4" fmla="*/ 7 w 17"/>
                  <a:gd name="T5" fmla="*/ 0 h 17"/>
                  <a:gd name="T6" fmla="*/ 7 w 17"/>
                  <a:gd name="T7" fmla="*/ 8 h 17"/>
                  <a:gd name="T8" fmla="*/ 16 w 17"/>
                  <a:gd name="T9" fmla="*/ 8 h 17"/>
                  <a:gd name="T10" fmla="*/ 16 w 17"/>
                  <a:gd name="T11" fmla="*/ 16 h 17"/>
                  <a:gd name="T12" fmla="*/ 0 w 17"/>
                  <a:gd name="T13" fmla="*/ 8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"/>
                  <a:gd name="T22" fmla="*/ 0 h 17"/>
                  <a:gd name="T23" fmla="*/ 17 w 17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" h="17">
                    <a:moveTo>
                      <a:pt x="0" y="8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7" y="8"/>
                    </a:lnTo>
                    <a:lnTo>
                      <a:pt x="16" y="8"/>
                    </a:lnTo>
                    <a:lnTo>
                      <a:pt x="16" y="16"/>
                    </a:lnTo>
                    <a:lnTo>
                      <a:pt x="0" y="8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8" name="AutoShape 374">
                <a:extLst>
                  <a:ext uri="{FF2B5EF4-FFF2-40B4-BE49-F238E27FC236}">
                    <a16:creationId xmlns:a16="http://schemas.microsoft.com/office/drawing/2014/main" id="{87B76B96-53C7-180E-9A7B-5AFB34E4C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2954"/>
                <a:ext cx="26" cy="27"/>
              </a:xfrm>
              <a:custGeom>
                <a:avLst/>
                <a:gdLst>
                  <a:gd name="T0" fmla="*/ 19 w 26"/>
                  <a:gd name="T1" fmla="*/ 26 h 27"/>
                  <a:gd name="T2" fmla="*/ 19 w 26"/>
                  <a:gd name="T3" fmla="*/ 26 h 27"/>
                  <a:gd name="T4" fmla="*/ 25 w 26"/>
                  <a:gd name="T5" fmla="*/ 26 h 27"/>
                  <a:gd name="T6" fmla="*/ 25 w 26"/>
                  <a:gd name="T7" fmla="*/ 19 h 27"/>
                  <a:gd name="T8" fmla="*/ 25 w 26"/>
                  <a:gd name="T9" fmla="*/ 13 h 27"/>
                  <a:gd name="T10" fmla="*/ 25 w 26"/>
                  <a:gd name="T11" fmla="*/ 6 h 27"/>
                  <a:gd name="T12" fmla="*/ 19 w 26"/>
                  <a:gd name="T13" fmla="*/ 6 h 27"/>
                  <a:gd name="T14" fmla="*/ 19 w 26"/>
                  <a:gd name="T15" fmla="*/ 0 h 27"/>
                  <a:gd name="T16" fmla="*/ 12 w 26"/>
                  <a:gd name="T17" fmla="*/ 0 h 27"/>
                  <a:gd name="T18" fmla="*/ 6 w 26"/>
                  <a:gd name="T19" fmla="*/ 0 h 27"/>
                  <a:gd name="T20" fmla="*/ 6 w 26"/>
                  <a:gd name="T21" fmla="*/ 6 h 27"/>
                  <a:gd name="T22" fmla="*/ 0 w 26"/>
                  <a:gd name="T23" fmla="*/ 6 h 27"/>
                  <a:gd name="T24" fmla="*/ 0 w 26"/>
                  <a:gd name="T25" fmla="*/ 13 h 27"/>
                  <a:gd name="T26" fmla="*/ 0 w 26"/>
                  <a:gd name="T27" fmla="*/ 19 h 27"/>
                  <a:gd name="T28" fmla="*/ 0 w 26"/>
                  <a:gd name="T29" fmla="*/ 26 h 27"/>
                  <a:gd name="T30" fmla="*/ 6 w 26"/>
                  <a:gd name="T31" fmla="*/ 26 h 27"/>
                  <a:gd name="T32" fmla="*/ 12 w 26"/>
                  <a:gd name="T33" fmla="*/ 26 h 27"/>
                  <a:gd name="T34" fmla="*/ 19 w 26"/>
                  <a:gd name="T35" fmla="*/ 26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6"/>
                  <a:gd name="T55" fmla="*/ 0 h 27"/>
                  <a:gd name="T56" fmla="*/ 26 w 26"/>
                  <a:gd name="T57" fmla="*/ 27 h 2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6" h="27">
                    <a:moveTo>
                      <a:pt x="19" y="26"/>
                    </a:moveTo>
                    <a:lnTo>
                      <a:pt x="19" y="26"/>
                    </a:lnTo>
                    <a:lnTo>
                      <a:pt x="25" y="26"/>
                    </a:lnTo>
                    <a:lnTo>
                      <a:pt x="25" y="19"/>
                    </a:lnTo>
                    <a:lnTo>
                      <a:pt x="25" y="13"/>
                    </a:lnTo>
                    <a:lnTo>
                      <a:pt x="25" y="6"/>
                    </a:lnTo>
                    <a:lnTo>
                      <a:pt x="19" y="6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6"/>
                    </a:lnTo>
                    <a:lnTo>
                      <a:pt x="0" y="6"/>
                    </a:lnTo>
                    <a:lnTo>
                      <a:pt x="0" y="13"/>
                    </a:lnTo>
                    <a:lnTo>
                      <a:pt x="0" y="19"/>
                    </a:lnTo>
                    <a:lnTo>
                      <a:pt x="0" y="26"/>
                    </a:lnTo>
                    <a:lnTo>
                      <a:pt x="6" y="26"/>
                    </a:lnTo>
                    <a:lnTo>
                      <a:pt x="12" y="26"/>
                    </a:lnTo>
                    <a:lnTo>
                      <a:pt x="19" y="2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9" name="AutoShape 375">
                <a:extLst>
                  <a:ext uri="{FF2B5EF4-FFF2-40B4-BE49-F238E27FC236}">
                    <a16:creationId xmlns:a16="http://schemas.microsoft.com/office/drawing/2014/main" id="{B599B16C-8858-E028-54E0-B2EB418965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2973"/>
                <a:ext cx="26" cy="17"/>
              </a:xfrm>
              <a:custGeom>
                <a:avLst/>
                <a:gdLst>
                  <a:gd name="T0" fmla="*/ 25 w 26"/>
                  <a:gd name="T1" fmla="*/ 0 h 17"/>
                  <a:gd name="T2" fmla="*/ 0 w 26"/>
                  <a:gd name="T3" fmla="*/ 0 h 17"/>
                  <a:gd name="T4" fmla="*/ 0 w 26"/>
                  <a:gd name="T5" fmla="*/ 16 h 17"/>
                  <a:gd name="T6" fmla="*/ 25 w 26"/>
                  <a:gd name="T7" fmla="*/ 16 h 17"/>
                  <a:gd name="T8" fmla="*/ 25 w 26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17"/>
                  <a:gd name="T17" fmla="*/ 26 w 2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17">
                    <a:moveTo>
                      <a:pt x="25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25" y="16"/>
                    </a:lnTo>
                    <a:lnTo>
                      <a:pt x="25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0" name="Line 376">
                <a:extLst>
                  <a:ext uri="{FF2B5EF4-FFF2-40B4-BE49-F238E27FC236}">
                    <a16:creationId xmlns:a16="http://schemas.microsoft.com/office/drawing/2014/main" id="{1FB25875-9E90-D296-F465-27AA20EBC5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936" y="2967"/>
                <a:ext cx="15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1" name="Line 377">
                <a:extLst>
                  <a:ext uri="{FF2B5EF4-FFF2-40B4-BE49-F238E27FC236}">
                    <a16:creationId xmlns:a16="http://schemas.microsoft.com/office/drawing/2014/main" id="{A0918ED6-A5C0-19B8-49DA-A6C8231098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949" y="2967"/>
                <a:ext cx="28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2" name="AutoShape 378">
                <a:extLst>
                  <a:ext uri="{FF2B5EF4-FFF2-40B4-BE49-F238E27FC236}">
                    <a16:creationId xmlns:a16="http://schemas.microsoft.com/office/drawing/2014/main" id="{445D803A-6565-FE77-70FD-D666E1810A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1" y="2973"/>
                <a:ext cx="17" cy="17"/>
              </a:xfrm>
              <a:custGeom>
                <a:avLst/>
                <a:gdLst>
                  <a:gd name="T0" fmla="*/ 16 w 17"/>
                  <a:gd name="T1" fmla="*/ 16 h 17"/>
                  <a:gd name="T2" fmla="*/ 8 w 17"/>
                  <a:gd name="T3" fmla="*/ 16 h 17"/>
                  <a:gd name="T4" fmla="*/ 0 w 17"/>
                  <a:gd name="T5" fmla="*/ 16 h 17"/>
                  <a:gd name="T6" fmla="*/ 0 w 17"/>
                  <a:gd name="T7" fmla="*/ 0 h 17"/>
                  <a:gd name="T8" fmla="*/ 8 w 17"/>
                  <a:gd name="T9" fmla="*/ 0 h 17"/>
                  <a:gd name="T10" fmla="*/ 16 w 17"/>
                  <a:gd name="T11" fmla="*/ 0 h 17"/>
                  <a:gd name="T12" fmla="*/ 16 w 17"/>
                  <a:gd name="T13" fmla="*/ 16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"/>
                  <a:gd name="T22" fmla="*/ 0 h 17"/>
                  <a:gd name="T23" fmla="*/ 17 w 17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" h="17">
                    <a:moveTo>
                      <a:pt x="16" y="16"/>
                    </a:moveTo>
                    <a:lnTo>
                      <a:pt x="8" y="16"/>
                    </a:lnTo>
                    <a:lnTo>
                      <a:pt x="0" y="16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6" y="0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3" name="AutoShape 379">
                <a:extLst>
                  <a:ext uri="{FF2B5EF4-FFF2-40B4-BE49-F238E27FC236}">
                    <a16:creationId xmlns:a16="http://schemas.microsoft.com/office/drawing/2014/main" id="{795C921E-021C-5018-6545-CDE07F26E2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2954"/>
                <a:ext cx="17" cy="17"/>
              </a:xfrm>
              <a:custGeom>
                <a:avLst/>
                <a:gdLst>
                  <a:gd name="T0" fmla="*/ 16 w 17"/>
                  <a:gd name="T1" fmla="*/ 0 h 17"/>
                  <a:gd name="T2" fmla="*/ 16 w 17"/>
                  <a:gd name="T3" fmla="*/ 0 h 17"/>
                  <a:gd name="T4" fmla="*/ 8 w 17"/>
                  <a:gd name="T5" fmla="*/ 0 h 17"/>
                  <a:gd name="T6" fmla="*/ 0 w 17"/>
                  <a:gd name="T7" fmla="*/ 16 h 17"/>
                  <a:gd name="T8" fmla="*/ 16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16" y="0"/>
                    </a:moveTo>
                    <a:lnTo>
                      <a:pt x="16" y="0"/>
                    </a:lnTo>
                    <a:lnTo>
                      <a:pt x="8" y="0"/>
                    </a:lnTo>
                    <a:lnTo>
                      <a:pt x="0" y="16"/>
                    </a:lnTo>
                    <a:lnTo>
                      <a:pt x="1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4" name="AutoShape 380">
                <a:extLst>
                  <a:ext uri="{FF2B5EF4-FFF2-40B4-BE49-F238E27FC236}">
                    <a16:creationId xmlns:a16="http://schemas.microsoft.com/office/drawing/2014/main" id="{EF32B744-9D2C-5AF7-E735-94E5492FEC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0" y="2980"/>
                <a:ext cx="27" cy="17"/>
              </a:xfrm>
              <a:custGeom>
                <a:avLst/>
                <a:gdLst>
                  <a:gd name="T0" fmla="*/ 0 w 27"/>
                  <a:gd name="T1" fmla="*/ 16 h 17"/>
                  <a:gd name="T2" fmla="*/ 6 w 27"/>
                  <a:gd name="T3" fmla="*/ 0 h 17"/>
                  <a:gd name="T4" fmla="*/ 26 w 27"/>
                  <a:gd name="T5" fmla="*/ 0 h 17"/>
                  <a:gd name="T6" fmla="*/ 26 w 27"/>
                  <a:gd name="T7" fmla="*/ 16 h 17"/>
                  <a:gd name="T8" fmla="*/ 0 w 27"/>
                  <a:gd name="T9" fmla="*/ 16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"/>
                  <a:gd name="T16" fmla="*/ 0 h 17"/>
                  <a:gd name="T17" fmla="*/ 27 w 2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" h="17">
                    <a:moveTo>
                      <a:pt x="0" y="16"/>
                    </a:moveTo>
                    <a:lnTo>
                      <a:pt x="6" y="0"/>
                    </a:lnTo>
                    <a:lnTo>
                      <a:pt x="26" y="0"/>
                    </a:lnTo>
                    <a:lnTo>
                      <a:pt x="26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5" name="AutoShape 381">
                <a:extLst>
                  <a:ext uri="{FF2B5EF4-FFF2-40B4-BE49-F238E27FC236}">
                    <a16:creationId xmlns:a16="http://schemas.microsoft.com/office/drawing/2014/main" id="{51B6975D-388D-212D-8522-32C63C3B97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7" y="2980"/>
                <a:ext cx="17" cy="17"/>
              </a:xfrm>
              <a:custGeom>
                <a:avLst/>
                <a:gdLst>
                  <a:gd name="T0" fmla="*/ 0 w 17"/>
                  <a:gd name="T1" fmla="*/ 16 h 17"/>
                  <a:gd name="T2" fmla="*/ 16 w 17"/>
                  <a:gd name="T3" fmla="*/ 16 h 17"/>
                  <a:gd name="T4" fmla="*/ 16 w 17"/>
                  <a:gd name="T5" fmla="*/ 0 h 17"/>
                  <a:gd name="T6" fmla="*/ 0 w 17"/>
                  <a:gd name="T7" fmla="*/ 0 h 17"/>
                  <a:gd name="T8" fmla="*/ 0 w 17"/>
                  <a:gd name="T9" fmla="*/ 16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6" name="AutoShape 382">
                <a:extLst>
                  <a:ext uri="{FF2B5EF4-FFF2-40B4-BE49-F238E27FC236}">
                    <a16:creationId xmlns:a16="http://schemas.microsoft.com/office/drawing/2014/main" id="{0F6C5664-AF86-B1A1-112C-54BDD4083A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28" y="2980"/>
                <a:ext cx="17" cy="17"/>
              </a:xfrm>
              <a:custGeom>
                <a:avLst/>
                <a:gdLst>
                  <a:gd name="T0" fmla="*/ 16 w 17"/>
                  <a:gd name="T1" fmla="*/ 16 h 17"/>
                  <a:gd name="T2" fmla="*/ 16 w 17"/>
                  <a:gd name="T3" fmla="*/ 16 h 17"/>
                  <a:gd name="T4" fmla="*/ 16 w 17"/>
                  <a:gd name="T5" fmla="*/ 0 h 17"/>
                  <a:gd name="T6" fmla="*/ 0 w 17"/>
                  <a:gd name="T7" fmla="*/ 0 h 17"/>
                  <a:gd name="T8" fmla="*/ 0 w 17"/>
                  <a:gd name="T9" fmla="*/ 16 h 17"/>
                  <a:gd name="T10" fmla="*/ 16 w 17"/>
                  <a:gd name="T11" fmla="*/ 1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17"/>
                  <a:gd name="T20" fmla="*/ 17 w 1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17">
                    <a:moveTo>
                      <a:pt x="16" y="16"/>
                    </a:moveTo>
                    <a:lnTo>
                      <a:pt x="16" y="16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16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7" name="Line 383">
                <a:extLst>
                  <a:ext uri="{FF2B5EF4-FFF2-40B4-BE49-F238E27FC236}">
                    <a16:creationId xmlns:a16="http://schemas.microsoft.com/office/drawing/2014/main" id="{73C5AECB-506D-F6FB-374B-A2D34992EE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74" y="2863"/>
                <a:ext cx="1" cy="60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5" name="Group 384">
              <a:extLst>
                <a:ext uri="{FF2B5EF4-FFF2-40B4-BE49-F238E27FC236}">
                  <a16:creationId xmlns:a16="http://schemas.microsoft.com/office/drawing/2014/main" id="{4B5A5FA1-A446-0324-3754-7FCCB8EC03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4" y="3730"/>
              <a:ext cx="240" cy="155"/>
              <a:chOff x="854" y="3730"/>
              <a:chExt cx="240" cy="155"/>
            </a:xfrm>
            <a:grpFill/>
          </p:grpSpPr>
          <p:sp>
            <p:nvSpPr>
              <p:cNvPr id="77" name="AutoShape 386">
                <a:extLst>
                  <a:ext uri="{FF2B5EF4-FFF2-40B4-BE49-F238E27FC236}">
                    <a16:creationId xmlns:a16="http://schemas.microsoft.com/office/drawing/2014/main" id="{BF7BF6E4-AB2B-AB3A-E826-E2C95B14BD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9" y="3833"/>
                <a:ext cx="97" cy="26"/>
              </a:xfrm>
              <a:custGeom>
                <a:avLst/>
                <a:gdLst>
                  <a:gd name="T0" fmla="*/ 0 w 97"/>
                  <a:gd name="T1" fmla="*/ 0 h 26"/>
                  <a:gd name="T2" fmla="*/ 90 w 97"/>
                  <a:gd name="T3" fmla="*/ 0 h 26"/>
                  <a:gd name="T4" fmla="*/ 96 w 97"/>
                  <a:gd name="T5" fmla="*/ 25 h 26"/>
                  <a:gd name="T6" fmla="*/ 0 w 97"/>
                  <a:gd name="T7" fmla="*/ 25 h 26"/>
                  <a:gd name="T8" fmla="*/ 0 w 97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7"/>
                  <a:gd name="T16" fmla="*/ 0 h 26"/>
                  <a:gd name="T17" fmla="*/ 97 w 97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7" h="26">
                    <a:moveTo>
                      <a:pt x="0" y="0"/>
                    </a:moveTo>
                    <a:lnTo>
                      <a:pt x="90" y="0"/>
                    </a:lnTo>
                    <a:lnTo>
                      <a:pt x="96" y="25"/>
                    </a:lnTo>
                    <a:lnTo>
                      <a:pt x="0" y="25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AutoShape 387">
                <a:extLst>
                  <a:ext uri="{FF2B5EF4-FFF2-40B4-BE49-F238E27FC236}">
                    <a16:creationId xmlns:a16="http://schemas.microsoft.com/office/drawing/2014/main" id="{E2E9C061-327F-DC83-11D0-BCD10AD7A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" y="3813"/>
                <a:ext cx="59" cy="27"/>
              </a:xfrm>
              <a:custGeom>
                <a:avLst/>
                <a:gdLst>
                  <a:gd name="T0" fmla="*/ 0 w 59"/>
                  <a:gd name="T1" fmla="*/ 0 h 27"/>
                  <a:gd name="T2" fmla="*/ 58 w 59"/>
                  <a:gd name="T3" fmla="*/ 0 h 27"/>
                  <a:gd name="T4" fmla="*/ 52 w 59"/>
                  <a:gd name="T5" fmla="*/ 26 h 27"/>
                  <a:gd name="T6" fmla="*/ 0 w 59"/>
                  <a:gd name="T7" fmla="*/ 26 h 27"/>
                  <a:gd name="T8" fmla="*/ 0 w 59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9"/>
                  <a:gd name="T16" fmla="*/ 0 h 27"/>
                  <a:gd name="T17" fmla="*/ 59 w 59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9" h="27">
                    <a:moveTo>
                      <a:pt x="0" y="0"/>
                    </a:moveTo>
                    <a:lnTo>
                      <a:pt x="58" y="0"/>
                    </a:lnTo>
                    <a:lnTo>
                      <a:pt x="52" y="26"/>
                    </a:lnTo>
                    <a:lnTo>
                      <a:pt x="0" y="2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AutoShape 388">
                <a:extLst>
                  <a:ext uri="{FF2B5EF4-FFF2-40B4-BE49-F238E27FC236}">
                    <a16:creationId xmlns:a16="http://schemas.microsoft.com/office/drawing/2014/main" id="{AF9DA822-E74E-3B21-6F48-9E4A553393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1" y="3742"/>
                <a:ext cx="17" cy="98"/>
              </a:xfrm>
              <a:custGeom>
                <a:avLst/>
                <a:gdLst>
                  <a:gd name="T0" fmla="*/ 7 w 17"/>
                  <a:gd name="T1" fmla="*/ 0 h 98"/>
                  <a:gd name="T2" fmla="*/ 7 w 17"/>
                  <a:gd name="T3" fmla="*/ 0 h 98"/>
                  <a:gd name="T4" fmla="*/ 16 w 17"/>
                  <a:gd name="T5" fmla="*/ 97 h 98"/>
                  <a:gd name="T6" fmla="*/ 0 w 17"/>
                  <a:gd name="T7" fmla="*/ 91 h 98"/>
                  <a:gd name="T8" fmla="*/ 7 w 17"/>
                  <a:gd name="T9" fmla="*/ 0 h 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8"/>
                  <a:gd name="T17" fmla="*/ 17 w 17"/>
                  <a:gd name="T18" fmla="*/ 98 h 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8">
                    <a:moveTo>
                      <a:pt x="7" y="0"/>
                    </a:moveTo>
                    <a:lnTo>
                      <a:pt x="7" y="0"/>
                    </a:lnTo>
                    <a:lnTo>
                      <a:pt x="16" y="97"/>
                    </a:lnTo>
                    <a:lnTo>
                      <a:pt x="0" y="91"/>
                    </a:lnTo>
                    <a:lnTo>
                      <a:pt x="7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AutoShape 389">
                <a:extLst>
                  <a:ext uri="{FF2B5EF4-FFF2-40B4-BE49-F238E27FC236}">
                    <a16:creationId xmlns:a16="http://schemas.microsoft.com/office/drawing/2014/main" id="{6BF5367E-EBB8-7E4F-5FFD-7F1C084037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9" y="3813"/>
                <a:ext cx="26" cy="40"/>
              </a:xfrm>
              <a:custGeom>
                <a:avLst/>
                <a:gdLst>
                  <a:gd name="T0" fmla="*/ 6 w 26"/>
                  <a:gd name="T1" fmla="*/ 0 h 40"/>
                  <a:gd name="T2" fmla="*/ 19 w 26"/>
                  <a:gd name="T3" fmla="*/ 0 h 40"/>
                  <a:gd name="T4" fmla="*/ 25 w 26"/>
                  <a:gd name="T5" fmla="*/ 33 h 40"/>
                  <a:gd name="T6" fmla="*/ 0 w 26"/>
                  <a:gd name="T7" fmla="*/ 39 h 40"/>
                  <a:gd name="T8" fmla="*/ 6 w 26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40"/>
                  <a:gd name="T17" fmla="*/ 26 w 26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40">
                    <a:moveTo>
                      <a:pt x="6" y="0"/>
                    </a:moveTo>
                    <a:lnTo>
                      <a:pt x="19" y="0"/>
                    </a:lnTo>
                    <a:lnTo>
                      <a:pt x="25" y="33"/>
                    </a:lnTo>
                    <a:lnTo>
                      <a:pt x="0" y="39"/>
                    </a:lnTo>
                    <a:lnTo>
                      <a:pt x="6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AutoShape 390">
                <a:extLst>
                  <a:ext uri="{FF2B5EF4-FFF2-40B4-BE49-F238E27FC236}">
                    <a16:creationId xmlns:a16="http://schemas.microsoft.com/office/drawing/2014/main" id="{E11926CE-BD5B-46E0-1C0E-6B50925E2A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" y="3768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16 w 17"/>
                  <a:gd name="T3" fmla="*/ 0 h 17"/>
                  <a:gd name="T4" fmla="*/ 0 w 17"/>
                  <a:gd name="T5" fmla="*/ 16 h 17"/>
                  <a:gd name="T6" fmla="*/ 0 w 1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AutoShape 391">
                <a:extLst>
                  <a:ext uri="{FF2B5EF4-FFF2-40B4-BE49-F238E27FC236}">
                    <a16:creationId xmlns:a16="http://schemas.microsoft.com/office/drawing/2014/main" id="{0BE98258-BB4F-F574-EE0D-A14D98053B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" y="3755"/>
                <a:ext cx="21" cy="1"/>
              </a:xfrm>
              <a:custGeom>
                <a:avLst/>
                <a:gdLst>
                  <a:gd name="T0" fmla="*/ 7 w 21"/>
                  <a:gd name="T1" fmla="*/ 0 h 1"/>
                  <a:gd name="T2" fmla="*/ 20 w 21"/>
                  <a:gd name="T3" fmla="*/ 0 h 1"/>
                  <a:gd name="T4" fmla="*/ 0 w 21"/>
                  <a:gd name="T5" fmla="*/ 0 h 1"/>
                  <a:gd name="T6" fmla="*/ 7 w 21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"/>
                  <a:gd name="T13" fmla="*/ 0 h 1"/>
                  <a:gd name="T14" fmla="*/ 21 w 21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" h="1">
                    <a:moveTo>
                      <a:pt x="7" y="0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7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392">
                <a:extLst>
                  <a:ext uri="{FF2B5EF4-FFF2-40B4-BE49-F238E27FC236}">
                    <a16:creationId xmlns:a16="http://schemas.microsoft.com/office/drawing/2014/main" id="{86AC799C-F5CC-C9DA-003B-7DC5804BCB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96" y="3735"/>
                <a:ext cx="1" cy="15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84" name="AutoShape 393">
                <a:extLst>
                  <a:ext uri="{FF2B5EF4-FFF2-40B4-BE49-F238E27FC236}">
                    <a16:creationId xmlns:a16="http://schemas.microsoft.com/office/drawing/2014/main" id="{8F87E34A-4E7D-8D69-666F-1EEB4B40F7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7" y="3852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16 w 17"/>
                  <a:gd name="T3" fmla="*/ 0 h 17"/>
                  <a:gd name="T4" fmla="*/ 16 w 17"/>
                  <a:gd name="T5" fmla="*/ 16 h 17"/>
                  <a:gd name="T6" fmla="*/ 0 w 17"/>
                  <a:gd name="T7" fmla="*/ 16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6" y="0"/>
                    </a:ln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AutoShape 394">
                <a:extLst>
                  <a:ext uri="{FF2B5EF4-FFF2-40B4-BE49-F238E27FC236}">
                    <a16:creationId xmlns:a16="http://schemas.microsoft.com/office/drawing/2014/main" id="{B79F6306-4111-3CC0-5384-AD4A0264D2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7" y="3839"/>
                <a:ext cx="20" cy="17"/>
              </a:xfrm>
              <a:custGeom>
                <a:avLst/>
                <a:gdLst>
                  <a:gd name="T0" fmla="*/ 0 w 20"/>
                  <a:gd name="T1" fmla="*/ 16 h 17"/>
                  <a:gd name="T2" fmla="*/ 13 w 20"/>
                  <a:gd name="T3" fmla="*/ 16 h 17"/>
                  <a:gd name="T4" fmla="*/ 13 w 20"/>
                  <a:gd name="T5" fmla="*/ 8 h 17"/>
                  <a:gd name="T6" fmla="*/ 19 w 20"/>
                  <a:gd name="T7" fmla="*/ 8 h 17"/>
                  <a:gd name="T8" fmla="*/ 13 w 20"/>
                  <a:gd name="T9" fmla="*/ 0 h 17"/>
                  <a:gd name="T10" fmla="*/ 0 w 20"/>
                  <a:gd name="T11" fmla="*/ 0 h 17"/>
                  <a:gd name="T12" fmla="*/ 0 w 20"/>
                  <a:gd name="T13" fmla="*/ 8 h 17"/>
                  <a:gd name="T14" fmla="*/ 0 w 20"/>
                  <a:gd name="T15" fmla="*/ 1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"/>
                  <a:gd name="T25" fmla="*/ 0 h 17"/>
                  <a:gd name="T26" fmla="*/ 20 w 20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" h="17">
                    <a:moveTo>
                      <a:pt x="0" y="16"/>
                    </a:moveTo>
                    <a:lnTo>
                      <a:pt x="13" y="16"/>
                    </a:lnTo>
                    <a:lnTo>
                      <a:pt x="13" y="8"/>
                    </a:lnTo>
                    <a:lnTo>
                      <a:pt x="19" y="8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395">
                <a:extLst>
                  <a:ext uri="{FF2B5EF4-FFF2-40B4-BE49-F238E27FC236}">
                    <a16:creationId xmlns:a16="http://schemas.microsoft.com/office/drawing/2014/main" id="{DA89274C-8942-0FB4-1C31-40F56E265C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081" y="3832"/>
                <a:ext cx="13" cy="8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87" name="AutoShape 396">
                <a:extLst>
                  <a:ext uri="{FF2B5EF4-FFF2-40B4-BE49-F238E27FC236}">
                    <a16:creationId xmlns:a16="http://schemas.microsoft.com/office/drawing/2014/main" id="{118CB98E-FBE3-0809-DCE1-422D5AF934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2" y="3800"/>
                <a:ext cx="1" cy="21"/>
              </a:xfrm>
              <a:custGeom>
                <a:avLst/>
                <a:gdLst>
                  <a:gd name="T0" fmla="*/ 0 w 1"/>
                  <a:gd name="T1" fmla="*/ 20 h 21"/>
                  <a:gd name="T2" fmla="*/ 0 w 1"/>
                  <a:gd name="T3" fmla="*/ 20 h 21"/>
                  <a:gd name="T4" fmla="*/ 0 w 1"/>
                  <a:gd name="T5" fmla="*/ 13 h 21"/>
                  <a:gd name="T6" fmla="*/ 0 w 1"/>
                  <a:gd name="T7" fmla="*/ 7 h 21"/>
                  <a:gd name="T8" fmla="*/ 0 w 1"/>
                  <a:gd name="T9" fmla="*/ 0 h 21"/>
                  <a:gd name="T10" fmla="*/ 0 w 1"/>
                  <a:gd name="T11" fmla="*/ 7 h 21"/>
                  <a:gd name="T12" fmla="*/ 0 w 1"/>
                  <a:gd name="T13" fmla="*/ 13 h 21"/>
                  <a:gd name="T14" fmla="*/ 0 w 1"/>
                  <a:gd name="T15" fmla="*/ 20 h 2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"/>
                  <a:gd name="T25" fmla="*/ 0 h 21"/>
                  <a:gd name="T26" fmla="*/ 1 w 1"/>
                  <a:gd name="T27" fmla="*/ 21 h 21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" h="21">
                    <a:moveTo>
                      <a:pt x="0" y="20"/>
                    </a:moveTo>
                    <a:lnTo>
                      <a:pt x="0" y="20"/>
                    </a:lnTo>
                    <a:lnTo>
                      <a:pt x="0" y="13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0" y="2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397">
                <a:extLst>
                  <a:ext uri="{FF2B5EF4-FFF2-40B4-BE49-F238E27FC236}">
                    <a16:creationId xmlns:a16="http://schemas.microsoft.com/office/drawing/2014/main" id="{AADE3F00-DD04-EB5D-188D-192CCE12A7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03" y="3768"/>
                <a:ext cx="13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89" name="Line 398">
                <a:extLst>
                  <a:ext uri="{FF2B5EF4-FFF2-40B4-BE49-F238E27FC236}">
                    <a16:creationId xmlns:a16="http://schemas.microsoft.com/office/drawing/2014/main" id="{6E2E32D5-C069-FED9-9281-2F450800D0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10" y="3768"/>
                <a:ext cx="16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90" name="Line 399">
                <a:extLst>
                  <a:ext uri="{FF2B5EF4-FFF2-40B4-BE49-F238E27FC236}">
                    <a16:creationId xmlns:a16="http://schemas.microsoft.com/office/drawing/2014/main" id="{F539F084-F5E2-5E93-F47B-25CF1AC111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03" y="3749"/>
                <a:ext cx="19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91" name="AutoShape 400">
                <a:extLst>
                  <a:ext uri="{FF2B5EF4-FFF2-40B4-BE49-F238E27FC236}">
                    <a16:creationId xmlns:a16="http://schemas.microsoft.com/office/drawing/2014/main" id="{D862D1C1-2CB4-C844-C1E4-585769C0C8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10" y="3749"/>
                <a:ext cx="1" cy="17"/>
              </a:xfrm>
              <a:custGeom>
                <a:avLst/>
                <a:gdLst>
                  <a:gd name="T0" fmla="*/ 0 w 1"/>
                  <a:gd name="T1" fmla="*/ 0 h 17"/>
                  <a:gd name="T2" fmla="*/ 0 w 1"/>
                  <a:gd name="T3" fmla="*/ 0 h 17"/>
                  <a:gd name="T4" fmla="*/ 0 w 1"/>
                  <a:gd name="T5" fmla="*/ 16 h 17"/>
                  <a:gd name="T6" fmla="*/ 0 w 1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7"/>
                  <a:gd name="T14" fmla="*/ 1 w 1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7">
                    <a:moveTo>
                      <a:pt x="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401">
                <a:extLst>
                  <a:ext uri="{FF2B5EF4-FFF2-40B4-BE49-F238E27FC236}">
                    <a16:creationId xmlns:a16="http://schemas.microsoft.com/office/drawing/2014/main" id="{EAC62A24-5D61-C378-FCF0-BD55624277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989" y="3742"/>
                <a:ext cx="8" cy="1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93" name="AutoShape 402">
                <a:extLst>
                  <a:ext uri="{FF2B5EF4-FFF2-40B4-BE49-F238E27FC236}">
                    <a16:creationId xmlns:a16="http://schemas.microsoft.com/office/drawing/2014/main" id="{D53A43F6-E8C0-D1F1-D8B4-FC3335DC71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1" y="3730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0 w 17"/>
                  <a:gd name="T3" fmla="*/ 16 h 17"/>
                  <a:gd name="T4" fmla="*/ 16 w 17"/>
                  <a:gd name="T5" fmla="*/ 16 h 17"/>
                  <a:gd name="T6" fmla="*/ 16 w 17"/>
                  <a:gd name="T7" fmla="*/ 0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0" y="16"/>
                    </a:lnTo>
                    <a:lnTo>
                      <a:pt x="16" y="16"/>
                    </a:lnTo>
                    <a:lnTo>
                      <a:pt x="16" y="0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403">
                <a:extLst>
                  <a:ext uri="{FF2B5EF4-FFF2-40B4-BE49-F238E27FC236}">
                    <a16:creationId xmlns:a16="http://schemas.microsoft.com/office/drawing/2014/main" id="{1E497C5F-B292-6A71-EA49-8E6F79BBD4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049" y="3741"/>
                <a:ext cx="1" cy="73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95" name="Line 404">
                <a:extLst>
                  <a:ext uri="{FF2B5EF4-FFF2-40B4-BE49-F238E27FC236}">
                    <a16:creationId xmlns:a16="http://schemas.microsoft.com/office/drawing/2014/main" id="{7804B506-F5A2-4688-61AC-43C6198D59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023" y="3761"/>
                <a:ext cx="1" cy="73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96" name="Line 405">
                <a:extLst>
                  <a:ext uri="{FF2B5EF4-FFF2-40B4-BE49-F238E27FC236}">
                    <a16:creationId xmlns:a16="http://schemas.microsoft.com/office/drawing/2014/main" id="{1739BE06-B2A2-AEDC-AB1A-CF9BB0849F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3858"/>
                <a:ext cx="6" cy="13"/>
              </a:xfrm>
              <a:prstGeom prst="line">
                <a:avLst/>
              </a:prstGeom>
              <a:grpFill/>
              <a:ln w="126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97" name="AutoShape 406">
                <a:extLst>
                  <a:ext uri="{FF2B5EF4-FFF2-40B4-BE49-F238E27FC236}">
                    <a16:creationId xmlns:a16="http://schemas.microsoft.com/office/drawing/2014/main" id="{1521C1A7-D204-FC24-818F-635FE3CB0C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2" y="3865"/>
                <a:ext cx="17" cy="17"/>
              </a:xfrm>
              <a:custGeom>
                <a:avLst/>
                <a:gdLst>
                  <a:gd name="T0" fmla="*/ 0 w 17"/>
                  <a:gd name="T1" fmla="*/ 0 h 17"/>
                  <a:gd name="T2" fmla="*/ 16 w 17"/>
                  <a:gd name="T3" fmla="*/ 16 h 17"/>
                  <a:gd name="T4" fmla="*/ 0 w 17"/>
                  <a:gd name="T5" fmla="*/ 16 h 17"/>
                  <a:gd name="T6" fmla="*/ 0 w 1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0" y="0"/>
                    </a:moveTo>
                    <a:lnTo>
                      <a:pt x="16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AutoShape 407">
                <a:extLst>
                  <a:ext uri="{FF2B5EF4-FFF2-40B4-BE49-F238E27FC236}">
                    <a16:creationId xmlns:a16="http://schemas.microsoft.com/office/drawing/2014/main" id="{B19996D7-1C08-BAFF-C295-9D68A6C74A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4" y="3865"/>
                <a:ext cx="17" cy="20"/>
              </a:xfrm>
              <a:custGeom>
                <a:avLst/>
                <a:gdLst>
                  <a:gd name="T0" fmla="*/ 0 w 17"/>
                  <a:gd name="T1" fmla="*/ 0 h 20"/>
                  <a:gd name="T2" fmla="*/ 16 w 17"/>
                  <a:gd name="T3" fmla="*/ 0 h 20"/>
                  <a:gd name="T4" fmla="*/ 16 w 17"/>
                  <a:gd name="T5" fmla="*/ 19 h 20"/>
                  <a:gd name="T6" fmla="*/ 0 w 17"/>
                  <a:gd name="T7" fmla="*/ 19 h 20"/>
                  <a:gd name="T8" fmla="*/ 0 w 17"/>
                  <a:gd name="T9" fmla="*/ 0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0"/>
                    </a:moveTo>
                    <a:lnTo>
                      <a:pt x="16" y="0"/>
                    </a:lnTo>
                    <a:lnTo>
                      <a:pt x="16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grpFill/>
              <a:ln w="126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8" name="Group 408">
            <a:extLst>
              <a:ext uri="{FF2B5EF4-FFF2-40B4-BE49-F238E27FC236}">
                <a16:creationId xmlns:a16="http://schemas.microsoft.com/office/drawing/2014/main" id="{83216644-2327-2A11-1920-F2942BC050B7}"/>
              </a:ext>
            </a:extLst>
          </p:cNvPr>
          <p:cNvGrpSpPr>
            <a:grpSpLocks/>
          </p:cNvGrpSpPr>
          <p:nvPr/>
        </p:nvGrpSpPr>
        <p:grpSpPr bwMode="auto">
          <a:xfrm>
            <a:off x="3967473" y="1812799"/>
            <a:ext cx="1086057" cy="3915443"/>
            <a:chOff x="1236" y="1138"/>
            <a:chExt cx="722" cy="2927"/>
          </a:xfrm>
        </p:grpSpPr>
        <p:grpSp>
          <p:nvGrpSpPr>
            <p:cNvPr id="20" name="Group 409">
              <a:extLst>
                <a:ext uri="{FF2B5EF4-FFF2-40B4-BE49-F238E27FC236}">
                  <a16:creationId xmlns:a16="http://schemas.microsoft.com/office/drawing/2014/main" id="{F74B9169-E029-1721-3093-6E2B98840F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36" y="1906"/>
              <a:ext cx="530" cy="462"/>
              <a:chOff x="1236" y="1906"/>
              <a:chExt cx="530" cy="462"/>
            </a:xfrm>
          </p:grpSpPr>
          <p:grpSp>
            <p:nvGrpSpPr>
              <p:cNvPr id="60" name="Group 410">
                <a:extLst>
                  <a:ext uri="{FF2B5EF4-FFF2-40B4-BE49-F238E27FC236}">
                    <a16:creationId xmlns:a16="http://schemas.microsoft.com/office/drawing/2014/main" id="{4195EAAE-4BD4-8E9E-C03D-E6CCE6C2C9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09" y="1906"/>
                <a:ext cx="257" cy="462"/>
                <a:chOff x="1509" y="1906"/>
                <a:chExt cx="257" cy="462"/>
              </a:xfrm>
            </p:grpSpPr>
            <p:sp>
              <p:nvSpPr>
                <p:cNvPr id="69" name="AutoShape 411">
                  <a:extLst>
                    <a:ext uri="{FF2B5EF4-FFF2-40B4-BE49-F238E27FC236}">
                      <a16:creationId xmlns:a16="http://schemas.microsoft.com/office/drawing/2014/main" id="{4B5959F3-2156-FC69-C97A-E66415741A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606" y="1906"/>
                  <a:ext cx="160" cy="463"/>
                </a:xfrm>
                <a:custGeom>
                  <a:avLst/>
                  <a:gdLst>
                    <a:gd name="T0" fmla="*/ 0 w 21600"/>
                    <a:gd name="T1" fmla="*/ 0 h 41962"/>
                    <a:gd name="T2" fmla="*/ 0 w 21600"/>
                    <a:gd name="T3" fmla="*/ 0 h 41962"/>
                    <a:gd name="T4" fmla="*/ 0 w 21600"/>
                    <a:gd name="T5" fmla="*/ 0 h 41962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62"/>
                    <a:gd name="T11" fmla="*/ 21600 w 21600"/>
                    <a:gd name="T12" fmla="*/ 41962 h 419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62" fill="none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</a:path>
                    <a:path w="21600" h="41962" stroke="0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  <a:lnTo>
                        <a:pt x="21600" y="21166"/>
                      </a:lnTo>
                      <a:lnTo>
                        <a:pt x="15761" y="4196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0" name="AutoShape 412">
                  <a:extLst>
                    <a:ext uri="{FF2B5EF4-FFF2-40B4-BE49-F238E27FC236}">
                      <a16:creationId xmlns:a16="http://schemas.microsoft.com/office/drawing/2014/main" id="{51BDFE84-332D-B382-3B23-11D17A2195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62" y="1935"/>
                  <a:ext cx="138" cy="399"/>
                </a:xfrm>
                <a:custGeom>
                  <a:avLst/>
                  <a:gdLst>
                    <a:gd name="T0" fmla="*/ 0 w 21600"/>
                    <a:gd name="T1" fmla="*/ 0 h 41956"/>
                    <a:gd name="T2" fmla="*/ 0 w 21600"/>
                    <a:gd name="T3" fmla="*/ 0 h 41956"/>
                    <a:gd name="T4" fmla="*/ 0 w 21600"/>
                    <a:gd name="T5" fmla="*/ 0 h 419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56"/>
                    <a:gd name="T11" fmla="*/ 21600 w 21600"/>
                    <a:gd name="T12" fmla="*/ 41956 h 419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56" fill="none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</a:path>
                    <a:path w="21600" h="41956" stroke="0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  <a:lnTo>
                        <a:pt x="21600" y="21154"/>
                      </a:lnTo>
                      <a:lnTo>
                        <a:pt x="15782" y="4195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1" name="AutoShape 413">
                  <a:extLst>
                    <a:ext uri="{FF2B5EF4-FFF2-40B4-BE49-F238E27FC236}">
                      <a16:creationId xmlns:a16="http://schemas.microsoft.com/office/drawing/2014/main" id="{C172F3B8-EE4B-E275-4397-7966D6EC586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09" y="1969"/>
                  <a:ext cx="128" cy="338"/>
                </a:xfrm>
                <a:custGeom>
                  <a:avLst/>
                  <a:gdLst>
                    <a:gd name="T0" fmla="*/ 0 w 21600"/>
                    <a:gd name="T1" fmla="*/ 0 h 42053"/>
                    <a:gd name="T2" fmla="*/ 0 w 21600"/>
                    <a:gd name="T3" fmla="*/ 0 h 42053"/>
                    <a:gd name="T4" fmla="*/ 0 w 21600"/>
                    <a:gd name="T5" fmla="*/ 0 h 42053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3"/>
                    <a:gd name="T11" fmla="*/ 21600 w 21600"/>
                    <a:gd name="T12" fmla="*/ 42053 h 4205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3" fill="none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</a:path>
                    <a:path w="21600" h="42053" stroke="0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  <a:lnTo>
                        <a:pt x="21600" y="21188"/>
                      </a:lnTo>
                      <a:lnTo>
                        <a:pt x="16011" y="42052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61" name="Group 414">
                <a:extLst>
                  <a:ext uri="{FF2B5EF4-FFF2-40B4-BE49-F238E27FC236}">
                    <a16:creationId xmlns:a16="http://schemas.microsoft.com/office/drawing/2014/main" id="{34BDC7CC-7132-8D82-51AA-1AA545F384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360" y="2001"/>
                <a:ext cx="219" cy="306"/>
                <a:chOff x="1360" y="2001"/>
                <a:chExt cx="219" cy="306"/>
              </a:xfrm>
            </p:grpSpPr>
            <p:sp>
              <p:nvSpPr>
                <p:cNvPr id="66" name="AutoShape 415">
                  <a:extLst>
                    <a:ext uri="{FF2B5EF4-FFF2-40B4-BE49-F238E27FC236}">
                      <a16:creationId xmlns:a16="http://schemas.microsoft.com/office/drawing/2014/main" id="{007C944B-63B0-B2D0-9B63-26AB728F39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445" y="2001"/>
                  <a:ext cx="135" cy="307"/>
                </a:xfrm>
                <a:custGeom>
                  <a:avLst/>
                  <a:gdLst>
                    <a:gd name="T0" fmla="*/ 0 w 21600"/>
                    <a:gd name="T1" fmla="*/ 0 h 41985"/>
                    <a:gd name="T2" fmla="*/ 0 w 21600"/>
                    <a:gd name="T3" fmla="*/ 0 h 41985"/>
                    <a:gd name="T4" fmla="*/ 0 w 21600"/>
                    <a:gd name="T5" fmla="*/ 0 h 41985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85"/>
                    <a:gd name="T11" fmla="*/ 21600 w 21600"/>
                    <a:gd name="T12" fmla="*/ 41985 h 4198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85" fill="none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</a:path>
                    <a:path w="21600" h="41985" stroke="0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  <a:lnTo>
                        <a:pt x="21600" y="21170"/>
                      </a:lnTo>
                      <a:lnTo>
                        <a:pt x="15829" y="4198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67" name="AutoShape 416">
                  <a:extLst>
                    <a:ext uri="{FF2B5EF4-FFF2-40B4-BE49-F238E27FC236}">
                      <a16:creationId xmlns:a16="http://schemas.microsoft.com/office/drawing/2014/main" id="{223A8F23-6F67-F39C-5B17-E69887CE5D3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407" y="2018"/>
                  <a:ext cx="117" cy="267"/>
                </a:xfrm>
                <a:custGeom>
                  <a:avLst/>
                  <a:gdLst>
                    <a:gd name="T0" fmla="*/ 0 w 21600"/>
                    <a:gd name="T1" fmla="*/ 0 h 42056"/>
                    <a:gd name="T2" fmla="*/ 0 w 21600"/>
                    <a:gd name="T3" fmla="*/ 0 h 42056"/>
                    <a:gd name="T4" fmla="*/ 0 w 21600"/>
                    <a:gd name="T5" fmla="*/ 0 h 420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6"/>
                    <a:gd name="T11" fmla="*/ 21600 w 21600"/>
                    <a:gd name="T12" fmla="*/ 42056 h 420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6" fill="none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</a:path>
                    <a:path w="21600" h="42056" stroke="0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  <a:lnTo>
                        <a:pt x="21600" y="21183"/>
                      </a:lnTo>
                      <a:lnTo>
                        <a:pt x="16044" y="42056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68" name="AutoShape 417">
                  <a:extLst>
                    <a:ext uri="{FF2B5EF4-FFF2-40B4-BE49-F238E27FC236}">
                      <a16:creationId xmlns:a16="http://schemas.microsoft.com/office/drawing/2014/main" id="{D0D8EA5A-25C3-547D-B278-71B0DA2BC6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360" y="2043"/>
                  <a:ext cx="109" cy="224"/>
                </a:xfrm>
                <a:custGeom>
                  <a:avLst/>
                  <a:gdLst>
                    <a:gd name="T0" fmla="*/ 0 w 21600"/>
                    <a:gd name="T1" fmla="*/ 0 h 41901"/>
                    <a:gd name="T2" fmla="*/ 0 w 21600"/>
                    <a:gd name="T3" fmla="*/ 0 h 41901"/>
                    <a:gd name="T4" fmla="*/ 0 w 21600"/>
                    <a:gd name="T5" fmla="*/ 0 h 41901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01"/>
                    <a:gd name="T11" fmla="*/ 21600 w 21600"/>
                    <a:gd name="T12" fmla="*/ 41901 h 4190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01" fill="none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</a:path>
                    <a:path w="21600" h="41901" stroke="0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  <a:lnTo>
                        <a:pt x="21600" y="21158"/>
                      </a:lnTo>
                      <a:lnTo>
                        <a:pt x="15577" y="4190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62" name="AutoShape 418">
                <a:extLst>
                  <a:ext uri="{FF2B5EF4-FFF2-40B4-BE49-F238E27FC236}">
                    <a16:creationId xmlns:a16="http://schemas.microsoft.com/office/drawing/2014/main" id="{38EF94A9-71A3-F564-39E6-74CAA846C6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23" y="2055"/>
                <a:ext cx="98" cy="194"/>
              </a:xfrm>
              <a:custGeom>
                <a:avLst/>
                <a:gdLst>
                  <a:gd name="T0" fmla="*/ 0 w 21600"/>
                  <a:gd name="T1" fmla="*/ 0 h 41966"/>
                  <a:gd name="T2" fmla="*/ 0 w 21600"/>
                  <a:gd name="T3" fmla="*/ 0 h 41966"/>
                  <a:gd name="T4" fmla="*/ 0 w 21600"/>
                  <a:gd name="T5" fmla="*/ 0 h 4196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66"/>
                  <a:gd name="T11" fmla="*/ 21600 w 21600"/>
                  <a:gd name="T12" fmla="*/ 41966 h 4196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66" fill="none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</a:path>
                  <a:path w="21600" h="41966" stroke="0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  <a:lnTo>
                      <a:pt x="21600" y="21146"/>
                    </a:lnTo>
                    <a:lnTo>
                      <a:pt x="15846" y="41965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AutoShape 419">
                <a:extLst>
                  <a:ext uri="{FF2B5EF4-FFF2-40B4-BE49-F238E27FC236}">
                    <a16:creationId xmlns:a16="http://schemas.microsoft.com/office/drawing/2014/main" id="{6F769CBF-EE5A-A79A-A175-2822B76742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282" y="2067"/>
                <a:ext cx="85" cy="168"/>
              </a:xfrm>
              <a:custGeom>
                <a:avLst/>
                <a:gdLst>
                  <a:gd name="T0" fmla="*/ 0 w 21600"/>
                  <a:gd name="T1" fmla="*/ 0 h 42031"/>
                  <a:gd name="T2" fmla="*/ 0 w 21600"/>
                  <a:gd name="T3" fmla="*/ 0 h 42031"/>
                  <a:gd name="T4" fmla="*/ 0 w 21600"/>
                  <a:gd name="T5" fmla="*/ 0 h 42031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031"/>
                  <a:gd name="T11" fmla="*/ 21600 w 21600"/>
                  <a:gd name="T12" fmla="*/ 42031 h 420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031" fill="none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</a:path>
                  <a:path w="21600" h="42031" stroke="0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  <a:lnTo>
                      <a:pt x="21600" y="21176"/>
                    </a:lnTo>
                    <a:lnTo>
                      <a:pt x="15975" y="42030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AutoShape 420">
                <a:extLst>
                  <a:ext uri="{FF2B5EF4-FFF2-40B4-BE49-F238E27FC236}">
                    <a16:creationId xmlns:a16="http://schemas.microsoft.com/office/drawing/2014/main" id="{D019D9F1-E16F-5D27-F135-1298A90B71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249" y="2090"/>
                <a:ext cx="73" cy="131"/>
              </a:xfrm>
              <a:custGeom>
                <a:avLst/>
                <a:gdLst>
                  <a:gd name="T0" fmla="*/ 0 w 21600"/>
                  <a:gd name="T1" fmla="*/ 0 h 41903"/>
                  <a:gd name="T2" fmla="*/ 0 w 21600"/>
                  <a:gd name="T3" fmla="*/ 0 h 41903"/>
                  <a:gd name="T4" fmla="*/ 0 w 21600"/>
                  <a:gd name="T5" fmla="*/ 0 h 41903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03"/>
                  <a:gd name="T11" fmla="*/ 21600 w 21600"/>
                  <a:gd name="T12" fmla="*/ 41903 h 4190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03" fill="none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</a:path>
                  <a:path w="21600" h="41903" stroke="0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  <a:lnTo>
                      <a:pt x="21600" y="21152"/>
                    </a:lnTo>
                    <a:lnTo>
                      <a:pt x="15603" y="41903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AutoShape 421">
                <a:extLst>
                  <a:ext uri="{FF2B5EF4-FFF2-40B4-BE49-F238E27FC236}">
                    <a16:creationId xmlns:a16="http://schemas.microsoft.com/office/drawing/2014/main" id="{2A623EB6-AE6A-791F-5FCA-9182D7F9EF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236" y="2109"/>
                <a:ext cx="45" cy="99"/>
              </a:xfrm>
              <a:custGeom>
                <a:avLst/>
                <a:gdLst>
                  <a:gd name="T0" fmla="*/ 0 w 21600"/>
                  <a:gd name="T1" fmla="*/ 0 h 41720"/>
                  <a:gd name="T2" fmla="*/ 0 w 21600"/>
                  <a:gd name="T3" fmla="*/ 0 h 41720"/>
                  <a:gd name="T4" fmla="*/ 0 w 21600"/>
                  <a:gd name="T5" fmla="*/ 0 h 4172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720"/>
                  <a:gd name="T11" fmla="*/ 21600 w 21600"/>
                  <a:gd name="T12" fmla="*/ 41720 h 417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720" fill="none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</a:path>
                  <a:path w="21600" h="41720" stroke="0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  <a:lnTo>
                      <a:pt x="21600" y="21054"/>
                    </a:lnTo>
                    <a:lnTo>
                      <a:pt x="15316" y="41719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" name="Group 422">
              <a:extLst>
                <a:ext uri="{FF2B5EF4-FFF2-40B4-BE49-F238E27FC236}">
                  <a16:creationId xmlns:a16="http://schemas.microsoft.com/office/drawing/2014/main" id="{5CB9E59A-D4E2-06B8-6298-AFC5EE0982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28" y="1138"/>
              <a:ext cx="530" cy="462"/>
              <a:chOff x="1428" y="1138"/>
              <a:chExt cx="530" cy="462"/>
            </a:xfrm>
          </p:grpSpPr>
          <p:grpSp>
            <p:nvGrpSpPr>
              <p:cNvPr id="48" name="Group 423">
                <a:extLst>
                  <a:ext uri="{FF2B5EF4-FFF2-40B4-BE49-F238E27FC236}">
                    <a16:creationId xmlns:a16="http://schemas.microsoft.com/office/drawing/2014/main" id="{355C4D28-8217-3B7C-E378-0B75D625C9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01" y="1138"/>
                <a:ext cx="257" cy="462"/>
                <a:chOff x="1701" y="1138"/>
                <a:chExt cx="257" cy="462"/>
              </a:xfrm>
            </p:grpSpPr>
            <p:sp>
              <p:nvSpPr>
                <p:cNvPr id="57" name="AutoShape 424">
                  <a:extLst>
                    <a:ext uri="{FF2B5EF4-FFF2-40B4-BE49-F238E27FC236}">
                      <a16:creationId xmlns:a16="http://schemas.microsoft.com/office/drawing/2014/main" id="{4950841A-585A-94FD-13A1-F28BE36507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798" y="1138"/>
                  <a:ext cx="160" cy="463"/>
                </a:xfrm>
                <a:custGeom>
                  <a:avLst/>
                  <a:gdLst>
                    <a:gd name="T0" fmla="*/ 0 w 21600"/>
                    <a:gd name="T1" fmla="*/ 0 h 41962"/>
                    <a:gd name="T2" fmla="*/ 0 w 21600"/>
                    <a:gd name="T3" fmla="*/ 0 h 41962"/>
                    <a:gd name="T4" fmla="*/ 0 w 21600"/>
                    <a:gd name="T5" fmla="*/ 0 h 41962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62"/>
                    <a:gd name="T11" fmla="*/ 21600 w 21600"/>
                    <a:gd name="T12" fmla="*/ 41962 h 419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62" fill="none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</a:path>
                    <a:path w="21600" h="41962" stroke="0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  <a:lnTo>
                        <a:pt x="21600" y="21166"/>
                      </a:lnTo>
                      <a:lnTo>
                        <a:pt x="15761" y="4196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8" name="AutoShape 425">
                  <a:extLst>
                    <a:ext uri="{FF2B5EF4-FFF2-40B4-BE49-F238E27FC236}">
                      <a16:creationId xmlns:a16="http://schemas.microsoft.com/office/drawing/2014/main" id="{984040DA-845D-DA5B-8086-0AD20167CDC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754" y="1167"/>
                  <a:ext cx="138" cy="399"/>
                </a:xfrm>
                <a:custGeom>
                  <a:avLst/>
                  <a:gdLst>
                    <a:gd name="T0" fmla="*/ 0 w 21600"/>
                    <a:gd name="T1" fmla="*/ 0 h 41956"/>
                    <a:gd name="T2" fmla="*/ 0 w 21600"/>
                    <a:gd name="T3" fmla="*/ 0 h 41956"/>
                    <a:gd name="T4" fmla="*/ 0 w 21600"/>
                    <a:gd name="T5" fmla="*/ 0 h 419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56"/>
                    <a:gd name="T11" fmla="*/ 21600 w 21600"/>
                    <a:gd name="T12" fmla="*/ 41956 h 419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56" fill="none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</a:path>
                    <a:path w="21600" h="41956" stroke="0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  <a:lnTo>
                        <a:pt x="21600" y="21154"/>
                      </a:lnTo>
                      <a:lnTo>
                        <a:pt x="15782" y="4195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9" name="AutoShape 426">
                  <a:extLst>
                    <a:ext uri="{FF2B5EF4-FFF2-40B4-BE49-F238E27FC236}">
                      <a16:creationId xmlns:a16="http://schemas.microsoft.com/office/drawing/2014/main" id="{D804203E-B7CA-FA0B-3220-C09EA77B67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701" y="1201"/>
                  <a:ext cx="128" cy="338"/>
                </a:xfrm>
                <a:custGeom>
                  <a:avLst/>
                  <a:gdLst>
                    <a:gd name="T0" fmla="*/ 0 w 21600"/>
                    <a:gd name="T1" fmla="*/ 0 h 42053"/>
                    <a:gd name="T2" fmla="*/ 0 w 21600"/>
                    <a:gd name="T3" fmla="*/ 0 h 42053"/>
                    <a:gd name="T4" fmla="*/ 0 w 21600"/>
                    <a:gd name="T5" fmla="*/ 0 h 42053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3"/>
                    <a:gd name="T11" fmla="*/ 21600 w 21600"/>
                    <a:gd name="T12" fmla="*/ 42053 h 4205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3" fill="none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</a:path>
                    <a:path w="21600" h="42053" stroke="0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  <a:lnTo>
                        <a:pt x="21600" y="21188"/>
                      </a:lnTo>
                      <a:lnTo>
                        <a:pt x="16011" y="42052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9" name="Group 427">
                <a:extLst>
                  <a:ext uri="{FF2B5EF4-FFF2-40B4-BE49-F238E27FC236}">
                    <a16:creationId xmlns:a16="http://schemas.microsoft.com/office/drawing/2014/main" id="{1B9A8021-C2CD-A09A-989F-511CE41E0DB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52" y="1233"/>
                <a:ext cx="219" cy="306"/>
                <a:chOff x="1552" y="1233"/>
                <a:chExt cx="219" cy="306"/>
              </a:xfrm>
            </p:grpSpPr>
            <p:sp>
              <p:nvSpPr>
                <p:cNvPr id="54" name="AutoShape 428">
                  <a:extLst>
                    <a:ext uri="{FF2B5EF4-FFF2-40B4-BE49-F238E27FC236}">
                      <a16:creationId xmlns:a16="http://schemas.microsoft.com/office/drawing/2014/main" id="{A3332684-5034-ADF9-AC2A-7777CF99E1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637" y="1233"/>
                  <a:ext cx="135" cy="307"/>
                </a:xfrm>
                <a:custGeom>
                  <a:avLst/>
                  <a:gdLst>
                    <a:gd name="T0" fmla="*/ 0 w 21600"/>
                    <a:gd name="T1" fmla="*/ 0 h 41985"/>
                    <a:gd name="T2" fmla="*/ 0 w 21600"/>
                    <a:gd name="T3" fmla="*/ 0 h 41985"/>
                    <a:gd name="T4" fmla="*/ 0 w 21600"/>
                    <a:gd name="T5" fmla="*/ 0 h 41985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85"/>
                    <a:gd name="T11" fmla="*/ 21600 w 21600"/>
                    <a:gd name="T12" fmla="*/ 41985 h 4198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85" fill="none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</a:path>
                    <a:path w="21600" h="41985" stroke="0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  <a:lnTo>
                        <a:pt x="21600" y="21170"/>
                      </a:lnTo>
                      <a:lnTo>
                        <a:pt x="15829" y="4198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5" name="AutoShape 429">
                  <a:extLst>
                    <a:ext uri="{FF2B5EF4-FFF2-40B4-BE49-F238E27FC236}">
                      <a16:creationId xmlns:a16="http://schemas.microsoft.com/office/drawing/2014/main" id="{8D3E2EBC-D03B-DE1B-768B-C3A4A83C607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99" y="1251"/>
                  <a:ext cx="117" cy="267"/>
                </a:xfrm>
                <a:custGeom>
                  <a:avLst/>
                  <a:gdLst>
                    <a:gd name="T0" fmla="*/ 0 w 21600"/>
                    <a:gd name="T1" fmla="*/ 0 h 42056"/>
                    <a:gd name="T2" fmla="*/ 0 w 21600"/>
                    <a:gd name="T3" fmla="*/ 0 h 42056"/>
                    <a:gd name="T4" fmla="*/ 0 w 21600"/>
                    <a:gd name="T5" fmla="*/ 0 h 420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6"/>
                    <a:gd name="T11" fmla="*/ 21600 w 21600"/>
                    <a:gd name="T12" fmla="*/ 42056 h 420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6" fill="none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</a:path>
                    <a:path w="21600" h="42056" stroke="0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  <a:lnTo>
                        <a:pt x="21600" y="21183"/>
                      </a:lnTo>
                      <a:lnTo>
                        <a:pt x="16044" y="42056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6" name="AutoShape 430">
                  <a:extLst>
                    <a:ext uri="{FF2B5EF4-FFF2-40B4-BE49-F238E27FC236}">
                      <a16:creationId xmlns:a16="http://schemas.microsoft.com/office/drawing/2014/main" id="{E0E864BB-1B11-8372-7967-6C74E05A463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52" y="1275"/>
                  <a:ext cx="109" cy="224"/>
                </a:xfrm>
                <a:custGeom>
                  <a:avLst/>
                  <a:gdLst>
                    <a:gd name="T0" fmla="*/ 0 w 21600"/>
                    <a:gd name="T1" fmla="*/ 0 h 41901"/>
                    <a:gd name="T2" fmla="*/ 0 w 21600"/>
                    <a:gd name="T3" fmla="*/ 0 h 41901"/>
                    <a:gd name="T4" fmla="*/ 0 w 21600"/>
                    <a:gd name="T5" fmla="*/ 0 h 41901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01"/>
                    <a:gd name="T11" fmla="*/ 21600 w 21600"/>
                    <a:gd name="T12" fmla="*/ 41901 h 4190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01" fill="none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</a:path>
                    <a:path w="21600" h="41901" stroke="0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  <a:lnTo>
                        <a:pt x="21600" y="21158"/>
                      </a:lnTo>
                      <a:lnTo>
                        <a:pt x="15577" y="4190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50" name="AutoShape 431">
                <a:extLst>
                  <a:ext uri="{FF2B5EF4-FFF2-40B4-BE49-F238E27FC236}">
                    <a16:creationId xmlns:a16="http://schemas.microsoft.com/office/drawing/2014/main" id="{83D24BFB-C703-BF2F-9B7A-614759E3B8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515" y="1287"/>
                <a:ext cx="98" cy="194"/>
              </a:xfrm>
              <a:custGeom>
                <a:avLst/>
                <a:gdLst>
                  <a:gd name="T0" fmla="*/ 0 w 21600"/>
                  <a:gd name="T1" fmla="*/ 0 h 41966"/>
                  <a:gd name="T2" fmla="*/ 0 w 21600"/>
                  <a:gd name="T3" fmla="*/ 0 h 41966"/>
                  <a:gd name="T4" fmla="*/ 0 w 21600"/>
                  <a:gd name="T5" fmla="*/ 0 h 4196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66"/>
                  <a:gd name="T11" fmla="*/ 21600 w 21600"/>
                  <a:gd name="T12" fmla="*/ 41966 h 4196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66" fill="none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</a:path>
                  <a:path w="21600" h="41966" stroke="0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  <a:lnTo>
                      <a:pt x="21600" y="21146"/>
                    </a:lnTo>
                    <a:lnTo>
                      <a:pt x="15846" y="41965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AutoShape 432">
                <a:extLst>
                  <a:ext uri="{FF2B5EF4-FFF2-40B4-BE49-F238E27FC236}">
                    <a16:creationId xmlns:a16="http://schemas.microsoft.com/office/drawing/2014/main" id="{A60D3929-E89B-B341-A1FF-93B9EC3CCA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474" y="1299"/>
                <a:ext cx="85" cy="168"/>
              </a:xfrm>
              <a:custGeom>
                <a:avLst/>
                <a:gdLst>
                  <a:gd name="T0" fmla="*/ 0 w 21600"/>
                  <a:gd name="T1" fmla="*/ 0 h 42031"/>
                  <a:gd name="T2" fmla="*/ 0 w 21600"/>
                  <a:gd name="T3" fmla="*/ 0 h 42031"/>
                  <a:gd name="T4" fmla="*/ 0 w 21600"/>
                  <a:gd name="T5" fmla="*/ 0 h 42031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031"/>
                  <a:gd name="T11" fmla="*/ 21600 w 21600"/>
                  <a:gd name="T12" fmla="*/ 42031 h 420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031" fill="none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</a:path>
                  <a:path w="21600" h="42031" stroke="0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  <a:lnTo>
                      <a:pt x="21600" y="21176"/>
                    </a:lnTo>
                    <a:lnTo>
                      <a:pt x="15975" y="42030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AutoShape 433">
                <a:extLst>
                  <a:ext uri="{FF2B5EF4-FFF2-40B4-BE49-F238E27FC236}">
                    <a16:creationId xmlns:a16="http://schemas.microsoft.com/office/drawing/2014/main" id="{A52F9B28-0A6B-BD77-2F98-86ECB63CC6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441" y="1322"/>
                <a:ext cx="73" cy="131"/>
              </a:xfrm>
              <a:custGeom>
                <a:avLst/>
                <a:gdLst>
                  <a:gd name="T0" fmla="*/ 0 w 21600"/>
                  <a:gd name="T1" fmla="*/ 0 h 41903"/>
                  <a:gd name="T2" fmla="*/ 0 w 21600"/>
                  <a:gd name="T3" fmla="*/ 0 h 41903"/>
                  <a:gd name="T4" fmla="*/ 0 w 21600"/>
                  <a:gd name="T5" fmla="*/ 0 h 41903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03"/>
                  <a:gd name="T11" fmla="*/ 21600 w 21600"/>
                  <a:gd name="T12" fmla="*/ 41903 h 4190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03" fill="none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</a:path>
                  <a:path w="21600" h="41903" stroke="0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  <a:lnTo>
                      <a:pt x="21600" y="21152"/>
                    </a:lnTo>
                    <a:lnTo>
                      <a:pt x="15603" y="41903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AutoShape 434">
                <a:extLst>
                  <a:ext uri="{FF2B5EF4-FFF2-40B4-BE49-F238E27FC236}">
                    <a16:creationId xmlns:a16="http://schemas.microsoft.com/office/drawing/2014/main" id="{8F84EBCF-34E9-DC4D-F7AD-5390364CD6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428" y="1341"/>
                <a:ext cx="45" cy="99"/>
              </a:xfrm>
              <a:custGeom>
                <a:avLst/>
                <a:gdLst>
                  <a:gd name="T0" fmla="*/ 0 w 21600"/>
                  <a:gd name="T1" fmla="*/ 0 h 41720"/>
                  <a:gd name="T2" fmla="*/ 0 w 21600"/>
                  <a:gd name="T3" fmla="*/ 0 h 41720"/>
                  <a:gd name="T4" fmla="*/ 0 w 21600"/>
                  <a:gd name="T5" fmla="*/ 0 h 4172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720"/>
                  <a:gd name="T11" fmla="*/ 21600 w 21600"/>
                  <a:gd name="T12" fmla="*/ 41720 h 417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720" fill="none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</a:path>
                  <a:path w="21600" h="41720" stroke="0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  <a:lnTo>
                      <a:pt x="21600" y="21054"/>
                    </a:lnTo>
                    <a:lnTo>
                      <a:pt x="15316" y="41719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2" name="Group 435">
              <a:extLst>
                <a:ext uri="{FF2B5EF4-FFF2-40B4-BE49-F238E27FC236}">
                  <a16:creationId xmlns:a16="http://schemas.microsoft.com/office/drawing/2014/main" id="{64AA2F79-7913-AC78-8C6B-9B9B52BE5A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4" y="2722"/>
              <a:ext cx="530" cy="462"/>
              <a:chOff x="1284" y="2722"/>
              <a:chExt cx="530" cy="462"/>
            </a:xfrm>
          </p:grpSpPr>
          <p:grpSp>
            <p:nvGrpSpPr>
              <p:cNvPr id="36" name="Group 436">
                <a:extLst>
                  <a:ext uri="{FF2B5EF4-FFF2-40B4-BE49-F238E27FC236}">
                    <a16:creationId xmlns:a16="http://schemas.microsoft.com/office/drawing/2014/main" id="{F41C383F-A36E-5ACA-208D-17698C97804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57" y="2722"/>
                <a:ext cx="257" cy="462"/>
                <a:chOff x="1557" y="2722"/>
                <a:chExt cx="257" cy="462"/>
              </a:xfrm>
            </p:grpSpPr>
            <p:sp>
              <p:nvSpPr>
                <p:cNvPr id="45" name="AutoShape 437">
                  <a:extLst>
                    <a:ext uri="{FF2B5EF4-FFF2-40B4-BE49-F238E27FC236}">
                      <a16:creationId xmlns:a16="http://schemas.microsoft.com/office/drawing/2014/main" id="{0202CCAC-BF6B-FE06-50B0-D8CF5A24D24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654" y="2722"/>
                  <a:ext cx="160" cy="463"/>
                </a:xfrm>
                <a:custGeom>
                  <a:avLst/>
                  <a:gdLst>
                    <a:gd name="T0" fmla="*/ 0 w 21600"/>
                    <a:gd name="T1" fmla="*/ 0 h 41962"/>
                    <a:gd name="T2" fmla="*/ 0 w 21600"/>
                    <a:gd name="T3" fmla="*/ 0 h 41962"/>
                    <a:gd name="T4" fmla="*/ 0 w 21600"/>
                    <a:gd name="T5" fmla="*/ 0 h 41962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62"/>
                    <a:gd name="T11" fmla="*/ 21600 w 21600"/>
                    <a:gd name="T12" fmla="*/ 41962 h 419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62" fill="none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</a:path>
                    <a:path w="21600" h="41962" stroke="0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  <a:lnTo>
                        <a:pt x="21600" y="21166"/>
                      </a:lnTo>
                      <a:lnTo>
                        <a:pt x="15761" y="4196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6" name="AutoShape 438">
                  <a:extLst>
                    <a:ext uri="{FF2B5EF4-FFF2-40B4-BE49-F238E27FC236}">
                      <a16:creationId xmlns:a16="http://schemas.microsoft.com/office/drawing/2014/main" id="{C800751C-4D65-F25A-1A9B-16AE58428C5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610" y="2751"/>
                  <a:ext cx="138" cy="399"/>
                </a:xfrm>
                <a:custGeom>
                  <a:avLst/>
                  <a:gdLst>
                    <a:gd name="T0" fmla="*/ 0 w 21600"/>
                    <a:gd name="T1" fmla="*/ 0 h 41956"/>
                    <a:gd name="T2" fmla="*/ 0 w 21600"/>
                    <a:gd name="T3" fmla="*/ 0 h 41956"/>
                    <a:gd name="T4" fmla="*/ 0 w 21600"/>
                    <a:gd name="T5" fmla="*/ 0 h 419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56"/>
                    <a:gd name="T11" fmla="*/ 21600 w 21600"/>
                    <a:gd name="T12" fmla="*/ 41956 h 419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56" fill="none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</a:path>
                    <a:path w="21600" h="41956" stroke="0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  <a:lnTo>
                        <a:pt x="21600" y="21154"/>
                      </a:lnTo>
                      <a:lnTo>
                        <a:pt x="15782" y="4195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7" name="AutoShape 439">
                  <a:extLst>
                    <a:ext uri="{FF2B5EF4-FFF2-40B4-BE49-F238E27FC236}">
                      <a16:creationId xmlns:a16="http://schemas.microsoft.com/office/drawing/2014/main" id="{B241ACBB-E637-CC1C-217C-76E1204393C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57" y="2785"/>
                  <a:ext cx="128" cy="338"/>
                </a:xfrm>
                <a:custGeom>
                  <a:avLst/>
                  <a:gdLst>
                    <a:gd name="T0" fmla="*/ 0 w 21600"/>
                    <a:gd name="T1" fmla="*/ 0 h 42053"/>
                    <a:gd name="T2" fmla="*/ 0 w 21600"/>
                    <a:gd name="T3" fmla="*/ 0 h 42053"/>
                    <a:gd name="T4" fmla="*/ 0 w 21600"/>
                    <a:gd name="T5" fmla="*/ 0 h 42053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3"/>
                    <a:gd name="T11" fmla="*/ 21600 w 21600"/>
                    <a:gd name="T12" fmla="*/ 42053 h 4205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3" fill="none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</a:path>
                    <a:path w="21600" h="42053" stroke="0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  <a:lnTo>
                        <a:pt x="21600" y="21188"/>
                      </a:lnTo>
                      <a:lnTo>
                        <a:pt x="16011" y="42052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37" name="Group 440">
                <a:extLst>
                  <a:ext uri="{FF2B5EF4-FFF2-40B4-BE49-F238E27FC236}">
                    <a16:creationId xmlns:a16="http://schemas.microsoft.com/office/drawing/2014/main" id="{B82ACCCB-458B-EE7D-242C-46B85E66025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08" y="2817"/>
                <a:ext cx="219" cy="306"/>
                <a:chOff x="1408" y="2817"/>
                <a:chExt cx="219" cy="306"/>
              </a:xfrm>
            </p:grpSpPr>
            <p:sp>
              <p:nvSpPr>
                <p:cNvPr id="42" name="AutoShape 441">
                  <a:extLst>
                    <a:ext uri="{FF2B5EF4-FFF2-40B4-BE49-F238E27FC236}">
                      <a16:creationId xmlns:a16="http://schemas.microsoft.com/office/drawing/2014/main" id="{302B0346-2861-BE5F-06E4-A47AD17719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493" y="2817"/>
                  <a:ext cx="135" cy="307"/>
                </a:xfrm>
                <a:custGeom>
                  <a:avLst/>
                  <a:gdLst>
                    <a:gd name="T0" fmla="*/ 0 w 21600"/>
                    <a:gd name="T1" fmla="*/ 0 h 41985"/>
                    <a:gd name="T2" fmla="*/ 0 w 21600"/>
                    <a:gd name="T3" fmla="*/ 0 h 41985"/>
                    <a:gd name="T4" fmla="*/ 0 w 21600"/>
                    <a:gd name="T5" fmla="*/ 0 h 41985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85"/>
                    <a:gd name="T11" fmla="*/ 21600 w 21600"/>
                    <a:gd name="T12" fmla="*/ 41985 h 4198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85" fill="none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</a:path>
                    <a:path w="21600" h="41985" stroke="0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  <a:lnTo>
                        <a:pt x="21600" y="21170"/>
                      </a:lnTo>
                      <a:lnTo>
                        <a:pt x="15829" y="4198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3" name="AutoShape 442">
                  <a:extLst>
                    <a:ext uri="{FF2B5EF4-FFF2-40B4-BE49-F238E27FC236}">
                      <a16:creationId xmlns:a16="http://schemas.microsoft.com/office/drawing/2014/main" id="{2564963B-3193-47F3-9BB5-9AFA6C1ACB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455" y="2835"/>
                  <a:ext cx="117" cy="267"/>
                </a:xfrm>
                <a:custGeom>
                  <a:avLst/>
                  <a:gdLst>
                    <a:gd name="T0" fmla="*/ 0 w 21600"/>
                    <a:gd name="T1" fmla="*/ 0 h 42056"/>
                    <a:gd name="T2" fmla="*/ 0 w 21600"/>
                    <a:gd name="T3" fmla="*/ 0 h 42056"/>
                    <a:gd name="T4" fmla="*/ 0 w 21600"/>
                    <a:gd name="T5" fmla="*/ 0 h 420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6"/>
                    <a:gd name="T11" fmla="*/ 21600 w 21600"/>
                    <a:gd name="T12" fmla="*/ 42056 h 420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6" fill="none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</a:path>
                    <a:path w="21600" h="42056" stroke="0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  <a:lnTo>
                        <a:pt x="21600" y="21183"/>
                      </a:lnTo>
                      <a:lnTo>
                        <a:pt x="16044" y="42056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4" name="AutoShape 443">
                  <a:extLst>
                    <a:ext uri="{FF2B5EF4-FFF2-40B4-BE49-F238E27FC236}">
                      <a16:creationId xmlns:a16="http://schemas.microsoft.com/office/drawing/2014/main" id="{41B685A5-3554-0932-3E89-518F8F6AE4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408" y="2859"/>
                  <a:ext cx="109" cy="224"/>
                </a:xfrm>
                <a:custGeom>
                  <a:avLst/>
                  <a:gdLst>
                    <a:gd name="T0" fmla="*/ 0 w 21600"/>
                    <a:gd name="T1" fmla="*/ 0 h 41901"/>
                    <a:gd name="T2" fmla="*/ 0 w 21600"/>
                    <a:gd name="T3" fmla="*/ 0 h 41901"/>
                    <a:gd name="T4" fmla="*/ 0 w 21600"/>
                    <a:gd name="T5" fmla="*/ 0 h 41901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01"/>
                    <a:gd name="T11" fmla="*/ 21600 w 21600"/>
                    <a:gd name="T12" fmla="*/ 41901 h 4190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01" fill="none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</a:path>
                    <a:path w="21600" h="41901" stroke="0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  <a:lnTo>
                        <a:pt x="21600" y="21158"/>
                      </a:lnTo>
                      <a:lnTo>
                        <a:pt x="15577" y="4190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38" name="AutoShape 444">
                <a:extLst>
                  <a:ext uri="{FF2B5EF4-FFF2-40B4-BE49-F238E27FC236}">
                    <a16:creationId xmlns:a16="http://schemas.microsoft.com/office/drawing/2014/main" id="{F952C9AC-601A-5472-A46B-4882D72754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71" y="2871"/>
                <a:ext cx="98" cy="194"/>
              </a:xfrm>
              <a:custGeom>
                <a:avLst/>
                <a:gdLst>
                  <a:gd name="T0" fmla="*/ 0 w 21600"/>
                  <a:gd name="T1" fmla="*/ 0 h 41966"/>
                  <a:gd name="T2" fmla="*/ 0 w 21600"/>
                  <a:gd name="T3" fmla="*/ 0 h 41966"/>
                  <a:gd name="T4" fmla="*/ 0 w 21600"/>
                  <a:gd name="T5" fmla="*/ 0 h 4196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66"/>
                  <a:gd name="T11" fmla="*/ 21600 w 21600"/>
                  <a:gd name="T12" fmla="*/ 41966 h 4196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66" fill="none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</a:path>
                  <a:path w="21600" h="41966" stroke="0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  <a:lnTo>
                      <a:pt x="21600" y="21146"/>
                    </a:lnTo>
                    <a:lnTo>
                      <a:pt x="15846" y="41965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AutoShape 445">
                <a:extLst>
                  <a:ext uri="{FF2B5EF4-FFF2-40B4-BE49-F238E27FC236}">
                    <a16:creationId xmlns:a16="http://schemas.microsoft.com/office/drawing/2014/main" id="{F20ADD40-F00E-F75C-295F-2ACE48EA44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30" y="2883"/>
                <a:ext cx="85" cy="168"/>
              </a:xfrm>
              <a:custGeom>
                <a:avLst/>
                <a:gdLst>
                  <a:gd name="T0" fmla="*/ 0 w 21600"/>
                  <a:gd name="T1" fmla="*/ 0 h 42031"/>
                  <a:gd name="T2" fmla="*/ 0 w 21600"/>
                  <a:gd name="T3" fmla="*/ 0 h 42031"/>
                  <a:gd name="T4" fmla="*/ 0 w 21600"/>
                  <a:gd name="T5" fmla="*/ 0 h 42031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031"/>
                  <a:gd name="T11" fmla="*/ 21600 w 21600"/>
                  <a:gd name="T12" fmla="*/ 42031 h 420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031" fill="none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</a:path>
                  <a:path w="21600" h="42031" stroke="0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  <a:lnTo>
                      <a:pt x="21600" y="21176"/>
                    </a:lnTo>
                    <a:lnTo>
                      <a:pt x="15975" y="42030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AutoShape 446">
                <a:extLst>
                  <a:ext uri="{FF2B5EF4-FFF2-40B4-BE49-F238E27FC236}">
                    <a16:creationId xmlns:a16="http://schemas.microsoft.com/office/drawing/2014/main" id="{426AE46B-979A-087F-2D4D-3632961D1B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297" y="2906"/>
                <a:ext cx="73" cy="131"/>
              </a:xfrm>
              <a:custGeom>
                <a:avLst/>
                <a:gdLst>
                  <a:gd name="T0" fmla="*/ 0 w 21600"/>
                  <a:gd name="T1" fmla="*/ 0 h 41903"/>
                  <a:gd name="T2" fmla="*/ 0 w 21600"/>
                  <a:gd name="T3" fmla="*/ 0 h 41903"/>
                  <a:gd name="T4" fmla="*/ 0 w 21600"/>
                  <a:gd name="T5" fmla="*/ 0 h 41903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03"/>
                  <a:gd name="T11" fmla="*/ 21600 w 21600"/>
                  <a:gd name="T12" fmla="*/ 41903 h 4190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03" fill="none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</a:path>
                  <a:path w="21600" h="41903" stroke="0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  <a:lnTo>
                      <a:pt x="21600" y="21152"/>
                    </a:lnTo>
                    <a:lnTo>
                      <a:pt x="15603" y="41903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AutoShape 447">
                <a:extLst>
                  <a:ext uri="{FF2B5EF4-FFF2-40B4-BE49-F238E27FC236}">
                    <a16:creationId xmlns:a16="http://schemas.microsoft.com/office/drawing/2014/main" id="{1798872E-9E73-1F38-903D-D121950475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284" y="2925"/>
                <a:ext cx="45" cy="99"/>
              </a:xfrm>
              <a:custGeom>
                <a:avLst/>
                <a:gdLst>
                  <a:gd name="T0" fmla="*/ 0 w 21600"/>
                  <a:gd name="T1" fmla="*/ 0 h 41720"/>
                  <a:gd name="T2" fmla="*/ 0 w 21600"/>
                  <a:gd name="T3" fmla="*/ 0 h 41720"/>
                  <a:gd name="T4" fmla="*/ 0 w 21600"/>
                  <a:gd name="T5" fmla="*/ 0 h 4172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720"/>
                  <a:gd name="T11" fmla="*/ 21600 w 21600"/>
                  <a:gd name="T12" fmla="*/ 41720 h 417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720" fill="none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</a:path>
                  <a:path w="21600" h="41720" stroke="0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  <a:lnTo>
                      <a:pt x="21600" y="21054"/>
                    </a:lnTo>
                    <a:lnTo>
                      <a:pt x="15316" y="41719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" name="Group 448">
              <a:extLst>
                <a:ext uri="{FF2B5EF4-FFF2-40B4-BE49-F238E27FC236}">
                  <a16:creationId xmlns:a16="http://schemas.microsoft.com/office/drawing/2014/main" id="{8296C1D4-182D-4C70-A27E-775A51E071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80" y="3603"/>
              <a:ext cx="530" cy="462"/>
              <a:chOff x="1380" y="3603"/>
              <a:chExt cx="530" cy="462"/>
            </a:xfrm>
          </p:grpSpPr>
          <p:grpSp>
            <p:nvGrpSpPr>
              <p:cNvPr id="24" name="Group 449">
                <a:extLst>
                  <a:ext uri="{FF2B5EF4-FFF2-40B4-BE49-F238E27FC236}">
                    <a16:creationId xmlns:a16="http://schemas.microsoft.com/office/drawing/2014/main" id="{6B566685-39D8-208C-F42C-759242A15BD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53" y="3603"/>
                <a:ext cx="257" cy="462"/>
                <a:chOff x="1653" y="3603"/>
                <a:chExt cx="257" cy="462"/>
              </a:xfrm>
            </p:grpSpPr>
            <p:sp>
              <p:nvSpPr>
                <p:cNvPr id="33" name="AutoShape 450">
                  <a:extLst>
                    <a:ext uri="{FF2B5EF4-FFF2-40B4-BE49-F238E27FC236}">
                      <a16:creationId xmlns:a16="http://schemas.microsoft.com/office/drawing/2014/main" id="{DDB6DB02-D606-7C29-CFCF-52624185DBD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750" y="3603"/>
                  <a:ext cx="160" cy="463"/>
                </a:xfrm>
                <a:custGeom>
                  <a:avLst/>
                  <a:gdLst>
                    <a:gd name="T0" fmla="*/ 0 w 21600"/>
                    <a:gd name="T1" fmla="*/ 0 h 41962"/>
                    <a:gd name="T2" fmla="*/ 0 w 21600"/>
                    <a:gd name="T3" fmla="*/ 0 h 41962"/>
                    <a:gd name="T4" fmla="*/ 0 w 21600"/>
                    <a:gd name="T5" fmla="*/ 0 h 41962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62"/>
                    <a:gd name="T11" fmla="*/ 21600 w 21600"/>
                    <a:gd name="T12" fmla="*/ 41962 h 419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62" fill="none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</a:path>
                    <a:path w="21600" h="41962" stroke="0" extrusionOk="0">
                      <a:moveTo>
                        <a:pt x="15761" y="41961"/>
                      </a:moveTo>
                      <a:cubicBezTo>
                        <a:pt x="6440" y="39344"/>
                        <a:pt x="0" y="30846"/>
                        <a:pt x="0" y="21166"/>
                      </a:cubicBezTo>
                      <a:cubicBezTo>
                        <a:pt x="-1" y="10897"/>
                        <a:pt x="7228" y="2049"/>
                        <a:pt x="17290" y="0"/>
                      </a:cubicBezTo>
                      <a:lnTo>
                        <a:pt x="21600" y="21166"/>
                      </a:lnTo>
                      <a:lnTo>
                        <a:pt x="15761" y="4196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4" name="AutoShape 451">
                  <a:extLst>
                    <a:ext uri="{FF2B5EF4-FFF2-40B4-BE49-F238E27FC236}">
                      <a16:creationId xmlns:a16="http://schemas.microsoft.com/office/drawing/2014/main" id="{602299CD-BFDE-3AAF-599E-70EA2E533A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706" y="3632"/>
                  <a:ext cx="138" cy="399"/>
                </a:xfrm>
                <a:custGeom>
                  <a:avLst/>
                  <a:gdLst>
                    <a:gd name="T0" fmla="*/ 0 w 21600"/>
                    <a:gd name="T1" fmla="*/ 0 h 41956"/>
                    <a:gd name="T2" fmla="*/ 0 w 21600"/>
                    <a:gd name="T3" fmla="*/ 0 h 41956"/>
                    <a:gd name="T4" fmla="*/ 0 w 21600"/>
                    <a:gd name="T5" fmla="*/ 0 h 419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56"/>
                    <a:gd name="T11" fmla="*/ 21600 w 21600"/>
                    <a:gd name="T12" fmla="*/ 41956 h 419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56" fill="none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</a:path>
                    <a:path w="21600" h="41956" stroke="0" extrusionOk="0">
                      <a:moveTo>
                        <a:pt x="15782" y="41955"/>
                      </a:moveTo>
                      <a:cubicBezTo>
                        <a:pt x="6451" y="39346"/>
                        <a:pt x="0" y="30842"/>
                        <a:pt x="0" y="21154"/>
                      </a:cubicBezTo>
                      <a:cubicBezTo>
                        <a:pt x="-1" y="10907"/>
                        <a:pt x="7198" y="2070"/>
                        <a:pt x="17233" y="-1"/>
                      </a:cubicBezTo>
                      <a:lnTo>
                        <a:pt x="21600" y="21154"/>
                      </a:lnTo>
                      <a:lnTo>
                        <a:pt x="15782" y="4195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5" name="AutoShape 452">
                  <a:extLst>
                    <a:ext uri="{FF2B5EF4-FFF2-40B4-BE49-F238E27FC236}">
                      <a16:creationId xmlns:a16="http://schemas.microsoft.com/office/drawing/2014/main" id="{85DE9A4E-7467-C792-D914-31F4E65B7D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652" y="3666"/>
                  <a:ext cx="128" cy="338"/>
                </a:xfrm>
                <a:custGeom>
                  <a:avLst/>
                  <a:gdLst>
                    <a:gd name="T0" fmla="*/ 0 w 21600"/>
                    <a:gd name="T1" fmla="*/ 0 h 42053"/>
                    <a:gd name="T2" fmla="*/ 0 w 21600"/>
                    <a:gd name="T3" fmla="*/ 0 h 42053"/>
                    <a:gd name="T4" fmla="*/ 0 w 21600"/>
                    <a:gd name="T5" fmla="*/ 0 h 42053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3"/>
                    <a:gd name="T11" fmla="*/ 21600 w 21600"/>
                    <a:gd name="T12" fmla="*/ 42053 h 4205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3" fill="none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</a:path>
                    <a:path w="21600" h="42053" stroke="0" extrusionOk="0">
                      <a:moveTo>
                        <a:pt x="16011" y="42052"/>
                      </a:moveTo>
                      <a:cubicBezTo>
                        <a:pt x="6567" y="39522"/>
                        <a:pt x="0" y="30964"/>
                        <a:pt x="0" y="21188"/>
                      </a:cubicBezTo>
                      <a:cubicBezTo>
                        <a:pt x="-1" y="10877"/>
                        <a:pt x="7287" y="2004"/>
                        <a:pt x="17401" y="0"/>
                      </a:cubicBezTo>
                      <a:lnTo>
                        <a:pt x="21600" y="21188"/>
                      </a:lnTo>
                      <a:lnTo>
                        <a:pt x="16011" y="42052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25" name="Group 453">
                <a:extLst>
                  <a:ext uri="{FF2B5EF4-FFF2-40B4-BE49-F238E27FC236}">
                    <a16:creationId xmlns:a16="http://schemas.microsoft.com/office/drawing/2014/main" id="{1AF5FD16-DC90-7074-7426-B1880E8123C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04" y="3698"/>
                <a:ext cx="219" cy="306"/>
                <a:chOff x="1504" y="3698"/>
                <a:chExt cx="219" cy="306"/>
              </a:xfrm>
            </p:grpSpPr>
            <p:sp>
              <p:nvSpPr>
                <p:cNvPr id="30" name="AutoShape 454">
                  <a:extLst>
                    <a:ext uri="{FF2B5EF4-FFF2-40B4-BE49-F238E27FC236}">
                      <a16:creationId xmlns:a16="http://schemas.microsoft.com/office/drawing/2014/main" id="{ED78AE57-9BF7-F39A-42E3-D18FA40DE0C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89" y="3698"/>
                  <a:ext cx="135" cy="307"/>
                </a:xfrm>
                <a:custGeom>
                  <a:avLst/>
                  <a:gdLst>
                    <a:gd name="T0" fmla="*/ 0 w 21600"/>
                    <a:gd name="T1" fmla="*/ 0 h 41985"/>
                    <a:gd name="T2" fmla="*/ 0 w 21600"/>
                    <a:gd name="T3" fmla="*/ 0 h 41985"/>
                    <a:gd name="T4" fmla="*/ 0 w 21600"/>
                    <a:gd name="T5" fmla="*/ 0 h 41985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85"/>
                    <a:gd name="T11" fmla="*/ 21600 w 21600"/>
                    <a:gd name="T12" fmla="*/ 41985 h 4198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85" fill="none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</a:path>
                    <a:path w="21600" h="41985" stroke="0" extrusionOk="0">
                      <a:moveTo>
                        <a:pt x="15829" y="41985"/>
                      </a:moveTo>
                      <a:cubicBezTo>
                        <a:pt x="6475" y="39391"/>
                        <a:pt x="0" y="30877"/>
                        <a:pt x="0" y="21170"/>
                      </a:cubicBezTo>
                      <a:cubicBezTo>
                        <a:pt x="-1" y="10893"/>
                        <a:pt x="7240" y="2039"/>
                        <a:pt x="17311" y="-1"/>
                      </a:cubicBezTo>
                      <a:lnTo>
                        <a:pt x="21600" y="21170"/>
                      </a:lnTo>
                      <a:lnTo>
                        <a:pt x="15829" y="41985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1" name="AutoShape 455">
                  <a:extLst>
                    <a:ext uri="{FF2B5EF4-FFF2-40B4-BE49-F238E27FC236}">
                      <a16:creationId xmlns:a16="http://schemas.microsoft.com/office/drawing/2014/main" id="{69B05C79-6F56-D37E-E8D8-1522F16881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51" y="3716"/>
                  <a:ext cx="117" cy="267"/>
                </a:xfrm>
                <a:custGeom>
                  <a:avLst/>
                  <a:gdLst>
                    <a:gd name="T0" fmla="*/ 0 w 21600"/>
                    <a:gd name="T1" fmla="*/ 0 h 42056"/>
                    <a:gd name="T2" fmla="*/ 0 w 21600"/>
                    <a:gd name="T3" fmla="*/ 0 h 42056"/>
                    <a:gd name="T4" fmla="*/ 0 w 21600"/>
                    <a:gd name="T5" fmla="*/ 0 h 42056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056"/>
                    <a:gd name="T11" fmla="*/ 21600 w 21600"/>
                    <a:gd name="T12" fmla="*/ 42056 h 420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056" fill="none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</a:path>
                    <a:path w="21600" h="42056" stroke="0" extrusionOk="0">
                      <a:moveTo>
                        <a:pt x="16044" y="42056"/>
                      </a:moveTo>
                      <a:cubicBezTo>
                        <a:pt x="6584" y="39538"/>
                        <a:pt x="0" y="30972"/>
                        <a:pt x="0" y="21183"/>
                      </a:cubicBezTo>
                      <a:cubicBezTo>
                        <a:pt x="-1" y="10882"/>
                        <a:pt x="7272" y="2015"/>
                        <a:pt x="17374" y="0"/>
                      </a:cubicBezTo>
                      <a:lnTo>
                        <a:pt x="21600" y="21183"/>
                      </a:lnTo>
                      <a:lnTo>
                        <a:pt x="16044" y="42056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" name="AutoShape 456">
                  <a:extLst>
                    <a:ext uri="{FF2B5EF4-FFF2-40B4-BE49-F238E27FC236}">
                      <a16:creationId xmlns:a16="http://schemas.microsoft.com/office/drawing/2014/main" id="{CB836569-ECC6-1262-A237-64E8EBBA4F0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1504" y="3740"/>
                  <a:ext cx="109" cy="224"/>
                </a:xfrm>
                <a:custGeom>
                  <a:avLst/>
                  <a:gdLst>
                    <a:gd name="T0" fmla="*/ 0 w 21600"/>
                    <a:gd name="T1" fmla="*/ 0 h 41901"/>
                    <a:gd name="T2" fmla="*/ 0 w 21600"/>
                    <a:gd name="T3" fmla="*/ 0 h 41901"/>
                    <a:gd name="T4" fmla="*/ 0 w 21600"/>
                    <a:gd name="T5" fmla="*/ 0 h 41901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1901"/>
                    <a:gd name="T11" fmla="*/ 21600 w 21600"/>
                    <a:gd name="T12" fmla="*/ 41901 h 4190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1901" fill="none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</a:path>
                    <a:path w="21600" h="41901" stroke="0" extrusionOk="0">
                      <a:moveTo>
                        <a:pt x="15577" y="41901"/>
                      </a:moveTo>
                      <a:cubicBezTo>
                        <a:pt x="6348" y="39222"/>
                        <a:pt x="0" y="30767"/>
                        <a:pt x="0" y="21158"/>
                      </a:cubicBezTo>
                      <a:cubicBezTo>
                        <a:pt x="-1" y="10904"/>
                        <a:pt x="7208" y="2063"/>
                        <a:pt x="17252" y="-1"/>
                      </a:cubicBezTo>
                      <a:lnTo>
                        <a:pt x="21600" y="21158"/>
                      </a:lnTo>
                      <a:lnTo>
                        <a:pt x="15577" y="41901"/>
                      </a:lnTo>
                      <a:close/>
                    </a:path>
                  </a:pathLst>
                </a:custGeom>
                <a:noFill/>
                <a:ln w="126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6" name="AutoShape 457">
                <a:extLst>
                  <a:ext uri="{FF2B5EF4-FFF2-40B4-BE49-F238E27FC236}">
                    <a16:creationId xmlns:a16="http://schemas.microsoft.com/office/drawing/2014/main" id="{87FBD20C-6691-BD29-08CE-FCD0516703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467" y="3752"/>
                <a:ext cx="98" cy="194"/>
              </a:xfrm>
              <a:custGeom>
                <a:avLst/>
                <a:gdLst>
                  <a:gd name="T0" fmla="*/ 0 w 21600"/>
                  <a:gd name="T1" fmla="*/ 0 h 41966"/>
                  <a:gd name="T2" fmla="*/ 0 w 21600"/>
                  <a:gd name="T3" fmla="*/ 0 h 41966"/>
                  <a:gd name="T4" fmla="*/ 0 w 21600"/>
                  <a:gd name="T5" fmla="*/ 0 h 4196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66"/>
                  <a:gd name="T11" fmla="*/ 21600 w 21600"/>
                  <a:gd name="T12" fmla="*/ 41966 h 4196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66" fill="none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</a:path>
                  <a:path w="21600" h="41966" stroke="0" extrusionOk="0">
                    <a:moveTo>
                      <a:pt x="15846" y="41965"/>
                    </a:moveTo>
                    <a:cubicBezTo>
                      <a:pt x="6483" y="39378"/>
                      <a:pt x="0" y="30859"/>
                      <a:pt x="0" y="21146"/>
                    </a:cubicBezTo>
                    <a:cubicBezTo>
                      <a:pt x="-1" y="10914"/>
                      <a:pt x="7178" y="2085"/>
                      <a:pt x="17195" y="-1"/>
                    </a:cubicBezTo>
                    <a:lnTo>
                      <a:pt x="21600" y="21146"/>
                    </a:lnTo>
                    <a:lnTo>
                      <a:pt x="15846" y="41965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AutoShape 458">
                <a:extLst>
                  <a:ext uri="{FF2B5EF4-FFF2-40B4-BE49-F238E27FC236}">
                    <a16:creationId xmlns:a16="http://schemas.microsoft.com/office/drawing/2014/main" id="{1DB80495-FAA5-798E-5CE8-21C40A01FD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426" y="3764"/>
                <a:ext cx="85" cy="168"/>
              </a:xfrm>
              <a:custGeom>
                <a:avLst/>
                <a:gdLst>
                  <a:gd name="T0" fmla="*/ 0 w 21600"/>
                  <a:gd name="T1" fmla="*/ 0 h 42031"/>
                  <a:gd name="T2" fmla="*/ 0 w 21600"/>
                  <a:gd name="T3" fmla="*/ 0 h 42031"/>
                  <a:gd name="T4" fmla="*/ 0 w 21600"/>
                  <a:gd name="T5" fmla="*/ 0 h 42031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031"/>
                  <a:gd name="T11" fmla="*/ 21600 w 21600"/>
                  <a:gd name="T12" fmla="*/ 42031 h 420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031" fill="none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</a:path>
                  <a:path w="21600" h="42031" stroke="0" extrusionOk="0">
                    <a:moveTo>
                      <a:pt x="15975" y="42030"/>
                    </a:moveTo>
                    <a:cubicBezTo>
                      <a:pt x="6548" y="39488"/>
                      <a:pt x="0" y="30939"/>
                      <a:pt x="0" y="21176"/>
                    </a:cubicBezTo>
                    <a:cubicBezTo>
                      <a:pt x="-1" y="10888"/>
                      <a:pt x="7254" y="2029"/>
                      <a:pt x="17340" y="0"/>
                    </a:cubicBezTo>
                    <a:lnTo>
                      <a:pt x="21600" y="21176"/>
                    </a:lnTo>
                    <a:lnTo>
                      <a:pt x="15975" y="42030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AutoShape 459">
                <a:extLst>
                  <a:ext uri="{FF2B5EF4-FFF2-40B4-BE49-F238E27FC236}">
                    <a16:creationId xmlns:a16="http://schemas.microsoft.com/office/drawing/2014/main" id="{C99D762A-46A6-5592-7A18-0275B0E855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93" y="3787"/>
                <a:ext cx="73" cy="131"/>
              </a:xfrm>
              <a:custGeom>
                <a:avLst/>
                <a:gdLst>
                  <a:gd name="T0" fmla="*/ 0 w 21600"/>
                  <a:gd name="T1" fmla="*/ 0 h 41903"/>
                  <a:gd name="T2" fmla="*/ 0 w 21600"/>
                  <a:gd name="T3" fmla="*/ 0 h 41903"/>
                  <a:gd name="T4" fmla="*/ 0 w 21600"/>
                  <a:gd name="T5" fmla="*/ 0 h 41903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03"/>
                  <a:gd name="T11" fmla="*/ 21600 w 21600"/>
                  <a:gd name="T12" fmla="*/ 41903 h 4190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03" fill="none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</a:path>
                  <a:path w="21600" h="41903" stroke="0" extrusionOk="0">
                    <a:moveTo>
                      <a:pt x="15603" y="41903"/>
                    </a:moveTo>
                    <a:cubicBezTo>
                      <a:pt x="6362" y="39232"/>
                      <a:pt x="0" y="30772"/>
                      <a:pt x="0" y="21152"/>
                    </a:cubicBezTo>
                    <a:cubicBezTo>
                      <a:pt x="-1" y="10910"/>
                      <a:pt x="7192" y="2076"/>
                      <a:pt x="17221" y="0"/>
                    </a:cubicBezTo>
                    <a:lnTo>
                      <a:pt x="21600" y="21152"/>
                    </a:lnTo>
                    <a:lnTo>
                      <a:pt x="15603" y="41903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AutoShape 460">
                <a:extLst>
                  <a:ext uri="{FF2B5EF4-FFF2-40B4-BE49-F238E27FC236}">
                    <a16:creationId xmlns:a16="http://schemas.microsoft.com/office/drawing/2014/main" id="{73F35688-33AB-95B6-8076-6E771A0C13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0" y="3806"/>
                <a:ext cx="45" cy="99"/>
              </a:xfrm>
              <a:custGeom>
                <a:avLst/>
                <a:gdLst>
                  <a:gd name="T0" fmla="*/ 0 w 21600"/>
                  <a:gd name="T1" fmla="*/ 0 h 41720"/>
                  <a:gd name="T2" fmla="*/ 0 w 21600"/>
                  <a:gd name="T3" fmla="*/ 0 h 41720"/>
                  <a:gd name="T4" fmla="*/ 0 w 21600"/>
                  <a:gd name="T5" fmla="*/ 0 h 4172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720"/>
                  <a:gd name="T11" fmla="*/ 21600 w 21600"/>
                  <a:gd name="T12" fmla="*/ 41720 h 417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720" fill="none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</a:path>
                  <a:path w="21600" h="41720" stroke="0" extrusionOk="0">
                    <a:moveTo>
                      <a:pt x="15316" y="41719"/>
                    </a:moveTo>
                    <a:cubicBezTo>
                      <a:pt x="6218" y="38953"/>
                      <a:pt x="0" y="30562"/>
                      <a:pt x="0" y="21054"/>
                    </a:cubicBezTo>
                    <a:cubicBezTo>
                      <a:pt x="-1" y="10983"/>
                      <a:pt x="6958" y="2249"/>
                      <a:pt x="16774" y="0"/>
                    </a:cubicBezTo>
                    <a:lnTo>
                      <a:pt x="21600" y="21054"/>
                    </a:lnTo>
                    <a:lnTo>
                      <a:pt x="15316" y="41719"/>
                    </a:lnTo>
                    <a:close/>
                  </a:path>
                </a:pathLst>
              </a:custGeom>
              <a:noFill/>
              <a:ln w="126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71" name="Freeform 1586">
            <a:extLst>
              <a:ext uri="{FF2B5EF4-FFF2-40B4-BE49-F238E27FC236}">
                <a16:creationId xmlns:a16="http://schemas.microsoft.com/office/drawing/2014/main" id="{B46FFFCA-77E7-F151-25F8-5AA9962DD47F}"/>
              </a:ext>
            </a:extLst>
          </p:cNvPr>
          <p:cNvSpPr>
            <a:spLocks/>
          </p:cNvSpPr>
          <p:nvPr/>
        </p:nvSpPr>
        <p:spPr bwMode="auto">
          <a:xfrm>
            <a:off x="3391256" y="5228603"/>
            <a:ext cx="174682" cy="312673"/>
          </a:xfrm>
          <a:custGeom>
            <a:avLst/>
            <a:gdLst>
              <a:gd name="T0" fmla="*/ 0 w 1820"/>
              <a:gd name="T1" fmla="*/ 0 h 3594"/>
              <a:gd name="T2" fmla="*/ 0 w 1820"/>
              <a:gd name="T3" fmla="*/ 0 h 3594"/>
              <a:gd name="T4" fmla="*/ 0 w 1820"/>
              <a:gd name="T5" fmla="*/ 0 h 3594"/>
              <a:gd name="T6" fmla="*/ 0 w 1820"/>
              <a:gd name="T7" fmla="*/ 0 h 3594"/>
              <a:gd name="T8" fmla="*/ 0 w 1820"/>
              <a:gd name="T9" fmla="*/ 0 h 3594"/>
              <a:gd name="T10" fmla="*/ 0 w 1820"/>
              <a:gd name="T11" fmla="*/ 0 h 3594"/>
              <a:gd name="T12" fmla="*/ 0 w 1820"/>
              <a:gd name="T13" fmla="*/ 0 h 3594"/>
              <a:gd name="T14" fmla="*/ 0 w 1820"/>
              <a:gd name="T15" fmla="*/ 0 h 3594"/>
              <a:gd name="T16" fmla="*/ 0 w 1820"/>
              <a:gd name="T17" fmla="*/ 0 h 3594"/>
              <a:gd name="T18" fmla="*/ 0 w 1820"/>
              <a:gd name="T19" fmla="*/ 0 h 3594"/>
              <a:gd name="T20" fmla="*/ 0 w 1820"/>
              <a:gd name="T21" fmla="*/ 0 h 3594"/>
              <a:gd name="T22" fmla="*/ 0 w 1820"/>
              <a:gd name="T23" fmla="*/ 0 h 3594"/>
              <a:gd name="T24" fmla="*/ 0 w 1820"/>
              <a:gd name="T25" fmla="*/ 0 h 3594"/>
              <a:gd name="T26" fmla="*/ 0 w 1820"/>
              <a:gd name="T27" fmla="*/ 0 h 3594"/>
              <a:gd name="T28" fmla="*/ 0 w 1820"/>
              <a:gd name="T29" fmla="*/ 0 h 3594"/>
              <a:gd name="T30" fmla="*/ 0 w 1820"/>
              <a:gd name="T31" fmla="*/ 0 h 3594"/>
              <a:gd name="T32" fmla="*/ 0 w 1820"/>
              <a:gd name="T33" fmla="*/ 0 h 3594"/>
              <a:gd name="T34" fmla="*/ 0 w 1820"/>
              <a:gd name="T35" fmla="*/ 0 h 3594"/>
              <a:gd name="T36" fmla="*/ 0 w 1820"/>
              <a:gd name="T37" fmla="*/ 0 h 3594"/>
              <a:gd name="T38" fmla="*/ 0 w 1820"/>
              <a:gd name="T39" fmla="*/ 0 h 3594"/>
              <a:gd name="T40" fmla="*/ 0 w 1820"/>
              <a:gd name="T41" fmla="*/ 0 h 3594"/>
              <a:gd name="T42" fmla="*/ 0 w 1820"/>
              <a:gd name="T43" fmla="*/ 0 h 3594"/>
              <a:gd name="T44" fmla="*/ 0 w 1820"/>
              <a:gd name="T45" fmla="*/ 0 h 3594"/>
              <a:gd name="T46" fmla="*/ 0 w 1820"/>
              <a:gd name="T47" fmla="*/ 0 h 3594"/>
              <a:gd name="T48" fmla="*/ 0 w 1820"/>
              <a:gd name="T49" fmla="*/ 0 h 3594"/>
              <a:gd name="T50" fmla="*/ 0 w 1820"/>
              <a:gd name="T51" fmla="*/ 0 h 3594"/>
              <a:gd name="T52" fmla="*/ 0 w 1820"/>
              <a:gd name="T53" fmla="*/ 0 h 3594"/>
              <a:gd name="T54" fmla="*/ 0 w 1820"/>
              <a:gd name="T55" fmla="*/ 0 h 3594"/>
              <a:gd name="T56" fmla="*/ 0 w 1820"/>
              <a:gd name="T57" fmla="*/ 0 h 3594"/>
              <a:gd name="T58" fmla="*/ 0 w 1820"/>
              <a:gd name="T59" fmla="*/ 0 h 3594"/>
              <a:gd name="T60" fmla="*/ 0 w 1820"/>
              <a:gd name="T61" fmla="*/ 0 h 3594"/>
              <a:gd name="T62" fmla="*/ 0 w 1820"/>
              <a:gd name="T63" fmla="*/ 0 h 3594"/>
              <a:gd name="T64" fmla="*/ 0 w 1820"/>
              <a:gd name="T65" fmla="*/ 0 h 3594"/>
              <a:gd name="T66" fmla="*/ 0 w 1820"/>
              <a:gd name="T67" fmla="*/ 0 h 3594"/>
              <a:gd name="T68" fmla="*/ 0 w 1820"/>
              <a:gd name="T69" fmla="*/ 0 h 3594"/>
              <a:gd name="T70" fmla="*/ 0 w 1820"/>
              <a:gd name="T71" fmla="*/ 0 h 3594"/>
              <a:gd name="T72" fmla="*/ 0 w 1820"/>
              <a:gd name="T73" fmla="*/ 0 h 3594"/>
              <a:gd name="T74" fmla="*/ 0 w 1820"/>
              <a:gd name="T75" fmla="*/ 0 h 3594"/>
              <a:gd name="T76" fmla="*/ 0 w 1820"/>
              <a:gd name="T77" fmla="*/ 0 h 3594"/>
              <a:gd name="T78" fmla="*/ 0 w 1820"/>
              <a:gd name="T79" fmla="*/ 0 h 3594"/>
              <a:gd name="T80" fmla="*/ 0 w 1820"/>
              <a:gd name="T81" fmla="*/ 0 h 3594"/>
              <a:gd name="T82" fmla="*/ 0 w 1820"/>
              <a:gd name="T83" fmla="*/ 0 h 3594"/>
              <a:gd name="T84" fmla="*/ 0 w 1820"/>
              <a:gd name="T85" fmla="*/ 0 h 3594"/>
              <a:gd name="T86" fmla="*/ 0 w 1820"/>
              <a:gd name="T87" fmla="*/ 0 h 3594"/>
              <a:gd name="T88" fmla="*/ 0 w 1820"/>
              <a:gd name="T89" fmla="*/ 0 h 3594"/>
              <a:gd name="T90" fmla="*/ 0 w 1820"/>
              <a:gd name="T91" fmla="*/ 0 h 3594"/>
              <a:gd name="T92" fmla="*/ 0 w 1820"/>
              <a:gd name="T93" fmla="*/ 0 h 3594"/>
              <a:gd name="T94" fmla="*/ 0 w 1820"/>
              <a:gd name="T95" fmla="*/ 0 h 3594"/>
              <a:gd name="T96" fmla="*/ 0 w 1820"/>
              <a:gd name="T97" fmla="*/ 0 h 3594"/>
              <a:gd name="T98" fmla="*/ 0 w 1820"/>
              <a:gd name="T99" fmla="*/ 0 h 3594"/>
              <a:gd name="T100" fmla="*/ 0 w 1820"/>
              <a:gd name="T101" fmla="*/ 0 h 3594"/>
              <a:gd name="T102" fmla="*/ 0 w 1820"/>
              <a:gd name="T103" fmla="*/ 0 h 3594"/>
              <a:gd name="T104" fmla="*/ 0 w 1820"/>
              <a:gd name="T105" fmla="*/ 0 h 3594"/>
              <a:gd name="T106" fmla="*/ 0 w 1820"/>
              <a:gd name="T107" fmla="*/ 0 h 3594"/>
              <a:gd name="T108" fmla="*/ 0 w 1820"/>
              <a:gd name="T109" fmla="*/ 0 h 3594"/>
              <a:gd name="T110" fmla="*/ 0 w 1820"/>
              <a:gd name="T111" fmla="*/ 0 h 3594"/>
              <a:gd name="T112" fmla="*/ 0 w 1820"/>
              <a:gd name="T113" fmla="*/ 0 h 3594"/>
              <a:gd name="T114" fmla="*/ 0 w 1820"/>
              <a:gd name="T115" fmla="*/ 0 h 3594"/>
              <a:gd name="T116" fmla="*/ 0 w 1820"/>
              <a:gd name="T117" fmla="*/ 0 h 3594"/>
              <a:gd name="T118" fmla="*/ 0 w 1820"/>
              <a:gd name="T119" fmla="*/ 0 h 3594"/>
              <a:gd name="T120" fmla="*/ 0 w 1820"/>
              <a:gd name="T121" fmla="*/ 0 h 3594"/>
              <a:gd name="T122" fmla="*/ 0 w 1820"/>
              <a:gd name="T123" fmla="*/ 0 h 3594"/>
              <a:gd name="T124" fmla="*/ 0 w 1820"/>
              <a:gd name="T125" fmla="*/ 0 h 359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820"/>
              <a:gd name="T190" fmla="*/ 0 h 3594"/>
              <a:gd name="T191" fmla="*/ 1820 w 1820"/>
              <a:gd name="T192" fmla="*/ 3594 h 3594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820" h="3594">
                <a:moveTo>
                  <a:pt x="1802" y="357"/>
                </a:moveTo>
                <a:lnTo>
                  <a:pt x="1803" y="357"/>
                </a:lnTo>
                <a:lnTo>
                  <a:pt x="1799" y="358"/>
                </a:lnTo>
                <a:lnTo>
                  <a:pt x="1791" y="359"/>
                </a:lnTo>
                <a:lnTo>
                  <a:pt x="1779" y="361"/>
                </a:lnTo>
                <a:lnTo>
                  <a:pt x="1765" y="365"/>
                </a:lnTo>
                <a:lnTo>
                  <a:pt x="1749" y="368"/>
                </a:lnTo>
                <a:lnTo>
                  <a:pt x="1734" y="371"/>
                </a:lnTo>
                <a:lnTo>
                  <a:pt x="1720" y="373"/>
                </a:lnTo>
                <a:lnTo>
                  <a:pt x="1708" y="375"/>
                </a:lnTo>
                <a:lnTo>
                  <a:pt x="1700" y="378"/>
                </a:lnTo>
                <a:lnTo>
                  <a:pt x="1698" y="378"/>
                </a:lnTo>
                <a:lnTo>
                  <a:pt x="1697" y="378"/>
                </a:lnTo>
                <a:lnTo>
                  <a:pt x="1696" y="378"/>
                </a:lnTo>
                <a:lnTo>
                  <a:pt x="1695" y="378"/>
                </a:lnTo>
                <a:lnTo>
                  <a:pt x="1694" y="379"/>
                </a:lnTo>
                <a:lnTo>
                  <a:pt x="1693" y="380"/>
                </a:lnTo>
                <a:lnTo>
                  <a:pt x="1692" y="380"/>
                </a:lnTo>
                <a:lnTo>
                  <a:pt x="1691" y="381"/>
                </a:lnTo>
                <a:lnTo>
                  <a:pt x="1690" y="383"/>
                </a:lnTo>
                <a:lnTo>
                  <a:pt x="1689" y="384"/>
                </a:lnTo>
                <a:lnTo>
                  <a:pt x="1687" y="385"/>
                </a:lnTo>
                <a:lnTo>
                  <a:pt x="1471" y="424"/>
                </a:lnTo>
                <a:lnTo>
                  <a:pt x="1472" y="418"/>
                </a:lnTo>
                <a:lnTo>
                  <a:pt x="1472" y="411"/>
                </a:lnTo>
                <a:lnTo>
                  <a:pt x="1473" y="405"/>
                </a:lnTo>
                <a:lnTo>
                  <a:pt x="1474" y="398"/>
                </a:lnTo>
                <a:lnTo>
                  <a:pt x="1474" y="392"/>
                </a:lnTo>
                <a:lnTo>
                  <a:pt x="1475" y="385"/>
                </a:lnTo>
                <a:lnTo>
                  <a:pt x="1476" y="379"/>
                </a:lnTo>
                <a:lnTo>
                  <a:pt x="1478" y="372"/>
                </a:lnTo>
                <a:lnTo>
                  <a:pt x="1478" y="366"/>
                </a:lnTo>
                <a:lnTo>
                  <a:pt x="1479" y="359"/>
                </a:lnTo>
                <a:lnTo>
                  <a:pt x="1413" y="370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3"/>
                </a:lnTo>
                <a:lnTo>
                  <a:pt x="1408" y="433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3"/>
                </a:lnTo>
                <a:lnTo>
                  <a:pt x="1408" y="433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3"/>
                </a:lnTo>
                <a:lnTo>
                  <a:pt x="1408" y="433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4"/>
                </a:lnTo>
                <a:lnTo>
                  <a:pt x="1406" y="435"/>
                </a:lnTo>
                <a:lnTo>
                  <a:pt x="1407" y="435"/>
                </a:lnTo>
                <a:lnTo>
                  <a:pt x="1406" y="435"/>
                </a:lnTo>
                <a:lnTo>
                  <a:pt x="1407" y="435"/>
                </a:lnTo>
                <a:lnTo>
                  <a:pt x="1406" y="435"/>
                </a:lnTo>
                <a:lnTo>
                  <a:pt x="1406" y="436"/>
                </a:lnTo>
                <a:lnTo>
                  <a:pt x="1407" y="436"/>
                </a:lnTo>
                <a:lnTo>
                  <a:pt x="1406" y="436"/>
                </a:lnTo>
                <a:lnTo>
                  <a:pt x="1406" y="437"/>
                </a:lnTo>
                <a:lnTo>
                  <a:pt x="1406" y="439"/>
                </a:lnTo>
                <a:lnTo>
                  <a:pt x="1406" y="437"/>
                </a:lnTo>
                <a:lnTo>
                  <a:pt x="1406" y="439"/>
                </a:lnTo>
                <a:lnTo>
                  <a:pt x="1406" y="440"/>
                </a:lnTo>
                <a:lnTo>
                  <a:pt x="1406" y="441"/>
                </a:lnTo>
                <a:lnTo>
                  <a:pt x="1406" y="442"/>
                </a:lnTo>
                <a:lnTo>
                  <a:pt x="1406" y="443"/>
                </a:lnTo>
                <a:lnTo>
                  <a:pt x="1400" y="443"/>
                </a:lnTo>
                <a:lnTo>
                  <a:pt x="1396" y="443"/>
                </a:lnTo>
                <a:lnTo>
                  <a:pt x="1391" y="443"/>
                </a:lnTo>
                <a:lnTo>
                  <a:pt x="1386" y="443"/>
                </a:lnTo>
                <a:lnTo>
                  <a:pt x="1383" y="443"/>
                </a:lnTo>
                <a:lnTo>
                  <a:pt x="1379" y="443"/>
                </a:lnTo>
                <a:lnTo>
                  <a:pt x="1376" y="443"/>
                </a:lnTo>
                <a:lnTo>
                  <a:pt x="1373" y="443"/>
                </a:lnTo>
                <a:lnTo>
                  <a:pt x="1372" y="443"/>
                </a:lnTo>
                <a:lnTo>
                  <a:pt x="1371" y="443"/>
                </a:lnTo>
                <a:lnTo>
                  <a:pt x="1370" y="444"/>
                </a:lnTo>
                <a:lnTo>
                  <a:pt x="1369" y="444"/>
                </a:lnTo>
                <a:lnTo>
                  <a:pt x="1368" y="444"/>
                </a:lnTo>
                <a:lnTo>
                  <a:pt x="1367" y="443"/>
                </a:lnTo>
                <a:lnTo>
                  <a:pt x="1366" y="442"/>
                </a:lnTo>
                <a:lnTo>
                  <a:pt x="1364" y="440"/>
                </a:lnTo>
                <a:lnTo>
                  <a:pt x="1364" y="436"/>
                </a:lnTo>
                <a:lnTo>
                  <a:pt x="1364" y="432"/>
                </a:lnTo>
                <a:lnTo>
                  <a:pt x="1364" y="427"/>
                </a:lnTo>
                <a:lnTo>
                  <a:pt x="1364" y="421"/>
                </a:lnTo>
                <a:lnTo>
                  <a:pt x="1366" y="415"/>
                </a:lnTo>
                <a:lnTo>
                  <a:pt x="1366" y="408"/>
                </a:lnTo>
                <a:lnTo>
                  <a:pt x="1366" y="403"/>
                </a:lnTo>
                <a:lnTo>
                  <a:pt x="1366" y="397"/>
                </a:lnTo>
                <a:lnTo>
                  <a:pt x="1367" y="393"/>
                </a:lnTo>
                <a:lnTo>
                  <a:pt x="1367" y="389"/>
                </a:lnTo>
                <a:lnTo>
                  <a:pt x="1367" y="386"/>
                </a:lnTo>
                <a:lnTo>
                  <a:pt x="1367" y="385"/>
                </a:lnTo>
                <a:lnTo>
                  <a:pt x="1408" y="307"/>
                </a:lnTo>
                <a:lnTo>
                  <a:pt x="1421" y="305"/>
                </a:lnTo>
                <a:lnTo>
                  <a:pt x="1413" y="370"/>
                </a:lnTo>
                <a:lnTo>
                  <a:pt x="1479" y="359"/>
                </a:lnTo>
                <a:lnTo>
                  <a:pt x="1480" y="352"/>
                </a:lnTo>
                <a:lnTo>
                  <a:pt x="1481" y="343"/>
                </a:lnTo>
                <a:lnTo>
                  <a:pt x="1481" y="335"/>
                </a:lnTo>
                <a:lnTo>
                  <a:pt x="1482" y="328"/>
                </a:lnTo>
                <a:lnTo>
                  <a:pt x="1482" y="321"/>
                </a:lnTo>
                <a:lnTo>
                  <a:pt x="1483" y="313"/>
                </a:lnTo>
                <a:lnTo>
                  <a:pt x="1483" y="307"/>
                </a:lnTo>
                <a:lnTo>
                  <a:pt x="1484" y="302"/>
                </a:lnTo>
                <a:lnTo>
                  <a:pt x="1484" y="296"/>
                </a:lnTo>
                <a:lnTo>
                  <a:pt x="1484" y="292"/>
                </a:lnTo>
                <a:lnTo>
                  <a:pt x="1484" y="278"/>
                </a:lnTo>
                <a:lnTo>
                  <a:pt x="1481" y="268"/>
                </a:lnTo>
                <a:lnTo>
                  <a:pt x="1475" y="261"/>
                </a:lnTo>
                <a:lnTo>
                  <a:pt x="1469" y="257"/>
                </a:lnTo>
                <a:lnTo>
                  <a:pt x="1461" y="254"/>
                </a:lnTo>
                <a:lnTo>
                  <a:pt x="1454" y="253"/>
                </a:lnTo>
                <a:lnTo>
                  <a:pt x="1446" y="254"/>
                </a:lnTo>
                <a:lnTo>
                  <a:pt x="1439" y="254"/>
                </a:lnTo>
                <a:lnTo>
                  <a:pt x="1436" y="255"/>
                </a:lnTo>
                <a:lnTo>
                  <a:pt x="1434" y="255"/>
                </a:lnTo>
                <a:lnTo>
                  <a:pt x="1434" y="256"/>
                </a:lnTo>
                <a:lnTo>
                  <a:pt x="1434" y="257"/>
                </a:lnTo>
                <a:lnTo>
                  <a:pt x="1434" y="258"/>
                </a:lnTo>
                <a:lnTo>
                  <a:pt x="1432" y="253"/>
                </a:lnTo>
                <a:lnTo>
                  <a:pt x="1429" y="249"/>
                </a:lnTo>
                <a:lnTo>
                  <a:pt x="1425" y="247"/>
                </a:lnTo>
                <a:lnTo>
                  <a:pt x="1422" y="246"/>
                </a:lnTo>
                <a:lnTo>
                  <a:pt x="1419" y="245"/>
                </a:lnTo>
                <a:lnTo>
                  <a:pt x="1416" y="246"/>
                </a:lnTo>
                <a:lnTo>
                  <a:pt x="1412" y="246"/>
                </a:lnTo>
                <a:lnTo>
                  <a:pt x="1410" y="246"/>
                </a:lnTo>
                <a:lnTo>
                  <a:pt x="1409" y="247"/>
                </a:lnTo>
                <a:lnTo>
                  <a:pt x="1408" y="247"/>
                </a:lnTo>
                <a:lnTo>
                  <a:pt x="1322" y="396"/>
                </a:lnTo>
                <a:lnTo>
                  <a:pt x="882" y="451"/>
                </a:lnTo>
                <a:lnTo>
                  <a:pt x="880" y="449"/>
                </a:lnTo>
                <a:lnTo>
                  <a:pt x="879" y="447"/>
                </a:lnTo>
                <a:lnTo>
                  <a:pt x="878" y="445"/>
                </a:lnTo>
                <a:lnTo>
                  <a:pt x="878" y="443"/>
                </a:lnTo>
                <a:lnTo>
                  <a:pt x="877" y="441"/>
                </a:lnTo>
                <a:lnTo>
                  <a:pt x="876" y="439"/>
                </a:lnTo>
                <a:lnTo>
                  <a:pt x="875" y="436"/>
                </a:lnTo>
                <a:lnTo>
                  <a:pt x="874" y="434"/>
                </a:lnTo>
                <a:lnTo>
                  <a:pt x="872" y="432"/>
                </a:lnTo>
                <a:lnTo>
                  <a:pt x="871" y="430"/>
                </a:lnTo>
                <a:lnTo>
                  <a:pt x="821" y="448"/>
                </a:lnTo>
                <a:lnTo>
                  <a:pt x="821" y="461"/>
                </a:lnTo>
                <a:lnTo>
                  <a:pt x="817" y="461"/>
                </a:lnTo>
                <a:lnTo>
                  <a:pt x="813" y="462"/>
                </a:lnTo>
                <a:lnTo>
                  <a:pt x="808" y="462"/>
                </a:lnTo>
                <a:lnTo>
                  <a:pt x="800" y="464"/>
                </a:lnTo>
                <a:lnTo>
                  <a:pt x="792" y="465"/>
                </a:lnTo>
                <a:lnTo>
                  <a:pt x="784" y="466"/>
                </a:lnTo>
                <a:lnTo>
                  <a:pt x="774" y="467"/>
                </a:lnTo>
                <a:lnTo>
                  <a:pt x="763" y="468"/>
                </a:lnTo>
                <a:lnTo>
                  <a:pt x="752" y="470"/>
                </a:lnTo>
                <a:lnTo>
                  <a:pt x="740" y="472"/>
                </a:lnTo>
                <a:lnTo>
                  <a:pt x="740" y="471"/>
                </a:lnTo>
                <a:lnTo>
                  <a:pt x="740" y="470"/>
                </a:lnTo>
                <a:lnTo>
                  <a:pt x="741" y="469"/>
                </a:lnTo>
                <a:lnTo>
                  <a:pt x="741" y="468"/>
                </a:lnTo>
                <a:lnTo>
                  <a:pt x="741" y="467"/>
                </a:lnTo>
                <a:lnTo>
                  <a:pt x="741" y="466"/>
                </a:lnTo>
                <a:lnTo>
                  <a:pt x="742" y="465"/>
                </a:lnTo>
                <a:lnTo>
                  <a:pt x="742" y="464"/>
                </a:lnTo>
                <a:lnTo>
                  <a:pt x="742" y="462"/>
                </a:lnTo>
                <a:lnTo>
                  <a:pt x="742" y="461"/>
                </a:lnTo>
                <a:lnTo>
                  <a:pt x="821" y="446"/>
                </a:lnTo>
                <a:lnTo>
                  <a:pt x="821" y="448"/>
                </a:lnTo>
                <a:lnTo>
                  <a:pt x="871" y="430"/>
                </a:lnTo>
                <a:lnTo>
                  <a:pt x="867" y="428"/>
                </a:lnTo>
                <a:lnTo>
                  <a:pt x="865" y="424"/>
                </a:lnTo>
                <a:lnTo>
                  <a:pt x="861" y="422"/>
                </a:lnTo>
                <a:lnTo>
                  <a:pt x="858" y="420"/>
                </a:lnTo>
                <a:lnTo>
                  <a:pt x="853" y="418"/>
                </a:lnTo>
                <a:lnTo>
                  <a:pt x="849" y="417"/>
                </a:lnTo>
                <a:lnTo>
                  <a:pt x="843" y="415"/>
                </a:lnTo>
                <a:lnTo>
                  <a:pt x="838" y="414"/>
                </a:lnTo>
                <a:lnTo>
                  <a:pt x="833" y="412"/>
                </a:lnTo>
                <a:lnTo>
                  <a:pt x="826" y="411"/>
                </a:lnTo>
                <a:lnTo>
                  <a:pt x="825" y="411"/>
                </a:lnTo>
                <a:lnTo>
                  <a:pt x="824" y="411"/>
                </a:lnTo>
                <a:lnTo>
                  <a:pt x="823" y="411"/>
                </a:lnTo>
                <a:lnTo>
                  <a:pt x="822" y="411"/>
                </a:lnTo>
                <a:lnTo>
                  <a:pt x="821" y="411"/>
                </a:lnTo>
                <a:lnTo>
                  <a:pt x="820" y="411"/>
                </a:lnTo>
                <a:lnTo>
                  <a:pt x="818" y="411"/>
                </a:lnTo>
                <a:lnTo>
                  <a:pt x="761" y="415"/>
                </a:lnTo>
                <a:lnTo>
                  <a:pt x="774" y="404"/>
                </a:lnTo>
                <a:lnTo>
                  <a:pt x="786" y="394"/>
                </a:lnTo>
                <a:lnTo>
                  <a:pt x="797" y="384"/>
                </a:lnTo>
                <a:lnTo>
                  <a:pt x="805" y="375"/>
                </a:lnTo>
                <a:lnTo>
                  <a:pt x="813" y="367"/>
                </a:lnTo>
                <a:lnTo>
                  <a:pt x="820" y="360"/>
                </a:lnTo>
                <a:lnTo>
                  <a:pt x="825" y="355"/>
                </a:lnTo>
                <a:lnTo>
                  <a:pt x="828" y="350"/>
                </a:lnTo>
                <a:lnTo>
                  <a:pt x="830" y="347"/>
                </a:lnTo>
                <a:lnTo>
                  <a:pt x="832" y="346"/>
                </a:lnTo>
                <a:lnTo>
                  <a:pt x="835" y="344"/>
                </a:lnTo>
                <a:lnTo>
                  <a:pt x="837" y="342"/>
                </a:lnTo>
                <a:lnTo>
                  <a:pt x="837" y="339"/>
                </a:lnTo>
                <a:lnTo>
                  <a:pt x="837" y="334"/>
                </a:lnTo>
                <a:lnTo>
                  <a:pt x="836" y="330"/>
                </a:lnTo>
                <a:lnTo>
                  <a:pt x="834" y="325"/>
                </a:lnTo>
                <a:lnTo>
                  <a:pt x="830" y="320"/>
                </a:lnTo>
                <a:lnTo>
                  <a:pt x="827" y="315"/>
                </a:lnTo>
                <a:lnTo>
                  <a:pt x="823" y="308"/>
                </a:lnTo>
                <a:lnTo>
                  <a:pt x="818" y="302"/>
                </a:lnTo>
                <a:lnTo>
                  <a:pt x="814" y="294"/>
                </a:lnTo>
                <a:lnTo>
                  <a:pt x="812" y="285"/>
                </a:lnTo>
                <a:lnTo>
                  <a:pt x="809" y="275"/>
                </a:lnTo>
                <a:lnTo>
                  <a:pt x="807" y="263"/>
                </a:lnTo>
                <a:lnTo>
                  <a:pt x="804" y="252"/>
                </a:lnTo>
                <a:lnTo>
                  <a:pt x="801" y="240"/>
                </a:lnTo>
                <a:lnTo>
                  <a:pt x="798" y="228"/>
                </a:lnTo>
                <a:lnTo>
                  <a:pt x="793" y="216"/>
                </a:lnTo>
                <a:lnTo>
                  <a:pt x="787" y="204"/>
                </a:lnTo>
                <a:lnTo>
                  <a:pt x="779" y="193"/>
                </a:lnTo>
                <a:lnTo>
                  <a:pt x="772" y="183"/>
                </a:lnTo>
                <a:lnTo>
                  <a:pt x="765" y="174"/>
                </a:lnTo>
                <a:lnTo>
                  <a:pt x="761" y="166"/>
                </a:lnTo>
                <a:lnTo>
                  <a:pt x="756" y="158"/>
                </a:lnTo>
                <a:lnTo>
                  <a:pt x="753" y="149"/>
                </a:lnTo>
                <a:lnTo>
                  <a:pt x="750" y="139"/>
                </a:lnTo>
                <a:lnTo>
                  <a:pt x="747" y="130"/>
                </a:lnTo>
                <a:lnTo>
                  <a:pt x="742" y="118"/>
                </a:lnTo>
                <a:lnTo>
                  <a:pt x="737" y="104"/>
                </a:lnTo>
                <a:lnTo>
                  <a:pt x="729" y="88"/>
                </a:lnTo>
                <a:lnTo>
                  <a:pt x="721" y="72"/>
                </a:lnTo>
                <a:lnTo>
                  <a:pt x="709" y="58"/>
                </a:lnTo>
                <a:lnTo>
                  <a:pt x="696" y="46"/>
                </a:lnTo>
                <a:lnTo>
                  <a:pt x="681" y="35"/>
                </a:lnTo>
                <a:lnTo>
                  <a:pt x="667" y="26"/>
                </a:lnTo>
                <a:lnTo>
                  <a:pt x="654" y="20"/>
                </a:lnTo>
                <a:lnTo>
                  <a:pt x="642" y="14"/>
                </a:lnTo>
                <a:lnTo>
                  <a:pt x="634" y="10"/>
                </a:lnTo>
                <a:lnTo>
                  <a:pt x="627" y="8"/>
                </a:lnTo>
                <a:lnTo>
                  <a:pt x="625" y="7"/>
                </a:lnTo>
                <a:lnTo>
                  <a:pt x="602" y="2"/>
                </a:lnTo>
                <a:lnTo>
                  <a:pt x="580" y="0"/>
                </a:lnTo>
                <a:lnTo>
                  <a:pt x="559" y="0"/>
                </a:lnTo>
                <a:lnTo>
                  <a:pt x="538" y="1"/>
                </a:lnTo>
                <a:lnTo>
                  <a:pt x="519" y="4"/>
                </a:lnTo>
                <a:lnTo>
                  <a:pt x="503" y="7"/>
                </a:lnTo>
                <a:lnTo>
                  <a:pt x="490" y="10"/>
                </a:lnTo>
                <a:lnTo>
                  <a:pt x="480" y="12"/>
                </a:lnTo>
                <a:lnTo>
                  <a:pt x="474" y="14"/>
                </a:lnTo>
                <a:lnTo>
                  <a:pt x="472" y="15"/>
                </a:lnTo>
                <a:lnTo>
                  <a:pt x="468" y="15"/>
                </a:lnTo>
                <a:lnTo>
                  <a:pt x="460" y="19"/>
                </a:lnTo>
                <a:lnTo>
                  <a:pt x="448" y="24"/>
                </a:lnTo>
                <a:lnTo>
                  <a:pt x="431" y="32"/>
                </a:lnTo>
                <a:lnTo>
                  <a:pt x="414" y="42"/>
                </a:lnTo>
                <a:lnTo>
                  <a:pt x="395" y="52"/>
                </a:lnTo>
                <a:lnTo>
                  <a:pt x="378" y="67"/>
                </a:lnTo>
                <a:lnTo>
                  <a:pt x="362" y="83"/>
                </a:lnTo>
                <a:lnTo>
                  <a:pt x="348" y="101"/>
                </a:lnTo>
                <a:lnTo>
                  <a:pt x="338" y="122"/>
                </a:lnTo>
                <a:lnTo>
                  <a:pt x="338" y="123"/>
                </a:lnTo>
                <a:lnTo>
                  <a:pt x="336" y="128"/>
                </a:lnTo>
                <a:lnTo>
                  <a:pt x="332" y="133"/>
                </a:lnTo>
                <a:lnTo>
                  <a:pt x="330" y="142"/>
                </a:lnTo>
                <a:lnTo>
                  <a:pt x="327" y="153"/>
                </a:lnTo>
                <a:lnTo>
                  <a:pt x="324" y="164"/>
                </a:lnTo>
                <a:lnTo>
                  <a:pt x="321" y="179"/>
                </a:lnTo>
                <a:lnTo>
                  <a:pt x="321" y="194"/>
                </a:lnTo>
                <a:lnTo>
                  <a:pt x="323" y="211"/>
                </a:lnTo>
                <a:lnTo>
                  <a:pt x="325" y="229"/>
                </a:lnTo>
                <a:lnTo>
                  <a:pt x="326" y="231"/>
                </a:lnTo>
                <a:lnTo>
                  <a:pt x="327" y="237"/>
                </a:lnTo>
                <a:lnTo>
                  <a:pt x="328" y="246"/>
                </a:lnTo>
                <a:lnTo>
                  <a:pt x="330" y="258"/>
                </a:lnTo>
                <a:lnTo>
                  <a:pt x="331" y="271"/>
                </a:lnTo>
                <a:lnTo>
                  <a:pt x="332" y="284"/>
                </a:lnTo>
                <a:lnTo>
                  <a:pt x="332" y="296"/>
                </a:lnTo>
                <a:lnTo>
                  <a:pt x="331" y="308"/>
                </a:lnTo>
                <a:lnTo>
                  <a:pt x="328" y="317"/>
                </a:lnTo>
                <a:lnTo>
                  <a:pt x="323" y="323"/>
                </a:lnTo>
                <a:lnTo>
                  <a:pt x="323" y="328"/>
                </a:lnTo>
                <a:lnTo>
                  <a:pt x="325" y="340"/>
                </a:lnTo>
                <a:lnTo>
                  <a:pt x="327" y="357"/>
                </a:lnTo>
                <a:lnTo>
                  <a:pt x="330" y="379"/>
                </a:lnTo>
                <a:lnTo>
                  <a:pt x="334" y="404"/>
                </a:lnTo>
                <a:lnTo>
                  <a:pt x="339" y="428"/>
                </a:lnTo>
                <a:lnTo>
                  <a:pt x="344" y="451"/>
                </a:lnTo>
                <a:lnTo>
                  <a:pt x="349" y="469"/>
                </a:lnTo>
                <a:lnTo>
                  <a:pt x="354" y="483"/>
                </a:lnTo>
                <a:lnTo>
                  <a:pt x="360" y="490"/>
                </a:lnTo>
                <a:lnTo>
                  <a:pt x="360" y="491"/>
                </a:lnTo>
                <a:lnTo>
                  <a:pt x="361" y="491"/>
                </a:lnTo>
                <a:lnTo>
                  <a:pt x="361" y="490"/>
                </a:lnTo>
                <a:lnTo>
                  <a:pt x="362" y="490"/>
                </a:lnTo>
                <a:lnTo>
                  <a:pt x="369" y="493"/>
                </a:lnTo>
                <a:lnTo>
                  <a:pt x="377" y="494"/>
                </a:lnTo>
                <a:lnTo>
                  <a:pt x="383" y="493"/>
                </a:lnTo>
                <a:lnTo>
                  <a:pt x="390" y="491"/>
                </a:lnTo>
                <a:lnTo>
                  <a:pt x="396" y="488"/>
                </a:lnTo>
                <a:lnTo>
                  <a:pt x="403" y="483"/>
                </a:lnTo>
                <a:lnTo>
                  <a:pt x="410" y="479"/>
                </a:lnTo>
                <a:lnTo>
                  <a:pt x="415" y="474"/>
                </a:lnTo>
                <a:lnTo>
                  <a:pt x="422" y="470"/>
                </a:lnTo>
                <a:lnTo>
                  <a:pt x="427" y="467"/>
                </a:lnTo>
                <a:lnTo>
                  <a:pt x="429" y="472"/>
                </a:lnTo>
                <a:lnTo>
                  <a:pt x="432" y="479"/>
                </a:lnTo>
                <a:lnTo>
                  <a:pt x="436" y="485"/>
                </a:lnTo>
                <a:lnTo>
                  <a:pt x="440" y="492"/>
                </a:lnTo>
                <a:lnTo>
                  <a:pt x="444" y="499"/>
                </a:lnTo>
                <a:lnTo>
                  <a:pt x="449" y="506"/>
                </a:lnTo>
                <a:lnTo>
                  <a:pt x="453" y="514"/>
                </a:lnTo>
                <a:lnTo>
                  <a:pt x="457" y="520"/>
                </a:lnTo>
                <a:lnTo>
                  <a:pt x="462" y="526"/>
                </a:lnTo>
                <a:lnTo>
                  <a:pt x="466" y="532"/>
                </a:lnTo>
                <a:lnTo>
                  <a:pt x="467" y="533"/>
                </a:lnTo>
                <a:lnTo>
                  <a:pt x="468" y="534"/>
                </a:lnTo>
                <a:lnTo>
                  <a:pt x="469" y="535"/>
                </a:lnTo>
                <a:lnTo>
                  <a:pt x="470" y="538"/>
                </a:lnTo>
                <a:lnTo>
                  <a:pt x="472" y="539"/>
                </a:lnTo>
                <a:lnTo>
                  <a:pt x="473" y="540"/>
                </a:lnTo>
                <a:lnTo>
                  <a:pt x="474" y="541"/>
                </a:lnTo>
                <a:lnTo>
                  <a:pt x="475" y="542"/>
                </a:lnTo>
                <a:lnTo>
                  <a:pt x="476" y="544"/>
                </a:lnTo>
                <a:lnTo>
                  <a:pt x="476" y="545"/>
                </a:lnTo>
                <a:lnTo>
                  <a:pt x="468" y="547"/>
                </a:lnTo>
                <a:lnTo>
                  <a:pt x="462" y="551"/>
                </a:lnTo>
                <a:lnTo>
                  <a:pt x="456" y="555"/>
                </a:lnTo>
                <a:lnTo>
                  <a:pt x="452" y="560"/>
                </a:lnTo>
                <a:lnTo>
                  <a:pt x="448" y="565"/>
                </a:lnTo>
                <a:lnTo>
                  <a:pt x="444" y="570"/>
                </a:lnTo>
                <a:lnTo>
                  <a:pt x="441" y="575"/>
                </a:lnTo>
                <a:lnTo>
                  <a:pt x="438" y="579"/>
                </a:lnTo>
                <a:lnTo>
                  <a:pt x="436" y="581"/>
                </a:lnTo>
                <a:lnTo>
                  <a:pt x="432" y="581"/>
                </a:lnTo>
                <a:lnTo>
                  <a:pt x="428" y="582"/>
                </a:lnTo>
                <a:lnTo>
                  <a:pt x="424" y="583"/>
                </a:lnTo>
                <a:lnTo>
                  <a:pt x="420" y="584"/>
                </a:lnTo>
                <a:lnTo>
                  <a:pt x="416" y="585"/>
                </a:lnTo>
                <a:lnTo>
                  <a:pt x="413" y="588"/>
                </a:lnTo>
                <a:lnTo>
                  <a:pt x="410" y="589"/>
                </a:lnTo>
                <a:lnTo>
                  <a:pt x="407" y="590"/>
                </a:lnTo>
                <a:lnTo>
                  <a:pt x="405" y="591"/>
                </a:lnTo>
                <a:lnTo>
                  <a:pt x="404" y="592"/>
                </a:lnTo>
                <a:lnTo>
                  <a:pt x="403" y="592"/>
                </a:lnTo>
                <a:lnTo>
                  <a:pt x="401" y="592"/>
                </a:lnTo>
                <a:lnTo>
                  <a:pt x="399" y="592"/>
                </a:lnTo>
                <a:lnTo>
                  <a:pt x="395" y="593"/>
                </a:lnTo>
                <a:lnTo>
                  <a:pt x="392" y="594"/>
                </a:lnTo>
                <a:lnTo>
                  <a:pt x="388" y="595"/>
                </a:lnTo>
                <a:lnTo>
                  <a:pt x="383" y="596"/>
                </a:lnTo>
                <a:lnTo>
                  <a:pt x="378" y="597"/>
                </a:lnTo>
                <a:lnTo>
                  <a:pt x="373" y="600"/>
                </a:lnTo>
                <a:lnTo>
                  <a:pt x="367" y="603"/>
                </a:lnTo>
                <a:lnTo>
                  <a:pt x="362" y="603"/>
                </a:lnTo>
                <a:lnTo>
                  <a:pt x="355" y="605"/>
                </a:lnTo>
                <a:lnTo>
                  <a:pt x="350" y="608"/>
                </a:lnTo>
                <a:lnTo>
                  <a:pt x="343" y="613"/>
                </a:lnTo>
                <a:lnTo>
                  <a:pt x="338" y="618"/>
                </a:lnTo>
                <a:lnTo>
                  <a:pt x="331" y="625"/>
                </a:lnTo>
                <a:lnTo>
                  <a:pt x="326" y="631"/>
                </a:lnTo>
                <a:lnTo>
                  <a:pt x="319" y="639"/>
                </a:lnTo>
                <a:lnTo>
                  <a:pt x="314" y="646"/>
                </a:lnTo>
                <a:lnTo>
                  <a:pt x="309" y="655"/>
                </a:lnTo>
                <a:lnTo>
                  <a:pt x="304" y="665"/>
                </a:lnTo>
                <a:lnTo>
                  <a:pt x="299" y="671"/>
                </a:lnTo>
                <a:lnTo>
                  <a:pt x="294" y="677"/>
                </a:lnTo>
                <a:lnTo>
                  <a:pt x="289" y="682"/>
                </a:lnTo>
                <a:lnTo>
                  <a:pt x="284" y="687"/>
                </a:lnTo>
                <a:lnTo>
                  <a:pt x="280" y="691"/>
                </a:lnTo>
                <a:lnTo>
                  <a:pt x="276" y="695"/>
                </a:lnTo>
                <a:lnTo>
                  <a:pt x="271" y="699"/>
                </a:lnTo>
                <a:lnTo>
                  <a:pt x="268" y="701"/>
                </a:lnTo>
                <a:lnTo>
                  <a:pt x="265" y="703"/>
                </a:lnTo>
                <a:lnTo>
                  <a:pt x="263" y="704"/>
                </a:lnTo>
                <a:lnTo>
                  <a:pt x="257" y="703"/>
                </a:lnTo>
                <a:lnTo>
                  <a:pt x="252" y="705"/>
                </a:lnTo>
                <a:lnTo>
                  <a:pt x="244" y="708"/>
                </a:lnTo>
                <a:lnTo>
                  <a:pt x="237" y="714"/>
                </a:lnTo>
                <a:lnTo>
                  <a:pt x="228" y="721"/>
                </a:lnTo>
                <a:lnTo>
                  <a:pt x="221" y="729"/>
                </a:lnTo>
                <a:lnTo>
                  <a:pt x="215" y="735"/>
                </a:lnTo>
                <a:lnTo>
                  <a:pt x="209" y="743"/>
                </a:lnTo>
                <a:lnTo>
                  <a:pt x="207" y="750"/>
                </a:lnTo>
                <a:lnTo>
                  <a:pt x="207" y="754"/>
                </a:lnTo>
                <a:lnTo>
                  <a:pt x="206" y="755"/>
                </a:lnTo>
                <a:lnTo>
                  <a:pt x="201" y="757"/>
                </a:lnTo>
                <a:lnTo>
                  <a:pt x="193" y="761"/>
                </a:lnTo>
                <a:lnTo>
                  <a:pt x="184" y="766"/>
                </a:lnTo>
                <a:lnTo>
                  <a:pt x="174" y="771"/>
                </a:lnTo>
                <a:lnTo>
                  <a:pt x="164" y="778"/>
                </a:lnTo>
                <a:lnTo>
                  <a:pt x="155" y="784"/>
                </a:lnTo>
                <a:lnTo>
                  <a:pt x="147" y="790"/>
                </a:lnTo>
                <a:lnTo>
                  <a:pt x="142" y="795"/>
                </a:lnTo>
                <a:lnTo>
                  <a:pt x="140" y="801"/>
                </a:lnTo>
                <a:lnTo>
                  <a:pt x="138" y="807"/>
                </a:lnTo>
                <a:lnTo>
                  <a:pt x="131" y="819"/>
                </a:lnTo>
                <a:lnTo>
                  <a:pt x="122" y="836"/>
                </a:lnTo>
                <a:lnTo>
                  <a:pt x="110" y="853"/>
                </a:lnTo>
                <a:lnTo>
                  <a:pt x="97" y="871"/>
                </a:lnTo>
                <a:lnTo>
                  <a:pt x="84" y="889"/>
                </a:lnTo>
                <a:lnTo>
                  <a:pt x="71" y="905"/>
                </a:lnTo>
                <a:lnTo>
                  <a:pt x="60" y="918"/>
                </a:lnTo>
                <a:lnTo>
                  <a:pt x="51" y="928"/>
                </a:lnTo>
                <a:lnTo>
                  <a:pt x="46" y="931"/>
                </a:lnTo>
                <a:lnTo>
                  <a:pt x="41" y="932"/>
                </a:lnTo>
                <a:lnTo>
                  <a:pt x="34" y="938"/>
                </a:lnTo>
                <a:lnTo>
                  <a:pt x="27" y="946"/>
                </a:lnTo>
                <a:lnTo>
                  <a:pt x="19" y="957"/>
                </a:lnTo>
                <a:lnTo>
                  <a:pt x="11" y="970"/>
                </a:lnTo>
                <a:lnTo>
                  <a:pt x="6" y="986"/>
                </a:lnTo>
                <a:lnTo>
                  <a:pt x="2" y="1003"/>
                </a:lnTo>
                <a:lnTo>
                  <a:pt x="0" y="1022"/>
                </a:lnTo>
                <a:lnTo>
                  <a:pt x="2" y="1041"/>
                </a:lnTo>
                <a:lnTo>
                  <a:pt x="6" y="1062"/>
                </a:lnTo>
                <a:lnTo>
                  <a:pt x="13" y="1081"/>
                </a:lnTo>
                <a:lnTo>
                  <a:pt x="18" y="1099"/>
                </a:lnTo>
                <a:lnTo>
                  <a:pt x="22" y="1115"/>
                </a:lnTo>
                <a:lnTo>
                  <a:pt x="27" y="1129"/>
                </a:lnTo>
                <a:lnTo>
                  <a:pt x="31" y="1141"/>
                </a:lnTo>
                <a:lnTo>
                  <a:pt x="35" y="1152"/>
                </a:lnTo>
                <a:lnTo>
                  <a:pt x="40" y="1160"/>
                </a:lnTo>
                <a:lnTo>
                  <a:pt x="46" y="1166"/>
                </a:lnTo>
                <a:lnTo>
                  <a:pt x="54" y="1171"/>
                </a:lnTo>
                <a:lnTo>
                  <a:pt x="64" y="1174"/>
                </a:lnTo>
                <a:lnTo>
                  <a:pt x="75" y="1176"/>
                </a:lnTo>
                <a:lnTo>
                  <a:pt x="82" y="1179"/>
                </a:lnTo>
                <a:lnTo>
                  <a:pt x="90" y="1182"/>
                </a:lnTo>
                <a:lnTo>
                  <a:pt x="95" y="1185"/>
                </a:lnTo>
                <a:lnTo>
                  <a:pt x="98" y="1188"/>
                </a:lnTo>
                <a:lnTo>
                  <a:pt x="102" y="1190"/>
                </a:lnTo>
                <a:lnTo>
                  <a:pt x="104" y="1192"/>
                </a:lnTo>
                <a:lnTo>
                  <a:pt x="105" y="1193"/>
                </a:lnTo>
                <a:lnTo>
                  <a:pt x="106" y="1194"/>
                </a:lnTo>
                <a:lnTo>
                  <a:pt x="224" y="1153"/>
                </a:lnTo>
                <a:lnTo>
                  <a:pt x="225" y="1153"/>
                </a:lnTo>
                <a:lnTo>
                  <a:pt x="228" y="1154"/>
                </a:lnTo>
                <a:lnTo>
                  <a:pt x="233" y="1155"/>
                </a:lnTo>
                <a:lnTo>
                  <a:pt x="241" y="1156"/>
                </a:lnTo>
                <a:lnTo>
                  <a:pt x="249" y="1157"/>
                </a:lnTo>
                <a:lnTo>
                  <a:pt x="257" y="1159"/>
                </a:lnTo>
                <a:lnTo>
                  <a:pt x="267" y="1160"/>
                </a:lnTo>
                <a:lnTo>
                  <a:pt x="276" y="1161"/>
                </a:lnTo>
                <a:lnTo>
                  <a:pt x="283" y="1161"/>
                </a:lnTo>
                <a:lnTo>
                  <a:pt x="291" y="1161"/>
                </a:lnTo>
                <a:lnTo>
                  <a:pt x="304" y="1162"/>
                </a:lnTo>
                <a:lnTo>
                  <a:pt x="316" y="1163"/>
                </a:lnTo>
                <a:lnTo>
                  <a:pt x="327" y="1165"/>
                </a:lnTo>
                <a:lnTo>
                  <a:pt x="337" y="1166"/>
                </a:lnTo>
                <a:lnTo>
                  <a:pt x="345" y="1167"/>
                </a:lnTo>
                <a:lnTo>
                  <a:pt x="352" y="1167"/>
                </a:lnTo>
                <a:lnTo>
                  <a:pt x="357" y="1165"/>
                </a:lnTo>
                <a:lnTo>
                  <a:pt x="363" y="1161"/>
                </a:lnTo>
                <a:lnTo>
                  <a:pt x="365" y="1154"/>
                </a:lnTo>
                <a:lnTo>
                  <a:pt x="367" y="1146"/>
                </a:lnTo>
                <a:lnTo>
                  <a:pt x="371" y="1137"/>
                </a:lnTo>
                <a:lnTo>
                  <a:pt x="377" y="1128"/>
                </a:lnTo>
                <a:lnTo>
                  <a:pt x="382" y="1122"/>
                </a:lnTo>
                <a:lnTo>
                  <a:pt x="388" y="1114"/>
                </a:lnTo>
                <a:lnTo>
                  <a:pt x="393" y="1109"/>
                </a:lnTo>
                <a:lnTo>
                  <a:pt x="399" y="1103"/>
                </a:lnTo>
                <a:lnTo>
                  <a:pt x="403" y="1098"/>
                </a:lnTo>
                <a:lnTo>
                  <a:pt x="408" y="1094"/>
                </a:lnTo>
                <a:lnTo>
                  <a:pt x="413" y="1090"/>
                </a:lnTo>
                <a:lnTo>
                  <a:pt x="416" y="1088"/>
                </a:lnTo>
                <a:lnTo>
                  <a:pt x="417" y="1088"/>
                </a:lnTo>
                <a:lnTo>
                  <a:pt x="417" y="1089"/>
                </a:lnTo>
                <a:lnTo>
                  <a:pt x="418" y="1090"/>
                </a:lnTo>
                <a:lnTo>
                  <a:pt x="418" y="1091"/>
                </a:lnTo>
                <a:lnTo>
                  <a:pt x="419" y="1092"/>
                </a:lnTo>
                <a:lnTo>
                  <a:pt x="420" y="1093"/>
                </a:lnTo>
                <a:lnTo>
                  <a:pt x="422" y="1094"/>
                </a:lnTo>
                <a:lnTo>
                  <a:pt x="422" y="1095"/>
                </a:lnTo>
                <a:lnTo>
                  <a:pt x="419" y="1109"/>
                </a:lnTo>
                <a:lnTo>
                  <a:pt x="416" y="1125"/>
                </a:lnTo>
                <a:lnTo>
                  <a:pt x="413" y="1144"/>
                </a:lnTo>
                <a:lnTo>
                  <a:pt x="411" y="1164"/>
                </a:lnTo>
                <a:lnTo>
                  <a:pt x="407" y="1185"/>
                </a:lnTo>
                <a:lnTo>
                  <a:pt x="406" y="1205"/>
                </a:lnTo>
                <a:lnTo>
                  <a:pt x="405" y="1224"/>
                </a:lnTo>
                <a:lnTo>
                  <a:pt x="405" y="1240"/>
                </a:lnTo>
                <a:lnTo>
                  <a:pt x="407" y="1253"/>
                </a:lnTo>
                <a:lnTo>
                  <a:pt x="411" y="1263"/>
                </a:lnTo>
                <a:lnTo>
                  <a:pt x="404" y="1268"/>
                </a:lnTo>
                <a:lnTo>
                  <a:pt x="398" y="1277"/>
                </a:lnTo>
                <a:lnTo>
                  <a:pt x="393" y="1287"/>
                </a:lnTo>
                <a:lnTo>
                  <a:pt x="391" y="1298"/>
                </a:lnTo>
                <a:lnTo>
                  <a:pt x="389" y="1309"/>
                </a:lnTo>
                <a:lnTo>
                  <a:pt x="388" y="1320"/>
                </a:lnTo>
                <a:lnTo>
                  <a:pt x="388" y="1329"/>
                </a:lnTo>
                <a:lnTo>
                  <a:pt x="388" y="1338"/>
                </a:lnTo>
                <a:lnTo>
                  <a:pt x="388" y="1343"/>
                </a:lnTo>
                <a:lnTo>
                  <a:pt x="388" y="1346"/>
                </a:lnTo>
                <a:lnTo>
                  <a:pt x="388" y="1347"/>
                </a:lnTo>
                <a:lnTo>
                  <a:pt x="388" y="1348"/>
                </a:lnTo>
                <a:lnTo>
                  <a:pt x="387" y="1349"/>
                </a:lnTo>
                <a:lnTo>
                  <a:pt x="387" y="1350"/>
                </a:lnTo>
                <a:lnTo>
                  <a:pt x="386" y="1352"/>
                </a:lnTo>
                <a:lnTo>
                  <a:pt x="385" y="1354"/>
                </a:lnTo>
                <a:lnTo>
                  <a:pt x="383" y="1358"/>
                </a:lnTo>
                <a:lnTo>
                  <a:pt x="382" y="1360"/>
                </a:lnTo>
                <a:lnTo>
                  <a:pt x="381" y="1363"/>
                </a:lnTo>
                <a:lnTo>
                  <a:pt x="380" y="1367"/>
                </a:lnTo>
                <a:lnTo>
                  <a:pt x="379" y="1366"/>
                </a:lnTo>
                <a:lnTo>
                  <a:pt x="378" y="1365"/>
                </a:lnTo>
                <a:lnTo>
                  <a:pt x="377" y="1365"/>
                </a:lnTo>
                <a:lnTo>
                  <a:pt x="376" y="1365"/>
                </a:lnTo>
                <a:lnTo>
                  <a:pt x="375" y="1364"/>
                </a:lnTo>
                <a:lnTo>
                  <a:pt x="374" y="1364"/>
                </a:lnTo>
                <a:lnTo>
                  <a:pt x="373" y="1364"/>
                </a:lnTo>
                <a:lnTo>
                  <a:pt x="360" y="1360"/>
                </a:lnTo>
                <a:lnTo>
                  <a:pt x="349" y="1357"/>
                </a:lnTo>
                <a:lnTo>
                  <a:pt x="340" y="1357"/>
                </a:lnTo>
                <a:lnTo>
                  <a:pt x="333" y="1358"/>
                </a:lnTo>
                <a:lnTo>
                  <a:pt x="328" y="1360"/>
                </a:lnTo>
                <a:lnTo>
                  <a:pt x="323" y="1363"/>
                </a:lnTo>
                <a:lnTo>
                  <a:pt x="319" y="1366"/>
                </a:lnTo>
                <a:lnTo>
                  <a:pt x="317" y="1371"/>
                </a:lnTo>
                <a:lnTo>
                  <a:pt x="314" y="1374"/>
                </a:lnTo>
                <a:lnTo>
                  <a:pt x="312" y="1377"/>
                </a:lnTo>
                <a:lnTo>
                  <a:pt x="311" y="1379"/>
                </a:lnTo>
                <a:lnTo>
                  <a:pt x="307" y="1383"/>
                </a:lnTo>
                <a:lnTo>
                  <a:pt x="304" y="1386"/>
                </a:lnTo>
                <a:lnTo>
                  <a:pt x="300" y="1390"/>
                </a:lnTo>
                <a:lnTo>
                  <a:pt x="295" y="1393"/>
                </a:lnTo>
                <a:lnTo>
                  <a:pt x="291" y="1398"/>
                </a:lnTo>
                <a:lnTo>
                  <a:pt x="287" y="1402"/>
                </a:lnTo>
                <a:lnTo>
                  <a:pt x="281" y="1407"/>
                </a:lnTo>
                <a:lnTo>
                  <a:pt x="277" y="1410"/>
                </a:lnTo>
                <a:lnTo>
                  <a:pt x="273" y="1414"/>
                </a:lnTo>
                <a:lnTo>
                  <a:pt x="270" y="1414"/>
                </a:lnTo>
                <a:lnTo>
                  <a:pt x="268" y="1414"/>
                </a:lnTo>
                <a:lnTo>
                  <a:pt x="266" y="1415"/>
                </a:lnTo>
                <a:lnTo>
                  <a:pt x="264" y="1415"/>
                </a:lnTo>
                <a:lnTo>
                  <a:pt x="262" y="1415"/>
                </a:lnTo>
                <a:lnTo>
                  <a:pt x="259" y="1416"/>
                </a:lnTo>
                <a:lnTo>
                  <a:pt x="256" y="1417"/>
                </a:lnTo>
                <a:lnTo>
                  <a:pt x="254" y="1417"/>
                </a:lnTo>
                <a:lnTo>
                  <a:pt x="252" y="1419"/>
                </a:lnTo>
                <a:lnTo>
                  <a:pt x="250" y="1420"/>
                </a:lnTo>
                <a:lnTo>
                  <a:pt x="242" y="1421"/>
                </a:lnTo>
                <a:lnTo>
                  <a:pt x="236" y="1423"/>
                </a:lnTo>
                <a:lnTo>
                  <a:pt x="229" y="1425"/>
                </a:lnTo>
                <a:lnTo>
                  <a:pt x="224" y="1427"/>
                </a:lnTo>
                <a:lnTo>
                  <a:pt x="218" y="1429"/>
                </a:lnTo>
                <a:lnTo>
                  <a:pt x="215" y="1432"/>
                </a:lnTo>
                <a:lnTo>
                  <a:pt x="211" y="1434"/>
                </a:lnTo>
                <a:lnTo>
                  <a:pt x="208" y="1435"/>
                </a:lnTo>
                <a:lnTo>
                  <a:pt x="207" y="1436"/>
                </a:lnTo>
                <a:lnTo>
                  <a:pt x="207" y="1437"/>
                </a:lnTo>
                <a:lnTo>
                  <a:pt x="208" y="1439"/>
                </a:lnTo>
                <a:lnTo>
                  <a:pt x="209" y="1444"/>
                </a:lnTo>
                <a:lnTo>
                  <a:pt x="211" y="1450"/>
                </a:lnTo>
                <a:lnTo>
                  <a:pt x="213" y="1458"/>
                </a:lnTo>
                <a:lnTo>
                  <a:pt x="215" y="1465"/>
                </a:lnTo>
                <a:lnTo>
                  <a:pt x="218" y="1474"/>
                </a:lnTo>
                <a:lnTo>
                  <a:pt x="220" y="1482"/>
                </a:lnTo>
                <a:lnTo>
                  <a:pt x="222" y="1489"/>
                </a:lnTo>
                <a:lnTo>
                  <a:pt x="225" y="1496"/>
                </a:lnTo>
                <a:lnTo>
                  <a:pt x="226" y="1500"/>
                </a:lnTo>
                <a:lnTo>
                  <a:pt x="219" y="1504"/>
                </a:lnTo>
                <a:lnTo>
                  <a:pt x="212" y="1511"/>
                </a:lnTo>
                <a:lnTo>
                  <a:pt x="204" y="1519"/>
                </a:lnTo>
                <a:lnTo>
                  <a:pt x="196" y="1527"/>
                </a:lnTo>
                <a:lnTo>
                  <a:pt x="189" y="1537"/>
                </a:lnTo>
                <a:lnTo>
                  <a:pt x="182" y="1548"/>
                </a:lnTo>
                <a:lnTo>
                  <a:pt x="178" y="1560"/>
                </a:lnTo>
                <a:lnTo>
                  <a:pt x="175" y="1572"/>
                </a:lnTo>
                <a:lnTo>
                  <a:pt x="174" y="1584"/>
                </a:lnTo>
                <a:lnTo>
                  <a:pt x="177" y="1597"/>
                </a:lnTo>
                <a:lnTo>
                  <a:pt x="180" y="1611"/>
                </a:lnTo>
                <a:lnTo>
                  <a:pt x="186" y="1627"/>
                </a:lnTo>
                <a:lnTo>
                  <a:pt x="192" y="1645"/>
                </a:lnTo>
                <a:lnTo>
                  <a:pt x="199" y="1664"/>
                </a:lnTo>
                <a:lnTo>
                  <a:pt x="206" y="1684"/>
                </a:lnTo>
                <a:lnTo>
                  <a:pt x="215" y="1705"/>
                </a:lnTo>
                <a:lnTo>
                  <a:pt x="224" y="1725"/>
                </a:lnTo>
                <a:lnTo>
                  <a:pt x="232" y="1746"/>
                </a:lnTo>
                <a:lnTo>
                  <a:pt x="241" y="1765"/>
                </a:lnTo>
                <a:lnTo>
                  <a:pt x="250" y="1785"/>
                </a:lnTo>
                <a:lnTo>
                  <a:pt x="257" y="1797"/>
                </a:lnTo>
                <a:lnTo>
                  <a:pt x="266" y="1808"/>
                </a:lnTo>
                <a:lnTo>
                  <a:pt x="277" y="1814"/>
                </a:lnTo>
                <a:lnTo>
                  <a:pt x="289" y="1820"/>
                </a:lnTo>
                <a:lnTo>
                  <a:pt x="302" y="1823"/>
                </a:lnTo>
                <a:lnTo>
                  <a:pt x="316" y="1825"/>
                </a:lnTo>
                <a:lnTo>
                  <a:pt x="331" y="1824"/>
                </a:lnTo>
                <a:lnTo>
                  <a:pt x="348" y="1823"/>
                </a:lnTo>
                <a:lnTo>
                  <a:pt x="363" y="1820"/>
                </a:lnTo>
                <a:lnTo>
                  <a:pt x="380" y="1817"/>
                </a:lnTo>
                <a:lnTo>
                  <a:pt x="379" y="1822"/>
                </a:lnTo>
                <a:lnTo>
                  <a:pt x="378" y="1829"/>
                </a:lnTo>
                <a:lnTo>
                  <a:pt x="377" y="1834"/>
                </a:lnTo>
                <a:lnTo>
                  <a:pt x="376" y="1838"/>
                </a:lnTo>
                <a:lnTo>
                  <a:pt x="375" y="1843"/>
                </a:lnTo>
                <a:lnTo>
                  <a:pt x="374" y="1847"/>
                </a:lnTo>
                <a:lnTo>
                  <a:pt x="373" y="1850"/>
                </a:lnTo>
                <a:lnTo>
                  <a:pt x="371" y="1852"/>
                </a:lnTo>
                <a:lnTo>
                  <a:pt x="370" y="1854"/>
                </a:lnTo>
                <a:lnTo>
                  <a:pt x="369" y="1855"/>
                </a:lnTo>
                <a:lnTo>
                  <a:pt x="368" y="1858"/>
                </a:lnTo>
                <a:lnTo>
                  <a:pt x="367" y="1864"/>
                </a:lnTo>
                <a:lnTo>
                  <a:pt x="366" y="1873"/>
                </a:lnTo>
                <a:lnTo>
                  <a:pt x="366" y="1885"/>
                </a:lnTo>
                <a:lnTo>
                  <a:pt x="366" y="1899"/>
                </a:lnTo>
                <a:lnTo>
                  <a:pt x="367" y="1916"/>
                </a:lnTo>
                <a:lnTo>
                  <a:pt x="369" y="1933"/>
                </a:lnTo>
                <a:lnTo>
                  <a:pt x="373" y="1951"/>
                </a:lnTo>
                <a:lnTo>
                  <a:pt x="377" y="1971"/>
                </a:lnTo>
                <a:lnTo>
                  <a:pt x="382" y="1991"/>
                </a:lnTo>
                <a:lnTo>
                  <a:pt x="391" y="2019"/>
                </a:lnTo>
                <a:lnTo>
                  <a:pt x="398" y="2047"/>
                </a:lnTo>
                <a:lnTo>
                  <a:pt x="403" y="2074"/>
                </a:lnTo>
                <a:lnTo>
                  <a:pt x="407" y="2100"/>
                </a:lnTo>
                <a:lnTo>
                  <a:pt x="411" y="2124"/>
                </a:lnTo>
                <a:lnTo>
                  <a:pt x="413" y="2146"/>
                </a:lnTo>
                <a:lnTo>
                  <a:pt x="415" y="2164"/>
                </a:lnTo>
                <a:lnTo>
                  <a:pt x="416" y="2178"/>
                </a:lnTo>
                <a:lnTo>
                  <a:pt x="416" y="2186"/>
                </a:lnTo>
                <a:lnTo>
                  <a:pt x="416" y="2190"/>
                </a:lnTo>
                <a:lnTo>
                  <a:pt x="417" y="2196"/>
                </a:lnTo>
                <a:lnTo>
                  <a:pt x="420" y="2217"/>
                </a:lnTo>
                <a:lnTo>
                  <a:pt x="426" y="2246"/>
                </a:lnTo>
                <a:lnTo>
                  <a:pt x="432" y="2282"/>
                </a:lnTo>
                <a:lnTo>
                  <a:pt x="440" y="2322"/>
                </a:lnTo>
                <a:lnTo>
                  <a:pt x="449" y="2364"/>
                </a:lnTo>
                <a:lnTo>
                  <a:pt x="457" y="2403"/>
                </a:lnTo>
                <a:lnTo>
                  <a:pt x="467" y="2438"/>
                </a:lnTo>
                <a:lnTo>
                  <a:pt x="476" y="2465"/>
                </a:lnTo>
                <a:lnTo>
                  <a:pt x="485" y="2481"/>
                </a:lnTo>
                <a:lnTo>
                  <a:pt x="491" y="2493"/>
                </a:lnTo>
                <a:lnTo>
                  <a:pt x="497" y="2506"/>
                </a:lnTo>
                <a:lnTo>
                  <a:pt x="500" y="2520"/>
                </a:lnTo>
                <a:lnTo>
                  <a:pt x="504" y="2533"/>
                </a:lnTo>
                <a:lnTo>
                  <a:pt x="507" y="2546"/>
                </a:lnTo>
                <a:lnTo>
                  <a:pt x="511" y="2559"/>
                </a:lnTo>
                <a:lnTo>
                  <a:pt x="514" y="2571"/>
                </a:lnTo>
                <a:lnTo>
                  <a:pt x="518" y="2582"/>
                </a:lnTo>
                <a:lnTo>
                  <a:pt x="524" y="2592"/>
                </a:lnTo>
                <a:lnTo>
                  <a:pt x="531" y="2600"/>
                </a:lnTo>
                <a:lnTo>
                  <a:pt x="531" y="2601"/>
                </a:lnTo>
                <a:lnTo>
                  <a:pt x="531" y="2605"/>
                </a:lnTo>
                <a:lnTo>
                  <a:pt x="532" y="2613"/>
                </a:lnTo>
                <a:lnTo>
                  <a:pt x="532" y="2621"/>
                </a:lnTo>
                <a:lnTo>
                  <a:pt x="534" y="2633"/>
                </a:lnTo>
                <a:lnTo>
                  <a:pt x="535" y="2646"/>
                </a:lnTo>
                <a:lnTo>
                  <a:pt x="536" y="2662"/>
                </a:lnTo>
                <a:lnTo>
                  <a:pt x="538" y="2677"/>
                </a:lnTo>
                <a:lnTo>
                  <a:pt x="539" y="2694"/>
                </a:lnTo>
                <a:lnTo>
                  <a:pt x="541" y="2712"/>
                </a:lnTo>
                <a:lnTo>
                  <a:pt x="542" y="2719"/>
                </a:lnTo>
                <a:lnTo>
                  <a:pt x="542" y="2727"/>
                </a:lnTo>
                <a:lnTo>
                  <a:pt x="543" y="2732"/>
                </a:lnTo>
                <a:lnTo>
                  <a:pt x="543" y="2738"/>
                </a:lnTo>
                <a:lnTo>
                  <a:pt x="544" y="2742"/>
                </a:lnTo>
                <a:lnTo>
                  <a:pt x="545" y="2745"/>
                </a:lnTo>
                <a:lnTo>
                  <a:pt x="548" y="2750"/>
                </a:lnTo>
                <a:lnTo>
                  <a:pt x="551" y="2753"/>
                </a:lnTo>
                <a:lnTo>
                  <a:pt x="554" y="2756"/>
                </a:lnTo>
                <a:lnTo>
                  <a:pt x="560" y="2761"/>
                </a:lnTo>
                <a:lnTo>
                  <a:pt x="560" y="2766"/>
                </a:lnTo>
                <a:lnTo>
                  <a:pt x="562" y="2773"/>
                </a:lnTo>
                <a:lnTo>
                  <a:pt x="563" y="2778"/>
                </a:lnTo>
                <a:lnTo>
                  <a:pt x="566" y="2783"/>
                </a:lnTo>
                <a:lnTo>
                  <a:pt x="568" y="2788"/>
                </a:lnTo>
                <a:lnTo>
                  <a:pt x="572" y="2792"/>
                </a:lnTo>
                <a:lnTo>
                  <a:pt x="575" y="2797"/>
                </a:lnTo>
                <a:lnTo>
                  <a:pt x="578" y="2799"/>
                </a:lnTo>
                <a:lnTo>
                  <a:pt x="581" y="2800"/>
                </a:lnTo>
                <a:lnTo>
                  <a:pt x="584" y="2800"/>
                </a:lnTo>
                <a:lnTo>
                  <a:pt x="585" y="2801"/>
                </a:lnTo>
                <a:lnTo>
                  <a:pt x="586" y="2801"/>
                </a:lnTo>
                <a:lnTo>
                  <a:pt x="587" y="2801"/>
                </a:lnTo>
                <a:lnTo>
                  <a:pt x="587" y="2802"/>
                </a:lnTo>
                <a:lnTo>
                  <a:pt x="588" y="2802"/>
                </a:lnTo>
                <a:lnTo>
                  <a:pt x="589" y="2803"/>
                </a:lnTo>
                <a:lnTo>
                  <a:pt x="587" y="2810"/>
                </a:lnTo>
                <a:lnTo>
                  <a:pt x="586" y="2819"/>
                </a:lnTo>
                <a:lnTo>
                  <a:pt x="586" y="2832"/>
                </a:lnTo>
                <a:lnTo>
                  <a:pt x="586" y="2847"/>
                </a:lnTo>
                <a:lnTo>
                  <a:pt x="586" y="2862"/>
                </a:lnTo>
                <a:lnTo>
                  <a:pt x="586" y="2876"/>
                </a:lnTo>
                <a:lnTo>
                  <a:pt x="585" y="2889"/>
                </a:lnTo>
                <a:lnTo>
                  <a:pt x="584" y="2900"/>
                </a:lnTo>
                <a:lnTo>
                  <a:pt x="581" y="2906"/>
                </a:lnTo>
                <a:lnTo>
                  <a:pt x="578" y="2910"/>
                </a:lnTo>
                <a:lnTo>
                  <a:pt x="574" y="2912"/>
                </a:lnTo>
                <a:lnTo>
                  <a:pt x="568" y="2918"/>
                </a:lnTo>
                <a:lnTo>
                  <a:pt x="563" y="2926"/>
                </a:lnTo>
                <a:lnTo>
                  <a:pt x="556" y="2936"/>
                </a:lnTo>
                <a:lnTo>
                  <a:pt x="550" y="2946"/>
                </a:lnTo>
                <a:lnTo>
                  <a:pt x="543" y="2955"/>
                </a:lnTo>
                <a:lnTo>
                  <a:pt x="538" y="2965"/>
                </a:lnTo>
                <a:lnTo>
                  <a:pt x="531" y="2972"/>
                </a:lnTo>
                <a:lnTo>
                  <a:pt x="526" y="2977"/>
                </a:lnTo>
                <a:lnTo>
                  <a:pt x="520" y="2977"/>
                </a:lnTo>
                <a:lnTo>
                  <a:pt x="514" y="2978"/>
                </a:lnTo>
                <a:lnTo>
                  <a:pt x="506" y="2980"/>
                </a:lnTo>
                <a:lnTo>
                  <a:pt x="498" y="2985"/>
                </a:lnTo>
                <a:lnTo>
                  <a:pt x="488" y="2989"/>
                </a:lnTo>
                <a:lnTo>
                  <a:pt x="479" y="2994"/>
                </a:lnTo>
                <a:lnTo>
                  <a:pt x="469" y="2999"/>
                </a:lnTo>
                <a:lnTo>
                  <a:pt x="462" y="3004"/>
                </a:lnTo>
                <a:lnTo>
                  <a:pt x="456" y="3008"/>
                </a:lnTo>
                <a:lnTo>
                  <a:pt x="452" y="3011"/>
                </a:lnTo>
                <a:lnTo>
                  <a:pt x="450" y="3012"/>
                </a:lnTo>
                <a:lnTo>
                  <a:pt x="449" y="3013"/>
                </a:lnTo>
                <a:lnTo>
                  <a:pt x="443" y="3015"/>
                </a:lnTo>
                <a:lnTo>
                  <a:pt x="435" y="3019"/>
                </a:lnTo>
                <a:lnTo>
                  <a:pt x="425" y="3025"/>
                </a:lnTo>
                <a:lnTo>
                  <a:pt x="415" y="3031"/>
                </a:lnTo>
                <a:lnTo>
                  <a:pt x="404" y="3040"/>
                </a:lnTo>
                <a:lnTo>
                  <a:pt x="395" y="3049"/>
                </a:lnTo>
                <a:lnTo>
                  <a:pt x="388" y="3060"/>
                </a:lnTo>
                <a:lnTo>
                  <a:pt x="383" y="3071"/>
                </a:lnTo>
                <a:lnTo>
                  <a:pt x="382" y="3083"/>
                </a:lnTo>
                <a:lnTo>
                  <a:pt x="382" y="3081"/>
                </a:lnTo>
                <a:lnTo>
                  <a:pt x="381" y="3083"/>
                </a:lnTo>
                <a:lnTo>
                  <a:pt x="380" y="3084"/>
                </a:lnTo>
                <a:lnTo>
                  <a:pt x="380" y="3085"/>
                </a:lnTo>
                <a:lnTo>
                  <a:pt x="379" y="3086"/>
                </a:lnTo>
                <a:lnTo>
                  <a:pt x="377" y="3087"/>
                </a:lnTo>
                <a:lnTo>
                  <a:pt x="376" y="3089"/>
                </a:lnTo>
                <a:lnTo>
                  <a:pt x="375" y="3090"/>
                </a:lnTo>
                <a:lnTo>
                  <a:pt x="374" y="3092"/>
                </a:lnTo>
                <a:lnTo>
                  <a:pt x="373" y="3095"/>
                </a:lnTo>
                <a:lnTo>
                  <a:pt x="373" y="3098"/>
                </a:lnTo>
                <a:lnTo>
                  <a:pt x="373" y="3100"/>
                </a:lnTo>
                <a:lnTo>
                  <a:pt x="373" y="3103"/>
                </a:lnTo>
                <a:lnTo>
                  <a:pt x="374" y="3106"/>
                </a:lnTo>
                <a:lnTo>
                  <a:pt x="375" y="3110"/>
                </a:lnTo>
                <a:lnTo>
                  <a:pt x="377" y="3113"/>
                </a:lnTo>
                <a:lnTo>
                  <a:pt x="382" y="3122"/>
                </a:lnTo>
                <a:lnTo>
                  <a:pt x="388" y="3128"/>
                </a:lnTo>
                <a:lnTo>
                  <a:pt x="395" y="3135"/>
                </a:lnTo>
                <a:lnTo>
                  <a:pt x="403" y="3140"/>
                </a:lnTo>
                <a:lnTo>
                  <a:pt x="412" y="3145"/>
                </a:lnTo>
                <a:lnTo>
                  <a:pt x="422" y="3148"/>
                </a:lnTo>
                <a:lnTo>
                  <a:pt x="431" y="3151"/>
                </a:lnTo>
                <a:lnTo>
                  <a:pt x="441" y="3152"/>
                </a:lnTo>
                <a:lnTo>
                  <a:pt x="451" y="3153"/>
                </a:lnTo>
                <a:lnTo>
                  <a:pt x="461" y="3152"/>
                </a:lnTo>
                <a:lnTo>
                  <a:pt x="485" y="3151"/>
                </a:lnTo>
                <a:lnTo>
                  <a:pt x="511" y="3148"/>
                </a:lnTo>
                <a:lnTo>
                  <a:pt x="539" y="3145"/>
                </a:lnTo>
                <a:lnTo>
                  <a:pt x="567" y="3138"/>
                </a:lnTo>
                <a:lnTo>
                  <a:pt x="596" y="3130"/>
                </a:lnTo>
                <a:lnTo>
                  <a:pt x="622" y="3121"/>
                </a:lnTo>
                <a:lnTo>
                  <a:pt x="644" y="3108"/>
                </a:lnTo>
                <a:lnTo>
                  <a:pt x="664" y="3092"/>
                </a:lnTo>
                <a:lnTo>
                  <a:pt x="679" y="3074"/>
                </a:lnTo>
                <a:lnTo>
                  <a:pt x="688" y="3051"/>
                </a:lnTo>
                <a:lnTo>
                  <a:pt x="689" y="3050"/>
                </a:lnTo>
                <a:lnTo>
                  <a:pt x="691" y="3049"/>
                </a:lnTo>
                <a:lnTo>
                  <a:pt x="694" y="3048"/>
                </a:lnTo>
                <a:lnTo>
                  <a:pt x="698" y="3046"/>
                </a:lnTo>
                <a:lnTo>
                  <a:pt x="701" y="3044"/>
                </a:lnTo>
                <a:lnTo>
                  <a:pt x="705" y="3043"/>
                </a:lnTo>
                <a:lnTo>
                  <a:pt x="709" y="3042"/>
                </a:lnTo>
                <a:lnTo>
                  <a:pt x="712" y="3041"/>
                </a:lnTo>
                <a:lnTo>
                  <a:pt x="713" y="3040"/>
                </a:lnTo>
                <a:lnTo>
                  <a:pt x="714" y="3040"/>
                </a:lnTo>
                <a:lnTo>
                  <a:pt x="714" y="3041"/>
                </a:lnTo>
                <a:lnTo>
                  <a:pt x="713" y="3042"/>
                </a:lnTo>
                <a:lnTo>
                  <a:pt x="713" y="3044"/>
                </a:lnTo>
                <a:lnTo>
                  <a:pt x="712" y="3047"/>
                </a:lnTo>
                <a:lnTo>
                  <a:pt x="712" y="3050"/>
                </a:lnTo>
                <a:lnTo>
                  <a:pt x="712" y="3052"/>
                </a:lnTo>
                <a:lnTo>
                  <a:pt x="713" y="3055"/>
                </a:lnTo>
                <a:lnTo>
                  <a:pt x="714" y="3056"/>
                </a:lnTo>
                <a:lnTo>
                  <a:pt x="716" y="3059"/>
                </a:lnTo>
                <a:lnTo>
                  <a:pt x="719" y="3059"/>
                </a:lnTo>
                <a:lnTo>
                  <a:pt x="734" y="3058"/>
                </a:lnTo>
                <a:lnTo>
                  <a:pt x="748" y="3055"/>
                </a:lnTo>
                <a:lnTo>
                  <a:pt x="761" y="3051"/>
                </a:lnTo>
                <a:lnTo>
                  <a:pt x="773" y="3047"/>
                </a:lnTo>
                <a:lnTo>
                  <a:pt x="783" y="3042"/>
                </a:lnTo>
                <a:lnTo>
                  <a:pt x="791" y="3037"/>
                </a:lnTo>
                <a:lnTo>
                  <a:pt x="799" y="3033"/>
                </a:lnTo>
                <a:lnTo>
                  <a:pt x="803" y="3028"/>
                </a:lnTo>
                <a:lnTo>
                  <a:pt x="807" y="3026"/>
                </a:lnTo>
                <a:lnTo>
                  <a:pt x="808" y="3025"/>
                </a:lnTo>
                <a:lnTo>
                  <a:pt x="809" y="3024"/>
                </a:lnTo>
                <a:lnTo>
                  <a:pt x="809" y="3023"/>
                </a:lnTo>
                <a:lnTo>
                  <a:pt x="810" y="3022"/>
                </a:lnTo>
                <a:lnTo>
                  <a:pt x="811" y="3019"/>
                </a:lnTo>
                <a:lnTo>
                  <a:pt x="812" y="3016"/>
                </a:lnTo>
                <a:lnTo>
                  <a:pt x="812" y="3013"/>
                </a:lnTo>
                <a:lnTo>
                  <a:pt x="812" y="3009"/>
                </a:lnTo>
                <a:lnTo>
                  <a:pt x="810" y="3004"/>
                </a:lnTo>
                <a:lnTo>
                  <a:pt x="808" y="2999"/>
                </a:lnTo>
                <a:lnTo>
                  <a:pt x="802" y="2993"/>
                </a:lnTo>
                <a:lnTo>
                  <a:pt x="803" y="2992"/>
                </a:lnTo>
                <a:lnTo>
                  <a:pt x="803" y="2990"/>
                </a:lnTo>
                <a:lnTo>
                  <a:pt x="804" y="2987"/>
                </a:lnTo>
                <a:lnTo>
                  <a:pt x="804" y="2984"/>
                </a:lnTo>
                <a:lnTo>
                  <a:pt x="805" y="2978"/>
                </a:lnTo>
                <a:lnTo>
                  <a:pt x="805" y="2974"/>
                </a:lnTo>
                <a:lnTo>
                  <a:pt x="804" y="2968"/>
                </a:lnTo>
                <a:lnTo>
                  <a:pt x="803" y="2964"/>
                </a:lnTo>
                <a:lnTo>
                  <a:pt x="801" y="2960"/>
                </a:lnTo>
                <a:lnTo>
                  <a:pt x="798" y="2956"/>
                </a:lnTo>
                <a:lnTo>
                  <a:pt x="798" y="2955"/>
                </a:lnTo>
                <a:lnTo>
                  <a:pt x="798" y="2953"/>
                </a:lnTo>
                <a:lnTo>
                  <a:pt x="798" y="2950"/>
                </a:lnTo>
                <a:lnTo>
                  <a:pt x="797" y="2944"/>
                </a:lnTo>
                <a:lnTo>
                  <a:pt x="796" y="2939"/>
                </a:lnTo>
                <a:lnTo>
                  <a:pt x="795" y="2934"/>
                </a:lnTo>
                <a:lnTo>
                  <a:pt x="792" y="2927"/>
                </a:lnTo>
                <a:lnTo>
                  <a:pt x="790" y="2922"/>
                </a:lnTo>
                <a:lnTo>
                  <a:pt x="786" y="2916"/>
                </a:lnTo>
                <a:lnTo>
                  <a:pt x="781" y="2912"/>
                </a:lnTo>
                <a:lnTo>
                  <a:pt x="777" y="2907"/>
                </a:lnTo>
                <a:lnTo>
                  <a:pt x="775" y="2902"/>
                </a:lnTo>
                <a:lnTo>
                  <a:pt x="774" y="2895"/>
                </a:lnTo>
                <a:lnTo>
                  <a:pt x="774" y="2888"/>
                </a:lnTo>
                <a:lnTo>
                  <a:pt x="774" y="2881"/>
                </a:lnTo>
                <a:lnTo>
                  <a:pt x="775" y="2874"/>
                </a:lnTo>
                <a:lnTo>
                  <a:pt x="775" y="2867"/>
                </a:lnTo>
                <a:lnTo>
                  <a:pt x="775" y="2861"/>
                </a:lnTo>
                <a:lnTo>
                  <a:pt x="774" y="2855"/>
                </a:lnTo>
                <a:lnTo>
                  <a:pt x="772" y="2852"/>
                </a:lnTo>
                <a:lnTo>
                  <a:pt x="768" y="2850"/>
                </a:lnTo>
                <a:lnTo>
                  <a:pt x="766" y="2845"/>
                </a:lnTo>
                <a:lnTo>
                  <a:pt x="765" y="2841"/>
                </a:lnTo>
                <a:lnTo>
                  <a:pt x="764" y="2836"/>
                </a:lnTo>
                <a:lnTo>
                  <a:pt x="763" y="2830"/>
                </a:lnTo>
                <a:lnTo>
                  <a:pt x="762" y="2825"/>
                </a:lnTo>
                <a:lnTo>
                  <a:pt x="762" y="2820"/>
                </a:lnTo>
                <a:lnTo>
                  <a:pt x="761" y="2817"/>
                </a:lnTo>
                <a:lnTo>
                  <a:pt x="761" y="2814"/>
                </a:lnTo>
                <a:lnTo>
                  <a:pt x="761" y="2813"/>
                </a:lnTo>
                <a:lnTo>
                  <a:pt x="761" y="2812"/>
                </a:lnTo>
                <a:lnTo>
                  <a:pt x="762" y="2811"/>
                </a:lnTo>
                <a:lnTo>
                  <a:pt x="762" y="2810"/>
                </a:lnTo>
                <a:lnTo>
                  <a:pt x="762" y="2808"/>
                </a:lnTo>
                <a:lnTo>
                  <a:pt x="763" y="2806"/>
                </a:lnTo>
                <a:lnTo>
                  <a:pt x="763" y="2804"/>
                </a:lnTo>
                <a:lnTo>
                  <a:pt x="763" y="2802"/>
                </a:lnTo>
                <a:lnTo>
                  <a:pt x="764" y="2800"/>
                </a:lnTo>
                <a:lnTo>
                  <a:pt x="764" y="2798"/>
                </a:lnTo>
                <a:lnTo>
                  <a:pt x="764" y="2797"/>
                </a:lnTo>
                <a:lnTo>
                  <a:pt x="765" y="2795"/>
                </a:lnTo>
                <a:lnTo>
                  <a:pt x="766" y="2794"/>
                </a:lnTo>
                <a:lnTo>
                  <a:pt x="767" y="2794"/>
                </a:lnTo>
                <a:lnTo>
                  <a:pt x="767" y="2793"/>
                </a:lnTo>
                <a:lnTo>
                  <a:pt x="768" y="2792"/>
                </a:lnTo>
                <a:lnTo>
                  <a:pt x="770" y="2791"/>
                </a:lnTo>
                <a:lnTo>
                  <a:pt x="771" y="2791"/>
                </a:lnTo>
                <a:lnTo>
                  <a:pt x="773" y="2790"/>
                </a:lnTo>
                <a:lnTo>
                  <a:pt x="774" y="2790"/>
                </a:lnTo>
                <a:lnTo>
                  <a:pt x="781" y="2786"/>
                </a:lnTo>
                <a:lnTo>
                  <a:pt x="787" y="2781"/>
                </a:lnTo>
                <a:lnTo>
                  <a:pt x="791" y="2778"/>
                </a:lnTo>
                <a:lnTo>
                  <a:pt x="796" y="2774"/>
                </a:lnTo>
                <a:lnTo>
                  <a:pt x="798" y="2770"/>
                </a:lnTo>
                <a:lnTo>
                  <a:pt x="800" y="2766"/>
                </a:lnTo>
                <a:lnTo>
                  <a:pt x="802" y="2763"/>
                </a:lnTo>
                <a:lnTo>
                  <a:pt x="803" y="2761"/>
                </a:lnTo>
                <a:lnTo>
                  <a:pt x="804" y="2757"/>
                </a:lnTo>
                <a:lnTo>
                  <a:pt x="805" y="2756"/>
                </a:lnTo>
                <a:lnTo>
                  <a:pt x="810" y="2748"/>
                </a:lnTo>
                <a:lnTo>
                  <a:pt x="812" y="2737"/>
                </a:lnTo>
                <a:lnTo>
                  <a:pt x="812" y="2724"/>
                </a:lnTo>
                <a:lnTo>
                  <a:pt x="811" y="2710"/>
                </a:lnTo>
                <a:lnTo>
                  <a:pt x="809" y="2695"/>
                </a:lnTo>
                <a:lnTo>
                  <a:pt x="805" y="2681"/>
                </a:lnTo>
                <a:lnTo>
                  <a:pt x="802" y="2669"/>
                </a:lnTo>
                <a:lnTo>
                  <a:pt x="800" y="2659"/>
                </a:lnTo>
                <a:lnTo>
                  <a:pt x="798" y="2654"/>
                </a:lnTo>
                <a:lnTo>
                  <a:pt x="798" y="2651"/>
                </a:lnTo>
                <a:lnTo>
                  <a:pt x="816" y="2570"/>
                </a:lnTo>
                <a:lnTo>
                  <a:pt x="815" y="2567"/>
                </a:lnTo>
                <a:lnTo>
                  <a:pt x="814" y="2556"/>
                </a:lnTo>
                <a:lnTo>
                  <a:pt x="813" y="2541"/>
                </a:lnTo>
                <a:lnTo>
                  <a:pt x="812" y="2522"/>
                </a:lnTo>
                <a:lnTo>
                  <a:pt x="809" y="2502"/>
                </a:lnTo>
                <a:lnTo>
                  <a:pt x="807" y="2480"/>
                </a:lnTo>
                <a:lnTo>
                  <a:pt x="803" y="2460"/>
                </a:lnTo>
                <a:lnTo>
                  <a:pt x="800" y="2444"/>
                </a:lnTo>
                <a:lnTo>
                  <a:pt x="797" y="2431"/>
                </a:lnTo>
                <a:lnTo>
                  <a:pt x="792" y="2425"/>
                </a:lnTo>
                <a:lnTo>
                  <a:pt x="788" y="2420"/>
                </a:lnTo>
                <a:lnTo>
                  <a:pt x="786" y="2414"/>
                </a:lnTo>
                <a:lnTo>
                  <a:pt x="785" y="2406"/>
                </a:lnTo>
                <a:lnTo>
                  <a:pt x="785" y="2397"/>
                </a:lnTo>
                <a:lnTo>
                  <a:pt x="786" y="2389"/>
                </a:lnTo>
                <a:lnTo>
                  <a:pt x="787" y="2380"/>
                </a:lnTo>
                <a:lnTo>
                  <a:pt x="789" y="2372"/>
                </a:lnTo>
                <a:lnTo>
                  <a:pt x="791" y="2366"/>
                </a:lnTo>
                <a:lnTo>
                  <a:pt x="795" y="2361"/>
                </a:lnTo>
                <a:lnTo>
                  <a:pt x="798" y="2359"/>
                </a:lnTo>
                <a:lnTo>
                  <a:pt x="798" y="2360"/>
                </a:lnTo>
                <a:lnTo>
                  <a:pt x="800" y="2364"/>
                </a:lnTo>
                <a:lnTo>
                  <a:pt x="802" y="2369"/>
                </a:lnTo>
                <a:lnTo>
                  <a:pt x="804" y="2375"/>
                </a:lnTo>
                <a:lnTo>
                  <a:pt x="808" y="2382"/>
                </a:lnTo>
                <a:lnTo>
                  <a:pt x="809" y="2390"/>
                </a:lnTo>
                <a:lnTo>
                  <a:pt x="811" y="2396"/>
                </a:lnTo>
                <a:lnTo>
                  <a:pt x="811" y="2404"/>
                </a:lnTo>
                <a:lnTo>
                  <a:pt x="809" y="2409"/>
                </a:lnTo>
                <a:lnTo>
                  <a:pt x="805" y="2414"/>
                </a:lnTo>
                <a:lnTo>
                  <a:pt x="802" y="2418"/>
                </a:lnTo>
                <a:lnTo>
                  <a:pt x="801" y="2425"/>
                </a:lnTo>
                <a:lnTo>
                  <a:pt x="801" y="2432"/>
                </a:lnTo>
                <a:lnTo>
                  <a:pt x="803" y="2441"/>
                </a:lnTo>
                <a:lnTo>
                  <a:pt x="807" y="2451"/>
                </a:lnTo>
                <a:lnTo>
                  <a:pt x="810" y="2459"/>
                </a:lnTo>
                <a:lnTo>
                  <a:pt x="814" y="2469"/>
                </a:lnTo>
                <a:lnTo>
                  <a:pt x="820" y="2477"/>
                </a:lnTo>
                <a:lnTo>
                  <a:pt x="824" y="2484"/>
                </a:lnTo>
                <a:lnTo>
                  <a:pt x="829" y="2490"/>
                </a:lnTo>
                <a:lnTo>
                  <a:pt x="828" y="2492"/>
                </a:lnTo>
                <a:lnTo>
                  <a:pt x="828" y="2499"/>
                </a:lnTo>
                <a:lnTo>
                  <a:pt x="827" y="2508"/>
                </a:lnTo>
                <a:lnTo>
                  <a:pt x="827" y="2520"/>
                </a:lnTo>
                <a:lnTo>
                  <a:pt x="828" y="2534"/>
                </a:lnTo>
                <a:lnTo>
                  <a:pt x="830" y="2550"/>
                </a:lnTo>
                <a:lnTo>
                  <a:pt x="834" y="2565"/>
                </a:lnTo>
                <a:lnTo>
                  <a:pt x="839" y="2580"/>
                </a:lnTo>
                <a:lnTo>
                  <a:pt x="847" y="2593"/>
                </a:lnTo>
                <a:lnTo>
                  <a:pt x="858" y="2604"/>
                </a:lnTo>
                <a:lnTo>
                  <a:pt x="858" y="2608"/>
                </a:lnTo>
                <a:lnTo>
                  <a:pt x="857" y="2618"/>
                </a:lnTo>
                <a:lnTo>
                  <a:pt x="855" y="2633"/>
                </a:lnTo>
                <a:lnTo>
                  <a:pt x="854" y="2653"/>
                </a:lnTo>
                <a:lnTo>
                  <a:pt x="854" y="2675"/>
                </a:lnTo>
                <a:lnTo>
                  <a:pt x="855" y="2698"/>
                </a:lnTo>
                <a:lnTo>
                  <a:pt x="858" y="2720"/>
                </a:lnTo>
                <a:lnTo>
                  <a:pt x="863" y="2743"/>
                </a:lnTo>
                <a:lnTo>
                  <a:pt x="870" y="2763"/>
                </a:lnTo>
                <a:lnTo>
                  <a:pt x="878" y="2779"/>
                </a:lnTo>
                <a:lnTo>
                  <a:pt x="877" y="2781"/>
                </a:lnTo>
                <a:lnTo>
                  <a:pt x="874" y="2786"/>
                </a:lnTo>
                <a:lnTo>
                  <a:pt x="870" y="2794"/>
                </a:lnTo>
                <a:lnTo>
                  <a:pt x="864" y="2804"/>
                </a:lnTo>
                <a:lnTo>
                  <a:pt x="860" y="2815"/>
                </a:lnTo>
                <a:lnTo>
                  <a:pt x="855" y="2828"/>
                </a:lnTo>
                <a:lnTo>
                  <a:pt x="852" y="2841"/>
                </a:lnTo>
                <a:lnTo>
                  <a:pt x="851" y="2854"/>
                </a:lnTo>
                <a:lnTo>
                  <a:pt x="852" y="2867"/>
                </a:lnTo>
                <a:lnTo>
                  <a:pt x="858" y="2878"/>
                </a:lnTo>
                <a:lnTo>
                  <a:pt x="864" y="2891"/>
                </a:lnTo>
                <a:lnTo>
                  <a:pt x="872" y="2907"/>
                </a:lnTo>
                <a:lnTo>
                  <a:pt x="880" y="2926"/>
                </a:lnTo>
                <a:lnTo>
                  <a:pt x="889" y="2944"/>
                </a:lnTo>
                <a:lnTo>
                  <a:pt x="898" y="2964"/>
                </a:lnTo>
                <a:lnTo>
                  <a:pt x="907" y="2982"/>
                </a:lnTo>
                <a:lnTo>
                  <a:pt x="915" y="2999"/>
                </a:lnTo>
                <a:lnTo>
                  <a:pt x="924" y="3012"/>
                </a:lnTo>
                <a:lnTo>
                  <a:pt x="932" y="3022"/>
                </a:lnTo>
                <a:lnTo>
                  <a:pt x="938" y="3027"/>
                </a:lnTo>
                <a:lnTo>
                  <a:pt x="939" y="3027"/>
                </a:lnTo>
                <a:lnTo>
                  <a:pt x="941" y="3027"/>
                </a:lnTo>
                <a:lnTo>
                  <a:pt x="942" y="3028"/>
                </a:lnTo>
                <a:lnTo>
                  <a:pt x="944" y="3028"/>
                </a:lnTo>
                <a:lnTo>
                  <a:pt x="946" y="3029"/>
                </a:lnTo>
                <a:lnTo>
                  <a:pt x="947" y="3029"/>
                </a:lnTo>
                <a:lnTo>
                  <a:pt x="949" y="3030"/>
                </a:lnTo>
                <a:lnTo>
                  <a:pt x="950" y="3030"/>
                </a:lnTo>
                <a:lnTo>
                  <a:pt x="952" y="3031"/>
                </a:lnTo>
                <a:lnTo>
                  <a:pt x="954" y="3033"/>
                </a:lnTo>
                <a:lnTo>
                  <a:pt x="951" y="3033"/>
                </a:lnTo>
                <a:lnTo>
                  <a:pt x="951" y="3034"/>
                </a:lnTo>
                <a:lnTo>
                  <a:pt x="952" y="3039"/>
                </a:lnTo>
                <a:lnTo>
                  <a:pt x="952" y="3046"/>
                </a:lnTo>
                <a:lnTo>
                  <a:pt x="953" y="3055"/>
                </a:lnTo>
                <a:lnTo>
                  <a:pt x="953" y="3066"/>
                </a:lnTo>
                <a:lnTo>
                  <a:pt x="953" y="3078"/>
                </a:lnTo>
                <a:lnTo>
                  <a:pt x="953" y="3091"/>
                </a:lnTo>
                <a:lnTo>
                  <a:pt x="952" y="3104"/>
                </a:lnTo>
                <a:lnTo>
                  <a:pt x="951" y="3117"/>
                </a:lnTo>
                <a:lnTo>
                  <a:pt x="949" y="3129"/>
                </a:lnTo>
                <a:lnTo>
                  <a:pt x="947" y="3141"/>
                </a:lnTo>
                <a:lnTo>
                  <a:pt x="948" y="3153"/>
                </a:lnTo>
                <a:lnTo>
                  <a:pt x="950" y="3165"/>
                </a:lnTo>
                <a:lnTo>
                  <a:pt x="953" y="3177"/>
                </a:lnTo>
                <a:lnTo>
                  <a:pt x="958" y="3188"/>
                </a:lnTo>
                <a:lnTo>
                  <a:pt x="961" y="3199"/>
                </a:lnTo>
                <a:lnTo>
                  <a:pt x="965" y="3208"/>
                </a:lnTo>
                <a:lnTo>
                  <a:pt x="966" y="3216"/>
                </a:lnTo>
                <a:lnTo>
                  <a:pt x="966" y="3223"/>
                </a:lnTo>
                <a:lnTo>
                  <a:pt x="964" y="3228"/>
                </a:lnTo>
                <a:lnTo>
                  <a:pt x="962" y="3235"/>
                </a:lnTo>
                <a:lnTo>
                  <a:pt x="960" y="3247"/>
                </a:lnTo>
                <a:lnTo>
                  <a:pt x="960" y="3261"/>
                </a:lnTo>
                <a:lnTo>
                  <a:pt x="960" y="3277"/>
                </a:lnTo>
                <a:lnTo>
                  <a:pt x="960" y="3295"/>
                </a:lnTo>
                <a:lnTo>
                  <a:pt x="961" y="3312"/>
                </a:lnTo>
                <a:lnTo>
                  <a:pt x="961" y="3328"/>
                </a:lnTo>
                <a:lnTo>
                  <a:pt x="961" y="3342"/>
                </a:lnTo>
                <a:lnTo>
                  <a:pt x="959" y="3352"/>
                </a:lnTo>
                <a:lnTo>
                  <a:pt x="957" y="3359"/>
                </a:lnTo>
                <a:lnTo>
                  <a:pt x="954" y="3363"/>
                </a:lnTo>
                <a:lnTo>
                  <a:pt x="952" y="3371"/>
                </a:lnTo>
                <a:lnTo>
                  <a:pt x="950" y="3382"/>
                </a:lnTo>
                <a:lnTo>
                  <a:pt x="949" y="3393"/>
                </a:lnTo>
                <a:lnTo>
                  <a:pt x="948" y="3406"/>
                </a:lnTo>
                <a:lnTo>
                  <a:pt x="948" y="3418"/>
                </a:lnTo>
                <a:lnTo>
                  <a:pt x="947" y="3428"/>
                </a:lnTo>
                <a:lnTo>
                  <a:pt x="947" y="3437"/>
                </a:lnTo>
                <a:lnTo>
                  <a:pt x="947" y="3443"/>
                </a:lnTo>
                <a:lnTo>
                  <a:pt x="947" y="3445"/>
                </a:lnTo>
                <a:lnTo>
                  <a:pt x="946" y="3447"/>
                </a:lnTo>
                <a:lnTo>
                  <a:pt x="944" y="3451"/>
                </a:lnTo>
                <a:lnTo>
                  <a:pt x="940" y="3458"/>
                </a:lnTo>
                <a:lnTo>
                  <a:pt x="937" y="3468"/>
                </a:lnTo>
                <a:lnTo>
                  <a:pt x="935" y="3480"/>
                </a:lnTo>
                <a:lnTo>
                  <a:pt x="934" y="3493"/>
                </a:lnTo>
                <a:lnTo>
                  <a:pt x="935" y="3507"/>
                </a:lnTo>
                <a:lnTo>
                  <a:pt x="938" y="3522"/>
                </a:lnTo>
                <a:lnTo>
                  <a:pt x="944" y="3538"/>
                </a:lnTo>
                <a:lnTo>
                  <a:pt x="954" y="3555"/>
                </a:lnTo>
                <a:lnTo>
                  <a:pt x="954" y="3556"/>
                </a:lnTo>
                <a:lnTo>
                  <a:pt x="956" y="3559"/>
                </a:lnTo>
                <a:lnTo>
                  <a:pt x="959" y="3562"/>
                </a:lnTo>
                <a:lnTo>
                  <a:pt x="963" y="3568"/>
                </a:lnTo>
                <a:lnTo>
                  <a:pt x="969" y="3574"/>
                </a:lnTo>
                <a:lnTo>
                  <a:pt x="977" y="3580"/>
                </a:lnTo>
                <a:lnTo>
                  <a:pt x="987" y="3585"/>
                </a:lnTo>
                <a:lnTo>
                  <a:pt x="1001" y="3589"/>
                </a:lnTo>
                <a:lnTo>
                  <a:pt x="1017" y="3593"/>
                </a:lnTo>
                <a:lnTo>
                  <a:pt x="1037" y="3594"/>
                </a:lnTo>
                <a:lnTo>
                  <a:pt x="1059" y="3592"/>
                </a:lnTo>
                <a:lnTo>
                  <a:pt x="1078" y="3586"/>
                </a:lnTo>
                <a:lnTo>
                  <a:pt x="1096" y="3577"/>
                </a:lnTo>
                <a:lnTo>
                  <a:pt x="1111" y="3565"/>
                </a:lnTo>
                <a:lnTo>
                  <a:pt x="1124" y="3551"/>
                </a:lnTo>
                <a:lnTo>
                  <a:pt x="1135" y="3534"/>
                </a:lnTo>
                <a:lnTo>
                  <a:pt x="1143" y="3513"/>
                </a:lnTo>
                <a:lnTo>
                  <a:pt x="1147" y="3490"/>
                </a:lnTo>
                <a:lnTo>
                  <a:pt x="1149" y="3465"/>
                </a:lnTo>
                <a:lnTo>
                  <a:pt x="1147" y="3437"/>
                </a:lnTo>
                <a:lnTo>
                  <a:pt x="1144" y="3408"/>
                </a:lnTo>
                <a:lnTo>
                  <a:pt x="1140" y="3381"/>
                </a:lnTo>
                <a:lnTo>
                  <a:pt x="1137" y="3354"/>
                </a:lnTo>
                <a:lnTo>
                  <a:pt x="1135" y="3329"/>
                </a:lnTo>
                <a:lnTo>
                  <a:pt x="1133" y="3309"/>
                </a:lnTo>
                <a:lnTo>
                  <a:pt x="1132" y="3290"/>
                </a:lnTo>
                <a:lnTo>
                  <a:pt x="1131" y="3275"/>
                </a:lnTo>
                <a:lnTo>
                  <a:pt x="1130" y="3264"/>
                </a:lnTo>
                <a:lnTo>
                  <a:pt x="1130" y="3257"/>
                </a:lnTo>
                <a:lnTo>
                  <a:pt x="1128" y="3254"/>
                </a:lnTo>
                <a:lnTo>
                  <a:pt x="1130" y="3251"/>
                </a:lnTo>
                <a:lnTo>
                  <a:pt x="1130" y="3245"/>
                </a:lnTo>
                <a:lnTo>
                  <a:pt x="1130" y="3234"/>
                </a:lnTo>
                <a:lnTo>
                  <a:pt x="1130" y="3220"/>
                </a:lnTo>
                <a:lnTo>
                  <a:pt x="1130" y="3205"/>
                </a:lnTo>
                <a:lnTo>
                  <a:pt x="1130" y="3191"/>
                </a:lnTo>
                <a:lnTo>
                  <a:pt x="1128" y="3177"/>
                </a:lnTo>
                <a:lnTo>
                  <a:pt x="1127" y="3166"/>
                </a:lnTo>
                <a:lnTo>
                  <a:pt x="1124" y="3159"/>
                </a:lnTo>
                <a:lnTo>
                  <a:pt x="1121" y="3155"/>
                </a:lnTo>
                <a:lnTo>
                  <a:pt x="1118" y="3153"/>
                </a:lnTo>
                <a:lnTo>
                  <a:pt x="1115" y="3150"/>
                </a:lnTo>
                <a:lnTo>
                  <a:pt x="1114" y="3145"/>
                </a:lnTo>
                <a:lnTo>
                  <a:pt x="1113" y="3139"/>
                </a:lnTo>
                <a:lnTo>
                  <a:pt x="1113" y="3133"/>
                </a:lnTo>
                <a:lnTo>
                  <a:pt x="1113" y="3127"/>
                </a:lnTo>
                <a:lnTo>
                  <a:pt x="1113" y="3122"/>
                </a:lnTo>
                <a:lnTo>
                  <a:pt x="1113" y="3117"/>
                </a:lnTo>
                <a:lnTo>
                  <a:pt x="1113" y="3114"/>
                </a:lnTo>
                <a:lnTo>
                  <a:pt x="1113" y="3113"/>
                </a:lnTo>
                <a:lnTo>
                  <a:pt x="1113" y="3112"/>
                </a:lnTo>
                <a:lnTo>
                  <a:pt x="1112" y="3109"/>
                </a:lnTo>
                <a:lnTo>
                  <a:pt x="1112" y="3103"/>
                </a:lnTo>
                <a:lnTo>
                  <a:pt x="1111" y="3097"/>
                </a:lnTo>
                <a:lnTo>
                  <a:pt x="1110" y="3089"/>
                </a:lnTo>
                <a:lnTo>
                  <a:pt x="1110" y="3081"/>
                </a:lnTo>
                <a:lnTo>
                  <a:pt x="1110" y="3074"/>
                </a:lnTo>
                <a:lnTo>
                  <a:pt x="1110" y="3067"/>
                </a:lnTo>
                <a:lnTo>
                  <a:pt x="1111" y="3062"/>
                </a:lnTo>
                <a:lnTo>
                  <a:pt x="1113" y="3059"/>
                </a:lnTo>
                <a:lnTo>
                  <a:pt x="1115" y="3056"/>
                </a:lnTo>
                <a:lnTo>
                  <a:pt x="1118" y="3054"/>
                </a:lnTo>
                <a:lnTo>
                  <a:pt x="1118" y="3051"/>
                </a:lnTo>
                <a:lnTo>
                  <a:pt x="1118" y="3047"/>
                </a:lnTo>
                <a:lnTo>
                  <a:pt x="1118" y="3043"/>
                </a:lnTo>
                <a:lnTo>
                  <a:pt x="1116" y="3039"/>
                </a:lnTo>
                <a:lnTo>
                  <a:pt x="1116" y="3036"/>
                </a:lnTo>
                <a:lnTo>
                  <a:pt x="1115" y="3033"/>
                </a:lnTo>
                <a:lnTo>
                  <a:pt x="1114" y="3029"/>
                </a:lnTo>
                <a:lnTo>
                  <a:pt x="1113" y="3027"/>
                </a:lnTo>
                <a:lnTo>
                  <a:pt x="1118" y="3026"/>
                </a:lnTo>
                <a:lnTo>
                  <a:pt x="1123" y="3025"/>
                </a:lnTo>
                <a:lnTo>
                  <a:pt x="1126" y="3025"/>
                </a:lnTo>
                <a:lnTo>
                  <a:pt x="1131" y="3024"/>
                </a:lnTo>
                <a:lnTo>
                  <a:pt x="1134" y="3024"/>
                </a:lnTo>
                <a:lnTo>
                  <a:pt x="1138" y="3024"/>
                </a:lnTo>
                <a:lnTo>
                  <a:pt x="1140" y="3025"/>
                </a:lnTo>
                <a:lnTo>
                  <a:pt x="1144" y="3025"/>
                </a:lnTo>
                <a:lnTo>
                  <a:pt x="1146" y="3026"/>
                </a:lnTo>
                <a:lnTo>
                  <a:pt x="1147" y="3027"/>
                </a:lnTo>
                <a:lnTo>
                  <a:pt x="1173" y="2969"/>
                </a:lnTo>
                <a:lnTo>
                  <a:pt x="1165" y="2861"/>
                </a:lnTo>
                <a:lnTo>
                  <a:pt x="1166" y="2855"/>
                </a:lnTo>
                <a:lnTo>
                  <a:pt x="1168" y="2842"/>
                </a:lnTo>
                <a:lnTo>
                  <a:pt x="1169" y="2822"/>
                </a:lnTo>
                <a:lnTo>
                  <a:pt x="1169" y="2798"/>
                </a:lnTo>
                <a:lnTo>
                  <a:pt x="1168" y="2770"/>
                </a:lnTo>
                <a:lnTo>
                  <a:pt x="1165" y="2743"/>
                </a:lnTo>
                <a:lnTo>
                  <a:pt x="1159" y="2717"/>
                </a:lnTo>
                <a:lnTo>
                  <a:pt x="1150" y="2695"/>
                </a:lnTo>
                <a:lnTo>
                  <a:pt x="1137" y="2679"/>
                </a:lnTo>
                <a:lnTo>
                  <a:pt x="1119" y="2669"/>
                </a:lnTo>
                <a:lnTo>
                  <a:pt x="1119" y="2668"/>
                </a:lnTo>
                <a:lnTo>
                  <a:pt x="1119" y="2666"/>
                </a:lnTo>
                <a:lnTo>
                  <a:pt x="1118" y="2663"/>
                </a:lnTo>
                <a:lnTo>
                  <a:pt x="1119" y="2657"/>
                </a:lnTo>
                <a:lnTo>
                  <a:pt x="1119" y="2653"/>
                </a:lnTo>
                <a:lnTo>
                  <a:pt x="1120" y="2648"/>
                </a:lnTo>
                <a:lnTo>
                  <a:pt x="1121" y="2642"/>
                </a:lnTo>
                <a:lnTo>
                  <a:pt x="1124" y="2637"/>
                </a:lnTo>
                <a:lnTo>
                  <a:pt x="1127" y="2633"/>
                </a:lnTo>
                <a:lnTo>
                  <a:pt x="1132" y="2630"/>
                </a:lnTo>
                <a:lnTo>
                  <a:pt x="1126" y="2622"/>
                </a:lnTo>
                <a:lnTo>
                  <a:pt x="1121" y="2613"/>
                </a:lnTo>
                <a:lnTo>
                  <a:pt x="1116" y="2601"/>
                </a:lnTo>
                <a:lnTo>
                  <a:pt x="1111" y="2590"/>
                </a:lnTo>
                <a:lnTo>
                  <a:pt x="1107" y="2578"/>
                </a:lnTo>
                <a:lnTo>
                  <a:pt x="1103" y="2566"/>
                </a:lnTo>
                <a:lnTo>
                  <a:pt x="1100" y="2556"/>
                </a:lnTo>
                <a:lnTo>
                  <a:pt x="1097" y="2549"/>
                </a:lnTo>
                <a:lnTo>
                  <a:pt x="1096" y="2543"/>
                </a:lnTo>
                <a:lnTo>
                  <a:pt x="1095" y="2542"/>
                </a:lnTo>
                <a:lnTo>
                  <a:pt x="1090" y="2487"/>
                </a:lnTo>
                <a:lnTo>
                  <a:pt x="1090" y="2445"/>
                </a:lnTo>
                <a:lnTo>
                  <a:pt x="1090" y="2444"/>
                </a:lnTo>
                <a:lnTo>
                  <a:pt x="1091" y="2442"/>
                </a:lnTo>
                <a:lnTo>
                  <a:pt x="1093" y="2438"/>
                </a:lnTo>
                <a:lnTo>
                  <a:pt x="1094" y="2432"/>
                </a:lnTo>
                <a:lnTo>
                  <a:pt x="1094" y="2427"/>
                </a:lnTo>
                <a:lnTo>
                  <a:pt x="1094" y="2419"/>
                </a:lnTo>
                <a:lnTo>
                  <a:pt x="1094" y="2413"/>
                </a:lnTo>
                <a:lnTo>
                  <a:pt x="1091" y="2405"/>
                </a:lnTo>
                <a:lnTo>
                  <a:pt x="1087" y="2397"/>
                </a:lnTo>
                <a:lnTo>
                  <a:pt x="1082" y="2390"/>
                </a:lnTo>
                <a:lnTo>
                  <a:pt x="1066" y="2322"/>
                </a:lnTo>
                <a:lnTo>
                  <a:pt x="1066" y="2321"/>
                </a:lnTo>
                <a:lnTo>
                  <a:pt x="1065" y="2319"/>
                </a:lnTo>
                <a:lnTo>
                  <a:pt x="1065" y="2317"/>
                </a:lnTo>
                <a:lnTo>
                  <a:pt x="1065" y="2313"/>
                </a:lnTo>
                <a:lnTo>
                  <a:pt x="1066" y="2308"/>
                </a:lnTo>
                <a:lnTo>
                  <a:pt x="1069" y="2303"/>
                </a:lnTo>
                <a:lnTo>
                  <a:pt x="1071" y="2298"/>
                </a:lnTo>
                <a:lnTo>
                  <a:pt x="1075" y="2293"/>
                </a:lnTo>
                <a:lnTo>
                  <a:pt x="1082" y="2290"/>
                </a:lnTo>
                <a:lnTo>
                  <a:pt x="1090" y="2285"/>
                </a:lnTo>
                <a:lnTo>
                  <a:pt x="1090" y="2283"/>
                </a:lnTo>
                <a:lnTo>
                  <a:pt x="1093" y="2277"/>
                </a:lnTo>
                <a:lnTo>
                  <a:pt x="1096" y="2266"/>
                </a:lnTo>
                <a:lnTo>
                  <a:pt x="1100" y="2252"/>
                </a:lnTo>
                <a:lnTo>
                  <a:pt x="1105" y="2233"/>
                </a:lnTo>
                <a:lnTo>
                  <a:pt x="1108" y="2212"/>
                </a:lnTo>
                <a:lnTo>
                  <a:pt x="1110" y="2187"/>
                </a:lnTo>
                <a:lnTo>
                  <a:pt x="1111" y="2161"/>
                </a:lnTo>
                <a:lnTo>
                  <a:pt x="1111" y="2132"/>
                </a:lnTo>
                <a:lnTo>
                  <a:pt x="1108" y="2100"/>
                </a:lnTo>
                <a:lnTo>
                  <a:pt x="1109" y="2098"/>
                </a:lnTo>
                <a:lnTo>
                  <a:pt x="1109" y="2095"/>
                </a:lnTo>
                <a:lnTo>
                  <a:pt x="1109" y="2092"/>
                </a:lnTo>
                <a:lnTo>
                  <a:pt x="1110" y="2086"/>
                </a:lnTo>
                <a:lnTo>
                  <a:pt x="1111" y="2081"/>
                </a:lnTo>
                <a:lnTo>
                  <a:pt x="1112" y="2074"/>
                </a:lnTo>
                <a:lnTo>
                  <a:pt x="1113" y="2068"/>
                </a:lnTo>
                <a:lnTo>
                  <a:pt x="1114" y="2059"/>
                </a:lnTo>
                <a:lnTo>
                  <a:pt x="1116" y="2050"/>
                </a:lnTo>
                <a:lnTo>
                  <a:pt x="1124" y="2065"/>
                </a:lnTo>
                <a:lnTo>
                  <a:pt x="1132" y="2075"/>
                </a:lnTo>
                <a:lnTo>
                  <a:pt x="1139" y="2084"/>
                </a:lnTo>
                <a:lnTo>
                  <a:pt x="1146" y="2092"/>
                </a:lnTo>
                <a:lnTo>
                  <a:pt x="1152" y="2097"/>
                </a:lnTo>
                <a:lnTo>
                  <a:pt x="1158" y="2100"/>
                </a:lnTo>
                <a:lnTo>
                  <a:pt x="1162" y="2104"/>
                </a:lnTo>
                <a:lnTo>
                  <a:pt x="1165" y="2105"/>
                </a:lnTo>
                <a:lnTo>
                  <a:pt x="1168" y="2106"/>
                </a:lnTo>
                <a:lnTo>
                  <a:pt x="1171" y="2106"/>
                </a:lnTo>
                <a:lnTo>
                  <a:pt x="1176" y="2105"/>
                </a:lnTo>
                <a:lnTo>
                  <a:pt x="1185" y="2104"/>
                </a:lnTo>
                <a:lnTo>
                  <a:pt x="1196" y="2103"/>
                </a:lnTo>
                <a:lnTo>
                  <a:pt x="1208" y="2102"/>
                </a:lnTo>
                <a:lnTo>
                  <a:pt x="1220" y="2099"/>
                </a:lnTo>
                <a:lnTo>
                  <a:pt x="1231" y="2098"/>
                </a:lnTo>
                <a:lnTo>
                  <a:pt x="1240" y="2096"/>
                </a:lnTo>
                <a:lnTo>
                  <a:pt x="1248" y="2094"/>
                </a:lnTo>
                <a:lnTo>
                  <a:pt x="1251" y="2093"/>
                </a:lnTo>
                <a:lnTo>
                  <a:pt x="1256" y="2088"/>
                </a:lnTo>
                <a:lnTo>
                  <a:pt x="1263" y="2081"/>
                </a:lnTo>
                <a:lnTo>
                  <a:pt x="1273" y="2070"/>
                </a:lnTo>
                <a:lnTo>
                  <a:pt x="1284" y="2057"/>
                </a:lnTo>
                <a:lnTo>
                  <a:pt x="1296" y="2042"/>
                </a:lnTo>
                <a:lnTo>
                  <a:pt x="1308" y="2028"/>
                </a:lnTo>
                <a:lnTo>
                  <a:pt x="1319" y="2012"/>
                </a:lnTo>
                <a:lnTo>
                  <a:pt x="1326" y="1999"/>
                </a:lnTo>
                <a:lnTo>
                  <a:pt x="1332" y="1987"/>
                </a:lnTo>
                <a:lnTo>
                  <a:pt x="1333" y="1978"/>
                </a:lnTo>
                <a:lnTo>
                  <a:pt x="1332" y="1971"/>
                </a:lnTo>
                <a:lnTo>
                  <a:pt x="1332" y="1966"/>
                </a:lnTo>
                <a:lnTo>
                  <a:pt x="1332" y="1961"/>
                </a:lnTo>
                <a:lnTo>
                  <a:pt x="1333" y="1957"/>
                </a:lnTo>
                <a:lnTo>
                  <a:pt x="1334" y="1954"/>
                </a:lnTo>
                <a:lnTo>
                  <a:pt x="1335" y="1950"/>
                </a:lnTo>
                <a:lnTo>
                  <a:pt x="1336" y="1948"/>
                </a:lnTo>
                <a:lnTo>
                  <a:pt x="1338" y="1946"/>
                </a:lnTo>
                <a:lnTo>
                  <a:pt x="1341" y="1945"/>
                </a:lnTo>
                <a:lnTo>
                  <a:pt x="1343" y="1944"/>
                </a:lnTo>
                <a:lnTo>
                  <a:pt x="1345" y="1942"/>
                </a:lnTo>
                <a:lnTo>
                  <a:pt x="1346" y="1937"/>
                </a:lnTo>
                <a:lnTo>
                  <a:pt x="1346" y="1931"/>
                </a:lnTo>
                <a:lnTo>
                  <a:pt x="1346" y="1923"/>
                </a:lnTo>
                <a:lnTo>
                  <a:pt x="1344" y="1914"/>
                </a:lnTo>
                <a:lnTo>
                  <a:pt x="1343" y="1907"/>
                </a:lnTo>
                <a:lnTo>
                  <a:pt x="1341" y="1899"/>
                </a:lnTo>
                <a:lnTo>
                  <a:pt x="1339" y="1893"/>
                </a:lnTo>
                <a:lnTo>
                  <a:pt x="1338" y="1888"/>
                </a:lnTo>
                <a:lnTo>
                  <a:pt x="1338" y="1886"/>
                </a:lnTo>
                <a:lnTo>
                  <a:pt x="1337" y="1886"/>
                </a:lnTo>
                <a:lnTo>
                  <a:pt x="1337" y="1884"/>
                </a:lnTo>
                <a:lnTo>
                  <a:pt x="1336" y="1881"/>
                </a:lnTo>
                <a:lnTo>
                  <a:pt x="1334" y="1876"/>
                </a:lnTo>
                <a:lnTo>
                  <a:pt x="1333" y="1872"/>
                </a:lnTo>
                <a:lnTo>
                  <a:pt x="1331" y="1867"/>
                </a:lnTo>
                <a:lnTo>
                  <a:pt x="1329" y="1862"/>
                </a:lnTo>
                <a:lnTo>
                  <a:pt x="1325" y="1858"/>
                </a:lnTo>
                <a:lnTo>
                  <a:pt x="1323" y="1855"/>
                </a:lnTo>
                <a:lnTo>
                  <a:pt x="1320" y="1852"/>
                </a:lnTo>
                <a:lnTo>
                  <a:pt x="1318" y="1850"/>
                </a:lnTo>
                <a:lnTo>
                  <a:pt x="1317" y="1846"/>
                </a:lnTo>
                <a:lnTo>
                  <a:pt x="1315" y="1839"/>
                </a:lnTo>
                <a:lnTo>
                  <a:pt x="1315" y="1832"/>
                </a:lnTo>
                <a:lnTo>
                  <a:pt x="1315" y="1823"/>
                </a:lnTo>
                <a:lnTo>
                  <a:pt x="1315" y="1814"/>
                </a:lnTo>
                <a:lnTo>
                  <a:pt x="1315" y="1806"/>
                </a:lnTo>
                <a:lnTo>
                  <a:pt x="1314" y="1797"/>
                </a:lnTo>
                <a:lnTo>
                  <a:pt x="1313" y="1790"/>
                </a:lnTo>
                <a:lnTo>
                  <a:pt x="1312" y="1785"/>
                </a:lnTo>
                <a:lnTo>
                  <a:pt x="1309" y="1780"/>
                </a:lnTo>
                <a:lnTo>
                  <a:pt x="1305" y="1771"/>
                </a:lnTo>
                <a:lnTo>
                  <a:pt x="1298" y="1761"/>
                </a:lnTo>
                <a:lnTo>
                  <a:pt x="1289" y="1749"/>
                </a:lnTo>
                <a:lnTo>
                  <a:pt x="1281" y="1736"/>
                </a:lnTo>
                <a:lnTo>
                  <a:pt x="1272" y="1722"/>
                </a:lnTo>
                <a:lnTo>
                  <a:pt x="1262" y="1708"/>
                </a:lnTo>
                <a:lnTo>
                  <a:pt x="1253" y="1696"/>
                </a:lnTo>
                <a:lnTo>
                  <a:pt x="1246" y="1684"/>
                </a:lnTo>
                <a:lnTo>
                  <a:pt x="1238" y="1675"/>
                </a:lnTo>
                <a:lnTo>
                  <a:pt x="1248" y="1655"/>
                </a:lnTo>
                <a:lnTo>
                  <a:pt x="1259" y="1634"/>
                </a:lnTo>
                <a:lnTo>
                  <a:pt x="1269" y="1613"/>
                </a:lnTo>
                <a:lnTo>
                  <a:pt x="1279" y="1593"/>
                </a:lnTo>
                <a:lnTo>
                  <a:pt x="1287" y="1574"/>
                </a:lnTo>
                <a:lnTo>
                  <a:pt x="1296" y="1558"/>
                </a:lnTo>
                <a:lnTo>
                  <a:pt x="1302" y="1544"/>
                </a:lnTo>
                <a:lnTo>
                  <a:pt x="1307" y="1533"/>
                </a:lnTo>
                <a:lnTo>
                  <a:pt x="1310" y="1526"/>
                </a:lnTo>
                <a:lnTo>
                  <a:pt x="1312" y="1524"/>
                </a:lnTo>
                <a:lnTo>
                  <a:pt x="1312" y="1522"/>
                </a:lnTo>
                <a:lnTo>
                  <a:pt x="1313" y="1519"/>
                </a:lnTo>
                <a:lnTo>
                  <a:pt x="1314" y="1512"/>
                </a:lnTo>
                <a:lnTo>
                  <a:pt x="1314" y="1504"/>
                </a:lnTo>
                <a:lnTo>
                  <a:pt x="1313" y="1495"/>
                </a:lnTo>
                <a:lnTo>
                  <a:pt x="1310" y="1484"/>
                </a:lnTo>
                <a:lnTo>
                  <a:pt x="1302" y="1473"/>
                </a:lnTo>
                <a:lnTo>
                  <a:pt x="1293" y="1461"/>
                </a:lnTo>
                <a:lnTo>
                  <a:pt x="1277" y="1449"/>
                </a:lnTo>
                <a:lnTo>
                  <a:pt x="1257" y="1437"/>
                </a:lnTo>
                <a:lnTo>
                  <a:pt x="1256" y="1437"/>
                </a:lnTo>
                <a:lnTo>
                  <a:pt x="1256" y="1436"/>
                </a:lnTo>
                <a:lnTo>
                  <a:pt x="1257" y="1436"/>
                </a:lnTo>
                <a:lnTo>
                  <a:pt x="1257" y="1435"/>
                </a:lnTo>
                <a:lnTo>
                  <a:pt x="1257" y="1436"/>
                </a:lnTo>
                <a:lnTo>
                  <a:pt x="1256" y="1436"/>
                </a:lnTo>
                <a:lnTo>
                  <a:pt x="1257" y="1436"/>
                </a:lnTo>
                <a:lnTo>
                  <a:pt x="1257" y="1435"/>
                </a:lnTo>
                <a:lnTo>
                  <a:pt x="1258" y="1432"/>
                </a:lnTo>
                <a:lnTo>
                  <a:pt x="1260" y="1428"/>
                </a:lnTo>
                <a:lnTo>
                  <a:pt x="1261" y="1425"/>
                </a:lnTo>
                <a:lnTo>
                  <a:pt x="1263" y="1421"/>
                </a:lnTo>
                <a:lnTo>
                  <a:pt x="1265" y="1416"/>
                </a:lnTo>
                <a:lnTo>
                  <a:pt x="1267" y="1411"/>
                </a:lnTo>
                <a:lnTo>
                  <a:pt x="1269" y="1407"/>
                </a:lnTo>
                <a:lnTo>
                  <a:pt x="1271" y="1402"/>
                </a:lnTo>
                <a:lnTo>
                  <a:pt x="1273" y="1398"/>
                </a:lnTo>
                <a:lnTo>
                  <a:pt x="1275" y="1393"/>
                </a:lnTo>
                <a:lnTo>
                  <a:pt x="1275" y="1392"/>
                </a:lnTo>
                <a:lnTo>
                  <a:pt x="1275" y="1393"/>
                </a:lnTo>
                <a:lnTo>
                  <a:pt x="1275" y="1392"/>
                </a:lnTo>
                <a:lnTo>
                  <a:pt x="1276" y="1391"/>
                </a:lnTo>
                <a:lnTo>
                  <a:pt x="1275" y="1391"/>
                </a:lnTo>
                <a:lnTo>
                  <a:pt x="1275" y="1390"/>
                </a:lnTo>
                <a:lnTo>
                  <a:pt x="1276" y="1388"/>
                </a:lnTo>
                <a:lnTo>
                  <a:pt x="1276" y="1385"/>
                </a:lnTo>
                <a:lnTo>
                  <a:pt x="1275" y="1383"/>
                </a:lnTo>
                <a:lnTo>
                  <a:pt x="1273" y="1379"/>
                </a:lnTo>
                <a:lnTo>
                  <a:pt x="1271" y="1376"/>
                </a:lnTo>
                <a:lnTo>
                  <a:pt x="1268" y="1374"/>
                </a:lnTo>
                <a:lnTo>
                  <a:pt x="1263" y="1371"/>
                </a:lnTo>
                <a:lnTo>
                  <a:pt x="1259" y="1368"/>
                </a:lnTo>
                <a:lnTo>
                  <a:pt x="1255" y="1366"/>
                </a:lnTo>
                <a:lnTo>
                  <a:pt x="1249" y="1364"/>
                </a:lnTo>
                <a:lnTo>
                  <a:pt x="1245" y="1363"/>
                </a:lnTo>
                <a:lnTo>
                  <a:pt x="1242" y="1362"/>
                </a:lnTo>
                <a:lnTo>
                  <a:pt x="1237" y="1361"/>
                </a:lnTo>
                <a:lnTo>
                  <a:pt x="1234" y="1361"/>
                </a:lnTo>
                <a:lnTo>
                  <a:pt x="1230" y="1360"/>
                </a:lnTo>
                <a:lnTo>
                  <a:pt x="1226" y="1360"/>
                </a:lnTo>
                <a:lnTo>
                  <a:pt x="1223" y="1360"/>
                </a:lnTo>
                <a:lnTo>
                  <a:pt x="1221" y="1361"/>
                </a:lnTo>
                <a:lnTo>
                  <a:pt x="1218" y="1361"/>
                </a:lnTo>
                <a:lnTo>
                  <a:pt x="1215" y="1362"/>
                </a:lnTo>
                <a:lnTo>
                  <a:pt x="1215" y="1363"/>
                </a:lnTo>
                <a:lnTo>
                  <a:pt x="1215" y="1362"/>
                </a:lnTo>
                <a:lnTo>
                  <a:pt x="1214" y="1363"/>
                </a:lnTo>
                <a:lnTo>
                  <a:pt x="1213" y="1364"/>
                </a:lnTo>
                <a:lnTo>
                  <a:pt x="1212" y="1365"/>
                </a:lnTo>
                <a:lnTo>
                  <a:pt x="1211" y="1366"/>
                </a:lnTo>
                <a:lnTo>
                  <a:pt x="1210" y="1366"/>
                </a:lnTo>
                <a:lnTo>
                  <a:pt x="1210" y="1367"/>
                </a:lnTo>
                <a:lnTo>
                  <a:pt x="1209" y="1370"/>
                </a:lnTo>
                <a:lnTo>
                  <a:pt x="1208" y="1373"/>
                </a:lnTo>
                <a:lnTo>
                  <a:pt x="1206" y="1378"/>
                </a:lnTo>
                <a:lnTo>
                  <a:pt x="1202" y="1385"/>
                </a:lnTo>
                <a:lnTo>
                  <a:pt x="1200" y="1391"/>
                </a:lnTo>
                <a:lnTo>
                  <a:pt x="1197" y="1397"/>
                </a:lnTo>
                <a:lnTo>
                  <a:pt x="1195" y="1403"/>
                </a:lnTo>
                <a:lnTo>
                  <a:pt x="1192" y="1408"/>
                </a:lnTo>
                <a:lnTo>
                  <a:pt x="1190" y="1412"/>
                </a:lnTo>
                <a:lnTo>
                  <a:pt x="1189" y="1414"/>
                </a:lnTo>
                <a:lnTo>
                  <a:pt x="1189" y="1416"/>
                </a:lnTo>
                <a:lnTo>
                  <a:pt x="1188" y="1417"/>
                </a:lnTo>
                <a:lnTo>
                  <a:pt x="1188" y="1419"/>
                </a:lnTo>
                <a:lnTo>
                  <a:pt x="1188" y="1420"/>
                </a:lnTo>
                <a:lnTo>
                  <a:pt x="1188" y="1419"/>
                </a:lnTo>
                <a:lnTo>
                  <a:pt x="1188" y="1417"/>
                </a:lnTo>
                <a:lnTo>
                  <a:pt x="1188" y="1416"/>
                </a:lnTo>
                <a:lnTo>
                  <a:pt x="1189" y="1414"/>
                </a:lnTo>
                <a:lnTo>
                  <a:pt x="1178" y="1411"/>
                </a:lnTo>
                <a:lnTo>
                  <a:pt x="1170" y="1408"/>
                </a:lnTo>
                <a:lnTo>
                  <a:pt x="1161" y="1407"/>
                </a:lnTo>
                <a:lnTo>
                  <a:pt x="1153" y="1407"/>
                </a:lnTo>
                <a:lnTo>
                  <a:pt x="1146" y="1408"/>
                </a:lnTo>
                <a:lnTo>
                  <a:pt x="1139" y="1410"/>
                </a:lnTo>
                <a:lnTo>
                  <a:pt x="1134" y="1411"/>
                </a:lnTo>
                <a:lnTo>
                  <a:pt x="1128" y="1414"/>
                </a:lnTo>
                <a:lnTo>
                  <a:pt x="1125" y="1416"/>
                </a:lnTo>
                <a:lnTo>
                  <a:pt x="1121" y="1420"/>
                </a:lnTo>
                <a:lnTo>
                  <a:pt x="1121" y="1419"/>
                </a:lnTo>
                <a:lnTo>
                  <a:pt x="1122" y="1419"/>
                </a:lnTo>
                <a:lnTo>
                  <a:pt x="1122" y="1417"/>
                </a:lnTo>
                <a:lnTo>
                  <a:pt x="1122" y="1416"/>
                </a:lnTo>
                <a:lnTo>
                  <a:pt x="1122" y="1414"/>
                </a:lnTo>
                <a:lnTo>
                  <a:pt x="1122" y="1413"/>
                </a:lnTo>
                <a:lnTo>
                  <a:pt x="1122" y="1411"/>
                </a:lnTo>
                <a:lnTo>
                  <a:pt x="1121" y="1409"/>
                </a:lnTo>
                <a:lnTo>
                  <a:pt x="1121" y="1407"/>
                </a:lnTo>
                <a:lnTo>
                  <a:pt x="1123" y="1405"/>
                </a:lnTo>
                <a:lnTo>
                  <a:pt x="1125" y="1403"/>
                </a:lnTo>
                <a:lnTo>
                  <a:pt x="1127" y="1402"/>
                </a:lnTo>
                <a:lnTo>
                  <a:pt x="1128" y="1401"/>
                </a:lnTo>
                <a:lnTo>
                  <a:pt x="1130" y="1399"/>
                </a:lnTo>
                <a:lnTo>
                  <a:pt x="1132" y="1398"/>
                </a:lnTo>
                <a:lnTo>
                  <a:pt x="1133" y="1396"/>
                </a:lnTo>
                <a:lnTo>
                  <a:pt x="1133" y="1395"/>
                </a:lnTo>
                <a:lnTo>
                  <a:pt x="1134" y="1392"/>
                </a:lnTo>
                <a:lnTo>
                  <a:pt x="1134" y="1390"/>
                </a:lnTo>
                <a:lnTo>
                  <a:pt x="1134" y="1389"/>
                </a:lnTo>
                <a:lnTo>
                  <a:pt x="1135" y="1387"/>
                </a:lnTo>
                <a:lnTo>
                  <a:pt x="1135" y="1386"/>
                </a:lnTo>
                <a:lnTo>
                  <a:pt x="1135" y="1384"/>
                </a:lnTo>
                <a:lnTo>
                  <a:pt x="1135" y="1383"/>
                </a:lnTo>
                <a:lnTo>
                  <a:pt x="1135" y="1382"/>
                </a:lnTo>
                <a:lnTo>
                  <a:pt x="1136" y="1379"/>
                </a:lnTo>
                <a:lnTo>
                  <a:pt x="1136" y="1378"/>
                </a:lnTo>
                <a:lnTo>
                  <a:pt x="1136" y="1376"/>
                </a:lnTo>
                <a:lnTo>
                  <a:pt x="1137" y="1375"/>
                </a:lnTo>
                <a:lnTo>
                  <a:pt x="1061" y="1375"/>
                </a:lnTo>
                <a:lnTo>
                  <a:pt x="1061" y="1377"/>
                </a:lnTo>
                <a:lnTo>
                  <a:pt x="1061" y="1378"/>
                </a:lnTo>
                <a:lnTo>
                  <a:pt x="1062" y="1380"/>
                </a:lnTo>
                <a:lnTo>
                  <a:pt x="1062" y="1383"/>
                </a:lnTo>
                <a:lnTo>
                  <a:pt x="1062" y="1385"/>
                </a:lnTo>
                <a:lnTo>
                  <a:pt x="1062" y="1387"/>
                </a:lnTo>
                <a:lnTo>
                  <a:pt x="1062" y="1389"/>
                </a:lnTo>
                <a:lnTo>
                  <a:pt x="1061" y="1391"/>
                </a:lnTo>
                <a:lnTo>
                  <a:pt x="1061" y="1393"/>
                </a:lnTo>
                <a:lnTo>
                  <a:pt x="1061" y="1396"/>
                </a:lnTo>
                <a:lnTo>
                  <a:pt x="1060" y="1392"/>
                </a:lnTo>
                <a:lnTo>
                  <a:pt x="1058" y="1389"/>
                </a:lnTo>
                <a:lnTo>
                  <a:pt x="1057" y="1386"/>
                </a:lnTo>
                <a:lnTo>
                  <a:pt x="1054" y="1383"/>
                </a:lnTo>
                <a:lnTo>
                  <a:pt x="1053" y="1379"/>
                </a:lnTo>
                <a:lnTo>
                  <a:pt x="1051" y="1377"/>
                </a:lnTo>
                <a:lnTo>
                  <a:pt x="1049" y="1374"/>
                </a:lnTo>
                <a:lnTo>
                  <a:pt x="1047" y="1371"/>
                </a:lnTo>
                <a:lnTo>
                  <a:pt x="1045" y="1367"/>
                </a:lnTo>
                <a:lnTo>
                  <a:pt x="1043" y="1364"/>
                </a:lnTo>
                <a:lnTo>
                  <a:pt x="1045" y="1364"/>
                </a:lnTo>
                <a:lnTo>
                  <a:pt x="1047" y="1365"/>
                </a:lnTo>
                <a:lnTo>
                  <a:pt x="1049" y="1365"/>
                </a:lnTo>
                <a:lnTo>
                  <a:pt x="1051" y="1365"/>
                </a:lnTo>
                <a:lnTo>
                  <a:pt x="1052" y="1365"/>
                </a:lnTo>
                <a:lnTo>
                  <a:pt x="1054" y="1366"/>
                </a:lnTo>
                <a:lnTo>
                  <a:pt x="1057" y="1366"/>
                </a:lnTo>
                <a:lnTo>
                  <a:pt x="1058" y="1366"/>
                </a:lnTo>
                <a:lnTo>
                  <a:pt x="1060" y="1366"/>
                </a:lnTo>
                <a:lnTo>
                  <a:pt x="1061" y="1367"/>
                </a:lnTo>
                <a:lnTo>
                  <a:pt x="1061" y="1368"/>
                </a:lnTo>
                <a:lnTo>
                  <a:pt x="1062" y="1370"/>
                </a:lnTo>
                <a:lnTo>
                  <a:pt x="1062" y="1371"/>
                </a:lnTo>
                <a:lnTo>
                  <a:pt x="1062" y="1372"/>
                </a:lnTo>
                <a:lnTo>
                  <a:pt x="1062" y="1373"/>
                </a:lnTo>
                <a:lnTo>
                  <a:pt x="1061" y="1373"/>
                </a:lnTo>
                <a:lnTo>
                  <a:pt x="1061" y="1374"/>
                </a:lnTo>
                <a:lnTo>
                  <a:pt x="1061" y="1375"/>
                </a:lnTo>
                <a:lnTo>
                  <a:pt x="1137" y="1375"/>
                </a:lnTo>
                <a:lnTo>
                  <a:pt x="1137" y="1373"/>
                </a:lnTo>
                <a:lnTo>
                  <a:pt x="1138" y="1372"/>
                </a:lnTo>
                <a:lnTo>
                  <a:pt x="1138" y="1371"/>
                </a:lnTo>
                <a:lnTo>
                  <a:pt x="1138" y="1368"/>
                </a:lnTo>
                <a:lnTo>
                  <a:pt x="1139" y="1367"/>
                </a:lnTo>
                <a:lnTo>
                  <a:pt x="1139" y="1365"/>
                </a:lnTo>
                <a:lnTo>
                  <a:pt x="1140" y="1364"/>
                </a:lnTo>
                <a:lnTo>
                  <a:pt x="1140" y="1362"/>
                </a:lnTo>
                <a:lnTo>
                  <a:pt x="1141" y="1361"/>
                </a:lnTo>
                <a:lnTo>
                  <a:pt x="1143" y="1359"/>
                </a:lnTo>
                <a:lnTo>
                  <a:pt x="1144" y="1359"/>
                </a:lnTo>
                <a:lnTo>
                  <a:pt x="1146" y="1358"/>
                </a:lnTo>
                <a:lnTo>
                  <a:pt x="1148" y="1358"/>
                </a:lnTo>
                <a:lnTo>
                  <a:pt x="1149" y="1357"/>
                </a:lnTo>
                <a:lnTo>
                  <a:pt x="1151" y="1355"/>
                </a:lnTo>
                <a:lnTo>
                  <a:pt x="1153" y="1355"/>
                </a:lnTo>
                <a:lnTo>
                  <a:pt x="1155" y="1354"/>
                </a:lnTo>
                <a:lnTo>
                  <a:pt x="1157" y="1353"/>
                </a:lnTo>
                <a:lnTo>
                  <a:pt x="1159" y="1352"/>
                </a:lnTo>
                <a:lnTo>
                  <a:pt x="1160" y="1351"/>
                </a:lnTo>
                <a:lnTo>
                  <a:pt x="1165" y="1352"/>
                </a:lnTo>
                <a:lnTo>
                  <a:pt x="1170" y="1352"/>
                </a:lnTo>
                <a:lnTo>
                  <a:pt x="1175" y="1351"/>
                </a:lnTo>
                <a:lnTo>
                  <a:pt x="1181" y="1349"/>
                </a:lnTo>
                <a:lnTo>
                  <a:pt x="1186" y="1346"/>
                </a:lnTo>
                <a:lnTo>
                  <a:pt x="1190" y="1342"/>
                </a:lnTo>
                <a:lnTo>
                  <a:pt x="1195" y="1338"/>
                </a:lnTo>
                <a:lnTo>
                  <a:pt x="1198" y="1335"/>
                </a:lnTo>
                <a:lnTo>
                  <a:pt x="1201" y="1330"/>
                </a:lnTo>
                <a:lnTo>
                  <a:pt x="1202" y="1328"/>
                </a:lnTo>
                <a:lnTo>
                  <a:pt x="1203" y="1326"/>
                </a:lnTo>
                <a:lnTo>
                  <a:pt x="1206" y="1325"/>
                </a:lnTo>
                <a:lnTo>
                  <a:pt x="1210" y="1325"/>
                </a:lnTo>
                <a:lnTo>
                  <a:pt x="1214" y="1325"/>
                </a:lnTo>
                <a:lnTo>
                  <a:pt x="1219" y="1324"/>
                </a:lnTo>
                <a:lnTo>
                  <a:pt x="1225" y="1324"/>
                </a:lnTo>
                <a:lnTo>
                  <a:pt x="1231" y="1323"/>
                </a:lnTo>
                <a:lnTo>
                  <a:pt x="1237" y="1321"/>
                </a:lnTo>
                <a:lnTo>
                  <a:pt x="1243" y="1318"/>
                </a:lnTo>
                <a:lnTo>
                  <a:pt x="1249" y="1315"/>
                </a:lnTo>
                <a:lnTo>
                  <a:pt x="1255" y="1311"/>
                </a:lnTo>
                <a:lnTo>
                  <a:pt x="1261" y="1308"/>
                </a:lnTo>
                <a:lnTo>
                  <a:pt x="1268" y="1305"/>
                </a:lnTo>
                <a:lnTo>
                  <a:pt x="1273" y="1304"/>
                </a:lnTo>
                <a:lnTo>
                  <a:pt x="1280" y="1303"/>
                </a:lnTo>
                <a:lnTo>
                  <a:pt x="1285" y="1304"/>
                </a:lnTo>
                <a:lnTo>
                  <a:pt x="1290" y="1304"/>
                </a:lnTo>
                <a:lnTo>
                  <a:pt x="1296" y="1305"/>
                </a:lnTo>
                <a:lnTo>
                  <a:pt x="1300" y="1308"/>
                </a:lnTo>
                <a:lnTo>
                  <a:pt x="1304" y="1310"/>
                </a:lnTo>
                <a:lnTo>
                  <a:pt x="1306" y="1310"/>
                </a:lnTo>
                <a:lnTo>
                  <a:pt x="1310" y="1308"/>
                </a:lnTo>
                <a:lnTo>
                  <a:pt x="1315" y="1305"/>
                </a:lnTo>
                <a:lnTo>
                  <a:pt x="1323" y="1301"/>
                </a:lnTo>
                <a:lnTo>
                  <a:pt x="1331" y="1295"/>
                </a:lnTo>
                <a:lnTo>
                  <a:pt x="1338" y="1286"/>
                </a:lnTo>
                <a:lnTo>
                  <a:pt x="1345" y="1275"/>
                </a:lnTo>
                <a:lnTo>
                  <a:pt x="1350" y="1261"/>
                </a:lnTo>
                <a:lnTo>
                  <a:pt x="1354" y="1243"/>
                </a:lnTo>
                <a:lnTo>
                  <a:pt x="1354" y="1224"/>
                </a:lnTo>
                <a:lnTo>
                  <a:pt x="1354" y="1223"/>
                </a:lnTo>
                <a:lnTo>
                  <a:pt x="1354" y="1222"/>
                </a:lnTo>
                <a:lnTo>
                  <a:pt x="1354" y="1221"/>
                </a:lnTo>
                <a:lnTo>
                  <a:pt x="1354" y="1219"/>
                </a:lnTo>
                <a:lnTo>
                  <a:pt x="1354" y="1218"/>
                </a:lnTo>
                <a:lnTo>
                  <a:pt x="1354" y="1216"/>
                </a:lnTo>
                <a:lnTo>
                  <a:pt x="1354" y="1215"/>
                </a:lnTo>
                <a:lnTo>
                  <a:pt x="1354" y="1214"/>
                </a:lnTo>
                <a:lnTo>
                  <a:pt x="1354" y="1213"/>
                </a:lnTo>
                <a:lnTo>
                  <a:pt x="1358" y="1211"/>
                </a:lnTo>
                <a:lnTo>
                  <a:pt x="1363" y="1209"/>
                </a:lnTo>
                <a:lnTo>
                  <a:pt x="1369" y="1206"/>
                </a:lnTo>
                <a:lnTo>
                  <a:pt x="1374" y="1203"/>
                </a:lnTo>
                <a:lnTo>
                  <a:pt x="1380" y="1201"/>
                </a:lnTo>
                <a:lnTo>
                  <a:pt x="1384" y="1198"/>
                </a:lnTo>
                <a:lnTo>
                  <a:pt x="1388" y="1194"/>
                </a:lnTo>
                <a:lnTo>
                  <a:pt x="1393" y="1191"/>
                </a:lnTo>
                <a:lnTo>
                  <a:pt x="1396" y="1188"/>
                </a:lnTo>
                <a:lnTo>
                  <a:pt x="1398" y="1185"/>
                </a:lnTo>
                <a:lnTo>
                  <a:pt x="1419" y="1179"/>
                </a:lnTo>
                <a:lnTo>
                  <a:pt x="1418" y="1176"/>
                </a:lnTo>
                <a:lnTo>
                  <a:pt x="1417" y="1168"/>
                </a:lnTo>
                <a:lnTo>
                  <a:pt x="1414" y="1155"/>
                </a:lnTo>
                <a:lnTo>
                  <a:pt x="1412" y="1139"/>
                </a:lnTo>
                <a:lnTo>
                  <a:pt x="1410" y="1119"/>
                </a:lnTo>
                <a:lnTo>
                  <a:pt x="1409" y="1098"/>
                </a:lnTo>
                <a:lnTo>
                  <a:pt x="1408" y="1074"/>
                </a:lnTo>
                <a:lnTo>
                  <a:pt x="1409" y="1050"/>
                </a:lnTo>
                <a:lnTo>
                  <a:pt x="1411" y="1027"/>
                </a:lnTo>
                <a:lnTo>
                  <a:pt x="1417" y="1004"/>
                </a:lnTo>
                <a:lnTo>
                  <a:pt x="1421" y="981"/>
                </a:lnTo>
                <a:lnTo>
                  <a:pt x="1423" y="957"/>
                </a:lnTo>
                <a:lnTo>
                  <a:pt x="1425" y="933"/>
                </a:lnTo>
                <a:lnTo>
                  <a:pt x="1426" y="910"/>
                </a:lnTo>
                <a:lnTo>
                  <a:pt x="1426" y="888"/>
                </a:lnTo>
                <a:lnTo>
                  <a:pt x="1426" y="868"/>
                </a:lnTo>
                <a:lnTo>
                  <a:pt x="1425" y="851"/>
                </a:lnTo>
                <a:lnTo>
                  <a:pt x="1425" y="838"/>
                </a:lnTo>
                <a:lnTo>
                  <a:pt x="1424" y="830"/>
                </a:lnTo>
                <a:lnTo>
                  <a:pt x="1424" y="827"/>
                </a:lnTo>
                <a:lnTo>
                  <a:pt x="1356" y="806"/>
                </a:lnTo>
                <a:lnTo>
                  <a:pt x="1362" y="788"/>
                </a:lnTo>
                <a:lnTo>
                  <a:pt x="1368" y="769"/>
                </a:lnTo>
                <a:lnTo>
                  <a:pt x="1373" y="752"/>
                </a:lnTo>
                <a:lnTo>
                  <a:pt x="1377" y="733"/>
                </a:lnTo>
                <a:lnTo>
                  <a:pt x="1381" y="715"/>
                </a:lnTo>
                <a:lnTo>
                  <a:pt x="1383" y="697"/>
                </a:lnTo>
                <a:lnTo>
                  <a:pt x="1384" y="680"/>
                </a:lnTo>
                <a:lnTo>
                  <a:pt x="1385" y="663"/>
                </a:lnTo>
                <a:lnTo>
                  <a:pt x="1384" y="645"/>
                </a:lnTo>
                <a:lnTo>
                  <a:pt x="1382" y="629"/>
                </a:lnTo>
                <a:lnTo>
                  <a:pt x="1393" y="629"/>
                </a:lnTo>
                <a:lnTo>
                  <a:pt x="1394" y="628"/>
                </a:lnTo>
                <a:lnTo>
                  <a:pt x="1395" y="628"/>
                </a:lnTo>
                <a:lnTo>
                  <a:pt x="1396" y="628"/>
                </a:lnTo>
                <a:lnTo>
                  <a:pt x="1397" y="627"/>
                </a:lnTo>
                <a:lnTo>
                  <a:pt x="1398" y="626"/>
                </a:lnTo>
                <a:lnTo>
                  <a:pt x="1399" y="625"/>
                </a:lnTo>
                <a:lnTo>
                  <a:pt x="1399" y="623"/>
                </a:lnTo>
                <a:lnTo>
                  <a:pt x="1400" y="622"/>
                </a:lnTo>
                <a:lnTo>
                  <a:pt x="1400" y="620"/>
                </a:lnTo>
                <a:lnTo>
                  <a:pt x="1401" y="619"/>
                </a:lnTo>
                <a:lnTo>
                  <a:pt x="1401" y="618"/>
                </a:lnTo>
                <a:lnTo>
                  <a:pt x="1402" y="616"/>
                </a:lnTo>
                <a:lnTo>
                  <a:pt x="1404" y="614"/>
                </a:lnTo>
                <a:lnTo>
                  <a:pt x="1404" y="612"/>
                </a:lnTo>
                <a:lnTo>
                  <a:pt x="1405" y="608"/>
                </a:lnTo>
                <a:lnTo>
                  <a:pt x="1406" y="606"/>
                </a:lnTo>
                <a:lnTo>
                  <a:pt x="1407" y="603"/>
                </a:lnTo>
                <a:lnTo>
                  <a:pt x="1408" y="600"/>
                </a:lnTo>
                <a:lnTo>
                  <a:pt x="1395" y="592"/>
                </a:lnTo>
                <a:lnTo>
                  <a:pt x="1395" y="595"/>
                </a:lnTo>
                <a:lnTo>
                  <a:pt x="1394" y="598"/>
                </a:lnTo>
                <a:lnTo>
                  <a:pt x="1394" y="602"/>
                </a:lnTo>
                <a:lnTo>
                  <a:pt x="1393" y="604"/>
                </a:lnTo>
                <a:lnTo>
                  <a:pt x="1392" y="607"/>
                </a:lnTo>
                <a:lnTo>
                  <a:pt x="1392" y="609"/>
                </a:lnTo>
                <a:lnTo>
                  <a:pt x="1391" y="612"/>
                </a:lnTo>
                <a:lnTo>
                  <a:pt x="1391" y="614"/>
                </a:lnTo>
                <a:lnTo>
                  <a:pt x="1391" y="615"/>
                </a:lnTo>
                <a:lnTo>
                  <a:pt x="1389" y="616"/>
                </a:lnTo>
                <a:lnTo>
                  <a:pt x="1380" y="616"/>
                </a:lnTo>
                <a:lnTo>
                  <a:pt x="1379" y="613"/>
                </a:lnTo>
                <a:lnTo>
                  <a:pt x="1379" y="609"/>
                </a:lnTo>
                <a:lnTo>
                  <a:pt x="1377" y="606"/>
                </a:lnTo>
                <a:lnTo>
                  <a:pt x="1377" y="603"/>
                </a:lnTo>
                <a:lnTo>
                  <a:pt x="1376" y="600"/>
                </a:lnTo>
                <a:lnTo>
                  <a:pt x="1375" y="597"/>
                </a:lnTo>
                <a:lnTo>
                  <a:pt x="1374" y="594"/>
                </a:lnTo>
                <a:lnTo>
                  <a:pt x="1374" y="591"/>
                </a:lnTo>
                <a:lnTo>
                  <a:pt x="1373" y="588"/>
                </a:lnTo>
                <a:lnTo>
                  <a:pt x="1372" y="584"/>
                </a:lnTo>
                <a:lnTo>
                  <a:pt x="1371" y="584"/>
                </a:lnTo>
                <a:lnTo>
                  <a:pt x="1367" y="583"/>
                </a:lnTo>
                <a:lnTo>
                  <a:pt x="1362" y="583"/>
                </a:lnTo>
                <a:lnTo>
                  <a:pt x="1356" y="583"/>
                </a:lnTo>
                <a:lnTo>
                  <a:pt x="1347" y="582"/>
                </a:lnTo>
                <a:lnTo>
                  <a:pt x="1338" y="582"/>
                </a:lnTo>
                <a:lnTo>
                  <a:pt x="1330" y="582"/>
                </a:lnTo>
                <a:lnTo>
                  <a:pt x="1321" y="583"/>
                </a:lnTo>
                <a:lnTo>
                  <a:pt x="1312" y="584"/>
                </a:lnTo>
                <a:lnTo>
                  <a:pt x="1304" y="586"/>
                </a:lnTo>
                <a:lnTo>
                  <a:pt x="1305" y="585"/>
                </a:lnTo>
                <a:lnTo>
                  <a:pt x="1306" y="584"/>
                </a:lnTo>
                <a:lnTo>
                  <a:pt x="1306" y="583"/>
                </a:lnTo>
                <a:lnTo>
                  <a:pt x="1307" y="582"/>
                </a:lnTo>
                <a:lnTo>
                  <a:pt x="1307" y="581"/>
                </a:lnTo>
                <a:lnTo>
                  <a:pt x="1312" y="581"/>
                </a:lnTo>
                <a:lnTo>
                  <a:pt x="1320" y="581"/>
                </a:lnTo>
                <a:lnTo>
                  <a:pt x="1329" y="581"/>
                </a:lnTo>
                <a:lnTo>
                  <a:pt x="1339" y="581"/>
                </a:lnTo>
                <a:lnTo>
                  <a:pt x="1351" y="581"/>
                </a:lnTo>
                <a:lnTo>
                  <a:pt x="1362" y="581"/>
                </a:lnTo>
                <a:lnTo>
                  <a:pt x="1374" y="581"/>
                </a:lnTo>
                <a:lnTo>
                  <a:pt x="1384" y="581"/>
                </a:lnTo>
                <a:lnTo>
                  <a:pt x="1394" y="581"/>
                </a:lnTo>
                <a:lnTo>
                  <a:pt x="1400" y="581"/>
                </a:lnTo>
                <a:lnTo>
                  <a:pt x="1400" y="582"/>
                </a:lnTo>
                <a:lnTo>
                  <a:pt x="1399" y="583"/>
                </a:lnTo>
                <a:lnTo>
                  <a:pt x="1399" y="584"/>
                </a:lnTo>
                <a:lnTo>
                  <a:pt x="1399" y="585"/>
                </a:lnTo>
                <a:lnTo>
                  <a:pt x="1398" y="586"/>
                </a:lnTo>
                <a:lnTo>
                  <a:pt x="1398" y="588"/>
                </a:lnTo>
                <a:lnTo>
                  <a:pt x="1397" y="589"/>
                </a:lnTo>
                <a:lnTo>
                  <a:pt x="1397" y="590"/>
                </a:lnTo>
                <a:lnTo>
                  <a:pt x="1396" y="591"/>
                </a:lnTo>
                <a:lnTo>
                  <a:pt x="1395" y="592"/>
                </a:lnTo>
                <a:lnTo>
                  <a:pt x="1408" y="600"/>
                </a:lnTo>
                <a:lnTo>
                  <a:pt x="1409" y="596"/>
                </a:lnTo>
                <a:lnTo>
                  <a:pt x="1409" y="593"/>
                </a:lnTo>
                <a:lnTo>
                  <a:pt x="1410" y="591"/>
                </a:lnTo>
                <a:lnTo>
                  <a:pt x="1411" y="588"/>
                </a:lnTo>
                <a:lnTo>
                  <a:pt x="1411" y="585"/>
                </a:lnTo>
                <a:lnTo>
                  <a:pt x="1412" y="583"/>
                </a:lnTo>
                <a:lnTo>
                  <a:pt x="1412" y="581"/>
                </a:lnTo>
                <a:lnTo>
                  <a:pt x="1413" y="580"/>
                </a:lnTo>
                <a:lnTo>
                  <a:pt x="1413" y="579"/>
                </a:lnTo>
                <a:lnTo>
                  <a:pt x="1413" y="578"/>
                </a:lnTo>
                <a:lnTo>
                  <a:pt x="1413" y="577"/>
                </a:lnTo>
                <a:lnTo>
                  <a:pt x="1413" y="576"/>
                </a:lnTo>
                <a:lnTo>
                  <a:pt x="1413" y="575"/>
                </a:lnTo>
                <a:lnTo>
                  <a:pt x="1412" y="573"/>
                </a:lnTo>
                <a:lnTo>
                  <a:pt x="1412" y="572"/>
                </a:lnTo>
                <a:lnTo>
                  <a:pt x="1411" y="572"/>
                </a:lnTo>
                <a:lnTo>
                  <a:pt x="1411" y="571"/>
                </a:lnTo>
                <a:lnTo>
                  <a:pt x="1411" y="570"/>
                </a:lnTo>
                <a:lnTo>
                  <a:pt x="1410" y="570"/>
                </a:lnTo>
                <a:lnTo>
                  <a:pt x="1409" y="570"/>
                </a:lnTo>
                <a:lnTo>
                  <a:pt x="1409" y="569"/>
                </a:lnTo>
                <a:lnTo>
                  <a:pt x="1408" y="569"/>
                </a:lnTo>
                <a:lnTo>
                  <a:pt x="1407" y="569"/>
                </a:lnTo>
                <a:lnTo>
                  <a:pt x="1407" y="568"/>
                </a:lnTo>
                <a:lnTo>
                  <a:pt x="1406" y="568"/>
                </a:lnTo>
                <a:lnTo>
                  <a:pt x="1304" y="568"/>
                </a:lnTo>
                <a:lnTo>
                  <a:pt x="1302" y="568"/>
                </a:lnTo>
                <a:lnTo>
                  <a:pt x="1301" y="569"/>
                </a:lnTo>
                <a:lnTo>
                  <a:pt x="1300" y="569"/>
                </a:lnTo>
                <a:lnTo>
                  <a:pt x="1299" y="570"/>
                </a:lnTo>
                <a:lnTo>
                  <a:pt x="1298" y="571"/>
                </a:lnTo>
                <a:lnTo>
                  <a:pt x="1297" y="572"/>
                </a:lnTo>
                <a:lnTo>
                  <a:pt x="1297" y="573"/>
                </a:lnTo>
                <a:lnTo>
                  <a:pt x="1296" y="575"/>
                </a:lnTo>
                <a:lnTo>
                  <a:pt x="1296" y="577"/>
                </a:lnTo>
                <a:lnTo>
                  <a:pt x="1296" y="578"/>
                </a:lnTo>
                <a:lnTo>
                  <a:pt x="1295" y="579"/>
                </a:lnTo>
                <a:lnTo>
                  <a:pt x="1295" y="581"/>
                </a:lnTo>
                <a:lnTo>
                  <a:pt x="1294" y="583"/>
                </a:lnTo>
                <a:lnTo>
                  <a:pt x="1293" y="585"/>
                </a:lnTo>
                <a:lnTo>
                  <a:pt x="1292" y="588"/>
                </a:lnTo>
                <a:lnTo>
                  <a:pt x="1290" y="591"/>
                </a:lnTo>
                <a:lnTo>
                  <a:pt x="1289" y="594"/>
                </a:lnTo>
                <a:lnTo>
                  <a:pt x="1288" y="597"/>
                </a:lnTo>
                <a:lnTo>
                  <a:pt x="1287" y="600"/>
                </a:lnTo>
                <a:lnTo>
                  <a:pt x="1286" y="602"/>
                </a:lnTo>
                <a:lnTo>
                  <a:pt x="1284" y="606"/>
                </a:lnTo>
                <a:lnTo>
                  <a:pt x="1282" y="610"/>
                </a:lnTo>
                <a:lnTo>
                  <a:pt x="1279" y="615"/>
                </a:lnTo>
                <a:lnTo>
                  <a:pt x="1275" y="621"/>
                </a:lnTo>
                <a:lnTo>
                  <a:pt x="1272" y="628"/>
                </a:lnTo>
                <a:lnTo>
                  <a:pt x="1268" y="635"/>
                </a:lnTo>
                <a:lnTo>
                  <a:pt x="1264" y="644"/>
                </a:lnTo>
                <a:lnTo>
                  <a:pt x="1259" y="655"/>
                </a:lnTo>
                <a:lnTo>
                  <a:pt x="1256" y="652"/>
                </a:lnTo>
                <a:lnTo>
                  <a:pt x="1252" y="648"/>
                </a:lnTo>
                <a:lnTo>
                  <a:pt x="1249" y="646"/>
                </a:lnTo>
                <a:lnTo>
                  <a:pt x="1246" y="644"/>
                </a:lnTo>
                <a:lnTo>
                  <a:pt x="1243" y="642"/>
                </a:lnTo>
                <a:lnTo>
                  <a:pt x="1239" y="640"/>
                </a:lnTo>
                <a:lnTo>
                  <a:pt x="1236" y="639"/>
                </a:lnTo>
                <a:lnTo>
                  <a:pt x="1232" y="638"/>
                </a:lnTo>
                <a:lnTo>
                  <a:pt x="1228" y="637"/>
                </a:lnTo>
                <a:lnTo>
                  <a:pt x="1225" y="637"/>
                </a:lnTo>
                <a:lnTo>
                  <a:pt x="1214" y="635"/>
                </a:lnTo>
                <a:lnTo>
                  <a:pt x="1200" y="635"/>
                </a:lnTo>
                <a:lnTo>
                  <a:pt x="1183" y="634"/>
                </a:lnTo>
                <a:lnTo>
                  <a:pt x="1164" y="634"/>
                </a:lnTo>
                <a:lnTo>
                  <a:pt x="1145" y="634"/>
                </a:lnTo>
                <a:lnTo>
                  <a:pt x="1126" y="634"/>
                </a:lnTo>
                <a:lnTo>
                  <a:pt x="1110" y="633"/>
                </a:lnTo>
                <a:lnTo>
                  <a:pt x="1097" y="633"/>
                </a:lnTo>
                <a:lnTo>
                  <a:pt x="1088" y="633"/>
                </a:lnTo>
                <a:lnTo>
                  <a:pt x="1085" y="633"/>
                </a:lnTo>
                <a:lnTo>
                  <a:pt x="1085" y="642"/>
                </a:lnTo>
                <a:lnTo>
                  <a:pt x="1081" y="637"/>
                </a:lnTo>
                <a:lnTo>
                  <a:pt x="1077" y="632"/>
                </a:lnTo>
                <a:lnTo>
                  <a:pt x="1074" y="628"/>
                </a:lnTo>
                <a:lnTo>
                  <a:pt x="1071" y="623"/>
                </a:lnTo>
                <a:lnTo>
                  <a:pt x="1066" y="620"/>
                </a:lnTo>
                <a:lnTo>
                  <a:pt x="1063" y="616"/>
                </a:lnTo>
                <a:lnTo>
                  <a:pt x="1059" y="613"/>
                </a:lnTo>
                <a:lnTo>
                  <a:pt x="1056" y="609"/>
                </a:lnTo>
                <a:lnTo>
                  <a:pt x="1052" y="606"/>
                </a:lnTo>
                <a:lnTo>
                  <a:pt x="1048" y="603"/>
                </a:lnTo>
                <a:lnTo>
                  <a:pt x="1322" y="558"/>
                </a:lnTo>
                <a:lnTo>
                  <a:pt x="1323" y="558"/>
                </a:lnTo>
                <a:lnTo>
                  <a:pt x="1324" y="558"/>
                </a:lnTo>
                <a:lnTo>
                  <a:pt x="1325" y="558"/>
                </a:lnTo>
                <a:lnTo>
                  <a:pt x="1326" y="558"/>
                </a:lnTo>
                <a:lnTo>
                  <a:pt x="1327" y="558"/>
                </a:lnTo>
                <a:lnTo>
                  <a:pt x="1331" y="558"/>
                </a:lnTo>
                <a:lnTo>
                  <a:pt x="1334" y="557"/>
                </a:lnTo>
                <a:lnTo>
                  <a:pt x="1337" y="556"/>
                </a:lnTo>
                <a:lnTo>
                  <a:pt x="1341" y="555"/>
                </a:lnTo>
                <a:lnTo>
                  <a:pt x="1343" y="553"/>
                </a:lnTo>
                <a:lnTo>
                  <a:pt x="1346" y="551"/>
                </a:lnTo>
                <a:lnTo>
                  <a:pt x="1348" y="547"/>
                </a:lnTo>
                <a:lnTo>
                  <a:pt x="1351" y="544"/>
                </a:lnTo>
                <a:lnTo>
                  <a:pt x="1354" y="541"/>
                </a:lnTo>
                <a:lnTo>
                  <a:pt x="1356" y="538"/>
                </a:lnTo>
                <a:lnTo>
                  <a:pt x="1460" y="524"/>
                </a:lnTo>
                <a:lnTo>
                  <a:pt x="1460" y="523"/>
                </a:lnTo>
                <a:lnTo>
                  <a:pt x="1460" y="522"/>
                </a:lnTo>
                <a:lnTo>
                  <a:pt x="1460" y="520"/>
                </a:lnTo>
                <a:lnTo>
                  <a:pt x="1461" y="518"/>
                </a:lnTo>
                <a:lnTo>
                  <a:pt x="1461" y="515"/>
                </a:lnTo>
                <a:lnTo>
                  <a:pt x="1461" y="511"/>
                </a:lnTo>
                <a:lnTo>
                  <a:pt x="1461" y="507"/>
                </a:lnTo>
                <a:lnTo>
                  <a:pt x="1462" y="503"/>
                </a:lnTo>
                <a:lnTo>
                  <a:pt x="1462" y="498"/>
                </a:lnTo>
                <a:lnTo>
                  <a:pt x="1463" y="493"/>
                </a:lnTo>
                <a:lnTo>
                  <a:pt x="1687" y="451"/>
                </a:lnTo>
                <a:lnTo>
                  <a:pt x="1687" y="452"/>
                </a:lnTo>
                <a:lnTo>
                  <a:pt x="1687" y="451"/>
                </a:lnTo>
                <a:lnTo>
                  <a:pt x="1689" y="453"/>
                </a:lnTo>
                <a:lnTo>
                  <a:pt x="1690" y="454"/>
                </a:lnTo>
                <a:lnTo>
                  <a:pt x="1691" y="456"/>
                </a:lnTo>
                <a:lnTo>
                  <a:pt x="1692" y="457"/>
                </a:lnTo>
                <a:lnTo>
                  <a:pt x="1693" y="458"/>
                </a:lnTo>
                <a:lnTo>
                  <a:pt x="1694" y="459"/>
                </a:lnTo>
                <a:lnTo>
                  <a:pt x="1695" y="459"/>
                </a:lnTo>
                <a:lnTo>
                  <a:pt x="1696" y="460"/>
                </a:lnTo>
                <a:lnTo>
                  <a:pt x="1697" y="461"/>
                </a:lnTo>
                <a:lnTo>
                  <a:pt x="1698" y="461"/>
                </a:lnTo>
                <a:lnTo>
                  <a:pt x="1699" y="460"/>
                </a:lnTo>
                <a:lnTo>
                  <a:pt x="1700" y="460"/>
                </a:lnTo>
                <a:lnTo>
                  <a:pt x="1702" y="459"/>
                </a:lnTo>
                <a:lnTo>
                  <a:pt x="1703" y="459"/>
                </a:lnTo>
                <a:lnTo>
                  <a:pt x="1704" y="459"/>
                </a:lnTo>
                <a:lnTo>
                  <a:pt x="1799" y="441"/>
                </a:lnTo>
                <a:lnTo>
                  <a:pt x="1801" y="441"/>
                </a:lnTo>
                <a:lnTo>
                  <a:pt x="1802" y="441"/>
                </a:lnTo>
                <a:lnTo>
                  <a:pt x="1803" y="441"/>
                </a:lnTo>
                <a:lnTo>
                  <a:pt x="1805" y="440"/>
                </a:lnTo>
                <a:lnTo>
                  <a:pt x="1808" y="439"/>
                </a:lnTo>
                <a:lnTo>
                  <a:pt x="1810" y="436"/>
                </a:lnTo>
                <a:lnTo>
                  <a:pt x="1813" y="432"/>
                </a:lnTo>
                <a:lnTo>
                  <a:pt x="1815" y="429"/>
                </a:lnTo>
                <a:lnTo>
                  <a:pt x="1817" y="423"/>
                </a:lnTo>
                <a:lnTo>
                  <a:pt x="1819" y="418"/>
                </a:lnTo>
                <a:lnTo>
                  <a:pt x="1820" y="412"/>
                </a:lnTo>
                <a:lnTo>
                  <a:pt x="1820" y="406"/>
                </a:lnTo>
                <a:lnTo>
                  <a:pt x="1820" y="398"/>
                </a:lnTo>
                <a:lnTo>
                  <a:pt x="1820" y="392"/>
                </a:lnTo>
                <a:lnTo>
                  <a:pt x="1820" y="386"/>
                </a:lnTo>
                <a:lnTo>
                  <a:pt x="1819" y="381"/>
                </a:lnTo>
                <a:lnTo>
                  <a:pt x="1817" y="375"/>
                </a:lnTo>
                <a:lnTo>
                  <a:pt x="1816" y="370"/>
                </a:lnTo>
                <a:lnTo>
                  <a:pt x="1814" y="367"/>
                </a:lnTo>
                <a:lnTo>
                  <a:pt x="1811" y="362"/>
                </a:lnTo>
                <a:lnTo>
                  <a:pt x="1808" y="360"/>
                </a:lnTo>
                <a:lnTo>
                  <a:pt x="1805" y="358"/>
                </a:lnTo>
                <a:lnTo>
                  <a:pt x="1803" y="357"/>
                </a:lnTo>
                <a:lnTo>
                  <a:pt x="1802" y="35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72" name="Freeform 1588">
            <a:extLst>
              <a:ext uri="{FF2B5EF4-FFF2-40B4-BE49-F238E27FC236}">
                <a16:creationId xmlns:a16="http://schemas.microsoft.com/office/drawing/2014/main" id="{3004956E-1B46-EC6D-9A13-1CB719E141FC}"/>
              </a:ext>
            </a:extLst>
          </p:cNvPr>
          <p:cNvSpPr>
            <a:spLocks/>
          </p:cNvSpPr>
          <p:nvPr/>
        </p:nvSpPr>
        <p:spPr bwMode="auto">
          <a:xfrm>
            <a:off x="3559729" y="5127948"/>
            <a:ext cx="174682" cy="312673"/>
          </a:xfrm>
          <a:custGeom>
            <a:avLst/>
            <a:gdLst>
              <a:gd name="T0" fmla="*/ 0 w 1820"/>
              <a:gd name="T1" fmla="*/ 0 h 3594"/>
              <a:gd name="T2" fmla="*/ 0 w 1820"/>
              <a:gd name="T3" fmla="*/ 0 h 3594"/>
              <a:gd name="T4" fmla="*/ 0 w 1820"/>
              <a:gd name="T5" fmla="*/ 0 h 3594"/>
              <a:gd name="T6" fmla="*/ 0 w 1820"/>
              <a:gd name="T7" fmla="*/ 0 h 3594"/>
              <a:gd name="T8" fmla="*/ 0 w 1820"/>
              <a:gd name="T9" fmla="*/ 0 h 3594"/>
              <a:gd name="T10" fmla="*/ 0 w 1820"/>
              <a:gd name="T11" fmla="*/ 0 h 3594"/>
              <a:gd name="T12" fmla="*/ 0 w 1820"/>
              <a:gd name="T13" fmla="*/ 0 h 3594"/>
              <a:gd name="T14" fmla="*/ 0 w 1820"/>
              <a:gd name="T15" fmla="*/ 0 h 3594"/>
              <a:gd name="T16" fmla="*/ 0 w 1820"/>
              <a:gd name="T17" fmla="*/ 0 h 3594"/>
              <a:gd name="T18" fmla="*/ 0 w 1820"/>
              <a:gd name="T19" fmla="*/ 0 h 3594"/>
              <a:gd name="T20" fmla="*/ 0 w 1820"/>
              <a:gd name="T21" fmla="*/ 0 h 3594"/>
              <a:gd name="T22" fmla="*/ 0 w 1820"/>
              <a:gd name="T23" fmla="*/ 0 h 3594"/>
              <a:gd name="T24" fmla="*/ 0 w 1820"/>
              <a:gd name="T25" fmla="*/ 0 h 3594"/>
              <a:gd name="T26" fmla="*/ 0 w 1820"/>
              <a:gd name="T27" fmla="*/ 0 h 3594"/>
              <a:gd name="T28" fmla="*/ 0 w 1820"/>
              <a:gd name="T29" fmla="*/ 0 h 3594"/>
              <a:gd name="T30" fmla="*/ 0 w 1820"/>
              <a:gd name="T31" fmla="*/ 0 h 3594"/>
              <a:gd name="T32" fmla="*/ 0 w 1820"/>
              <a:gd name="T33" fmla="*/ 0 h 3594"/>
              <a:gd name="T34" fmla="*/ 0 w 1820"/>
              <a:gd name="T35" fmla="*/ 0 h 3594"/>
              <a:gd name="T36" fmla="*/ 0 w 1820"/>
              <a:gd name="T37" fmla="*/ 0 h 3594"/>
              <a:gd name="T38" fmla="*/ 0 w 1820"/>
              <a:gd name="T39" fmla="*/ 0 h 3594"/>
              <a:gd name="T40" fmla="*/ 0 w 1820"/>
              <a:gd name="T41" fmla="*/ 0 h 3594"/>
              <a:gd name="T42" fmla="*/ 0 w 1820"/>
              <a:gd name="T43" fmla="*/ 0 h 3594"/>
              <a:gd name="T44" fmla="*/ 0 w 1820"/>
              <a:gd name="T45" fmla="*/ 0 h 3594"/>
              <a:gd name="T46" fmla="*/ 0 w 1820"/>
              <a:gd name="T47" fmla="*/ 0 h 3594"/>
              <a:gd name="T48" fmla="*/ 0 w 1820"/>
              <a:gd name="T49" fmla="*/ 0 h 3594"/>
              <a:gd name="T50" fmla="*/ 0 w 1820"/>
              <a:gd name="T51" fmla="*/ 0 h 3594"/>
              <a:gd name="T52" fmla="*/ 0 w 1820"/>
              <a:gd name="T53" fmla="*/ 0 h 3594"/>
              <a:gd name="T54" fmla="*/ 0 w 1820"/>
              <a:gd name="T55" fmla="*/ 0 h 3594"/>
              <a:gd name="T56" fmla="*/ 0 w 1820"/>
              <a:gd name="T57" fmla="*/ 0 h 3594"/>
              <a:gd name="T58" fmla="*/ 0 w 1820"/>
              <a:gd name="T59" fmla="*/ 0 h 3594"/>
              <a:gd name="T60" fmla="*/ 0 w 1820"/>
              <a:gd name="T61" fmla="*/ 0 h 3594"/>
              <a:gd name="T62" fmla="*/ 0 w 1820"/>
              <a:gd name="T63" fmla="*/ 0 h 3594"/>
              <a:gd name="T64" fmla="*/ 0 w 1820"/>
              <a:gd name="T65" fmla="*/ 0 h 3594"/>
              <a:gd name="T66" fmla="*/ 0 w 1820"/>
              <a:gd name="T67" fmla="*/ 0 h 3594"/>
              <a:gd name="T68" fmla="*/ 0 w 1820"/>
              <a:gd name="T69" fmla="*/ 0 h 3594"/>
              <a:gd name="T70" fmla="*/ 0 w 1820"/>
              <a:gd name="T71" fmla="*/ 0 h 3594"/>
              <a:gd name="T72" fmla="*/ 0 w 1820"/>
              <a:gd name="T73" fmla="*/ 0 h 3594"/>
              <a:gd name="T74" fmla="*/ 0 w 1820"/>
              <a:gd name="T75" fmla="*/ 0 h 3594"/>
              <a:gd name="T76" fmla="*/ 0 w 1820"/>
              <a:gd name="T77" fmla="*/ 0 h 3594"/>
              <a:gd name="T78" fmla="*/ 0 w 1820"/>
              <a:gd name="T79" fmla="*/ 0 h 3594"/>
              <a:gd name="T80" fmla="*/ 0 w 1820"/>
              <a:gd name="T81" fmla="*/ 0 h 3594"/>
              <a:gd name="T82" fmla="*/ 0 w 1820"/>
              <a:gd name="T83" fmla="*/ 0 h 3594"/>
              <a:gd name="T84" fmla="*/ 0 w 1820"/>
              <a:gd name="T85" fmla="*/ 0 h 3594"/>
              <a:gd name="T86" fmla="*/ 0 w 1820"/>
              <a:gd name="T87" fmla="*/ 0 h 3594"/>
              <a:gd name="T88" fmla="*/ 0 w 1820"/>
              <a:gd name="T89" fmla="*/ 0 h 3594"/>
              <a:gd name="T90" fmla="*/ 0 w 1820"/>
              <a:gd name="T91" fmla="*/ 0 h 3594"/>
              <a:gd name="T92" fmla="*/ 0 w 1820"/>
              <a:gd name="T93" fmla="*/ 0 h 3594"/>
              <a:gd name="T94" fmla="*/ 0 w 1820"/>
              <a:gd name="T95" fmla="*/ 0 h 3594"/>
              <a:gd name="T96" fmla="*/ 0 w 1820"/>
              <a:gd name="T97" fmla="*/ 0 h 3594"/>
              <a:gd name="T98" fmla="*/ 0 w 1820"/>
              <a:gd name="T99" fmla="*/ 0 h 3594"/>
              <a:gd name="T100" fmla="*/ 0 w 1820"/>
              <a:gd name="T101" fmla="*/ 0 h 3594"/>
              <a:gd name="T102" fmla="*/ 0 w 1820"/>
              <a:gd name="T103" fmla="*/ 0 h 3594"/>
              <a:gd name="T104" fmla="*/ 0 w 1820"/>
              <a:gd name="T105" fmla="*/ 0 h 3594"/>
              <a:gd name="T106" fmla="*/ 0 w 1820"/>
              <a:gd name="T107" fmla="*/ 0 h 3594"/>
              <a:gd name="T108" fmla="*/ 0 w 1820"/>
              <a:gd name="T109" fmla="*/ 0 h 3594"/>
              <a:gd name="T110" fmla="*/ 0 w 1820"/>
              <a:gd name="T111" fmla="*/ 0 h 3594"/>
              <a:gd name="T112" fmla="*/ 0 w 1820"/>
              <a:gd name="T113" fmla="*/ 0 h 3594"/>
              <a:gd name="T114" fmla="*/ 0 w 1820"/>
              <a:gd name="T115" fmla="*/ 0 h 3594"/>
              <a:gd name="T116" fmla="*/ 0 w 1820"/>
              <a:gd name="T117" fmla="*/ 0 h 3594"/>
              <a:gd name="T118" fmla="*/ 0 w 1820"/>
              <a:gd name="T119" fmla="*/ 0 h 3594"/>
              <a:gd name="T120" fmla="*/ 0 w 1820"/>
              <a:gd name="T121" fmla="*/ 0 h 3594"/>
              <a:gd name="T122" fmla="*/ 0 w 1820"/>
              <a:gd name="T123" fmla="*/ 0 h 3594"/>
              <a:gd name="T124" fmla="*/ 0 w 1820"/>
              <a:gd name="T125" fmla="*/ 0 h 359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820"/>
              <a:gd name="T190" fmla="*/ 0 h 3594"/>
              <a:gd name="T191" fmla="*/ 1820 w 1820"/>
              <a:gd name="T192" fmla="*/ 3594 h 3594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820" h="3594">
                <a:moveTo>
                  <a:pt x="1802" y="357"/>
                </a:moveTo>
                <a:lnTo>
                  <a:pt x="1803" y="357"/>
                </a:lnTo>
                <a:lnTo>
                  <a:pt x="1799" y="358"/>
                </a:lnTo>
                <a:lnTo>
                  <a:pt x="1791" y="359"/>
                </a:lnTo>
                <a:lnTo>
                  <a:pt x="1779" y="361"/>
                </a:lnTo>
                <a:lnTo>
                  <a:pt x="1765" y="365"/>
                </a:lnTo>
                <a:lnTo>
                  <a:pt x="1749" y="368"/>
                </a:lnTo>
                <a:lnTo>
                  <a:pt x="1734" y="371"/>
                </a:lnTo>
                <a:lnTo>
                  <a:pt x="1720" y="373"/>
                </a:lnTo>
                <a:lnTo>
                  <a:pt x="1708" y="375"/>
                </a:lnTo>
                <a:lnTo>
                  <a:pt x="1700" y="378"/>
                </a:lnTo>
                <a:lnTo>
                  <a:pt x="1698" y="378"/>
                </a:lnTo>
                <a:lnTo>
                  <a:pt x="1697" y="378"/>
                </a:lnTo>
                <a:lnTo>
                  <a:pt x="1696" y="378"/>
                </a:lnTo>
                <a:lnTo>
                  <a:pt x="1695" y="378"/>
                </a:lnTo>
                <a:lnTo>
                  <a:pt x="1694" y="379"/>
                </a:lnTo>
                <a:lnTo>
                  <a:pt x="1693" y="380"/>
                </a:lnTo>
                <a:lnTo>
                  <a:pt x="1692" y="380"/>
                </a:lnTo>
                <a:lnTo>
                  <a:pt x="1691" y="381"/>
                </a:lnTo>
                <a:lnTo>
                  <a:pt x="1690" y="383"/>
                </a:lnTo>
                <a:lnTo>
                  <a:pt x="1689" y="384"/>
                </a:lnTo>
                <a:lnTo>
                  <a:pt x="1687" y="385"/>
                </a:lnTo>
                <a:lnTo>
                  <a:pt x="1471" y="424"/>
                </a:lnTo>
                <a:lnTo>
                  <a:pt x="1472" y="418"/>
                </a:lnTo>
                <a:lnTo>
                  <a:pt x="1472" y="411"/>
                </a:lnTo>
                <a:lnTo>
                  <a:pt x="1473" y="405"/>
                </a:lnTo>
                <a:lnTo>
                  <a:pt x="1474" y="398"/>
                </a:lnTo>
                <a:lnTo>
                  <a:pt x="1474" y="392"/>
                </a:lnTo>
                <a:lnTo>
                  <a:pt x="1475" y="385"/>
                </a:lnTo>
                <a:lnTo>
                  <a:pt x="1476" y="379"/>
                </a:lnTo>
                <a:lnTo>
                  <a:pt x="1478" y="372"/>
                </a:lnTo>
                <a:lnTo>
                  <a:pt x="1478" y="366"/>
                </a:lnTo>
                <a:lnTo>
                  <a:pt x="1479" y="359"/>
                </a:lnTo>
                <a:lnTo>
                  <a:pt x="1413" y="370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3"/>
                </a:lnTo>
                <a:lnTo>
                  <a:pt x="1408" y="433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3"/>
                </a:lnTo>
                <a:lnTo>
                  <a:pt x="1408" y="433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3"/>
                </a:lnTo>
                <a:lnTo>
                  <a:pt x="1408" y="433"/>
                </a:lnTo>
                <a:lnTo>
                  <a:pt x="1408" y="432"/>
                </a:lnTo>
                <a:lnTo>
                  <a:pt x="1408" y="433"/>
                </a:lnTo>
                <a:lnTo>
                  <a:pt x="1407" y="434"/>
                </a:lnTo>
                <a:lnTo>
                  <a:pt x="1406" y="435"/>
                </a:lnTo>
                <a:lnTo>
                  <a:pt x="1407" y="435"/>
                </a:lnTo>
                <a:lnTo>
                  <a:pt x="1406" y="435"/>
                </a:lnTo>
                <a:lnTo>
                  <a:pt x="1407" y="435"/>
                </a:lnTo>
                <a:lnTo>
                  <a:pt x="1406" y="435"/>
                </a:lnTo>
                <a:lnTo>
                  <a:pt x="1406" y="436"/>
                </a:lnTo>
                <a:lnTo>
                  <a:pt x="1407" y="436"/>
                </a:lnTo>
                <a:lnTo>
                  <a:pt x="1406" y="436"/>
                </a:lnTo>
                <a:lnTo>
                  <a:pt x="1406" y="437"/>
                </a:lnTo>
                <a:lnTo>
                  <a:pt x="1406" y="439"/>
                </a:lnTo>
                <a:lnTo>
                  <a:pt x="1406" y="437"/>
                </a:lnTo>
                <a:lnTo>
                  <a:pt x="1406" y="439"/>
                </a:lnTo>
                <a:lnTo>
                  <a:pt x="1406" y="440"/>
                </a:lnTo>
                <a:lnTo>
                  <a:pt x="1406" y="441"/>
                </a:lnTo>
                <a:lnTo>
                  <a:pt x="1406" y="442"/>
                </a:lnTo>
                <a:lnTo>
                  <a:pt x="1406" y="443"/>
                </a:lnTo>
                <a:lnTo>
                  <a:pt x="1400" y="443"/>
                </a:lnTo>
                <a:lnTo>
                  <a:pt x="1396" y="443"/>
                </a:lnTo>
                <a:lnTo>
                  <a:pt x="1391" y="443"/>
                </a:lnTo>
                <a:lnTo>
                  <a:pt x="1386" y="443"/>
                </a:lnTo>
                <a:lnTo>
                  <a:pt x="1383" y="443"/>
                </a:lnTo>
                <a:lnTo>
                  <a:pt x="1379" y="443"/>
                </a:lnTo>
                <a:lnTo>
                  <a:pt x="1376" y="443"/>
                </a:lnTo>
                <a:lnTo>
                  <a:pt x="1373" y="443"/>
                </a:lnTo>
                <a:lnTo>
                  <a:pt x="1372" y="443"/>
                </a:lnTo>
                <a:lnTo>
                  <a:pt x="1371" y="443"/>
                </a:lnTo>
                <a:lnTo>
                  <a:pt x="1370" y="444"/>
                </a:lnTo>
                <a:lnTo>
                  <a:pt x="1369" y="444"/>
                </a:lnTo>
                <a:lnTo>
                  <a:pt x="1368" y="444"/>
                </a:lnTo>
                <a:lnTo>
                  <a:pt x="1367" y="443"/>
                </a:lnTo>
                <a:lnTo>
                  <a:pt x="1366" y="442"/>
                </a:lnTo>
                <a:lnTo>
                  <a:pt x="1364" y="440"/>
                </a:lnTo>
                <a:lnTo>
                  <a:pt x="1364" y="436"/>
                </a:lnTo>
                <a:lnTo>
                  <a:pt x="1364" y="432"/>
                </a:lnTo>
                <a:lnTo>
                  <a:pt x="1364" y="427"/>
                </a:lnTo>
                <a:lnTo>
                  <a:pt x="1364" y="421"/>
                </a:lnTo>
                <a:lnTo>
                  <a:pt x="1366" y="415"/>
                </a:lnTo>
                <a:lnTo>
                  <a:pt x="1366" y="408"/>
                </a:lnTo>
                <a:lnTo>
                  <a:pt x="1366" y="403"/>
                </a:lnTo>
                <a:lnTo>
                  <a:pt x="1366" y="397"/>
                </a:lnTo>
                <a:lnTo>
                  <a:pt x="1367" y="393"/>
                </a:lnTo>
                <a:lnTo>
                  <a:pt x="1367" y="389"/>
                </a:lnTo>
                <a:lnTo>
                  <a:pt x="1367" y="386"/>
                </a:lnTo>
                <a:lnTo>
                  <a:pt x="1367" y="385"/>
                </a:lnTo>
                <a:lnTo>
                  <a:pt x="1408" y="307"/>
                </a:lnTo>
                <a:lnTo>
                  <a:pt x="1421" y="305"/>
                </a:lnTo>
                <a:lnTo>
                  <a:pt x="1413" y="370"/>
                </a:lnTo>
                <a:lnTo>
                  <a:pt x="1479" y="359"/>
                </a:lnTo>
                <a:lnTo>
                  <a:pt x="1480" y="352"/>
                </a:lnTo>
                <a:lnTo>
                  <a:pt x="1481" y="343"/>
                </a:lnTo>
                <a:lnTo>
                  <a:pt x="1481" y="335"/>
                </a:lnTo>
                <a:lnTo>
                  <a:pt x="1482" y="328"/>
                </a:lnTo>
                <a:lnTo>
                  <a:pt x="1482" y="321"/>
                </a:lnTo>
                <a:lnTo>
                  <a:pt x="1483" y="313"/>
                </a:lnTo>
                <a:lnTo>
                  <a:pt x="1483" y="307"/>
                </a:lnTo>
                <a:lnTo>
                  <a:pt x="1484" y="302"/>
                </a:lnTo>
                <a:lnTo>
                  <a:pt x="1484" y="296"/>
                </a:lnTo>
                <a:lnTo>
                  <a:pt x="1484" y="292"/>
                </a:lnTo>
                <a:lnTo>
                  <a:pt x="1484" y="278"/>
                </a:lnTo>
                <a:lnTo>
                  <a:pt x="1481" y="268"/>
                </a:lnTo>
                <a:lnTo>
                  <a:pt x="1475" y="261"/>
                </a:lnTo>
                <a:lnTo>
                  <a:pt x="1469" y="257"/>
                </a:lnTo>
                <a:lnTo>
                  <a:pt x="1461" y="254"/>
                </a:lnTo>
                <a:lnTo>
                  <a:pt x="1454" y="253"/>
                </a:lnTo>
                <a:lnTo>
                  <a:pt x="1446" y="254"/>
                </a:lnTo>
                <a:lnTo>
                  <a:pt x="1439" y="254"/>
                </a:lnTo>
                <a:lnTo>
                  <a:pt x="1436" y="255"/>
                </a:lnTo>
                <a:lnTo>
                  <a:pt x="1434" y="255"/>
                </a:lnTo>
                <a:lnTo>
                  <a:pt x="1434" y="256"/>
                </a:lnTo>
                <a:lnTo>
                  <a:pt x="1434" y="257"/>
                </a:lnTo>
                <a:lnTo>
                  <a:pt x="1434" y="258"/>
                </a:lnTo>
                <a:lnTo>
                  <a:pt x="1432" y="253"/>
                </a:lnTo>
                <a:lnTo>
                  <a:pt x="1429" y="249"/>
                </a:lnTo>
                <a:lnTo>
                  <a:pt x="1425" y="247"/>
                </a:lnTo>
                <a:lnTo>
                  <a:pt x="1422" y="246"/>
                </a:lnTo>
                <a:lnTo>
                  <a:pt x="1419" y="245"/>
                </a:lnTo>
                <a:lnTo>
                  <a:pt x="1416" y="246"/>
                </a:lnTo>
                <a:lnTo>
                  <a:pt x="1412" y="246"/>
                </a:lnTo>
                <a:lnTo>
                  <a:pt x="1410" y="246"/>
                </a:lnTo>
                <a:lnTo>
                  <a:pt x="1409" y="247"/>
                </a:lnTo>
                <a:lnTo>
                  <a:pt x="1408" y="247"/>
                </a:lnTo>
                <a:lnTo>
                  <a:pt x="1322" y="396"/>
                </a:lnTo>
                <a:lnTo>
                  <a:pt x="882" y="451"/>
                </a:lnTo>
                <a:lnTo>
                  <a:pt x="880" y="449"/>
                </a:lnTo>
                <a:lnTo>
                  <a:pt x="879" y="447"/>
                </a:lnTo>
                <a:lnTo>
                  <a:pt x="878" y="445"/>
                </a:lnTo>
                <a:lnTo>
                  <a:pt x="878" y="443"/>
                </a:lnTo>
                <a:lnTo>
                  <a:pt x="877" y="441"/>
                </a:lnTo>
                <a:lnTo>
                  <a:pt x="876" y="439"/>
                </a:lnTo>
                <a:lnTo>
                  <a:pt x="875" y="436"/>
                </a:lnTo>
                <a:lnTo>
                  <a:pt x="874" y="434"/>
                </a:lnTo>
                <a:lnTo>
                  <a:pt x="872" y="432"/>
                </a:lnTo>
                <a:lnTo>
                  <a:pt x="871" y="430"/>
                </a:lnTo>
                <a:lnTo>
                  <a:pt x="821" y="448"/>
                </a:lnTo>
                <a:lnTo>
                  <a:pt x="821" y="461"/>
                </a:lnTo>
                <a:lnTo>
                  <a:pt x="817" y="461"/>
                </a:lnTo>
                <a:lnTo>
                  <a:pt x="813" y="462"/>
                </a:lnTo>
                <a:lnTo>
                  <a:pt x="808" y="462"/>
                </a:lnTo>
                <a:lnTo>
                  <a:pt x="800" y="464"/>
                </a:lnTo>
                <a:lnTo>
                  <a:pt x="792" y="465"/>
                </a:lnTo>
                <a:lnTo>
                  <a:pt x="784" y="466"/>
                </a:lnTo>
                <a:lnTo>
                  <a:pt x="774" y="467"/>
                </a:lnTo>
                <a:lnTo>
                  <a:pt x="763" y="468"/>
                </a:lnTo>
                <a:lnTo>
                  <a:pt x="752" y="470"/>
                </a:lnTo>
                <a:lnTo>
                  <a:pt x="740" y="472"/>
                </a:lnTo>
                <a:lnTo>
                  <a:pt x="740" y="471"/>
                </a:lnTo>
                <a:lnTo>
                  <a:pt x="740" y="470"/>
                </a:lnTo>
                <a:lnTo>
                  <a:pt x="741" y="469"/>
                </a:lnTo>
                <a:lnTo>
                  <a:pt x="741" y="468"/>
                </a:lnTo>
                <a:lnTo>
                  <a:pt x="741" y="467"/>
                </a:lnTo>
                <a:lnTo>
                  <a:pt x="741" y="466"/>
                </a:lnTo>
                <a:lnTo>
                  <a:pt x="742" y="465"/>
                </a:lnTo>
                <a:lnTo>
                  <a:pt x="742" y="464"/>
                </a:lnTo>
                <a:lnTo>
                  <a:pt x="742" y="462"/>
                </a:lnTo>
                <a:lnTo>
                  <a:pt x="742" y="461"/>
                </a:lnTo>
                <a:lnTo>
                  <a:pt x="821" y="446"/>
                </a:lnTo>
                <a:lnTo>
                  <a:pt x="821" y="448"/>
                </a:lnTo>
                <a:lnTo>
                  <a:pt x="871" y="430"/>
                </a:lnTo>
                <a:lnTo>
                  <a:pt x="867" y="428"/>
                </a:lnTo>
                <a:lnTo>
                  <a:pt x="865" y="424"/>
                </a:lnTo>
                <a:lnTo>
                  <a:pt x="861" y="422"/>
                </a:lnTo>
                <a:lnTo>
                  <a:pt x="858" y="420"/>
                </a:lnTo>
                <a:lnTo>
                  <a:pt x="853" y="418"/>
                </a:lnTo>
                <a:lnTo>
                  <a:pt x="849" y="417"/>
                </a:lnTo>
                <a:lnTo>
                  <a:pt x="843" y="415"/>
                </a:lnTo>
                <a:lnTo>
                  <a:pt x="838" y="414"/>
                </a:lnTo>
                <a:lnTo>
                  <a:pt x="833" y="412"/>
                </a:lnTo>
                <a:lnTo>
                  <a:pt x="826" y="411"/>
                </a:lnTo>
                <a:lnTo>
                  <a:pt x="825" y="411"/>
                </a:lnTo>
                <a:lnTo>
                  <a:pt x="824" y="411"/>
                </a:lnTo>
                <a:lnTo>
                  <a:pt x="823" y="411"/>
                </a:lnTo>
                <a:lnTo>
                  <a:pt x="822" y="411"/>
                </a:lnTo>
                <a:lnTo>
                  <a:pt x="821" y="411"/>
                </a:lnTo>
                <a:lnTo>
                  <a:pt x="820" y="411"/>
                </a:lnTo>
                <a:lnTo>
                  <a:pt x="818" y="411"/>
                </a:lnTo>
                <a:lnTo>
                  <a:pt x="761" y="415"/>
                </a:lnTo>
                <a:lnTo>
                  <a:pt x="774" y="404"/>
                </a:lnTo>
                <a:lnTo>
                  <a:pt x="786" y="394"/>
                </a:lnTo>
                <a:lnTo>
                  <a:pt x="797" y="384"/>
                </a:lnTo>
                <a:lnTo>
                  <a:pt x="805" y="375"/>
                </a:lnTo>
                <a:lnTo>
                  <a:pt x="813" y="367"/>
                </a:lnTo>
                <a:lnTo>
                  <a:pt x="820" y="360"/>
                </a:lnTo>
                <a:lnTo>
                  <a:pt x="825" y="355"/>
                </a:lnTo>
                <a:lnTo>
                  <a:pt x="828" y="350"/>
                </a:lnTo>
                <a:lnTo>
                  <a:pt x="830" y="347"/>
                </a:lnTo>
                <a:lnTo>
                  <a:pt x="832" y="346"/>
                </a:lnTo>
                <a:lnTo>
                  <a:pt x="835" y="344"/>
                </a:lnTo>
                <a:lnTo>
                  <a:pt x="837" y="342"/>
                </a:lnTo>
                <a:lnTo>
                  <a:pt x="837" y="339"/>
                </a:lnTo>
                <a:lnTo>
                  <a:pt x="837" y="334"/>
                </a:lnTo>
                <a:lnTo>
                  <a:pt x="836" y="330"/>
                </a:lnTo>
                <a:lnTo>
                  <a:pt x="834" y="325"/>
                </a:lnTo>
                <a:lnTo>
                  <a:pt x="830" y="320"/>
                </a:lnTo>
                <a:lnTo>
                  <a:pt x="827" y="315"/>
                </a:lnTo>
                <a:lnTo>
                  <a:pt x="823" y="308"/>
                </a:lnTo>
                <a:lnTo>
                  <a:pt x="818" y="302"/>
                </a:lnTo>
                <a:lnTo>
                  <a:pt x="814" y="294"/>
                </a:lnTo>
                <a:lnTo>
                  <a:pt x="812" y="285"/>
                </a:lnTo>
                <a:lnTo>
                  <a:pt x="809" y="275"/>
                </a:lnTo>
                <a:lnTo>
                  <a:pt x="807" y="263"/>
                </a:lnTo>
                <a:lnTo>
                  <a:pt x="804" y="252"/>
                </a:lnTo>
                <a:lnTo>
                  <a:pt x="801" y="240"/>
                </a:lnTo>
                <a:lnTo>
                  <a:pt x="798" y="228"/>
                </a:lnTo>
                <a:lnTo>
                  <a:pt x="793" y="216"/>
                </a:lnTo>
                <a:lnTo>
                  <a:pt x="787" y="204"/>
                </a:lnTo>
                <a:lnTo>
                  <a:pt x="779" y="193"/>
                </a:lnTo>
                <a:lnTo>
                  <a:pt x="772" y="183"/>
                </a:lnTo>
                <a:lnTo>
                  <a:pt x="765" y="174"/>
                </a:lnTo>
                <a:lnTo>
                  <a:pt x="761" y="166"/>
                </a:lnTo>
                <a:lnTo>
                  <a:pt x="756" y="158"/>
                </a:lnTo>
                <a:lnTo>
                  <a:pt x="753" y="149"/>
                </a:lnTo>
                <a:lnTo>
                  <a:pt x="750" y="139"/>
                </a:lnTo>
                <a:lnTo>
                  <a:pt x="747" y="130"/>
                </a:lnTo>
                <a:lnTo>
                  <a:pt x="742" y="118"/>
                </a:lnTo>
                <a:lnTo>
                  <a:pt x="737" y="104"/>
                </a:lnTo>
                <a:lnTo>
                  <a:pt x="729" y="88"/>
                </a:lnTo>
                <a:lnTo>
                  <a:pt x="721" y="72"/>
                </a:lnTo>
                <a:lnTo>
                  <a:pt x="709" y="58"/>
                </a:lnTo>
                <a:lnTo>
                  <a:pt x="696" y="46"/>
                </a:lnTo>
                <a:lnTo>
                  <a:pt x="681" y="35"/>
                </a:lnTo>
                <a:lnTo>
                  <a:pt x="667" y="26"/>
                </a:lnTo>
                <a:lnTo>
                  <a:pt x="654" y="20"/>
                </a:lnTo>
                <a:lnTo>
                  <a:pt x="642" y="14"/>
                </a:lnTo>
                <a:lnTo>
                  <a:pt x="634" y="10"/>
                </a:lnTo>
                <a:lnTo>
                  <a:pt x="627" y="8"/>
                </a:lnTo>
                <a:lnTo>
                  <a:pt x="625" y="7"/>
                </a:lnTo>
                <a:lnTo>
                  <a:pt x="602" y="2"/>
                </a:lnTo>
                <a:lnTo>
                  <a:pt x="580" y="0"/>
                </a:lnTo>
                <a:lnTo>
                  <a:pt x="559" y="0"/>
                </a:lnTo>
                <a:lnTo>
                  <a:pt x="538" y="1"/>
                </a:lnTo>
                <a:lnTo>
                  <a:pt x="519" y="4"/>
                </a:lnTo>
                <a:lnTo>
                  <a:pt x="503" y="7"/>
                </a:lnTo>
                <a:lnTo>
                  <a:pt x="490" y="10"/>
                </a:lnTo>
                <a:lnTo>
                  <a:pt x="480" y="12"/>
                </a:lnTo>
                <a:lnTo>
                  <a:pt x="474" y="14"/>
                </a:lnTo>
                <a:lnTo>
                  <a:pt x="472" y="15"/>
                </a:lnTo>
                <a:lnTo>
                  <a:pt x="468" y="15"/>
                </a:lnTo>
                <a:lnTo>
                  <a:pt x="460" y="19"/>
                </a:lnTo>
                <a:lnTo>
                  <a:pt x="448" y="24"/>
                </a:lnTo>
                <a:lnTo>
                  <a:pt x="431" y="32"/>
                </a:lnTo>
                <a:lnTo>
                  <a:pt x="414" y="42"/>
                </a:lnTo>
                <a:lnTo>
                  <a:pt x="395" y="52"/>
                </a:lnTo>
                <a:lnTo>
                  <a:pt x="378" y="67"/>
                </a:lnTo>
                <a:lnTo>
                  <a:pt x="362" y="83"/>
                </a:lnTo>
                <a:lnTo>
                  <a:pt x="348" y="101"/>
                </a:lnTo>
                <a:lnTo>
                  <a:pt x="338" y="122"/>
                </a:lnTo>
                <a:lnTo>
                  <a:pt x="338" y="123"/>
                </a:lnTo>
                <a:lnTo>
                  <a:pt x="336" y="128"/>
                </a:lnTo>
                <a:lnTo>
                  <a:pt x="332" y="133"/>
                </a:lnTo>
                <a:lnTo>
                  <a:pt x="330" y="142"/>
                </a:lnTo>
                <a:lnTo>
                  <a:pt x="327" y="153"/>
                </a:lnTo>
                <a:lnTo>
                  <a:pt x="324" y="164"/>
                </a:lnTo>
                <a:lnTo>
                  <a:pt x="321" y="179"/>
                </a:lnTo>
                <a:lnTo>
                  <a:pt x="321" y="194"/>
                </a:lnTo>
                <a:lnTo>
                  <a:pt x="323" y="211"/>
                </a:lnTo>
                <a:lnTo>
                  <a:pt x="325" y="229"/>
                </a:lnTo>
                <a:lnTo>
                  <a:pt x="326" y="231"/>
                </a:lnTo>
                <a:lnTo>
                  <a:pt x="327" y="237"/>
                </a:lnTo>
                <a:lnTo>
                  <a:pt x="328" y="246"/>
                </a:lnTo>
                <a:lnTo>
                  <a:pt x="330" y="258"/>
                </a:lnTo>
                <a:lnTo>
                  <a:pt x="331" y="271"/>
                </a:lnTo>
                <a:lnTo>
                  <a:pt x="332" y="284"/>
                </a:lnTo>
                <a:lnTo>
                  <a:pt x="332" y="296"/>
                </a:lnTo>
                <a:lnTo>
                  <a:pt x="331" y="308"/>
                </a:lnTo>
                <a:lnTo>
                  <a:pt x="328" y="317"/>
                </a:lnTo>
                <a:lnTo>
                  <a:pt x="323" y="323"/>
                </a:lnTo>
                <a:lnTo>
                  <a:pt x="323" y="328"/>
                </a:lnTo>
                <a:lnTo>
                  <a:pt x="325" y="340"/>
                </a:lnTo>
                <a:lnTo>
                  <a:pt x="327" y="357"/>
                </a:lnTo>
                <a:lnTo>
                  <a:pt x="330" y="379"/>
                </a:lnTo>
                <a:lnTo>
                  <a:pt x="334" y="404"/>
                </a:lnTo>
                <a:lnTo>
                  <a:pt x="339" y="428"/>
                </a:lnTo>
                <a:lnTo>
                  <a:pt x="344" y="451"/>
                </a:lnTo>
                <a:lnTo>
                  <a:pt x="349" y="469"/>
                </a:lnTo>
                <a:lnTo>
                  <a:pt x="354" y="483"/>
                </a:lnTo>
                <a:lnTo>
                  <a:pt x="360" y="490"/>
                </a:lnTo>
                <a:lnTo>
                  <a:pt x="360" y="491"/>
                </a:lnTo>
                <a:lnTo>
                  <a:pt x="361" y="491"/>
                </a:lnTo>
                <a:lnTo>
                  <a:pt x="361" y="490"/>
                </a:lnTo>
                <a:lnTo>
                  <a:pt x="362" y="490"/>
                </a:lnTo>
                <a:lnTo>
                  <a:pt x="369" y="493"/>
                </a:lnTo>
                <a:lnTo>
                  <a:pt x="377" y="494"/>
                </a:lnTo>
                <a:lnTo>
                  <a:pt x="383" y="493"/>
                </a:lnTo>
                <a:lnTo>
                  <a:pt x="390" y="491"/>
                </a:lnTo>
                <a:lnTo>
                  <a:pt x="396" y="488"/>
                </a:lnTo>
                <a:lnTo>
                  <a:pt x="403" y="483"/>
                </a:lnTo>
                <a:lnTo>
                  <a:pt x="410" y="479"/>
                </a:lnTo>
                <a:lnTo>
                  <a:pt x="415" y="474"/>
                </a:lnTo>
                <a:lnTo>
                  <a:pt x="422" y="470"/>
                </a:lnTo>
                <a:lnTo>
                  <a:pt x="427" y="467"/>
                </a:lnTo>
                <a:lnTo>
                  <a:pt x="429" y="472"/>
                </a:lnTo>
                <a:lnTo>
                  <a:pt x="432" y="479"/>
                </a:lnTo>
                <a:lnTo>
                  <a:pt x="436" y="485"/>
                </a:lnTo>
                <a:lnTo>
                  <a:pt x="440" y="492"/>
                </a:lnTo>
                <a:lnTo>
                  <a:pt x="444" y="499"/>
                </a:lnTo>
                <a:lnTo>
                  <a:pt x="449" y="506"/>
                </a:lnTo>
                <a:lnTo>
                  <a:pt x="453" y="514"/>
                </a:lnTo>
                <a:lnTo>
                  <a:pt x="457" y="520"/>
                </a:lnTo>
                <a:lnTo>
                  <a:pt x="462" y="526"/>
                </a:lnTo>
                <a:lnTo>
                  <a:pt x="466" y="532"/>
                </a:lnTo>
                <a:lnTo>
                  <a:pt x="467" y="533"/>
                </a:lnTo>
                <a:lnTo>
                  <a:pt x="468" y="534"/>
                </a:lnTo>
                <a:lnTo>
                  <a:pt x="469" y="535"/>
                </a:lnTo>
                <a:lnTo>
                  <a:pt x="470" y="538"/>
                </a:lnTo>
                <a:lnTo>
                  <a:pt x="472" y="539"/>
                </a:lnTo>
                <a:lnTo>
                  <a:pt x="473" y="540"/>
                </a:lnTo>
                <a:lnTo>
                  <a:pt x="474" y="541"/>
                </a:lnTo>
                <a:lnTo>
                  <a:pt x="475" y="542"/>
                </a:lnTo>
                <a:lnTo>
                  <a:pt x="476" y="544"/>
                </a:lnTo>
                <a:lnTo>
                  <a:pt x="476" y="545"/>
                </a:lnTo>
                <a:lnTo>
                  <a:pt x="468" y="547"/>
                </a:lnTo>
                <a:lnTo>
                  <a:pt x="462" y="551"/>
                </a:lnTo>
                <a:lnTo>
                  <a:pt x="456" y="555"/>
                </a:lnTo>
                <a:lnTo>
                  <a:pt x="452" y="560"/>
                </a:lnTo>
                <a:lnTo>
                  <a:pt x="448" y="565"/>
                </a:lnTo>
                <a:lnTo>
                  <a:pt x="444" y="570"/>
                </a:lnTo>
                <a:lnTo>
                  <a:pt x="441" y="575"/>
                </a:lnTo>
                <a:lnTo>
                  <a:pt x="438" y="579"/>
                </a:lnTo>
                <a:lnTo>
                  <a:pt x="436" y="581"/>
                </a:lnTo>
                <a:lnTo>
                  <a:pt x="432" y="581"/>
                </a:lnTo>
                <a:lnTo>
                  <a:pt x="428" y="582"/>
                </a:lnTo>
                <a:lnTo>
                  <a:pt x="424" y="583"/>
                </a:lnTo>
                <a:lnTo>
                  <a:pt x="420" y="584"/>
                </a:lnTo>
                <a:lnTo>
                  <a:pt x="416" y="585"/>
                </a:lnTo>
                <a:lnTo>
                  <a:pt x="413" y="588"/>
                </a:lnTo>
                <a:lnTo>
                  <a:pt x="410" y="589"/>
                </a:lnTo>
                <a:lnTo>
                  <a:pt x="407" y="590"/>
                </a:lnTo>
                <a:lnTo>
                  <a:pt x="405" y="591"/>
                </a:lnTo>
                <a:lnTo>
                  <a:pt x="404" y="592"/>
                </a:lnTo>
                <a:lnTo>
                  <a:pt x="403" y="592"/>
                </a:lnTo>
                <a:lnTo>
                  <a:pt x="401" y="592"/>
                </a:lnTo>
                <a:lnTo>
                  <a:pt x="399" y="592"/>
                </a:lnTo>
                <a:lnTo>
                  <a:pt x="395" y="593"/>
                </a:lnTo>
                <a:lnTo>
                  <a:pt x="392" y="594"/>
                </a:lnTo>
                <a:lnTo>
                  <a:pt x="388" y="595"/>
                </a:lnTo>
                <a:lnTo>
                  <a:pt x="383" y="596"/>
                </a:lnTo>
                <a:lnTo>
                  <a:pt x="378" y="597"/>
                </a:lnTo>
                <a:lnTo>
                  <a:pt x="373" y="600"/>
                </a:lnTo>
                <a:lnTo>
                  <a:pt x="367" y="603"/>
                </a:lnTo>
                <a:lnTo>
                  <a:pt x="362" y="603"/>
                </a:lnTo>
                <a:lnTo>
                  <a:pt x="355" y="605"/>
                </a:lnTo>
                <a:lnTo>
                  <a:pt x="350" y="608"/>
                </a:lnTo>
                <a:lnTo>
                  <a:pt x="343" y="613"/>
                </a:lnTo>
                <a:lnTo>
                  <a:pt x="338" y="618"/>
                </a:lnTo>
                <a:lnTo>
                  <a:pt x="331" y="625"/>
                </a:lnTo>
                <a:lnTo>
                  <a:pt x="326" y="631"/>
                </a:lnTo>
                <a:lnTo>
                  <a:pt x="319" y="639"/>
                </a:lnTo>
                <a:lnTo>
                  <a:pt x="314" y="646"/>
                </a:lnTo>
                <a:lnTo>
                  <a:pt x="309" y="655"/>
                </a:lnTo>
                <a:lnTo>
                  <a:pt x="304" y="665"/>
                </a:lnTo>
                <a:lnTo>
                  <a:pt x="299" y="671"/>
                </a:lnTo>
                <a:lnTo>
                  <a:pt x="294" y="677"/>
                </a:lnTo>
                <a:lnTo>
                  <a:pt x="289" y="682"/>
                </a:lnTo>
                <a:lnTo>
                  <a:pt x="284" y="687"/>
                </a:lnTo>
                <a:lnTo>
                  <a:pt x="280" y="691"/>
                </a:lnTo>
                <a:lnTo>
                  <a:pt x="276" y="695"/>
                </a:lnTo>
                <a:lnTo>
                  <a:pt x="271" y="699"/>
                </a:lnTo>
                <a:lnTo>
                  <a:pt x="268" y="701"/>
                </a:lnTo>
                <a:lnTo>
                  <a:pt x="265" y="703"/>
                </a:lnTo>
                <a:lnTo>
                  <a:pt x="263" y="704"/>
                </a:lnTo>
                <a:lnTo>
                  <a:pt x="257" y="703"/>
                </a:lnTo>
                <a:lnTo>
                  <a:pt x="252" y="705"/>
                </a:lnTo>
                <a:lnTo>
                  <a:pt x="244" y="708"/>
                </a:lnTo>
                <a:lnTo>
                  <a:pt x="237" y="714"/>
                </a:lnTo>
                <a:lnTo>
                  <a:pt x="228" y="721"/>
                </a:lnTo>
                <a:lnTo>
                  <a:pt x="221" y="729"/>
                </a:lnTo>
                <a:lnTo>
                  <a:pt x="215" y="735"/>
                </a:lnTo>
                <a:lnTo>
                  <a:pt x="209" y="743"/>
                </a:lnTo>
                <a:lnTo>
                  <a:pt x="207" y="750"/>
                </a:lnTo>
                <a:lnTo>
                  <a:pt x="207" y="754"/>
                </a:lnTo>
                <a:lnTo>
                  <a:pt x="206" y="755"/>
                </a:lnTo>
                <a:lnTo>
                  <a:pt x="201" y="757"/>
                </a:lnTo>
                <a:lnTo>
                  <a:pt x="193" y="761"/>
                </a:lnTo>
                <a:lnTo>
                  <a:pt x="184" y="766"/>
                </a:lnTo>
                <a:lnTo>
                  <a:pt x="174" y="771"/>
                </a:lnTo>
                <a:lnTo>
                  <a:pt x="164" y="778"/>
                </a:lnTo>
                <a:lnTo>
                  <a:pt x="155" y="784"/>
                </a:lnTo>
                <a:lnTo>
                  <a:pt x="147" y="790"/>
                </a:lnTo>
                <a:lnTo>
                  <a:pt x="142" y="795"/>
                </a:lnTo>
                <a:lnTo>
                  <a:pt x="140" y="801"/>
                </a:lnTo>
                <a:lnTo>
                  <a:pt x="138" y="807"/>
                </a:lnTo>
                <a:lnTo>
                  <a:pt x="131" y="819"/>
                </a:lnTo>
                <a:lnTo>
                  <a:pt x="122" y="836"/>
                </a:lnTo>
                <a:lnTo>
                  <a:pt x="110" y="853"/>
                </a:lnTo>
                <a:lnTo>
                  <a:pt x="97" y="871"/>
                </a:lnTo>
                <a:lnTo>
                  <a:pt x="84" y="889"/>
                </a:lnTo>
                <a:lnTo>
                  <a:pt x="71" y="905"/>
                </a:lnTo>
                <a:lnTo>
                  <a:pt x="60" y="918"/>
                </a:lnTo>
                <a:lnTo>
                  <a:pt x="51" y="928"/>
                </a:lnTo>
                <a:lnTo>
                  <a:pt x="46" y="931"/>
                </a:lnTo>
                <a:lnTo>
                  <a:pt x="41" y="932"/>
                </a:lnTo>
                <a:lnTo>
                  <a:pt x="34" y="938"/>
                </a:lnTo>
                <a:lnTo>
                  <a:pt x="27" y="946"/>
                </a:lnTo>
                <a:lnTo>
                  <a:pt x="19" y="957"/>
                </a:lnTo>
                <a:lnTo>
                  <a:pt x="11" y="970"/>
                </a:lnTo>
                <a:lnTo>
                  <a:pt x="6" y="986"/>
                </a:lnTo>
                <a:lnTo>
                  <a:pt x="2" y="1003"/>
                </a:lnTo>
                <a:lnTo>
                  <a:pt x="0" y="1022"/>
                </a:lnTo>
                <a:lnTo>
                  <a:pt x="2" y="1041"/>
                </a:lnTo>
                <a:lnTo>
                  <a:pt x="6" y="1062"/>
                </a:lnTo>
                <a:lnTo>
                  <a:pt x="13" y="1081"/>
                </a:lnTo>
                <a:lnTo>
                  <a:pt x="18" y="1099"/>
                </a:lnTo>
                <a:lnTo>
                  <a:pt x="22" y="1115"/>
                </a:lnTo>
                <a:lnTo>
                  <a:pt x="27" y="1129"/>
                </a:lnTo>
                <a:lnTo>
                  <a:pt x="31" y="1141"/>
                </a:lnTo>
                <a:lnTo>
                  <a:pt x="35" y="1152"/>
                </a:lnTo>
                <a:lnTo>
                  <a:pt x="40" y="1160"/>
                </a:lnTo>
                <a:lnTo>
                  <a:pt x="46" y="1166"/>
                </a:lnTo>
                <a:lnTo>
                  <a:pt x="54" y="1171"/>
                </a:lnTo>
                <a:lnTo>
                  <a:pt x="64" y="1174"/>
                </a:lnTo>
                <a:lnTo>
                  <a:pt x="75" y="1176"/>
                </a:lnTo>
                <a:lnTo>
                  <a:pt x="82" y="1179"/>
                </a:lnTo>
                <a:lnTo>
                  <a:pt x="90" y="1182"/>
                </a:lnTo>
                <a:lnTo>
                  <a:pt x="95" y="1185"/>
                </a:lnTo>
                <a:lnTo>
                  <a:pt x="98" y="1188"/>
                </a:lnTo>
                <a:lnTo>
                  <a:pt x="102" y="1190"/>
                </a:lnTo>
                <a:lnTo>
                  <a:pt x="104" y="1192"/>
                </a:lnTo>
                <a:lnTo>
                  <a:pt x="105" y="1193"/>
                </a:lnTo>
                <a:lnTo>
                  <a:pt x="106" y="1194"/>
                </a:lnTo>
                <a:lnTo>
                  <a:pt x="224" y="1153"/>
                </a:lnTo>
                <a:lnTo>
                  <a:pt x="225" y="1153"/>
                </a:lnTo>
                <a:lnTo>
                  <a:pt x="228" y="1154"/>
                </a:lnTo>
                <a:lnTo>
                  <a:pt x="233" y="1155"/>
                </a:lnTo>
                <a:lnTo>
                  <a:pt x="241" y="1156"/>
                </a:lnTo>
                <a:lnTo>
                  <a:pt x="249" y="1157"/>
                </a:lnTo>
                <a:lnTo>
                  <a:pt x="257" y="1159"/>
                </a:lnTo>
                <a:lnTo>
                  <a:pt x="267" y="1160"/>
                </a:lnTo>
                <a:lnTo>
                  <a:pt x="276" y="1161"/>
                </a:lnTo>
                <a:lnTo>
                  <a:pt x="283" y="1161"/>
                </a:lnTo>
                <a:lnTo>
                  <a:pt x="291" y="1161"/>
                </a:lnTo>
                <a:lnTo>
                  <a:pt x="304" y="1162"/>
                </a:lnTo>
                <a:lnTo>
                  <a:pt x="316" y="1163"/>
                </a:lnTo>
                <a:lnTo>
                  <a:pt x="327" y="1165"/>
                </a:lnTo>
                <a:lnTo>
                  <a:pt x="337" y="1166"/>
                </a:lnTo>
                <a:lnTo>
                  <a:pt x="345" y="1167"/>
                </a:lnTo>
                <a:lnTo>
                  <a:pt x="352" y="1167"/>
                </a:lnTo>
                <a:lnTo>
                  <a:pt x="357" y="1165"/>
                </a:lnTo>
                <a:lnTo>
                  <a:pt x="363" y="1161"/>
                </a:lnTo>
                <a:lnTo>
                  <a:pt x="365" y="1154"/>
                </a:lnTo>
                <a:lnTo>
                  <a:pt x="367" y="1146"/>
                </a:lnTo>
                <a:lnTo>
                  <a:pt x="371" y="1137"/>
                </a:lnTo>
                <a:lnTo>
                  <a:pt x="377" y="1128"/>
                </a:lnTo>
                <a:lnTo>
                  <a:pt x="382" y="1122"/>
                </a:lnTo>
                <a:lnTo>
                  <a:pt x="388" y="1114"/>
                </a:lnTo>
                <a:lnTo>
                  <a:pt x="393" y="1109"/>
                </a:lnTo>
                <a:lnTo>
                  <a:pt x="399" y="1103"/>
                </a:lnTo>
                <a:lnTo>
                  <a:pt x="403" y="1098"/>
                </a:lnTo>
                <a:lnTo>
                  <a:pt x="408" y="1094"/>
                </a:lnTo>
                <a:lnTo>
                  <a:pt x="413" y="1090"/>
                </a:lnTo>
                <a:lnTo>
                  <a:pt x="416" y="1088"/>
                </a:lnTo>
                <a:lnTo>
                  <a:pt x="417" y="1088"/>
                </a:lnTo>
                <a:lnTo>
                  <a:pt x="417" y="1089"/>
                </a:lnTo>
                <a:lnTo>
                  <a:pt x="418" y="1090"/>
                </a:lnTo>
                <a:lnTo>
                  <a:pt x="418" y="1091"/>
                </a:lnTo>
                <a:lnTo>
                  <a:pt x="419" y="1092"/>
                </a:lnTo>
                <a:lnTo>
                  <a:pt x="420" y="1093"/>
                </a:lnTo>
                <a:lnTo>
                  <a:pt x="422" y="1094"/>
                </a:lnTo>
                <a:lnTo>
                  <a:pt x="422" y="1095"/>
                </a:lnTo>
                <a:lnTo>
                  <a:pt x="419" y="1109"/>
                </a:lnTo>
                <a:lnTo>
                  <a:pt x="416" y="1125"/>
                </a:lnTo>
                <a:lnTo>
                  <a:pt x="413" y="1144"/>
                </a:lnTo>
                <a:lnTo>
                  <a:pt x="411" y="1164"/>
                </a:lnTo>
                <a:lnTo>
                  <a:pt x="407" y="1185"/>
                </a:lnTo>
                <a:lnTo>
                  <a:pt x="406" y="1205"/>
                </a:lnTo>
                <a:lnTo>
                  <a:pt x="405" y="1224"/>
                </a:lnTo>
                <a:lnTo>
                  <a:pt x="405" y="1240"/>
                </a:lnTo>
                <a:lnTo>
                  <a:pt x="407" y="1253"/>
                </a:lnTo>
                <a:lnTo>
                  <a:pt x="411" y="1263"/>
                </a:lnTo>
                <a:lnTo>
                  <a:pt x="404" y="1268"/>
                </a:lnTo>
                <a:lnTo>
                  <a:pt x="398" y="1277"/>
                </a:lnTo>
                <a:lnTo>
                  <a:pt x="393" y="1287"/>
                </a:lnTo>
                <a:lnTo>
                  <a:pt x="391" y="1298"/>
                </a:lnTo>
                <a:lnTo>
                  <a:pt x="389" y="1309"/>
                </a:lnTo>
                <a:lnTo>
                  <a:pt x="388" y="1320"/>
                </a:lnTo>
                <a:lnTo>
                  <a:pt x="388" y="1329"/>
                </a:lnTo>
                <a:lnTo>
                  <a:pt x="388" y="1338"/>
                </a:lnTo>
                <a:lnTo>
                  <a:pt x="388" y="1343"/>
                </a:lnTo>
                <a:lnTo>
                  <a:pt x="388" y="1346"/>
                </a:lnTo>
                <a:lnTo>
                  <a:pt x="388" y="1347"/>
                </a:lnTo>
                <a:lnTo>
                  <a:pt x="388" y="1348"/>
                </a:lnTo>
                <a:lnTo>
                  <a:pt x="387" y="1349"/>
                </a:lnTo>
                <a:lnTo>
                  <a:pt x="387" y="1350"/>
                </a:lnTo>
                <a:lnTo>
                  <a:pt x="386" y="1352"/>
                </a:lnTo>
                <a:lnTo>
                  <a:pt x="385" y="1354"/>
                </a:lnTo>
                <a:lnTo>
                  <a:pt x="383" y="1358"/>
                </a:lnTo>
                <a:lnTo>
                  <a:pt x="382" y="1360"/>
                </a:lnTo>
                <a:lnTo>
                  <a:pt x="381" y="1363"/>
                </a:lnTo>
                <a:lnTo>
                  <a:pt x="380" y="1367"/>
                </a:lnTo>
                <a:lnTo>
                  <a:pt x="379" y="1366"/>
                </a:lnTo>
                <a:lnTo>
                  <a:pt x="378" y="1365"/>
                </a:lnTo>
                <a:lnTo>
                  <a:pt x="377" y="1365"/>
                </a:lnTo>
                <a:lnTo>
                  <a:pt x="376" y="1365"/>
                </a:lnTo>
                <a:lnTo>
                  <a:pt x="375" y="1364"/>
                </a:lnTo>
                <a:lnTo>
                  <a:pt x="374" y="1364"/>
                </a:lnTo>
                <a:lnTo>
                  <a:pt x="373" y="1364"/>
                </a:lnTo>
                <a:lnTo>
                  <a:pt x="360" y="1360"/>
                </a:lnTo>
                <a:lnTo>
                  <a:pt x="349" y="1357"/>
                </a:lnTo>
                <a:lnTo>
                  <a:pt x="340" y="1357"/>
                </a:lnTo>
                <a:lnTo>
                  <a:pt x="333" y="1358"/>
                </a:lnTo>
                <a:lnTo>
                  <a:pt x="328" y="1360"/>
                </a:lnTo>
                <a:lnTo>
                  <a:pt x="323" y="1363"/>
                </a:lnTo>
                <a:lnTo>
                  <a:pt x="319" y="1366"/>
                </a:lnTo>
                <a:lnTo>
                  <a:pt x="317" y="1371"/>
                </a:lnTo>
                <a:lnTo>
                  <a:pt x="314" y="1374"/>
                </a:lnTo>
                <a:lnTo>
                  <a:pt x="312" y="1377"/>
                </a:lnTo>
                <a:lnTo>
                  <a:pt x="311" y="1379"/>
                </a:lnTo>
                <a:lnTo>
                  <a:pt x="307" y="1383"/>
                </a:lnTo>
                <a:lnTo>
                  <a:pt x="304" y="1386"/>
                </a:lnTo>
                <a:lnTo>
                  <a:pt x="300" y="1390"/>
                </a:lnTo>
                <a:lnTo>
                  <a:pt x="295" y="1393"/>
                </a:lnTo>
                <a:lnTo>
                  <a:pt x="291" y="1398"/>
                </a:lnTo>
                <a:lnTo>
                  <a:pt x="287" y="1402"/>
                </a:lnTo>
                <a:lnTo>
                  <a:pt x="281" y="1407"/>
                </a:lnTo>
                <a:lnTo>
                  <a:pt x="277" y="1410"/>
                </a:lnTo>
                <a:lnTo>
                  <a:pt x="273" y="1414"/>
                </a:lnTo>
                <a:lnTo>
                  <a:pt x="270" y="1414"/>
                </a:lnTo>
                <a:lnTo>
                  <a:pt x="268" y="1414"/>
                </a:lnTo>
                <a:lnTo>
                  <a:pt x="266" y="1415"/>
                </a:lnTo>
                <a:lnTo>
                  <a:pt x="264" y="1415"/>
                </a:lnTo>
                <a:lnTo>
                  <a:pt x="262" y="1415"/>
                </a:lnTo>
                <a:lnTo>
                  <a:pt x="259" y="1416"/>
                </a:lnTo>
                <a:lnTo>
                  <a:pt x="256" y="1417"/>
                </a:lnTo>
                <a:lnTo>
                  <a:pt x="254" y="1417"/>
                </a:lnTo>
                <a:lnTo>
                  <a:pt x="252" y="1419"/>
                </a:lnTo>
                <a:lnTo>
                  <a:pt x="250" y="1420"/>
                </a:lnTo>
                <a:lnTo>
                  <a:pt x="242" y="1421"/>
                </a:lnTo>
                <a:lnTo>
                  <a:pt x="236" y="1423"/>
                </a:lnTo>
                <a:lnTo>
                  <a:pt x="229" y="1425"/>
                </a:lnTo>
                <a:lnTo>
                  <a:pt x="224" y="1427"/>
                </a:lnTo>
                <a:lnTo>
                  <a:pt x="218" y="1429"/>
                </a:lnTo>
                <a:lnTo>
                  <a:pt x="215" y="1432"/>
                </a:lnTo>
                <a:lnTo>
                  <a:pt x="211" y="1434"/>
                </a:lnTo>
                <a:lnTo>
                  <a:pt x="208" y="1435"/>
                </a:lnTo>
                <a:lnTo>
                  <a:pt x="207" y="1436"/>
                </a:lnTo>
                <a:lnTo>
                  <a:pt x="207" y="1437"/>
                </a:lnTo>
                <a:lnTo>
                  <a:pt x="208" y="1439"/>
                </a:lnTo>
                <a:lnTo>
                  <a:pt x="209" y="1444"/>
                </a:lnTo>
                <a:lnTo>
                  <a:pt x="211" y="1450"/>
                </a:lnTo>
                <a:lnTo>
                  <a:pt x="213" y="1458"/>
                </a:lnTo>
                <a:lnTo>
                  <a:pt x="215" y="1465"/>
                </a:lnTo>
                <a:lnTo>
                  <a:pt x="218" y="1474"/>
                </a:lnTo>
                <a:lnTo>
                  <a:pt x="220" y="1482"/>
                </a:lnTo>
                <a:lnTo>
                  <a:pt x="222" y="1489"/>
                </a:lnTo>
                <a:lnTo>
                  <a:pt x="225" y="1496"/>
                </a:lnTo>
                <a:lnTo>
                  <a:pt x="226" y="1500"/>
                </a:lnTo>
                <a:lnTo>
                  <a:pt x="219" y="1504"/>
                </a:lnTo>
                <a:lnTo>
                  <a:pt x="212" y="1511"/>
                </a:lnTo>
                <a:lnTo>
                  <a:pt x="204" y="1519"/>
                </a:lnTo>
                <a:lnTo>
                  <a:pt x="196" y="1527"/>
                </a:lnTo>
                <a:lnTo>
                  <a:pt x="189" y="1537"/>
                </a:lnTo>
                <a:lnTo>
                  <a:pt x="182" y="1548"/>
                </a:lnTo>
                <a:lnTo>
                  <a:pt x="178" y="1560"/>
                </a:lnTo>
                <a:lnTo>
                  <a:pt x="175" y="1572"/>
                </a:lnTo>
                <a:lnTo>
                  <a:pt x="174" y="1584"/>
                </a:lnTo>
                <a:lnTo>
                  <a:pt x="177" y="1597"/>
                </a:lnTo>
                <a:lnTo>
                  <a:pt x="180" y="1611"/>
                </a:lnTo>
                <a:lnTo>
                  <a:pt x="186" y="1627"/>
                </a:lnTo>
                <a:lnTo>
                  <a:pt x="192" y="1645"/>
                </a:lnTo>
                <a:lnTo>
                  <a:pt x="199" y="1664"/>
                </a:lnTo>
                <a:lnTo>
                  <a:pt x="206" y="1684"/>
                </a:lnTo>
                <a:lnTo>
                  <a:pt x="215" y="1705"/>
                </a:lnTo>
                <a:lnTo>
                  <a:pt x="224" y="1725"/>
                </a:lnTo>
                <a:lnTo>
                  <a:pt x="232" y="1746"/>
                </a:lnTo>
                <a:lnTo>
                  <a:pt x="241" y="1765"/>
                </a:lnTo>
                <a:lnTo>
                  <a:pt x="250" y="1785"/>
                </a:lnTo>
                <a:lnTo>
                  <a:pt x="257" y="1797"/>
                </a:lnTo>
                <a:lnTo>
                  <a:pt x="266" y="1808"/>
                </a:lnTo>
                <a:lnTo>
                  <a:pt x="277" y="1814"/>
                </a:lnTo>
                <a:lnTo>
                  <a:pt x="289" y="1820"/>
                </a:lnTo>
                <a:lnTo>
                  <a:pt x="302" y="1823"/>
                </a:lnTo>
                <a:lnTo>
                  <a:pt x="316" y="1825"/>
                </a:lnTo>
                <a:lnTo>
                  <a:pt x="331" y="1824"/>
                </a:lnTo>
                <a:lnTo>
                  <a:pt x="348" y="1823"/>
                </a:lnTo>
                <a:lnTo>
                  <a:pt x="363" y="1820"/>
                </a:lnTo>
                <a:lnTo>
                  <a:pt x="380" y="1817"/>
                </a:lnTo>
                <a:lnTo>
                  <a:pt x="379" y="1822"/>
                </a:lnTo>
                <a:lnTo>
                  <a:pt x="378" y="1829"/>
                </a:lnTo>
                <a:lnTo>
                  <a:pt x="377" y="1834"/>
                </a:lnTo>
                <a:lnTo>
                  <a:pt x="376" y="1838"/>
                </a:lnTo>
                <a:lnTo>
                  <a:pt x="375" y="1843"/>
                </a:lnTo>
                <a:lnTo>
                  <a:pt x="374" y="1847"/>
                </a:lnTo>
                <a:lnTo>
                  <a:pt x="373" y="1850"/>
                </a:lnTo>
                <a:lnTo>
                  <a:pt x="371" y="1852"/>
                </a:lnTo>
                <a:lnTo>
                  <a:pt x="370" y="1854"/>
                </a:lnTo>
                <a:lnTo>
                  <a:pt x="369" y="1855"/>
                </a:lnTo>
                <a:lnTo>
                  <a:pt x="368" y="1858"/>
                </a:lnTo>
                <a:lnTo>
                  <a:pt x="367" y="1864"/>
                </a:lnTo>
                <a:lnTo>
                  <a:pt x="366" y="1873"/>
                </a:lnTo>
                <a:lnTo>
                  <a:pt x="366" y="1885"/>
                </a:lnTo>
                <a:lnTo>
                  <a:pt x="366" y="1899"/>
                </a:lnTo>
                <a:lnTo>
                  <a:pt x="367" y="1916"/>
                </a:lnTo>
                <a:lnTo>
                  <a:pt x="369" y="1933"/>
                </a:lnTo>
                <a:lnTo>
                  <a:pt x="373" y="1951"/>
                </a:lnTo>
                <a:lnTo>
                  <a:pt x="377" y="1971"/>
                </a:lnTo>
                <a:lnTo>
                  <a:pt x="382" y="1991"/>
                </a:lnTo>
                <a:lnTo>
                  <a:pt x="391" y="2019"/>
                </a:lnTo>
                <a:lnTo>
                  <a:pt x="398" y="2047"/>
                </a:lnTo>
                <a:lnTo>
                  <a:pt x="403" y="2074"/>
                </a:lnTo>
                <a:lnTo>
                  <a:pt x="407" y="2100"/>
                </a:lnTo>
                <a:lnTo>
                  <a:pt x="411" y="2124"/>
                </a:lnTo>
                <a:lnTo>
                  <a:pt x="413" y="2146"/>
                </a:lnTo>
                <a:lnTo>
                  <a:pt x="415" y="2164"/>
                </a:lnTo>
                <a:lnTo>
                  <a:pt x="416" y="2178"/>
                </a:lnTo>
                <a:lnTo>
                  <a:pt x="416" y="2186"/>
                </a:lnTo>
                <a:lnTo>
                  <a:pt x="416" y="2190"/>
                </a:lnTo>
                <a:lnTo>
                  <a:pt x="417" y="2196"/>
                </a:lnTo>
                <a:lnTo>
                  <a:pt x="420" y="2217"/>
                </a:lnTo>
                <a:lnTo>
                  <a:pt x="426" y="2246"/>
                </a:lnTo>
                <a:lnTo>
                  <a:pt x="432" y="2282"/>
                </a:lnTo>
                <a:lnTo>
                  <a:pt x="440" y="2322"/>
                </a:lnTo>
                <a:lnTo>
                  <a:pt x="449" y="2364"/>
                </a:lnTo>
                <a:lnTo>
                  <a:pt x="457" y="2403"/>
                </a:lnTo>
                <a:lnTo>
                  <a:pt x="467" y="2438"/>
                </a:lnTo>
                <a:lnTo>
                  <a:pt x="476" y="2465"/>
                </a:lnTo>
                <a:lnTo>
                  <a:pt x="485" y="2481"/>
                </a:lnTo>
                <a:lnTo>
                  <a:pt x="491" y="2493"/>
                </a:lnTo>
                <a:lnTo>
                  <a:pt x="497" y="2506"/>
                </a:lnTo>
                <a:lnTo>
                  <a:pt x="500" y="2520"/>
                </a:lnTo>
                <a:lnTo>
                  <a:pt x="504" y="2533"/>
                </a:lnTo>
                <a:lnTo>
                  <a:pt x="507" y="2546"/>
                </a:lnTo>
                <a:lnTo>
                  <a:pt x="511" y="2559"/>
                </a:lnTo>
                <a:lnTo>
                  <a:pt x="514" y="2571"/>
                </a:lnTo>
                <a:lnTo>
                  <a:pt x="518" y="2582"/>
                </a:lnTo>
                <a:lnTo>
                  <a:pt x="524" y="2592"/>
                </a:lnTo>
                <a:lnTo>
                  <a:pt x="531" y="2600"/>
                </a:lnTo>
                <a:lnTo>
                  <a:pt x="531" y="2601"/>
                </a:lnTo>
                <a:lnTo>
                  <a:pt x="531" y="2605"/>
                </a:lnTo>
                <a:lnTo>
                  <a:pt x="532" y="2613"/>
                </a:lnTo>
                <a:lnTo>
                  <a:pt x="532" y="2621"/>
                </a:lnTo>
                <a:lnTo>
                  <a:pt x="534" y="2633"/>
                </a:lnTo>
                <a:lnTo>
                  <a:pt x="535" y="2646"/>
                </a:lnTo>
                <a:lnTo>
                  <a:pt x="536" y="2662"/>
                </a:lnTo>
                <a:lnTo>
                  <a:pt x="538" y="2677"/>
                </a:lnTo>
                <a:lnTo>
                  <a:pt x="539" y="2694"/>
                </a:lnTo>
                <a:lnTo>
                  <a:pt x="541" y="2712"/>
                </a:lnTo>
                <a:lnTo>
                  <a:pt x="542" y="2719"/>
                </a:lnTo>
                <a:lnTo>
                  <a:pt x="542" y="2727"/>
                </a:lnTo>
                <a:lnTo>
                  <a:pt x="543" y="2732"/>
                </a:lnTo>
                <a:lnTo>
                  <a:pt x="543" y="2738"/>
                </a:lnTo>
                <a:lnTo>
                  <a:pt x="544" y="2742"/>
                </a:lnTo>
                <a:lnTo>
                  <a:pt x="545" y="2745"/>
                </a:lnTo>
                <a:lnTo>
                  <a:pt x="548" y="2750"/>
                </a:lnTo>
                <a:lnTo>
                  <a:pt x="551" y="2753"/>
                </a:lnTo>
                <a:lnTo>
                  <a:pt x="554" y="2756"/>
                </a:lnTo>
                <a:lnTo>
                  <a:pt x="560" y="2761"/>
                </a:lnTo>
                <a:lnTo>
                  <a:pt x="560" y="2766"/>
                </a:lnTo>
                <a:lnTo>
                  <a:pt x="562" y="2773"/>
                </a:lnTo>
                <a:lnTo>
                  <a:pt x="563" y="2778"/>
                </a:lnTo>
                <a:lnTo>
                  <a:pt x="566" y="2783"/>
                </a:lnTo>
                <a:lnTo>
                  <a:pt x="568" y="2788"/>
                </a:lnTo>
                <a:lnTo>
                  <a:pt x="572" y="2792"/>
                </a:lnTo>
                <a:lnTo>
                  <a:pt x="575" y="2797"/>
                </a:lnTo>
                <a:lnTo>
                  <a:pt x="578" y="2799"/>
                </a:lnTo>
                <a:lnTo>
                  <a:pt x="581" y="2800"/>
                </a:lnTo>
                <a:lnTo>
                  <a:pt x="584" y="2800"/>
                </a:lnTo>
                <a:lnTo>
                  <a:pt x="585" y="2801"/>
                </a:lnTo>
                <a:lnTo>
                  <a:pt x="586" y="2801"/>
                </a:lnTo>
                <a:lnTo>
                  <a:pt x="587" y="2801"/>
                </a:lnTo>
                <a:lnTo>
                  <a:pt x="587" y="2802"/>
                </a:lnTo>
                <a:lnTo>
                  <a:pt x="588" y="2802"/>
                </a:lnTo>
                <a:lnTo>
                  <a:pt x="589" y="2803"/>
                </a:lnTo>
                <a:lnTo>
                  <a:pt x="587" y="2810"/>
                </a:lnTo>
                <a:lnTo>
                  <a:pt x="586" y="2819"/>
                </a:lnTo>
                <a:lnTo>
                  <a:pt x="586" y="2832"/>
                </a:lnTo>
                <a:lnTo>
                  <a:pt x="586" y="2847"/>
                </a:lnTo>
                <a:lnTo>
                  <a:pt x="586" y="2862"/>
                </a:lnTo>
                <a:lnTo>
                  <a:pt x="586" y="2876"/>
                </a:lnTo>
                <a:lnTo>
                  <a:pt x="585" y="2889"/>
                </a:lnTo>
                <a:lnTo>
                  <a:pt x="584" y="2900"/>
                </a:lnTo>
                <a:lnTo>
                  <a:pt x="581" y="2906"/>
                </a:lnTo>
                <a:lnTo>
                  <a:pt x="578" y="2910"/>
                </a:lnTo>
                <a:lnTo>
                  <a:pt x="574" y="2912"/>
                </a:lnTo>
                <a:lnTo>
                  <a:pt x="568" y="2918"/>
                </a:lnTo>
                <a:lnTo>
                  <a:pt x="563" y="2926"/>
                </a:lnTo>
                <a:lnTo>
                  <a:pt x="556" y="2936"/>
                </a:lnTo>
                <a:lnTo>
                  <a:pt x="550" y="2946"/>
                </a:lnTo>
                <a:lnTo>
                  <a:pt x="543" y="2955"/>
                </a:lnTo>
                <a:lnTo>
                  <a:pt x="538" y="2965"/>
                </a:lnTo>
                <a:lnTo>
                  <a:pt x="531" y="2972"/>
                </a:lnTo>
                <a:lnTo>
                  <a:pt x="526" y="2977"/>
                </a:lnTo>
                <a:lnTo>
                  <a:pt x="520" y="2977"/>
                </a:lnTo>
                <a:lnTo>
                  <a:pt x="514" y="2978"/>
                </a:lnTo>
                <a:lnTo>
                  <a:pt x="506" y="2980"/>
                </a:lnTo>
                <a:lnTo>
                  <a:pt x="498" y="2985"/>
                </a:lnTo>
                <a:lnTo>
                  <a:pt x="488" y="2989"/>
                </a:lnTo>
                <a:lnTo>
                  <a:pt x="479" y="2994"/>
                </a:lnTo>
                <a:lnTo>
                  <a:pt x="469" y="2999"/>
                </a:lnTo>
                <a:lnTo>
                  <a:pt x="462" y="3004"/>
                </a:lnTo>
                <a:lnTo>
                  <a:pt x="456" y="3008"/>
                </a:lnTo>
                <a:lnTo>
                  <a:pt x="452" y="3011"/>
                </a:lnTo>
                <a:lnTo>
                  <a:pt x="450" y="3012"/>
                </a:lnTo>
                <a:lnTo>
                  <a:pt x="449" y="3013"/>
                </a:lnTo>
                <a:lnTo>
                  <a:pt x="443" y="3015"/>
                </a:lnTo>
                <a:lnTo>
                  <a:pt x="435" y="3019"/>
                </a:lnTo>
                <a:lnTo>
                  <a:pt x="425" y="3025"/>
                </a:lnTo>
                <a:lnTo>
                  <a:pt x="415" y="3031"/>
                </a:lnTo>
                <a:lnTo>
                  <a:pt x="404" y="3040"/>
                </a:lnTo>
                <a:lnTo>
                  <a:pt x="395" y="3049"/>
                </a:lnTo>
                <a:lnTo>
                  <a:pt x="388" y="3060"/>
                </a:lnTo>
                <a:lnTo>
                  <a:pt x="383" y="3071"/>
                </a:lnTo>
                <a:lnTo>
                  <a:pt x="382" y="3083"/>
                </a:lnTo>
                <a:lnTo>
                  <a:pt x="382" y="3081"/>
                </a:lnTo>
                <a:lnTo>
                  <a:pt x="381" y="3083"/>
                </a:lnTo>
                <a:lnTo>
                  <a:pt x="380" y="3084"/>
                </a:lnTo>
                <a:lnTo>
                  <a:pt x="380" y="3085"/>
                </a:lnTo>
                <a:lnTo>
                  <a:pt x="379" y="3086"/>
                </a:lnTo>
                <a:lnTo>
                  <a:pt x="377" y="3087"/>
                </a:lnTo>
                <a:lnTo>
                  <a:pt x="376" y="3089"/>
                </a:lnTo>
                <a:lnTo>
                  <a:pt x="375" y="3090"/>
                </a:lnTo>
                <a:lnTo>
                  <a:pt x="374" y="3092"/>
                </a:lnTo>
                <a:lnTo>
                  <a:pt x="373" y="3095"/>
                </a:lnTo>
                <a:lnTo>
                  <a:pt x="373" y="3098"/>
                </a:lnTo>
                <a:lnTo>
                  <a:pt x="373" y="3100"/>
                </a:lnTo>
                <a:lnTo>
                  <a:pt x="373" y="3103"/>
                </a:lnTo>
                <a:lnTo>
                  <a:pt x="374" y="3106"/>
                </a:lnTo>
                <a:lnTo>
                  <a:pt x="375" y="3110"/>
                </a:lnTo>
                <a:lnTo>
                  <a:pt x="377" y="3113"/>
                </a:lnTo>
                <a:lnTo>
                  <a:pt x="382" y="3122"/>
                </a:lnTo>
                <a:lnTo>
                  <a:pt x="388" y="3128"/>
                </a:lnTo>
                <a:lnTo>
                  <a:pt x="395" y="3135"/>
                </a:lnTo>
                <a:lnTo>
                  <a:pt x="403" y="3140"/>
                </a:lnTo>
                <a:lnTo>
                  <a:pt x="412" y="3145"/>
                </a:lnTo>
                <a:lnTo>
                  <a:pt x="422" y="3148"/>
                </a:lnTo>
                <a:lnTo>
                  <a:pt x="431" y="3151"/>
                </a:lnTo>
                <a:lnTo>
                  <a:pt x="441" y="3152"/>
                </a:lnTo>
                <a:lnTo>
                  <a:pt x="451" y="3153"/>
                </a:lnTo>
                <a:lnTo>
                  <a:pt x="461" y="3152"/>
                </a:lnTo>
                <a:lnTo>
                  <a:pt x="485" y="3151"/>
                </a:lnTo>
                <a:lnTo>
                  <a:pt x="511" y="3148"/>
                </a:lnTo>
                <a:lnTo>
                  <a:pt x="539" y="3145"/>
                </a:lnTo>
                <a:lnTo>
                  <a:pt x="567" y="3138"/>
                </a:lnTo>
                <a:lnTo>
                  <a:pt x="596" y="3130"/>
                </a:lnTo>
                <a:lnTo>
                  <a:pt x="622" y="3121"/>
                </a:lnTo>
                <a:lnTo>
                  <a:pt x="644" y="3108"/>
                </a:lnTo>
                <a:lnTo>
                  <a:pt x="664" y="3092"/>
                </a:lnTo>
                <a:lnTo>
                  <a:pt x="679" y="3074"/>
                </a:lnTo>
                <a:lnTo>
                  <a:pt x="688" y="3051"/>
                </a:lnTo>
                <a:lnTo>
                  <a:pt x="689" y="3050"/>
                </a:lnTo>
                <a:lnTo>
                  <a:pt x="691" y="3049"/>
                </a:lnTo>
                <a:lnTo>
                  <a:pt x="694" y="3048"/>
                </a:lnTo>
                <a:lnTo>
                  <a:pt x="698" y="3046"/>
                </a:lnTo>
                <a:lnTo>
                  <a:pt x="701" y="3044"/>
                </a:lnTo>
                <a:lnTo>
                  <a:pt x="705" y="3043"/>
                </a:lnTo>
                <a:lnTo>
                  <a:pt x="709" y="3042"/>
                </a:lnTo>
                <a:lnTo>
                  <a:pt x="712" y="3041"/>
                </a:lnTo>
                <a:lnTo>
                  <a:pt x="713" y="3040"/>
                </a:lnTo>
                <a:lnTo>
                  <a:pt x="714" y="3040"/>
                </a:lnTo>
                <a:lnTo>
                  <a:pt x="714" y="3041"/>
                </a:lnTo>
                <a:lnTo>
                  <a:pt x="713" y="3042"/>
                </a:lnTo>
                <a:lnTo>
                  <a:pt x="713" y="3044"/>
                </a:lnTo>
                <a:lnTo>
                  <a:pt x="712" y="3047"/>
                </a:lnTo>
                <a:lnTo>
                  <a:pt x="712" y="3050"/>
                </a:lnTo>
                <a:lnTo>
                  <a:pt x="712" y="3052"/>
                </a:lnTo>
                <a:lnTo>
                  <a:pt x="713" y="3055"/>
                </a:lnTo>
                <a:lnTo>
                  <a:pt x="714" y="3056"/>
                </a:lnTo>
                <a:lnTo>
                  <a:pt x="716" y="3059"/>
                </a:lnTo>
                <a:lnTo>
                  <a:pt x="719" y="3059"/>
                </a:lnTo>
                <a:lnTo>
                  <a:pt x="734" y="3058"/>
                </a:lnTo>
                <a:lnTo>
                  <a:pt x="748" y="3055"/>
                </a:lnTo>
                <a:lnTo>
                  <a:pt x="761" y="3051"/>
                </a:lnTo>
                <a:lnTo>
                  <a:pt x="773" y="3047"/>
                </a:lnTo>
                <a:lnTo>
                  <a:pt x="783" y="3042"/>
                </a:lnTo>
                <a:lnTo>
                  <a:pt x="791" y="3037"/>
                </a:lnTo>
                <a:lnTo>
                  <a:pt x="799" y="3033"/>
                </a:lnTo>
                <a:lnTo>
                  <a:pt x="803" y="3028"/>
                </a:lnTo>
                <a:lnTo>
                  <a:pt x="807" y="3026"/>
                </a:lnTo>
                <a:lnTo>
                  <a:pt x="808" y="3025"/>
                </a:lnTo>
                <a:lnTo>
                  <a:pt x="809" y="3024"/>
                </a:lnTo>
                <a:lnTo>
                  <a:pt x="809" y="3023"/>
                </a:lnTo>
                <a:lnTo>
                  <a:pt x="810" y="3022"/>
                </a:lnTo>
                <a:lnTo>
                  <a:pt x="811" y="3019"/>
                </a:lnTo>
                <a:lnTo>
                  <a:pt x="812" y="3016"/>
                </a:lnTo>
                <a:lnTo>
                  <a:pt x="812" y="3013"/>
                </a:lnTo>
                <a:lnTo>
                  <a:pt x="812" y="3009"/>
                </a:lnTo>
                <a:lnTo>
                  <a:pt x="810" y="3004"/>
                </a:lnTo>
                <a:lnTo>
                  <a:pt x="808" y="2999"/>
                </a:lnTo>
                <a:lnTo>
                  <a:pt x="802" y="2993"/>
                </a:lnTo>
                <a:lnTo>
                  <a:pt x="803" y="2992"/>
                </a:lnTo>
                <a:lnTo>
                  <a:pt x="803" y="2990"/>
                </a:lnTo>
                <a:lnTo>
                  <a:pt x="804" y="2987"/>
                </a:lnTo>
                <a:lnTo>
                  <a:pt x="804" y="2984"/>
                </a:lnTo>
                <a:lnTo>
                  <a:pt x="805" y="2978"/>
                </a:lnTo>
                <a:lnTo>
                  <a:pt x="805" y="2974"/>
                </a:lnTo>
                <a:lnTo>
                  <a:pt x="804" y="2968"/>
                </a:lnTo>
                <a:lnTo>
                  <a:pt x="803" y="2964"/>
                </a:lnTo>
                <a:lnTo>
                  <a:pt x="801" y="2960"/>
                </a:lnTo>
                <a:lnTo>
                  <a:pt x="798" y="2956"/>
                </a:lnTo>
                <a:lnTo>
                  <a:pt x="798" y="2955"/>
                </a:lnTo>
                <a:lnTo>
                  <a:pt x="798" y="2953"/>
                </a:lnTo>
                <a:lnTo>
                  <a:pt x="798" y="2950"/>
                </a:lnTo>
                <a:lnTo>
                  <a:pt x="797" y="2944"/>
                </a:lnTo>
                <a:lnTo>
                  <a:pt x="796" y="2939"/>
                </a:lnTo>
                <a:lnTo>
                  <a:pt x="795" y="2934"/>
                </a:lnTo>
                <a:lnTo>
                  <a:pt x="792" y="2927"/>
                </a:lnTo>
                <a:lnTo>
                  <a:pt x="790" y="2922"/>
                </a:lnTo>
                <a:lnTo>
                  <a:pt x="786" y="2916"/>
                </a:lnTo>
                <a:lnTo>
                  <a:pt x="781" y="2912"/>
                </a:lnTo>
                <a:lnTo>
                  <a:pt x="777" y="2907"/>
                </a:lnTo>
                <a:lnTo>
                  <a:pt x="775" y="2902"/>
                </a:lnTo>
                <a:lnTo>
                  <a:pt x="774" y="2895"/>
                </a:lnTo>
                <a:lnTo>
                  <a:pt x="774" y="2888"/>
                </a:lnTo>
                <a:lnTo>
                  <a:pt x="774" y="2881"/>
                </a:lnTo>
                <a:lnTo>
                  <a:pt x="775" y="2874"/>
                </a:lnTo>
                <a:lnTo>
                  <a:pt x="775" y="2867"/>
                </a:lnTo>
                <a:lnTo>
                  <a:pt x="775" y="2861"/>
                </a:lnTo>
                <a:lnTo>
                  <a:pt x="774" y="2855"/>
                </a:lnTo>
                <a:lnTo>
                  <a:pt x="772" y="2852"/>
                </a:lnTo>
                <a:lnTo>
                  <a:pt x="768" y="2850"/>
                </a:lnTo>
                <a:lnTo>
                  <a:pt x="766" y="2845"/>
                </a:lnTo>
                <a:lnTo>
                  <a:pt x="765" y="2841"/>
                </a:lnTo>
                <a:lnTo>
                  <a:pt x="764" y="2836"/>
                </a:lnTo>
                <a:lnTo>
                  <a:pt x="763" y="2830"/>
                </a:lnTo>
                <a:lnTo>
                  <a:pt x="762" y="2825"/>
                </a:lnTo>
                <a:lnTo>
                  <a:pt x="762" y="2820"/>
                </a:lnTo>
                <a:lnTo>
                  <a:pt x="761" y="2817"/>
                </a:lnTo>
                <a:lnTo>
                  <a:pt x="761" y="2814"/>
                </a:lnTo>
                <a:lnTo>
                  <a:pt x="761" y="2813"/>
                </a:lnTo>
                <a:lnTo>
                  <a:pt x="761" y="2812"/>
                </a:lnTo>
                <a:lnTo>
                  <a:pt x="762" y="2811"/>
                </a:lnTo>
                <a:lnTo>
                  <a:pt x="762" y="2810"/>
                </a:lnTo>
                <a:lnTo>
                  <a:pt x="762" y="2808"/>
                </a:lnTo>
                <a:lnTo>
                  <a:pt x="763" y="2806"/>
                </a:lnTo>
                <a:lnTo>
                  <a:pt x="763" y="2804"/>
                </a:lnTo>
                <a:lnTo>
                  <a:pt x="763" y="2802"/>
                </a:lnTo>
                <a:lnTo>
                  <a:pt x="764" y="2800"/>
                </a:lnTo>
                <a:lnTo>
                  <a:pt x="764" y="2798"/>
                </a:lnTo>
                <a:lnTo>
                  <a:pt x="764" y="2797"/>
                </a:lnTo>
                <a:lnTo>
                  <a:pt x="765" y="2795"/>
                </a:lnTo>
                <a:lnTo>
                  <a:pt x="766" y="2794"/>
                </a:lnTo>
                <a:lnTo>
                  <a:pt x="767" y="2794"/>
                </a:lnTo>
                <a:lnTo>
                  <a:pt x="767" y="2793"/>
                </a:lnTo>
                <a:lnTo>
                  <a:pt x="768" y="2792"/>
                </a:lnTo>
                <a:lnTo>
                  <a:pt x="770" y="2791"/>
                </a:lnTo>
                <a:lnTo>
                  <a:pt x="771" y="2791"/>
                </a:lnTo>
                <a:lnTo>
                  <a:pt x="773" y="2790"/>
                </a:lnTo>
                <a:lnTo>
                  <a:pt x="774" y="2790"/>
                </a:lnTo>
                <a:lnTo>
                  <a:pt x="781" y="2786"/>
                </a:lnTo>
                <a:lnTo>
                  <a:pt x="787" y="2781"/>
                </a:lnTo>
                <a:lnTo>
                  <a:pt x="791" y="2778"/>
                </a:lnTo>
                <a:lnTo>
                  <a:pt x="796" y="2774"/>
                </a:lnTo>
                <a:lnTo>
                  <a:pt x="798" y="2770"/>
                </a:lnTo>
                <a:lnTo>
                  <a:pt x="800" y="2766"/>
                </a:lnTo>
                <a:lnTo>
                  <a:pt x="802" y="2763"/>
                </a:lnTo>
                <a:lnTo>
                  <a:pt x="803" y="2761"/>
                </a:lnTo>
                <a:lnTo>
                  <a:pt x="804" y="2757"/>
                </a:lnTo>
                <a:lnTo>
                  <a:pt x="805" y="2756"/>
                </a:lnTo>
                <a:lnTo>
                  <a:pt x="810" y="2748"/>
                </a:lnTo>
                <a:lnTo>
                  <a:pt x="812" y="2737"/>
                </a:lnTo>
                <a:lnTo>
                  <a:pt x="812" y="2724"/>
                </a:lnTo>
                <a:lnTo>
                  <a:pt x="811" y="2710"/>
                </a:lnTo>
                <a:lnTo>
                  <a:pt x="809" y="2695"/>
                </a:lnTo>
                <a:lnTo>
                  <a:pt x="805" y="2681"/>
                </a:lnTo>
                <a:lnTo>
                  <a:pt x="802" y="2669"/>
                </a:lnTo>
                <a:lnTo>
                  <a:pt x="800" y="2659"/>
                </a:lnTo>
                <a:lnTo>
                  <a:pt x="798" y="2654"/>
                </a:lnTo>
                <a:lnTo>
                  <a:pt x="798" y="2651"/>
                </a:lnTo>
                <a:lnTo>
                  <a:pt x="816" y="2570"/>
                </a:lnTo>
                <a:lnTo>
                  <a:pt x="815" y="2567"/>
                </a:lnTo>
                <a:lnTo>
                  <a:pt x="814" y="2556"/>
                </a:lnTo>
                <a:lnTo>
                  <a:pt x="813" y="2541"/>
                </a:lnTo>
                <a:lnTo>
                  <a:pt x="812" y="2522"/>
                </a:lnTo>
                <a:lnTo>
                  <a:pt x="809" y="2502"/>
                </a:lnTo>
                <a:lnTo>
                  <a:pt x="807" y="2480"/>
                </a:lnTo>
                <a:lnTo>
                  <a:pt x="803" y="2460"/>
                </a:lnTo>
                <a:lnTo>
                  <a:pt x="800" y="2444"/>
                </a:lnTo>
                <a:lnTo>
                  <a:pt x="797" y="2431"/>
                </a:lnTo>
                <a:lnTo>
                  <a:pt x="792" y="2425"/>
                </a:lnTo>
                <a:lnTo>
                  <a:pt x="788" y="2420"/>
                </a:lnTo>
                <a:lnTo>
                  <a:pt x="786" y="2414"/>
                </a:lnTo>
                <a:lnTo>
                  <a:pt x="785" y="2406"/>
                </a:lnTo>
                <a:lnTo>
                  <a:pt x="785" y="2397"/>
                </a:lnTo>
                <a:lnTo>
                  <a:pt x="786" y="2389"/>
                </a:lnTo>
                <a:lnTo>
                  <a:pt x="787" y="2380"/>
                </a:lnTo>
                <a:lnTo>
                  <a:pt x="789" y="2372"/>
                </a:lnTo>
                <a:lnTo>
                  <a:pt x="791" y="2366"/>
                </a:lnTo>
                <a:lnTo>
                  <a:pt x="795" y="2361"/>
                </a:lnTo>
                <a:lnTo>
                  <a:pt x="798" y="2359"/>
                </a:lnTo>
                <a:lnTo>
                  <a:pt x="798" y="2360"/>
                </a:lnTo>
                <a:lnTo>
                  <a:pt x="800" y="2364"/>
                </a:lnTo>
                <a:lnTo>
                  <a:pt x="802" y="2369"/>
                </a:lnTo>
                <a:lnTo>
                  <a:pt x="804" y="2375"/>
                </a:lnTo>
                <a:lnTo>
                  <a:pt x="808" y="2382"/>
                </a:lnTo>
                <a:lnTo>
                  <a:pt x="809" y="2390"/>
                </a:lnTo>
                <a:lnTo>
                  <a:pt x="811" y="2396"/>
                </a:lnTo>
                <a:lnTo>
                  <a:pt x="811" y="2404"/>
                </a:lnTo>
                <a:lnTo>
                  <a:pt x="809" y="2409"/>
                </a:lnTo>
                <a:lnTo>
                  <a:pt x="805" y="2414"/>
                </a:lnTo>
                <a:lnTo>
                  <a:pt x="802" y="2418"/>
                </a:lnTo>
                <a:lnTo>
                  <a:pt x="801" y="2425"/>
                </a:lnTo>
                <a:lnTo>
                  <a:pt x="801" y="2432"/>
                </a:lnTo>
                <a:lnTo>
                  <a:pt x="803" y="2441"/>
                </a:lnTo>
                <a:lnTo>
                  <a:pt x="807" y="2451"/>
                </a:lnTo>
                <a:lnTo>
                  <a:pt x="810" y="2459"/>
                </a:lnTo>
                <a:lnTo>
                  <a:pt x="814" y="2469"/>
                </a:lnTo>
                <a:lnTo>
                  <a:pt x="820" y="2477"/>
                </a:lnTo>
                <a:lnTo>
                  <a:pt x="824" y="2484"/>
                </a:lnTo>
                <a:lnTo>
                  <a:pt x="829" y="2490"/>
                </a:lnTo>
                <a:lnTo>
                  <a:pt x="828" y="2492"/>
                </a:lnTo>
                <a:lnTo>
                  <a:pt x="828" y="2499"/>
                </a:lnTo>
                <a:lnTo>
                  <a:pt x="827" y="2508"/>
                </a:lnTo>
                <a:lnTo>
                  <a:pt x="827" y="2520"/>
                </a:lnTo>
                <a:lnTo>
                  <a:pt x="828" y="2534"/>
                </a:lnTo>
                <a:lnTo>
                  <a:pt x="830" y="2550"/>
                </a:lnTo>
                <a:lnTo>
                  <a:pt x="834" y="2565"/>
                </a:lnTo>
                <a:lnTo>
                  <a:pt x="839" y="2580"/>
                </a:lnTo>
                <a:lnTo>
                  <a:pt x="847" y="2593"/>
                </a:lnTo>
                <a:lnTo>
                  <a:pt x="858" y="2604"/>
                </a:lnTo>
                <a:lnTo>
                  <a:pt x="858" y="2608"/>
                </a:lnTo>
                <a:lnTo>
                  <a:pt x="857" y="2618"/>
                </a:lnTo>
                <a:lnTo>
                  <a:pt x="855" y="2633"/>
                </a:lnTo>
                <a:lnTo>
                  <a:pt x="854" y="2653"/>
                </a:lnTo>
                <a:lnTo>
                  <a:pt x="854" y="2675"/>
                </a:lnTo>
                <a:lnTo>
                  <a:pt x="855" y="2698"/>
                </a:lnTo>
                <a:lnTo>
                  <a:pt x="858" y="2720"/>
                </a:lnTo>
                <a:lnTo>
                  <a:pt x="863" y="2743"/>
                </a:lnTo>
                <a:lnTo>
                  <a:pt x="870" y="2763"/>
                </a:lnTo>
                <a:lnTo>
                  <a:pt x="878" y="2779"/>
                </a:lnTo>
                <a:lnTo>
                  <a:pt x="877" y="2781"/>
                </a:lnTo>
                <a:lnTo>
                  <a:pt x="874" y="2786"/>
                </a:lnTo>
                <a:lnTo>
                  <a:pt x="870" y="2794"/>
                </a:lnTo>
                <a:lnTo>
                  <a:pt x="864" y="2804"/>
                </a:lnTo>
                <a:lnTo>
                  <a:pt x="860" y="2815"/>
                </a:lnTo>
                <a:lnTo>
                  <a:pt x="855" y="2828"/>
                </a:lnTo>
                <a:lnTo>
                  <a:pt x="852" y="2841"/>
                </a:lnTo>
                <a:lnTo>
                  <a:pt x="851" y="2854"/>
                </a:lnTo>
                <a:lnTo>
                  <a:pt x="852" y="2867"/>
                </a:lnTo>
                <a:lnTo>
                  <a:pt x="858" y="2878"/>
                </a:lnTo>
                <a:lnTo>
                  <a:pt x="864" y="2891"/>
                </a:lnTo>
                <a:lnTo>
                  <a:pt x="872" y="2907"/>
                </a:lnTo>
                <a:lnTo>
                  <a:pt x="880" y="2926"/>
                </a:lnTo>
                <a:lnTo>
                  <a:pt x="889" y="2944"/>
                </a:lnTo>
                <a:lnTo>
                  <a:pt x="898" y="2964"/>
                </a:lnTo>
                <a:lnTo>
                  <a:pt x="907" y="2982"/>
                </a:lnTo>
                <a:lnTo>
                  <a:pt x="915" y="2999"/>
                </a:lnTo>
                <a:lnTo>
                  <a:pt x="924" y="3012"/>
                </a:lnTo>
                <a:lnTo>
                  <a:pt x="932" y="3022"/>
                </a:lnTo>
                <a:lnTo>
                  <a:pt x="938" y="3027"/>
                </a:lnTo>
                <a:lnTo>
                  <a:pt x="939" y="3027"/>
                </a:lnTo>
                <a:lnTo>
                  <a:pt x="941" y="3027"/>
                </a:lnTo>
                <a:lnTo>
                  <a:pt x="942" y="3028"/>
                </a:lnTo>
                <a:lnTo>
                  <a:pt x="944" y="3028"/>
                </a:lnTo>
                <a:lnTo>
                  <a:pt x="946" y="3029"/>
                </a:lnTo>
                <a:lnTo>
                  <a:pt x="947" y="3029"/>
                </a:lnTo>
                <a:lnTo>
                  <a:pt x="949" y="3030"/>
                </a:lnTo>
                <a:lnTo>
                  <a:pt x="950" y="3030"/>
                </a:lnTo>
                <a:lnTo>
                  <a:pt x="952" y="3031"/>
                </a:lnTo>
                <a:lnTo>
                  <a:pt x="954" y="3033"/>
                </a:lnTo>
                <a:lnTo>
                  <a:pt x="951" y="3033"/>
                </a:lnTo>
                <a:lnTo>
                  <a:pt x="951" y="3034"/>
                </a:lnTo>
                <a:lnTo>
                  <a:pt x="952" y="3039"/>
                </a:lnTo>
                <a:lnTo>
                  <a:pt x="952" y="3046"/>
                </a:lnTo>
                <a:lnTo>
                  <a:pt x="953" y="3055"/>
                </a:lnTo>
                <a:lnTo>
                  <a:pt x="953" y="3066"/>
                </a:lnTo>
                <a:lnTo>
                  <a:pt x="953" y="3078"/>
                </a:lnTo>
                <a:lnTo>
                  <a:pt x="953" y="3091"/>
                </a:lnTo>
                <a:lnTo>
                  <a:pt x="952" y="3104"/>
                </a:lnTo>
                <a:lnTo>
                  <a:pt x="951" y="3117"/>
                </a:lnTo>
                <a:lnTo>
                  <a:pt x="949" y="3129"/>
                </a:lnTo>
                <a:lnTo>
                  <a:pt x="947" y="3141"/>
                </a:lnTo>
                <a:lnTo>
                  <a:pt x="948" y="3153"/>
                </a:lnTo>
                <a:lnTo>
                  <a:pt x="950" y="3165"/>
                </a:lnTo>
                <a:lnTo>
                  <a:pt x="953" y="3177"/>
                </a:lnTo>
                <a:lnTo>
                  <a:pt x="958" y="3188"/>
                </a:lnTo>
                <a:lnTo>
                  <a:pt x="961" y="3199"/>
                </a:lnTo>
                <a:lnTo>
                  <a:pt x="965" y="3208"/>
                </a:lnTo>
                <a:lnTo>
                  <a:pt x="966" y="3216"/>
                </a:lnTo>
                <a:lnTo>
                  <a:pt x="966" y="3223"/>
                </a:lnTo>
                <a:lnTo>
                  <a:pt x="964" y="3228"/>
                </a:lnTo>
                <a:lnTo>
                  <a:pt x="962" y="3235"/>
                </a:lnTo>
                <a:lnTo>
                  <a:pt x="960" y="3247"/>
                </a:lnTo>
                <a:lnTo>
                  <a:pt x="960" y="3261"/>
                </a:lnTo>
                <a:lnTo>
                  <a:pt x="960" y="3277"/>
                </a:lnTo>
                <a:lnTo>
                  <a:pt x="960" y="3295"/>
                </a:lnTo>
                <a:lnTo>
                  <a:pt x="961" y="3312"/>
                </a:lnTo>
                <a:lnTo>
                  <a:pt x="961" y="3328"/>
                </a:lnTo>
                <a:lnTo>
                  <a:pt x="961" y="3342"/>
                </a:lnTo>
                <a:lnTo>
                  <a:pt x="959" y="3352"/>
                </a:lnTo>
                <a:lnTo>
                  <a:pt x="957" y="3359"/>
                </a:lnTo>
                <a:lnTo>
                  <a:pt x="954" y="3363"/>
                </a:lnTo>
                <a:lnTo>
                  <a:pt x="952" y="3371"/>
                </a:lnTo>
                <a:lnTo>
                  <a:pt x="950" y="3382"/>
                </a:lnTo>
                <a:lnTo>
                  <a:pt x="949" y="3393"/>
                </a:lnTo>
                <a:lnTo>
                  <a:pt x="948" y="3406"/>
                </a:lnTo>
                <a:lnTo>
                  <a:pt x="948" y="3418"/>
                </a:lnTo>
                <a:lnTo>
                  <a:pt x="947" y="3428"/>
                </a:lnTo>
                <a:lnTo>
                  <a:pt x="947" y="3437"/>
                </a:lnTo>
                <a:lnTo>
                  <a:pt x="947" y="3443"/>
                </a:lnTo>
                <a:lnTo>
                  <a:pt x="947" y="3445"/>
                </a:lnTo>
                <a:lnTo>
                  <a:pt x="946" y="3447"/>
                </a:lnTo>
                <a:lnTo>
                  <a:pt x="944" y="3451"/>
                </a:lnTo>
                <a:lnTo>
                  <a:pt x="940" y="3458"/>
                </a:lnTo>
                <a:lnTo>
                  <a:pt x="937" y="3468"/>
                </a:lnTo>
                <a:lnTo>
                  <a:pt x="935" y="3480"/>
                </a:lnTo>
                <a:lnTo>
                  <a:pt x="934" y="3493"/>
                </a:lnTo>
                <a:lnTo>
                  <a:pt x="935" y="3507"/>
                </a:lnTo>
                <a:lnTo>
                  <a:pt x="938" y="3522"/>
                </a:lnTo>
                <a:lnTo>
                  <a:pt x="944" y="3538"/>
                </a:lnTo>
                <a:lnTo>
                  <a:pt x="954" y="3555"/>
                </a:lnTo>
                <a:lnTo>
                  <a:pt x="954" y="3556"/>
                </a:lnTo>
                <a:lnTo>
                  <a:pt x="956" y="3559"/>
                </a:lnTo>
                <a:lnTo>
                  <a:pt x="959" y="3562"/>
                </a:lnTo>
                <a:lnTo>
                  <a:pt x="963" y="3568"/>
                </a:lnTo>
                <a:lnTo>
                  <a:pt x="969" y="3574"/>
                </a:lnTo>
                <a:lnTo>
                  <a:pt x="977" y="3580"/>
                </a:lnTo>
                <a:lnTo>
                  <a:pt x="987" y="3585"/>
                </a:lnTo>
                <a:lnTo>
                  <a:pt x="1001" y="3589"/>
                </a:lnTo>
                <a:lnTo>
                  <a:pt x="1017" y="3593"/>
                </a:lnTo>
                <a:lnTo>
                  <a:pt x="1037" y="3594"/>
                </a:lnTo>
                <a:lnTo>
                  <a:pt x="1059" y="3592"/>
                </a:lnTo>
                <a:lnTo>
                  <a:pt x="1078" y="3586"/>
                </a:lnTo>
                <a:lnTo>
                  <a:pt x="1096" y="3577"/>
                </a:lnTo>
                <a:lnTo>
                  <a:pt x="1111" y="3565"/>
                </a:lnTo>
                <a:lnTo>
                  <a:pt x="1124" y="3551"/>
                </a:lnTo>
                <a:lnTo>
                  <a:pt x="1135" y="3534"/>
                </a:lnTo>
                <a:lnTo>
                  <a:pt x="1143" y="3513"/>
                </a:lnTo>
                <a:lnTo>
                  <a:pt x="1147" y="3490"/>
                </a:lnTo>
                <a:lnTo>
                  <a:pt x="1149" y="3465"/>
                </a:lnTo>
                <a:lnTo>
                  <a:pt x="1147" y="3437"/>
                </a:lnTo>
                <a:lnTo>
                  <a:pt x="1144" y="3408"/>
                </a:lnTo>
                <a:lnTo>
                  <a:pt x="1140" y="3381"/>
                </a:lnTo>
                <a:lnTo>
                  <a:pt x="1137" y="3354"/>
                </a:lnTo>
                <a:lnTo>
                  <a:pt x="1135" y="3329"/>
                </a:lnTo>
                <a:lnTo>
                  <a:pt x="1133" y="3309"/>
                </a:lnTo>
                <a:lnTo>
                  <a:pt x="1132" y="3290"/>
                </a:lnTo>
                <a:lnTo>
                  <a:pt x="1131" y="3275"/>
                </a:lnTo>
                <a:lnTo>
                  <a:pt x="1130" y="3264"/>
                </a:lnTo>
                <a:lnTo>
                  <a:pt x="1130" y="3257"/>
                </a:lnTo>
                <a:lnTo>
                  <a:pt x="1128" y="3254"/>
                </a:lnTo>
                <a:lnTo>
                  <a:pt x="1130" y="3251"/>
                </a:lnTo>
                <a:lnTo>
                  <a:pt x="1130" y="3245"/>
                </a:lnTo>
                <a:lnTo>
                  <a:pt x="1130" y="3234"/>
                </a:lnTo>
                <a:lnTo>
                  <a:pt x="1130" y="3220"/>
                </a:lnTo>
                <a:lnTo>
                  <a:pt x="1130" y="3205"/>
                </a:lnTo>
                <a:lnTo>
                  <a:pt x="1130" y="3191"/>
                </a:lnTo>
                <a:lnTo>
                  <a:pt x="1128" y="3177"/>
                </a:lnTo>
                <a:lnTo>
                  <a:pt x="1127" y="3166"/>
                </a:lnTo>
                <a:lnTo>
                  <a:pt x="1124" y="3159"/>
                </a:lnTo>
                <a:lnTo>
                  <a:pt x="1121" y="3155"/>
                </a:lnTo>
                <a:lnTo>
                  <a:pt x="1118" y="3153"/>
                </a:lnTo>
                <a:lnTo>
                  <a:pt x="1115" y="3150"/>
                </a:lnTo>
                <a:lnTo>
                  <a:pt x="1114" y="3145"/>
                </a:lnTo>
                <a:lnTo>
                  <a:pt x="1113" y="3139"/>
                </a:lnTo>
                <a:lnTo>
                  <a:pt x="1113" y="3133"/>
                </a:lnTo>
                <a:lnTo>
                  <a:pt x="1113" y="3127"/>
                </a:lnTo>
                <a:lnTo>
                  <a:pt x="1113" y="3122"/>
                </a:lnTo>
                <a:lnTo>
                  <a:pt x="1113" y="3117"/>
                </a:lnTo>
                <a:lnTo>
                  <a:pt x="1113" y="3114"/>
                </a:lnTo>
                <a:lnTo>
                  <a:pt x="1113" y="3113"/>
                </a:lnTo>
                <a:lnTo>
                  <a:pt x="1113" y="3112"/>
                </a:lnTo>
                <a:lnTo>
                  <a:pt x="1112" y="3109"/>
                </a:lnTo>
                <a:lnTo>
                  <a:pt x="1112" y="3103"/>
                </a:lnTo>
                <a:lnTo>
                  <a:pt x="1111" y="3097"/>
                </a:lnTo>
                <a:lnTo>
                  <a:pt x="1110" y="3089"/>
                </a:lnTo>
                <a:lnTo>
                  <a:pt x="1110" y="3081"/>
                </a:lnTo>
                <a:lnTo>
                  <a:pt x="1110" y="3074"/>
                </a:lnTo>
                <a:lnTo>
                  <a:pt x="1110" y="3067"/>
                </a:lnTo>
                <a:lnTo>
                  <a:pt x="1111" y="3062"/>
                </a:lnTo>
                <a:lnTo>
                  <a:pt x="1113" y="3059"/>
                </a:lnTo>
                <a:lnTo>
                  <a:pt x="1115" y="3056"/>
                </a:lnTo>
                <a:lnTo>
                  <a:pt x="1118" y="3054"/>
                </a:lnTo>
                <a:lnTo>
                  <a:pt x="1118" y="3051"/>
                </a:lnTo>
                <a:lnTo>
                  <a:pt x="1118" y="3047"/>
                </a:lnTo>
                <a:lnTo>
                  <a:pt x="1118" y="3043"/>
                </a:lnTo>
                <a:lnTo>
                  <a:pt x="1116" y="3039"/>
                </a:lnTo>
                <a:lnTo>
                  <a:pt x="1116" y="3036"/>
                </a:lnTo>
                <a:lnTo>
                  <a:pt x="1115" y="3033"/>
                </a:lnTo>
                <a:lnTo>
                  <a:pt x="1114" y="3029"/>
                </a:lnTo>
                <a:lnTo>
                  <a:pt x="1113" y="3027"/>
                </a:lnTo>
                <a:lnTo>
                  <a:pt x="1118" y="3026"/>
                </a:lnTo>
                <a:lnTo>
                  <a:pt x="1123" y="3025"/>
                </a:lnTo>
                <a:lnTo>
                  <a:pt x="1126" y="3025"/>
                </a:lnTo>
                <a:lnTo>
                  <a:pt x="1131" y="3024"/>
                </a:lnTo>
                <a:lnTo>
                  <a:pt x="1134" y="3024"/>
                </a:lnTo>
                <a:lnTo>
                  <a:pt x="1138" y="3024"/>
                </a:lnTo>
                <a:lnTo>
                  <a:pt x="1140" y="3025"/>
                </a:lnTo>
                <a:lnTo>
                  <a:pt x="1144" y="3025"/>
                </a:lnTo>
                <a:lnTo>
                  <a:pt x="1146" y="3026"/>
                </a:lnTo>
                <a:lnTo>
                  <a:pt x="1147" y="3027"/>
                </a:lnTo>
                <a:lnTo>
                  <a:pt x="1173" y="2969"/>
                </a:lnTo>
                <a:lnTo>
                  <a:pt x="1165" y="2861"/>
                </a:lnTo>
                <a:lnTo>
                  <a:pt x="1166" y="2855"/>
                </a:lnTo>
                <a:lnTo>
                  <a:pt x="1168" y="2842"/>
                </a:lnTo>
                <a:lnTo>
                  <a:pt x="1169" y="2822"/>
                </a:lnTo>
                <a:lnTo>
                  <a:pt x="1169" y="2798"/>
                </a:lnTo>
                <a:lnTo>
                  <a:pt x="1168" y="2770"/>
                </a:lnTo>
                <a:lnTo>
                  <a:pt x="1165" y="2743"/>
                </a:lnTo>
                <a:lnTo>
                  <a:pt x="1159" y="2717"/>
                </a:lnTo>
                <a:lnTo>
                  <a:pt x="1150" y="2695"/>
                </a:lnTo>
                <a:lnTo>
                  <a:pt x="1137" y="2679"/>
                </a:lnTo>
                <a:lnTo>
                  <a:pt x="1119" y="2669"/>
                </a:lnTo>
                <a:lnTo>
                  <a:pt x="1119" y="2668"/>
                </a:lnTo>
                <a:lnTo>
                  <a:pt x="1119" y="2666"/>
                </a:lnTo>
                <a:lnTo>
                  <a:pt x="1118" y="2663"/>
                </a:lnTo>
                <a:lnTo>
                  <a:pt x="1119" y="2657"/>
                </a:lnTo>
                <a:lnTo>
                  <a:pt x="1119" y="2653"/>
                </a:lnTo>
                <a:lnTo>
                  <a:pt x="1120" y="2648"/>
                </a:lnTo>
                <a:lnTo>
                  <a:pt x="1121" y="2642"/>
                </a:lnTo>
                <a:lnTo>
                  <a:pt x="1124" y="2637"/>
                </a:lnTo>
                <a:lnTo>
                  <a:pt x="1127" y="2633"/>
                </a:lnTo>
                <a:lnTo>
                  <a:pt x="1132" y="2630"/>
                </a:lnTo>
                <a:lnTo>
                  <a:pt x="1126" y="2622"/>
                </a:lnTo>
                <a:lnTo>
                  <a:pt x="1121" y="2613"/>
                </a:lnTo>
                <a:lnTo>
                  <a:pt x="1116" y="2601"/>
                </a:lnTo>
                <a:lnTo>
                  <a:pt x="1111" y="2590"/>
                </a:lnTo>
                <a:lnTo>
                  <a:pt x="1107" y="2578"/>
                </a:lnTo>
                <a:lnTo>
                  <a:pt x="1103" y="2566"/>
                </a:lnTo>
                <a:lnTo>
                  <a:pt x="1100" y="2556"/>
                </a:lnTo>
                <a:lnTo>
                  <a:pt x="1097" y="2549"/>
                </a:lnTo>
                <a:lnTo>
                  <a:pt x="1096" y="2543"/>
                </a:lnTo>
                <a:lnTo>
                  <a:pt x="1095" y="2542"/>
                </a:lnTo>
                <a:lnTo>
                  <a:pt x="1090" y="2487"/>
                </a:lnTo>
                <a:lnTo>
                  <a:pt x="1090" y="2445"/>
                </a:lnTo>
                <a:lnTo>
                  <a:pt x="1090" y="2444"/>
                </a:lnTo>
                <a:lnTo>
                  <a:pt x="1091" y="2442"/>
                </a:lnTo>
                <a:lnTo>
                  <a:pt x="1093" y="2438"/>
                </a:lnTo>
                <a:lnTo>
                  <a:pt x="1094" y="2432"/>
                </a:lnTo>
                <a:lnTo>
                  <a:pt x="1094" y="2427"/>
                </a:lnTo>
                <a:lnTo>
                  <a:pt x="1094" y="2419"/>
                </a:lnTo>
                <a:lnTo>
                  <a:pt x="1094" y="2413"/>
                </a:lnTo>
                <a:lnTo>
                  <a:pt x="1091" y="2405"/>
                </a:lnTo>
                <a:lnTo>
                  <a:pt x="1087" y="2397"/>
                </a:lnTo>
                <a:lnTo>
                  <a:pt x="1082" y="2390"/>
                </a:lnTo>
                <a:lnTo>
                  <a:pt x="1066" y="2322"/>
                </a:lnTo>
                <a:lnTo>
                  <a:pt x="1066" y="2321"/>
                </a:lnTo>
                <a:lnTo>
                  <a:pt x="1065" y="2319"/>
                </a:lnTo>
                <a:lnTo>
                  <a:pt x="1065" y="2317"/>
                </a:lnTo>
                <a:lnTo>
                  <a:pt x="1065" y="2313"/>
                </a:lnTo>
                <a:lnTo>
                  <a:pt x="1066" y="2308"/>
                </a:lnTo>
                <a:lnTo>
                  <a:pt x="1069" y="2303"/>
                </a:lnTo>
                <a:lnTo>
                  <a:pt x="1071" y="2298"/>
                </a:lnTo>
                <a:lnTo>
                  <a:pt x="1075" y="2293"/>
                </a:lnTo>
                <a:lnTo>
                  <a:pt x="1082" y="2290"/>
                </a:lnTo>
                <a:lnTo>
                  <a:pt x="1090" y="2285"/>
                </a:lnTo>
                <a:lnTo>
                  <a:pt x="1090" y="2283"/>
                </a:lnTo>
                <a:lnTo>
                  <a:pt x="1093" y="2277"/>
                </a:lnTo>
                <a:lnTo>
                  <a:pt x="1096" y="2266"/>
                </a:lnTo>
                <a:lnTo>
                  <a:pt x="1100" y="2252"/>
                </a:lnTo>
                <a:lnTo>
                  <a:pt x="1105" y="2233"/>
                </a:lnTo>
                <a:lnTo>
                  <a:pt x="1108" y="2212"/>
                </a:lnTo>
                <a:lnTo>
                  <a:pt x="1110" y="2187"/>
                </a:lnTo>
                <a:lnTo>
                  <a:pt x="1111" y="2161"/>
                </a:lnTo>
                <a:lnTo>
                  <a:pt x="1111" y="2132"/>
                </a:lnTo>
                <a:lnTo>
                  <a:pt x="1108" y="2100"/>
                </a:lnTo>
                <a:lnTo>
                  <a:pt x="1109" y="2098"/>
                </a:lnTo>
                <a:lnTo>
                  <a:pt x="1109" y="2095"/>
                </a:lnTo>
                <a:lnTo>
                  <a:pt x="1109" y="2092"/>
                </a:lnTo>
                <a:lnTo>
                  <a:pt x="1110" y="2086"/>
                </a:lnTo>
                <a:lnTo>
                  <a:pt x="1111" y="2081"/>
                </a:lnTo>
                <a:lnTo>
                  <a:pt x="1112" y="2074"/>
                </a:lnTo>
                <a:lnTo>
                  <a:pt x="1113" y="2068"/>
                </a:lnTo>
                <a:lnTo>
                  <a:pt x="1114" y="2059"/>
                </a:lnTo>
                <a:lnTo>
                  <a:pt x="1116" y="2050"/>
                </a:lnTo>
                <a:lnTo>
                  <a:pt x="1124" y="2065"/>
                </a:lnTo>
                <a:lnTo>
                  <a:pt x="1132" y="2075"/>
                </a:lnTo>
                <a:lnTo>
                  <a:pt x="1139" y="2084"/>
                </a:lnTo>
                <a:lnTo>
                  <a:pt x="1146" y="2092"/>
                </a:lnTo>
                <a:lnTo>
                  <a:pt x="1152" y="2097"/>
                </a:lnTo>
                <a:lnTo>
                  <a:pt x="1158" y="2100"/>
                </a:lnTo>
                <a:lnTo>
                  <a:pt x="1162" y="2104"/>
                </a:lnTo>
                <a:lnTo>
                  <a:pt x="1165" y="2105"/>
                </a:lnTo>
                <a:lnTo>
                  <a:pt x="1168" y="2106"/>
                </a:lnTo>
                <a:lnTo>
                  <a:pt x="1171" y="2106"/>
                </a:lnTo>
                <a:lnTo>
                  <a:pt x="1176" y="2105"/>
                </a:lnTo>
                <a:lnTo>
                  <a:pt x="1185" y="2104"/>
                </a:lnTo>
                <a:lnTo>
                  <a:pt x="1196" y="2103"/>
                </a:lnTo>
                <a:lnTo>
                  <a:pt x="1208" y="2102"/>
                </a:lnTo>
                <a:lnTo>
                  <a:pt x="1220" y="2099"/>
                </a:lnTo>
                <a:lnTo>
                  <a:pt x="1231" y="2098"/>
                </a:lnTo>
                <a:lnTo>
                  <a:pt x="1240" y="2096"/>
                </a:lnTo>
                <a:lnTo>
                  <a:pt x="1248" y="2094"/>
                </a:lnTo>
                <a:lnTo>
                  <a:pt x="1251" y="2093"/>
                </a:lnTo>
                <a:lnTo>
                  <a:pt x="1256" y="2088"/>
                </a:lnTo>
                <a:lnTo>
                  <a:pt x="1263" y="2081"/>
                </a:lnTo>
                <a:lnTo>
                  <a:pt x="1273" y="2070"/>
                </a:lnTo>
                <a:lnTo>
                  <a:pt x="1284" y="2057"/>
                </a:lnTo>
                <a:lnTo>
                  <a:pt x="1296" y="2042"/>
                </a:lnTo>
                <a:lnTo>
                  <a:pt x="1308" y="2028"/>
                </a:lnTo>
                <a:lnTo>
                  <a:pt x="1319" y="2012"/>
                </a:lnTo>
                <a:lnTo>
                  <a:pt x="1326" y="1999"/>
                </a:lnTo>
                <a:lnTo>
                  <a:pt x="1332" y="1987"/>
                </a:lnTo>
                <a:lnTo>
                  <a:pt x="1333" y="1978"/>
                </a:lnTo>
                <a:lnTo>
                  <a:pt x="1332" y="1971"/>
                </a:lnTo>
                <a:lnTo>
                  <a:pt x="1332" y="1966"/>
                </a:lnTo>
                <a:lnTo>
                  <a:pt x="1332" y="1961"/>
                </a:lnTo>
                <a:lnTo>
                  <a:pt x="1333" y="1957"/>
                </a:lnTo>
                <a:lnTo>
                  <a:pt x="1334" y="1954"/>
                </a:lnTo>
                <a:lnTo>
                  <a:pt x="1335" y="1950"/>
                </a:lnTo>
                <a:lnTo>
                  <a:pt x="1336" y="1948"/>
                </a:lnTo>
                <a:lnTo>
                  <a:pt x="1338" y="1946"/>
                </a:lnTo>
                <a:lnTo>
                  <a:pt x="1341" y="1945"/>
                </a:lnTo>
                <a:lnTo>
                  <a:pt x="1343" y="1944"/>
                </a:lnTo>
                <a:lnTo>
                  <a:pt x="1345" y="1942"/>
                </a:lnTo>
                <a:lnTo>
                  <a:pt x="1346" y="1937"/>
                </a:lnTo>
                <a:lnTo>
                  <a:pt x="1346" y="1931"/>
                </a:lnTo>
                <a:lnTo>
                  <a:pt x="1346" y="1923"/>
                </a:lnTo>
                <a:lnTo>
                  <a:pt x="1344" y="1914"/>
                </a:lnTo>
                <a:lnTo>
                  <a:pt x="1343" y="1907"/>
                </a:lnTo>
                <a:lnTo>
                  <a:pt x="1341" y="1899"/>
                </a:lnTo>
                <a:lnTo>
                  <a:pt x="1339" y="1893"/>
                </a:lnTo>
                <a:lnTo>
                  <a:pt x="1338" y="1888"/>
                </a:lnTo>
                <a:lnTo>
                  <a:pt x="1338" y="1886"/>
                </a:lnTo>
                <a:lnTo>
                  <a:pt x="1337" y="1886"/>
                </a:lnTo>
                <a:lnTo>
                  <a:pt x="1337" y="1884"/>
                </a:lnTo>
                <a:lnTo>
                  <a:pt x="1336" y="1881"/>
                </a:lnTo>
                <a:lnTo>
                  <a:pt x="1334" y="1876"/>
                </a:lnTo>
                <a:lnTo>
                  <a:pt x="1333" y="1872"/>
                </a:lnTo>
                <a:lnTo>
                  <a:pt x="1331" y="1867"/>
                </a:lnTo>
                <a:lnTo>
                  <a:pt x="1329" y="1862"/>
                </a:lnTo>
                <a:lnTo>
                  <a:pt x="1325" y="1858"/>
                </a:lnTo>
                <a:lnTo>
                  <a:pt x="1323" y="1855"/>
                </a:lnTo>
                <a:lnTo>
                  <a:pt x="1320" y="1852"/>
                </a:lnTo>
                <a:lnTo>
                  <a:pt x="1318" y="1850"/>
                </a:lnTo>
                <a:lnTo>
                  <a:pt x="1317" y="1846"/>
                </a:lnTo>
                <a:lnTo>
                  <a:pt x="1315" y="1839"/>
                </a:lnTo>
                <a:lnTo>
                  <a:pt x="1315" y="1832"/>
                </a:lnTo>
                <a:lnTo>
                  <a:pt x="1315" y="1823"/>
                </a:lnTo>
                <a:lnTo>
                  <a:pt x="1315" y="1814"/>
                </a:lnTo>
                <a:lnTo>
                  <a:pt x="1315" y="1806"/>
                </a:lnTo>
                <a:lnTo>
                  <a:pt x="1314" y="1797"/>
                </a:lnTo>
                <a:lnTo>
                  <a:pt x="1313" y="1790"/>
                </a:lnTo>
                <a:lnTo>
                  <a:pt x="1312" y="1785"/>
                </a:lnTo>
                <a:lnTo>
                  <a:pt x="1309" y="1780"/>
                </a:lnTo>
                <a:lnTo>
                  <a:pt x="1305" y="1771"/>
                </a:lnTo>
                <a:lnTo>
                  <a:pt x="1298" y="1761"/>
                </a:lnTo>
                <a:lnTo>
                  <a:pt x="1289" y="1749"/>
                </a:lnTo>
                <a:lnTo>
                  <a:pt x="1281" y="1736"/>
                </a:lnTo>
                <a:lnTo>
                  <a:pt x="1272" y="1722"/>
                </a:lnTo>
                <a:lnTo>
                  <a:pt x="1262" y="1708"/>
                </a:lnTo>
                <a:lnTo>
                  <a:pt x="1253" y="1696"/>
                </a:lnTo>
                <a:lnTo>
                  <a:pt x="1246" y="1684"/>
                </a:lnTo>
                <a:lnTo>
                  <a:pt x="1238" y="1675"/>
                </a:lnTo>
                <a:lnTo>
                  <a:pt x="1248" y="1655"/>
                </a:lnTo>
                <a:lnTo>
                  <a:pt x="1259" y="1634"/>
                </a:lnTo>
                <a:lnTo>
                  <a:pt x="1269" y="1613"/>
                </a:lnTo>
                <a:lnTo>
                  <a:pt x="1279" y="1593"/>
                </a:lnTo>
                <a:lnTo>
                  <a:pt x="1287" y="1574"/>
                </a:lnTo>
                <a:lnTo>
                  <a:pt x="1296" y="1558"/>
                </a:lnTo>
                <a:lnTo>
                  <a:pt x="1302" y="1544"/>
                </a:lnTo>
                <a:lnTo>
                  <a:pt x="1307" y="1533"/>
                </a:lnTo>
                <a:lnTo>
                  <a:pt x="1310" y="1526"/>
                </a:lnTo>
                <a:lnTo>
                  <a:pt x="1312" y="1524"/>
                </a:lnTo>
                <a:lnTo>
                  <a:pt x="1312" y="1522"/>
                </a:lnTo>
                <a:lnTo>
                  <a:pt x="1313" y="1519"/>
                </a:lnTo>
                <a:lnTo>
                  <a:pt x="1314" y="1512"/>
                </a:lnTo>
                <a:lnTo>
                  <a:pt x="1314" y="1504"/>
                </a:lnTo>
                <a:lnTo>
                  <a:pt x="1313" y="1495"/>
                </a:lnTo>
                <a:lnTo>
                  <a:pt x="1310" y="1484"/>
                </a:lnTo>
                <a:lnTo>
                  <a:pt x="1302" y="1473"/>
                </a:lnTo>
                <a:lnTo>
                  <a:pt x="1293" y="1461"/>
                </a:lnTo>
                <a:lnTo>
                  <a:pt x="1277" y="1449"/>
                </a:lnTo>
                <a:lnTo>
                  <a:pt x="1257" y="1437"/>
                </a:lnTo>
                <a:lnTo>
                  <a:pt x="1256" y="1437"/>
                </a:lnTo>
                <a:lnTo>
                  <a:pt x="1256" y="1436"/>
                </a:lnTo>
                <a:lnTo>
                  <a:pt x="1257" y="1436"/>
                </a:lnTo>
                <a:lnTo>
                  <a:pt x="1257" y="1435"/>
                </a:lnTo>
                <a:lnTo>
                  <a:pt x="1257" y="1436"/>
                </a:lnTo>
                <a:lnTo>
                  <a:pt x="1256" y="1436"/>
                </a:lnTo>
                <a:lnTo>
                  <a:pt x="1257" y="1436"/>
                </a:lnTo>
                <a:lnTo>
                  <a:pt x="1257" y="1435"/>
                </a:lnTo>
                <a:lnTo>
                  <a:pt x="1258" y="1432"/>
                </a:lnTo>
                <a:lnTo>
                  <a:pt x="1260" y="1428"/>
                </a:lnTo>
                <a:lnTo>
                  <a:pt x="1261" y="1425"/>
                </a:lnTo>
                <a:lnTo>
                  <a:pt x="1263" y="1421"/>
                </a:lnTo>
                <a:lnTo>
                  <a:pt x="1265" y="1416"/>
                </a:lnTo>
                <a:lnTo>
                  <a:pt x="1267" y="1411"/>
                </a:lnTo>
                <a:lnTo>
                  <a:pt x="1269" y="1407"/>
                </a:lnTo>
                <a:lnTo>
                  <a:pt x="1271" y="1402"/>
                </a:lnTo>
                <a:lnTo>
                  <a:pt x="1273" y="1398"/>
                </a:lnTo>
                <a:lnTo>
                  <a:pt x="1275" y="1393"/>
                </a:lnTo>
                <a:lnTo>
                  <a:pt x="1275" y="1392"/>
                </a:lnTo>
                <a:lnTo>
                  <a:pt x="1275" y="1393"/>
                </a:lnTo>
                <a:lnTo>
                  <a:pt x="1275" y="1392"/>
                </a:lnTo>
                <a:lnTo>
                  <a:pt x="1276" y="1391"/>
                </a:lnTo>
                <a:lnTo>
                  <a:pt x="1275" y="1391"/>
                </a:lnTo>
                <a:lnTo>
                  <a:pt x="1275" y="1390"/>
                </a:lnTo>
                <a:lnTo>
                  <a:pt x="1276" y="1388"/>
                </a:lnTo>
                <a:lnTo>
                  <a:pt x="1276" y="1385"/>
                </a:lnTo>
                <a:lnTo>
                  <a:pt x="1275" y="1383"/>
                </a:lnTo>
                <a:lnTo>
                  <a:pt x="1273" y="1379"/>
                </a:lnTo>
                <a:lnTo>
                  <a:pt x="1271" y="1376"/>
                </a:lnTo>
                <a:lnTo>
                  <a:pt x="1268" y="1374"/>
                </a:lnTo>
                <a:lnTo>
                  <a:pt x="1263" y="1371"/>
                </a:lnTo>
                <a:lnTo>
                  <a:pt x="1259" y="1368"/>
                </a:lnTo>
                <a:lnTo>
                  <a:pt x="1255" y="1366"/>
                </a:lnTo>
                <a:lnTo>
                  <a:pt x="1249" y="1364"/>
                </a:lnTo>
                <a:lnTo>
                  <a:pt x="1245" y="1363"/>
                </a:lnTo>
                <a:lnTo>
                  <a:pt x="1242" y="1362"/>
                </a:lnTo>
                <a:lnTo>
                  <a:pt x="1237" y="1361"/>
                </a:lnTo>
                <a:lnTo>
                  <a:pt x="1234" y="1361"/>
                </a:lnTo>
                <a:lnTo>
                  <a:pt x="1230" y="1360"/>
                </a:lnTo>
                <a:lnTo>
                  <a:pt x="1226" y="1360"/>
                </a:lnTo>
                <a:lnTo>
                  <a:pt x="1223" y="1360"/>
                </a:lnTo>
                <a:lnTo>
                  <a:pt x="1221" y="1361"/>
                </a:lnTo>
                <a:lnTo>
                  <a:pt x="1218" y="1361"/>
                </a:lnTo>
                <a:lnTo>
                  <a:pt x="1215" y="1362"/>
                </a:lnTo>
                <a:lnTo>
                  <a:pt x="1215" y="1363"/>
                </a:lnTo>
                <a:lnTo>
                  <a:pt x="1215" y="1362"/>
                </a:lnTo>
                <a:lnTo>
                  <a:pt x="1214" y="1363"/>
                </a:lnTo>
                <a:lnTo>
                  <a:pt x="1213" y="1364"/>
                </a:lnTo>
                <a:lnTo>
                  <a:pt x="1212" y="1365"/>
                </a:lnTo>
                <a:lnTo>
                  <a:pt x="1211" y="1366"/>
                </a:lnTo>
                <a:lnTo>
                  <a:pt x="1210" y="1366"/>
                </a:lnTo>
                <a:lnTo>
                  <a:pt x="1210" y="1367"/>
                </a:lnTo>
                <a:lnTo>
                  <a:pt x="1209" y="1370"/>
                </a:lnTo>
                <a:lnTo>
                  <a:pt x="1208" y="1373"/>
                </a:lnTo>
                <a:lnTo>
                  <a:pt x="1206" y="1378"/>
                </a:lnTo>
                <a:lnTo>
                  <a:pt x="1202" y="1385"/>
                </a:lnTo>
                <a:lnTo>
                  <a:pt x="1200" y="1391"/>
                </a:lnTo>
                <a:lnTo>
                  <a:pt x="1197" y="1397"/>
                </a:lnTo>
                <a:lnTo>
                  <a:pt x="1195" y="1403"/>
                </a:lnTo>
                <a:lnTo>
                  <a:pt x="1192" y="1408"/>
                </a:lnTo>
                <a:lnTo>
                  <a:pt x="1190" y="1412"/>
                </a:lnTo>
                <a:lnTo>
                  <a:pt x="1189" y="1414"/>
                </a:lnTo>
                <a:lnTo>
                  <a:pt x="1189" y="1416"/>
                </a:lnTo>
                <a:lnTo>
                  <a:pt x="1188" y="1417"/>
                </a:lnTo>
                <a:lnTo>
                  <a:pt x="1188" y="1419"/>
                </a:lnTo>
                <a:lnTo>
                  <a:pt x="1188" y="1420"/>
                </a:lnTo>
                <a:lnTo>
                  <a:pt x="1188" y="1419"/>
                </a:lnTo>
                <a:lnTo>
                  <a:pt x="1188" y="1417"/>
                </a:lnTo>
                <a:lnTo>
                  <a:pt x="1188" y="1416"/>
                </a:lnTo>
                <a:lnTo>
                  <a:pt x="1189" y="1414"/>
                </a:lnTo>
                <a:lnTo>
                  <a:pt x="1178" y="1411"/>
                </a:lnTo>
                <a:lnTo>
                  <a:pt x="1170" y="1408"/>
                </a:lnTo>
                <a:lnTo>
                  <a:pt x="1161" y="1407"/>
                </a:lnTo>
                <a:lnTo>
                  <a:pt x="1153" y="1407"/>
                </a:lnTo>
                <a:lnTo>
                  <a:pt x="1146" y="1408"/>
                </a:lnTo>
                <a:lnTo>
                  <a:pt x="1139" y="1410"/>
                </a:lnTo>
                <a:lnTo>
                  <a:pt x="1134" y="1411"/>
                </a:lnTo>
                <a:lnTo>
                  <a:pt x="1128" y="1414"/>
                </a:lnTo>
                <a:lnTo>
                  <a:pt x="1125" y="1416"/>
                </a:lnTo>
                <a:lnTo>
                  <a:pt x="1121" y="1420"/>
                </a:lnTo>
                <a:lnTo>
                  <a:pt x="1121" y="1419"/>
                </a:lnTo>
                <a:lnTo>
                  <a:pt x="1122" y="1419"/>
                </a:lnTo>
                <a:lnTo>
                  <a:pt x="1122" y="1417"/>
                </a:lnTo>
                <a:lnTo>
                  <a:pt x="1122" y="1416"/>
                </a:lnTo>
                <a:lnTo>
                  <a:pt x="1122" y="1414"/>
                </a:lnTo>
                <a:lnTo>
                  <a:pt x="1122" y="1413"/>
                </a:lnTo>
                <a:lnTo>
                  <a:pt x="1122" y="1411"/>
                </a:lnTo>
                <a:lnTo>
                  <a:pt x="1121" y="1409"/>
                </a:lnTo>
                <a:lnTo>
                  <a:pt x="1121" y="1407"/>
                </a:lnTo>
                <a:lnTo>
                  <a:pt x="1123" y="1405"/>
                </a:lnTo>
                <a:lnTo>
                  <a:pt x="1125" y="1403"/>
                </a:lnTo>
                <a:lnTo>
                  <a:pt x="1127" y="1402"/>
                </a:lnTo>
                <a:lnTo>
                  <a:pt x="1128" y="1401"/>
                </a:lnTo>
                <a:lnTo>
                  <a:pt x="1130" y="1399"/>
                </a:lnTo>
                <a:lnTo>
                  <a:pt x="1132" y="1398"/>
                </a:lnTo>
                <a:lnTo>
                  <a:pt x="1133" y="1396"/>
                </a:lnTo>
                <a:lnTo>
                  <a:pt x="1133" y="1395"/>
                </a:lnTo>
                <a:lnTo>
                  <a:pt x="1134" y="1392"/>
                </a:lnTo>
                <a:lnTo>
                  <a:pt x="1134" y="1390"/>
                </a:lnTo>
                <a:lnTo>
                  <a:pt x="1134" y="1389"/>
                </a:lnTo>
                <a:lnTo>
                  <a:pt x="1135" y="1387"/>
                </a:lnTo>
                <a:lnTo>
                  <a:pt x="1135" y="1386"/>
                </a:lnTo>
                <a:lnTo>
                  <a:pt x="1135" y="1384"/>
                </a:lnTo>
                <a:lnTo>
                  <a:pt x="1135" y="1383"/>
                </a:lnTo>
                <a:lnTo>
                  <a:pt x="1135" y="1382"/>
                </a:lnTo>
                <a:lnTo>
                  <a:pt x="1136" y="1379"/>
                </a:lnTo>
                <a:lnTo>
                  <a:pt x="1136" y="1378"/>
                </a:lnTo>
                <a:lnTo>
                  <a:pt x="1136" y="1376"/>
                </a:lnTo>
                <a:lnTo>
                  <a:pt x="1137" y="1375"/>
                </a:lnTo>
                <a:lnTo>
                  <a:pt x="1061" y="1375"/>
                </a:lnTo>
                <a:lnTo>
                  <a:pt x="1061" y="1377"/>
                </a:lnTo>
                <a:lnTo>
                  <a:pt x="1061" y="1378"/>
                </a:lnTo>
                <a:lnTo>
                  <a:pt x="1062" y="1380"/>
                </a:lnTo>
                <a:lnTo>
                  <a:pt x="1062" y="1383"/>
                </a:lnTo>
                <a:lnTo>
                  <a:pt x="1062" y="1385"/>
                </a:lnTo>
                <a:lnTo>
                  <a:pt x="1062" y="1387"/>
                </a:lnTo>
                <a:lnTo>
                  <a:pt x="1062" y="1389"/>
                </a:lnTo>
                <a:lnTo>
                  <a:pt x="1061" y="1391"/>
                </a:lnTo>
                <a:lnTo>
                  <a:pt x="1061" y="1393"/>
                </a:lnTo>
                <a:lnTo>
                  <a:pt x="1061" y="1396"/>
                </a:lnTo>
                <a:lnTo>
                  <a:pt x="1060" y="1392"/>
                </a:lnTo>
                <a:lnTo>
                  <a:pt x="1058" y="1389"/>
                </a:lnTo>
                <a:lnTo>
                  <a:pt x="1057" y="1386"/>
                </a:lnTo>
                <a:lnTo>
                  <a:pt x="1054" y="1383"/>
                </a:lnTo>
                <a:lnTo>
                  <a:pt x="1053" y="1379"/>
                </a:lnTo>
                <a:lnTo>
                  <a:pt x="1051" y="1377"/>
                </a:lnTo>
                <a:lnTo>
                  <a:pt x="1049" y="1374"/>
                </a:lnTo>
                <a:lnTo>
                  <a:pt x="1047" y="1371"/>
                </a:lnTo>
                <a:lnTo>
                  <a:pt x="1045" y="1367"/>
                </a:lnTo>
                <a:lnTo>
                  <a:pt x="1043" y="1364"/>
                </a:lnTo>
                <a:lnTo>
                  <a:pt x="1045" y="1364"/>
                </a:lnTo>
                <a:lnTo>
                  <a:pt x="1047" y="1365"/>
                </a:lnTo>
                <a:lnTo>
                  <a:pt x="1049" y="1365"/>
                </a:lnTo>
                <a:lnTo>
                  <a:pt x="1051" y="1365"/>
                </a:lnTo>
                <a:lnTo>
                  <a:pt x="1052" y="1365"/>
                </a:lnTo>
                <a:lnTo>
                  <a:pt x="1054" y="1366"/>
                </a:lnTo>
                <a:lnTo>
                  <a:pt x="1057" y="1366"/>
                </a:lnTo>
                <a:lnTo>
                  <a:pt x="1058" y="1366"/>
                </a:lnTo>
                <a:lnTo>
                  <a:pt x="1060" y="1366"/>
                </a:lnTo>
                <a:lnTo>
                  <a:pt x="1061" y="1367"/>
                </a:lnTo>
                <a:lnTo>
                  <a:pt x="1061" y="1368"/>
                </a:lnTo>
                <a:lnTo>
                  <a:pt x="1062" y="1370"/>
                </a:lnTo>
                <a:lnTo>
                  <a:pt x="1062" y="1371"/>
                </a:lnTo>
                <a:lnTo>
                  <a:pt x="1062" y="1372"/>
                </a:lnTo>
                <a:lnTo>
                  <a:pt x="1062" y="1373"/>
                </a:lnTo>
                <a:lnTo>
                  <a:pt x="1061" y="1373"/>
                </a:lnTo>
                <a:lnTo>
                  <a:pt x="1061" y="1374"/>
                </a:lnTo>
                <a:lnTo>
                  <a:pt x="1061" y="1375"/>
                </a:lnTo>
                <a:lnTo>
                  <a:pt x="1137" y="1375"/>
                </a:lnTo>
                <a:lnTo>
                  <a:pt x="1137" y="1373"/>
                </a:lnTo>
                <a:lnTo>
                  <a:pt x="1138" y="1372"/>
                </a:lnTo>
                <a:lnTo>
                  <a:pt x="1138" y="1371"/>
                </a:lnTo>
                <a:lnTo>
                  <a:pt x="1138" y="1368"/>
                </a:lnTo>
                <a:lnTo>
                  <a:pt x="1139" y="1367"/>
                </a:lnTo>
                <a:lnTo>
                  <a:pt x="1139" y="1365"/>
                </a:lnTo>
                <a:lnTo>
                  <a:pt x="1140" y="1364"/>
                </a:lnTo>
                <a:lnTo>
                  <a:pt x="1140" y="1362"/>
                </a:lnTo>
                <a:lnTo>
                  <a:pt x="1141" y="1361"/>
                </a:lnTo>
                <a:lnTo>
                  <a:pt x="1143" y="1359"/>
                </a:lnTo>
                <a:lnTo>
                  <a:pt x="1144" y="1359"/>
                </a:lnTo>
                <a:lnTo>
                  <a:pt x="1146" y="1358"/>
                </a:lnTo>
                <a:lnTo>
                  <a:pt x="1148" y="1358"/>
                </a:lnTo>
                <a:lnTo>
                  <a:pt x="1149" y="1357"/>
                </a:lnTo>
                <a:lnTo>
                  <a:pt x="1151" y="1355"/>
                </a:lnTo>
                <a:lnTo>
                  <a:pt x="1153" y="1355"/>
                </a:lnTo>
                <a:lnTo>
                  <a:pt x="1155" y="1354"/>
                </a:lnTo>
                <a:lnTo>
                  <a:pt x="1157" y="1353"/>
                </a:lnTo>
                <a:lnTo>
                  <a:pt x="1159" y="1352"/>
                </a:lnTo>
                <a:lnTo>
                  <a:pt x="1160" y="1351"/>
                </a:lnTo>
                <a:lnTo>
                  <a:pt x="1165" y="1352"/>
                </a:lnTo>
                <a:lnTo>
                  <a:pt x="1170" y="1352"/>
                </a:lnTo>
                <a:lnTo>
                  <a:pt x="1175" y="1351"/>
                </a:lnTo>
                <a:lnTo>
                  <a:pt x="1181" y="1349"/>
                </a:lnTo>
                <a:lnTo>
                  <a:pt x="1186" y="1346"/>
                </a:lnTo>
                <a:lnTo>
                  <a:pt x="1190" y="1342"/>
                </a:lnTo>
                <a:lnTo>
                  <a:pt x="1195" y="1338"/>
                </a:lnTo>
                <a:lnTo>
                  <a:pt x="1198" y="1335"/>
                </a:lnTo>
                <a:lnTo>
                  <a:pt x="1201" y="1330"/>
                </a:lnTo>
                <a:lnTo>
                  <a:pt x="1202" y="1328"/>
                </a:lnTo>
                <a:lnTo>
                  <a:pt x="1203" y="1326"/>
                </a:lnTo>
                <a:lnTo>
                  <a:pt x="1206" y="1325"/>
                </a:lnTo>
                <a:lnTo>
                  <a:pt x="1210" y="1325"/>
                </a:lnTo>
                <a:lnTo>
                  <a:pt x="1214" y="1325"/>
                </a:lnTo>
                <a:lnTo>
                  <a:pt x="1219" y="1324"/>
                </a:lnTo>
                <a:lnTo>
                  <a:pt x="1225" y="1324"/>
                </a:lnTo>
                <a:lnTo>
                  <a:pt x="1231" y="1323"/>
                </a:lnTo>
                <a:lnTo>
                  <a:pt x="1237" y="1321"/>
                </a:lnTo>
                <a:lnTo>
                  <a:pt x="1243" y="1318"/>
                </a:lnTo>
                <a:lnTo>
                  <a:pt x="1249" y="1315"/>
                </a:lnTo>
                <a:lnTo>
                  <a:pt x="1255" y="1311"/>
                </a:lnTo>
                <a:lnTo>
                  <a:pt x="1261" y="1308"/>
                </a:lnTo>
                <a:lnTo>
                  <a:pt x="1268" y="1305"/>
                </a:lnTo>
                <a:lnTo>
                  <a:pt x="1273" y="1304"/>
                </a:lnTo>
                <a:lnTo>
                  <a:pt x="1280" y="1303"/>
                </a:lnTo>
                <a:lnTo>
                  <a:pt x="1285" y="1304"/>
                </a:lnTo>
                <a:lnTo>
                  <a:pt x="1290" y="1304"/>
                </a:lnTo>
                <a:lnTo>
                  <a:pt x="1296" y="1305"/>
                </a:lnTo>
                <a:lnTo>
                  <a:pt x="1300" y="1308"/>
                </a:lnTo>
                <a:lnTo>
                  <a:pt x="1304" y="1310"/>
                </a:lnTo>
                <a:lnTo>
                  <a:pt x="1306" y="1310"/>
                </a:lnTo>
                <a:lnTo>
                  <a:pt x="1310" y="1308"/>
                </a:lnTo>
                <a:lnTo>
                  <a:pt x="1315" y="1305"/>
                </a:lnTo>
                <a:lnTo>
                  <a:pt x="1323" y="1301"/>
                </a:lnTo>
                <a:lnTo>
                  <a:pt x="1331" y="1295"/>
                </a:lnTo>
                <a:lnTo>
                  <a:pt x="1338" y="1286"/>
                </a:lnTo>
                <a:lnTo>
                  <a:pt x="1345" y="1275"/>
                </a:lnTo>
                <a:lnTo>
                  <a:pt x="1350" y="1261"/>
                </a:lnTo>
                <a:lnTo>
                  <a:pt x="1354" y="1243"/>
                </a:lnTo>
                <a:lnTo>
                  <a:pt x="1354" y="1224"/>
                </a:lnTo>
                <a:lnTo>
                  <a:pt x="1354" y="1223"/>
                </a:lnTo>
                <a:lnTo>
                  <a:pt x="1354" y="1222"/>
                </a:lnTo>
                <a:lnTo>
                  <a:pt x="1354" y="1221"/>
                </a:lnTo>
                <a:lnTo>
                  <a:pt x="1354" y="1219"/>
                </a:lnTo>
                <a:lnTo>
                  <a:pt x="1354" y="1218"/>
                </a:lnTo>
                <a:lnTo>
                  <a:pt x="1354" y="1216"/>
                </a:lnTo>
                <a:lnTo>
                  <a:pt x="1354" y="1215"/>
                </a:lnTo>
                <a:lnTo>
                  <a:pt x="1354" y="1214"/>
                </a:lnTo>
                <a:lnTo>
                  <a:pt x="1354" y="1213"/>
                </a:lnTo>
                <a:lnTo>
                  <a:pt x="1358" y="1211"/>
                </a:lnTo>
                <a:lnTo>
                  <a:pt x="1363" y="1209"/>
                </a:lnTo>
                <a:lnTo>
                  <a:pt x="1369" y="1206"/>
                </a:lnTo>
                <a:lnTo>
                  <a:pt x="1374" y="1203"/>
                </a:lnTo>
                <a:lnTo>
                  <a:pt x="1380" y="1201"/>
                </a:lnTo>
                <a:lnTo>
                  <a:pt x="1384" y="1198"/>
                </a:lnTo>
                <a:lnTo>
                  <a:pt x="1388" y="1194"/>
                </a:lnTo>
                <a:lnTo>
                  <a:pt x="1393" y="1191"/>
                </a:lnTo>
                <a:lnTo>
                  <a:pt x="1396" y="1188"/>
                </a:lnTo>
                <a:lnTo>
                  <a:pt x="1398" y="1185"/>
                </a:lnTo>
                <a:lnTo>
                  <a:pt x="1419" y="1179"/>
                </a:lnTo>
                <a:lnTo>
                  <a:pt x="1418" y="1176"/>
                </a:lnTo>
                <a:lnTo>
                  <a:pt x="1417" y="1168"/>
                </a:lnTo>
                <a:lnTo>
                  <a:pt x="1414" y="1155"/>
                </a:lnTo>
                <a:lnTo>
                  <a:pt x="1412" y="1139"/>
                </a:lnTo>
                <a:lnTo>
                  <a:pt x="1410" y="1119"/>
                </a:lnTo>
                <a:lnTo>
                  <a:pt x="1409" y="1098"/>
                </a:lnTo>
                <a:lnTo>
                  <a:pt x="1408" y="1074"/>
                </a:lnTo>
                <a:lnTo>
                  <a:pt x="1409" y="1050"/>
                </a:lnTo>
                <a:lnTo>
                  <a:pt x="1411" y="1027"/>
                </a:lnTo>
                <a:lnTo>
                  <a:pt x="1417" y="1004"/>
                </a:lnTo>
                <a:lnTo>
                  <a:pt x="1421" y="981"/>
                </a:lnTo>
                <a:lnTo>
                  <a:pt x="1423" y="957"/>
                </a:lnTo>
                <a:lnTo>
                  <a:pt x="1425" y="933"/>
                </a:lnTo>
                <a:lnTo>
                  <a:pt x="1426" y="910"/>
                </a:lnTo>
                <a:lnTo>
                  <a:pt x="1426" y="888"/>
                </a:lnTo>
                <a:lnTo>
                  <a:pt x="1426" y="868"/>
                </a:lnTo>
                <a:lnTo>
                  <a:pt x="1425" y="851"/>
                </a:lnTo>
                <a:lnTo>
                  <a:pt x="1425" y="838"/>
                </a:lnTo>
                <a:lnTo>
                  <a:pt x="1424" y="830"/>
                </a:lnTo>
                <a:lnTo>
                  <a:pt x="1424" y="827"/>
                </a:lnTo>
                <a:lnTo>
                  <a:pt x="1356" y="806"/>
                </a:lnTo>
                <a:lnTo>
                  <a:pt x="1362" y="788"/>
                </a:lnTo>
                <a:lnTo>
                  <a:pt x="1368" y="769"/>
                </a:lnTo>
                <a:lnTo>
                  <a:pt x="1373" y="752"/>
                </a:lnTo>
                <a:lnTo>
                  <a:pt x="1377" y="733"/>
                </a:lnTo>
                <a:lnTo>
                  <a:pt x="1381" y="715"/>
                </a:lnTo>
                <a:lnTo>
                  <a:pt x="1383" y="697"/>
                </a:lnTo>
                <a:lnTo>
                  <a:pt x="1384" y="680"/>
                </a:lnTo>
                <a:lnTo>
                  <a:pt x="1385" y="663"/>
                </a:lnTo>
                <a:lnTo>
                  <a:pt x="1384" y="645"/>
                </a:lnTo>
                <a:lnTo>
                  <a:pt x="1382" y="629"/>
                </a:lnTo>
                <a:lnTo>
                  <a:pt x="1393" y="629"/>
                </a:lnTo>
                <a:lnTo>
                  <a:pt x="1394" y="628"/>
                </a:lnTo>
                <a:lnTo>
                  <a:pt x="1395" y="628"/>
                </a:lnTo>
                <a:lnTo>
                  <a:pt x="1396" y="628"/>
                </a:lnTo>
                <a:lnTo>
                  <a:pt x="1397" y="627"/>
                </a:lnTo>
                <a:lnTo>
                  <a:pt x="1398" y="626"/>
                </a:lnTo>
                <a:lnTo>
                  <a:pt x="1399" y="625"/>
                </a:lnTo>
                <a:lnTo>
                  <a:pt x="1399" y="623"/>
                </a:lnTo>
                <a:lnTo>
                  <a:pt x="1400" y="622"/>
                </a:lnTo>
                <a:lnTo>
                  <a:pt x="1400" y="620"/>
                </a:lnTo>
                <a:lnTo>
                  <a:pt x="1401" y="619"/>
                </a:lnTo>
                <a:lnTo>
                  <a:pt x="1401" y="618"/>
                </a:lnTo>
                <a:lnTo>
                  <a:pt x="1402" y="616"/>
                </a:lnTo>
                <a:lnTo>
                  <a:pt x="1404" y="614"/>
                </a:lnTo>
                <a:lnTo>
                  <a:pt x="1404" y="612"/>
                </a:lnTo>
                <a:lnTo>
                  <a:pt x="1405" y="608"/>
                </a:lnTo>
                <a:lnTo>
                  <a:pt x="1406" y="606"/>
                </a:lnTo>
                <a:lnTo>
                  <a:pt x="1407" y="603"/>
                </a:lnTo>
                <a:lnTo>
                  <a:pt x="1408" y="600"/>
                </a:lnTo>
                <a:lnTo>
                  <a:pt x="1395" y="592"/>
                </a:lnTo>
                <a:lnTo>
                  <a:pt x="1395" y="595"/>
                </a:lnTo>
                <a:lnTo>
                  <a:pt x="1394" y="598"/>
                </a:lnTo>
                <a:lnTo>
                  <a:pt x="1394" y="602"/>
                </a:lnTo>
                <a:lnTo>
                  <a:pt x="1393" y="604"/>
                </a:lnTo>
                <a:lnTo>
                  <a:pt x="1392" y="607"/>
                </a:lnTo>
                <a:lnTo>
                  <a:pt x="1392" y="609"/>
                </a:lnTo>
                <a:lnTo>
                  <a:pt x="1391" y="612"/>
                </a:lnTo>
                <a:lnTo>
                  <a:pt x="1391" y="614"/>
                </a:lnTo>
                <a:lnTo>
                  <a:pt x="1391" y="615"/>
                </a:lnTo>
                <a:lnTo>
                  <a:pt x="1389" y="616"/>
                </a:lnTo>
                <a:lnTo>
                  <a:pt x="1380" y="616"/>
                </a:lnTo>
                <a:lnTo>
                  <a:pt x="1379" y="613"/>
                </a:lnTo>
                <a:lnTo>
                  <a:pt x="1379" y="609"/>
                </a:lnTo>
                <a:lnTo>
                  <a:pt x="1377" y="606"/>
                </a:lnTo>
                <a:lnTo>
                  <a:pt x="1377" y="603"/>
                </a:lnTo>
                <a:lnTo>
                  <a:pt x="1376" y="600"/>
                </a:lnTo>
                <a:lnTo>
                  <a:pt x="1375" y="597"/>
                </a:lnTo>
                <a:lnTo>
                  <a:pt x="1374" y="594"/>
                </a:lnTo>
                <a:lnTo>
                  <a:pt x="1374" y="591"/>
                </a:lnTo>
                <a:lnTo>
                  <a:pt x="1373" y="588"/>
                </a:lnTo>
                <a:lnTo>
                  <a:pt x="1372" y="584"/>
                </a:lnTo>
                <a:lnTo>
                  <a:pt x="1371" y="584"/>
                </a:lnTo>
                <a:lnTo>
                  <a:pt x="1367" y="583"/>
                </a:lnTo>
                <a:lnTo>
                  <a:pt x="1362" y="583"/>
                </a:lnTo>
                <a:lnTo>
                  <a:pt x="1356" y="583"/>
                </a:lnTo>
                <a:lnTo>
                  <a:pt x="1347" y="582"/>
                </a:lnTo>
                <a:lnTo>
                  <a:pt x="1338" y="582"/>
                </a:lnTo>
                <a:lnTo>
                  <a:pt x="1330" y="582"/>
                </a:lnTo>
                <a:lnTo>
                  <a:pt x="1321" y="583"/>
                </a:lnTo>
                <a:lnTo>
                  <a:pt x="1312" y="584"/>
                </a:lnTo>
                <a:lnTo>
                  <a:pt x="1304" y="586"/>
                </a:lnTo>
                <a:lnTo>
                  <a:pt x="1305" y="585"/>
                </a:lnTo>
                <a:lnTo>
                  <a:pt x="1306" y="584"/>
                </a:lnTo>
                <a:lnTo>
                  <a:pt x="1306" y="583"/>
                </a:lnTo>
                <a:lnTo>
                  <a:pt x="1307" y="582"/>
                </a:lnTo>
                <a:lnTo>
                  <a:pt x="1307" y="581"/>
                </a:lnTo>
                <a:lnTo>
                  <a:pt x="1312" y="581"/>
                </a:lnTo>
                <a:lnTo>
                  <a:pt x="1320" y="581"/>
                </a:lnTo>
                <a:lnTo>
                  <a:pt x="1329" y="581"/>
                </a:lnTo>
                <a:lnTo>
                  <a:pt x="1339" y="581"/>
                </a:lnTo>
                <a:lnTo>
                  <a:pt x="1351" y="581"/>
                </a:lnTo>
                <a:lnTo>
                  <a:pt x="1362" y="581"/>
                </a:lnTo>
                <a:lnTo>
                  <a:pt x="1374" y="581"/>
                </a:lnTo>
                <a:lnTo>
                  <a:pt x="1384" y="581"/>
                </a:lnTo>
                <a:lnTo>
                  <a:pt x="1394" y="581"/>
                </a:lnTo>
                <a:lnTo>
                  <a:pt x="1400" y="581"/>
                </a:lnTo>
                <a:lnTo>
                  <a:pt x="1400" y="582"/>
                </a:lnTo>
                <a:lnTo>
                  <a:pt x="1399" y="583"/>
                </a:lnTo>
                <a:lnTo>
                  <a:pt x="1399" y="584"/>
                </a:lnTo>
                <a:lnTo>
                  <a:pt x="1399" y="585"/>
                </a:lnTo>
                <a:lnTo>
                  <a:pt x="1398" y="586"/>
                </a:lnTo>
                <a:lnTo>
                  <a:pt x="1398" y="588"/>
                </a:lnTo>
                <a:lnTo>
                  <a:pt x="1397" y="589"/>
                </a:lnTo>
                <a:lnTo>
                  <a:pt x="1397" y="590"/>
                </a:lnTo>
                <a:lnTo>
                  <a:pt x="1396" y="591"/>
                </a:lnTo>
                <a:lnTo>
                  <a:pt x="1395" y="592"/>
                </a:lnTo>
                <a:lnTo>
                  <a:pt x="1408" y="600"/>
                </a:lnTo>
                <a:lnTo>
                  <a:pt x="1409" y="596"/>
                </a:lnTo>
                <a:lnTo>
                  <a:pt x="1409" y="593"/>
                </a:lnTo>
                <a:lnTo>
                  <a:pt x="1410" y="591"/>
                </a:lnTo>
                <a:lnTo>
                  <a:pt x="1411" y="588"/>
                </a:lnTo>
                <a:lnTo>
                  <a:pt x="1411" y="585"/>
                </a:lnTo>
                <a:lnTo>
                  <a:pt x="1412" y="583"/>
                </a:lnTo>
                <a:lnTo>
                  <a:pt x="1412" y="581"/>
                </a:lnTo>
                <a:lnTo>
                  <a:pt x="1413" y="580"/>
                </a:lnTo>
                <a:lnTo>
                  <a:pt x="1413" y="579"/>
                </a:lnTo>
                <a:lnTo>
                  <a:pt x="1413" y="578"/>
                </a:lnTo>
                <a:lnTo>
                  <a:pt x="1413" y="577"/>
                </a:lnTo>
                <a:lnTo>
                  <a:pt x="1413" y="576"/>
                </a:lnTo>
                <a:lnTo>
                  <a:pt x="1413" y="575"/>
                </a:lnTo>
                <a:lnTo>
                  <a:pt x="1412" y="573"/>
                </a:lnTo>
                <a:lnTo>
                  <a:pt x="1412" y="572"/>
                </a:lnTo>
                <a:lnTo>
                  <a:pt x="1411" y="572"/>
                </a:lnTo>
                <a:lnTo>
                  <a:pt x="1411" y="571"/>
                </a:lnTo>
                <a:lnTo>
                  <a:pt x="1411" y="570"/>
                </a:lnTo>
                <a:lnTo>
                  <a:pt x="1410" y="570"/>
                </a:lnTo>
                <a:lnTo>
                  <a:pt x="1409" y="570"/>
                </a:lnTo>
                <a:lnTo>
                  <a:pt x="1409" y="569"/>
                </a:lnTo>
                <a:lnTo>
                  <a:pt x="1408" y="569"/>
                </a:lnTo>
                <a:lnTo>
                  <a:pt x="1407" y="569"/>
                </a:lnTo>
                <a:lnTo>
                  <a:pt x="1407" y="568"/>
                </a:lnTo>
                <a:lnTo>
                  <a:pt x="1406" y="568"/>
                </a:lnTo>
                <a:lnTo>
                  <a:pt x="1304" y="568"/>
                </a:lnTo>
                <a:lnTo>
                  <a:pt x="1302" y="568"/>
                </a:lnTo>
                <a:lnTo>
                  <a:pt x="1301" y="569"/>
                </a:lnTo>
                <a:lnTo>
                  <a:pt x="1300" y="569"/>
                </a:lnTo>
                <a:lnTo>
                  <a:pt x="1299" y="570"/>
                </a:lnTo>
                <a:lnTo>
                  <a:pt x="1298" y="571"/>
                </a:lnTo>
                <a:lnTo>
                  <a:pt x="1297" y="572"/>
                </a:lnTo>
                <a:lnTo>
                  <a:pt x="1297" y="573"/>
                </a:lnTo>
                <a:lnTo>
                  <a:pt x="1296" y="575"/>
                </a:lnTo>
                <a:lnTo>
                  <a:pt x="1296" y="577"/>
                </a:lnTo>
                <a:lnTo>
                  <a:pt x="1296" y="578"/>
                </a:lnTo>
                <a:lnTo>
                  <a:pt x="1295" y="579"/>
                </a:lnTo>
                <a:lnTo>
                  <a:pt x="1295" y="581"/>
                </a:lnTo>
                <a:lnTo>
                  <a:pt x="1294" y="583"/>
                </a:lnTo>
                <a:lnTo>
                  <a:pt x="1293" y="585"/>
                </a:lnTo>
                <a:lnTo>
                  <a:pt x="1292" y="588"/>
                </a:lnTo>
                <a:lnTo>
                  <a:pt x="1290" y="591"/>
                </a:lnTo>
                <a:lnTo>
                  <a:pt x="1289" y="594"/>
                </a:lnTo>
                <a:lnTo>
                  <a:pt x="1288" y="597"/>
                </a:lnTo>
                <a:lnTo>
                  <a:pt x="1287" y="600"/>
                </a:lnTo>
                <a:lnTo>
                  <a:pt x="1286" y="602"/>
                </a:lnTo>
                <a:lnTo>
                  <a:pt x="1284" y="606"/>
                </a:lnTo>
                <a:lnTo>
                  <a:pt x="1282" y="610"/>
                </a:lnTo>
                <a:lnTo>
                  <a:pt x="1279" y="615"/>
                </a:lnTo>
                <a:lnTo>
                  <a:pt x="1275" y="621"/>
                </a:lnTo>
                <a:lnTo>
                  <a:pt x="1272" y="628"/>
                </a:lnTo>
                <a:lnTo>
                  <a:pt x="1268" y="635"/>
                </a:lnTo>
                <a:lnTo>
                  <a:pt x="1264" y="644"/>
                </a:lnTo>
                <a:lnTo>
                  <a:pt x="1259" y="655"/>
                </a:lnTo>
                <a:lnTo>
                  <a:pt x="1256" y="652"/>
                </a:lnTo>
                <a:lnTo>
                  <a:pt x="1252" y="648"/>
                </a:lnTo>
                <a:lnTo>
                  <a:pt x="1249" y="646"/>
                </a:lnTo>
                <a:lnTo>
                  <a:pt x="1246" y="644"/>
                </a:lnTo>
                <a:lnTo>
                  <a:pt x="1243" y="642"/>
                </a:lnTo>
                <a:lnTo>
                  <a:pt x="1239" y="640"/>
                </a:lnTo>
                <a:lnTo>
                  <a:pt x="1236" y="639"/>
                </a:lnTo>
                <a:lnTo>
                  <a:pt x="1232" y="638"/>
                </a:lnTo>
                <a:lnTo>
                  <a:pt x="1228" y="637"/>
                </a:lnTo>
                <a:lnTo>
                  <a:pt x="1225" y="637"/>
                </a:lnTo>
                <a:lnTo>
                  <a:pt x="1214" y="635"/>
                </a:lnTo>
                <a:lnTo>
                  <a:pt x="1200" y="635"/>
                </a:lnTo>
                <a:lnTo>
                  <a:pt x="1183" y="634"/>
                </a:lnTo>
                <a:lnTo>
                  <a:pt x="1164" y="634"/>
                </a:lnTo>
                <a:lnTo>
                  <a:pt x="1145" y="634"/>
                </a:lnTo>
                <a:lnTo>
                  <a:pt x="1126" y="634"/>
                </a:lnTo>
                <a:lnTo>
                  <a:pt x="1110" y="633"/>
                </a:lnTo>
                <a:lnTo>
                  <a:pt x="1097" y="633"/>
                </a:lnTo>
                <a:lnTo>
                  <a:pt x="1088" y="633"/>
                </a:lnTo>
                <a:lnTo>
                  <a:pt x="1085" y="633"/>
                </a:lnTo>
                <a:lnTo>
                  <a:pt x="1085" y="642"/>
                </a:lnTo>
                <a:lnTo>
                  <a:pt x="1081" y="637"/>
                </a:lnTo>
                <a:lnTo>
                  <a:pt x="1077" y="632"/>
                </a:lnTo>
                <a:lnTo>
                  <a:pt x="1074" y="628"/>
                </a:lnTo>
                <a:lnTo>
                  <a:pt x="1071" y="623"/>
                </a:lnTo>
                <a:lnTo>
                  <a:pt x="1066" y="620"/>
                </a:lnTo>
                <a:lnTo>
                  <a:pt x="1063" y="616"/>
                </a:lnTo>
                <a:lnTo>
                  <a:pt x="1059" y="613"/>
                </a:lnTo>
                <a:lnTo>
                  <a:pt x="1056" y="609"/>
                </a:lnTo>
                <a:lnTo>
                  <a:pt x="1052" y="606"/>
                </a:lnTo>
                <a:lnTo>
                  <a:pt x="1048" y="603"/>
                </a:lnTo>
                <a:lnTo>
                  <a:pt x="1322" y="558"/>
                </a:lnTo>
                <a:lnTo>
                  <a:pt x="1323" y="558"/>
                </a:lnTo>
                <a:lnTo>
                  <a:pt x="1324" y="558"/>
                </a:lnTo>
                <a:lnTo>
                  <a:pt x="1325" y="558"/>
                </a:lnTo>
                <a:lnTo>
                  <a:pt x="1326" y="558"/>
                </a:lnTo>
                <a:lnTo>
                  <a:pt x="1327" y="558"/>
                </a:lnTo>
                <a:lnTo>
                  <a:pt x="1331" y="558"/>
                </a:lnTo>
                <a:lnTo>
                  <a:pt x="1334" y="557"/>
                </a:lnTo>
                <a:lnTo>
                  <a:pt x="1337" y="556"/>
                </a:lnTo>
                <a:lnTo>
                  <a:pt x="1341" y="555"/>
                </a:lnTo>
                <a:lnTo>
                  <a:pt x="1343" y="553"/>
                </a:lnTo>
                <a:lnTo>
                  <a:pt x="1346" y="551"/>
                </a:lnTo>
                <a:lnTo>
                  <a:pt x="1348" y="547"/>
                </a:lnTo>
                <a:lnTo>
                  <a:pt x="1351" y="544"/>
                </a:lnTo>
                <a:lnTo>
                  <a:pt x="1354" y="541"/>
                </a:lnTo>
                <a:lnTo>
                  <a:pt x="1356" y="538"/>
                </a:lnTo>
                <a:lnTo>
                  <a:pt x="1460" y="524"/>
                </a:lnTo>
                <a:lnTo>
                  <a:pt x="1460" y="523"/>
                </a:lnTo>
                <a:lnTo>
                  <a:pt x="1460" y="522"/>
                </a:lnTo>
                <a:lnTo>
                  <a:pt x="1460" y="520"/>
                </a:lnTo>
                <a:lnTo>
                  <a:pt x="1461" y="518"/>
                </a:lnTo>
                <a:lnTo>
                  <a:pt x="1461" y="515"/>
                </a:lnTo>
                <a:lnTo>
                  <a:pt x="1461" y="511"/>
                </a:lnTo>
                <a:lnTo>
                  <a:pt x="1461" y="507"/>
                </a:lnTo>
                <a:lnTo>
                  <a:pt x="1462" y="503"/>
                </a:lnTo>
                <a:lnTo>
                  <a:pt x="1462" y="498"/>
                </a:lnTo>
                <a:lnTo>
                  <a:pt x="1463" y="493"/>
                </a:lnTo>
                <a:lnTo>
                  <a:pt x="1687" y="451"/>
                </a:lnTo>
                <a:lnTo>
                  <a:pt x="1687" y="452"/>
                </a:lnTo>
                <a:lnTo>
                  <a:pt x="1687" y="451"/>
                </a:lnTo>
                <a:lnTo>
                  <a:pt x="1689" y="453"/>
                </a:lnTo>
                <a:lnTo>
                  <a:pt x="1690" y="454"/>
                </a:lnTo>
                <a:lnTo>
                  <a:pt x="1691" y="456"/>
                </a:lnTo>
                <a:lnTo>
                  <a:pt x="1692" y="457"/>
                </a:lnTo>
                <a:lnTo>
                  <a:pt x="1693" y="458"/>
                </a:lnTo>
                <a:lnTo>
                  <a:pt x="1694" y="459"/>
                </a:lnTo>
                <a:lnTo>
                  <a:pt x="1695" y="459"/>
                </a:lnTo>
                <a:lnTo>
                  <a:pt x="1696" y="460"/>
                </a:lnTo>
                <a:lnTo>
                  <a:pt x="1697" y="461"/>
                </a:lnTo>
                <a:lnTo>
                  <a:pt x="1698" y="461"/>
                </a:lnTo>
                <a:lnTo>
                  <a:pt x="1699" y="460"/>
                </a:lnTo>
                <a:lnTo>
                  <a:pt x="1700" y="460"/>
                </a:lnTo>
                <a:lnTo>
                  <a:pt x="1702" y="459"/>
                </a:lnTo>
                <a:lnTo>
                  <a:pt x="1703" y="459"/>
                </a:lnTo>
                <a:lnTo>
                  <a:pt x="1704" y="459"/>
                </a:lnTo>
                <a:lnTo>
                  <a:pt x="1799" y="441"/>
                </a:lnTo>
                <a:lnTo>
                  <a:pt x="1801" y="441"/>
                </a:lnTo>
                <a:lnTo>
                  <a:pt x="1802" y="441"/>
                </a:lnTo>
                <a:lnTo>
                  <a:pt x="1803" y="441"/>
                </a:lnTo>
                <a:lnTo>
                  <a:pt x="1805" y="440"/>
                </a:lnTo>
                <a:lnTo>
                  <a:pt x="1808" y="439"/>
                </a:lnTo>
                <a:lnTo>
                  <a:pt x="1810" y="436"/>
                </a:lnTo>
                <a:lnTo>
                  <a:pt x="1813" y="432"/>
                </a:lnTo>
                <a:lnTo>
                  <a:pt x="1815" y="429"/>
                </a:lnTo>
                <a:lnTo>
                  <a:pt x="1817" y="423"/>
                </a:lnTo>
                <a:lnTo>
                  <a:pt x="1819" y="418"/>
                </a:lnTo>
                <a:lnTo>
                  <a:pt x="1820" y="412"/>
                </a:lnTo>
                <a:lnTo>
                  <a:pt x="1820" y="406"/>
                </a:lnTo>
                <a:lnTo>
                  <a:pt x="1820" y="398"/>
                </a:lnTo>
                <a:lnTo>
                  <a:pt x="1820" y="392"/>
                </a:lnTo>
                <a:lnTo>
                  <a:pt x="1820" y="386"/>
                </a:lnTo>
                <a:lnTo>
                  <a:pt x="1819" y="381"/>
                </a:lnTo>
                <a:lnTo>
                  <a:pt x="1817" y="375"/>
                </a:lnTo>
                <a:lnTo>
                  <a:pt x="1816" y="370"/>
                </a:lnTo>
                <a:lnTo>
                  <a:pt x="1814" y="367"/>
                </a:lnTo>
                <a:lnTo>
                  <a:pt x="1811" y="362"/>
                </a:lnTo>
                <a:lnTo>
                  <a:pt x="1808" y="360"/>
                </a:lnTo>
                <a:lnTo>
                  <a:pt x="1805" y="358"/>
                </a:lnTo>
                <a:lnTo>
                  <a:pt x="1803" y="357"/>
                </a:lnTo>
                <a:lnTo>
                  <a:pt x="1802" y="35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73" name="Título 1">
            <a:extLst>
              <a:ext uri="{FF2B5EF4-FFF2-40B4-BE49-F238E27FC236}">
                <a16:creationId xmlns:a16="http://schemas.microsoft.com/office/drawing/2014/main" id="{D6F80ED8-EB83-4B8C-7FF9-9863C6869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862" y="-258610"/>
            <a:ext cx="10515600" cy="1325563"/>
          </a:xfrm>
        </p:spPr>
        <p:txBody>
          <a:bodyPr/>
          <a:lstStyle/>
          <a:p>
            <a:pPr algn="ctr"/>
            <a:r>
              <a:rPr lang="es-ES" b="1" dirty="0"/>
              <a:t>SISTEMA DE TRANSMISIÓN DE INFORMACIÓN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898856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889862" y="644336"/>
            <a:ext cx="10412278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3" name="Grupo 472">
            <a:extLst>
              <a:ext uri="{FF2B5EF4-FFF2-40B4-BE49-F238E27FC236}">
                <a16:creationId xmlns:a16="http://schemas.microsoft.com/office/drawing/2014/main" id="{CA5F5A3B-D64B-9CE0-A4FF-CC0E8CA9FB56}"/>
              </a:ext>
            </a:extLst>
          </p:cNvPr>
          <p:cNvGrpSpPr/>
          <p:nvPr/>
        </p:nvGrpSpPr>
        <p:grpSpPr>
          <a:xfrm>
            <a:off x="1407318" y="982009"/>
            <a:ext cx="9377364" cy="4893982"/>
            <a:chOff x="1847851" y="981075"/>
            <a:chExt cx="8569325" cy="5832476"/>
          </a:xfrm>
        </p:grpSpPr>
        <p:cxnSp>
          <p:nvCxnSpPr>
            <p:cNvPr id="474" name="106 Conector recto">
              <a:extLst>
                <a:ext uri="{FF2B5EF4-FFF2-40B4-BE49-F238E27FC236}">
                  <a16:creationId xmlns:a16="http://schemas.microsoft.com/office/drawing/2014/main" id="{E285B81C-F6BE-8D34-9987-DF5BE975996F}"/>
                </a:ext>
              </a:extLst>
            </p:cNvPr>
            <p:cNvCxnSpPr/>
            <p:nvPr/>
          </p:nvCxnSpPr>
          <p:spPr>
            <a:xfrm>
              <a:off x="4151313" y="2708275"/>
              <a:ext cx="576262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5" name="80 Conector recto">
              <a:extLst>
                <a:ext uri="{FF2B5EF4-FFF2-40B4-BE49-F238E27FC236}">
                  <a16:creationId xmlns:a16="http://schemas.microsoft.com/office/drawing/2014/main" id="{4CA425DE-6B7A-A212-151C-182F29AB69E1}"/>
                </a:ext>
              </a:extLst>
            </p:cNvPr>
            <p:cNvCxnSpPr/>
            <p:nvPr/>
          </p:nvCxnSpPr>
          <p:spPr>
            <a:xfrm>
              <a:off x="4151314" y="2636838"/>
              <a:ext cx="649287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6" name="108 Conector recto">
              <a:extLst>
                <a:ext uri="{FF2B5EF4-FFF2-40B4-BE49-F238E27FC236}">
                  <a16:creationId xmlns:a16="http://schemas.microsoft.com/office/drawing/2014/main" id="{4A26C287-0D64-8793-B7CD-73A8EA9E752C}"/>
                </a:ext>
              </a:extLst>
            </p:cNvPr>
            <p:cNvCxnSpPr/>
            <p:nvPr/>
          </p:nvCxnSpPr>
          <p:spPr>
            <a:xfrm flipH="1">
              <a:off x="4295775" y="4221163"/>
              <a:ext cx="43180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7" name="109 Conector recto">
              <a:extLst>
                <a:ext uri="{FF2B5EF4-FFF2-40B4-BE49-F238E27FC236}">
                  <a16:creationId xmlns:a16="http://schemas.microsoft.com/office/drawing/2014/main" id="{67871CAE-DC17-162B-AD63-4E9258D753F5}"/>
                </a:ext>
              </a:extLst>
            </p:cNvPr>
            <p:cNvCxnSpPr/>
            <p:nvPr/>
          </p:nvCxnSpPr>
          <p:spPr>
            <a:xfrm>
              <a:off x="3863975" y="4941888"/>
              <a:ext cx="86360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8" name="138 Conector recto">
              <a:extLst>
                <a:ext uri="{FF2B5EF4-FFF2-40B4-BE49-F238E27FC236}">
                  <a16:creationId xmlns:a16="http://schemas.microsoft.com/office/drawing/2014/main" id="{286F7EA2-142F-529C-00FF-8303E6EC42AC}"/>
                </a:ext>
              </a:extLst>
            </p:cNvPr>
            <p:cNvCxnSpPr/>
            <p:nvPr/>
          </p:nvCxnSpPr>
          <p:spPr>
            <a:xfrm>
              <a:off x="3863976" y="5013325"/>
              <a:ext cx="936625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9" name="46 Conector recto">
              <a:extLst>
                <a:ext uri="{FF2B5EF4-FFF2-40B4-BE49-F238E27FC236}">
                  <a16:creationId xmlns:a16="http://schemas.microsoft.com/office/drawing/2014/main" id="{1D142477-9A83-DE35-C575-99E4745FA734}"/>
                </a:ext>
              </a:extLst>
            </p:cNvPr>
            <p:cNvCxnSpPr/>
            <p:nvPr/>
          </p:nvCxnSpPr>
          <p:spPr>
            <a:xfrm>
              <a:off x="4295776" y="3429000"/>
              <a:ext cx="504825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0" name="166 Conector angular">
              <a:extLst>
                <a:ext uri="{FF2B5EF4-FFF2-40B4-BE49-F238E27FC236}">
                  <a16:creationId xmlns:a16="http://schemas.microsoft.com/office/drawing/2014/main" id="{DD4E0756-FB39-1887-8DD6-C3C806BEE42B}"/>
                </a:ext>
              </a:extLst>
            </p:cNvPr>
            <p:cNvCxnSpPr/>
            <p:nvPr/>
          </p:nvCxnSpPr>
          <p:spPr bwMode="auto">
            <a:xfrm rot="10800000">
              <a:off x="4151314" y="2565400"/>
              <a:ext cx="1728787" cy="503238"/>
            </a:xfrm>
            <a:prstGeom prst="bentConnector3">
              <a:avLst>
                <a:gd name="adj1" fmla="val 57559"/>
              </a:avLst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1" name="145 Conector angular">
              <a:extLst>
                <a:ext uri="{FF2B5EF4-FFF2-40B4-BE49-F238E27FC236}">
                  <a16:creationId xmlns:a16="http://schemas.microsoft.com/office/drawing/2014/main" id="{8BA13A46-1766-2ECE-902B-9E2AEECAEE8D}"/>
                </a:ext>
              </a:extLst>
            </p:cNvPr>
            <p:cNvCxnSpPr/>
            <p:nvPr/>
          </p:nvCxnSpPr>
          <p:spPr bwMode="auto">
            <a:xfrm rot="16200000" flipV="1">
              <a:off x="4835526" y="1808163"/>
              <a:ext cx="1512887" cy="865188"/>
            </a:xfrm>
            <a:prstGeom prst="bentConnector3">
              <a:avLst>
                <a:gd name="adj1" fmla="val 68606"/>
              </a:avLst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86 Conector recto">
              <a:extLst>
                <a:ext uri="{FF2B5EF4-FFF2-40B4-BE49-F238E27FC236}">
                  <a16:creationId xmlns:a16="http://schemas.microsoft.com/office/drawing/2014/main" id="{E26D8ED3-FD9E-F955-0D92-0B02ACFA76E8}"/>
                </a:ext>
              </a:extLst>
            </p:cNvPr>
            <p:cNvCxnSpPr/>
            <p:nvPr/>
          </p:nvCxnSpPr>
          <p:spPr>
            <a:xfrm>
              <a:off x="4303713" y="3357563"/>
              <a:ext cx="423862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3" name="154 Conector recto">
              <a:extLst>
                <a:ext uri="{FF2B5EF4-FFF2-40B4-BE49-F238E27FC236}">
                  <a16:creationId xmlns:a16="http://schemas.microsoft.com/office/drawing/2014/main" id="{A926C2C9-831B-81A3-E6F1-B6C551B94EB2}"/>
                </a:ext>
              </a:extLst>
            </p:cNvPr>
            <p:cNvCxnSpPr/>
            <p:nvPr/>
          </p:nvCxnSpPr>
          <p:spPr>
            <a:xfrm>
              <a:off x="3216275" y="2492375"/>
              <a:ext cx="0" cy="25923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4" name="151 Conector recto">
              <a:extLst>
                <a:ext uri="{FF2B5EF4-FFF2-40B4-BE49-F238E27FC236}">
                  <a16:creationId xmlns:a16="http://schemas.microsoft.com/office/drawing/2014/main" id="{1A3A8367-BF26-EAD6-418E-EA0E4872F977}"/>
                </a:ext>
              </a:extLst>
            </p:cNvPr>
            <p:cNvCxnSpPr/>
            <p:nvPr/>
          </p:nvCxnSpPr>
          <p:spPr>
            <a:xfrm>
              <a:off x="3143250" y="2636839"/>
              <a:ext cx="0" cy="223202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5" name="143 Conector angular">
              <a:extLst>
                <a:ext uri="{FF2B5EF4-FFF2-40B4-BE49-F238E27FC236}">
                  <a16:creationId xmlns:a16="http://schemas.microsoft.com/office/drawing/2014/main" id="{8466E797-FEC8-5D85-EA48-CAC7FF374084}"/>
                </a:ext>
              </a:extLst>
            </p:cNvPr>
            <p:cNvCxnSpPr/>
            <p:nvPr/>
          </p:nvCxnSpPr>
          <p:spPr bwMode="auto">
            <a:xfrm rot="16200000" flipH="1">
              <a:off x="4656138" y="1989138"/>
              <a:ext cx="2016125" cy="863600"/>
            </a:xfrm>
            <a:prstGeom prst="bentConnector3">
              <a:avLst>
                <a:gd name="adj1" fmla="val 22589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6" name="133 Conector angular">
              <a:extLst>
                <a:ext uri="{FF2B5EF4-FFF2-40B4-BE49-F238E27FC236}">
                  <a16:creationId xmlns:a16="http://schemas.microsoft.com/office/drawing/2014/main" id="{3F73B2B3-848C-CDE9-1135-0A8911A0F920}"/>
                </a:ext>
              </a:extLst>
            </p:cNvPr>
            <p:cNvCxnSpPr/>
            <p:nvPr/>
          </p:nvCxnSpPr>
          <p:spPr bwMode="auto">
            <a:xfrm rot="5400000">
              <a:off x="3143251" y="1052513"/>
              <a:ext cx="1439862" cy="1439863"/>
            </a:xfrm>
            <a:prstGeom prst="bentConnector3">
              <a:avLst>
                <a:gd name="adj1" fmla="val 50000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7" name="128 Conector angular">
              <a:extLst>
                <a:ext uri="{FF2B5EF4-FFF2-40B4-BE49-F238E27FC236}">
                  <a16:creationId xmlns:a16="http://schemas.microsoft.com/office/drawing/2014/main" id="{37838E76-C21A-8D18-0A9C-ED7725B07AA6}"/>
                </a:ext>
              </a:extLst>
            </p:cNvPr>
            <p:cNvCxnSpPr/>
            <p:nvPr/>
          </p:nvCxnSpPr>
          <p:spPr bwMode="auto">
            <a:xfrm rot="5400000" flipH="1" flipV="1">
              <a:off x="2820195" y="1664495"/>
              <a:ext cx="1871663" cy="1368425"/>
            </a:xfrm>
            <a:prstGeom prst="bentConnector3">
              <a:avLst>
                <a:gd name="adj1" fmla="val 85423"/>
              </a:avLst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8" name="124 Conector angular">
              <a:extLst>
                <a:ext uri="{FF2B5EF4-FFF2-40B4-BE49-F238E27FC236}">
                  <a16:creationId xmlns:a16="http://schemas.microsoft.com/office/drawing/2014/main" id="{B770A326-B64D-6743-D452-4C8729439D70}"/>
                </a:ext>
              </a:extLst>
            </p:cNvPr>
            <p:cNvCxnSpPr/>
            <p:nvPr/>
          </p:nvCxnSpPr>
          <p:spPr bwMode="auto">
            <a:xfrm>
              <a:off x="6816725" y="3357563"/>
              <a:ext cx="1727200" cy="1655762"/>
            </a:xfrm>
            <a:prstGeom prst="bentConnector3">
              <a:avLst>
                <a:gd name="adj1" fmla="val 27905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9" name="105 Conector angular">
              <a:extLst>
                <a:ext uri="{FF2B5EF4-FFF2-40B4-BE49-F238E27FC236}">
                  <a16:creationId xmlns:a16="http://schemas.microsoft.com/office/drawing/2014/main" id="{48E7CA43-0203-6C92-98AA-E4B51D1D3B2F}"/>
                </a:ext>
              </a:extLst>
            </p:cNvPr>
            <p:cNvCxnSpPr/>
            <p:nvPr/>
          </p:nvCxnSpPr>
          <p:spPr bwMode="auto">
            <a:xfrm>
              <a:off x="6888164" y="3284538"/>
              <a:ext cx="1728787" cy="1657350"/>
            </a:xfrm>
            <a:prstGeom prst="bentConnector3">
              <a:avLst>
                <a:gd name="adj1" fmla="val 27905"/>
              </a:avLst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73 Conector recto">
              <a:extLst>
                <a:ext uri="{FF2B5EF4-FFF2-40B4-BE49-F238E27FC236}">
                  <a16:creationId xmlns:a16="http://schemas.microsoft.com/office/drawing/2014/main" id="{766AFE59-65EE-8C23-95AE-B48B21EA9BA0}"/>
                </a:ext>
              </a:extLst>
            </p:cNvPr>
            <p:cNvCxnSpPr/>
            <p:nvPr/>
          </p:nvCxnSpPr>
          <p:spPr>
            <a:xfrm>
              <a:off x="10128251" y="5013325"/>
              <a:ext cx="288925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1" name="157 Conector recto">
              <a:extLst>
                <a:ext uri="{FF2B5EF4-FFF2-40B4-BE49-F238E27FC236}">
                  <a16:creationId xmlns:a16="http://schemas.microsoft.com/office/drawing/2014/main" id="{74964F66-9BA5-5549-4191-F0070D84C503}"/>
                </a:ext>
              </a:extLst>
            </p:cNvPr>
            <p:cNvCxnSpPr/>
            <p:nvPr/>
          </p:nvCxnSpPr>
          <p:spPr>
            <a:xfrm>
              <a:off x="8616951" y="1125538"/>
              <a:ext cx="1800225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2" name="160 Conector recto">
              <a:extLst>
                <a:ext uri="{FF2B5EF4-FFF2-40B4-BE49-F238E27FC236}">
                  <a16:creationId xmlns:a16="http://schemas.microsoft.com/office/drawing/2014/main" id="{446D0C75-E04C-2F00-E54A-3DD749E457F0}"/>
                </a:ext>
              </a:extLst>
            </p:cNvPr>
            <p:cNvCxnSpPr/>
            <p:nvPr/>
          </p:nvCxnSpPr>
          <p:spPr>
            <a:xfrm flipV="1">
              <a:off x="10417175" y="1125539"/>
              <a:ext cx="0" cy="3887787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64 Conector recto">
              <a:extLst>
                <a:ext uri="{FF2B5EF4-FFF2-40B4-BE49-F238E27FC236}">
                  <a16:creationId xmlns:a16="http://schemas.microsoft.com/office/drawing/2014/main" id="{43486DC4-EC23-A5AF-0C56-945050618BDA}"/>
                </a:ext>
              </a:extLst>
            </p:cNvPr>
            <p:cNvCxnSpPr/>
            <p:nvPr/>
          </p:nvCxnSpPr>
          <p:spPr>
            <a:xfrm>
              <a:off x="10128251" y="4221163"/>
              <a:ext cx="288925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96 Conector recto">
              <a:extLst>
                <a:ext uri="{FF2B5EF4-FFF2-40B4-BE49-F238E27FC236}">
                  <a16:creationId xmlns:a16="http://schemas.microsoft.com/office/drawing/2014/main" id="{77484FDD-FD6B-39CF-6D7D-0DDA84A412ED}"/>
                </a:ext>
              </a:extLst>
            </p:cNvPr>
            <p:cNvCxnSpPr/>
            <p:nvPr/>
          </p:nvCxnSpPr>
          <p:spPr>
            <a:xfrm>
              <a:off x="9983789" y="2636838"/>
              <a:ext cx="433387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5" name="34 Conector recto">
              <a:extLst>
                <a:ext uri="{FF2B5EF4-FFF2-40B4-BE49-F238E27FC236}">
                  <a16:creationId xmlns:a16="http://schemas.microsoft.com/office/drawing/2014/main" id="{C023213C-159C-9BD7-9193-F8568442C528}"/>
                </a:ext>
              </a:extLst>
            </p:cNvPr>
            <p:cNvCxnSpPr/>
            <p:nvPr/>
          </p:nvCxnSpPr>
          <p:spPr>
            <a:xfrm>
              <a:off x="7248525" y="1484314"/>
              <a:ext cx="0" cy="158432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6" name="175 Conector recto">
              <a:extLst>
                <a:ext uri="{FF2B5EF4-FFF2-40B4-BE49-F238E27FC236}">
                  <a16:creationId xmlns:a16="http://schemas.microsoft.com/office/drawing/2014/main" id="{14A63049-D711-6844-B249-482CE9204863}"/>
                </a:ext>
              </a:extLst>
            </p:cNvPr>
            <p:cNvCxnSpPr/>
            <p:nvPr/>
          </p:nvCxnSpPr>
          <p:spPr>
            <a:xfrm>
              <a:off x="6888163" y="3213100"/>
              <a:ext cx="576262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7" name="196 Conector recto">
              <a:extLst>
                <a:ext uri="{FF2B5EF4-FFF2-40B4-BE49-F238E27FC236}">
                  <a16:creationId xmlns:a16="http://schemas.microsoft.com/office/drawing/2014/main" id="{9CF0B445-3060-7F45-D3C8-D13EEF7DBC83}"/>
                </a:ext>
              </a:extLst>
            </p:cNvPr>
            <p:cNvCxnSpPr/>
            <p:nvPr/>
          </p:nvCxnSpPr>
          <p:spPr>
            <a:xfrm>
              <a:off x="6888163" y="3068638"/>
              <a:ext cx="360362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8" name="57 Conector recto">
              <a:extLst>
                <a:ext uri="{FF2B5EF4-FFF2-40B4-BE49-F238E27FC236}">
                  <a16:creationId xmlns:a16="http://schemas.microsoft.com/office/drawing/2014/main" id="{8313FF36-0780-C7D6-382D-7D1F4D081B83}"/>
                </a:ext>
              </a:extLst>
            </p:cNvPr>
            <p:cNvCxnSpPr/>
            <p:nvPr/>
          </p:nvCxnSpPr>
          <p:spPr>
            <a:xfrm flipV="1">
              <a:off x="7464425" y="2781301"/>
              <a:ext cx="0" cy="2087563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61 Conector recto">
              <a:extLst>
                <a:ext uri="{FF2B5EF4-FFF2-40B4-BE49-F238E27FC236}">
                  <a16:creationId xmlns:a16="http://schemas.microsoft.com/office/drawing/2014/main" id="{DEB2DD2E-969F-0D14-3584-F53AC107975C}"/>
                </a:ext>
              </a:extLst>
            </p:cNvPr>
            <p:cNvCxnSpPr/>
            <p:nvPr/>
          </p:nvCxnSpPr>
          <p:spPr>
            <a:xfrm flipH="1">
              <a:off x="7464426" y="2781300"/>
              <a:ext cx="360363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0" name="62 Conector recto">
              <a:extLst>
                <a:ext uri="{FF2B5EF4-FFF2-40B4-BE49-F238E27FC236}">
                  <a16:creationId xmlns:a16="http://schemas.microsoft.com/office/drawing/2014/main" id="{101BBA9C-2033-8111-E7E6-55CA2AC17713}"/>
                </a:ext>
              </a:extLst>
            </p:cNvPr>
            <p:cNvCxnSpPr/>
            <p:nvPr/>
          </p:nvCxnSpPr>
          <p:spPr>
            <a:xfrm flipH="1">
              <a:off x="7464425" y="3662363"/>
              <a:ext cx="28733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65 Conector recto">
              <a:extLst>
                <a:ext uri="{FF2B5EF4-FFF2-40B4-BE49-F238E27FC236}">
                  <a16:creationId xmlns:a16="http://schemas.microsoft.com/office/drawing/2014/main" id="{55276417-73C5-63B7-48B2-E913A094BF00}"/>
                </a:ext>
              </a:extLst>
            </p:cNvPr>
            <p:cNvCxnSpPr/>
            <p:nvPr/>
          </p:nvCxnSpPr>
          <p:spPr>
            <a:xfrm flipH="1">
              <a:off x="7464425" y="4437063"/>
              <a:ext cx="28733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2" name="89 Conector recto">
              <a:extLst>
                <a:ext uri="{FF2B5EF4-FFF2-40B4-BE49-F238E27FC236}">
                  <a16:creationId xmlns:a16="http://schemas.microsoft.com/office/drawing/2014/main" id="{1C7FA64C-D032-E4C2-B7DA-631FFD983127}"/>
                </a:ext>
              </a:extLst>
            </p:cNvPr>
            <p:cNvCxnSpPr/>
            <p:nvPr/>
          </p:nvCxnSpPr>
          <p:spPr>
            <a:xfrm>
              <a:off x="4727575" y="2708276"/>
              <a:ext cx="0" cy="2233613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3" name="119 Conector recto">
              <a:extLst>
                <a:ext uri="{FF2B5EF4-FFF2-40B4-BE49-F238E27FC236}">
                  <a16:creationId xmlns:a16="http://schemas.microsoft.com/office/drawing/2014/main" id="{24D97D7B-E090-36E3-BBB9-F6C34D9D4766}"/>
                </a:ext>
              </a:extLst>
            </p:cNvPr>
            <p:cNvCxnSpPr/>
            <p:nvPr/>
          </p:nvCxnSpPr>
          <p:spPr>
            <a:xfrm>
              <a:off x="4727576" y="3141663"/>
              <a:ext cx="792163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140 Conector recto">
              <a:extLst>
                <a:ext uri="{FF2B5EF4-FFF2-40B4-BE49-F238E27FC236}">
                  <a16:creationId xmlns:a16="http://schemas.microsoft.com/office/drawing/2014/main" id="{80949015-5FE2-7B4C-03D4-5E98F7D88268}"/>
                </a:ext>
              </a:extLst>
            </p:cNvPr>
            <p:cNvCxnSpPr/>
            <p:nvPr/>
          </p:nvCxnSpPr>
          <p:spPr>
            <a:xfrm flipV="1">
              <a:off x="4800600" y="3213101"/>
              <a:ext cx="0" cy="180022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5" name="142 Conector recto">
              <a:extLst>
                <a:ext uri="{FF2B5EF4-FFF2-40B4-BE49-F238E27FC236}">
                  <a16:creationId xmlns:a16="http://schemas.microsoft.com/office/drawing/2014/main" id="{B54EF2AA-4DEC-BAB2-1DEA-44FE8E673896}"/>
                </a:ext>
              </a:extLst>
            </p:cNvPr>
            <p:cNvCxnSpPr/>
            <p:nvPr/>
          </p:nvCxnSpPr>
          <p:spPr>
            <a:xfrm>
              <a:off x="4800600" y="3213100"/>
              <a:ext cx="719138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152 Conector recto">
              <a:extLst>
                <a:ext uri="{FF2B5EF4-FFF2-40B4-BE49-F238E27FC236}">
                  <a16:creationId xmlns:a16="http://schemas.microsoft.com/office/drawing/2014/main" id="{B0556CB1-BC63-BBB7-E17E-59F9ECBA6E22}"/>
                </a:ext>
              </a:extLst>
            </p:cNvPr>
            <p:cNvCxnSpPr/>
            <p:nvPr/>
          </p:nvCxnSpPr>
          <p:spPr>
            <a:xfrm>
              <a:off x="4800600" y="2636838"/>
              <a:ext cx="0" cy="57626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7" name="Text Box 44">
              <a:extLst>
                <a:ext uri="{FF2B5EF4-FFF2-40B4-BE49-F238E27FC236}">
                  <a16:creationId xmlns:a16="http://schemas.microsoft.com/office/drawing/2014/main" id="{75197377-315B-0BBC-A088-1B797FAFA3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1314" y="981075"/>
              <a:ext cx="1368425" cy="54133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2800" b="1" dirty="0">
                  <a:solidFill>
                    <a:srgbClr val="000000"/>
                  </a:solidFill>
                </a:rPr>
                <a:t>CON</a:t>
              </a:r>
              <a:endParaRPr lang="es-ES" altLang="es-CL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508" name="Text Box 44">
              <a:extLst>
                <a:ext uri="{FF2B5EF4-FFF2-40B4-BE49-F238E27FC236}">
                  <a16:creationId xmlns:a16="http://schemas.microsoft.com/office/drawing/2014/main" id="{18E51155-86B2-CCAE-24DD-4504C18DED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5189" y="3162300"/>
              <a:ext cx="2232025" cy="55403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UNIDADES DE SUPERFICIE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s-ES_tradnl" altLang="es-CL" sz="1200">
                  <a:solidFill>
                    <a:srgbClr val="000000"/>
                  </a:solidFill>
                </a:rPr>
                <a:t>(Bombardeo - FAN)</a:t>
              </a:r>
              <a:endParaRPr lang="es-ES" altLang="es-CL" sz="1200">
                <a:solidFill>
                  <a:srgbClr val="000000"/>
                </a:solidFill>
              </a:endParaRPr>
            </a:p>
          </p:txBody>
        </p:sp>
        <p:sp>
          <p:nvSpPr>
            <p:cNvPr id="509" name="Text Box 44">
              <a:extLst>
                <a:ext uri="{FF2B5EF4-FFF2-40B4-BE49-F238E27FC236}">
                  <a16:creationId xmlns:a16="http://schemas.microsoft.com/office/drawing/2014/main" id="{E00DC1AE-07B7-AB6D-1BE3-D30D68FBDE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5189" y="2349500"/>
              <a:ext cx="2232025" cy="55403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FTA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s-ES_tradnl" altLang="es-CL" sz="1200">
                  <a:solidFill>
                    <a:srgbClr val="000000"/>
                  </a:solidFill>
                </a:rPr>
                <a:t>(LSDH Aldea)</a:t>
              </a:r>
              <a:endParaRPr lang="es-ES" altLang="es-CL" sz="1200">
                <a:solidFill>
                  <a:srgbClr val="000000"/>
                </a:solidFill>
              </a:endParaRPr>
            </a:p>
          </p:txBody>
        </p:sp>
        <p:sp>
          <p:nvSpPr>
            <p:cNvPr id="510" name="Text Box 44">
              <a:extLst>
                <a:ext uri="{FF2B5EF4-FFF2-40B4-BE49-F238E27FC236}">
                  <a16:creationId xmlns:a16="http://schemas.microsoft.com/office/drawing/2014/main" id="{1C06FB2D-6A89-9E77-9552-9E989DDCD1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5189" y="3954464"/>
              <a:ext cx="2232025" cy="554037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UNIDADES AERONAVALES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s-ES_tradnl" altLang="es-CL" sz="1200">
                  <a:solidFill>
                    <a:srgbClr val="000000"/>
                  </a:solidFill>
                </a:rPr>
                <a:t>(EAM y Transporte)</a:t>
              </a:r>
              <a:endParaRPr lang="es-ES" altLang="es-CL" sz="1200">
                <a:solidFill>
                  <a:srgbClr val="000000"/>
                </a:solidFill>
              </a:endParaRPr>
            </a:p>
          </p:txBody>
        </p:sp>
        <p:sp>
          <p:nvSpPr>
            <p:cNvPr id="511" name="Text Box 44">
              <a:extLst>
                <a:ext uri="{FF2B5EF4-FFF2-40B4-BE49-F238E27FC236}">
                  <a16:creationId xmlns:a16="http://schemas.microsoft.com/office/drawing/2014/main" id="{CE70E555-A052-2AEF-B568-8DE0C74CF1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5189" y="4724400"/>
              <a:ext cx="2232025" cy="55403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 dirty="0">
                  <a:solidFill>
                    <a:srgbClr val="000000"/>
                  </a:solidFill>
                </a:rPr>
                <a:t>CORVO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dirty="0">
                  <a:solidFill>
                    <a:srgbClr val="000000"/>
                  </a:solidFill>
                </a:rPr>
                <a:t>(</a:t>
              </a:r>
              <a:r>
                <a:rPr lang="es-ES_tradnl" altLang="es-CL" sz="1200" dirty="0" err="1">
                  <a:solidFill>
                    <a:srgbClr val="000000"/>
                  </a:solidFill>
                </a:rPr>
                <a:t>Utacos</a:t>
              </a:r>
              <a:r>
                <a:rPr lang="es-ES_tradnl" altLang="es-CL" sz="1200" dirty="0">
                  <a:solidFill>
                    <a:srgbClr val="000000"/>
                  </a:solidFill>
                </a:rPr>
                <a:t>-UBC)</a:t>
              </a:r>
              <a:endParaRPr lang="es-ES" altLang="es-CL" sz="1200" dirty="0">
                <a:solidFill>
                  <a:srgbClr val="000000"/>
                </a:solidFill>
              </a:endParaRPr>
            </a:p>
          </p:txBody>
        </p:sp>
        <p:sp>
          <p:nvSpPr>
            <p:cNvPr id="512" name="Line 3">
              <a:extLst>
                <a:ext uri="{FF2B5EF4-FFF2-40B4-BE49-F238E27FC236}">
                  <a16:creationId xmlns:a16="http://schemas.microsoft.com/office/drawing/2014/main" id="{84CDEEA9-1DF6-9662-F117-8E62A8DD0C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11900" y="1484313"/>
              <a:ext cx="129698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513" name="Text Box 44">
              <a:extLst>
                <a:ext uri="{FF2B5EF4-FFF2-40B4-BE49-F238E27FC236}">
                  <a16:creationId xmlns:a16="http://schemas.microsoft.com/office/drawing/2014/main" id="{D80EE26A-86AE-7498-0A8D-5C05B0EACA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9739" y="2909889"/>
              <a:ext cx="1368425" cy="663575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3600" b="1">
                  <a:solidFill>
                    <a:srgbClr val="000000"/>
                  </a:solidFill>
                </a:rPr>
                <a:t>BAE</a:t>
              </a:r>
              <a:endParaRPr lang="es-ES" altLang="es-CL" sz="3600" b="1">
                <a:solidFill>
                  <a:srgbClr val="000000"/>
                </a:solidFill>
              </a:endParaRPr>
            </a:p>
          </p:txBody>
        </p:sp>
        <p:sp>
          <p:nvSpPr>
            <p:cNvPr id="514" name="Text Box 44">
              <a:extLst>
                <a:ext uri="{FF2B5EF4-FFF2-40B4-BE49-F238E27FC236}">
                  <a16:creationId xmlns:a16="http://schemas.microsoft.com/office/drawing/2014/main" id="{33531C9D-B671-7678-16BC-674C7CAF68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88163" y="981075"/>
              <a:ext cx="1727200" cy="52228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2800" b="1">
                  <a:solidFill>
                    <a:srgbClr val="000000"/>
                  </a:solidFill>
                </a:rPr>
                <a:t>CCN </a:t>
              </a:r>
              <a:endParaRPr lang="es-ES" altLang="es-CL" sz="2800" b="1">
                <a:solidFill>
                  <a:srgbClr val="000000"/>
                </a:solidFill>
              </a:endParaRPr>
            </a:p>
          </p:txBody>
        </p:sp>
        <p:sp>
          <p:nvSpPr>
            <p:cNvPr id="515" name="Text Box 44">
              <a:extLst>
                <a:ext uri="{FF2B5EF4-FFF2-40B4-BE49-F238E27FC236}">
                  <a16:creationId xmlns:a16="http://schemas.microsoft.com/office/drawing/2014/main" id="{79271CE1-3670-D99C-27E1-75C09D3484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1764" y="2349500"/>
              <a:ext cx="2376487" cy="55403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OMT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s-ES" altLang="es-CL" sz="1200">
                  <a:solidFill>
                    <a:srgbClr val="000000"/>
                  </a:solidFill>
                </a:rPr>
                <a:t>Brig. Acorazadas I y II</a:t>
              </a:r>
            </a:p>
          </p:txBody>
        </p:sp>
        <p:sp>
          <p:nvSpPr>
            <p:cNvPr id="516" name="Text Box 44">
              <a:extLst>
                <a:ext uri="{FF2B5EF4-FFF2-40B4-BE49-F238E27FC236}">
                  <a16:creationId xmlns:a16="http://schemas.microsoft.com/office/drawing/2014/main" id="{0BCEFAED-EB49-0A09-1805-DB7FB53567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1764" y="3141664"/>
              <a:ext cx="2376487" cy="554037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OMA</a:t>
              </a:r>
              <a:endParaRPr lang="es-ES" altLang="es-CL" sz="1200" b="1">
                <a:solidFill>
                  <a:srgbClr val="000000"/>
                </a:solidFill>
              </a:endParaRPr>
            </a:p>
            <a:p>
              <a:pPr eaLnBrk="1" hangingPunct="1">
                <a:spcBef>
                  <a:spcPct val="50000"/>
                </a:spcBef>
              </a:pPr>
              <a:r>
                <a:rPr lang="es-ES" altLang="es-CL" sz="1200">
                  <a:solidFill>
                    <a:srgbClr val="000000"/>
                  </a:solidFill>
                </a:rPr>
                <a:t>Unidades Apoyo Aéreo Estrecho</a:t>
              </a:r>
            </a:p>
          </p:txBody>
        </p:sp>
        <p:sp>
          <p:nvSpPr>
            <p:cNvPr id="517" name="Text Box 44">
              <a:extLst>
                <a:ext uri="{FF2B5EF4-FFF2-40B4-BE49-F238E27FC236}">
                  <a16:creationId xmlns:a16="http://schemas.microsoft.com/office/drawing/2014/main" id="{18A57341-6554-3FF2-8ABA-230E412E23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1764" y="3954464"/>
              <a:ext cx="2376487" cy="554037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OMOE</a:t>
              </a:r>
            </a:p>
            <a:p>
              <a:pPr eaLnBrk="1" hangingPunct="1">
                <a:spcBef>
                  <a:spcPct val="50000"/>
                </a:spcBef>
              </a:pPr>
              <a:endParaRPr lang="es-ES" altLang="es-CL" sz="1200">
                <a:solidFill>
                  <a:srgbClr val="000000"/>
                </a:solidFill>
              </a:endParaRPr>
            </a:p>
          </p:txBody>
        </p:sp>
        <p:sp>
          <p:nvSpPr>
            <p:cNvPr id="518" name="Text Box 44">
              <a:extLst>
                <a:ext uri="{FF2B5EF4-FFF2-40B4-BE49-F238E27FC236}">
                  <a16:creationId xmlns:a16="http://schemas.microsoft.com/office/drawing/2014/main" id="{D02E6771-85FF-6728-0FC6-8A02A8C93C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1764" y="4746625"/>
              <a:ext cx="2376487" cy="55403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ES_tradnl" altLang="es-CL" sz="1200" b="1">
                  <a:solidFill>
                    <a:srgbClr val="000000"/>
                  </a:solidFill>
                </a:rPr>
                <a:t>OMN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s-ES_tradnl" altLang="es-CL" sz="1200">
                  <a:solidFill>
                    <a:srgbClr val="000000"/>
                  </a:solidFill>
                </a:rPr>
                <a:t>(Bombardeo – FAN)</a:t>
              </a:r>
              <a:endParaRPr lang="es-ES" altLang="es-CL" sz="1200">
                <a:solidFill>
                  <a:srgbClr val="000000"/>
                </a:solidFill>
              </a:endParaRPr>
            </a:p>
          </p:txBody>
        </p:sp>
        <p:cxnSp>
          <p:nvCxnSpPr>
            <p:cNvPr id="519" name="78 Conector recto">
              <a:extLst>
                <a:ext uri="{FF2B5EF4-FFF2-40B4-BE49-F238E27FC236}">
                  <a16:creationId xmlns:a16="http://schemas.microsoft.com/office/drawing/2014/main" id="{20DE467B-94AB-8853-1B70-932AA65F3FDF}"/>
                </a:ext>
              </a:extLst>
            </p:cNvPr>
            <p:cNvCxnSpPr/>
            <p:nvPr/>
          </p:nvCxnSpPr>
          <p:spPr>
            <a:xfrm flipH="1">
              <a:off x="7464425" y="4868863"/>
              <a:ext cx="28733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93 Conector recto">
              <a:extLst>
                <a:ext uri="{FF2B5EF4-FFF2-40B4-BE49-F238E27FC236}">
                  <a16:creationId xmlns:a16="http://schemas.microsoft.com/office/drawing/2014/main" id="{C66EC836-414F-9B2D-35BD-62BB9F83CBC1}"/>
                </a:ext>
              </a:extLst>
            </p:cNvPr>
            <p:cNvCxnSpPr/>
            <p:nvPr/>
          </p:nvCxnSpPr>
          <p:spPr>
            <a:xfrm>
              <a:off x="1847851" y="5805488"/>
              <a:ext cx="576263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1" name="29 CuadroTexto">
              <a:extLst>
                <a:ext uri="{FF2B5EF4-FFF2-40B4-BE49-F238E27FC236}">
                  <a16:creationId xmlns:a16="http://schemas.microsoft.com/office/drawing/2014/main" id="{1F2334FE-4FF3-4427-6FDA-DD472F7AD3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5551" y="5641976"/>
              <a:ext cx="60483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altLang="es-CL" sz="1400">
                  <a:solidFill>
                    <a:srgbClr val="000000"/>
                  </a:solidFill>
                </a:rPr>
                <a:t> Enlace naval de larga distancia UHF, HF y SATCOM</a:t>
              </a:r>
            </a:p>
          </p:txBody>
        </p:sp>
        <p:sp>
          <p:nvSpPr>
            <p:cNvPr id="522" name="29 CuadroTexto">
              <a:extLst>
                <a:ext uri="{FF2B5EF4-FFF2-40B4-BE49-F238E27FC236}">
                  <a16:creationId xmlns:a16="http://schemas.microsoft.com/office/drawing/2014/main" id="{D6F20C0E-2D1E-6FA4-D599-37C212998D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5551" y="6218239"/>
              <a:ext cx="6048375" cy="30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altLang="es-CL" sz="1400">
                  <a:solidFill>
                    <a:srgbClr val="000000"/>
                  </a:solidFill>
                </a:rPr>
                <a:t> Enlace conjunto de larga distancia SATCOM</a:t>
              </a:r>
            </a:p>
          </p:txBody>
        </p:sp>
        <p:cxnSp>
          <p:nvCxnSpPr>
            <p:cNvPr id="523" name="97 Conector recto">
              <a:extLst>
                <a:ext uri="{FF2B5EF4-FFF2-40B4-BE49-F238E27FC236}">
                  <a16:creationId xmlns:a16="http://schemas.microsoft.com/office/drawing/2014/main" id="{F1670853-A09F-A362-477D-B3573A7B2519}"/>
                </a:ext>
              </a:extLst>
            </p:cNvPr>
            <p:cNvCxnSpPr/>
            <p:nvPr/>
          </p:nvCxnSpPr>
          <p:spPr bwMode="auto">
            <a:xfrm>
              <a:off x="1847851" y="6381750"/>
              <a:ext cx="576263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99 Conector recto">
              <a:extLst>
                <a:ext uri="{FF2B5EF4-FFF2-40B4-BE49-F238E27FC236}">
                  <a16:creationId xmlns:a16="http://schemas.microsoft.com/office/drawing/2014/main" id="{D266154A-ACCB-F14C-7A5B-56A4CAA90748}"/>
                </a:ext>
              </a:extLst>
            </p:cNvPr>
            <p:cNvCxnSpPr/>
            <p:nvPr/>
          </p:nvCxnSpPr>
          <p:spPr>
            <a:xfrm>
              <a:off x="1847851" y="6092825"/>
              <a:ext cx="574675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5" name="29 CuadroTexto">
              <a:extLst>
                <a:ext uri="{FF2B5EF4-FFF2-40B4-BE49-F238E27FC236}">
                  <a16:creationId xmlns:a16="http://schemas.microsoft.com/office/drawing/2014/main" id="{D3DD2070-C243-3139-C5B2-D91BEF3B34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5551" y="5930900"/>
              <a:ext cx="6048375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altLang="es-CL" sz="1400">
                  <a:solidFill>
                    <a:srgbClr val="000000"/>
                  </a:solidFill>
                </a:rPr>
                <a:t> Enlace naval de corta distancia VHF/UHF</a:t>
              </a:r>
            </a:p>
            <a:p>
              <a:pPr eaLnBrk="1" hangingPunct="1"/>
              <a:endParaRPr lang="es-ES" altLang="es-CL" sz="1400">
                <a:solidFill>
                  <a:srgbClr val="000000"/>
                </a:solidFill>
              </a:endParaRPr>
            </a:p>
          </p:txBody>
        </p:sp>
        <p:cxnSp>
          <p:nvCxnSpPr>
            <p:cNvPr id="526" name="102 Conector recto">
              <a:extLst>
                <a:ext uri="{FF2B5EF4-FFF2-40B4-BE49-F238E27FC236}">
                  <a16:creationId xmlns:a16="http://schemas.microsoft.com/office/drawing/2014/main" id="{10C74C1A-F000-7D2B-29F8-7E5C651DC727}"/>
                </a:ext>
              </a:extLst>
            </p:cNvPr>
            <p:cNvCxnSpPr/>
            <p:nvPr/>
          </p:nvCxnSpPr>
          <p:spPr bwMode="auto">
            <a:xfrm>
              <a:off x="1847851" y="6669088"/>
              <a:ext cx="576263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7" name="29 CuadroTexto">
              <a:extLst>
                <a:ext uri="{FF2B5EF4-FFF2-40B4-BE49-F238E27FC236}">
                  <a16:creationId xmlns:a16="http://schemas.microsoft.com/office/drawing/2014/main" id="{E9912A74-A625-FE26-658E-B230BF2893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5551" y="6505576"/>
              <a:ext cx="60483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altLang="es-CL" sz="1400">
                  <a:solidFill>
                    <a:srgbClr val="000000"/>
                  </a:solidFill>
                </a:rPr>
                <a:t> Enlace conjunto de corta distancia VHF-UHF</a:t>
              </a:r>
            </a:p>
          </p:txBody>
        </p:sp>
        <p:cxnSp>
          <p:nvCxnSpPr>
            <p:cNvPr id="528" name="118 Conector recto">
              <a:extLst>
                <a:ext uri="{FF2B5EF4-FFF2-40B4-BE49-F238E27FC236}">
                  <a16:creationId xmlns:a16="http://schemas.microsoft.com/office/drawing/2014/main" id="{3825FDFC-12A0-779E-5DC4-17E47582B41E}"/>
                </a:ext>
              </a:extLst>
            </p:cNvPr>
            <p:cNvCxnSpPr/>
            <p:nvPr/>
          </p:nvCxnSpPr>
          <p:spPr>
            <a:xfrm>
              <a:off x="10128251" y="3429000"/>
              <a:ext cx="288925" cy="0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9" name="Título 1">
            <a:extLst>
              <a:ext uri="{FF2B5EF4-FFF2-40B4-BE49-F238E27FC236}">
                <a16:creationId xmlns:a16="http://schemas.microsoft.com/office/drawing/2014/main" id="{BCFB1B5D-75A6-5612-C833-BD9B372E2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39" y="-257935"/>
            <a:ext cx="10515600" cy="1325563"/>
          </a:xfrm>
        </p:spPr>
        <p:txBody>
          <a:bodyPr/>
          <a:lstStyle/>
          <a:p>
            <a:pPr algn="ctr"/>
            <a:r>
              <a:rPr lang="es-ES" b="1" dirty="0"/>
              <a:t>SISTEMA DE TRANSMISIÓN DE INFORMACIÓN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21856426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2290</TotalTime>
  <Words>341</Words>
  <Application>Microsoft Office PowerPoint</Application>
  <PresentationFormat>Panorámica</PresentationFormat>
  <Paragraphs>54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Arial Black</vt:lpstr>
      <vt:lpstr>Calibri</vt:lpstr>
      <vt:lpstr>Calibri Light</vt:lpstr>
      <vt:lpstr>Times New Roman</vt:lpstr>
      <vt:lpstr>Tema de Office</vt:lpstr>
      <vt:lpstr>“COMUNICACIONES DE COMBATE”</vt:lpstr>
      <vt:lpstr>“COMUNICACIONES”</vt:lpstr>
      <vt:lpstr>SISTEMA DE TRANSMISIÓN DE INFORMACIÓN</vt:lpstr>
      <vt:lpstr>SISTEMA DE TRANSMISIÓN DE INFORMACIÓN</vt:lpstr>
      <vt:lpstr>SISTEMA DE TRANSMISIÓN DE INFORMACIÓN</vt:lpstr>
      <vt:lpstr>SISTEMA DE TRANSMISIÓN DE INFORMACIÓN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U.T. 1  “DEFINICIONES GENERALES”</dc:title>
  <dc:creator>Juan Carlos Uribe Aranda</dc:creator>
  <cp:lastModifiedBy>Javier Reinike Larrain</cp:lastModifiedBy>
  <cp:revision>102</cp:revision>
  <dcterms:created xsi:type="dcterms:W3CDTF">2020-06-15T15:57:52Z</dcterms:created>
  <dcterms:modified xsi:type="dcterms:W3CDTF">2022-10-14T02:38:34Z</dcterms:modified>
</cp:coreProperties>
</file>