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424" r:id="rId2"/>
    <p:sldId id="425" r:id="rId3"/>
    <p:sldId id="543" r:id="rId4"/>
    <p:sldId id="461" r:id="rId5"/>
    <p:sldId id="426" r:id="rId6"/>
    <p:sldId id="503" r:id="rId7"/>
    <p:sldId id="504" r:id="rId8"/>
    <p:sldId id="505" r:id="rId9"/>
    <p:sldId id="506" r:id="rId10"/>
    <p:sldId id="507" r:id="rId11"/>
    <p:sldId id="508" r:id="rId12"/>
    <p:sldId id="509" r:id="rId13"/>
    <p:sldId id="510" r:id="rId14"/>
    <p:sldId id="511" r:id="rId15"/>
    <p:sldId id="512" r:id="rId16"/>
    <p:sldId id="513" r:id="rId17"/>
    <p:sldId id="515" r:id="rId18"/>
    <p:sldId id="516" r:id="rId19"/>
    <p:sldId id="518" r:id="rId20"/>
    <p:sldId id="517" r:id="rId21"/>
    <p:sldId id="540" r:id="rId22"/>
    <p:sldId id="519" r:id="rId23"/>
    <p:sldId id="541" r:id="rId24"/>
    <p:sldId id="520" r:id="rId25"/>
    <p:sldId id="521" r:id="rId26"/>
    <p:sldId id="542" r:id="rId27"/>
    <p:sldId id="523" r:id="rId28"/>
    <p:sldId id="524" r:id="rId29"/>
    <p:sldId id="525" r:id="rId30"/>
    <p:sldId id="526" r:id="rId31"/>
    <p:sldId id="527" r:id="rId32"/>
    <p:sldId id="528" r:id="rId33"/>
    <p:sldId id="529" r:id="rId34"/>
    <p:sldId id="530" r:id="rId35"/>
    <p:sldId id="531" r:id="rId36"/>
    <p:sldId id="532" r:id="rId37"/>
    <p:sldId id="533" r:id="rId38"/>
    <p:sldId id="534" r:id="rId39"/>
    <p:sldId id="535" r:id="rId40"/>
    <p:sldId id="536" r:id="rId41"/>
    <p:sldId id="537" r:id="rId42"/>
    <p:sldId id="538" r:id="rId43"/>
    <p:sldId id="539" r:id="rId44"/>
    <p:sldId id="431"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OPS S-2" initials="CS"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272E87"/>
    <a:srgbClr val="9FF4B7"/>
    <a:srgbClr val="8DD6F7"/>
    <a:srgbClr val="EFE74E"/>
    <a:srgbClr val="E958E9"/>
    <a:srgbClr val="EE8285"/>
    <a:srgbClr val="00B050"/>
    <a:srgbClr val="282F88"/>
    <a:srgbClr val="F2F2F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Estilo medio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D7AC3CCA-C797-4891-BE02-D94E43425B78}" styleName="Estilo medio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69CF1AB2-1976-4502-BF36-3FF5EA218861}" styleName="Estilo medio 4 - Énfasis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0505E3EF-67EA-436B-97B2-0124C06EBD24}" styleName="Estilo medio 4 - Énfasis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22838BEF-8BB2-4498-84A7-C5851F593DF1}" styleName="Estilo medio 4 - Énfasis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9D7B26C5-4107-4FEC-AEDC-1716B250A1EF}" styleName="Estilo claro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2D5ABB26-0587-4C30-8999-92F81FD0307C}" styleName="Sin estilo ni cuadrícula">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Sin estilo, cuadrícula de la tabla">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250" autoAdjust="0"/>
    <p:restoredTop sz="95033" autoAdjust="0"/>
  </p:normalViewPr>
  <p:slideViewPr>
    <p:cSldViewPr snapToGrid="0">
      <p:cViewPr varScale="1">
        <p:scale>
          <a:sx n="115" d="100"/>
          <a:sy n="115" d="100"/>
        </p:scale>
        <p:origin x="360" y="120"/>
      </p:cViewPr>
      <p:guideLst/>
    </p:cSldViewPr>
  </p:slideViewPr>
  <p:notesTextViewPr>
    <p:cViewPr>
      <p:scale>
        <a:sx n="215" d="100"/>
        <a:sy n="215"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commentAuthors" Target="commentAuthors.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06978BB-6475-4785-99B2-6718BA78468F}" type="datetimeFigureOut">
              <a:rPr lang="en-US" smtClean="0"/>
              <a:t>10/6/2025</a:t>
            </a:fld>
            <a:endParaRPr lang="en-US"/>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8887431-D09C-4921-8093-01F4B289B87D}" type="slidenum">
              <a:rPr lang="en-US" smtClean="0"/>
              <a:t>‹Nº›</a:t>
            </a:fld>
            <a:endParaRPr lang="en-US"/>
          </a:p>
        </p:txBody>
      </p:sp>
    </p:spTree>
    <p:extLst>
      <p:ext uri="{BB962C8B-B14F-4D97-AF65-F5344CB8AC3E}">
        <p14:creationId xmlns:p14="http://schemas.microsoft.com/office/powerpoint/2010/main" val="15030371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MX" dirty="0"/>
              <a:t>Diferencias</a:t>
            </a:r>
            <a:r>
              <a:rPr lang="es-MX" baseline="0" dirty="0"/>
              <a:t> con las comunicaciones civiles. Que se persigue.</a:t>
            </a:r>
            <a:endParaRPr lang="es-CL" dirty="0"/>
          </a:p>
        </p:txBody>
      </p:sp>
      <p:sp>
        <p:nvSpPr>
          <p:cNvPr id="4" name="Marcador de número de diapositiva 3"/>
          <p:cNvSpPr>
            <a:spLocks noGrp="1"/>
          </p:cNvSpPr>
          <p:nvPr>
            <p:ph type="sldNum" sz="quarter" idx="10"/>
          </p:nvPr>
        </p:nvSpPr>
        <p:spPr/>
        <p:txBody>
          <a:bodyPr/>
          <a:lstStyle/>
          <a:p>
            <a:fld id="{F8887431-D09C-4921-8093-01F4B289B87D}" type="slidenum">
              <a:rPr lang="en-US" smtClean="0"/>
              <a:t>5</a:t>
            </a:fld>
            <a:endParaRPr lang="en-US"/>
          </a:p>
        </p:txBody>
      </p:sp>
    </p:spTree>
    <p:extLst>
      <p:ext uri="{BB962C8B-B14F-4D97-AF65-F5344CB8AC3E}">
        <p14:creationId xmlns:p14="http://schemas.microsoft.com/office/powerpoint/2010/main" val="36771323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MX" dirty="0"/>
              <a:t>Diferencias</a:t>
            </a:r>
            <a:r>
              <a:rPr lang="es-MX" baseline="0" dirty="0"/>
              <a:t> con las comunicaciones civiles. Que se persigue.</a:t>
            </a:r>
            <a:endParaRPr lang="es-CL" dirty="0"/>
          </a:p>
        </p:txBody>
      </p:sp>
      <p:sp>
        <p:nvSpPr>
          <p:cNvPr id="4" name="Marcador de número de diapositiva 3"/>
          <p:cNvSpPr>
            <a:spLocks noGrp="1"/>
          </p:cNvSpPr>
          <p:nvPr>
            <p:ph type="sldNum" sz="quarter" idx="10"/>
          </p:nvPr>
        </p:nvSpPr>
        <p:spPr/>
        <p:txBody>
          <a:bodyPr/>
          <a:lstStyle/>
          <a:p>
            <a:fld id="{F8887431-D09C-4921-8093-01F4B289B87D}" type="slidenum">
              <a:rPr lang="en-US" smtClean="0"/>
              <a:t>6</a:t>
            </a:fld>
            <a:endParaRPr lang="en-US"/>
          </a:p>
        </p:txBody>
      </p:sp>
    </p:spTree>
    <p:extLst>
      <p:ext uri="{BB962C8B-B14F-4D97-AF65-F5344CB8AC3E}">
        <p14:creationId xmlns:p14="http://schemas.microsoft.com/office/powerpoint/2010/main" val="42713981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MX" dirty="0"/>
              <a:t>Diferencias</a:t>
            </a:r>
            <a:r>
              <a:rPr lang="es-MX" baseline="0" dirty="0"/>
              <a:t> con las comunicaciones civiles. Que se persigue.</a:t>
            </a:r>
            <a:endParaRPr lang="es-CL" dirty="0"/>
          </a:p>
        </p:txBody>
      </p:sp>
      <p:sp>
        <p:nvSpPr>
          <p:cNvPr id="4" name="Marcador de número de diapositiva 3"/>
          <p:cNvSpPr>
            <a:spLocks noGrp="1"/>
          </p:cNvSpPr>
          <p:nvPr>
            <p:ph type="sldNum" sz="quarter" idx="10"/>
          </p:nvPr>
        </p:nvSpPr>
        <p:spPr/>
        <p:txBody>
          <a:bodyPr/>
          <a:lstStyle/>
          <a:p>
            <a:fld id="{F8887431-D09C-4921-8093-01F4B289B87D}" type="slidenum">
              <a:rPr lang="en-US" smtClean="0"/>
              <a:t>7</a:t>
            </a:fld>
            <a:endParaRPr lang="en-US"/>
          </a:p>
        </p:txBody>
      </p:sp>
    </p:spTree>
    <p:extLst>
      <p:ext uri="{BB962C8B-B14F-4D97-AF65-F5344CB8AC3E}">
        <p14:creationId xmlns:p14="http://schemas.microsoft.com/office/powerpoint/2010/main" val="17461415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MX" dirty="0"/>
              <a:t>Diferencias</a:t>
            </a:r>
            <a:r>
              <a:rPr lang="es-MX" baseline="0" dirty="0"/>
              <a:t> con las comunicaciones civiles. Que se persigue.</a:t>
            </a:r>
            <a:endParaRPr lang="es-CL" dirty="0"/>
          </a:p>
        </p:txBody>
      </p:sp>
      <p:sp>
        <p:nvSpPr>
          <p:cNvPr id="4" name="Marcador de número de diapositiva 3"/>
          <p:cNvSpPr>
            <a:spLocks noGrp="1"/>
          </p:cNvSpPr>
          <p:nvPr>
            <p:ph type="sldNum" sz="quarter" idx="10"/>
          </p:nvPr>
        </p:nvSpPr>
        <p:spPr/>
        <p:txBody>
          <a:bodyPr/>
          <a:lstStyle/>
          <a:p>
            <a:fld id="{F8887431-D09C-4921-8093-01F4B289B87D}" type="slidenum">
              <a:rPr lang="en-US" smtClean="0"/>
              <a:t>8</a:t>
            </a:fld>
            <a:endParaRPr lang="en-US"/>
          </a:p>
        </p:txBody>
      </p:sp>
    </p:spTree>
    <p:extLst>
      <p:ext uri="{BB962C8B-B14F-4D97-AF65-F5344CB8AC3E}">
        <p14:creationId xmlns:p14="http://schemas.microsoft.com/office/powerpoint/2010/main" val="17810483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10"/>
          </p:nvPr>
        </p:nvSpPr>
        <p:spPr/>
        <p:txBody>
          <a:bodyPr/>
          <a:lstStyle/>
          <a:p>
            <a:fld id="{F8887431-D09C-4921-8093-01F4B289B87D}" type="slidenum">
              <a:rPr lang="en-US" smtClean="0"/>
              <a:t>9</a:t>
            </a:fld>
            <a:endParaRPr lang="en-US"/>
          </a:p>
        </p:txBody>
      </p:sp>
    </p:spTree>
    <p:extLst>
      <p:ext uri="{BB962C8B-B14F-4D97-AF65-F5344CB8AC3E}">
        <p14:creationId xmlns:p14="http://schemas.microsoft.com/office/powerpoint/2010/main" val="17132553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MX" dirty="0"/>
              <a:t>Diferencias</a:t>
            </a:r>
            <a:r>
              <a:rPr lang="es-MX" baseline="0" dirty="0"/>
              <a:t> con las comunicaciones civiles. Que se persigue.</a:t>
            </a:r>
            <a:endParaRPr lang="es-CL" dirty="0"/>
          </a:p>
        </p:txBody>
      </p:sp>
      <p:sp>
        <p:nvSpPr>
          <p:cNvPr id="4" name="Marcador de número de diapositiva 3"/>
          <p:cNvSpPr>
            <a:spLocks noGrp="1"/>
          </p:cNvSpPr>
          <p:nvPr>
            <p:ph type="sldNum" sz="quarter" idx="10"/>
          </p:nvPr>
        </p:nvSpPr>
        <p:spPr/>
        <p:txBody>
          <a:bodyPr/>
          <a:lstStyle/>
          <a:p>
            <a:fld id="{F8887431-D09C-4921-8093-01F4B289B87D}" type="slidenum">
              <a:rPr lang="en-US" smtClean="0"/>
              <a:t>10</a:t>
            </a:fld>
            <a:endParaRPr lang="en-US"/>
          </a:p>
        </p:txBody>
      </p:sp>
    </p:spTree>
    <p:extLst>
      <p:ext uri="{BB962C8B-B14F-4D97-AF65-F5344CB8AC3E}">
        <p14:creationId xmlns:p14="http://schemas.microsoft.com/office/powerpoint/2010/main" val="37170958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MX" dirty="0"/>
              <a:t>Diferencias</a:t>
            </a:r>
            <a:r>
              <a:rPr lang="es-MX" baseline="0" dirty="0"/>
              <a:t> con las comunicaciones civiles. Que se persigue.</a:t>
            </a:r>
            <a:endParaRPr lang="es-CL" dirty="0"/>
          </a:p>
        </p:txBody>
      </p:sp>
      <p:sp>
        <p:nvSpPr>
          <p:cNvPr id="4" name="Marcador de número de diapositiva 3"/>
          <p:cNvSpPr>
            <a:spLocks noGrp="1"/>
          </p:cNvSpPr>
          <p:nvPr>
            <p:ph type="sldNum" sz="quarter" idx="10"/>
          </p:nvPr>
        </p:nvSpPr>
        <p:spPr/>
        <p:txBody>
          <a:bodyPr/>
          <a:lstStyle/>
          <a:p>
            <a:fld id="{F8887431-D09C-4921-8093-01F4B289B87D}" type="slidenum">
              <a:rPr lang="en-US" smtClean="0"/>
              <a:t>11</a:t>
            </a:fld>
            <a:endParaRPr lang="en-US"/>
          </a:p>
        </p:txBody>
      </p:sp>
    </p:spTree>
    <p:extLst>
      <p:ext uri="{BB962C8B-B14F-4D97-AF65-F5344CB8AC3E}">
        <p14:creationId xmlns:p14="http://schemas.microsoft.com/office/powerpoint/2010/main" val="17961324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MX" dirty="0"/>
              <a:t>Diferencias</a:t>
            </a:r>
            <a:r>
              <a:rPr lang="es-MX" baseline="0" dirty="0"/>
              <a:t> con las comunicaciones civiles. Que se persigue.</a:t>
            </a:r>
            <a:endParaRPr lang="es-CL" dirty="0"/>
          </a:p>
        </p:txBody>
      </p:sp>
      <p:sp>
        <p:nvSpPr>
          <p:cNvPr id="4" name="Marcador de número de diapositiva 3"/>
          <p:cNvSpPr>
            <a:spLocks noGrp="1"/>
          </p:cNvSpPr>
          <p:nvPr>
            <p:ph type="sldNum" sz="quarter" idx="10"/>
          </p:nvPr>
        </p:nvSpPr>
        <p:spPr/>
        <p:txBody>
          <a:bodyPr/>
          <a:lstStyle/>
          <a:p>
            <a:fld id="{F8887431-D09C-4921-8093-01F4B289B87D}" type="slidenum">
              <a:rPr lang="en-US" smtClean="0"/>
              <a:t>12</a:t>
            </a:fld>
            <a:endParaRPr lang="en-US"/>
          </a:p>
        </p:txBody>
      </p:sp>
    </p:spTree>
    <p:extLst>
      <p:ext uri="{BB962C8B-B14F-4D97-AF65-F5344CB8AC3E}">
        <p14:creationId xmlns:p14="http://schemas.microsoft.com/office/powerpoint/2010/main" val="38108625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MX" dirty="0"/>
              <a:t>Diferencias</a:t>
            </a:r>
            <a:r>
              <a:rPr lang="es-MX" baseline="0" dirty="0"/>
              <a:t> con las comunicaciones civiles. Que se persigue.</a:t>
            </a:r>
            <a:endParaRPr lang="es-CL" dirty="0"/>
          </a:p>
        </p:txBody>
      </p:sp>
      <p:sp>
        <p:nvSpPr>
          <p:cNvPr id="4" name="Marcador de número de diapositiva 3"/>
          <p:cNvSpPr>
            <a:spLocks noGrp="1"/>
          </p:cNvSpPr>
          <p:nvPr>
            <p:ph type="sldNum" sz="quarter" idx="10"/>
          </p:nvPr>
        </p:nvSpPr>
        <p:spPr/>
        <p:txBody>
          <a:bodyPr/>
          <a:lstStyle/>
          <a:p>
            <a:fld id="{F8887431-D09C-4921-8093-01F4B289B87D}" type="slidenum">
              <a:rPr lang="en-US" smtClean="0"/>
              <a:t>13</a:t>
            </a:fld>
            <a:endParaRPr lang="en-US"/>
          </a:p>
        </p:txBody>
      </p:sp>
    </p:spTree>
    <p:extLst>
      <p:ext uri="{BB962C8B-B14F-4D97-AF65-F5344CB8AC3E}">
        <p14:creationId xmlns:p14="http://schemas.microsoft.com/office/powerpoint/2010/main" val="6519794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MX" dirty="0"/>
              <a:t>Diferencias</a:t>
            </a:r>
            <a:r>
              <a:rPr lang="es-MX" baseline="0" dirty="0"/>
              <a:t> con las comunicaciones civiles. Que se persigue.</a:t>
            </a:r>
            <a:endParaRPr lang="es-CL" dirty="0"/>
          </a:p>
        </p:txBody>
      </p:sp>
      <p:sp>
        <p:nvSpPr>
          <p:cNvPr id="4" name="Marcador de número de diapositiva 3"/>
          <p:cNvSpPr>
            <a:spLocks noGrp="1"/>
          </p:cNvSpPr>
          <p:nvPr>
            <p:ph type="sldNum" sz="quarter" idx="10"/>
          </p:nvPr>
        </p:nvSpPr>
        <p:spPr/>
        <p:txBody>
          <a:bodyPr/>
          <a:lstStyle/>
          <a:p>
            <a:fld id="{F8887431-D09C-4921-8093-01F4B289B87D}" type="slidenum">
              <a:rPr lang="en-US" smtClean="0"/>
              <a:t>14</a:t>
            </a:fld>
            <a:endParaRPr lang="en-US"/>
          </a:p>
        </p:txBody>
      </p:sp>
    </p:spTree>
    <p:extLst>
      <p:ext uri="{BB962C8B-B14F-4D97-AF65-F5344CB8AC3E}">
        <p14:creationId xmlns:p14="http://schemas.microsoft.com/office/powerpoint/2010/main" val="372603305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MX" dirty="0"/>
              <a:t>Diferencias</a:t>
            </a:r>
            <a:r>
              <a:rPr lang="es-MX" baseline="0" dirty="0"/>
              <a:t> con las comunicaciones civiles. Que se persigue.</a:t>
            </a:r>
            <a:endParaRPr lang="es-CL" dirty="0"/>
          </a:p>
        </p:txBody>
      </p:sp>
      <p:sp>
        <p:nvSpPr>
          <p:cNvPr id="4" name="Marcador de número de diapositiva 3"/>
          <p:cNvSpPr>
            <a:spLocks noGrp="1"/>
          </p:cNvSpPr>
          <p:nvPr>
            <p:ph type="sldNum" sz="quarter" idx="10"/>
          </p:nvPr>
        </p:nvSpPr>
        <p:spPr/>
        <p:txBody>
          <a:bodyPr/>
          <a:lstStyle/>
          <a:p>
            <a:fld id="{F8887431-D09C-4921-8093-01F4B289B87D}" type="slidenum">
              <a:rPr lang="en-US" smtClean="0"/>
              <a:t>15</a:t>
            </a:fld>
            <a:endParaRPr lang="en-US"/>
          </a:p>
        </p:txBody>
      </p:sp>
    </p:spTree>
    <p:extLst>
      <p:ext uri="{BB962C8B-B14F-4D97-AF65-F5344CB8AC3E}">
        <p14:creationId xmlns:p14="http://schemas.microsoft.com/office/powerpoint/2010/main" val="367775969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MX" dirty="0"/>
              <a:t>Diferencias</a:t>
            </a:r>
            <a:r>
              <a:rPr lang="es-MX" baseline="0" dirty="0"/>
              <a:t> con las comunicaciones civiles. Que se persigue.</a:t>
            </a:r>
            <a:endParaRPr lang="es-CL" dirty="0"/>
          </a:p>
        </p:txBody>
      </p:sp>
      <p:sp>
        <p:nvSpPr>
          <p:cNvPr id="4" name="Marcador de número de diapositiva 3"/>
          <p:cNvSpPr>
            <a:spLocks noGrp="1"/>
          </p:cNvSpPr>
          <p:nvPr>
            <p:ph type="sldNum" sz="quarter" idx="10"/>
          </p:nvPr>
        </p:nvSpPr>
        <p:spPr/>
        <p:txBody>
          <a:bodyPr/>
          <a:lstStyle/>
          <a:p>
            <a:fld id="{F8887431-D09C-4921-8093-01F4B289B87D}" type="slidenum">
              <a:rPr lang="en-US" smtClean="0"/>
              <a:t>16</a:t>
            </a:fld>
            <a:endParaRPr lang="en-US"/>
          </a:p>
        </p:txBody>
      </p:sp>
    </p:spTree>
    <p:extLst>
      <p:ext uri="{BB962C8B-B14F-4D97-AF65-F5344CB8AC3E}">
        <p14:creationId xmlns:p14="http://schemas.microsoft.com/office/powerpoint/2010/main" val="132535719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10"/>
          </p:nvPr>
        </p:nvSpPr>
        <p:spPr/>
        <p:txBody>
          <a:bodyPr/>
          <a:lstStyle/>
          <a:p>
            <a:fld id="{F8887431-D09C-4921-8093-01F4B289B87D}" type="slidenum">
              <a:rPr lang="en-US" smtClean="0"/>
              <a:t>17</a:t>
            </a:fld>
            <a:endParaRPr lang="en-US"/>
          </a:p>
        </p:txBody>
      </p:sp>
    </p:spTree>
    <p:extLst>
      <p:ext uri="{BB962C8B-B14F-4D97-AF65-F5344CB8AC3E}">
        <p14:creationId xmlns:p14="http://schemas.microsoft.com/office/powerpoint/2010/main" val="14698987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MX" dirty="0"/>
              <a:t>Diferencias</a:t>
            </a:r>
            <a:r>
              <a:rPr lang="es-MX" baseline="0" dirty="0"/>
              <a:t> con las comunicaciones civiles. Que se persigue.</a:t>
            </a:r>
            <a:endParaRPr lang="es-CL" dirty="0"/>
          </a:p>
        </p:txBody>
      </p:sp>
      <p:sp>
        <p:nvSpPr>
          <p:cNvPr id="4" name="Marcador de número de diapositiva 3"/>
          <p:cNvSpPr>
            <a:spLocks noGrp="1"/>
          </p:cNvSpPr>
          <p:nvPr>
            <p:ph type="sldNum" sz="quarter" idx="10"/>
          </p:nvPr>
        </p:nvSpPr>
        <p:spPr/>
        <p:txBody>
          <a:bodyPr/>
          <a:lstStyle/>
          <a:p>
            <a:fld id="{F8887431-D09C-4921-8093-01F4B289B87D}" type="slidenum">
              <a:rPr lang="en-US" smtClean="0"/>
              <a:t>18</a:t>
            </a:fld>
            <a:endParaRPr lang="en-US"/>
          </a:p>
        </p:txBody>
      </p:sp>
    </p:spTree>
    <p:extLst>
      <p:ext uri="{BB962C8B-B14F-4D97-AF65-F5344CB8AC3E}">
        <p14:creationId xmlns:p14="http://schemas.microsoft.com/office/powerpoint/2010/main" val="29192723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MX" dirty="0"/>
              <a:t>Diferencias</a:t>
            </a:r>
            <a:r>
              <a:rPr lang="es-MX" baseline="0" dirty="0"/>
              <a:t> con las comunicaciones civiles. Que se persigue.</a:t>
            </a:r>
            <a:endParaRPr lang="es-CL" dirty="0"/>
          </a:p>
        </p:txBody>
      </p:sp>
      <p:sp>
        <p:nvSpPr>
          <p:cNvPr id="4" name="Marcador de número de diapositiva 3"/>
          <p:cNvSpPr>
            <a:spLocks noGrp="1"/>
          </p:cNvSpPr>
          <p:nvPr>
            <p:ph type="sldNum" sz="quarter" idx="10"/>
          </p:nvPr>
        </p:nvSpPr>
        <p:spPr/>
        <p:txBody>
          <a:bodyPr/>
          <a:lstStyle/>
          <a:p>
            <a:fld id="{F8887431-D09C-4921-8093-01F4B289B87D}" type="slidenum">
              <a:rPr lang="en-US" smtClean="0"/>
              <a:t>19</a:t>
            </a:fld>
            <a:endParaRPr lang="en-US"/>
          </a:p>
        </p:txBody>
      </p:sp>
    </p:spTree>
    <p:extLst>
      <p:ext uri="{BB962C8B-B14F-4D97-AF65-F5344CB8AC3E}">
        <p14:creationId xmlns:p14="http://schemas.microsoft.com/office/powerpoint/2010/main" val="37081623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MX" dirty="0"/>
              <a:t>Diferencias</a:t>
            </a:r>
            <a:r>
              <a:rPr lang="es-MX" baseline="0" dirty="0"/>
              <a:t> con las comunicaciones civiles. Que se persigue.</a:t>
            </a:r>
            <a:endParaRPr lang="es-CL" dirty="0"/>
          </a:p>
        </p:txBody>
      </p:sp>
      <p:sp>
        <p:nvSpPr>
          <p:cNvPr id="4" name="Marcador de número de diapositiva 3"/>
          <p:cNvSpPr>
            <a:spLocks noGrp="1"/>
          </p:cNvSpPr>
          <p:nvPr>
            <p:ph type="sldNum" sz="quarter" idx="10"/>
          </p:nvPr>
        </p:nvSpPr>
        <p:spPr/>
        <p:txBody>
          <a:bodyPr/>
          <a:lstStyle/>
          <a:p>
            <a:fld id="{F8887431-D09C-4921-8093-01F4B289B87D}" type="slidenum">
              <a:rPr lang="en-US" smtClean="0"/>
              <a:t>20</a:t>
            </a:fld>
            <a:endParaRPr lang="en-US"/>
          </a:p>
        </p:txBody>
      </p:sp>
    </p:spTree>
    <p:extLst>
      <p:ext uri="{BB962C8B-B14F-4D97-AF65-F5344CB8AC3E}">
        <p14:creationId xmlns:p14="http://schemas.microsoft.com/office/powerpoint/2010/main" val="216865854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231439-925B-1362-6D88-101126113FE7}"/>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9A6BD3C-A1C2-FFDA-B65D-AB01D883D07B}"/>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76F4BFFD-BFE0-5E67-F373-1E13F73A7153}"/>
              </a:ext>
            </a:extLst>
          </p:cNvPr>
          <p:cNvSpPr>
            <a:spLocks noGrp="1"/>
          </p:cNvSpPr>
          <p:nvPr>
            <p:ph type="body" idx="1"/>
          </p:nvPr>
        </p:nvSpPr>
        <p:spPr/>
        <p:txBody>
          <a:bodyPr/>
          <a:lstStyle/>
          <a:p>
            <a:r>
              <a:rPr lang="es-MX" dirty="0"/>
              <a:t>Diferencias</a:t>
            </a:r>
            <a:r>
              <a:rPr lang="es-MX" baseline="0" dirty="0"/>
              <a:t> con las comunicaciones civiles. Que se persigue.</a:t>
            </a:r>
            <a:endParaRPr lang="es-CL" dirty="0"/>
          </a:p>
        </p:txBody>
      </p:sp>
      <p:sp>
        <p:nvSpPr>
          <p:cNvPr id="4" name="Marcador de número de diapositiva 3">
            <a:extLst>
              <a:ext uri="{FF2B5EF4-FFF2-40B4-BE49-F238E27FC236}">
                <a16:creationId xmlns:a16="http://schemas.microsoft.com/office/drawing/2014/main" id="{EC567D17-ACA2-D877-56A8-715445A509FF}"/>
              </a:ext>
            </a:extLst>
          </p:cNvPr>
          <p:cNvSpPr>
            <a:spLocks noGrp="1"/>
          </p:cNvSpPr>
          <p:nvPr>
            <p:ph type="sldNum" sz="quarter" idx="10"/>
          </p:nvPr>
        </p:nvSpPr>
        <p:spPr/>
        <p:txBody>
          <a:bodyPr/>
          <a:lstStyle/>
          <a:p>
            <a:fld id="{F8887431-D09C-4921-8093-01F4B289B87D}" type="slidenum">
              <a:rPr lang="en-US" smtClean="0"/>
              <a:t>21</a:t>
            </a:fld>
            <a:endParaRPr lang="en-US"/>
          </a:p>
        </p:txBody>
      </p:sp>
    </p:spTree>
    <p:extLst>
      <p:ext uri="{BB962C8B-B14F-4D97-AF65-F5344CB8AC3E}">
        <p14:creationId xmlns:p14="http://schemas.microsoft.com/office/powerpoint/2010/main" val="309139982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MX" dirty="0"/>
              <a:t>Diferencias</a:t>
            </a:r>
            <a:r>
              <a:rPr lang="es-MX" baseline="0" dirty="0"/>
              <a:t> con las comunicaciones civiles. Que se persigue.</a:t>
            </a:r>
            <a:endParaRPr lang="es-CL" dirty="0"/>
          </a:p>
        </p:txBody>
      </p:sp>
      <p:sp>
        <p:nvSpPr>
          <p:cNvPr id="4" name="Marcador de número de diapositiva 3"/>
          <p:cNvSpPr>
            <a:spLocks noGrp="1"/>
          </p:cNvSpPr>
          <p:nvPr>
            <p:ph type="sldNum" sz="quarter" idx="10"/>
          </p:nvPr>
        </p:nvSpPr>
        <p:spPr/>
        <p:txBody>
          <a:bodyPr/>
          <a:lstStyle/>
          <a:p>
            <a:fld id="{F8887431-D09C-4921-8093-01F4B289B87D}" type="slidenum">
              <a:rPr lang="en-US" smtClean="0"/>
              <a:t>22</a:t>
            </a:fld>
            <a:endParaRPr lang="en-US"/>
          </a:p>
        </p:txBody>
      </p:sp>
    </p:spTree>
    <p:extLst>
      <p:ext uri="{BB962C8B-B14F-4D97-AF65-F5344CB8AC3E}">
        <p14:creationId xmlns:p14="http://schemas.microsoft.com/office/powerpoint/2010/main" val="11173089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ECA39E-0003-D19F-BC6A-F6904F5BC739}"/>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7C171C91-D9A5-B1C9-26CB-3ABF58D8F140}"/>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AD0BA2F8-AB2E-ECD3-F062-97F9E3C53500}"/>
              </a:ext>
            </a:extLst>
          </p:cNvPr>
          <p:cNvSpPr>
            <a:spLocks noGrp="1"/>
          </p:cNvSpPr>
          <p:nvPr>
            <p:ph type="body" idx="1"/>
          </p:nvPr>
        </p:nvSpPr>
        <p:spPr/>
        <p:txBody>
          <a:bodyPr/>
          <a:lstStyle/>
          <a:p>
            <a:r>
              <a:rPr lang="es-MX" dirty="0"/>
              <a:t>Diferencias</a:t>
            </a:r>
            <a:r>
              <a:rPr lang="es-MX" baseline="0" dirty="0"/>
              <a:t> con las comunicaciones civiles. Que se persigue.</a:t>
            </a:r>
            <a:endParaRPr lang="es-CL" dirty="0"/>
          </a:p>
        </p:txBody>
      </p:sp>
      <p:sp>
        <p:nvSpPr>
          <p:cNvPr id="4" name="Marcador de número de diapositiva 3">
            <a:extLst>
              <a:ext uri="{FF2B5EF4-FFF2-40B4-BE49-F238E27FC236}">
                <a16:creationId xmlns:a16="http://schemas.microsoft.com/office/drawing/2014/main" id="{1C1A3098-9B5C-2432-C634-7400CABCCACD}"/>
              </a:ext>
            </a:extLst>
          </p:cNvPr>
          <p:cNvSpPr>
            <a:spLocks noGrp="1"/>
          </p:cNvSpPr>
          <p:nvPr>
            <p:ph type="sldNum" sz="quarter" idx="10"/>
          </p:nvPr>
        </p:nvSpPr>
        <p:spPr/>
        <p:txBody>
          <a:bodyPr/>
          <a:lstStyle/>
          <a:p>
            <a:fld id="{F8887431-D09C-4921-8093-01F4B289B87D}" type="slidenum">
              <a:rPr lang="en-US" smtClean="0"/>
              <a:t>23</a:t>
            </a:fld>
            <a:endParaRPr lang="en-US"/>
          </a:p>
        </p:txBody>
      </p:sp>
    </p:spTree>
    <p:extLst>
      <p:ext uri="{BB962C8B-B14F-4D97-AF65-F5344CB8AC3E}">
        <p14:creationId xmlns:p14="http://schemas.microsoft.com/office/powerpoint/2010/main" val="323385894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MX" dirty="0"/>
              <a:t>Diferencias</a:t>
            </a:r>
            <a:r>
              <a:rPr lang="es-MX" baseline="0" dirty="0"/>
              <a:t> con las comunicaciones civiles. Que se persigue.</a:t>
            </a:r>
            <a:endParaRPr lang="es-CL" dirty="0"/>
          </a:p>
        </p:txBody>
      </p:sp>
      <p:sp>
        <p:nvSpPr>
          <p:cNvPr id="4" name="Marcador de número de diapositiva 3"/>
          <p:cNvSpPr>
            <a:spLocks noGrp="1"/>
          </p:cNvSpPr>
          <p:nvPr>
            <p:ph type="sldNum" sz="quarter" idx="10"/>
          </p:nvPr>
        </p:nvSpPr>
        <p:spPr/>
        <p:txBody>
          <a:bodyPr/>
          <a:lstStyle/>
          <a:p>
            <a:fld id="{F8887431-D09C-4921-8093-01F4B289B87D}" type="slidenum">
              <a:rPr lang="en-US" smtClean="0"/>
              <a:t>24</a:t>
            </a:fld>
            <a:endParaRPr lang="en-US"/>
          </a:p>
        </p:txBody>
      </p:sp>
    </p:spTree>
    <p:extLst>
      <p:ext uri="{BB962C8B-B14F-4D97-AF65-F5344CB8AC3E}">
        <p14:creationId xmlns:p14="http://schemas.microsoft.com/office/powerpoint/2010/main" val="255928186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MX" dirty="0"/>
              <a:t>Diferencias</a:t>
            </a:r>
            <a:r>
              <a:rPr lang="es-MX" baseline="0" dirty="0"/>
              <a:t> con las comunicaciones civiles. Que se persigue.</a:t>
            </a:r>
            <a:endParaRPr lang="es-CL" dirty="0"/>
          </a:p>
        </p:txBody>
      </p:sp>
      <p:sp>
        <p:nvSpPr>
          <p:cNvPr id="4" name="Marcador de número de diapositiva 3"/>
          <p:cNvSpPr>
            <a:spLocks noGrp="1"/>
          </p:cNvSpPr>
          <p:nvPr>
            <p:ph type="sldNum" sz="quarter" idx="10"/>
          </p:nvPr>
        </p:nvSpPr>
        <p:spPr/>
        <p:txBody>
          <a:bodyPr/>
          <a:lstStyle/>
          <a:p>
            <a:fld id="{F8887431-D09C-4921-8093-01F4B289B87D}" type="slidenum">
              <a:rPr lang="en-US" smtClean="0"/>
              <a:t>25</a:t>
            </a:fld>
            <a:endParaRPr lang="en-US"/>
          </a:p>
        </p:txBody>
      </p:sp>
    </p:spTree>
    <p:extLst>
      <p:ext uri="{BB962C8B-B14F-4D97-AF65-F5344CB8AC3E}">
        <p14:creationId xmlns:p14="http://schemas.microsoft.com/office/powerpoint/2010/main" val="362876993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C77558-3018-EFA5-6E9E-E86B4439D223}"/>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12CC21B7-8AA2-5870-993C-06A1A70C6876}"/>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C089F59D-F9DF-F712-A88D-1B254750D0E0}"/>
              </a:ext>
            </a:extLst>
          </p:cNvPr>
          <p:cNvSpPr>
            <a:spLocks noGrp="1"/>
          </p:cNvSpPr>
          <p:nvPr>
            <p:ph type="body" idx="1"/>
          </p:nvPr>
        </p:nvSpPr>
        <p:spPr/>
        <p:txBody>
          <a:bodyPr/>
          <a:lstStyle/>
          <a:p>
            <a:r>
              <a:rPr lang="es-MX" dirty="0"/>
              <a:t>Diferencias</a:t>
            </a:r>
            <a:r>
              <a:rPr lang="es-MX" baseline="0" dirty="0"/>
              <a:t> con las comunicaciones civiles. Que se persigue.</a:t>
            </a:r>
            <a:endParaRPr lang="es-CL" dirty="0"/>
          </a:p>
        </p:txBody>
      </p:sp>
      <p:sp>
        <p:nvSpPr>
          <p:cNvPr id="4" name="Marcador de número de diapositiva 3">
            <a:extLst>
              <a:ext uri="{FF2B5EF4-FFF2-40B4-BE49-F238E27FC236}">
                <a16:creationId xmlns:a16="http://schemas.microsoft.com/office/drawing/2014/main" id="{6EB1AC4E-B872-EDCE-B0FE-759AC097B458}"/>
              </a:ext>
            </a:extLst>
          </p:cNvPr>
          <p:cNvSpPr>
            <a:spLocks noGrp="1"/>
          </p:cNvSpPr>
          <p:nvPr>
            <p:ph type="sldNum" sz="quarter" idx="10"/>
          </p:nvPr>
        </p:nvSpPr>
        <p:spPr/>
        <p:txBody>
          <a:bodyPr/>
          <a:lstStyle/>
          <a:p>
            <a:fld id="{F8887431-D09C-4921-8093-01F4B289B87D}" type="slidenum">
              <a:rPr lang="en-US" smtClean="0"/>
              <a:t>26</a:t>
            </a:fld>
            <a:endParaRPr lang="en-US"/>
          </a:p>
        </p:txBody>
      </p:sp>
    </p:spTree>
    <p:extLst>
      <p:ext uri="{BB962C8B-B14F-4D97-AF65-F5344CB8AC3E}">
        <p14:creationId xmlns:p14="http://schemas.microsoft.com/office/powerpoint/2010/main" val="83653086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MX" dirty="0"/>
              <a:t>Diferencias</a:t>
            </a:r>
            <a:r>
              <a:rPr lang="es-MX" baseline="0" dirty="0"/>
              <a:t> con las comunicaciones civiles. Que se persigue.</a:t>
            </a:r>
            <a:endParaRPr lang="es-CL" dirty="0"/>
          </a:p>
        </p:txBody>
      </p:sp>
      <p:sp>
        <p:nvSpPr>
          <p:cNvPr id="4" name="Marcador de número de diapositiva 3"/>
          <p:cNvSpPr>
            <a:spLocks noGrp="1"/>
          </p:cNvSpPr>
          <p:nvPr>
            <p:ph type="sldNum" sz="quarter" idx="10"/>
          </p:nvPr>
        </p:nvSpPr>
        <p:spPr/>
        <p:txBody>
          <a:bodyPr/>
          <a:lstStyle/>
          <a:p>
            <a:fld id="{F8887431-D09C-4921-8093-01F4B289B87D}" type="slidenum">
              <a:rPr lang="en-US" smtClean="0"/>
              <a:t>27</a:t>
            </a:fld>
            <a:endParaRPr lang="en-US"/>
          </a:p>
        </p:txBody>
      </p:sp>
    </p:spTree>
    <p:extLst>
      <p:ext uri="{BB962C8B-B14F-4D97-AF65-F5344CB8AC3E}">
        <p14:creationId xmlns:p14="http://schemas.microsoft.com/office/powerpoint/2010/main" val="7657270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MX" dirty="0"/>
              <a:t>Diferencias</a:t>
            </a:r>
            <a:r>
              <a:rPr lang="es-MX" baseline="0" dirty="0"/>
              <a:t> con las comunicaciones civiles. Que se persigue.</a:t>
            </a:r>
            <a:endParaRPr lang="es-CL" dirty="0"/>
          </a:p>
        </p:txBody>
      </p:sp>
      <p:sp>
        <p:nvSpPr>
          <p:cNvPr id="4" name="Marcador de número de diapositiva 3"/>
          <p:cNvSpPr>
            <a:spLocks noGrp="1"/>
          </p:cNvSpPr>
          <p:nvPr>
            <p:ph type="sldNum" sz="quarter" idx="10"/>
          </p:nvPr>
        </p:nvSpPr>
        <p:spPr/>
        <p:txBody>
          <a:bodyPr/>
          <a:lstStyle/>
          <a:p>
            <a:fld id="{F8887431-D09C-4921-8093-01F4B289B87D}" type="slidenum">
              <a:rPr lang="en-US" smtClean="0"/>
              <a:t>28</a:t>
            </a:fld>
            <a:endParaRPr lang="en-US"/>
          </a:p>
        </p:txBody>
      </p:sp>
    </p:spTree>
    <p:extLst>
      <p:ext uri="{BB962C8B-B14F-4D97-AF65-F5344CB8AC3E}">
        <p14:creationId xmlns:p14="http://schemas.microsoft.com/office/powerpoint/2010/main" val="49481658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MX" dirty="0"/>
              <a:t>Diferencias</a:t>
            </a:r>
            <a:r>
              <a:rPr lang="es-MX" baseline="0" dirty="0"/>
              <a:t> con las comunicaciones civiles. Que se persigue.</a:t>
            </a:r>
            <a:endParaRPr lang="es-CL" dirty="0"/>
          </a:p>
        </p:txBody>
      </p:sp>
      <p:sp>
        <p:nvSpPr>
          <p:cNvPr id="4" name="Marcador de número de diapositiva 3"/>
          <p:cNvSpPr>
            <a:spLocks noGrp="1"/>
          </p:cNvSpPr>
          <p:nvPr>
            <p:ph type="sldNum" sz="quarter" idx="10"/>
          </p:nvPr>
        </p:nvSpPr>
        <p:spPr/>
        <p:txBody>
          <a:bodyPr/>
          <a:lstStyle/>
          <a:p>
            <a:fld id="{F8887431-D09C-4921-8093-01F4B289B87D}" type="slidenum">
              <a:rPr lang="en-US" smtClean="0"/>
              <a:t>29</a:t>
            </a:fld>
            <a:endParaRPr lang="en-US"/>
          </a:p>
        </p:txBody>
      </p:sp>
    </p:spTree>
    <p:extLst>
      <p:ext uri="{BB962C8B-B14F-4D97-AF65-F5344CB8AC3E}">
        <p14:creationId xmlns:p14="http://schemas.microsoft.com/office/powerpoint/2010/main" val="308157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MX" dirty="0"/>
              <a:t>Diferencias</a:t>
            </a:r>
            <a:r>
              <a:rPr lang="es-MX" baseline="0" dirty="0"/>
              <a:t> con las comunicaciones civiles. Que se persigue.</a:t>
            </a:r>
            <a:endParaRPr lang="es-CL" dirty="0"/>
          </a:p>
        </p:txBody>
      </p:sp>
      <p:sp>
        <p:nvSpPr>
          <p:cNvPr id="4" name="Marcador de número de diapositiva 3"/>
          <p:cNvSpPr>
            <a:spLocks noGrp="1"/>
          </p:cNvSpPr>
          <p:nvPr>
            <p:ph type="sldNum" sz="quarter" idx="10"/>
          </p:nvPr>
        </p:nvSpPr>
        <p:spPr/>
        <p:txBody>
          <a:bodyPr/>
          <a:lstStyle/>
          <a:p>
            <a:fld id="{F8887431-D09C-4921-8093-01F4B289B87D}" type="slidenum">
              <a:rPr lang="en-US" smtClean="0"/>
              <a:t>30</a:t>
            </a:fld>
            <a:endParaRPr lang="en-US"/>
          </a:p>
        </p:txBody>
      </p:sp>
    </p:spTree>
    <p:extLst>
      <p:ext uri="{BB962C8B-B14F-4D97-AF65-F5344CB8AC3E}">
        <p14:creationId xmlns:p14="http://schemas.microsoft.com/office/powerpoint/2010/main" val="187924489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MX" dirty="0"/>
              <a:t>Diferencias</a:t>
            </a:r>
            <a:r>
              <a:rPr lang="es-MX" baseline="0" dirty="0"/>
              <a:t> con las comunicaciones civiles. Que se persigue.</a:t>
            </a:r>
            <a:endParaRPr lang="es-CL" dirty="0"/>
          </a:p>
        </p:txBody>
      </p:sp>
      <p:sp>
        <p:nvSpPr>
          <p:cNvPr id="4" name="Marcador de número de diapositiva 3"/>
          <p:cNvSpPr>
            <a:spLocks noGrp="1"/>
          </p:cNvSpPr>
          <p:nvPr>
            <p:ph type="sldNum" sz="quarter" idx="10"/>
          </p:nvPr>
        </p:nvSpPr>
        <p:spPr/>
        <p:txBody>
          <a:bodyPr/>
          <a:lstStyle/>
          <a:p>
            <a:fld id="{F8887431-D09C-4921-8093-01F4B289B87D}" type="slidenum">
              <a:rPr lang="en-US" smtClean="0"/>
              <a:t>31</a:t>
            </a:fld>
            <a:endParaRPr lang="en-US"/>
          </a:p>
        </p:txBody>
      </p:sp>
    </p:spTree>
    <p:extLst>
      <p:ext uri="{BB962C8B-B14F-4D97-AF65-F5344CB8AC3E}">
        <p14:creationId xmlns:p14="http://schemas.microsoft.com/office/powerpoint/2010/main" val="94211399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MX" dirty="0"/>
              <a:t>Diferencias</a:t>
            </a:r>
            <a:r>
              <a:rPr lang="es-MX" baseline="0" dirty="0"/>
              <a:t> con las comunicaciones civiles. Que se persigue.</a:t>
            </a:r>
            <a:endParaRPr lang="es-CL" dirty="0"/>
          </a:p>
        </p:txBody>
      </p:sp>
      <p:sp>
        <p:nvSpPr>
          <p:cNvPr id="4" name="Marcador de número de diapositiva 3"/>
          <p:cNvSpPr>
            <a:spLocks noGrp="1"/>
          </p:cNvSpPr>
          <p:nvPr>
            <p:ph type="sldNum" sz="quarter" idx="10"/>
          </p:nvPr>
        </p:nvSpPr>
        <p:spPr/>
        <p:txBody>
          <a:bodyPr/>
          <a:lstStyle/>
          <a:p>
            <a:fld id="{F8887431-D09C-4921-8093-01F4B289B87D}" type="slidenum">
              <a:rPr lang="en-US" smtClean="0"/>
              <a:t>32</a:t>
            </a:fld>
            <a:endParaRPr lang="en-US"/>
          </a:p>
        </p:txBody>
      </p:sp>
    </p:spTree>
    <p:extLst>
      <p:ext uri="{BB962C8B-B14F-4D97-AF65-F5344CB8AC3E}">
        <p14:creationId xmlns:p14="http://schemas.microsoft.com/office/powerpoint/2010/main" val="314131257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MX" dirty="0"/>
              <a:t>Diferencias</a:t>
            </a:r>
            <a:r>
              <a:rPr lang="es-MX" baseline="0" dirty="0"/>
              <a:t> con las comunicaciones civiles. Que se persigue.</a:t>
            </a:r>
            <a:endParaRPr lang="es-CL" dirty="0"/>
          </a:p>
        </p:txBody>
      </p:sp>
      <p:sp>
        <p:nvSpPr>
          <p:cNvPr id="4" name="Marcador de número de diapositiva 3"/>
          <p:cNvSpPr>
            <a:spLocks noGrp="1"/>
          </p:cNvSpPr>
          <p:nvPr>
            <p:ph type="sldNum" sz="quarter" idx="10"/>
          </p:nvPr>
        </p:nvSpPr>
        <p:spPr/>
        <p:txBody>
          <a:bodyPr/>
          <a:lstStyle/>
          <a:p>
            <a:fld id="{F8887431-D09C-4921-8093-01F4B289B87D}" type="slidenum">
              <a:rPr lang="en-US" smtClean="0"/>
              <a:t>33</a:t>
            </a:fld>
            <a:endParaRPr lang="en-US"/>
          </a:p>
        </p:txBody>
      </p:sp>
    </p:spTree>
    <p:extLst>
      <p:ext uri="{BB962C8B-B14F-4D97-AF65-F5344CB8AC3E}">
        <p14:creationId xmlns:p14="http://schemas.microsoft.com/office/powerpoint/2010/main" val="239074979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MX" dirty="0"/>
              <a:t>Diferencias</a:t>
            </a:r>
            <a:r>
              <a:rPr lang="es-MX" baseline="0" dirty="0"/>
              <a:t> con las comunicaciones civiles. Que se persigue.</a:t>
            </a:r>
            <a:endParaRPr lang="es-CL" dirty="0"/>
          </a:p>
        </p:txBody>
      </p:sp>
      <p:sp>
        <p:nvSpPr>
          <p:cNvPr id="4" name="Marcador de número de diapositiva 3"/>
          <p:cNvSpPr>
            <a:spLocks noGrp="1"/>
          </p:cNvSpPr>
          <p:nvPr>
            <p:ph type="sldNum" sz="quarter" idx="10"/>
          </p:nvPr>
        </p:nvSpPr>
        <p:spPr/>
        <p:txBody>
          <a:bodyPr/>
          <a:lstStyle/>
          <a:p>
            <a:fld id="{F8887431-D09C-4921-8093-01F4B289B87D}" type="slidenum">
              <a:rPr lang="en-US" smtClean="0"/>
              <a:t>34</a:t>
            </a:fld>
            <a:endParaRPr lang="en-US"/>
          </a:p>
        </p:txBody>
      </p:sp>
    </p:spTree>
    <p:extLst>
      <p:ext uri="{BB962C8B-B14F-4D97-AF65-F5344CB8AC3E}">
        <p14:creationId xmlns:p14="http://schemas.microsoft.com/office/powerpoint/2010/main" val="168528452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MX" dirty="0"/>
              <a:t>Diferencias</a:t>
            </a:r>
            <a:r>
              <a:rPr lang="es-MX" baseline="0" dirty="0"/>
              <a:t> con las comunicaciones civiles. Que se persigue.</a:t>
            </a:r>
            <a:endParaRPr lang="es-CL" dirty="0"/>
          </a:p>
        </p:txBody>
      </p:sp>
      <p:sp>
        <p:nvSpPr>
          <p:cNvPr id="4" name="Marcador de número de diapositiva 3"/>
          <p:cNvSpPr>
            <a:spLocks noGrp="1"/>
          </p:cNvSpPr>
          <p:nvPr>
            <p:ph type="sldNum" sz="quarter" idx="10"/>
          </p:nvPr>
        </p:nvSpPr>
        <p:spPr/>
        <p:txBody>
          <a:bodyPr/>
          <a:lstStyle/>
          <a:p>
            <a:fld id="{F8887431-D09C-4921-8093-01F4B289B87D}" type="slidenum">
              <a:rPr lang="en-US" smtClean="0"/>
              <a:t>35</a:t>
            </a:fld>
            <a:endParaRPr lang="en-US"/>
          </a:p>
        </p:txBody>
      </p:sp>
    </p:spTree>
    <p:extLst>
      <p:ext uri="{BB962C8B-B14F-4D97-AF65-F5344CB8AC3E}">
        <p14:creationId xmlns:p14="http://schemas.microsoft.com/office/powerpoint/2010/main" val="276905519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MX" dirty="0"/>
              <a:t>Diferencias</a:t>
            </a:r>
            <a:r>
              <a:rPr lang="es-MX" baseline="0" dirty="0"/>
              <a:t> con las comunicaciones civiles. Que se persigue.</a:t>
            </a:r>
            <a:endParaRPr lang="es-CL" dirty="0"/>
          </a:p>
        </p:txBody>
      </p:sp>
      <p:sp>
        <p:nvSpPr>
          <p:cNvPr id="4" name="Marcador de número de diapositiva 3"/>
          <p:cNvSpPr>
            <a:spLocks noGrp="1"/>
          </p:cNvSpPr>
          <p:nvPr>
            <p:ph type="sldNum" sz="quarter" idx="10"/>
          </p:nvPr>
        </p:nvSpPr>
        <p:spPr/>
        <p:txBody>
          <a:bodyPr/>
          <a:lstStyle/>
          <a:p>
            <a:fld id="{F8887431-D09C-4921-8093-01F4B289B87D}" type="slidenum">
              <a:rPr lang="en-US" smtClean="0"/>
              <a:t>36</a:t>
            </a:fld>
            <a:endParaRPr lang="en-US"/>
          </a:p>
        </p:txBody>
      </p:sp>
    </p:spTree>
    <p:extLst>
      <p:ext uri="{BB962C8B-B14F-4D97-AF65-F5344CB8AC3E}">
        <p14:creationId xmlns:p14="http://schemas.microsoft.com/office/powerpoint/2010/main" val="189949759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MX" dirty="0"/>
              <a:t>Diferencias</a:t>
            </a:r>
            <a:r>
              <a:rPr lang="es-MX" baseline="0" dirty="0"/>
              <a:t> con las comunicaciones civiles. Que se persigue.</a:t>
            </a:r>
            <a:endParaRPr lang="es-CL" dirty="0"/>
          </a:p>
        </p:txBody>
      </p:sp>
      <p:sp>
        <p:nvSpPr>
          <p:cNvPr id="4" name="Marcador de número de diapositiva 3"/>
          <p:cNvSpPr>
            <a:spLocks noGrp="1"/>
          </p:cNvSpPr>
          <p:nvPr>
            <p:ph type="sldNum" sz="quarter" idx="10"/>
          </p:nvPr>
        </p:nvSpPr>
        <p:spPr/>
        <p:txBody>
          <a:bodyPr/>
          <a:lstStyle/>
          <a:p>
            <a:fld id="{F8887431-D09C-4921-8093-01F4B289B87D}" type="slidenum">
              <a:rPr lang="en-US" smtClean="0"/>
              <a:t>37</a:t>
            </a:fld>
            <a:endParaRPr lang="en-US"/>
          </a:p>
        </p:txBody>
      </p:sp>
    </p:spTree>
    <p:extLst>
      <p:ext uri="{BB962C8B-B14F-4D97-AF65-F5344CB8AC3E}">
        <p14:creationId xmlns:p14="http://schemas.microsoft.com/office/powerpoint/2010/main" val="426807814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MX" dirty="0"/>
              <a:t>Diferencias</a:t>
            </a:r>
            <a:r>
              <a:rPr lang="es-MX" baseline="0" dirty="0"/>
              <a:t> con las comunicaciones civiles. Que se persigue.</a:t>
            </a:r>
            <a:endParaRPr lang="es-CL" dirty="0"/>
          </a:p>
        </p:txBody>
      </p:sp>
      <p:sp>
        <p:nvSpPr>
          <p:cNvPr id="4" name="Marcador de número de diapositiva 3"/>
          <p:cNvSpPr>
            <a:spLocks noGrp="1"/>
          </p:cNvSpPr>
          <p:nvPr>
            <p:ph type="sldNum" sz="quarter" idx="10"/>
          </p:nvPr>
        </p:nvSpPr>
        <p:spPr/>
        <p:txBody>
          <a:bodyPr/>
          <a:lstStyle/>
          <a:p>
            <a:fld id="{F8887431-D09C-4921-8093-01F4B289B87D}" type="slidenum">
              <a:rPr lang="en-US" smtClean="0"/>
              <a:t>38</a:t>
            </a:fld>
            <a:endParaRPr lang="en-US"/>
          </a:p>
        </p:txBody>
      </p:sp>
    </p:spTree>
    <p:extLst>
      <p:ext uri="{BB962C8B-B14F-4D97-AF65-F5344CB8AC3E}">
        <p14:creationId xmlns:p14="http://schemas.microsoft.com/office/powerpoint/2010/main" val="85195448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MX" dirty="0"/>
              <a:t>Diferencias</a:t>
            </a:r>
            <a:r>
              <a:rPr lang="es-MX" baseline="0" dirty="0"/>
              <a:t> con las comunicaciones civiles. Que se persigue.</a:t>
            </a:r>
            <a:endParaRPr lang="es-CL" dirty="0"/>
          </a:p>
        </p:txBody>
      </p:sp>
      <p:sp>
        <p:nvSpPr>
          <p:cNvPr id="4" name="Marcador de número de diapositiva 3"/>
          <p:cNvSpPr>
            <a:spLocks noGrp="1"/>
          </p:cNvSpPr>
          <p:nvPr>
            <p:ph type="sldNum" sz="quarter" idx="10"/>
          </p:nvPr>
        </p:nvSpPr>
        <p:spPr/>
        <p:txBody>
          <a:bodyPr/>
          <a:lstStyle/>
          <a:p>
            <a:fld id="{F8887431-D09C-4921-8093-01F4B289B87D}" type="slidenum">
              <a:rPr lang="en-US" smtClean="0"/>
              <a:t>39</a:t>
            </a:fld>
            <a:endParaRPr lang="en-US"/>
          </a:p>
        </p:txBody>
      </p:sp>
    </p:spTree>
    <p:extLst>
      <p:ext uri="{BB962C8B-B14F-4D97-AF65-F5344CB8AC3E}">
        <p14:creationId xmlns:p14="http://schemas.microsoft.com/office/powerpoint/2010/main" val="288641795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MX" dirty="0"/>
              <a:t>Diferencias</a:t>
            </a:r>
            <a:r>
              <a:rPr lang="es-MX" baseline="0" dirty="0"/>
              <a:t> con las comunicaciones civiles. Que se persigue.</a:t>
            </a:r>
            <a:endParaRPr lang="es-CL" dirty="0"/>
          </a:p>
        </p:txBody>
      </p:sp>
      <p:sp>
        <p:nvSpPr>
          <p:cNvPr id="4" name="Marcador de número de diapositiva 3"/>
          <p:cNvSpPr>
            <a:spLocks noGrp="1"/>
          </p:cNvSpPr>
          <p:nvPr>
            <p:ph type="sldNum" sz="quarter" idx="10"/>
          </p:nvPr>
        </p:nvSpPr>
        <p:spPr/>
        <p:txBody>
          <a:bodyPr/>
          <a:lstStyle/>
          <a:p>
            <a:fld id="{F8887431-D09C-4921-8093-01F4B289B87D}" type="slidenum">
              <a:rPr lang="en-US" smtClean="0"/>
              <a:t>40</a:t>
            </a:fld>
            <a:endParaRPr lang="en-US"/>
          </a:p>
        </p:txBody>
      </p:sp>
    </p:spTree>
    <p:extLst>
      <p:ext uri="{BB962C8B-B14F-4D97-AF65-F5344CB8AC3E}">
        <p14:creationId xmlns:p14="http://schemas.microsoft.com/office/powerpoint/2010/main" val="167770662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MX" dirty="0"/>
              <a:t>Diferencias</a:t>
            </a:r>
            <a:r>
              <a:rPr lang="es-MX" baseline="0" dirty="0"/>
              <a:t> con las comunicaciones civiles. Que se persigue.</a:t>
            </a:r>
            <a:endParaRPr lang="es-CL" dirty="0"/>
          </a:p>
        </p:txBody>
      </p:sp>
      <p:sp>
        <p:nvSpPr>
          <p:cNvPr id="4" name="Marcador de número de diapositiva 3"/>
          <p:cNvSpPr>
            <a:spLocks noGrp="1"/>
          </p:cNvSpPr>
          <p:nvPr>
            <p:ph type="sldNum" sz="quarter" idx="10"/>
          </p:nvPr>
        </p:nvSpPr>
        <p:spPr/>
        <p:txBody>
          <a:bodyPr/>
          <a:lstStyle/>
          <a:p>
            <a:fld id="{F8887431-D09C-4921-8093-01F4B289B87D}" type="slidenum">
              <a:rPr lang="en-US" smtClean="0"/>
              <a:t>41</a:t>
            </a:fld>
            <a:endParaRPr lang="en-US"/>
          </a:p>
        </p:txBody>
      </p:sp>
    </p:spTree>
    <p:extLst>
      <p:ext uri="{BB962C8B-B14F-4D97-AF65-F5344CB8AC3E}">
        <p14:creationId xmlns:p14="http://schemas.microsoft.com/office/powerpoint/2010/main" val="384341443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MX" dirty="0"/>
              <a:t>Diferencias</a:t>
            </a:r>
            <a:r>
              <a:rPr lang="es-MX" baseline="0" dirty="0"/>
              <a:t> con las comunicaciones civiles. Que se persigue.</a:t>
            </a:r>
            <a:endParaRPr lang="es-CL" dirty="0"/>
          </a:p>
        </p:txBody>
      </p:sp>
      <p:sp>
        <p:nvSpPr>
          <p:cNvPr id="4" name="Marcador de número de diapositiva 3"/>
          <p:cNvSpPr>
            <a:spLocks noGrp="1"/>
          </p:cNvSpPr>
          <p:nvPr>
            <p:ph type="sldNum" sz="quarter" idx="10"/>
          </p:nvPr>
        </p:nvSpPr>
        <p:spPr/>
        <p:txBody>
          <a:bodyPr/>
          <a:lstStyle/>
          <a:p>
            <a:fld id="{F8887431-D09C-4921-8093-01F4B289B87D}" type="slidenum">
              <a:rPr lang="en-US" smtClean="0"/>
              <a:t>42</a:t>
            </a:fld>
            <a:endParaRPr lang="en-US"/>
          </a:p>
        </p:txBody>
      </p:sp>
    </p:spTree>
    <p:extLst>
      <p:ext uri="{BB962C8B-B14F-4D97-AF65-F5344CB8AC3E}">
        <p14:creationId xmlns:p14="http://schemas.microsoft.com/office/powerpoint/2010/main" val="126042532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MX" dirty="0"/>
              <a:t>Diferencias</a:t>
            </a:r>
            <a:r>
              <a:rPr lang="es-MX" baseline="0" dirty="0"/>
              <a:t> con las comunicaciones civiles. Que se persigue.</a:t>
            </a:r>
            <a:endParaRPr lang="es-CL" dirty="0"/>
          </a:p>
        </p:txBody>
      </p:sp>
      <p:sp>
        <p:nvSpPr>
          <p:cNvPr id="4" name="Marcador de número de diapositiva 3"/>
          <p:cNvSpPr>
            <a:spLocks noGrp="1"/>
          </p:cNvSpPr>
          <p:nvPr>
            <p:ph type="sldNum" sz="quarter" idx="10"/>
          </p:nvPr>
        </p:nvSpPr>
        <p:spPr/>
        <p:txBody>
          <a:bodyPr/>
          <a:lstStyle/>
          <a:p>
            <a:fld id="{F8887431-D09C-4921-8093-01F4B289B87D}" type="slidenum">
              <a:rPr lang="en-US" smtClean="0"/>
              <a:t>43</a:t>
            </a:fld>
            <a:endParaRPr lang="en-US"/>
          </a:p>
        </p:txBody>
      </p:sp>
    </p:spTree>
    <p:extLst>
      <p:ext uri="{BB962C8B-B14F-4D97-AF65-F5344CB8AC3E}">
        <p14:creationId xmlns:p14="http://schemas.microsoft.com/office/powerpoint/2010/main" val="96392436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6499" name="Rectangle 3"/>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s-ES" altLang="es-CL" dirty="0"/>
          </a:p>
        </p:txBody>
      </p:sp>
    </p:spTree>
    <p:extLst>
      <p:ext uri="{BB962C8B-B14F-4D97-AF65-F5344CB8AC3E}">
        <p14:creationId xmlns:p14="http://schemas.microsoft.com/office/powerpoint/2010/main" val="33556553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Diapositiva de título">
    <p:spTree>
      <p:nvGrpSpPr>
        <p:cNvPr id="1" name=""/>
        <p:cNvGrpSpPr/>
        <p:nvPr/>
      </p:nvGrpSpPr>
      <p:grpSpPr>
        <a:xfrm>
          <a:off x="0" y="0"/>
          <a:ext cx="0" cy="0"/>
          <a:chOff x="0" y="0"/>
          <a:chExt cx="0" cy="0"/>
        </a:xfrm>
      </p:grpSpPr>
      <p:sp>
        <p:nvSpPr>
          <p:cNvPr id="15" name="Marcador de número de diapositiva 5"/>
          <p:cNvSpPr>
            <a:spLocks noGrp="1"/>
          </p:cNvSpPr>
          <p:nvPr>
            <p:ph type="sldNum" sz="quarter" idx="12"/>
          </p:nvPr>
        </p:nvSpPr>
        <p:spPr>
          <a:xfrm>
            <a:off x="11618976" y="6420358"/>
            <a:ext cx="542544" cy="365125"/>
          </a:xfrm>
          <a:prstGeom prst="rect">
            <a:avLst/>
          </a:prstGeom>
        </p:spPr>
        <p:txBody>
          <a:bodyPr/>
          <a:lstStyle>
            <a:lvl1pPr>
              <a:defRPr sz="1600" b="1">
                <a:solidFill>
                  <a:schemeClr val="bg1"/>
                </a:solidFill>
              </a:defRPr>
            </a:lvl1pPr>
          </a:lstStyle>
          <a:p>
            <a:fld id="{03AF2D42-37E6-49E9-8861-0C0DAA45F4A8}" type="slidenum">
              <a:rPr lang="en-US" smtClean="0"/>
              <a:pPr/>
              <a:t>‹Nº›</a:t>
            </a:fld>
            <a:endParaRPr lang="en-US" dirty="0"/>
          </a:p>
        </p:txBody>
      </p:sp>
      <p:sp>
        <p:nvSpPr>
          <p:cNvPr id="7" name="CustomShape 3"/>
          <p:cNvSpPr/>
          <p:nvPr userDrawn="1"/>
        </p:nvSpPr>
        <p:spPr bwMode="auto">
          <a:xfrm>
            <a:off x="930859" y="643141"/>
            <a:ext cx="10310969" cy="31889"/>
          </a:xfrm>
          <a:prstGeom prst="flowChartAlternateProcess">
            <a:avLst/>
          </a:prstGeom>
          <a:solidFill>
            <a:srgbClr val="957001"/>
          </a:solidFill>
          <a:ln>
            <a:solidFill>
              <a:schemeClr val="accent4"/>
            </a:solidFill>
            <a:round/>
          </a:ln>
          <a:scene3d>
            <a:camera prst="orthographicFront"/>
            <a:lightRig rig="threePt" dir="t"/>
          </a:scene3d>
          <a:sp3d/>
        </p:spPr>
        <p:style>
          <a:lnRef idx="2">
            <a:schemeClr val="accent1">
              <a:shade val="50000"/>
            </a:schemeClr>
          </a:lnRef>
          <a:fillRef idx="1">
            <a:schemeClr val="accent1"/>
          </a:fillRef>
          <a:effectRef idx="0">
            <a:schemeClr val="accent1"/>
          </a:effectRef>
          <a:fontRef idx="minor"/>
        </p:style>
      </p:sp>
    </p:spTree>
    <p:extLst>
      <p:ext uri="{BB962C8B-B14F-4D97-AF65-F5344CB8AC3E}">
        <p14:creationId xmlns:p14="http://schemas.microsoft.com/office/powerpoint/2010/main" val="24035478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ítulo y objetos">
    <p:spTree>
      <p:nvGrpSpPr>
        <p:cNvPr id="1" name=""/>
        <p:cNvGrpSpPr/>
        <p:nvPr/>
      </p:nvGrpSpPr>
      <p:grpSpPr>
        <a:xfrm>
          <a:off x="0" y="0"/>
          <a:ext cx="0" cy="0"/>
          <a:chOff x="0" y="0"/>
          <a:chExt cx="0" cy="0"/>
        </a:xfrm>
      </p:grpSpPr>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fecha 3"/>
          <p:cNvSpPr>
            <a:spLocks noGrp="1"/>
          </p:cNvSpPr>
          <p:nvPr>
            <p:ph type="dt" sz="half" idx="10"/>
          </p:nvPr>
        </p:nvSpPr>
        <p:spPr>
          <a:xfrm>
            <a:off x="838200" y="6356350"/>
            <a:ext cx="2743200" cy="365125"/>
          </a:xfrm>
          <a:prstGeom prst="rect">
            <a:avLst/>
          </a:prstGeom>
        </p:spPr>
        <p:txBody>
          <a:bodyPr/>
          <a:lstStyle/>
          <a:p>
            <a:endParaRPr lang="en-US"/>
          </a:p>
        </p:txBody>
      </p:sp>
      <p:sp>
        <p:nvSpPr>
          <p:cNvPr id="5" name="Marcador de pie de página 4"/>
          <p:cNvSpPr>
            <a:spLocks noGrp="1"/>
          </p:cNvSpPr>
          <p:nvPr>
            <p:ph type="ftr" sz="quarter" idx="11"/>
          </p:nvPr>
        </p:nvSpPr>
        <p:spPr>
          <a:xfrm>
            <a:off x="4038600" y="6356350"/>
            <a:ext cx="4114800" cy="365125"/>
          </a:xfrm>
          <a:prstGeom prst="rect">
            <a:avLst/>
          </a:prstGeom>
        </p:spPr>
        <p:txBody>
          <a:bodyPr/>
          <a:lstStyle/>
          <a:p>
            <a:endParaRPr lang="en-US"/>
          </a:p>
        </p:txBody>
      </p:sp>
      <p:sp>
        <p:nvSpPr>
          <p:cNvPr id="12" name="Marcador de número de diapositiva 5"/>
          <p:cNvSpPr>
            <a:spLocks noGrp="1"/>
          </p:cNvSpPr>
          <p:nvPr>
            <p:ph type="sldNum" sz="quarter" idx="12"/>
          </p:nvPr>
        </p:nvSpPr>
        <p:spPr>
          <a:xfrm>
            <a:off x="11618976" y="6420358"/>
            <a:ext cx="542544" cy="365125"/>
          </a:xfrm>
          <a:prstGeom prst="rect">
            <a:avLst/>
          </a:prstGeom>
        </p:spPr>
        <p:txBody>
          <a:bodyPr/>
          <a:lstStyle>
            <a:lvl1pPr>
              <a:defRPr sz="1600" b="1">
                <a:solidFill>
                  <a:schemeClr val="bg1"/>
                </a:solidFill>
              </a:defRPr>
            </a:lvl1pPr>
          </a:lstStyle>
          <a:p>
            <a:fld id="{03AF2D42-37E6-49E9-8861-0C0DAA45F4A8}" type="slidenum">
              <a:rPr lang="en-US" smtClean="0"/>
              <a:pPr/>
              <a:t>‹Nº›</a:t>
            </a:fld>
            <a:endParaRPr lang="en-US" dirty="0"/>
          </a:p>
        </p:txBody>
      </p:sp>
    </p:spTree>
    <p:extLst>
      <p:ext uri="{BB962C8B-B14F-4D97-AF65-F5344CB8AC3E}">
        <p14:creationId xmlns:p14="http://schemas.microsoft.com/office/powerpoint/2010/main" val="29311644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n-US"/>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fecha 3"/>
          <p:cNvSpPr>
            <a:spLocks noGrp="1"/>
          </p:cNvSpPr>
          <p:nvPr>
            <p:ph type="dt" sz="half" idx="10"/>
          </p:nvPr>
        </p:nvSpPr>
        <p:spPr>
          <a:xfrm>
            <a:off x="838200" y="6356350"/>
            <a:ext cx="2743200" cy="365125"/>
          </a:xfrm>
          <a:prstGeom prst="rect">
            <a:avLst/>
          </a:prstGeom>
        </p:spPr>
        <p:txBody>
          <a:bodyPr/>
          <a:lstStyle/>
          <a:p>
            <a:endParaRPr lang="en-US"/>
          </a:p>
        </p:txBody>
      </p:sp>
      <p:sp>
        <p:nvSpPr>
          <p:cNvPr id="5" name="Marcador de pie de página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Marcador de número de diapositiva 5"/>
          <p:cNvSpPr>
            <a:spLocks noGrp="1"/>
          </p:cNvSpPr>
          <p:nvPr>
            <p:ph type="sldNum" sz="quarter" idx="12"/>
          </p:nvPr>
        </p:nvSpPr>
        <p:spPr>
          <a:xfrm>
            <a:off x="8610600" y="6356350"/>
            <a:ext cx="2743200" cy="365125"/>
          </a:xfrm>
          <a:prstGeom prst="rect">
            <a:avLst/>
          </a:prstGeom>
        </p:spPr>
        <p:txBody>
          <a:bodyPr/>
          <a:lstStyle/>
          <a:p>
            <a:fld id="{03AF2D42-37E6-49E9-8861-0C0DAA45F4A8}" type="slidenum">
              <a:rPr lang="en-US" smtClean="0"/>
              <a:t>‹Nº›</a:t>
            </a:fld>
            <a:endParaRPr lang="en-US"/>
          </a:p>
        </p:txBody>
      </p:sp>
    </p:spTree>
    <p:extLst>
      <p:ext uri="{BB962C8B-B14F-4D97-AF65-F5344CB8AC3E}">
        <p14:creationId xmlns:p14="http://schemas.microsoft.com/office/powerpoint/2010/main" val="29270446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Marcador de contenido 2"/>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contenido 3"/>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Marcador de fecha 4"/>
          <p:cNvSpPr>
            <a:spLocks noGrp="1"/>
          </p:cNvSpPr>
          <p:nvPr>
            <p:ph type="dt" sz="half" idx="10"/>
          </p:nvPr>
        </p:nvSpPr>
        <p:spPr>
          <a:xfrm>
            <a:off x="838200" y="6356350"/>
            <a:ext cx="2743200" cy="365125"/>
          </a:xfrm>
          <a:prstGeom prst="rect">
            <a:avLst/>
          </a:prstGeom>
        </p:spPr>
        <p:txBody>
          <a:bodyPr/>
          <a:lstStyle/>
          <a:p>
            <a:endParaRPr lang="en-US"/>
          </a:p>
        </p:txBody>
      </p:sp>
      <p:sp>
        <p:nvSpPr>
          <p:cNvPr id="6" name="Marcador de pie de página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Marcador de número de diapositiva 6"/>
          <p:cNvSpPr>
            <a:spLocks noGrp="1"/>
          </p:cNvSpPr>
          <p:nvPr>
            <p:ph type="sldNum" sz="quarter" idx="12"/>
          </p:nvPr>
        </p:nvSpPr>
        <p:spPr>
          <a:xfrm>
            <a:off x="8610600" y="6356350"/>
            <a:ext cx="2743200" cy="365125"/>
          </a:xfrm>
          <a:prstGeom prst="rect">
            <a:avLst/>
          </a:prstGeom>
        </p:spPr>
        <p:txBody>
          <a:bodyPr/>
          <a:lstStyle/>
          <a:p>
            <a:fld id="{03AF2D42-37E6-49E9-8861-0C0DAA45F4A8}" type="slidenum">
              <a:rPr lang="en-US" smtClean="0"/>
              <a:t>‹Nº›</a:t>
            </a:fld>
            <a:endParaRPr lang="en-US"/>
          </a:p>
        </p:txBody>
      </p:sp>
    </p:spTree>
    <p:extLst>
      <p:ext uri="{BB962C8B-B14F-4D97-AF65-F5344CB8AC3E}">
        <p14:creationId xmlns:p14="http://schemas.microsoft.com/office/powerpoint/2010/main" val="703525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endParaRPr lang="en-US"/>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7" name="Marcador de fecha 6"/>
          <p:cNvSpPr>
            <a:spLocks noGrp="1"/>
          </p:cNvSpPr>
          <p:nvPr>
            <p:ph type="dt" sz="half" idx="10"/>
          </p:nvPr>
        </p:nvSpPr>
        <p:spPr>
          <a:xfrm>
            <a:off x="838200" y="6356350"/>
            <a:ext cx="2743200" cy="365125"/>
          </a:xfrm>
          <a:prstGeom prst="rect">
            <a:avLst/>
          </a:prstGeom>
        </p:spPr>
        <p:txBody>
          <a:bodyPr/>
          <a:lstStyle/>
          <a:p>
            <a:endParaRPr lang="en-US"/>
          </a:p>
        </p:txBody>
      </p:sp>
      <p:sp>
        <p:nvSpPr>
          <p:cNvPr id="8" name="Marcador de pie de página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Marcador de número de diapositiva 8"/>
          <p:cNvSpPr>
            <a:spLocks noGrp="1"/>
          </p:cNvSpPr>
          <p:nvPr>
            <p:ph type="sldNum" sz="quarter" idx="12"/>
          </p:nvPr>
        </p:nvSpPr>
        <p:spPr>
          <a:xfrm>
            <a:off x="8610600" y="6356350"/>
            <a:ext cx="2743200" cy="365125"/>
          </a:xfrm>
          <a:prstGeom prst="rect">
            <a:avLst/>
          </a:prstGeom>
        </p:spPr>
        <p:txBody>
          <a:bodyPr/>
          <a:lstStyle/>
          <a:p>
            <a:fld id="{03AF2D42-37E6-49E9-8861-0C0DAA45F4A8}" type="slidenum">
              <a:rPr lang="en-US" smtClean="0"/>
              <a:t>‹Nº›</a:t>
            </a:fld>
            <a:endParaRPr lang="en-US"/>
          </a:p>
        </p:txBody>
      </p:sp>
    </p:spTree>
    <p:extLst>
      <p:ext uri="{BB962C8B-B14F-4D97-AF65-F5344CB8AC3E}">
        <p14:creationId xmlns:p14="http://schemas.microsoft.com/office/powerpoint/2010/main" val="12015953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Marcador de fecha 2"/>
          <p:cNvSpPr>
            <a:spLocks noGrp="1"/>
          </p:cNvSpPr>
          <p:nvPr>
            <p:ph type="dt" sz="half" idx="10"/>
          </p:nvPr>
        </p:nvSpPr>
        <p:spPr>
          <a:xfrm>
            <a:off x="838200" y="6356350"/>
            <a:ext cx="2743200" cy="365125"/>
          </a:xfrm>
          <a:prstGeom prst="rect">
            <a:avLst/>
          </a:prstGeom>
        </p:spPr>
        <p:txBody>
          <a:bodyPr/>
          <a:lstStyle/>
          <a:p>
            <a:endParaRPr lang="en-US"/>
          </a:p>
        </p:txBody>
      </p:sp>
      <p:sp>
        <p:nvSpPr>
          <p:cNvPr id="4" name="Marcador de pie de página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Marcador de número de diapositiva 4"/>
          <p:cNvSpPr>
            <a:spLocks noGrp="1"/>
          </p:cNvSpPr>
          <p:nvPr>
            <p:ph type="sldNum" sz="quarter" idx="12"/>
          </p:nvPr>
        </p:nvSpPr>
        <p:spPr>
          <a:xfrm>
            <a:off x="8610600" y="6356350"/>
            <a:ext cx="2743200" cy="365125"/>
          </a:xfrm>
          <a:prstGeom prst="rect">
            <a:avLst/>
          </a:prstGeom>
        </p:spPr>
        <p:txBody>
          <a:bodyPr/>
          <a:lstStyle/>
          <a:p>
            <a:fld id="{03AF2D42-37E6-49E9-8861-0C0DAA45F4A8}" type="slidenum">
              <a:rPr lang="en-US" smtClean="0"/>
              <a:t>‹Nº›</a:t>
            </a:fld>
            <a:endParaRPr lang="en-US"/>
          </a:p>
        </p:txBody>
      </p:sp>
    </p:spTree>
    <p:extLst>
      <p:ext uri="{BB962C8B-B14F-4D97-AF65-F5344CB8AC3E}">
        <p14:creationId xmlns:p14="http://schemas.microsoft.com/office/powerpoint/2010/main" val="4047930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a:xfrm>
            <a:off x="838200" y="6356350"/>
            <a:ext cx="2743200" cy="365125"/>
          </a:xfrm>
          <a:prstGeom prst="rect">
            <a:avLst/>
          </a:prstGeom>
        </p:spPr>
        <p:txBody>
          <a:bodyPr/>
          <a:lstStyle/>
          <a:p>
            <a:endParaRPr lang="en-US"/>
          </a:p>
        </p:txBody>
      </p:sp>
      <p:sp>
        <p:nvSpPr>
          <p:cNvPr id="3" name="Marcador de pie de página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Marcador de número de diapositiva 3"/>
          <p:cNvSpPr>
            <a:spLocks noGrp="1"/>
          </p:cNvSpPr>
          <p:nvPr>
            <p:ph type="sldNum" sz="quarter" idx="12"/>
          </p:nvPr>
        </p:nvSpPr>
        <p:spPr>
          <a:xfrm>
            <a:off x="8610600" y="6356350"/>
            <a:ext cx="2743200" cy="365125"/>
          </a:xfrm>
          <a:prstGeom prst="rect">
            <a:avLst/>
          </a:prstGeom>
        </p:spPr>
        <p:txBody>
          <a:bodyPr/>
          <a:lstStyle/>
          <a:p>
            <a:fld id="{03AF2D42-37E6-49E9-8861-0C0DAA45F4A8}" type="slidenum">
              <a:rPr lang="en-US" smtClean="0"/>
              <a:t>‹Nº›</a:t>
            </a:fld>
            <a:endParaRPr lang="en-US"/>
          </a:p>
        </p:txBody>
      </p:sp>
    </p:spTree>
    <p:extLst>
      <p:ext uri="{BB962C8B-B14F-4D97-AF65-F5344CB8AC3E}">
        <p14:creationId xmlns:p14="http://schemas.microsoft.com/office/powerpoint/2010/main" val="1074154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n-US"/>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a:xfrm>
            <a:off x="838200" y="6356350"/>
            <a:ext cx="2743200" cy="365125"/>
          </a:xfrm>
          <a:prstGeom prst="rect">
            <a:avLst/>
          </a:prstGeom>
        </p:spPr>
        <p:txBody>
          <a:bodyPr/>
          <a:lstStyle/>
          <a:p>
            <a:endParaRPr lang="en-US"/>
          </a:p>
        </p:txBody>
      </p:sp>
      <p:sp>
        <p:nvSpPr>
          <p:cNvPr id="6" name="Marcador de pie de página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Marcador de número de diapositiva 6"/>
          <p:cNvSpPr>
            <a:spLocks noGrp="1"/>
          </p:cNvSpPr>
          <p:nvPr>
            <p:ph type="sldNum" sz="quarter" idx="12"/>
          </p:nvPr>
        </p:nvSpPr>
        <p:spPr>
          <a:xfrm>
            <a:off x="8610600" y="6356350"/>
            <a:ext cx="2743200" cy="365125"/>
          </a:xfrm>
          <a:prstGeom prst="rect">
            <a:avLst/>
          </a:prstGeom>
        </p:spPr>
        <p:txBody>
          <a:bodyPr/>
          <a:lstStyle/>
          <a:p>
            <a:fld id="{03AF2D42-37E6-49E9-8861-0C0DAA45F4A8}" type="slidenum">
              <a:rPr lang="en-US" smtClean="0"/>
              <a:t>‹Nº›</a:t>
            </a:fld>
            <a:endParaRPr lang="en-US"/>
          </a:p>
        </p:txBody>
      </p:sp>
    </p:spTree>
    <p:extLst>
      <p:ext uri="{BB962C8B-B14F-4D97-AF65-F5344CB8AC3E}">
        <p14:creationId xmlns:p14="http://schemas.microsoft.com/office/powerpoint/2010/main" val="20355001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n-US"/>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a:xfrm>
            <a:off x="838200" y="6356350"/>
            <a:ext cx="2743200" cy="365125"/>
          </a:xfrm>
          <a:prstGeom prst="rect">
            <a:avLst/>
          </a:prstGeom>
        </p:spPr>
        <p:txBody>
          <a:bodyPr/>
          <a:lstStyle/>
          <a:p>
            <a:endParaRPr lang="en-US"/>
          </a:p>
        </p:txBody>
      </p:sp>
      <p:sp>
        <p:nvSpPr>
          <p:cNvPr id="6" name="Marcador de pie de página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Marcador de número de diapositiva 6"/>
          <p:cNvSpPr>
            <a:spLocks noGrp="1"/>
          </p:cNvSpPr>
          <p:nvPr>
            <p:ph type="sldNum" sz="quarter" idx="12"/>
          </p:nvPr>
        </p:nvSpPr>
        <p:spPr>
          <a:xfrm>
            <a:off x="8610600" y="6356350"/>
            <a:ext cx="2743200" cy="365125"/>
          </a:xfrm>
          <a:prstGeom prst="rect">
            <a:avLst/>
          </a:prstGeom>
        </p:spPr>
        <p:txBody>
          <a:bodyPr/>
          <a:lstStyle/>
          <a:p>
            <a:fld id="{03AF2D42-37E6-49E9-8861-0C0DAA45F4A8}" type="slidenum">
              <a:rPr lang="en-US" smtClean="0"/>
              <a:t>‹Nº›</a:t>
            </a:fld>
            <a:endParaRPr lang="en-US"/>
          </a:p>
        </p:txBody>
      </p:sp>
    </p:spTree>
    <p:extLst>
      <p:ext uri="{BB962C8B-B14F-4D97-AF65-F5344CB8AC3E}">
        <p14:creationId xmlns:p14="http://schemas.microsoft.com/office/powerpoint/2010/main" val="42684284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Marcador de texto vertical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fecha 3"/>
          <p:cNvSpPr>
            <a:spLocks noGrp="1"/>
          </p:cNvSpPr>
          <p:nvPr>
            <p:ph type="dt" sz="half" idx="10"/>
          </p:nvPr>
        </p:nvSpPr>
        <p:spPr>
          <a:xfrm>
            <a:off x="838200" y="6356350"/>
            <a:ext cx="2743200" cy="365125"/>
          </a:xfrm>
          <a:prstGeom prst="rect">
            <a:avLst/>
          </a:prstGeom>
        </p:spPr>
        <p:txBody>
          <a:bodyPr/>
          <a:lstStyle/>
          <a:p>
            <a:endParaRPr lang="en-US"/>
          </a:p>
        </p:txBody>
      </p:sp>
      <p:sp>
        <p:nvSpPr>
          <p:cNvPr id="5" name="Marcador de pie de página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Marcador de número de diapositiva 5"/>
          <p:cNvSpPr>
            <a:spLocks noGrp="1"/>
          </p:cNvSpPr>
          <p:nvPr>
            <p:ph type="sldNum" sz="quarter" idx="12"/>
          </p:nvPr>
        </p:nvSpPr>
        <p:spPr>
          <a:xfrm>
            <a:off x="8610600" y="6356350"/>
            <a:ext cx="2743200" cy="365125"/>
          </a:xfrm>
          <a:prstGeom prst="rect">
            <a:avLst/>
          </a:prstGeom>
        </p:spPr>
        <p:txBody>
          <a:bodyPr/>
          <a:lstStyle/>
          <a:p>
            <a:fld id="{03AF2D42-37E6-49E9-8861-0C0DAA45F4A8}" type="slidenum">
              <a:rPr lang="en-US" smtClean="0"/>
              <a:t>‹Nº›</a:t>
            </a:fld>
            <a:endParaRPr lang="en-US"/>
          </a:p>
        </p:txBody>
      </p:sp>
    </p:spTree>
    <p:extLst>
      <p:ext uri="{BB962C8B-B14F-4D97-AF65-F5344CB8AC3E}">
        <p14:creationId xmlns:p14="http://schemas.microsoft.com/office/powerpoint/2010/main" val="4216817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n-US"/>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fecha 3"/>
          <p:cNvSpPr>
            <a:spLocks noGrp="1"/>
          </p:cNvSpPr>
          <p:nvPr>
            <p:ph type="dt" sz="half" idx="10"/>
          </p:nvPr>
        </p:nvSpPr>
        <p:spPr>
          <a:xfrm>
            <a:off x="838200" y="6356350"/>
            <a:ext cx="2743200" cy="365125"/>
          </a:xfrm>
          <a:prstGeom prst="rect">
            <a:avLst/>
          </a:prstGeom>
        </p:spPr>
        <p:txBody>
          <a:bodyPr/>
          <a:lstStyle/>
          <a:p>
            <a:endParaRPr lang="en-US"/>
          </a:p>
        </p:txBody>
      </p:sp>
      <p:sp>
        <p:nvSpPr>
          <p:cNvPr id="5" name="Marcador de pie de página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Marcador de número de diapositiva 5"/>
          <p:cNvSpPr>
            <a:spLocks noGrp="1"/>
          </p:cNvSpPr>
          <p:nvPr>
            <p:ph type="sldNum" sz="quarter" idx="12"/>
          </p:nvPr>
        </p:nvSpPr>
        <p:spPr>
          <a:xfrm>
            <a:off x="8610600" y="6356350"/>
            <a:ext cx="2743200" cy="365125"/>
          </a:xfrm>
          <a:prstGeom prst="rect">
            <a:avLst/>
          </a:prstGeom>
        </p:spPr>
        <p:txBody>
          <a:bodyPr/>
          <a:lstStyle/>
          <a:p>
            <a:fld id="{03AF2D42-37E6-49E9-8861-0C0DAA45F4A8}" type="slidenum">
              <a:rPr lang="en-US" smtClean="0"/>
              <a:t>‹Nº›</a:t>
            </a:fld>
            <a:endParaRPr lang="en-US"/>
          </a:p>
        </p:txBody>
      </p:sp>
    </p:spTree>
    <p:extLst>
      <p:ext uri="{BB962C8B-B14F-4D97-AF65-F5344CB8AC3E}">
        <p14:creationId xmlns:p14="http://schemas.microsoft.com/office/powerpoint/2010/main" val="17800435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n-US"/>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grpSp>
        <p:nvGrpSpPr>
          <p:cNvPr id="7" name="Grupo 6"/>
          <p:cNvGrpSpPr/>
          <p:nvPr userDrawn="1"/>
        </p:nvGrpSpPr>
        <p:grpSpPr>
          <a:xfrm>
            <a:off x="0" y="6341695"/>
            <a:ext cx="12192001" cy="504162"/>
            <a:chOff x="-1" y="6353838"/>
            <a:chExt cx="12192001" cy="504162"/>
          </a:xfrm>
        </p:grpSpPr>
        <p:sp>
          <p:nvSpPr>
            <p:cNvPr id="8" name="CustomShape 37"/>
            <p:cNvSpPr/>
            <p:nvPr/>
          </p:nvSpPr>
          <p:spPr bwMode="auto">
            <a:xfrm>
              <a:off x="0" y="6399558"/>
              <a:ext cx="12192000" cy="458442"/>
            </a:xfrm>
            <a:prstGeom prst="rect">
              <a:avLst/>
            </a:prstGeom>
            <a:solidFill>
              <a:srgbClr val="011893"/>
            </a:solidFill>
            <a:ln>
              <a:round/>
            </a:ln>
          </p:spPr>
          <p:style>
            <a:lnRef idx="2">
              <a:schemeClr val="accent1">
                <a:shade val="50000"/>
              </a:schemeClr>
            </a:lnRef>
            <a:fillRef idx="1">
              <a:schemeClr val="accent1"/>
            </a:fillRef>
            <a:effectRef idx="0">
              <a:schemeClr val="accent1"/>
            </a:effectRef>
            <a:fontRef idx="minor"/>
          </p:style>
          <p:txBody>
            <a:bodyPr lIns="120000" tIns="60000" rIns="120000" bIns="60000" anchor="ctr"/>
            <a:lstStyle/>
            <a:p>
              <a:pPr algn="ctr">
                <a:defRPr/>
              </a:pPr>
              <a:r>
                <a:rPr lang="es-CL" sz="1200" b="1" spc="-1" dirty="0">
                  <a:solidFill>
                    <a:srgbClr val="FFFFFF"/>
                  </a:solidFill>
                  <a:latin typeface="Arial" panose="020B0604020202020204" pitchFamily="34" charset="0"/>
                  <a:cs typeface="Arial" panose="020B0604020202020204" pitchFamily="34" charset="0"/>
                </a:rPr>
                <a:t>P A T R I O T I S M O</a:t>
              </a:r>
              <a:endParaRPr lang="es-CL" sz="1200" b="1" spc="-1" dirty="0">
                <a:latin typeface="Arial" panose="020B0604020202020204" pitchFamily="34" charset="0"/>
                <a:cs typeface="Arial" panose="020B0604020202020204" pitchFamily="34" charset="0"/>
              </a:endParaRPr>
            </a:p>
            <a:p>
              <a:pPr algn="ctr">
                <a:defRPr/>
              </a:pPr>
              <a:r>
                <a:rPr lang="es-CL" sz="1200" b="1" spc="-1" dirty="0">
                  <a:solidFill>
                    <a:srgbClr val="FFFFFF"/>
                  </a:solidFill>
                  <a:latin typeface="Arial" panose="020B0604020202020204" pitchFamily="34" charset="0"/>
                  <a:cs typeface="Arial" panose="020B0604020202020204" pitchFamily="34" charset="0"/>
                </a:rPr>
                <a:t>HONOR	    	LEALTAD		         VALENTÍA	         INTEGRIDAD		  DEBER</a:t>
              </a:r>
              <a:endParaRPr lang="es-CL" sz="1200" b="1" spc="-1" dirty="0">
                <a:latin typeface="Arial" panose="020B0604020202020204" pitchFamily="34" charset="0"/>
                <a:cs typeface="Arial" panose="020B0604020202020204" pitchFamily="34" charset="0"/>
              </a:endParaRPr>
            </a:p>
          </p:txBody>
        </p:sp>
        <p:sp>
          <p:nvSpPr>
            <p:cNvPr id="9" name="CustomShape 3"/>
            <p:cNvSpPr/>
            <p:nvPr/>
          </p:nvSpPr>
          <p:spPr bwMode="auto">
            <a:xfrm flipV="1">
              <a:off x="-1" y="6353838"/>
              <a:ext cx="12192001" cy="45720"/>
            </a:xfrm>
            <a:prstGeom prst="flowChartAlternateProcess">
              <a:avLst/>
            </a:prstGeom>
            <a:solidFill>
              <a:srgbClr val="957001"/>
            </a:solidFill>
            <a:ln>
              <a:solidFill>
                <a:schemeClr val="accent4"/>
              </a:solidFill>
              <a:round/>
            </a:ln>
            <a:scene3d>
              <a:camera prst="orthographicFront"/>
              <a:lightRig rig="threePt" dir="t"/>
            </a:scene3d>
            <a:sp3d/>
          </p:spPr>
          <p:style>
            <a:lnRef idx="2">
              <a:schemeClr val="accent1">
                <a:shade val="50000"/>
              </a:schemeClr>
            </a:lnRef>
            <a:fillRef idx="1">
              <a:schemeClr val="accent1"/>
            </a:fillRef>
            <a:effectRef idx="0">
              <a:schemeClr val="accent1"/>
            </a:effectRef>
            <a:fontRef idx="minor"/>
          </p:style>
        </p:sp>
      </p:grpSp>
      <p:sp>
        <p:nvSpPr>
          <p:cNvPr id="10" name="Marcador de número de diapositiva 5"/>
          <p:cNvSpPr>
            <a:spLocks noGrp="1"/>
          </p:cNvSpPr>
          <p:nvPr>
            <p:ph type="sldNum" sz="quarter" idx="4"/>
          </p:nvPr>
        </p:nvSpPr>
        <p:spPr>
          <a:xfrm>
            <a:off x="9296400" y="6383782"/>
            <a:ext cx="2743200" cy="365125"/>
          </a:xfrm>
          <a:prstGeom prst="rect">
            <a:avLst/>
          </a:prstGeom>
        </p:spPr>
        <p:txBody>
          <a:bodyPr/>
          <a:lstStyle>
            <a:lvl1pPr>
              <a:defRPr sz="1200">
                <a:latin typeface="Arial" panose="020B0604020202020204" pitchFamily="34" charset="0"/>
                <a:cs typeface="Arial" panose="020B0604020202020204" pitchFamily="34" charset="0"/>
              </a:defRPr>
            </a:lvl1pPr>
          </a:lstStyle>
          <a:p>
            <a:fld id="{03AF2D42-37E6-49E9-8861-0C0DAA45F4A8}" type="slidenum">
              <a:rPr lang="en-US" smtClean="0"/>
              <a:pPr/>
              <a:t>‹Nº›</a:t>
            </a:fld>
            <a:endParaRPr lang="en-US" dirty="0"/>
          </a:p>
        </p:txBody>
      </p:sp>
    </p:spTree>
    <p:extLst>
      <p:ext uri="{BB962C8B-B14F-4D97-AF65-F5344CB8AC3E}">
        <p14:creationId xmlns:p14="http://schemas.microsoft.com/office/powerpoint/2010/main" val="31566069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2.xml"/><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3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3.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3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4.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3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6.xml"/><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4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7.xml"/><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4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8.xml"/><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4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40.xml"/><Relationship Id="rId1" Type="http://schemas.openxmlformats.org/officeDocument/2006/relationships/slideLayout" Target="../slideLayouts/slideLayout7.xml"/><Relationship Id="rId5" Type="http://schemas.openxmlformats.org/officeDocument/2006/relationships/image" Target="../media/image20.gif"/><Relationship Id="rId4" Type="http://schemas.openxmlformats.org/officeDocument/2006/relationships/hyperlink" Target="El%20di&#225;logo%20grabado%20que%20complica%20a%20los%20infantes%20de%20marina%20_%2024%20Horas%20TVN%20Chile.mp4"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número de diapositiva 1"/>
          <p:cNvSpPr>
            <a:spLocks noGrp="1"/>
          </p:cNvSpPr>
          <p:nvPr>
            <p:ph type="sldNum" sz="quarter" idx="12"/>
          </p:nvPr>
        </p:nvSpPr>
        <p:spPr/>
        <p:txBody>
          <a:bodyPr/>
          <a:lstStyle/>
          <a:p>
            <a:fld id="{03AF2D42-37E6-49E9-8861-0C0DAA45F4A8}" type="slidenum">
              <a:rPr lang="en-US" smtClean="0"/>
              <a:pPr/>
              <a:t>1</a:t>
            </a:fld>
            <a:endParaRPr lang="en-US" dirty="0"/>
          </a:p>
        </p:txBody>
      </p:sp>
      <p:sp>
        <p:nvSpPr>
          <p:cNvPr id="3" name="AutoShape 4">
            <a:extLst>
              <a:ext uri="{FF2B5EF4-FFF2-40B4-BE49-F238E27FC236}">
                <a16:creationId xmlns:a16="http://schemas.microsoft.com/office/drawing/2014/main" id="{D7D5B376-03FB-714B-954E-C6EDC04859E0}"/>
              </a:ext>
            </a:extLst>
          </p:cNvPr>
          <p:cNvSpPr>
            <a:spLocks noChangeAspect="1" noChangeArrowheads="1"/>
          </p:cNvSpPr>
          <p:nvPr/>
        </p:nvSpPr>
        <p:spPr bwMode="auto">
          <a:xfrm>
            <a:off x="5014913" y="3276599"/>
            <a:ext cx="1233487" cy="123348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L"/>
          </a:p>
        </p:txBody>
      </p:sp>
      <p:pic>
        <p:nvPicPr>
          <p:cNvPr id="4" name="Imagen 3"/>
          <p:cNvPicPr>
            <a:picLocks noChangeAspect="1"/>
          </p:cNvPicPr>
          <p:nvPr/>
        </p:nvPicPr>
        <p:blipFill>
          <a:blip r:embed="rId2"/>
          <a:stretch>
            <a:fillRect/>
          </a:stretch>
        </p:blipFill>
        <p:spPr>
          <a:xfrm>
            <a:off x="1" y="1"/>
            <a:ext cx="12192000" cy="941695"/>
          </a:xfrm>
          <a:prstGeom prst="rect">
            <a:avLst/>
          </a:prstGeom>
        </p:spPr>
      </p:pic>
      <p:sp>
        <p:nvSpPr>
          <p:cNvPr id="9" name="CuadroTexto 8"/>
          <p:cNvSpPr txBox="1"/>
          <p:nvPr/>
        </p:nvSpPr>
        <p:spPr>
          <a:xfrm>
            <a:off x="2376474" y="2348338"/>
            <a:ext cx="7743851" cy="646331"/>
          </a:xfrm>
          <a:prstGeom prst="rect">
            <a:avLst/>
          </a:prstGeom>
          <a:noFill/>
        </p:spPr>
        <p:txBody>
          <a:bodyPr wrap="none" rtlCol="0">
            <a:spAutoFit/>
          </a:bodyPr>
          <a:lstStyle/>
          <a:p>
            <a:pPr algn="ctr"/>
            <a:r>
              <a:rPr lang="es-MX" sz="3600" dirty="0">
                <a:latin typeface="Arial" panose="020B0604020202020204" pitchFamily="34" charset="0"/>
                <a:cs typeface="Arial" panose="020B0604020202020204" pitchFamily="34" charset="0"/>
              </a:rPr>
              <a:t>ASIGNATURA: COMUNICACIONES</a:t>
            </a:r>
            <a:r>
              <a:rPr lang="es-MX" dirty="0"/>
              <a:t> </a:t>
            </a:r>
            <a:endParaRPr lang="es-CL" dirty="0"/>
          </a:p>
        </p:txBody>
      </p:sp>
      <p:sp>
        <p:nvSpPr>
          <p:cNvPr id="16" name="CuadroTexto 15"/>
          <p:cNvSpPr txBox="1"/>
          <p:nvPr/>
        </p:nvSpPr>
        <p:spPr>
          <a:xfrm>
            <a:off x="3026228" y="4792016"/>
            <a:ext cx="9320895" cy="1384995"/>
          </a:xfrm>
          <a:prstGeom prst="rect">
            <a:avLst/>
          </a:prstGeom>
          <a:noFill/>
        </p:spPr>
        <p:txBody>
          <a:bodyPr wrap="square" rtlCol="0">
            <a:spAutoFit/>
          </a:bodyPr>
          <a:lstStyle/>
          <a:p>
            <a:pPr algn="ctr"/>
            <a:r>
              <a:rPr lang="es-MX" sz="1400" b="1" dirty="0">
                <a:latin typeface="Arial" panose="020B0604020202020204" pitchFamily="34" charset="0"/>
                <a:cs typeface="Arial" panose="020B0604020202020204" pitchFamily="34" charset="0"/>
              </a:rPr>
              <a:t>PROFESOR MILITAR:             JUAN HERRERA SAN MARTÍN</a:t>
            </a:r>
          </a:p>
          <a:p>
            <a:pPr algn="ctr"/>
            <a:r>
              <a:rPr lang="es-MX" sz="1400" b="1" dirty="0">
                <a:latin typeface="Arial" panose="020B0604020202020204" pitchFamily="34" charset="0"/>
                <a:cs typeface="Arial" panose="020B0604020202020204" pitchFamily="34" charset="0"/>
              </a:rPr>
              <a:t>		             TENIENTE PRIMERO IM</a:t>
            </a:r>
          </a:p>
          <a:p>
            <a:pPr algn="ctr"/>
            <a:endParaRPr lang="es-MX" sz="1400" b="1" dirty="0">
              <a:latin typeface="Arial" panose="020B0604020202020204" pitchFamily="34" charset="0"/>
              <a:cs typeface="Arial" panose="020B0604020202020204" pitchFamily="34" charset="0"/>
            </a:endParaRPr>
          </a:p>
          <a:p>
            <a:pPr algn="ctr"/>
            <a:r>
              <a:rPr lang="es-MX" sz="1400" b="1" dirty="0">
                <a:latin typeface="Arial" panose="020B0604020202020204" pitchFamily="34" charset="0"/>
                <a:cs typeface="Arial" panose="020B0604020202020204" pitchFamily="34" charset="0"/>
              </a:rPr>
              <a:t>	              OFICIAL MANDO Y CONTROL B.IM N° 21 “MILLER” Y CMTE COMPAÑÍA N° 210.</a:t>
            </a:r>
          </a:p>
          <a:p>
            <a:pPr algn="ctr"/>
            <a:endParaRPr lang="es-MX" sz="1400" b="1" dirty="0">
              <a:latin typeface="Arial" panose="020B0604020202020204" pitchFamily="34" charset="0"/>
              <a:cs typeface="Arial" panose="020B0604020202020204" pitchFamily="34" charset="0"/>
            </a:endParaRPr>
          </a:p>
          <a:p>
            <a:pPr algn="ctr"/>
            <a:endParaRPr lang="es-MX" sz="14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180720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número de diapositiva 1"/>
          <p:cNvSpPr>
            <a:spLocks noGrp="1"/>
          </p:cNvSpPr>
          <p:nvPr>
            <p:ph type="sldNum" sz="quarter" idx="12"/>
          </p:nvPr>
        </p:nvSpPr>
        <p:spPr/>
        <p:txBody>
          <a:bodyPr/>
          <a:lstStyle/>
          <a:p>
            <a:fld id="{03AF2D42-37E6-49E9-8861-0C0DAA45F4A8}" type="slidenum">
              <a:rPr lang="en-US" smtClean="0"/>
              <a:pPr/>
              <a:t>2</a:t>
            </a:fld>
            <a:endParaRPr lang="en-US" dirty="0"/>
          </a:p>
        </p:txBody>
      </p:sp>
      <p:sp>
        <p:nvSpPr>
          <p:cNvPr id="3" name="AutoShape 4">
            <a:extLst>
              <a:ext uri="{FF2B5EF4-FFF2-40B4-BE49-F238E27FC236}">
                <a16:creationId xmlns:a16="http://schemas.microsoft.com/office/drawing/2014/main" id="{D7D5B376-03FB-714B-954E-C6EDC04859E0}"/>
              </a:ext>
            </a:extLst>
          </p:cNvPr>
          <p:cNvSpPr>
            <a:spLocks noChangeAspect="1" noChangeArrowheads="1"/>
          </p:cNvSpPr>
          <p:nvPr/>
        </p:nvSpPr>
        <p:spPr bwMode="auto">
          <a:xfrm>
            <a:off x="5014913" y="3276599"/>
            <a:ext cx="1233487" cy="123348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L"/>
          </a:p>
        </p:txBody>
      </p:sp>
      <p:pic>
        <p:nvPicPr>
          <p:cNvPr id="4" name="Imagen 3"/>
          <p:cNvPicPr>
            <a:picLocks noChangeAspect="1"/>
          </p:cNvPicPr>
          <p:nvPr/>
        </p:nvPicPr>
        <p:blipFill>
          <a:blip r:embed="rId2"/>
          <a:stretch>
            <a:fillRect/>
          </a:stretch>
        </p:blipFill>
        <p:spPr>
          <a:xfrm>
            <a:off x="1" y="1"/>
            <a:ext cx="12192000" cy="941695"/>
          </a:xfrm>
          <a:prstGeom prst="rect">
            <a:avLst/>
          </a:prstGeom>
        </p:spPr>
      </p:pic>
      <p:sp>
        <p:nvSpPr>
          <p:cNvPr id="9" name="CuadroTexto 8"/>
          <p:cNvSpPr txBox="1"/>
          <p:nvPr/>
        </p:nvSpPr>
        <p:spPr>
          <a:xfrm>
            <a:off x="790702" y="1125290"/>
            <a:ext cx="10610597" cy="584775"/>
          </a:xfrm>
          <a:prstGeom prst="rect">
            <a:avLst/>
          </a:prstGeom>
          <a:noFill/>
        </p:spPr>
        <p:txBody>
          <a:bodyPr wrap="none" rtlCol="0">
            <a:spAutoFit/>
          </a:bodyPr>
          <a:lstStyle/>
          <a:p>
            <a:pPr algn="ctr"/>
            <a:r>
              <a:rPr lang="es-MX" sz="3200" dirty="0">
                <a:latin typeface="Arial" panose="020B0604020202020204" pitchFamily="34" charset="0"/>
                <a:cs typeface="Arial" panose="020B0604020202020204" pitchFamily="34" charset="0"/>
              </a:rPr>
              <a:t>U.T. Nº 3.   PROCEDIMIENTOS DE COMUNICACIONES</a:t>
            </a:r>
            <a:endParaRPr lang="es-CL" sz="1600" dirty="0"/>
          </a:p>
        </p:txBody>
      </p:sp>
      <p:sp>
        <p:nvSpPr>
          <p:cNvPr id="7" name="CuadroTexto 6"/>
          <p:cNvSpPr txBox="1"/>
          <p:nvPr/>
        </p:nvSpPr>
        <p:spPr>
          <a:xfrm>
            <a:off x="384518" y="1865097"/>
            <a:ext cx="11422966" cy="4247317"/>
          </a:xfrm>
          <a:prstGeom prst="rect">
            <a:avLst/>
          </a:prstGeom>
          <a:noFill/>
        </p:spPr>
        <p:txBody>
          <a:bodyPr wrap="square" rtlCol="0">
            <a:spAutoFit/>
          </a:bodyPr>
          <a:lstStyle/>
          <a:p>
            <a:pPr algn="ctr">
              <a:spcBef>
                <a:spcPct val="50000"/>
              </a:spcBef>
            </a:pPr>
            <a:r>
              <a:rPr lang="es-CL" altLang="es-CL" b="1" dirty="0">
                <a:latin typeface="Arial" panose="020B0604020202020204" pitchFamily="34" charset="0"/>
                <a:cs typeface="Arial" panose="020B0604020202020204" pitchFamily="34" charset="0"/>
              </a:rPr>
              <a:t>OBJETIVOS Y CONTENIDOS</a:t>
            </a:r>
          </a:p>
          <a:p>
            <a:pPr>
              <a:spcBef>
                <a:spcPct val="50000"/>
              </a:spcBef>
            </a:pPr>
            <a:r>
              <a:rPr lang="es-CL" altLang="es-CL" b="1" dirty="0">
                <a:latin typeface="Arial" panose="020B0604020202020204" pitchFamily="34" charset="0"/>
                <a:cs typeface="Arial" panose="020B0604020202020204" pitchFamily="34" charset="0"/>
              </a:rPr>
              <a:t>1.-	Objetivos referidos a la Comprensión de Textos.</a:t>
            </a:r>
          </a:p>
          <a:p>
            <a:pPr lvl="1">
              <a:spcBef>
                <a:spcPct val="50000"/>
              </a:spcBef>
            </a:pPr>
            <a:r>
              <a:rPr lang="es-CL" altLang="es-CL" b="1" dirty="0">
                <a:latin typeface="Arial" panose="020B0604020202020204" pitchFamily="34" charset="0"/>
                <a:cs typeface="Arial" panose="020B0604020202020204" pitchFamily="34" charset="0"/>
              </a:rPr>
              <a:t>a.-	Reconocer el significado de las palabras de procedimiento.</a:t>
            </a:r>
          </a:p>
          <a:p>
            <a:pPr lvl="1">
              <a:spcBef>
                <a:spcPct val="50000"/>
              </a:spcBef>
            </a:pPr>
            <a:r>
              <a:rPr lang="es-CL" altLang="es-CL" b="1" dirty="0">
                <a:latin typeface="Arial" panose="020B0604020202020204" pitchFamily="34" charset="0"/>
                <a:cs typeface="Arial" panose="020B0604020202020204" pitchFamily="34" charset="0"/>
              </a:rPr>
              <a:t>b.-	Analizar e interpretar la información contenida en el mensaje.</a:t>
            </a:r>
          </a:p>
          <a:p>
            <a:pPr lvl="1">
              <a:spcBef>
                <a:spcPct val="50000"/>
              </a:spcBef>
            </a:pPr>
            <a:r>
              <a:rPr lang="es-CL" altLang="es-CL" b="1" dirty="0">
                <a:latin typeface="Arial" panose="020B0604020202020204" pitchFamily="34" charset="0"/>
                <a:cs typeface="Arial" panose="020B0604020202020204" pitchFamily="34" charset="0"/>
              </a:rPr>
              <a:t>c.-	Reconocer las partes de un mensaje.</a:t>
            </a:r>
          </a:p>
          <a:p>
            <a:pPr lvl="1">
              <a:spcBef>
                <a:spcPct val="50000"/>
              </a:spcBef>
            </a:pPr>
            <a:r>
              <a:rPr lang="es-CL" altLang="es-CL" b="1" dirty="0">
                <a:latin typeface="Arial" panose="020B0604020202020204" pitchFamily="34" charset="0"/>
                <a:cs typeface="Arial" panose="020B0604020202020204" pitchFamily="34" charset="0"/>
              </a:rPr>
              <a:t>d.-	Seleccionar la información relevante del texto del mensaje.</a:t>
            </a:r>
          </a:p>
          <a:p>
            <a:pPr>
              <a:spcBef>
                <a:spcPct val="50000"/>
              </a:spcBef>
            </a:pPr>
            <a:endParaRPr lang="es-CL" altLang="es-CL" b="1" dirty="0">
              <a:latin typeface="Arial" panose="020B0604020202020204" pitchFamily="34" charset="0"/>
              <a:cs typeface="Arial" panose="020B0604020202020204" pitchFamily="34" charset="0"/>
            </a:endParaRPr>
          </a:p>
          <a:p>
            <a:pPr>
              <a:spcBef>
                <a:spcPct val="50000"/>
              </a:spcBef>
            </a:pPr>
            <a:r>
              <a:rPr lang="es-CL" altLang="es-CL" b="1" dirty="0">
                <a:latin typeface="Arial" panose="020B0604020202020204" pitchFamily="34" charset="0"/>
                <a:cs typeface="Arial" panose="020B0604020202020204" pitchFamily="34" charset="0"/>
              </a:rPr>
              <a:t>2.-	Objetivos referidos al Análisis.</a:t>
            </a:r>
          </a:p>
          <a:p>
            <a:pPr lvl="1">
              <a:spcBef>
                <a:spcPct val="50000"/>
              </a:spcBef>
            </a:pPr>
            <a:r>
              <a:rPr lang="es-CL" altLang="es-CL" b="1" dirty="0">
                <a:latin typeface="Arial" panose="020B0604020202020204" pitchFamily="34" charset="0"/>
                <a:cs typeface="Arial" panose="020B0604020202020204" pitchFamily="34" charset="0"/>
              </a:rPr>
              <a:t>a.-	Identificar las diferentes partes y accesorios de los diferentes equipos de comunicaciones utilizados en el Cuerpo IM</a:t>
            </a:r>
            <a:r>
              <a:rPr lang="es-CL" altLang="es-CL" sz="1400" b="1" dirty="0">
                <a:solidFill>
                  <a:srgbClr val="FFFF00"/>
                </a:solidFill>
              </a:rPr>
              <a:t>.</a:t>
            </a:r>
          </a:p>
          <a:p>
            <a:pPr algn="ctr"/>
            <a:r>
              <a:rPr lang="es-MX" dirty="0"/>
              <a:t> </a:t>
            </a:r>
            <a:endParaRPr lang="es-CL" dirty="0"/>
          </a:p>
        </p:txBody>
      </p:sp>
    </p:spTree>
    <p:extLst>
      <p:ext uri="{BB962C8B-B14F-4D97-AF65-F5344CB8AC3E}">
        <p14:creationId xmlns:p14="http://schemas.microsoft.com/office/powerpoint/2010/main" val="11284219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B840E8-7EEF-5098-E726-5FAD7956B49A}"/>
            </a:ext>
          </a:extLst>
        </p:cNvPr>
        <p:cNvGrpSpPr/>
        <p:nvPr/>
      </p:nvGrpSpPr>
      <p:grpSpPr>
        <a:xfrm>
          <a:off x="0" y="0"/>
          <a:ext cx="0" cy="0"/>
          <a:chOff x="0" y="0"/>
          <a:chExt cx="0" cy="0"/>
        </a:xfrm>
      </p:grpSpPr>
      <p:sp>
        <p:nvSpPr>
          <p:cNvPr id="2" name="Marcador de número de diapositiva 1">
            <a:extLst>
              <a:ext uri="{FF2B5EF4-FFF2-40B4-BE49-F238E27FC236}">
                <a16:creationId xmlns:a16="http://schemas.microsoft.com/office/drawing/2014/main" id="{1B354104-B794-3353-2A66-0FB373D4F903}"/>
              </a:ext>
            </a:extLst>
          </p:cNvPr>
          <p:cNvSpPr>
            <a:spLocks noGrp="1"/>
          </p:cNvSpPr>
          <p:nvPr>
            <p:ph type="sldNum" sz="quarter" idx="12"/>
          </p:nvPr>
        </p:nvSpPr>
        <p:spPr/>
        <p:txBody>
          <a:bodyPr/>
          <a:lstStyle/>
          <a:p>
            <a:fld id="{03AF2D42-37E6-49E9-8861-0C0DAA45F4A8}" type="slidenum">
              <a:rPr lang="en-US" smtClean="0"/>
              <a:pPr/>
              <a:t>3</a:t>
            </a:fld>
            <a:endParaRPr lang="en-US" dirty="0"/>
          </a:p>
        </p:txBody>
      </p:sp>
      <p:sp>
        <p:nvSpPr>
          <p:cNvPr id="3" name="AutoShape 4">
            <a:extLst>
              <a:ext uri="{FF2B5EF4-FFF2-40B4-BE49-F238E27FC236}">
                <a16:creationId xmlns:a16="http://schemas.microsoft.com/office/drawing/2014/main" id="{AD70E6FE-6699-1483-4AED-CFAFC55C210B}"/>
              </a:ext>
            </a:extLst>
          </p:cNvPr>
          <p:cNvSpPr>
            <a:spLocks noChangeAspect="1" noChangeArrowheads="1"/>
          </p:cNvSpPr>
          <p:nvPr/>
        </p:nvSpPr>
        <p:spPr bwMode="auto">
          <a:xfrm>
            <a:off x="5014913" y="3276599"/>
            <a:ext cx="1233487" cy="123348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L"/>
          </a:p>
        </p:txBody>
      </p:sp>
      <p:pic>
        <p:nvPicPr>
          <p:cNvPr id="4" name="Imagen 3">
            <a:extLst>
              <a:ext uri="{FF2B5EF4-FFF2-40B4-BE49-F238E27FC236}">
                <a16:creationId xmlns:a16="http://schemas.microsoft.com/office/drawing/2014/main" id="{88B9274A-8B0F-F5BE-00CA-A5D794BE4D7F}"/>
              </a:ext>
            </a:extLst>
          </p:cNvPr>
          <p:cNvPicPr>
            <a:picLocks noChangeAspect="1"/>
          </p:cNvPicPr>
          <p:nvPr/>
        </p:nvPicPr>
        <p:blipFill>
          <a:blip r:embed="rId2"/>
          <a:stretch>
            <a:fillRect/>
          </a:stretch>
        </p:blipFill>
        <p:spPr>
          <a:xfrm>
            <a:off x="1" y="1"/>
            <a:ext cx="12192000" cy="941695"/>
          </a:xfrm>
          <a:prstGeom prst="rect">
            <a:avLst/>
          </a:prstGeom>
        </p:spPr>
      </p:pic>
      <p:sp>
        <p:nvSpPr>
          <p:cNvPr id="8" name="Text Box 6">
            <a:extLst>
              <a:ext uri="{FF2B5EF4-FFF2-40B4-BE49-F238E27FC236}">
                <a16:creationId xmlns:a16="http://schemas.microsoft.com/office/drawing/2014/main" id="{B999BAFF-700D-6D21-034A-5F5B19346D7D}"/>
              </a:ext>
            </a:extLst>
          </p:cNvPr>
          <p:cNvSpPr txBox="1">
            <a:spLocks noChangeArrowheads="1"/>
          </p:cNvSpPr>
          <p:nvPr/>
        </p:nvSpPr>
        <p:spPr bwMode="auto">
          <a:xfrm>
            <a:off x="126214" y="1035214"/>
            <a:ext cx="12581867" cy="32316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defRPr/>
            </a:pPr>
            <a:r>
              <a:rPr lang="es-ES" sz="2400" b="1" dirty="0">
                <a:solidFill>
                  <a:schemeClr val="tx2">
                    <a:lumMod val="50000"/>
                  </a:schemeClr>
                </a:solidFill>
              </a:rPr>
              <a:t>INTRODUCCIÓN</a:t>
            </a:r>
          </a:p>
          <a:p>
            <a:pPr algn="ctr" eaLnBrk="1" hangingPunct="1">
              <a:spcBef>
                <a:spcPct val="50000"/>
              </a:spcBef>
              <a:defRPr/>
            </a:pPr>
            <a:endParaRPr lang="es-ES" sz="2400" b="1" dirty="0">
              <a:solidFill>
                <a:schemeClr val="tx2">
                  <a:lumMod val="50000"/>
                </a:schemeClr>
              </a:solidFill>
            </a:endParaRPr>
          </a:p>
          <a:p>
            <a:pPr algn="just" eaLnBrk="1" hangingPunct="1">
              <a:spcBef>
                <a:spcPct val="50000"/>
              </a:spcBef>
              <a:defRPr/>
            </a:pPr>
            <a:r>
              <a:rPr lang="es-ES" sz="2400" dirty="0">
                <a:solidFill>
                  <a:schemeClr val="tx2">
                    <a:lumMod val="50000"/>
                  </a:schemeClr>
                </a:solidFill>
              </a:rPr>
              <a:t>Procedimientos de comunicaciones:</a:t>
            </a:r>
          </a:p>
          <a:p>
            <a:pPr marL="342900" indent="-342900" algn="just" eaLnBrk="1" hangingPunct="1">
              <a:spcBef>
                <a:spcPct val="50000"/>
              </a:spcBef>
              <a:buFont typeface="Arial" panose="020B0604020202020204" pitchFamily="34" charset="0"/>
              <a:buChar char="•"/>
              <a:defRPr/>
            </a:pPr>
            <a:r>
              <a:rPr lang="es-ES" sz="2400" dirty="0">
                <a:solidFill>
                  <a:schemeClr val="tx2">
                    <a:lumMod val="50000"/>
                  </a:schemeClr>
                </a:solidFill>
              </a:rPr>
              <a:t>Seguridad + certeza en la transmisión.</a:t>
            </a:r>
          </a:p>
          <a:p>
            <a:pPr marL="342900" indent="-342900" algn="just" eaLnBrk="1" hangingPunct="1">
              <a:spcBef>
                <a:spcPct val="50000"/>
              </a:spcBef>
              <a:buFont typeface="Arial" panose="020B0604020202020204" pitchFamily="34" charset="0"/>
              <a:buChar char="•"/>
              <a:defRPr/>
            </a:pPr>
            <a:r>
              <a:rPr lang="es-ES" sz="2400" dirty="0">
                <a:solidFill>
                  <a:schemeClr val="tx2">
                    <a:lumMod val="50000"/>
                  </a:schemeClr>
                </a:solidFill>
              </a:rPr>
              <a:t>Uso de lenguaje convenido.</a:t>
            </a:r>
          </a:p>
          <a:p>
            <a:pPr marL="342900" indent="-342900" algn="just" eaLnBrk="1" hangingPunct="1">
              <a:spcBef>
                <a:spcPct val="50000"/>
              </a:spcBef>
              <a:buFont typeface="Arial" panose="020B0604020202020204" pitchFamily="34" charset="0"/>
              <a:buChar char="•"/>
              <a:defRPr/>
            </a:pPr>
            <a:r>
              <a:rPr lang="es-ES" sz="2400" dirty="0">
                <a:solidFill>
                  <a:schemeClr val="tx2">
                    <a:lumMod val="50000"/>
                  </a:schemeClr>
                </a:solidFill>
              </a:rPr>
              <a:t>Aplicar correctamente=máximo rendimiento.</a:t>
            </a:r>
          </a:p>
        </p:txBody>
      </p:sp>
      <p:pic>
        <p:nvPicPr>
          <p:cNvPr id="5" name="Imagen 4">
            <a:extLst>
              <a:ext uri="{FF2B5EF4-FFF2-40B4-BE49-F238E27FC236}">
                <a16:creationId xmlns:a16="http://schemas.microsoft.com/office/drawing/2014/main" id="{8DC56986-7582-8B18-244C-F99FA83C09CC}"/>
              </a:ext>
            </a:extLst>
          </p:cNvPr>
          <p:cNvPicPr>
            <a:picLocks noChangeAspect="1"/>
          </p:cNvPicPr>
          <p:nvPr/>
        </p:nvPicPr>
        <p:blipFill>
          <a:blip r:embed="rId3"/>
          <a:stretch>
            <a:fillRect/>
          </a:stretch>
        </p:blipFill>
        <p:spPr>
          <a:xfrm>
            <a:off x="8434430" y="1158854"/>
            <a:ext cx="3631355" cy="363135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9330544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número de diapositiva 1"/>
          <p:cNvSpPr>
            <a:spLocks noGrp="1"/>
          </p:cNvSpPr>
          <p:nvPr>
            <p:ph type="sldNum" sz="quarter" idx="12"/>
          </p:nvPr>
        </p:nvSpPr>
        <p:spPr/>
        <p:txBody>
          <a:bodyPr/>
          <a:lstStyle/>
          <a:p>
            <a:fld id="{03AF2D42-37E6-49E9-8861-0C0DAA45F4A8}" type="slidenum">
              <a:rPr lang="en-US" smtClean="0"/>
              <a:pPr/>
              <a:t>4</a:t>
            </a:fld>
            <a:endParaRPr lang="en-US" dirty="0"/>
          </a:p>
        </p:txBody>
      </p:sp>
      <p:sp>
        <p:nvSpPr>
          <p:cNvPr id="3" name="AutoShape 4">
            <a:extLst>
              <a:ext uri="{FF2B5EF4-FFF2-40B4-BE49-F238E27FC236}">
                <a16:creationId xmlns:a16="http://schemas.microsoft.com/office/drawing/2014/main" id="{D7D5B376-03FB-714B-954E-C6EDC04859E0}"/>
              </a:ext>
            </a:extLst>
          </p:cNvPr>
          <p:cNvSpPr>
            <a:spLocks noChangeAspect="1" noChangeArrowheads="1"/>
          </p:cNvSpPr>
          <p:nvPr/>
        </p:nvSpPr>
        <p:spPr bwMode="auto">
          <a:xfrm>
            <a:off x="5014913" y="3276599"/>
            <a:ext cx="1233487" cy="123348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L"/>
          </a:p>
        </p:txBody>
      </p:sp>
      <p:pic>
        <p:nvPicPr>
          <p:cNvPr id="4" name="Imagen 3"/>
          <p:cNvPicPr>
            <a:picLocks noChangeAspect="1"/>
          </p:cNvPicPr>
          <p:nvPr/>
        </p:nvPicPr>
        <p:blipFill>
          <a:blip r:embed="rId2"/>
          <a:stretch>
            <a:fillRect/>
          </a:stretch>
        </p:blipFill>
        <p:spPr>
          <a:xfrm>
            <a:off x="1" y="1"/>
            <a:ext cx="12192000" cy="941695"/>
          </a:xfrm>
          <a:prstGeom prst="rect">
            <a:avLst/>
          </a:prstGeom>
        </p:spPr>
      </p:pic>
      <p:sp>
        <p:nvSpPr>
          <p:cNvPr id="7" name="CuadroTexto 6"/>
          <p:cNvSpPr txBox="1"/>
          <p:nvPr/>
        </p:nvSpPr>
        <p:spPr>
          <a:xfrm>
            <a:off x="384517" y="974778"/>
            <a:ext cx="11422966" cy="5370701"/>
          </a:xfrm>
          <a:prstGeom prst="rect">
            <a:avLst/>
          </a:prstGeom>
          <a:noFill/>
        </p:spPr>
        <p:txBody>
          <a:bodyPr wrap="square" rtlCol="0">
            <a:spAutoFit/>
          </a:bodyPr>
          <a:lstStyle/>
          <a:p>
            <a:pPr lvl="0" algn="ctr" fontAlgn="base">
              <a:spcBef>
                <a:spcPct val="50000"/>
              </a:spcBef>
              <a:spcAft>
                <a:spcPct val="0"/>
              </a:spcAft>
            </a:pPr>
            <a:r>
              <a:rPr lang="es-CL" altLang="es-CL" sz="1600" b="1" i="1" dirty="0">
                <a:latin typeface="Arial" panose="020B0604020202020204" pitchFamily="34" charset="0"/>
              </a:rPr>
              <a:t>CONTENIDOS</a:t>
            </a:r>
          </a:p>
          <a:p>
            <a:pPr lvl="0" algn="just" fontAlgn="base">
              <a:spcBef>
                <a:spcPct val="50000"/>
              </a:spcBef>
              <a:spcAft>
                <a:spcPct val="0"/>
              </a:spcAft>
            </a:pPr>
            <a:r>
              <a:rPr lang="es-CL" altLang="es-CL" sz="1600" b="1" i="1" dirty="0">
                <a:latin typeface="Arial" panose="020B0604020202020204" pitchFamily="34" charset="0"/>
              </a:rPr>
              <a:t>1.-	ALFABETO FONÉTICO.</a:t>
            </a:r>
          </a:p>
          <a:p>
            <a:pPr lvl="1" algn="just" fontAlgn="base">
              <a:spcBef>
                <a:spcPct val="50000"/>
              </a:spcBef>
              <a:spcAft>
                <a:spcPct val="0"/>
              </a:spcAft>
            </a:pPr>
            <a:r>
              <a:rPr lang="es-CL" altLang="es-CL" sz="1400" dirty="0">
                <a:latin typeface="Arial" panose="020B0604020202020204" pitchFamily="34" charset="0"/>
              </a:rPr>
              <a:t>a.-	Letras.	 b.- Números.	c.- Signos de puntuación.</a:t>
            </a:r>
          </a:p>
          <a:p>
            <a:pPr lvl="0" algn="just" fontAlgn="base">
              <a:spcBef>
                <a:spcPct val="50000"/>
              </a:spcBef>
              <a:spcAft>
                <a:spcPct val="0"/>
              </a:spcAft>
            </a:pPr>
            <a:endParaRPr lang="es-CL" altLang="es-CL" sz="1400" b="1" dirty="0">
              <a:latin typeface="Arial" panose="020B0604020202020204" pitchFamily="34" charset="0"/>
            </a:endParaRPr>
          </a:p>
          <a:p>
            <a:pPr lvl="0" algn="just" fontAlgn="base">
              <a:spcBef>
                <a:spcPct val="50000"/>
              </a:spcBef>
              <a:spcAft>
                <a:spcPct val="0"/>
              </a:spcAft>
            </a:pPr>
            <a:r>
              <a:rPr lang="es-CL" altLang="es-CL" sz="1600" b="1" i="1" dirty="0">
                <a:latin typeface="Arial" panose="020B0604020202020204" pitchFamily="34" charset="0"/>
              </a:rPr>
              <a:t>2.-	PALABRAS DE PROCEDIMIENTOS.</a:t>
            </a:r>
          </a:p>
          <a:p>
            <a:pPr lvl="1" algn="just" fontAlgn="base">
              <a:spcBef>
                <a:spcPct val="50000"/>
              </a:spcBef>
              <a:spcAft>
                <a:spcPct val="0"/>
              </a:spcAft>
            </a:pPr>
            <a:r>
              <a:rPr lang="es-CL" altLang="es-CL" sz="1400" dirty="0">
                <a:latin typeface="Arial" panose="020B0604020202020204" pitchFamily="34" charset="0"/>
              </a:rPr>
              <a:t>a.-	Definición.		b.- Significados de las palabras de procedimiento.    c.-	Reglas generales de operación.</a:t>
            </a:r>
          </a:p>
          <a:p>
            <a:pPr lvl="0" algn="just" fontAlgn="base">
              <a:spcBef>
                <a:spcPct val="50000"/>
              </a:spcBef>
              <a:spcAft>
                <a:spcPct val="0"/>
              </a:spcAft>
            </a:pPr>
            <a:endParaRPr lang="es-CL" altLang="es-CL" sz="1400" dirty="0">
              <a:latin typeface="Arial" panose="020B0604020202020204" pitchFamily="34" charset="0"/>
            </a:endParaRPr>
          </a:p>
          <a:p>
            <a:pPr lvl="0" algn="just" fontAlgn="base">
              <a:spcBef>
                <a:spcPct val="50000"/>
              </a:spcBef>
              <a:spcAft>
                <a:spcPct val="0"/>
              </a:spcAft>
            </a:pPr>
            <a:r>
              <a:rPr lang="es-CL" altLang="es-CL" sz="1600" b="1" i="1" dirty="0">
                <a:latin typeface="Arial" panose="020B0604020202020204" pitchFamily="34" charset="0"/>
              </a:rPr>
              <a:t>3.-	TRANSMISIÓN DE MENSAJES.</a:t>
            </a:r>
          </a:p>
          <a:p>
            <a:pPr lvl="1" algn="just" fontAlgn="base">
              <a:spcBef>
                <a:spcPct val="50000"/>
              </a:spcBef>
              <a:spcAft>
                <a:spcPct val="0"/>
              </a:spcAft>
            </a:pPr>
            <a:r>
              <a:rPr lang="es-CL" altLang="es-CL" sz="1400" dirty="0">
                <a:latin typeface="Arial" panose="020B0604020202020204" pitchFamily="34" charset="0"/>
              </a:rPr>
              <a:t>a.- Definición.	   b.- Tipos de mensajes.    c.- Partes componentes de un mensaje.     d.- Procedimientos de transmisión.</a:t>
            </a:r>
          </a:p>
          <a:p>
            <a:pPr lvl="0" algn="just" fontAlgn="base">
              <a:spcBef>
                <a:spcPct val="50000"/>
              </a:spcBef>
              <a:spcAft>
                <a:spcPct val="0"/>
              </a:spcAft>
            </a:pPr>
            <a:endParaRPr lang="es-CL" altLang="es-CL" sz="1400" b="1" dirty="0">
              <a:latin typeface="Arial" panose="020B0604020202020204" pitchFamily="34" charset="0"/>
            </a:endParaRPr>
          </a:p>
          <a:p>
            <a:pPr lvl="0" algn="just" fontAlgn="base">
              <a:spcBef>
                <a:spcPct val="50000"/>
              </a:spcBef>
              <a:spcAft>
                <a:spcPct val="0"/>
              </a:spcAft>
            </a:pPr>
            <a:r>
              <a:rPr lang="es-CL" altLang="es-CL" sz="1600" b="1" i="1" dirty="0">
                <a:latin typeface="Arial" panose="020B0604020202020204" pitchFamily="34" charset="0"/>
              </a:rPr>
              <a:t>4.-	EQUIPOS.</a:t>
            </a:r>
          </a:p>
          <a:p>
            <a:pPr lvl="1" algn="just" fontAlgn="base">
              <a:spcBef>
                <a:spcPct val="50000"/>
              </a:spcBef>
              <a:spcAft>
                <a:spcPct val="0"/>
              </a:spcAft>
            </a:pPr>
            <a:r>
              <a:rPr lang="es-CL" altLang="es-CL" sz="1400" dirty="0">
                <a:latin typeface="Arial" panose="020B0604020202020204" pitchFamily="34" charset="0"/>
              </a:rPr>
              <a:t>a.-	Equipos inalámbricos.		b.- Equipos alámbricos.	c.- Accesorios.</a:t>
            </a:r>
          </a:p>
          <a:p>
            <a:pPr lvl="0" algn="just" fontAlgn="base">
              <a:spcBef>
                <a:spcPct val="50000"/>
              </a:spcBef>
              <a:spcAft>
                <a:spcPct val="0"/>
              </a:spcAft>
            </a:pPr>
            <a:endParaRPr lang="es-CL" altLang="es-CL" sz="1400" b="1" dirty="0">
              <a:latin typeface="Arial" panose="020B0604020202020204" pitchFamily="34" charset="0"/>
            </a:endParaRPr>
          </a:p>
          <a:p>
            <a:pPr lvl="0" algn="just" fontAlgn="base">
              <a:spcBef>
                <a:spcPct val="50000"/>
              </a:spcBef>
              <a:spcAft>
                <a:spcPct val="0"/>
              </a:spcAft>
            </a:pPr>
            <a:r>
              <a:rPr lang="es-CL" altLang="es-CL" sz="1600" b="1" i="1" dirty="0">
                <a:latin typeface="Arial" panose="020B0604020202020204" pitchFamily="34" charset="0"/>
              </a:rPr>
              <a:t>5.-	SEGURIDAD DE LAS COMUNICACIONES.</a:t>
            </a:r>
          </a:p>
          <a:p>
            <a:pPr lvl="1" algn="just" fontAlgn="base">
              <a:spcBef>
                <a:spcPct val="50000"/>
              </a:spcBef>
              <a:spcAft>
                <a:spcPct val="0"/>
              </a:spcAft>
            </a:pPr>
            <a:r>
              <a:rPr lang="es-CL" altLang="es-CL" sz="1400" dirty="0">
                <a:latin typeface="Arial" panose="020B0604020202020204" pitchFamily="34" charset="0"/>
              </a:rPr>
              <a:t>a.-	Reglas básicas.	b.- Seguridad criptográfica.</a:t>
            </a:r>
          </a:p>
          <a:p>
            <a:pPr algn="ctr"/>
            <a:r>
              <a:rPr lang="es-MX" dirty="0"/>
              <a:t> </a:t>
            </a:r>
            <a:endParaRPr lang="es-CL" dirty="0"/>
          </a:p>
        </p:txBody>
      </p:sp>
    </p:spTree>
    <p:extLst>
      <p:ext uri="{BB962C8B-B14F-4D97-AF65-F5344CB8AC3E}">
        <p14:creationId xmlns:p14="http://schemas.microsoft.com/office/powerpoint/2010/main" val="17094046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número de diapositiva 1"/>
          <p:cNvSpPr>
            <a:spLocks noGrp="1"/>
          </p:cNvSpPr>
          <p:nvPr>
            <p:ph type="sldNum" sz="quarter" idx="12"/>
          </p:nvPr>
        </p:nvSpPr>
        <p:spPr/>
        <p:txBody>
          <a:bodyPr/>
          <a:lstStyle/>
          <a:p>
            <a:fld id="{03AF2D42-37E6-49E9-8861-0C0DAA45F4A8}" type="slidenum">
              <a:rPr lang="en-US" smtClean="0"/>
              <a:pPr/>
              <a:t>5</a:t>
            </a:fld>
            <a:endParaRPr lang="en-US" dirty="0"/>
          </a:p>
        </p:txBody>
      </p:sp>
      <p:pic>
        <p:nvPicPr>
          <p:cNvPr id="4" name="Imagen 3"/>
          <p:cNvPicPr>
            <a:picLocks noChangeAspect="1"/>
          </p:cNvPicPr>
          <p:nvPr/>
        </p:nvPicPr>
        <p:blipFill>
          <a:blip r:embed="rId3"/>
          <a:stretch>
            <a:fillRect/>
          </a:stretch>
        </p:blipFill>
        <p:spPr>
          <a:xfrm>
            <a:off x="1" y="1"/>
            <a:ext cx="12192000" cy="941695"/>
          </a:xfrm>
          <a:prstGeom prst="rect">
            <a:avLst/>
          </a:prstGeom>
        </p:spPr>
      </p:pic>
      <p:sp>
        <p:nvSpPr>
          <p:cNvPr id="5" name="Rectángulo 4"/>
          <p:cNvSpPr/>
          <p:nvPr/>
        </p:nvSpPr>
        <p:spPr>
          <a:xfrm>
            <a:off x="277503" y="1013831"/>
            <a:ext cx="4321793" cy="646331"/>
          </a:xfrm>
          <a:prstGeom prst="rect">
            <a:avLst/>
          </a:prstGeom>
        </p:spPr>
        <p:txBody>
          <a:bodyPr wrap="square">
            <a:spAutoFit/>
          </a:bodyPr>
          <a:lstStyle/>
          <a:p>
            <a:pPr marL="285750" indent="-285750">
              <a:buFont typeface="Arial" panose="020B0604020202020204" pitchFamily="34" charset="0"/>
              <a:buChar char="•"/>
            </a:pPr>
            <a:r>
              <a:rPr lang="es-MX" dirty="0"/>
              <a:t>Procedimientos de Comunicaciones;  </a:t>
            </a:r>
          </a:p>
          <a:p>
            <a:r>
              <a:rPr lang="es-MX" dirty="0"/>
              <a:t> Alfabeto fonético: letras, números y signos.</a:t>
            </a:r>
          </a:p>
        </p:txBody>
      </p:sp>
      <p:sp>
        <p:nvSpPr>
          <p:cNvPr id="8" name="Text Box 4"/>
          <p:cNvSpPr txBox="1">
            <a:spLocks noChangeArrowheads="1"/>
          </p:cNvSpPr>
          <p:nvPr/>
        </p:nvSpPr>
        <p:spPr bwMode="auto">
          <a:xfrm>
            <a:off x="5837057" y="1326656"/>
            <a:ext cx="2159450" cy="4909036"/>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spcBef>
                <a:spcPct val="50000"/>
              </a:spcBef>
            </a:pPr>
            <a:r>
              <a:rPr lang="es-ES_tradnl" sz="1600" dirty="0">
                <a:solidFill>
                  <a:srgbClr val="000099"/>
                </a:solidFill>
              </a:rPr>
              <a:t>A	Alfa</a:t>
            </a:r>
          </a:p>
          <a:p>
            <a:pPr>
              <a:spcBef>
                <a:spcPct val="50000"/>
              </a:spcBef>
            </a:pPr>
            <a:r>
              <a:rPr lang="es-ES_tradnl" sz="1600" dirty="0">
                <a:solidFill>
                  <a:srgbClr val="000099"/>
                </a:solidFill>
              </a:rPr>
              <a:t>B	Bravo</a:t>
            </a:r>
          </a:p>
          <a:p>
            <a:pPr>
              <a:spcBef>
                <a:spcPct val="50000"/>
              </a:spcBef>
            </a:pPr>
            <a:r>
              <a:rPr lang="es-ES_tradnl" sz="1600" dirty="0">
                <a:solidFill>
                  <a:srgbClr val="000099"/>
                </a:solidFill>
              </a:rPr>
              <a:t>C	Charlie</a:t>
            </a:r>
          </a:p>
          <a:p>
            <a:pPr>
              <a:spcBef>
                <a:spcPct val="50000"/>
              </a:spcBef>
            </a:pPr>
            <a:r>
              <a:rPr lang="es-ES_tradnl" sz="1600" dirty="0">
                <a:solidFill>
                  <a:srgbClr val="000099"/>
                </a:solidFill>
              </a:rPr>
              <a:t>D 	Delta</a:t>
            </a:r>
          </a:p>
          <a:p>
            <a:pPr>
              <a:spcBef>
                <a:spcPct val="50000"/>
              </a:spcBef>
            </a:pPr>
            <a:r>
              <a:rPr lang="es-ES_tradnl" sz="1600" dirty="0">
                <a:solidFill>
                  <a:srgbClr val="000099"/>
                </a:solidFill>
              </a:rPr>
              <a:t>E	Eco</a:t>
            </a:r>
          </a:p>
          <a:p>
            <a:pPr>
              <a:spcBef>
                <a:spcPct val="50000"/>
              </a:spcBef>
            </a:pPr>
            <a:r>
              <a:rPr lang="es-ES_tradnl" sz="1600" dirty="0">
                <a:solidFill>
                  <a:srgbClr val="000099"/>
                </a:solidFill>
              </a:rPr>
              <a:t>F	Foxtrot</a:t>
            </a:r>
          </a:p>
          <a:p>
            <a:pPr>
              <a:spcBef>
                <a:spcPct val="50000"/>
              </a:spcBef>
            </a:pPr>
            <a:r>
              <a:rPr lang="es-ES_tradnl" sz="1600" dirty="0">
                <a:solidFill>
                  <a:srgbClr val="000099"/>
                </a:solidFill>
              </a:rPr>
              <a:t>G	Golf</a:t>
            </a:r>
          </a:p>
          <a:p>
            <a:pPr>
              <a:spcBef>
                <a:spcPct val="50000"/>
              </a:spcBef>
            </a:pPr>
            <a:r>
              <a:rPr lang="es-ES_tradnl" sz="1600" dirty="0">
                <a:solidFill>
                  <a:srgbClr val="000099"/>
                </a:solidFill>
              </a:rPr>
              <a:t>H	Hotel</a:t>
            </a:r>
          </a:p>
          <a:p>
            <a:pPr>
              <a:spcBef>
                <a:spcPct val="50000"/>
              </a:spcBef>
            </a:pPr>
            <a:r>
              <a:rPr lang="es-ES_tradnl" sz="1600" dirty="0">
                <a:solidFill>
                  <a:srgbClr val="000099"/>
                </a:solidFill>
              </a:rPr>
              <a:t>I	India</a:t>
            </a:r>
          </a:p>
          <a:p>
            <a:pPr>
              <a:spcBef>
                <a:spcPct val="50000"/>
              </a:spcBef>
            </a:pPr>
            <a:r>
              <a:rPr lang="es-ES_tradnl" sz="1600" dirty="0">
                <a:solidFill>
                  <a:srgbClr val="000099"/>
                </a:solidFill>
              </a:rPr>
              <a:t>J	</a:t>
            </a:r>
            <a:r>
              <a:rPr lang="es-ES_tradnl" sz="1600" dirty="0" err="1">
                <a:solidFill>
                  <a:srgbClr val="000099"/>
                </a:solidFill>
              </a:rPr>
              <a:t>Juliet</a:t>
            </a:r>
            <a:endParaRPr lang="es-ES_tradnl" sz="1600" dirty="0">
              <a:solidFill>
                <a:srgbClr val="000099"/>
              </a:solidFill>
            </a:endParaRPr>
          </a:p>
          <a:p>
            <a:pPr>
              <a:spcBef>
                <a:spcPct val="50000"/>
              </a:spcBef>
            </a:pPr>
            <a:r>
              <a:rPr lang="es-ES_tradnl" sz="1600" dirty="0">
                <a:solidFill>
                  <a:srgbClr val="000099"/>
                </a:solidFill>
              </a:rPr>
              <a:t>K	Kilo</a:t>
            </a:r>
          </a:p>
          <a:p>
            <a:pPr>
              <a:spcBef>
                <a:spcPct val="50000"/>
              </a:spcBef>
            </a:pPr>
            <a:r>
              <a:rPr lang="es-ES_tradnl" sz="1600" dirty="0">
                <a:solidFill>
                  <a:srgbClr val="000099"/>
                </a:solidFill>
              </a:rPr>
              <a:t>L	Lima</a:t>
            </a:r>
          </a:p>
          <a:p>
            <a:pPr>
              <a:spcBef>
                <a:spcPct val="50000"/>
              </a:spcBef>
            </a:pPr>
            <a:r>
              <a:rPr lang="es-ES_tradnl" sz="1600" dirty="0">
                <a:solidFill>
                  <a:srgbClr val="000099"/>
                </a:solidFill>
              </a:rPr>
              <a:t>M	Mike</a:t>
            </a:r>
          </a:p>
        </p:txBody>
      </p:sp>
      <p:sp>
        <p:nvSpPr>
          <p:cNvPr id="10" name="Text Box 5"/>
          <p:cNvSpPr txBox="1">
            <a:spLocks noChangeArrowheads="1"/>
          </p:cNvSpPr>
          <p:nvPr/>
        </p:nvSpPr>
        <p:spPr bwMode="auto">
          <a:xfrm>
            <a:off x="8792989" y="1041843"/>
            <a:ext cx="2593975" cy="527836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spcBef>
                <a:spcPct val="50000"/>
              </a:spcBef>
            </a:pPr>
            <a:r>
              <a:rPr lang="es-ES_tradnl" sz="1600" dirty="0">
                <a:solidFill>
                  <a:srgbClr val="000099"/>
                </a:solidFill>
              </a:rPr>
              <a:t>N	</a:t>
            </a:r>
            <a:r>
              <a:rPr lang="es-ES_tradnl" sz="1600" dirty="0" err="1">
                <a:solidFill>
                  <a:srgbClr val="000099"/>
                </a:solidFill>
              </a:rPr>
              <a:t>November</a:t>
            </a:r>
            <a:endParaRPr lang="es-ES_tradnl" sz="1600" dirty="0">
              <a:solidFill>
                <a:srgbClr val="000099"/>
              </a:solidFill>
            </a:endParaRPr>
          </a:p>
          <a:p>
            <a:pPr>
              <a:spcBef>
                <a:spcPct val="50000"/>
              </a:spcBef>
            </a:pPr>
            <a:r>
              <a:rPr lang="es-ES_tradnl" sz="1600" dirty="0">
                <a:solidFill>
                  <a:srgbClr val="000099"/>
                </a:solidFill>
              </a:rPr>
              <a:t>Ñ	Ñuble</a:t>
            </a:r>
          </a:p>
          <a:p>
            <a:pPr>
              <a:spcBef>
                <a:spcPct val="50000"/>
              </a:spcBef>
            </a:pPr>
            <a:r>
              <a:rPr lang="es-ES_tradnl" sz="1600" dirty="0">
                <a:solidFill>
                  <a:srgbClr val="000099"/>
                </a:solidFill>
              </a:rPr>
              <a:t>O	Oscar</a:t>
            </a:r>
          </a:p>
          <a:p>
            <a:pPr>
              <a:spcBef>
                <a:spcPct val="50000"/>
              </a:spcBef>
            </a:pPr>
            <a:r>
              <a:rPr lang="es-ES_tradnl" sz="1600" dirty="0">
                <a:solidFill>
                  <a:srgbClr val="000099"/>
                </a:solidFill>
              </a:rPr>
              <a:t>P	Papa</a:t>
            </a:r>
          </a:p>
          <a:p>
            <a:pPr>
              <a:spcBef>
                <a:spcPct val="50000"/>
              </a:spcBef>
            </a:pPr>
            <a:r>
              <a:rPr lang="es-ES_tradnl" sz="1600" dirty="0">
                <a:solidFill>
                  <a:srgbClr val="000099"/>
                </a:solidFill>
              </a:rPr>
              <a:t>Q	Quebec</a:t>
            </a:r>
          </a:p>
          <a:p>
            <a:pPr>
              <a:spcBef>
                <a:spcPct val="50000"/>
              </a:spcBef>
            </a:pPr>
            <a:r>
              <a:rPr lang="es-ES_tradnl" sz="1600" dirty="0">
                <a:solidFill>
                  <a:srgbClr val="000099"/>
                </a:solidFill>
              </a:rPr>
              <a:t>R	Romeo</a:t>
            </a:r>
          </a:p>
          <a:p>
            <a:pPr>
              <a:spcBef>
                <a:spcPct val="50000"/>
              </a:spcBef>
            </a:pPr>
            <a:r>
              <a:rPr lang="es-ES_tradnl" sz="1600" dirty="0">
                <a:solidFill>
                  <a:srgbClr val="000099"/>
                </a:solidFill>
              </a:rPr>
              <a:t>S	Sierra</a:t>
            </a:r>
          </a:p>
          <a:p>
            <a:pPr>
              <a:spcBef>
                <a:spcPct val="50000"/>
              </a:spcBef>
            </a:pPr>
            <a:r>
              <a:rPr lang="es-ES_tradnl" sz="1600" dirty="0">
                <a:solidFill>
                  <a:srgbClr val="000099"/>
                </a:solidFill>
              </a:rPr>
              <a:t>T	Tango</a:t>
            </a:r>
          </a:p>
          <a:p>
            <a:pPr>
              <a:spcBef>
                <a:spcPct val="50000"/>
              </a:spcBef>
            </a:pPr>
            <a:r>
              <a:rPr lang="es-ES_tradnl" sz="1600" dirty="0">
                <a:solidFill>
                  <a:srgbClr val="000099"/>
                </a:solidFill>
              </a:rPr>
              <a:t>U	</a:t>
            </a:r>
            <a:r>
              <a:rPr lang="es-ES_tradnl" sz="1600" dirty="0" err="1">
                <a:solidFill>
                  <a:srgbClr val="000099"/>
                </a:solidFill>
              </a:rPr>
              <a:t>Uniform</a:t>
            </a:r>
            <a:endParaRPr lang="es-ES_tradnl" sz="1600" dirty="0">
              <a:solidFill>
                <a:srgbClr val="000099"/>
              </a:solidFill>
            </a:endParaRPr>
          </a:p>
          <a:p>
            <a:pPr>
              <a:spcBef>
                <a:spcPct val="50000"/>
              </a:spcBef>
            </a:pPr>
            <a:r>
              <a:rPr lang="es-ES_tradnl" sz="1600" dirty="0">
                <a:solidFill>
                  <a:srgbClr val="000099"/>
                </a:solidFill>
              </a:rPr>
              <a:t>V	Víctor</a:t>
            </a:r>
          </a:p>
          <a:p>
            <a:pPr>
              <a:spcBef>
                <a:spcPct val="50000"/>
              </a:spcBef>
            </a:pPr>
            <a:r>
              <a:rPr lang="es-ES_tradnl" sz="1600" dirty="0">
                <a:solidFill>
                  <a:srgbClr val="000099"/>
                </a:solidFill>
              </a:rPr>
              <a:t>W	Whisky</a:t>
            </a:r>
          </a:p>
          <a:p>
            <a:pPr>
              <a:spcBef>
                <a:spcPct val="50000"/>
              </a:spcBef>
            </a:pPr>
            <a:r>
              <a:rPr lang="es-ES_tradnl" sz="1600" dirty="0">
                <a:solidFill>
                  <a:srgbClr val="000099"/>
                </a:solidFill>
              </a:rPr>
              <a:t>X	</a:t>
            </a:r>
            <a:r>
              <a:rPr lang="es-ES_tradnl" sz="1600" dirty="0" err="1">
                <a:solidFill>
                  <a:srgbClr val="000099"/>
                </a:solidFill>
              </a:rPr>
              <a:t>Exray</a:t>
            </a:r>
            <a:endParaRPr lang="es-ES_tradnl" sz="1600" dirty="0">
              <a:solidFill>
                <a:srgbClr val="000099"/>
              </a:solidFill>
            </a:endParaRPr>
          </a:p>
          <a:p>
            <a:pPr>
              <a:spcBef>
                <a:spcPct val="50000"/>
              </a:spcBef>
            </a:pPr>
            <a:r>
              <a:rPr lang="es-ES_tradnl" sz="1600" dirty="0">
                <a:solidFill>
                  <a:srgbClr val="000099"/>
                </a:solidFill>
              </a:rPr>
              <a:t>Y	</a:t>
            </a:r>
            <a:r>
              <a:rPr lang="es-ES_tradnl" sz="1600" dirty="0" err="1">
                <a:solidFill>
                  <a:srgbClr val="000099"/>
                </a:solidFill>
              </a:rPr>
              <a:t>Yankee</a:t>
            </a:r>
            <a:endParaRPr lang="es-ES_tradnl" sz="1600" dirty="0">
              <a:solidFill>
                <a:srgbClr val="000099"/>
              </a:solidFill>
            </a:endParaRPr>
          </a:p>
          <a:p>
            <a:pPr>
              <a:spcBef>
                <a:spcPct val="50000"/>
              </a:spcBef>
            </a:pPr>
            <a:r>
              <a:rPr lang="es-ES_tradnl" sz="1600" dirty="0">
                <a:solidFill>
                  <a:srgbClr val="000099"/>
                </a:solidFill>
              </a:rPr>
              <a:t>Z	Zulú</a:t>
            </a:r>
          </a:p>
        </p:txBody>
      </p:sp>
      <p:sp>
        <p:nvSpPr>
          <p:cNvPr id="12" name="Text Box 3"/>
          <p:cNvSpPr txBox="1">
            <a:spLocks noChangeArrowheads="1"/>
          </p:cNvSpPr>
          <p:nvPr/>
        </p:nvSpPr>
        <p:spPr bwMode="auto">
          <a:xfrm>
            <a:off x="1405156" y="3280917"/>
            <a:ext cx="349439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s-ES_tradnl" sz="2000" b="1" dirty="0"/>
              <a:t>ALFABETO FONÉTICO</a:t>
            </a:r>
          </a:p>
        </p:txBody>
      </p:sp>
      <p:sp>
        <p:nvSpPr>
          <p:cNvPr id="3" name="Rectángulo 2">
            <a:extLst>
              <a:ext uri="{FF2B5EF4-FFF2-40B4-BE49-F238E27FC236}">
                <a16:creationId xmlns:a16="http://schemas.microsoft.com/office/drawing/2014/main" id="{18527F68-5614-D4EB-7336-FA6BF7A303A5}"/>
              </a:ext>
            </a:extLst>
          </p:cNvPr>
          <p:cNvSpPr/>
          <p:nvPr/>
        </p:nvSpPr>
        <p:spPr>
          <a:xfrm>
            <a:off x="277503" y="5197838"/>
            <a:ext cx="5067383" cy="646331"/>
          </a:xfrm>
          <a:prstGeom prst="rect">
            <a:avLst/>
          </a:prstGeom>
        </p:spPr>
        <p:txBody>
          <a:bodyPr wrap="square">
            <a:spAutoFit/>
          </a:bodyPr>
          <a:lstStyle/>
          <a:p>
            <a:r>
              <a:rPr lang="es-MX" dirty="0"/>
              <a:t>Nota: El alfabeto fonético está normado por la OTAN y la OACI.</a:t>
            </a:r>
          </a:p>
        </p:txBody>
      </p:sp>
    </p:spTree>
    <p:extLst>
      <p:ext uri="{BB962C8B-B14F-4D97-AF65-F5344CB8AC3E}">
        <p14:creationId xmlns:p14="http://schemas.microsoft.com/office/powerpoint/2010/main" val="14706626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número de diapositiva 1"/>
          <p:cNvSpPr>
            <a:spLocks noGrp="1"/>
          </p:cNvSpPr>
          <p:nvPr>
            <p:ph type="sldNum" sz="quarter" idx="12"/>
          </p:nvPr>
        </p:nvSpPr>
        <p:spPr/>
        <p:txBody>
          <a:bodyPr/>
          <a:lstStyle/>
          <a:p>
            <a:fld id="{03AF2D42-37E6-49E9-8861-0C0DAA45F4A8}" type="slidenum">
              <a:rPr lang="en-US" smtClean="0"/>
              <a:pPr/>
              <a:t>6</a:t>
            </a:fld>
            <a:endParaRPr lang="en-US" dirty="0"/>
          </a:p>
        </p:txBody>
      </p:sp>
      <p:pic>
        <p:nvPicPr>
          <p:cNvPr id="4" name="Imagen 3"/>
          <p:cNvPicPr>
            <a:picLocks noChangeAspect="1"/>
          </p:cNvPicPr>
          <p:nvPr/>
        </p:nvPicPr>
        <p:blipFill>
          <a:blip r:embed="rId3"/>
          <a:stretch>
            <a:fillRect/>
          </a:stretch>
        </p:blipFill>
        <p:spPr>
          <a:xfrm>
            <a:off x="1" y="1"/>
            <a:ext cx="12192000" cy="941695"/>
          </a:xfrm>
          <a:prstGeom prst="rect">
            <a:avLst/>
          </a:prstGeom>
        </p:spPr>
      </p:pic>
      <p:sp>
        <p:nvSpPr>
          <p:cNvPr id="5" name="Rectángulo 4"/>
          <p:cNvSpPr/>
          <p:nvPr/>
        </p:nvSpPr>
        <p:spPr>
          <a:xfrm>
            <a:off x="277503" y="1013831"/>
            <a:ext cx="4321793" cy="646331"/>
          </a:xfrm>
          <a:prstGeom prst="rect">
            <a:avLst/>
          </a:prstGeom>
        </p:spPr>
        <p:txBody>
          <a:bodyPr wrap="square">
            <a:spAutoFit/>
          </a:bodyPr>
          <a:lstStyle/>
          <a:p>
            <a:pPr marL="285750" indent="-285750">
              <a:buFont typeface="Arial" panose="020B0604020202020204" pitchFamily="34" charset="0"/>
              <a:buChar char="•"/>
            </a:pPr>
            <a:r>
              <a:rPr lang="es-MX" dirty="0"/>
              <a:t>Procedimientos de Comunicaciones;  </a:t>
            </a:r>
          </a:p>
          <a:p>
            <a:r>
              <a:rPr lang="es-MX" dirty="0"/>
              <a:t> Alfabeto fonético: letras, números y signos.</a:t>
            </a:r>
          </a:p>
        </p:txBody>
      </p:sp>
      <p:sp>
        <p:nvSpPr>
          <p:cNvPr id="11" name="Text Box 4"/>
          <p:cNvSpPr txBox="1">
            <a:spLocks noChangeArrowheads="1"/>
          </p:cNvSpPr>
          <p:nvPr/>
        </p:nvSpPr>
        <p:spPr bwMode="auto">
          <a:xfrm>
            <a:off x="6314365" y="959827"/>
            <a:ext cx="4167115" cy="535531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spcBef>
                <a:spcPct val="50000"/>
              </a:spcBef>
            </a:pPr>
            <a:r>
              <a:rPr lang="es-ES_tradnl" dirty="0">
                <a:solidFill>
                  <a:srgbClr val="000099"/>
                </a:solidFill>
              </a:rPr>
              <a:t>1	Uno</a:t>
            </a:r>
          </a:p>
          <a:p>
            <a:pPr>
              <a:spcBef>
                <a:spcPct val="50000"/>
              </a:spcBef>
            </a:pPr>
            <a:r>
              <a:rPr lang="es-ES_tradnl" dirty="0">
                <a:solidFill>
                  <a:srgbClr val="000099"/>
                </a:solidFill>
              </a:rPr>
              <a:t>2	</a:t>
            </a:r>
            <a:r>
              <a:rPr lang="es-ES_tradnl" dirty="0" err="1">
                <a:solidFill>
                  <a:srgbClr val="000099"/>
                </a:solidFill>
              </a:rPr>
              <a:t>Dó</a:t>
            </a:r>
            <a:endParaRPr lang="es-ES_tradnl" dirty="0">
              <a:solidFill>
                <a:srgbClr val="000099"/>
              </a:solidFill>
            </a:endParaRPr>
          </a:p>
          <a:p>
            <a:pPr>
              <a:spcBef>
                <a:spcPct val="50000"/>
              </a:spcBef>
            </a:pPr>
            <a:r>
              <a:rPr lang="es-ES_tradnl" dirty="0">
                <a:solidFill>
                  <a:srgbClr val="000099"/>
                </a:solidFill>
              </a:rPr>
              <a:t>3	</a:t>
            </a:r>
            <a:r>
              <a:rPr lang="es-ES_tradnl" dirty="0" err="1">
                <a:solidFill>
                  <a:srgbClr val="000099"/>
                </a:solidFill>
              </a:rPr>
              <a:t>Tré</a:t>
            </a:r>
            <a:endParaRPr lang="es-ES_tradnl" dirty="0">
              <a:solidFill>
                <a:srgbClr val="000099"/>
              </a:solidFill>
            </a:endParaRPr>
          </a:p>
          <a:p>
            <a:pPr>
              <a:spcBef>
                <a:spcPct val="50000"/>
              </a:spcBef>
            </a:pPr>
            <a:r>
              <a:rPr lang="es-ES_tradnl" dirty="0">
                <a:solidFill>
                  <a:srgbClr val="000099"/>
                </a:solidFill>
              </a:rPr>
              <a:t>4	Cuatro</a:t>
            </a:r>
          </a:p>
          <a:p>
            <a:pPr>
              <a:spcBef>
                <a:spcPct val="50000"/>
              </a:spcBef>
            </a:pPr>
            <a:r>
              <a:rPr lang="es-ES_tradnl" dirty="0">
                <a:solidFill>
                  <a:srgbClr val="000099"/>
                </a:solidFill>
              </a:rPr>
              <a:t>5	Cinco</a:t>
            </a:r>
          </a:p>
          <a:p>
            <a:pPr>
              <a:spcBef>
                <a:spcPct val="50000"/>
              </a:spcBef>
            </a:pPr>
            <a:r>
              <a:rPr lang="es-ES_tradnl" dirty="0">
                <a:solidFill>
                  <a:srgbClr val="000099"/>
                </a:solidFill>
              </a:rPr>
              <a:t>6	</a:t>
            </a:r>
            <a:r>
              <a:rPr lang="es-ES_tradnl" dirty="0" err="1">
                <a:solidFill>
                  <a:srgbClr val="000099"/>
                </a:solidFill>
              </a:rPr>
              <a:t>Seí</a:t>
            </a:r>
            <a:endParaRPr lang="es-ES_tradnl" dirty="0">
              <a:solidFill>
                <a:srgbClr val="000099"/>
              </a:solidFill>
            </a:endParaRPr>
          </a:p>
          <a:p>
            <a:pPr>
              <a:spcBef>
                <a:spcPct val="50000"/>
              </a:spcBef>
            </a:pPr>
            <a:r>
              <a:rPr lang="es-ES_tradnl" dirty="0">
                <a:solidFill>
                  <a:srgbClr val="000099"/>
                </a:solidFill>
              </a:rPr>
              <a:t>7	Siete</a:t>
            </a:r>
          </a:p>
          <a:p>
            <a:pPr>
              <a:spcBef>
                <a:spcPct val="50000"/>
              </a:spcBef>
            </a:pPr>
            <a:r>
              <a:rPr lang="es-ES_tradnl" dirty="0">
                <a:solidFill>
                  <a:srgbClr val="000099"/>
                </a:solidFill>
              </a:rPr>
              <a:t>8	Ocho</a:t>
            </a:r>
          </a:p>
          <a:p>
            <a:pPr>
              <a:spcBef>
                <a:spcPct val="50000"/>
              </a:spcBef>
            </a:pPr>
            <a:r>
              <a:rPr lang="es-ES_tradnl" dirty="0">
                <a:solidFill>
                  <a:srgbClr val="000099"/>
                </a:solidFill>
              </a:rPr>
              <a:t>9	Nueve</a:t>
            </a:r>
          </a:p>
          <a:p>
            <a:pPr>
              <a:spcBef>
                <a:spcPct val="50000"/>
              </a:spcBef>
            </a:pPr>
            <a:r>
              <a:rPr lang="es-ES_tradnl" dirty="0">
                <a:solidFill>
                  <a:srgbClr val="000099"/>
                </a:solidFill>
              </a:rPr>
              <a:t>0	</a:t>
            </a:r>
            <a:r>
              <a:rPr lang="es-ES_tradnl" dirty="0" err="1">
                <a:solidFill>
                  <a:srgbClr val="000099"/>
                </a:solidFill>
              </a:rPr>
              <a:t>Ceró</a:t>
            </a:r>
            <a:endParaRPr lang="es-ES_tradnl" dirty="0">
              <a:solidFill>
                <a:srgbClr val="000099"/>
              </a:solidFill>
            </a:endParaRPr>
          </a:p>
          <a:p>
            <a:pPr>
              <a:spcBef>
                <a:spcPct val="50000"/>
              </a:spcBef>
            </a:pPr>
            <a:r>
              <a:rPr lang="es-ES_tradnl" b="1" dirty="0">
                <a:solidFill>
                  <a:srgbClr val="000099"/>
                </a:solidFill>
              </a:rPr>
              <a:t>2,8	</a:t>
            </a:r>
            <a:r>
              <a:rPr lang="es-ES_tradnl" b="1" dirty="0" err="1">
                <a:solidFill>
                  <a:srgbClr val="000099"/>
                </a:solidFill>
              </a:rPr>
              <a:t>Dó</a:t>
            </a:r>
            <a:r>
              <a:rPr lang="es-ES_tradnl" b="1" dirty="0">
                <a:solidFill>
                  <a:srgbClr val="000099"/>
                </a:solidFill>
              </a:rPr>
              <a:t> decimal ocho</a:t>
            </a:r>
          </a:p>
          <a:p>
            <a:pPr>
              <a:spcBef>
                <a:spcPct val="50000"/>
              </a:spcBef>
            </a:pPr>
            <a:r>
              <a:rPr lang="es-ES_tradnl" b="1" dirty="0">
                <a:solidFill>
                  <a:srgbClr val="000099"/>
                </a:solidFill>
              </a:rPr>
              <a:t>2/8	</a:t>
            </a:r>
            <a:r>
              <a:rPr lang="es-ES_tradnl" b="1" dirty="0" err="1">
                <a:solidFill>
                  <a:srgbClr val="000099"/>
                </a:solidFill>
              </a:rPr>
              <a:t>Dó</a:t>
            </a:r>
            <a:r>
              <a:rPr lang="es-ES_tradnl" b="1" dirty="0">
                <a:solidFill>
                  <a:srgbClr val="000099"/>
                </a:solidFill>
              </a:rPr>
              <a:t> fracción ocho</a:t>
            </a:r>
          </a:p>
          <a:p>
            <a:pPr>
              <a:spcBef>
                <a:spcPct val="50000"/>
              </a:spcBef>
            </a:pPr>
            <a:r>
              <a:rPr lang="es-ES_tradnl" dirty="0">
                <a:solidFill>
                  <a:srgbClr val="000099"/>
                </a:solidFill>
              </a:rPr>
              <a:t>169	Uno </a:t>
            </a:r>
            <a:r>
              <a:rPr lang="es-ES_tradnl" dirty="0" err="1">
                <a:solidFill>
                  <a:srgbClr val="000099"/>
                </a:solidFill>
              </a:rPr>
              <a:t>seí</a:t>
            </a:r>
            <a:r>
              <a:rPr lang="es-ES_tradnl" dirty="0">
                <a:solidFill>
                  <a:srgbClr val="000099"/>
                </a:solidFill>
              </a:rPr>
              <a:t> nueve</a:t>
            </a:r>
          </a:p>
        </p:txBody>
      </p:sp>
      <p:sp>
        <p:nvSpPr>
          <p:cNvPr id="13" name="Text Box 3"/>
          <p:cNvSpPr txBox="1">
            <a:spLocks noChangeArrowheads="1"/>
          </p:cNvSpPr>
          <p:nvPr/>
        </p:nvSpPr>
        <p:spPr bwMode="auto">
          <a:xfrm>
            <a:off x="1978926" y="3482589"/>
            <a:ext cx="21336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s-ES_tradnl" sz="2000" b="1" dirty="0"/>
              <a:t>NÚMEROS</a:t>
            </a:r>
          </a:p>
        </p:txBody>
      </p:sp>
    </p:spTree>
    <p:extLst>
      <p:ext uri="{BB962C8B-B14F-4D97-AF65-F5344CB8AC3E}">
        <p14:creationId xmlns:p14="http://schemas.microsoft.com/office/powerpoint/2010/main" val="6005295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número de diapositiva 1"/>
          <p:cNvSpPr>
            <a:spLocks noGrp="1"/>
          </p:cNvSpPr>
          <p:nvPr>
            <p:ph type="sldNum" sz="quarter" idx="12"/>
          </p:nvPr>
        </p:nvSpPr>
        <p:spPr/>
        <p:txBody>
          <a:bodyPr/>
          <a:lstStyle/>
          <a:p>
            <a:fld id="{03AF2D42-37E6-49E9-8861-0C0DAA45F4A8}" type="slidenum">
              <a:rPr lang="en-US" smtClean="0"/>
              <a:pPr/>
              <a:t>7</a:t>
            </a:fld>
            <a:endParaRPr lang="en-US" dirty="0"/>
          </a:p>
        </p:txBody>
      </p:sp>
      <p:pic>
        <p:nvPicPr>
          <p:cNvPr id="4" name="Imagen 3"/>
          <p:cNvPicPr>
            <a:picLocks noChangeAspect="1"/>
          </p:cNvPicPr>
          <p:nvPr/>
        </p:nvPicPr>
        <p:blipFill>
          <a:blip r:embed="rId3"/>
          <a:stretch>
            <a:fillRect/>
          </a:stretch>
        </p:blipFill>
        <p:spPr>
          <a:xfrm>
            <a:off x="1" y="1"/>
            <a:ext cx="12192000" cy="941695"/>
          </a:xfrm>
          <a:prstGeom prst="rect">
            <a:avLst/>
          </a:prstGeom>
        </p:spPr>
      </p:pic>
      <p:sp>
        <p:nvSpPr>
          <p:cNvPr id="5" name="Rectángulo 4"/>
          <p:cNvSpPr/>
          <p:nvPr/>
        </p:nvSpPr>
        <p:spPr>
          <a:xfrm>
            <a:off x="277503" y="1013831"/>
            <a:ext cx="4321793" cy="646331"/>
          </a:xfrm>
          <a:prstGeom prst="rect">
            <a:avLst/>
          </a:prstGeom>
        </p:spPr>
        <p:txBody>
          <a:bodyPr wrap="square">
            <a:spAutoFit/>
          </a:bodyPr>
          <a:lstStyle/>
          <a:p>
            <a:pPr marL="285750" indent="-285750">
              <a:buFont typeface="Arial" panose="020B0604020202020204" pitchFamily="34" charset="0"/>
              <a:buChar char="•"/>
            </a:pPr>
            <a:r>
              <a:rPr lang="es-MX" dirty="0"/>
              <a:t>Procedimientos de Comunicaciones;  </a:t>
            </a:r>
          </a:p>
          <a:p>
            <a:r>
              <a:rPr lang="es-MX" dirty="0"/>
              <a:t> Alfabeto fonético: letras, números y signos.</a:t>
            </a:r>
          </a:p>
        </p:txBody>
      </p:sp>
      <p:sp>
        <p:nvSpPr>
          <p:cNvPr id="13" name="Text Box 3"/>
          <p:cNvSpPr txBox="1">
            <a:spLocks noChangeArrowheads="1"/>
          </p:cNvSpPr>
          <p:nvPr/>
        </p:nvSpPr>
        <p:spPr bwMode="auto">
          <a:xfrm>
            <a:off x="5108863" y="1572060"/>
            <a:ext cx="21336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s-ES_tradnl" sz="2000" b="1" dirty="0"/>
              <a:t>SIGNOS</a:t>
            </a:r>
          </a:p>
        </p:txBody>
      </p:sp>
      <p:sp>
        <p:nvSpPr>
          <p:cNvPr id="7" name="Text Box 4"/>
          <p:cNvSpPr txBox="1">
            <a:spLocks noChangeArrowheads="1"/>
          </p:cNvSpPr>
          <p:nvPr/>
        </p:nvSpPr>
        <p:spPr bwMode="auto">
          <a:xfrm>
            <a:off x="7592706" y="1660162"/>
            <a:ext cx="3778250" cy="2446824"/>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spcBef>
                <a:spcPct val="50000"/>
              </a:spcBef>
            </a:pPr>
            <a:r>
              <a:rPr lang="es-ES_tradnl" b="1" dirty="0">
                <a:solidFill>
                  <a:srgbClr val="000099"/>
                </a:solidFill>
              </a:rPr>
              <a:t>/	Diagonal</a:t>
            </a:r>
          </a:p>
          <a:p>
            <a:pPr>
              <a:spcBef>
                <a:spcPct val="50000"/>
              </a:spcBef>
            </a:pPr>
            <a:r>
              <a:rPr lang="es-ES_tradnl" b="1" dirty="0">
                <a:solidFill>
                  <a:srgbClr val="000099"/>
                </a:solidFill>
              </a:rPr>
              <a:t>“ ” 	Comillas</a:t>
            </a:r>
          </a:p>
          <a:p>
            <a:pPr>
              <a:spcBef>
                <a:spcPct val="50000"/>
              </a:spcBef>
            </a:pPr>
            <a:r>
              <a:rPr lang="es-ES_tradnl" b="1" dirty="0">
                <a:solidFill>
                  <a:srgbClr val="000099"/>
                </a:solidFill>
              </a:rPr>
              <a:t>¿	Interrogativo</a:t>
            </a:r>
          </a:p>
          <a:p>
            <a:pPr>
              <a:spcBef>
                <a:spcPct val="50000"/>
              </a:spcBef>
            </a:pPr>
            <a:r>
              <a:rPr lang="es-ES_tradnl" b="1" dirty="0">
                <a:solidFill>
                  <a:srgbClr val="000099"/>
                </a:solidFill>
              </a:rPr>
              <a:t>-	Separación</a:t>
            </a:r>
          </a:p>
          <a:p>
            <a:pPr>
              <a:spcBef>
                <a:spcPct val="50000"/>
              </a:spcBef>
            </a:pPr>
            <a:r>
              <a:rPr lang="es-ES_tradnl" b="1" dirty="0">
                <a:solidFill>
                  <a:srgbClr val="000099"/>
                </a:solidFill>
              </a:rPr>
              <a:t>.	Punto</a:t>
            </a:r>
          </a:p>
          <a:p>
            <a:pPr>
              <a:spcBef>
                <a:spcPct val="50000"/>
              </a:spcBef>
            </a:pPr>
            <a:r>
              <a:rPr lang="es-ES_tradnl" b="1" dirty="0">
                <a:solidFill>
                  <a:srgbClr val="000099"/>
                </a:solidFill>
              </a:rPr>
              <a:t>:	Dos puntos</a:t>
            </a:r>
          </a:p>
        </p:txBody>
      </p:sp>
      <p:sp>
        <p:nvSpPr>
          <p:cNvPr id="8" name="Rectángulo 7">
            <a:extLst>
              <a:ext uri="{FF2B5EF4-FFF2-40B4-BE49-F238E27FC236}">
                <a16:creationId xmlns:a16="http://schemas.microsoft.com/office/drawing/2014/main" id="{6F5AA5C9-0D63-CCC4-5BF3-90CE26CE00C1}"/>
              </a:ext>
            </a:extLst>
          </p:cNvPr>
          <p:cNvSpPr/>
          <p:nvPr/>
        </p:nvSpPr>
        <p:spPr>
          <a:xfrm>
            <a:off x="641184" y="2883574"/>
            <a:ext cx="5067383" cy="646331"/>
          </a:xfrm>
          <a:prstGeom prst="rect">
            <a:avLst/>
          </a:prstGeom>
        </p:spPr>
        <p:txBody>
          <a:bodyPr wrap="square">
            <a:spAutoFit/>
          </a:bodyPr>
          <a:lstStyle/>
          <a:p>
            <a:r>
              <a:rPr lang="es-MX" dirty="0"/>
              <a:t>Ejemplo:</a:t>
            </a:r>
          </a:p>
          <a:p>
            <a:r>
              <a:rPr lang="es-MX" dirty="0"/>
              <a:t>Coordenadas 71205-48652</a:t>
            </a:r>
          </a:p>
        </p:txBody>
      </p:sp>
    </p:spTree>
    <p:extLst>
      <p:ext uri="{BB962C8B-B14F-4D97-AF65-F5344CB8AC3E}">
        <p14:creationId xmlns:p14="http://schemas.microsoft.com/office/powerpoint/2010/main" val="41997817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número de diapositiva 1"/>
          <p:cNvSpPr>
            <a:spLocks noGrp="1"/>
          </p:cNvSpPr>
          <p:nvPr>
            <p:ph type="sldNum" sz="quarter" idx="12"/>
          </p:nvPr>
        </p:nvSpPr>
        <p:spPr/>
        <p:txBody>
          <a:bodyPr/>
          <a:lstStyle/>
          <a:p>
            <a:fld id="{03AF2D42-37E6-49E9-8861-0C0DAA45F4A8}" type="slidenum">
              <a:rPr lang="en-US" smtClean="0"/>
              <a:pPr/>
              <a:t>8</a:t>
            </a:fld>
            <a:endParaRPr lang="en-US" dirty="0"/>
          </a:p>
        </p:txBody>
      </p:sp>
      <p:pic>
        <p:nvPicPr>
          <p:cNvPr id="4" name="Imagen 3"/>
          <p:cNvPicPr>
            <a:picLocks noChangeAspect="1"/>
          </p:cNvPicPr>
          <p:nvPr/>
        </p:nvPicPr>
        <p:blipFill>
          <a:blip r:embed="rId3"/>
          <a:stretch>
            <a:fillRect/>
          </a:stretch>
        </p:blipFill>
        <p:spPr>
          <a:xfrm>
            <a:off x="1" y="1"/>
            <a:ext cx="12192000" cy="941695"/>
          </a:xfrm>
          <a:prstGeom prst="rect">
            <a:avLst/>
          </a:prstGeom>
        </p:spPr>
      </p:pic>
      <p:sp>
        <p:nvSpPr>
          <p:cNvPr id="5" name="Rectángulo 4"/>
          <p:cNvSpPr/>
          <p:nvPr/>
        </p:nvSpPr>
        <p:spPr>
          <a:xfrm>
            <a:off x="277503" y="1013831"/>
            <a:ext cx="4321793" cy="646331"/>
          </a:xfrm>
          <a:prstGeom prst="rect">
            <a:avLst/>
          </a:prstGeom>
        </p:spPr>
        <p:txBody>
          <a:bodyPr wrap="square">
            <a:spAutoFit/>
          </a:bodyPr>
          <a:lstStyle/>
          <a:p>
            <a:pPr marL="285750" indent="-285750">
              <a:buFont typeface="Arial" panose="020B0604020202020204" pitchFamily="34" charset="0"/>
              <a:buChar char="•"/>
            </a:pPr>
            <a:r>
              <a:rPr lang="es-MX" dirty="0"/>
              <a:t>Procedimientos de Comunicaciones;  </a:t>
            </a:r>
          </a:p>
          <a:p>
            <a:r>
              <a:rPr lang="es-MX" dirty="0"/>
              <a:t>            Palabras de procedimientos</a:t>
            </a:r>
          </a:p>
        </p:txBody>
      </p:sp>
      <p:sp>
        <p:nvSpPr>
          <p:cNvPr id="9" name="Text Box 3"/>
          <p:cNvSpPr txBox="1">
            <a:spLocks noChangeArrowheads="1"/>
          </p:cNvSpPr>
          <p:nvPr/>
        </p:nvSpPr>
        <p:spPr bwMode="auto">
          <a:xfrm>
            <a:off x="550458" y="1723301"/>
            <a:ext cx="6041410" cy="4247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369888" eaLnBrk="0" hangingPunct="0">
              <a:defRPr>
                <a:solidFill>
                  <a:schemeClr val="tx1"/>
                </a:solidFill>
                <a:latin typeface="Arial" panose="020B0604020202020204" pitchFamily="34" charset="0"/>
              </a:defRPr>
            </a:lvl1pPr>
            <a:lvl2pPr marL="742950" indent="-285750" defTabSz="369888" eaLnBrk="0" hangingPunct="0">
              <a:defRPr>
                <a:solidFill>
                  <a:schemeClr val="tx1"/>
                </a:solidFill>
                <a:latin typeface="Arial" panose="020B0604020202020204" pitchFamily="34" charset="0"/>
              </a:defRPr>
            </a:lvl2pPr>
            <a:lvl3pPr marL="1143000" indent="-228600" defTabSz="369888" eaLnBrk="0" hangingPunct="0">
              <a:defRPr>
                <a:solidFill>
                  <a:schemeClr val="tx1"/>
                </a:solidFill>
                <a:latin typeface="Arial" panose="020B0604020202020204" pitchFamily="34" charset="0"/>
              </a:defRPr>
            </a:lvl3pPr>
            <a:lvl4pPr marL="1600200" indent="-228600" defTabSz="369888" eaLnBrk="0" hangingPunct="0">
              <a:defRPr>
                <a:solidFill>
                  <a:schemeClr val="tx1"/>
                </a:solidFill>
                <a:latin typeface="Arial" panose="020B0604020202020204" pitchFamily="34" charset="0"/>
              </a:defRPr>
            </a:lvl4pPr>
            <a:lvl5pPr marL="2057400" indent="-228600" defTabSz="369888" eaLnBrk="0" hangingPunct="0">
              <a:defRPr>
                <a:solidFill>
                  <a:schemeClr val="tx1"/>
                </a:solidFill>
                <a:latin typeface="Arial" panose="020B0604020202020204" pitchFamily="34" charset="0"/>
              </a:defRPr>
            </a:lvl5pPr>
            <a:lvl6pPr marL="2514600" indent="-228600" defTabSz="369888" eaLnBrk="0" fontAlgn="base" hangingPunct="0">
              <a:spcBef>
                <a:spcPct val="0"/>
              </a:spcBef>
              <a:spcAft>
                <a:spcPct val="0"/>
              </a:spcAft>
              <a:defRPr>
                <a:solidFill>
                  <a:schemeClr val="tx1"/>
                </a:solidFill>
                <a:latin typeface="Arial" panose="020B0604020202020204" pitchFamily="34" charset="0"/>
              </a:defRPr>
            </a:lvl6pPr>
            <a:lvl7pPr marL="2971800" indent="-228600" defTabSz="369888" eaLnBrk="0" fontAlgn="base" hangingPunct="0">
              <a:spcBef>
                <a:spcPct val="0"/>
              </a:spcBef>
              <a:spcAft>
                <a:spcPct val="0"/>
              </a:spcAft>
              <a:defRPr>
                <a:solidFill>
                  <a:schemeClr val="tx1"/>
                </a:solidFill>
                <a:latin typeface="Arial" panose="020B0604020202020204" pitchFamily="34" charset="0"/>
              </a:defRPr>
            </a:lvl7pPr>
            <a:lvl8pPr marL="3429000" indent="-228600" defTabSz="369888" eaLnBrk="0" fontAlgn="base" hangingPunct="0">
              <a:spcBef>
                <a:spcPct val="0"/>
              </a:spcBef>
              <a:spcAft>
                <a:spcPct val="0"/>
              </a:spcAft>
              <a:defRPr>
                <a:solidFill>
                  <a:schemeClr val="tx1"/>
                </a:solidFill>
                <a:latin typeface="Arial" panose="020B0604020202020204" pitchFamily="34" charset="0"/>
              </a:defRPr>
            </a:lvl8pPr>
            <a:lvl9pPr marL="3886200" indent="-228600" defTabSz="369888"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369888" eaLnBrk="0" fontAlgn="base" latinLnBrk="0" hangingPunct="0">
              <a:lnSpc>
                <a:spcPct val="100000"/>
              </a:lnSpc>
              <a:spcBef>
                <a:spcPct val="50000"/>
              </a:spcBef>
              <a:spcAft>
                <a:spcPct val="0"/>
              </a:spcAft>
              <a:buClrTx/>
              <a:buSzTx/>
              <a:buFontTx/>
              <a:buNone/>
              <a:tabLst/>
              <a:defRPr/>
            </a:pPr>
            <a:r>
              <a:rPr kumimoji="0" lang="es-MX" sz="2000" b="0" i="0" u="sng" strike="noStrike" kern="0" cap="none" spc="0" normalizeH="0" baseline="0" noProof="0" dirty="0">
                <a:ln>
                  <a:noFill/>
                </a:ln>
                <a:effectLst/>
                <a:uLnTx/>
                <a:uFillTx/>
                <a:latin typeface="Arial" panose="020B0604020202020204" pitchFamily="34" charset="0"/>
              </a:rPr>
              <a:t>PALABRAS DE PROCEDIMIENTO</a:t>
            </a:r>
          </a:p>
          <a:p>
            <a:pPr marL="0" marR="0" lvl="0" indent="0" algn="ctr" defTabSz="369888" eaLnBrk="0" fontAlgn="base" latinLnBrk="0" hangingPunct="0">
              <a:lnSpc>
                <a:spcPct val="100000"/>
              </a:lnSpc>
              <a:spcBef>
                <a:spcPct val="50000"/>
              </a:spcBef>
              <a:spcAft>
                <a:spcPct val="0"/>
              </a:spcAft>
              <a:buClrTx/>
              <a:buSzTx/>
              <a:buFontTx/>
              <a:buNone/>
              <a:tabLst/>
              <a:defRPr/>
            </a:pPr>
            <a:endParaRPr kumimoji="0" lang="es-MX" sz="2000" b="0" i="0" u="sng" strike="noStrike" kern="0" cap="none" spc="0" normalizeH="0" baseline="0" noProof="0" dirty="0">
              <a:ln>
                <a:noFill/>
              </a:ln>
              <a:effectLst/>
              <a:uLnTx/>
              <a:uFillTx/>
              <a:latin typeface="Arial" panose="020B0604020202020204" pitchFamily="34" charset="0"/>
            </a:endParaRPr>
          </a:p>
          <a:p>
            <a:pPr marL="0" marR="0" lvl="0" indent="0" algn="just" defTabSz="369888" eaLnBrk="0" fontAlgn="base" latinLnBrk="0" hangingPunct="0">
              <a:lnSpc>
                <a:spcPct val="100000"/>
              </a:lnSpc>
              <a:spcBef>
                <a:spcPct val="50000"/>
              </a:spcBef>
              <a:spcAft>
                <a:spcPct val="0"/>
              </a:spcAft>
              <a:buClrTx/>
              <a:buSzTx/>
              <a:buFontTx/>
              <a:buNone/>
              <a:tabLst/>
              <a:defRPr/>
            </a:pPr>
            <a:r>
              <a:rPr kumimoji="0" lang="es-MX" sz="2000" b="0" i="0" u="none" strike="noStrike" kern="0" cap="none" spc="0" normalizeH="0" baseline="0" noProof="0" dirty="0">
                <a:ln>
                  <a:noFill/>
                </a:ln>
                <a:effectLst/>
                <a:uLnTx/>
                <a:uFillTx/>
                <a:latin typeface="Arial" panose="020B0604020202020204" pitchFamily="34" charset="0"/>
              </a:rPr>
              <a:t>	Las “Palabras de Procedimiento”, son palabras o frases a las cuales se les ha asignado un “SIGNIFICADO” con el objeto de obtener una transmisión más corta y expedita en el procedimiento radiotelefónico. En ningún caso se podrá sustituir en un mensaje una palabra de procedimiento o combinaciones de ellas por el lenguaje equivalente.</a:t>
            </a:r>
          </a:p>
          <a:p>
            <a:pPr marL="0" marR="0" lvl="0" indent="0" algn="just" defTabSz="369888" eaLnBrk="0" fontAlgn="base" latinLnBrk="0" hangingPunct="0">
              <a:lnSpc>
                <a:spcPct val="100000"/>
              </a:lnSpc>
              <a:spcBef>
                <a:spcPct val="50000"/>
              </a:spcBef>
              <a:spcAft>
                <a:spcPct val="0"/>
              </a:spcAft>
              <a:buClrTx/>
              <a:buSzTx/>
              <a:buFontTx/>
              <a:buNone/>
              <a:tabLst/>
              <a:defRPr/>
            </a:pPr>
            <a:r>
              <a:rPr kumimoji="0" lang="es-MX" sz="2000" b="0" i="0" u="none" strike="noStrike" kern="0" cap="none" spc="0" normalizeH="0" baseline="0" noProof="0" dirty="0">
                <a:ln>
                  <a:noFill/>
                </a:ln>
                <a:effectLst/>
                <a:uLnTx/>
                <a:uFillTx/>
                <a:latin typeface="Arial" panose="020B0604020202020204" pitchFamily="34" charset="0"/>
              </a:rPr>
              <a:t>	Las siguientes palabras de procedimiento están autorizadas para uso general:</a:t>
            </a:r>
            <a:endParaRPr kumimoji="0" lang="es-ES" sz="2000" b="0" i="0" u="none" strike="noStrike" kern="0" cap="none" spc="0" normalizeH="0" baseline="0" noProof="0" dirty="0">
              <a:ln>
                <a:noFill/>
              </a:ln>
              <a:effectLst/>
              <a:uLnTx/>
              <a:uFillTx/>
              <a:latin typeface="Arial" panose="020B0604020202020204" pitchFamily="34" charset="0"/>
            </a:endParaRPr>
          </a:p>
        </p:txBody>
      </p:sp>
      <p:pic>
        <p:nvPicPr>
          <p:cNvPr id="6" name="Imagen 5"/>
          <p:cNvPicPr>
            <a:picLocks noChangeAspect="1"/>
          </p:cNvPicPr>
          <p:nvPr/>
        </p:nvPicPr>
        <p:blipFill>
          <a:blip r:embed="rId4"/>
          <a:stretch>
            <a:fillRect/>
          </a:stretch>
        </p:blipFill>
        <p:spPr>
          <a:xfrm>
            <a:off x="7219665" y="1187354"/>
            <a:ext cx="4643287" cy="464328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6757717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número de diapositiva 1"/>
          <p:cNvSpPr>
            <a:spLocks noGrp="1"/>
          </p:cNvSpPr>
          <p:nvPr>
            <p:ph type="sldNum" sz="quarter" idx="12"/>
          </p:nvPr>
        </p:nvSpPr>
        <p:spPr/>
        <p:txBody>
          <a:bodyPr/>
          <a:lstStyle/>
          <a:p>
            <a:fld id="{03AF2D42-37E6-49E9-8861-0C0DAA45F4A8}" type="slidenum">
              <a:rPr lang="en-US" smtClean="0"/>
              <a:pPr/>
              <a:t>9</a:t>
            </a:fld>
            <a:endParaRPr lang="en-US" dirty="0"/>
          </a:p>
        </p:txBody>
      </p:sp>
      <p:pic>
        <p:nvPicPr>
          <p:cNvPr id="4" name="Imagen 3"/>
          <p:cNvPicPr>
            <a:picLocks noChangeAspect="1"/>
          </p:cNvPicPr>
          <p:nvPr/>
        </p:nvPicPr>
        <p:blipFill>
          <a:blip r:embed="rId3"/>
          <a:stretch>
            <a:fillRect/>
          </a:stretch>
        </p:blipFill>
        <p:spPr>
          <a:xfrm>
            <a:off x="1" y="1"/>
            <a:ext cx="12192000" cy="941695"/>
          </a:xfrm>
          <a:prstGeom prst="rect">
            <a:avLst/>
          </a:prstGeom>
        </p:spPr>
      </p:pic>
      <p:sp>
        <p:nvSpPr>
          <p:cNvPr id="5" name="Rectángulo 4"/>
          <p:cNvSpPr/>
          <p:nvPr/>
        </p:nvSpPr>
        <p:spPr>
          <a:xfrm>
            <a:off x="1" y="959239"/>
            <a:ext cx="4321793" cy="646331"/>
          </a:xfrm>
          <a:prstGeom prst="rect">
            <a:avLst/>
          </a:prstGeom>
        </p:spPr>
        <p:txBody>
          <a:bodyPr wrap="square">
            <a:spAutoFit/>
          </a:bodyPr>
          <a:lstStyle/>
          <a:p>
            <a:pPr marL="285750" indent="-285750">
              <a:buFont typeface="Arial" panose="020B0604020202020204" pitchFamily="34" charset="0"/>
              <a:buChar char="•"/>
            </a:pPr>
            <a:r>
              <a:rPr lang="es-MX" dirty="0"/>
              <a:t>Procedimientos de Comunicaciones;  </a:t>
            </a:r>
          </a:p>
          <a:p>
            <a:r>
              <a:rPr lang="es-MX" dirty="0"/>
              <a:t>            Palabras de procedimientos</a:t>
            </a:r>
          </a:p>
        </p:txBody>
      </p:sp>
      <p:pic>
        <p:nvPicPr>
          <p:cNvPr id="6" name="Imagen 5"/>
          <p:cNvPicPr>
            <a:picLocks noChangeAspect="1"/>
          </p:cNvPicPr>
          <p:nvPr/>
        </p:nvPicPr>
        <p:blipFill>
          <a:blip r:embed="rId4"/>
          <a:stretch>
            <a:fillRect/>
          </a:stretch>
        </p:blipFill>
        <p:spPr>
          <a:xfrm>
            <a:off x="277503" y="3446832"/>
            <a:ext cx="2533936" cy="253393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aphicFrame>
        <p:nvGraphicFramePr>
          <p:cNvPr id="7" name="Group 3"/>
          <p:cNvGraphicFramePr>
            <a:graphicFrameLocks noGrp="1"/>
          </p:cNvGraphicFramePr>
          <p:nvPr>
            <p:extLst>
              <p:ext uri="{D42A27DB-BD31-4B8C-83A1-F6EECF244321}">
                <p14:modId xmlns:p14="http://schemas.microsoft.com/office/powerpoint/2010/main" val="2937755043"/>
              </p:ext>
            </p:extLst>
          </p:nvPr>
        </p:nvGraphicFramePr>
        <p:xfrm>
          <a:off x="3650871" y="1316182"/>
          <a:ext cx="8305800" cy="4471651"/>
        </p:xfrm>
        <a:graphic>
          <a:graphicData uri="http://schemas.openxmlformats.org/drawingml/2006/table">
            <a:tbl>
              <a:tblPr/>
              <a:tblGrid>
                <a:gridCol w="3352800">
                  <a:extLst>
                    <a:ext uri="{9D8B030D-6E8A-4147-A177-3AD203B41FA5}">
                      <a16:colId xmlns:a16="http://schemas.microsoft.com/office/drawing/2014/main" val="20000"/>
                    </a:ext>
                  </a:extLst>
                </a:gridCol>
                <a:gridCol w="4953000">
                  <a:extLst>
                    <a:ext uri="{9D8B030D-6E8A-4147-A177-3AD203B41FA5}">
                      <a16:colId xmlns:a16="http://schemas.microsoft.com/office/drawing/2014/main" val="20001"/>
                    </a:ext>
                  </a:extLst>
                </a:gridCol>
              </a:tblGrid>
              <a:tr h="53346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MX" sz="1600" b="1" i="0" u="none" strike="noStrike" cap="none" normalizeH="0" baseline="0" dirty="0">
                          <a:ln>
                            <a:noFill/>
                          </a:ln>
                          <a:solidFill>
                            <a:srgbClr val="000099"/>
                          </a:solidFill>
                          <a:effectLst/>
                          <a:latin typeface="Arial" charset="0"/>
                        </a:rPr>
                        <a:t>PALABRA DE PROCEDIMIENTO</a:t>
                      </a:r>
                      <a:endParaRPr kumimoji="0" lang="es-ES" sz="1600" b="1" i="0" u="none" strike="noStrike" cap="none" normalizeH="0" baseline="0" dirty="0">
                        <a:ln>
                          <a:noFill/>
                        </a:ln>
                        <a:solidFill>
                          <a:srgbClr val="000099"/>
                        </a:solidFill>
                        <a:effectLst/>
                        <a:latin typeface="Arial" charset="0"/>
                      </a:endParaRPr>
                    </a:p>
                  </a:txBody>
                  <a:tcPr marT="45726" marB="45726"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MX" sz="1600" b="1" i="0" u="none" strike="noStrike" cap="none" normalizeH="0" baseline="0" dirty="0">
                          <a:ln>
                            <a:noFill/>
                          </a:ln>
                          <a:solidFill>
                            <a:srgbClr val="000099"/>
                          </a:solidFill>
                          <a:effectLst/>
                          <a:latin typeface="Arial" charset="0"/>
                        </a:rPr>
                        <a:t>SIGNIFICADO</a:t>
                      </a:r>
                      <a:endParaRPr kumimoji="0" lang="es-ES" sz="1600" b="1" i="0" u="none" strike="noStrike" cap="none" normalizeH="0" baseline="0" dirty="0">
                        <a:ln>
                          <a:noFill/>
                        </a:ln>
                        <a:solidFill>
                          <a:srgbClr val="000099"/>
                        </a:solidFill>
                        <a:effectLst/>
                        <a:latin typeface="Arial" charset="0"/>
                      </a:endParaRPr>
                    </a:p>
                  </a:txBody>
                  <a:tcPr marT="45726" marB="45726"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0"/>
                  </a:ext>
                </a:extLst>
              </a:tr>
              <a:tr h="131080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MX" sz="1600" b="1" i="0" u="none" strike="noStrike" cap="none" normalizeH="0" baseline="0">
                          <a:ln>
                            <a:noFill/>
                          </a:ln>
                          <a:solidFill>
                            <a:srgbClr val="000099"/>
                          </a:solidFill>
                          <a:effectLst/>
                          <a:latin typeface="Arial" charset="0"/>
                        </a:rPr>
                        <a:t>ANULAR ESTA TRANSMISIÓN</a:t>
                      </a:r>
                      <a:endParaRPr kumimoji="0" lang="es-ES" sz="1600" b="1" i="0" u="none" strike="noStrike" cap="none" normalizeH="0" baseline="0" dirty="0">
                        <a:ln>
                          <a:noFill/>
                        </a:ln>
                        <a:solidFill>
                          <a:srgbClr val="000099"/>
                        </a:solidFill>
                        <a:effectLst/>
                        <a:latin typeface="Arial" charset="0"/>
                      </a:endParaRPr>
                    </a:p>
                  </a:txBody>
                  <a:tcPr marT="45726" marB="45726"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s-MX" sz="1600" b="0" i="0" u="none" strike="noStrike" cap="none" normalizeH="0" baseline="0" dirty="0">
                          <a:ln>
                            <a:noFill/>
                          </a:ln>
                          <a:solidFill>
                            <a:srgbClr val="000099"/>
                          </a:solidFill>
                          <a:effectLst/>
                          <a:latin typeface="Arial" charset="0"/>
                        </a:rPr>
                        <a:t>Lo transmitido está erróneo. No lo considere. </a:t>
                      </a:r>
                      <a:r>
                        <a:rPr kumimoji="0" lang="es-MX" sz="1600" b="0" i="0" u="none" strike="noStrike" cap="none" normalizeH="0" baseline="0" dirty="0">
                          <a:ln>
                            <a:noFill/>
                          </a:ln>
                          <a:solidFill>
                            <a:srgbClr val="006600"/>
                          </a:solidFill>
                          <a:effectLst/>
                          <a:latin typeface="Arial" charset="0"/>
                        </a:rPr>
                        <a:t>No podrá usarse para anular algún mensaje que haya sido completamente transmitido y por el cual la estación receptora haya dado acuse de recibo o comprendido</a:t>
                      </a:r>
                      <a:endParaRPr kumimoji="0" lang="es-ES" sz="1600" b="0" i="0" u="none" strike="noStrike" cap="none" normalizeH="0" baseline="0" dirty="0">
                        <a:ln>
                          <a:noFill/>
                        </a:ln>
                        <a:solidFill>
                          <a:srgbClr val="006600"/>
                        </a:solidFill>
                        <a:effectLst/>
                        <a:latin typeface="Arial" charset="0"/>
                      </a:endParaRPr>
                    </a:p>
                  </a:txBody>
                  <a:tcPr marT="45726" marB="4572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5951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MX" sz="1600" b="1" i="0" u="none" strike="noStrike" cap="none" normalizeH="0" baseline="0">
                          <a:ln>
                            <a:noFill/>
                          </a:ln>
                          <a:solidFill>
                            <a:srgbClr val="000099"/>
                          </a:solidFill>
                          <a:effectLst/>
                          <a:latin typeface="Arial" charset="0"/>
                        </a:rPr>
                        <a:t>ERROR</a:t>
                      </a:r>
                      <a:endParaRPr kumimoji="0" lang="es-ES" sz="1600" b="1" i="0" u="none" strike="noStrike" cap="none" normalizeH="0" baseline="0" dirty="0">
                        <a:ln>
                          <a:noFill/>
                        </a:ln>
                        <a:solidFill>
                          <a:srgbClr val="000099"/>
                        </a:solidFill>
                        <a:effectLst/>
                        <a:latin typeface="Arial" charset="0"/>
                      </a:endParaRPr>
                    </a:p>
                  </a:txBody>
                  <a:tcPr marL="91441" marR="91441" marT="45727" marB="45727"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s-MX" sz="1600" b="0" i="0" u="none" strike="noStrike" cap="none" normalizeH="0" baseline="0" dirty="0">
                          <a:ln>
                            <a:noFill/>
                          </a:ln>
                          <a:solidFill>
                            <a:srgbClr val="000099"/>
                          </a:solidFill>
                          <a:effectLst/>
                          <a:latin typeface="Arial" charset="0"/>
                        </a:rPr>
                        <a:t>Mi última transmisión está errónea, la versión correcta es ......</a:t>
                      </a:r>
                      <a:endParaRPr kumimoji="0" lang="es-ES" sz="1600" b="0" i="0" u="none" strike="noStrike" cap="none" normalizeH="0" baseline="0" dirty="0">
                        <a:ln>
                          <a:noFill/>
                        </a:ln>
                        <a:solidFill>
                          <a:srgbClr val="000099"/>
                        </a:solidFill>
                        <a:effectLst/>
                        <a:latin typeface="Arial" charset="0"/>
                      </a:endParaRPr>
                    </a:p>
                  </a:txBody>
                  <a:tcPr marL="91441" marR="91441" marT="45727" marB="4572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8791287"/>
                  </a:ext>
                </a:extLst>
              </a:tr>
              <a:tr h="6779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MX" sz="1600" b="1" i="0" u="none" strike="noStrike" cap="none" normalizeH="0" baseline="0">
                          <a:ln>
                            <a:noFill/>
                          </a:ln>
                          <a:solidFill>
                            <a:srgbClr val="000099"/>
                          </a:solidFill>
                          <a:effectLst/>
                          <a:latin typeface="Arial" charset="0"/>
                        </a:rPr>
                        <a:t>COLACIONAR</a:t>
                      </a:r>
                      <a:endParaRPr kumimoji="0" lang="es-ES" sz="1600" b="1" i="0" u="none" strike="noStrike" cap="none" normalizeH="0" baseline="0" dirty="0">
                        <a:ln>
                          <a:noFill/>
                        </a:ln>
                        <a:solidFill>
                          <a:srgbClr val="000099"/>
                        </a:solidFill>
                        <a:effectLst/>
                        <a:latin typeface="Arial" charset="0"/>
                      </a:endParaRPr>
                    </a:p>
                  </a:txBody>
                  <a:tcPr marT="45726" marB="45726"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s-MX" sz="1600" b="0" i="0" u="none" strike="noStrike" cap="none" normalizeH="0" baseline="0" dirty="0">
                          <a:ln>
                            <a:noFill/>
                          </a:ln>
                          <a:solidFill>
                            <a:srgbClr val="000099"/>
                          </a:solidFill>
                          <a:effectLst/>
                          <a:latin typeface="Arial" charset="0"/>
                        </a:rPr>
                        <a:t>Repita esta transmisión exactamente como la recibió.</a:t>
                      </a:r>
                      <a:endParaRPr kumimoji="0" lang="es-ES" sz="1600" b="0" i="0" u="none" strike="noStrike" cap="none" normalizeH="0" baseline="0" dirty="0">
                        <a:ln>
                          <a:noFill/>
                        </a:ln>
                        <a:solidFill>
                          <a:srgbClr val="000099"/>
                        </a:solidFill>
                        <a:effectLst/>
                        <a:latin typeface="Arial" charset="0"/>
                      </a:endParaRPr>
                    </a:p>
                  </a:txBody>
                  <a:tcPr marT="45726" marB="4572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6779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MX" sz="1600" b="1" i="0" u="none" strike="noStrike" cap="none" normalizeH="0" baseline="0">
                          <a:ln>
                            <a:noFill/>
                          </a:ln>
                          <a:solidFill>
                            <a:srgbClr val="000099"/>
                          </a:solidFill>
                          <a:effectLst/>
                          <a:latin typeface="Arial" charset="0"/>
                        </a:rPr>
                        <a:t>COLACIONO</a:t>
                      </a:r>
                      <a:endParaRPr kumimoji="0" lang="es-ES" sz="1600" b="1" i="0" u="none" strike="noStrike" cap="none" normalizeH="0" baseline="0" dirty="0">
                        <a:ln>
                          <a:noFill/>
                        </a:ln>
                        <a:solidFill>
                          <a:srgbClr val="000099"/>
                        </a:solidFill>
                        <a:effectLst/>
                        <a:latin typeface="Arial" charset="0"/>
                      </a:endParaRPr>
                    </a:p>
                  </a:txBody>
                  <a:tcPr marT="45726" marB="45726"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s-MX" sz="1600" b="0" i="0" u="none" strike="noStrike" cap="none" normalizeH="0" baseline="0">
                          <a:ln>
                            <a:noFill/>
                          </a:ln>
                          <a:solidFill>
                            <a:srgbClr val="000099"/>
                          </a:solidFill>
                          <a:effectLst/>
                          <a:latin typeface="Arial" charset="0"/>
                        </a:rPr>
                        <a:t>Lo que sigue es el mensaje que ese control solicitó le colacionara.</a:t>
                      </a:r>
                      <a:endParaRPr kumimoji="0" lang="es-ES" sz="1600" b="0" i="0" u="none" strike="noStrike" cap="none" normalizeH="0" baseline="0">
                        <a:ln>
                          <a:noFill/>
                        </a:ln>
                        <a:solidFill>
                          <a:srgbClr val="000099"/>
                        </a:solidFill>
                        <a:effectLst/>
                        <a:latin typeface="Arial" charset="0"/>
                      </a:endParaRPr>
                    </a:p>
                  </a:txBody>
                  <a:tcPr marT="45726" marB="4572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67636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MX" sz="1600" b="1" i="0" u="none" strike="noStrike" cap="none" normalizeH="0" baseline="0" dirty="0">
                          <a:ln>
                            <a:noFill/>
                          </a:ln>
                          <a:solidFill>
                            <a:srgbClr val="000099"/>
                          </a:solidFill>
                          <a:effectLst/>
                          <a:latin typeface="Arial" charset="0"/>
                        </a:rPr>
                        <a:t>CAMBIO</a:t>
                      </a:r>
                      <a:endParaRPr kumimoji="0" lang="es-ES" sz="1600" b="1" i="0" u="none" strike="noStrike" cap="none" normalizeH="0" baseline="0" dirty="0">
                        <a:ln>
                          <a:noFill/>
                        </a:ln>
                        <a:solidFill>
                          <a:srgbClr val="000099"/>
                        </a:solidFill>
                        <a:effectLst/>
                        <a:latin typeface="Arial" charset="0"/>
                      </a:endParaRPr>
                    </a:p>
                  </a:txBody>
                  <a:tcPr marT="45726" marB="45726"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s-MX" sz="1600" b="0" i="0" u="none" strike="noStrike" cap="none" normalizeH="0" baseline="0" dirty="0">
                          <a:ln>
                            <a:noFill/>
                          </a:ln>
                          <a:solidFill>
                            <a:srgbClr val="000099"/>
                          </a:solidFill>
                          <a:effectLst/>
                          <a:latin typeface="Arial" charset="0"/>
                        </a:rPr>
                        <a:t>Este es el fin de mi transmisión para usted y espero respuesta.</a:t>
                      </a:r>
                      <a:endParaRPr kumimoji="0" lang="es-ES" sz="1600" b="0" i="0" u="none" strike="noStrike" cap="none" normalizeH="0" baseline="0" dirty="0">
                        <a:ln>
                          <a:noFill/>
                        </a:ln>
                        <a:solidFill>
                          <a:srgbClr val="000099"/>
                        </a:solidFill>
                        <a:effectLst/>
                        <a:latin typeface="Arial" charset="0"/>
                      </a:endParaRPr>
                    </a:p>
                  </a:txBody>
                  <a:tcPr marT="45726" marB="4572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1915270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número de diapositiva 1"/>
          <p:cNvSpPr>
            <a:spLocks noGrp="1"/>
          </p:cNvSpPr>
          <p:nvPr>
            <p:ph type="sldNum" sz="quarter" idx="12"/>
          </p:nvPr>
        </p:nvSpPr>
        <p:spPr/>
        <p:txBody>
          <a:bodyPr/>
          <a:lstStyle/>
          <a:p>
            <a:fld id="{03AF2D42-37E6-49E9-8861-0C0DAA45F4A8}" type="slidenum">
              <a:rPr lang="en-US" smtClean="0"/>
              <a:pPr/>
              <a:t>10</a:t>
            </a:fld>
            <a:endParaRPr lang="en-US" dirty="0"/>
          </a:p>
        </p:txBody>
      </p:sp>
      <p:pic>
        <p:nvPicPr>
          <p:cNvPr id="4" name="Imagen 3"/>
          <p:cNvPicPr>
            <a:picLocks noChangeAspect="1"/>
          </p:cNvPicPr>
          <p:nvPr/>
        </p:nvPicPr>
        <p:blipFill>
          <a:blip r:embed="rId3"/>
          <a:stretch>
            <a:fillRect/>
          </a:stretch>
        </p:blipFill>
        <p:spPr>
          <a:xfrm>
            <a:off x="1" y="1"/>
            <a:ext cx="12192000" cy="941695"/>
          </a:xfrm>
          <a:prstGeom prst="rect">
            <a:avLst/>
          </a:prstGeom>
        </p:spPr>
      </p:pic>
      <p:sp>
        <p:nvSpPr>
          <p:cNvPr id="5" name="Rectángulo 4"/>
          <p:cNvSpPr/>
          <p:nvPr/>
        </p:nvSpPr>
        <p:spPr>
          <a:xfrm>
            <a:off x="1" y="959239"/>
            <a:ext cx="4321793" cy="646331"/>
          </a:xfrm>
          <a:prstGeom prst="rect">
            <a:avLst/>
          </a:prstGeom>
        </p:spPr>
        <p:txBody>
          <a:bodyPr wrap="square">
            <a:spAutoFit/>
          </a:bodyPr>
          <a:lstStyle/>
          <a:p>
            <a:pPr marL="285750" indent="-285750">
              <a:buFont typeface="Arial" panose="020B0604020202020204" pitchFamily="34" charset="0"/>
              <a:buChar char="•"/>
            </a:pPr>
            <a:r>
              <a:rPr lang="es-MX" dirty="0"/>
              <a:t>Procedimientos de Comunicaciones;  </a:t>
            </a:r>
          </a:p>
          <a:p>
            <a:r>
              <a:rPr lang="es-MX" dirty="0"/>
              <a:t>            Palabras de procedimientos</a:t>
            </a:r>
          </a:p>
        </p:txBody>
      </p:sp>
      <p:pic>
        <p:nvPicPr>
          <p:cNvPr id="6" name="Imagen 5"/>
          <p:cNvPicPr>
            <a:picLocks noChangeAspect="1"/>
          </p:cNvPicPr>
          <p:nvPr/>
        </p:nvPicPr>
        <p:blipFill>
          <a:blip r:embed="rId4"/>
          <a:stretch>
            <a:fillRect/>
          </a:stretch>
        </p:blipFill>
        <p:spPr>
          <a:xfrm>
            <a:off x="277503" y="3446832"/>
            <a:ext cx="2533936" cy="253393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aphicFrame>
        <p:nvGraphicFramePr>
          <p:cNvPr id="8" name="Group 3"/>
          <p:cNvGraphicFramePr>
            <a:graphicFrameLocks noGrp="1"/>
          </p:cNvGraphicFramePr>
          <p:nvPr>
            <p:extLst>
              <p:ext uri="{D42A27DB-BD31-4B8C-83A1-F6EECF244321}">
                <p14:modId xmlns:p14="http://schemas.microsoft.com/office/powerpoint/2010/main" val="3980028638"/>
              </p:ext>
            </p:extLst>
          </p:nvPr>
        </p:nvGraphicFramePr>
        <p:xfrm>
          <a:off x="3884187" y="961509"/>
          <a:ext cx="8137525" cy="5432665"/>
        </p:xfrm>
        <a:graphic>
          <a:graphicData uri="http://schemas.openxmlformats.org/drawingml/2006/table">
            <a:tbl>
              <a:tblPr/>
              <a:tblGrid>
                <a:gridCol w="2076242">
                  <a:extLst>
                    <a:ext uri="{9D8B030D-6E8A-4147-A177-3AD203B41FA5}">
                      <a16:colId xmlns:a16="http://schemas.microsoft.com/office/drawing/2014/main" val="20000"/>
                    </a:ext>
                  </a:extLst>
                </a:gridCol>
                <a:gridCol w="6061283">
                  <a:extLst>
                    <a:ext uri="{9D8B030D-6E8A-4147-A177-3AD203B41FA5}">
                      <a16:colId xmlns:a16="http://schemas.microsoft.com/office/drawing/2014/main" val="20001"/>
                    </a:ext>
                  </a:extLst>
                </a:gridCol>
              </a:tblGrid>
              <a:tr h="579192">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MX" sz="1600" b="1" i="0" u="none" strike="noStrike" cap="none" normalizeH="0" baseline="0" dirty="0">
                          <a:ln>
                            <a:noFill/>
                          </a:ln>
                          <a:solidFill>
                            <a:srgbClr val="000099"/>
                          </a:solidFill>
                          <a:effectLst/>
                          <a:latin typeface="Arial" charset="0"/>
                        </a:rPr>
                        <a:t>PALABRA DE PROCEDIMIENTO</a:t>
                      </a:r>
                      <a:endParaRPr kumimoji="0" lang="es-ES" sz="1600" b="1" i="0" u="none" strike="noStrike" cap="none" normalizeH="0" baseline="0" dirty="0">
                        <a:ln>
                          <a:noFill/>
                        </a:ln>
                        <a:solidFill>
                          <a:srgbClr val="000099"/>
                        </a:solidFill>
                        <a:effectLst/>
                        <a:latin typeface="Arial" charset="0"/>
                      </a:endParaRPr>
                    </a:p>
                  </a:txBody>
                  <a:tcPr marL="91447" marR="91447" marT="45729" marB="45729"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MX" sz="1600" b="1" i="0" u="none" strike="noStrike" cap="none" normalizeH="0" baseline="0">
                          <a:ln>
                            <a:noFill/>
                          </a:ln>
                          <a:solidFill>
                            <a:srgbClr val="000099"/>
                          </a:solidFill>
                          <a:effectLst/>
                          <a:latin typeface="Arial" charset="0"/>
                        </a:rPr>
                        <a:t>SIGNIFICADO</a:t>
                      </a:r>
                      <a:endParaRPr kumimoji="0" lang="es-ES" sz="1600" b="1" i="0" u="none" strike="noStrike" cap="none" normalizeH="0" baseline="0">
                        <a:ln>
                          <a:noFill/>
                        </a:ln>
                        <a:solidFill>
                          <a:srgbClr val="000099"/>
                        </a:solidFill>
                        <a:effectLst/>
                        <a:latin typeface="Arial" charset="0"/>
                      </a:endParaRPr>
                    </a:p>
                  </a:txBody>
                  <a:tcPr marL="91447" marR="91447" marT="45729" marB="45729"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0"/>
                  </a:ext>
                </a:extLst>
              </a:tr>
              <a:tr h="59052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MX" sz="1600" b="1" i="0" u="none" strike="noStrike" cap="none" normalizeH="0" baseline="0" dirty="0">
                          <a:ln>
                            <a:noFill/>
                          </a:ln>
                          <a:solidFill>
                            <a:srgbClr val="000099"/>
                          </a:solidFill>
                          <a:effectLst/>
                          <a:latin typeface="Arial" charset="0"/>
                        </a:rPr>
                        <a:t>COMPRENDIDO (REMO ó ROMEO)</a:t>
                      </a:r>
                      <a:endParaRPr kumimoji="0" lang="es-ES" sz="1600" b="1" i="0" u="none" strike="noStrike" cap="none" normalizeH="0" baseline="0" dirty="0">
                        <a:ln>
                          <a:noFill/>
                        </a:ln>
                        <a:solidFill>
                          <a:srgbClr val="000099"/>
                        </a:solidFill>
                        <a:effectLst/>
                        <a:latin typeface="Arial" charset="0"/>
                      </a:endParaRPr>
                    </a:p>
                  </a:txBody>
                  <a:tcPr marT="45726" marB="45726"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s-MX" sz="1600" b="0" i="0" u="none" strike="noStrike" cap="none" normalizeH="0" baseline="0" dirty="0">
                          <a:ln>
                            <a:noFill/>
                          </a:ln>
                          <a:solidFill>
                            <a:srgbClr val="000099"/>
                          </a:solidFill>
                          <a:effectLst/>
                          <a:latin typeface="Arial" charset="0"/>
                        </a:rPr>
                        <a:t>Por el destinatario: He recibido su mensaje, lo he comprendido totalmente y lo cumpliré. Como el significado de la palabra ROMEO está incluido en el COMPRENDIDO, ambas no deben usarse juntas.</a:t>
                      </a:r>
                      <a:endParaRPr kumimoji="0" lang="es-ES" sz="1600" b="0" i="0" u="none" strike="noStrike" cap="none" normalizeH="0" baseline="0" dirty="0">
                        <a:ln>
                          <a:noFill/>
                        </a:ln>
                        <a:solidFill>
                          <a:srgbClr val="000099"/>
                        </a:solidFill>
                        <a:effectLst/>
                        <a:latin typeface="Arial" charset="0"/>
                      </a:endParaRPr>
                    </a:p>
                  </a:txBody>
                  <a:tcPr marT="45726" marB="4572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4287308962"/>
                  </a:ext>
                </a:extLst>
              </a:tr>
              <a:tr h="59052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MX" sz="1600" b="1" i="0" u="none" strike="noStrike" cap="none" normalizeH="0" baseline="0">
                          <a:ln>
                            <a:noFill/>
                          </a:ln>
                          <a:solidFill>
                            <a:srgbClr val="000099"/>
                          </a:solidFill>
                          <a:effectLst/>
                          <a:latin typeface="Arial" charset="0"/>
                        </a:rPr>
                        <a:t>CORRECTO</a:t>
                      </a:r>
                      <a:endParaRPr kumimoji="0" lang="es-ES" sz="1600" b="1" i="0" u="none" strike="noStrike" cap="none" normalizeH="0" baseline="0">
                        <a:ln>
                          <a:noFill/>
                        </a:ln>
                        <a:solidFill>
                          <a:srgbClr val="000099"/>
                        </a:solidFill>
                        <a:effectLst/>
                        <a:latin typeface="Arial" charset="0"/>
                      </a:endParaRPr>
                    </a:p>
                  </a:txBody>
                  <a:tcPr marL="91447" marR="91447" marT="45729" marB="45729"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s-MX" sz="1600" b="0" i="0" u="none" strike="noStrike" cap="none" normalizeH="0" baseline="0" dirty="0">
                          <a:ln>
                            <a:noFill/>
                          </a:ln>
                          <a:solidFill>
                            <a:srgbClr val="000099"/>
                          </a:solidFill>
                          <a:effectLst/>
                          <a:latin typeface="Arial" charset="0"/>
                        </a:rPr>
                        <a:t>Correcto, o lo que usted ha transmitido está correcto.</a:t>
                      </a:r>
                      <a:endParaRPr kumimoji="0" lang="es-ES" sz="1600" b="0" i="0" u="none" strike="noStrike" cap="none" normalizeH="0" baseline="0" dirty="0">
                        <a:ln>
                          <a:noFill/>
                        </a:ln>
                        <a:solidFill>
                          <a:srgbClr val="006600"/>
                        </a:solidFill>
                        <a:effectLst/>
                        <a:latin typeface="Arial" charset="0"/>
                      </a:endParaRPr>
                    </a:p>
                  </a:txBody>
                  <a:tcPr marL="91447" marR="91447" marT="45729" marB="45729"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69318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MX" sz="1600" b="1" i="0" u="none" strike="noStrike" cap="none" normalizeH="0" baseline="0" dirty="0">
                          <a:ln>
                            <a:noFill/>
                          </a:ln>
                          <a:solidFill>
                            <a:srgbClr val="000099"/>
                          </a:solidFill>
                          <a:effectLst/>
                          <a:latin typeface="Arial" charset="0"/>
                        </a:rPr>
                        <a:t>CORRECCIÓN</a:t>
                      </a:r>
                      <a:endParaRPr kumimoji="0" lang="es-ES" sz="1600" b="1" i="0" u="none" strike="noStrike" cap="none" normalizeH="0" baseline="0" dirty="0">
                        <a:ln>
                          <a:noFill/>
                        </a:ln>
                        <a:solidFill>
                          <a:srgbClr val="000099"/>
                        </a:solidFill>
                        <a:effectLst/>
                        <a:latin typeface="Arial" charset="0"/>
                      </a:endParaRPr>
                    </a:p>
                  </a:txBody>
                  <a:tcPr marL="91447" marR="91447" marT="45729" marB="45729"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s-MX" sz="1600" b="0" i="0" u="none" strike="noStrike" cap="none" normalizeH="0" baseline="0">
                          <a:ln>
                            <a:noFill/>
                          </a:ln>
                          <a:solidFill>
                            <a:srgbClr val="000099"/>
                          </a:solidFill>
                          <a:effectLst/>
                          <a:latin typeface="Arial" charset="0"/>
                        </a:rPr>
                        <a:t>Se ha cometido un error en esta transmisión; se continuará la transmisión con la última palabra transmitida correctamente.</a:t>
                      </a:r>
                      <a:endParaRPr kumimoji="0" lang="es-ES" sz="1600" b="0" i="0" u="none" strike="noStrike" cap="none" normalizeH="0" baseline="0">
                        <a:ln>
                          <a:noFill/>
                        </a:ln>
                        <a:solidFill>
                          <a:srgbClr val="000099"/>
                        </a:solidFill>
                        <a:effectLst/>
                        <a:latin typeface="Arial" charset="0"/>
                      </a:endParaRPr>
                    </a:p>
                  </a:txBody>
                  <a:tcPr marL="91447" marR="91447" marT="45729" marB="45729"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65249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MX" sz="1600" b="1" i="0" u="none" strike="noStrike" cap="none" normalizeH="0" baseline="0" dirty="0">
                          <a:ln>
                            <a:noFill/>
                          </a:ln>
                          <a:solidFill>
                            <a:srgbClr val="000099"/>
                          </a:solidFill>
                          <a:effectLst/>
                          <a:latin typeface="Arial" charset="0"/>
                        </a:rPr>
                        <a:t>CORRIJO</a:t>
                      </a:r>
                      <a:endParaRPr kumimoji="0" lang="es-ES" sz="1600" b="1" i="0" u="none" strike="noStrike" cap="none" normalizeH="0" baseline="0" dirty="0">
                        <a:ln>
                          <a:noFill/>
                        </a:ln>
                        <a:solidFill>
                          <a:srgbClr val="000099"/>
                        </a:solidFill>
                        <a:effectLst/>
                        <a:latin typeface="Arial" charset="0"/>
                      </a:endParaRPr>
                    </a:p>
                  </a:txBody>
                  <a:tcPr marL="91447" marR="91447" marT="45729" marB="45729"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s-MX" sz="1600" b="0" i="0" u="none" strike="noStrike" cap="none" normalizeH="0" baseline="0">
                          <a:ln>
                            <a:noFill/>
                          </a:ln>
                          <a:solidFill>
                            <a:srgbClr val="000099"/>
                          </a:solidFill>
                          <a:effectLst/>
                          <a:latin typeface="Arial" charset="0"/>
                        </a:rPr>
                        <a:t>Lo que transmitiré a continuación es la versión correcta en respuesta a su solicitud de verificación.</a:t>
                      </a:r>
                      <a:endParaRPr kumimoji="0" lang="es-ES" sz="1600" b="0" i="0" u="none" strike="noStrike" cap="none" normalizeH="0" baseline="0">
                        <a:ln>
                          <a:noFill/>
                        </a:ln>
                        <a:solidFill>
                          <a:srgbClr val="000099"/>
                        </a:solidFill>
                        <a:effectLst/>
                        <a:latin typeface="Arial" charset="0"/>
                      </a:endParaRPr>
                    </a:p>
                  </a:txBody>
                  <a:tcPr marL="91447" marR="91447" marT="45729" marB="45729"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591909">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MX" sz="1600" b="1" i="0" u="none" strike="noStrike" cap="none" normalizeH="0" baseline="0" dirty="0">
                          <a:ln>
                            <a:noFill/>
                          </a:ln>
                          <a:solidFill>
                            <a:srgbClr val="000099"/>
                          </a:solidFill>
                          <a:effectLst/>
                          <a:latin typeface="Arial" charset="0"/>
                        </a:rPr>
                        <a:t>DE</a:t>
                      </a:r>
                      <a:endParaRPr kumimoji="0" lang="es-ES" sz="1600" b="1" i="0" u="none" strike="noStrike" cap="none" normalizeH="0" baseline="0" dirty="0">
                        <a:ln>
                          <a:noFill/>
                        </a:ln>
                        <a:solidFill>
                          <a:srgbClr val="000099"/>
                        </a:solidFill>
                        <a:effectLst/>
                        <a:latin typeface="Arial" charset="0"/>
                      </a:endParaRPr>
                    </a:p>
                  </a:txBody>
                  <a:tcPr marL="91447" marR="91447" marT="45729" marB="45729"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s-MX" sz="1600" b="0" i="0" u="none" strike="noStrike" cap="none" normalizeH="0" baseline="0">
                          <a:ln>
                            <a:noFill/>
                          </a:ln>
                          <a:solidFill>
                            <a:srgbClr val="000099"/>
                          </a:solidFill>
                          <a:effectLst/>
                          <a:latin typeface="Arial" charset="0"/>
                        </a:rPr>
                        <a:t>Esta transmisión pertenece a la estación cuya característica se transmite a continuación.</a:t>
                      </a:r>
                      <a:endParaRPr kumimoji="0" lang="es-ES" sz="1600" b="0" i="0" u="none" strike="noStrike" cap="none" normalizeH="0" baseline="0">
                        <a:ln>
                          <a:noFill/>
                        </a:ln>
                        <a:solidFill>
                          <a:srgbClr val="000099"/>
                        </a:solidFill>
                        <a:effectLst/>
                        <a:latin typeface="Arial" charset="0"/>
                      </a:endParaRPr>
                    </a:p>
                  </a:txBody>
                  <a:tcPr marL="91447" marR="91447" marT="45729" marB="45729"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66803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MX" sz="1600" b="1" i="0" u="none" strike="noStrike" cap="none" normalizeH="0" baseline="0" dirty="0">
                          <a:ln>
                            <a:noFill/>
                          </a:ln>
                          <a:solidFill>
                            <a:srgbClr val="000099"/>
                          </a:solidFill>
                          <a:effectLst/>
                          <a:latin typeface="Arial" charset="0"/>
                        </a:rPr>
                        <a:t>DEL</a:t>
                      </a:r>
                      <a:endParaRPr kumimoji="0" lang="es-ES" sz="1600" b="1" i="0" u="none" strike="noStrike" cap="none" normalizeH="0" baseline="0" dirty="0">
                        <a:ln>
                          <a:noFill/>
                        </a:ln>
                        <a:solidFill>
                          <a:srgbClr val="000099"/>
                        </a:solidFill>
                        <a:effectLst/>
                        <a:latin typeface="Arial" charset="0"/>
                      </a:endParaRPr>
                    </a:p>
                  </a:txBody>
                  <a:tcPr marL="91447" marR="91447" marT="45729" marB="45729"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s-MX" sz="1600" b="0" i="0" u="none" strike="noStrike" cap="none" normalizeH="0" baseline="0" dirty="0">
                          <a:ln>
                            <a:noFill/>
                          </a:ln>
                          <a:solidFill>
                            <a:srgbClr val="000099"/>
                          </a:solidFill>
                          <a:effectLst/>
                          <a:latin typeface="Arial" charset="0"/>
                        </a:rPr>
                        <a:t>La autoridad que origina este mensaje se indica por el distintivo de llamada que sigue a continuación</a:t>
                      </a:r>
                      <a:endParaRPr kumimoji="0" lang="es-ES" sz="1600" b="0" i="0" u="none" strike="noStrike" cap="none" normalizeH="0" baseline="0" dirty="0">
                        <a:ln>
                          <a:noFill/>
                        </a:ln>
                        <a:solidFill>
                          <a:srgbClr val="000099"/>
                        </a:solidFill>
                        <a:effectLst/>
                        <a:latin typeface="Arial" charset="0"/>
                      </a:endParaRPr>
                    </a:p>
                  </a:txBody>
                  <a:tcPr marL="91447" marR="91447" marT="45729" marB="45729"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59052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MX" sz="1600" b="1" i="0" u="none" strike="noStrike" cap="none" normalizeH="0" baseline="0" dirty="0">
                          <a:ln>
                            <a:noFill/>
                          </a:ln>
                          <a:solidFill>
                            <a:srgbClr val="000099"/>
                          </a:solidFill>
                          <a:effectLst/>
                          <a:latin typeface="Arial" charset="0"/>
                        </a:rPr>
                        <a:t>DELETREO</a:t>
                      </a:r>
                      <a:endParaRPr kumimoji="0" lang="es-ES" sz="1600" b="1" i="0" u="none" strike="noStrike" cap="none" normalizeH="0" baseline="0" dirty="0">
                        <a:ln>
                          <a:noFill/>
                        </a:ln>
                        <a:solidFill>
                          <a:srgbClr val="000099"/>
                        </a:solidFill>
                        <a:effectLst/>
                        <a:latin typeface="Arial" charset="0"/>
                      </a:endParaRPr>
                    </a:p>
                  </a:txBody>
                  <a:tcPr marL="91447" marR="91447" marT="45729" marB="45729"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s-MX" sz="1600" b="0" i="0" u="none" strike="noStrike" cap="none" normalizeH="0" baseline="0" dirty="0">
                          <a:ln>
                            <a:noFill/>
                          </a:ln>
                          <a:solidFill>
                            <a:srgbClr val="000099"/>
                          </a:solidFill>
                          <a:effectLst/>
                          <a:latin typeface="Arial" charset="0"/>
                        </a:rPr>
                        <a:t>Deletrearé la palabra siguiente o grupo de texto que sigue, por su sonido fonético.</a:t>
                      </a:r>
                      <a:endParaRPr kumimoji="0" lang="es-ES" sz="1600" b="0" i="0" u="none" strike="noStrike" cap="none" normalizeH="0" baseline="0" dirty="0">
                        <a:ln>
                          <a:noFill/>
                        </a:ln>
                        <a:solidFill>
                          <a:srgbClr val="000099"/>
                        </a:solidFill>
                        <a:effectLst/>
                        <a:latin typeface="Arial" charset="0"/>
                      </a:endParaRPr>
                    </a:p>
                  </a:txBody>
                  <a:tcPr marL="91447" marR="91447" marT="45729" marB="45729"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17675546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número de diapositiva 1"/>
          <p:cNvSpPr>
            <a:spLocks noGrp="1"/>
          </p:cNvSpPr>
          <p:nvPr>
            <p:ph type="sldNum" sz="quarter" idx="12"/>
          </p:nvPr>
        </p:nvSpPr>
        <p:spPr/>
        <p:txBody>
          <a:bodyPr/>
          <a:lstStyle/>
          <a:p>
            <a:fld id="{03AF2D42-37E6-49E9-8861-0C0DAA45F4A8}" type="slidenum">
              <a:rPr lang="en-US" smtClean="0"/>
              <a:pPr/>
              <a:t>11</a:t>
            </a:fld>
            <a:endParaRPr lang="en-US" dirty="0"/>
          </a:p>
        </p:txBody>
      </p:sp>
      <p:pic>
        <p:nvPicPr>
          <p:cNvPr id="4" name="Imagen 3"/>
          <p:cNvPicPr>
            <a:picLocks noChangeAspect="1"/>
          </p:cNvPicPr>
          <p:nvPr/>
        </p:nvPicPr>
        <p:blipFill>
          <a:blip r:embed="rId3"/>
          <a:stretch>
            <a:fillRect/>
          </a:stretch>
        </p:blipFill>
        <p:spPr>
          <a:xfrm>
            <a:off x="1" y="1"/>
            <a:ext cx="12192000" cy="941695"/>
          </a:xfrm>
          <a:prstGeom prst="rect">
            <a:avLst/>
          </a:prstGeom>
        </p:spPr>
      </p:pic>
      <p:sp>
        <p:nvSpPr>
          <p:cNvPr id="5" name="Rectángulo 4"/>
          <p:cNvSpPr/>
          <p:nvPr/>
        </p:nvSpPr>
        <p:spPr>
          <a:xfrm>
            <a:off x="1" y="959239"/>
            <a:ext cx="4321793" cy="646331"/>
          </a:xfrm>
          <a:prstGeom prst="rect">
            <a:avLst/>
          </a:prstGeom>
        </p:spPr>
        <p:txBody>
          <a:bodyPr wrap="square">
            <a:spAutoFit/>
          </a:bodyPr>
          <a:lstStyle/>
          <a:p>
            <a:pPr marL="285750" indent="-285750">
              <a:buFont typeface="Arial" panose="020B0604020202020204" pitchFamily="34" charset="0"/>
              <a:buChar char="•"/>
            </a:pPr>
            <a:r>
              <a:rPr lang="es-MX" dirty="0"/>
              <a:t>Procedimientos de Comunicaciones;  </a:t>
            </a:r>
          </a:p>
          <a:p>
            <a:r>
              <a:rPr lang="es-MX" dirty="0"/>
              <a:t>            Palabras de procedimientos</a:t>
            </a:r>
          </a:p>
        </p:txBody>
      </p:sp>
      <p:pic>
        <p:nvPicPr>
          <p:cNvPr id="6" name="Imagen 5"/>
          <p:cNvPicPr>
            <a:picLocks noChangeAspect="1"/>
          </p:cNvPicPr>
          <p:nvPr/>
        </p:nvPicPr>
        <p:blipFill>
          <a:blip r:embed="rId4"/>
          <a:stretch>
            <a:fillRect/>
          </a:stretch>
        </p:blipFill>
        <p:spPr>
          <a:xfrm>
            <a:off x="277503" y="3446832"/>
            <a:ext cx="2533936" cy="253393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aphicFrame>
        <p:nvGraphicFramePr>
          <p:cNvPr id="7" name="Group 3"/>
          <p:cNvGraphicFramePr>
            <a:graphicFrameLocks noGrp="1"/>
          </p:cNvGraphicFramePr>
          <p:nvPr>
            <p:extLst>
              <p:ext uri="{D42A27DB-BD31-4B8C-83A1-F6EECF244321}">
                <p14:modId xmlns:p14="http://schemas.microsoft.com/office/powerpoint/2010/main" val="539710107"/>
              </p:ext>
            </p:extLst>
          </p:nvPr>
        </p:nvGraphicFramePr>
        <p:xfrm>
          <a:off x="3909018" y="1155558"/>
          <a:ext cx="7848600" cy="5014459"/>
        </p:xfrm>
        <a:graphic>
          <a:graphicData uri="http://schemas.openxmlformats.org/drawingml/2006/table">
            <a:tbl>
              <a:tblPr/>
              <a:tblGrid>
                <a:gridCol w="2949413">
                  <a:extLst>
                    <a:ext uri="{9D8B030D-6E8A-4147-A177-3AD203B41FA5}">
                      <a16:colId xmlns:a16="http://schemas.microsoft.com/office/drawing/2014/main" val="20000"/>
                    </a:ext>
                  </a:extLst>
                </a:gridCol>
                <a:gridCol w="4899187">
                  <a:extLst>
                    <a:ext uri="{9D8B030D-6E8A-4147-A177-3AD203B41FA5}">
                      <a16:colId xmlns:a16="http://schemas.microsoft.com/office/drawing/2014/main" val="20001"/>
                    </a:ext>
                  </a:extLst>
                </a:gridCol>
              </a:tblGrid>
              <a:tr h="5791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MX" sz="1600" b="1" i="0" u="none" strike="noStrike" cap="none" normalizeH="0" baseline="0" dirty="0">
                          <a:ln>
                            <a:noFill/>
                          </a:ln>
                          <a:solidFill>
                            <a:srgbClr val="000099"/>
                          </a:solidFill>
                          <a:effectLst/>
                          <a:latin typeface="Arial" charset="0"/>
                        </a:rPr>
                        <a:t>PALABRA DE PROCEDIMIENTO</a:t>
                      </a:r>
                      <a:endParaRPr kumimoji="0" lang="es-ES" sz="1600" b="1" i="0" u="none" strike="noStrike" cap="none" normalizeH="0" baseline="0" dirty="0">
                        <a:ln>
                          <a:noFill/>
                        </a:ln>
                        <a:solidFill>
                          <a:srgbClr val="000099"/>
                        </a:solidFill>
                        <a:effectLst/>
                        <a:latin typeface="Arial" charset="0"/>
                      </a:endParaRPr>
                    </a:p>
                  </a:txBody>
                  <a:tcPr marL="91441" marR="91441" marT="45727" marB="45727"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MX" sz="1600" b="1" i="0" u="none" strike="noStrike" cap="none" normalizeH="0" baseline="0">
                          <a:ln>
                            <a:noFill/>
                          </a:ln>
                          <a:solidFill>
                            <a:srgbClr val="000099"/>
                          </a:solidFill>
                          <a:effectLst/>
                          <a:latin typeface="Arial" charset="0"/>
                        </a:rPr>
                        <a:t>SIGNIFICADO</a:t>
                      </a:r>
                      <a:endParaRPr kumimoji="0" lang="es-ES" sz="1600" b="1" i="0" u="none" strike="noStrike" cap="none" normalizeH="0" baseline="0">
                        <a:ln>
                          <a:noFill/>
                        </a:ln>
                        <a:solidFill>
                          <a:srgbClr val="000099"/>
                        </a:solidFill>
                        <a:effectLst/>
                        <a:latin typeface="Arial" charset="0"/>
                      </a:endParaRPr>
                    </a:p>
                  </a:txBody>
                  <a:tcPr marL="91441" marR="91441" marT="45727" marB="45727"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0"/>
                  </a:ext>
                </a:extLst>
              </a:tr>
              <a:tr h="5730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MX" sz="1600" b="1" i="0" u="none" strike="noStrike" cap="none" normalizeH="0" baseline="0" dirty="0">
                          <a:ln>
                            <a:noFill/>
                          </a:ln>
                          <a:solidFill>
                            <a:srgbClr val="000099"/>
                          </a:solidFill>
                          <a:effectLst/>
                          <a:latin typeface="Arial" charset="0"/>
                        </a:rPr>
                        <a:t>DOBLE GUIÓN</a:t>
                      </a:r>
                      <a:endParaRPr kumimoji="0" lang="es-ES" sz="1600" b="1" i="0" u="none" strike="noStrike" cap="none" normalizeH="0" baseline="0" dirty="0">
                        <a:ln>
                          <a:noFill/>
                        </a:ln>
                        <a:solidFill>
                          <a:srgbClr val="000099"/>
                        </a:solidFill>
                        <a:effectLst/>
                        <a:latin typeface="Arial" charset="0"/>
                      </a:endParaRPr>
                    </a:p>
                  </a:txBody>
                  <a:tcPr marL="91447" marR="91447" marT="45729" marB="45729"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s-MX" sz="1600" b="0" i="0" u="none" strike="noStrike" cap="none" normalizeH="0" baseline="0" dirty="0">
                          <a:ln>
                            <a:noFill/>
                          </a:ln>
                          <a:solidFill>
                            <a:srgbClr val="000099"/>
                          </a:solidFill>
                          <a:effectLst/>
                          <a:latin typeface="Arial" charset="0"/>
                        </a:rPr>
                        <a:t>Indico la separación del texto con respecto a otras partes del mensaje.</a:t>
                      </a:r>
                      <a:endParaRPr kumimoji="0" lang="es-ES" sz="1600" b="0" i="0" u="none" strike="noStrike" cap="none" normalizeH="0" baseline="0" dirty="0">
                        <a:ln>
                          <a:noFill/>
                        </a:ln>
                        <a:solidFill>
                          <a:srgbClr val="000099"/>
                        </a:solidFill>
                        <a:effectLst/>
                        <a:latin typeface="Arial" charset="0"/>
                      </a:endParaRPr>
                    </a:p>
                  </a:txBody>
                  <a:tcPr marL="91447" marR="91447" marT="45729" marB="45729"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533332532"/>
                  </a:ext>
                </a:extLst>
              </a:tr>
              <a:tr h="82303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MX" sz="1600" b="1" i="0" u="none" strike="noStrike" cap="none" normalizeH="0" baseline="0" dirty="0">
                          <a:ln>
                            <a:noFill/>
                          </a:ln>
                          <a:solidFill>
                            <a:srgbClr val="000099"/>
                          </a:solidFill>
                          <a:effectLst/>
                          <a:latin typeface="Arial" charset="0"/>
                        </a:rPr>
                        <a:t>ESPERAR EJECUCIÓN</a:t>
                      </a:r>
                      <a:endParaRPr kumimoji="0" lang="es-ES" sz="1600" b="1" i="0" u="none" strike="noStrike" cap="none" normalizeH="0" baseline="0" dirty="0">
                        <a:ln>
                          <a:noFill/>
                        </a:ln>
                        <a:solidFill>
                          <a:srgbClr val="000099"/>
                        </a:solidFill>
                        <a:effectLst/>
                        <a:latin typeface="Arial" charset="0"/>
                      </a:endParaRPr>
                    </a:p>
                  </a:txBody>
                  <a:tcPr marL="91441" marR="91441" marT="45727" marB="45727"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s-MX" sz="1600" b="0" i="0" u="none" strike="noStrike" cap="none" normalizeH="0" baseline="0" dirty="0">
                          <a:ln>
                            <a:noFill/>
                          </a:ln>
                          <a:solidFill>
                            <a:srgbClr val="000099"/>
                          </a:solidFill>
                          <a:effectLst/>
                          <a:latin typeface="Arial" charset="0"/>
                        </a:rPr>
                        <a:t>La ejecución de este mensaje o señal, será dada más tarde, cuando se transmita la palabra de procedimiento “EJECUCIÓN”. Debe usarse sólo con el Método Ejecutivo.</a:t>
                      </a:r>
                      <a:endParaRPr kumimoji="0" lang="es-ES" sz="1600" b="0" i="0" u="none" strike="noStrike" cap="none" normalizeH="0" baseline="0" dirty="0">
                        <a:ln>
                          <a:noFill/>
                        </a:ln>
                        <a:solidFill>
                          <a:srgbClr val="000099"/>
                        </a:solidFill>
                        <a:effectLst/>
                        <a:latin typeface="Arial" charset="0"/>
                      </a:endParaRPr>
                    </a:p>
                  </a:txBody>
                  <a:tcPr marL="91441" marR="91441" marT="45727" marB="4572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998150430"/>
                  </a:ext>
                </a:extLst>
              </a:tr>
              <a:tr h="82303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MX" sz="1600" b="1" i="0" u="none" strike="noStrike" cap="none" normalizeH="0" baseline="0" dirty="0">
                          <a:ln>
                            <a:noFill/>
                          </a:ln>
                          <a:solidFill>
                            <a:srgbClr val="000099"/>
                          </a:solidFill>
                          <a:effectLst/>
                          <a:latin typeface="Arial" charset="0"/>
                        </a:rPr>
                        <a:t>EJECUCIÓN</a:t>
                      </a:r>
                      <a:endParaRPr kumimoji="0" lang="es-ES" sz="1600" b="1" i="0" u="none" strike="noStrike" cap="none" normalizeH="0" baseline="0" dirty="0">
                        <a:ln>
                          <a:noFill/>
                        </a:ln>
                        <a:solidFill>
                          <a:srgbClr val="000099"/>
                        </a:solidFill>
                        <a:effectLst/>
                        <a:latin typeface="Arial" charset="0"/>
                      </a:endParaRPr>
                    </a:p>
                  </a:txBody>
                  <a:tcPr marL="91441" marR="91441" marT="45727" marB="45727"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s-MX" sz="1600" b="0" i="0" u="none" strike="noStrike" cap="none" normalizeH="0" baseline="0">
                          <a:ln>
                            <a:noFill/>
                          </a:ln>
                          <a:solidFill>
                            <a:srgbClr val="000099"/>
                          </a:solidFill>
                          <a:effectLst/>
                          <a:latin typeface="Arial" charset="0"/>
                        </a:rPr>
                        <a:t>Ejecutar lo ordenado en el mensaje o señal que corresponda. Debe usarse solamente con el Método Ejecutivo.</a:t>
                      </a:r>
                      <a:endParaRPr kumimoji="0" lang="es-ES" sz="1600" b="0" i="0" u="none" strike="noStrike" cap="none" normalizeH="0" baseline="0">
                        <a:ln>
                          <a:noFill/>
                        </a:ln>
                        <a:solidFill>
                          <a:srgbClr val="000099"/>
                        </a:solidFill>
                        <a:effectLst/>
                        <a:latin typeface="Arial" charset="0"/>
                      </a:endParaRPr>
                    </a:p>
                  </a:txBody>
                  <a:tcPr marL="91441" marR="91441" marT="45727" marB="4572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64467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MX" sz="1600" b="1" i="0" u="none" strike="noStrike" cap="none" normalizeH="0" baseline="0" dirty="0">
                          <a:ln>
                            <a:noFill/>
                          </a:ln>
                          <a:solidFill>
                            <a:srgbClr val="000099"/>
                          </a:solidFill>
                          <a:effectLst/>
                          <a:latin typeface="Arial" charset="0"/>
                        </a:rPr>
                        <a:t>ESPERE</a:t>
                      </a:r>
                      <a:endParaRPr kumimoji="0" lang="es-ES" sz="1600" b="1" i="0" u="none" strike="noStrike" cap="none" normalizeH="0" baseline="0" dirty="0">
                        <a:ln>
                          <a:noFill/>
                        </a:ln>
                        <a:solidFill>
                          <a:srgbClr val="000099"/>
                        </a:solidFill>
                        <a:effectLst/>
                        <a:latin typeface="Arial" charset="0"/>
                      </a:endParaRPr>
                    </a:p>
                  </a:txBody>
                  <a:tcPr marL="91441" marR="91441" marT="45727" marB="45727"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s-MX" sz="1600" b="0" i="0" u="none" strike="noStrike" cap="none" normalizeH="0" baseline="0" dirty="0">
                          <a:ln>
                            <a:noFill/>
                          </a:ln>
                          <a:solidFill>
                            <a:srgbClr val="000099"/>
                          </a:solidFill>
                          <a:effectLst/>
                          <a:latin typeface="Arial" charset="0"/>
                        </a:rPr>
                        <a:t>La transmisión continuará dentro de unos pocos segundos.</a:t>
                      </a:r>
                      <a:endParaRPr kumimoji="0" lang="es-ES" sz="1600" b="0" i="0" u="none" strike="noStrike" cap="none" normalizeH="0" baseline="0" dirty="0">
                        <a:ln>
                          <a:noFill/>
                        </a:ln>
                        <a:solidFill>
                          <a:srgbClr val="000099"/>
                        </a:solidFill>
                        <a:effectLst/>
                        <a:latin typeface="Arial" charset="0"/>
                      </a:endParaRPr>
                    </a:p>
                  </a:txBody>
                  <a:tcPr marL="91441" marR="91441" marT="45727" marB="4572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64467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MX" sz="1600" b="1" i="0" u="none" strike="noStrike" cap="none" normalizeH="0" baseline="0" dirty="0">
                          <a:ln>
                            <a:noFill/>
                          </a:ln>
                          <a:solidFill>
                            <a:srgbClr val="000099"/>
                          </a:solidFill>
                          <a:effectLst/>
                          <a:latin typeface="Arial" charset="0"/>
                        </a:rPr>
                        <a:t>ESPERE TERMINADO</a:t>
                      </a:r>
                      <a:endParaRPr kumimoji="0" lang="es-ES" sz="1600" b="1" i="0" u="none" strike="noStrike" cap="none" normalizeH="0" baseline="0" dirty="0">
                        <a:ln>
                          <a:noFill/>
                        </a:ln>
                        <a:solidFill>
                          <a:srgbClr val="000099"/>
                        </a:solidFill>
                        <a:effectLst/>
                        <a:latin typeface="Arial" charset="0"/>
                      </a:endParaRPr>
                    </a:p>
                  </a:txBody>
                  <a:tcPr marL="91441" marR="91441" marT="45727" marB="45727"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s-MX" sz="1600" b="0" i="0" u="none" strike="noStrike" cap="none" normalizeH="0" baseline="0">
                          <a:ln>
                            <a:noFill/>
                          </a:ln>
                          <a:solidFill>
                            <a:srgbClr val="000099"/>
                          </a:solidFill>
                          <a:effectLst/>
                          <a:latin typeface="Arial" charset="0"/>
                        </a:rPr>
                        <a:t>La transmisión continuará después de una pausa más larga que unos pocos segundos.</a:t>
                      </a:r>
                      <a:endParaRPr kumimoji="0" lang="es-ES" sz="1600" b="0" i="0" u="none" strike="noStrike" cap="none" normalizeH="0" baseline="0">
                        <a:ln>
                          <a:noFill/>
                        </a:ln>
                        <a:solidFill>
                          <a:srgbClr val="000099"/>
                        </a:solidFill>
                        <a:effectLst/>
                        <a:latin typeface="Arial" charset="0"/>
                      </a:endParaRPr>
                    </a:p>
                  </a:txBody>
                  <a:tcPr marL="91441" marR="91441" marT="45727" marB="4572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67695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MX" sz="1600" b="1" i="0" u="none" strike="noStrike" cap="none" normalizeH="0" baseline="0" dirty="0">
                          <a:ln>
                            <a:noFill/>
                          </a:ln>
                          <a:solidFill>
                            <a:srgbClr val="000099"/>
                          </a:solidFill>
                          <a:effectLst/>
                          <a:latin typeface="Arial" charset="0"/>
                        </a:rPr>
                        <a:t>ESTACIÓN NO IDENTIFICADA</a:t>
                      </a:r>
                      <a:endParaRPr kumimoji="0" lang="es-ES" sz="1600" b="1" i="0" u="none" strike="noStrike" cap="none" normalizeH="0" baseline="0" dirty="0">
                        <a:ln>
                          <a:noFill/>
                        </a:ln>
                        <a:solidFill>
                          <a:srgbClr val="000099"/>
                        </a:solidFill>
                        <a:effectLst/>
                        <a:latin typeface="Arial" charset="0"/>
                      </a:endParaRPr>
                    </a:p>
                  </a:txBody>
                  <a:tcPr marL="91441" marR="91441" marT="45727" marB="45727"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s-MX" sz="1600" b="0" i="0" u="none" strike="noStrike" cap="none" normalizeH="0" baseline="0" dirty="0">
                          <a:ln>
                            <a:noFill/>
                          </a:ln>
                          <a:solidFill>
                            <a:srgbClr val="000099"/>
                          </a:solidFill>
                          <a:effectLst/>
                          <a:latin typeface="Arial" charset="0"/>
                        </a:rPr>
                        <a:t>La identidad de la estación con la cual estoy tratando de comunicarme, es desconocida.</a:t>
                      </a:r>
                      <a:endParaRPr kumimoji="0" lang="es-ES" sz="1600" b="0" i="0" u="none" strike="noStrike" cap="none" normalizeH="0" baseline="0" dirty="0">
                        <a:ln>
                          <a:noFill/>
                        </a:ln>
                        <a:solidFill>
                          <a:srgbClr val="006600"/>
                        </a:solidFill>
                        <a:effectLst/>
                        <a:latin typeface="Arial" charset="0"/>
                      </a:endParaRPr>
                    </a:p>
                  </a:txBody>
                  <a:tcPr marL="91441" marR="91441" marT="45727" marB="4572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6983654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número de diapositiva 1"/>
          <p:cNvSpPr>
            <a:spLocks noGrp="1"/>
          </p:cNvSpPr>
          <p:nvPr>
            <p:ph type="sldNum" sz="quarter" idx="12"/>
          </p:nvPr>
        </p:nvSpPr>
        <p:spPr/>
        <p:txBody>
          <a:bodyPr/>
          <a:lstStyle/>
          <a:p>
            <a:fld id="{03AF2D42-37E6-49E9-8861-0C0DAA45F4A8}" type="slidenum">
              <a:rPr lang="en-US" smtClean="0"/>
              <a:pPr/>
              <a:t>12</a:t>
            </a:fld>
            <a:endParaRPr lang="en-US" dirty="0"/>
          </a:p>
        </p:txBody>
      </p:sp>
      <p:pic>
        <p:nvPicPr>
          <p:cNvPr id="4" name="Imagen 3"/>
          <p:cNvPicPr>
            <a:picLocks noChangeAspect="1"/>
          </p:cNvPicPr>
          <p:nvPr/>
        </p:nvPicPr>
        <p:blipFill>
          <a:blip r:embed="rId3"/>
          <a:stretch>
            <a:fillRect/>
          </a:stretch>
        </p:blipFill>
        <p:spPr>
          <a:xfrm>
            <a:off x="1" y="1"/>
            <a:ext cx="12192000" cy="941695"/>
          </a:xfrm>
          <a:prstGeom prst="rect">
            <a:avLst/>
          </a:prstGeom>
        </p:spPr>
      </p:pic>
      <p:sp>
        <p:nvSpPr>
          <p:cNvPr id="5" name="Rectángulo 4"/>
          <p:cNvSpPr/>
          <p:nvPr/>
        </p:nvSpPr>
        <p:spPr>
          <a:xfrm>
            <a:off x="1" y="959239"/>
            <a:ext cx="4321793" cy="646331"/>
          </a:xfrm>
          <a:prstGeom prst="rect">
            <a:avLst/>
          </a:prstGeom>
        </p:spPr>
        <p:txBody>
          <a:bodyPr wrap="square">
            <a:spAutoFit/>
          </a:bodyPr>
          <a:lstStyle/>
          <a:p>
            <a:pPr marL="285750" indent="-285750">
              <a:buFont typeface="Arial" panose="020B0604020202020204" pitchFamily="34" charset="0"/>
              <a:buChar char="•"/>
            </a:pPr>
            <a:r>
              <a:rPr lang="es-MX" dirty="0"/>
              <a:t>Procedimientos de Comunicaciones;  </a:t>
            </a:r>
          </a:p>
          <a:p>
            <a:r>
              <a:rPr lang="es-MX" dirty="0"/>
              <a:t>            Palabras de procedimientos</a:t>
            </a:r>
          </a:p>
        </p:txBody>
      </p:sp>
      <p:pic>
        <p:nvPicPr>
          <p:cNvPr id="6" name="Imagen 5"/>
          <p:cNvPicPr>
            <a:picLocks noChangeAspect="1"/>
          </p:cNvPicPr>
          <p:nvPr/>
        </p:nvPicPr>
        <p:blipFill>
          <a:blip r:embed="rId4"/>
          <a:stretch>
            <a:fillRect/>
          </a:stretch>
        </p:blipFill>
        <p:spPr>
          <a:xfrm>
            <a:off x="277503" y="3446832"/>
            <a:ext cx="2533936" cy="253393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aphicFrame>
        <p:nvGraphicFramePr>
          <p:cNvPr id="8" name="Group 3"/>
          <p:cNvGraphicFramePr>
            <a:graphicFrameLocks noGrp="1"/>
          </p:cNvGraphicFramePr>
          <p:nvPr>
            <p:extLst>
              <p:ext uri="{D42A27DB-BD31-4B8C-83A1-F6EECF244321}">
                <p14:modId xmlns:p14="http://schemas.microsoft.com/office/powerpoint/2010/main" val="3059204390"/>
              </p:ext>
            </p:extLst>
          </p:nvPr>
        </p:nvGraphicFramePr>
        <p:xfrm>
          <a:off x="3926621" y="1014305"/>
          <a:ext cx="8210787" cy="5351461"/>
        </p:xfrm>
        <a:graphic>
          <a:graphicData uri="http://schemas.openxmlformats.org/drawingml/2006/table">
            <a:tbl>
              <a:tblPr/>
              <a:tblGrid>
                <a:gridCol w="2797791">
                  <a:extLst>
                    <a:ext uri="{9D8B030D-6E8A-4147-A177-3AD203B41FA5}">
                      <a16:colId xmlns:a16="http://schemas.microsoft.com/office/drawing/2014/main" val="20000"/>
                    </a:ext>
                  </a:extLst>
                </a:gridCol>
                <a:gridCol w="5412996">
                  <a:extLst>
                    <a:ext uri="{9D8B030D-6E8A-4147-A177-3AD203B41FA5}">
                      <a16:colId xmlns:a16="http://schemas.microsoft.com/office/drawing/2014/main" val="20001"/>
                    </a:ext>
                  </a:extLst>
                </a:gridCol>
              </a:tblGrid>
              <a:tr h="57914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MX" sz="1600" b="1" i="0" u="none" strike="noStrike" cap="none" normalizeH="0" baseline="0" dirty="0">
                          <a:ln>
                            <a:noFill/>
                          </a:ln>
                          <a:solidFill>
                            <a:srgbClr val="000099"/>
                          </a:solidFill>
                          <a:effectLst/>
                          <a:latin typeface="Arial" charset="0"/>
                        </a:rPr>
                        <a:t>PALABRA DE PROCEDIMIENTO</a:t>
                      </a:r>
                      <a:endParaRPr kumimoji="0" lang="es-ES" sz="1600" b="1" i="0" u="none" strike="noStrike" cap="none" normalizeH="0" baseline="0" dirty="0">
                        <a:ln>
                          <a:noFill/>
                        </a:ln>
                        <a:solidFill>
                          <a:srgbClr val="000099"/>
                        </a:solidFill>
                        <a:effectLst/>
                        <a:latin typeface="Arial" charset="0"/>
                      </a:endParaRPr>
                    </a:p>
                  </a:txBody>
                  <a:tcPr marL="91454" marR="91454" marT="45726" marB="45726"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MX" sz="1600" b="1" i="0" u="none" strike="noStrike" cap="none" normalizeH="0" baseline="0">
                          <a:ln>
                            <a:noFill/>
                          </a:ln>
                          <a:solidFill>
                            <a:srgbClr val="000099"/>
                          </a:solidFill>
                          <a:effectLst/>
                          <a:latin typeface="Arial" charset="0"/>
                        </a:rPr>
                        <a:t>SIGNIFICADO</a:t>
                      </a:r>
                      <a:endParaRPr kumimoji="0" lang="es-ES" sz="1600" b="1" i="0" u="none" strike="noStrike" cap="none" normalizeH="0" baseline="0">
                        <a:ln>
                          <a:noFill/>
                        </a:ln>
                        <a:solidFill>
                          <a:srgbClr val="000099"/>
                        </a:solidFill>
                        <a:effectLst/>
                        <a:latin typeface="Arial" charset="0"/>
                      </a:endParaRPr>
                    </a:p>
                  </a:txBody>
                  <a:tcPr marL="91454" marR="91454" marT="45726" marB="45726"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0"/>
                  </a:ext>
                </a:extLst>
              </a:tr>
              <a:tr h="59799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MX" sz="1600" b="1" i="0" u="none" strike="noStrike" cap="none" normalizeH="0" baseline="0" dirty="0">
                          <a:ln>
                            <a:noFill/>
                          </a:ln>
                          <a:solidFill>
                            <a:srgbClr val="000099"/>
                          </a:solidFill>
                          <a:effectLst/>
                          <a:latin typeface="Arial" charset="0"/>
                        </a:rPr>
                        <a:t>EXCEPTO</a:t>
                      </a:r>
                      <a:endParaRPr kumimoji="0" lang="es-ES" sz="1600" b="1" i="0" u="none" strike="noStrike" cap="none" normalizeH="0" baseline="0" dirty="0">
                        <a:ln>
                          <a:noFill/>
                        </a:ln>
                        <a:solidFill>
                          <a:srgbClr val="000099"/>
                        </a:solidFill>
                        <a:effectLst/>
                        <a:latin typeface="Arial" charset="0"/>
                      </a:endParaRPr>
                    </a:p>
                  </a:txBody>
                  <a:tcPr marL="91454" marR="91454" marT="45726" marB="45726"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s-MX" sz="1600" b="0" i="0" u="none" strike="noStrike" cap="none" normalizeH="0" baseline="0">
                          <a:ln>
                            <a:noFill/>
                          </a:ln>
                          <a:solidFill>
                            <a:srgbClr val="000099"/>
                          </a:solidFill>
                          <a:effectLst/>
                          <a:latin typeface="Arial" charset="0"/>
                        </a:rPr>
                        <a:t>La característica que se indica a continuación se exceptúa del distintivo de llamada colectiva.</a:t>
                      </a:r>
                      <a:endParaRPr kumimoji="0" lang="es-ES" sz="1600" b="0" i="0" u="none" strike="noStrike" cap="none" normalizeH="0" baseline="0">
                        <a:ln>
                          <a:noFill/>
                        </a:ln>
                        <a:solidFill>
                          <a:srgbClr val="000099"/>
                        </a:solidFill>
                        <a:effectLst/>
                        <a:latin typeface="Arial" charset="0"/>
                      </a:endParaRPr>
                    </a:p>
                  </a:txBody>
                  <a:tcPr marL="91454" marR="91454" marT="45726" marB="4572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599399">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MX" sz="1600" b="1" i="0" u="none" strike="noStrike" cap="none" normalizeH="0" baseline="0" dirty="0">
                          <a:ln>
                            <a:noFill/>
                          </a:ln>
                          <a:solidFill>
                            <a:srgbClr val="000099"/>
                          </a:solidFill>
                          <a:effectLst/>
                          <a:latin typeface="Arial" charset="0"/>
                        </a:rPr>
                        <a:t>HORA</a:t>
                      </a:r>
                      <a:endParaRPr kumimoji="0" lang="es-ES" sz="1600" b="1" i="0" u="none" strike="noStrike" cap="none" normalizeH="0" baseline="0" dirty="0">
                        <a:ln>
                          <a:noFill/>
                        </a:ln>
                        <a:solidFill>
                          <a:srgbClr val="000099"/>
                        </a:solidFill>
                        <a:effectLst/>
                        <a:latin typeface="Arial" charset="0"/>
                      </a:endParaRPr>
                    </a:p>
                  </a:txBody>
                  <a:tcPr marL="91454" marR="91454" marT="45726" marB="45726"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s-MX" sz="1600" b="0" i="0" u="none" strike="noStrike" cap="none" normalizeH="0" baseline="0">
                          <a:ln>
                            <a:noFill/>
                          </a:ln>
                          <a:solidFill>
                            <a:srgbClr val="000099"/>
                          </a:solidFill>
                          <a:effectLst/>
                          <a:latin typeface="Arial" charset="0"/>
                        </a:rPr>
                        <a:t>Lo que se transmitirá a continuación es la hora de origen o el grupo fecha – hora del mensaje.</a:t>
                      </a:r>
                      <a:endParaRPr kumimoji="0" lang="es-ES" sz="1600" b="0" i="0" u="none" strike="noStrike" cap="none" normalizeH="0" baseline="0">
                        <a:ln>
                          <a:noFill/>
                        </a:ln>
                        <a:solidFill>
                          <a:srgbClr val="000099"/>
                        </a:solidFill>
                        <a:effectLst/>
                        <a:latin typeface="Arial" charset="0"/>
                      </a:endParaRPr>
                    </a:p>
                  </a:txBody>
                  <a:tcPr marL="91454" marR="91454" marT="45726" marB="4572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599399">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MX" sz="1600" b="1" i="0" u="none" strike="noStrike" cap="none" normalizeH="0" baseline="0">
                          <a:ln>
                            <a:noFill/>
                          </a:ln>
                          <a:solidFill>
                            <a:srgbClr val="000099"/>
                          </a:solidFill>
                          <a:effectLst/>
                          <a:latin typeface="Arial" charset="0"/>
                        </a:rPr>
                        <a:t>HABLE MÁS LENTO</a:t>
                      </a:r>
                      <a:endParaRPr kumimoji="0" lang="es-ES" sz="1600" b="1" i="0" u="none" strike="noStrike" cap="none" normalizeH="0" baseline="0">
                        <a:ln>
                          <a:noFill/>
                        </a:ln>
                        <a:solidFill>
                          <a:srgbClr val="000099"/>
                        </a:solidFill>
                        <a:effectLst/>
                        <a:latin typeface="Arial" charset="0"/>
                      </a:endParaRPr>
                    </a:p>
                  </a:txBody>
                  <a:tcPr marL="91454" marR="91454" marT="45726" marB="45726"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s-MX" sz="1600" b="0" i="0" u="none" strike="noStrike" cap="none" normalizeH="0" baseline="0">
                          <a:ln>
                            <a:noFill/>
                          </a:ln>
                          <a:solidFill>
                            <a:srgbClr val="000099"/>
                          </a:solidFill>
                          <a:effectLst/>
                          <a:latin typeface="Arial" charset="0"/>
                        </a:rPr>
                        <a:t>Su transmisión es muy rápida, disminuya la velocidad de transmisión.</a:t>
                      </a:r>
                      <a:endParaRPr kumimoji="0" lang="es-ES" sz="1600" b="0" i="0" u="none" strike="noStrike" cap="none" normalizeH="0" baseline="0">
                        <a:ln>
                          <a:noFill/>
                        </a:ln>
                        <a:solidFill>
                          <a:srgbClr val="000099"/>
                        </a:solidFill>
                        <a:effectLst/>
                        <a:latin typeface="Arial" charset="0"/>
                      </a:endParaRPr>
                    </a:p>
                  </a:txBody>
                  <a:tcPr marL="91454" marR="91454" marT="45726" marB="4572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59799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MX" sz="1600" b="1" i="0" u="none" strike="noStrike" cap="none" normalizeH="0" baseline="0" dirty="0">
                          <a:ln>
                            <a:noFill/>
                          </a:ln>
                          <a:solidFill>
                            <a:srgbClr val="000099"/>
                          </a:solidFill>
                          <a:effectLst/>
                          <a:latin typeface="Arial" charset="0"/>
                        </a:rPr>
                        <a:t>INFO</a:t>
                      </a:r>
                      <a:endParaRPr kumimoji="0" lang="es-ES" sz="1600" b="1" i="0" u="none" strike="noStrike" cap="none" normalizeH="0" baseline="0" dirty="0">
                        <a:ln>
                          <a:noFill/>
                        </a:ln>
                        <a:solidFill>
                          <a:srgbClr val="000099"/>
                        </a:solidFill>
                        <a:effectLst/>
                        <a:latin typeface="Arial" charset="0"/>
                      </a:endParaRPr>
                    </a:p>
                  </a:txBody>
                  <a:tcPr marL="91454" marR="91454" marT="45726" marB="45726"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s-MX" sz="1600" b="0" i="0" u="none" strike="noStrike" cap="none" normalizeH="0" baseline="0">
                          <a:ln>
                            <a:noFill/>
                          </a:ln>
                          <a:solidFill>
                            <a:srgbClr val="000099"/>
                          </a:solidFill>
                          <a:effectLst/>
                          <a:latin typeface="Arial" charset="0"/>
                        </a:rPr>
                        <a:t>Las autoridades que se indican a continuación deben considerarse destinatarios informativos.</a:t>
                      </a:r>
                      <a:endParaRPr kumimoji="0" lang="es-ES" sz="1600" b="0" i="0" u="none" strike="noStrike" cap="none" normalizeH="0" baseline="0">
                        <a:ln>
                          <a:noFill/>
                        </a:ln>
                        <a:solidFill>
                          <a:srgbClr val="000099"/>
                        </a:solidFill>
                        <a:effectLst/>
                        <a:latin typeface="Arial" charset="0"/>
                      </a:endParaRPr>
                    </a:p>
                  </a:txBody>
                  <a:tcPr marL="91454" marR="91454" marT="45726" marB="4572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82299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MX" sz="1600" b="1" i="0" u="none" strike="noStrike" cap="none" normalizeH="0" baseline="0" dirty="0">
                          <a:ln>
                            <a:noFill/>
                          </a:ln>
                          <a:solidFill>
                            <a:srgbClr val="000099"/>
                          </a:solidFill>
                          <a:effectLst/>
                          <a:latin typeface="Arial" charset="0"/>
                        </a:rPr>
                        <a:t>MENSAJE</a:t>
                      </a:r>
                      <a:endParaRPr kumimoji="0" lang="es-ES" sz="1600" b="1" i="0" u="none" strike="noStrike" cap="none" normalizeH="0" baseline="0" dirty="0">
                        <a:ln>
                          <a:noFill/>
                        </a:ln>
                        <a:solidFill>
                          <a:srgbClr val="000099"/>
                        </a:solidFill>
                        <a:effectLst/>
                        <a:latin typeface="Arial" charset="0"/>
                      </a:endParaRPr>
                    </a:p>
                  </a:txBody>
                  <a:tcPr marL="91454" marR="91454" marT="45726" marB="45726"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s-MX" sz="1600" b="0" i="0" u="none" strike="noStrike" cap="none" normalizeH="0" baseline="0">
                          <a:ln>
                            <a:noFill/>
                          </a:ln>
                          <a:solidFill>
                            <a:srgbClr val="000099"/>
                          </a:solidFill>
                          <a:effectLst/>
                          <a:latin typeface="Arial" charset="0"/>
                        </a:rPr>
                        <a:t>Se transmitirá a continuación un mensaje que requiere sea escrito. Se transmite inmediatamente después de la llamada.</a:t>
                      </a:r>
                      <a:endParaRPr kumimoji="0" lang="es-ES" sz="1600" b="0" i="0" u="none" strike="noStrike" cap="none" normalizeH="0" baseline="0">
                        <a:ln>
                          <a:noFill/>
                        </a:ln>
                        <a:solidFill>
                          <a:srgbClr val="000099"/>
                        </a:solidFill>
                        <a:effectLst/>
                        <a:latin typeface="Arial" charset="0"/>
                      </a:endParaRPr>
                    </a:p>
                  </a:txBody>
                  <a:tcPr marL="91454" marR="91454" marT="45726" marB="4572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1554534">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MX" sz="1600" b="1" i="0" u="none" strike="noStrike" cap="none" normalizeH="0" baseline="0" dirty="0">
                          <a:ln>
                            <a:noFill/>
                          </a:ln>
                          <a:solidFill>
                            <a:srgbClr val="000099"/>
                          </a:solidFill>
                          <a:effectLst/>
                          <a:latin typeface="Arial" charset="0"/>
                        </a:rPr>
                        <a:t>NO CONTESTAR</a:t>
                      </a:r>
                      <a:endParaRPr kumimoji="0" lang="es-ES" sz="1600" b="1" i="0" u="none" strike="noStrike" cap="none" normalizeH="0" baseline="0" dirty="0">
                        <a:ln>
                          <a:noFill/>
                        </a:ln>
                        <a:solidFill>
                          <a:srgbClr val="000099"/>
                        </a:solidFill>
                        <a:effectLst/>
                        <a:latin typeface="Arial" charset="0"/>
                      </a:endParaRPr>
                    </a:p>
                  </a:txBody>
                  <a:tcPr marL="91454" marR="91454" marT="45726" marB="45726"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s-MX" sz="1600" b="0" i="0" u="none" strike="noStrike" cap="none" normalizeH="0" baseline="0" dirty="0">
                          <a:ln>
                            <a:noFill/>
                          </a:ln>
                          <a:solidFill>
                            <a:srgbClr val="000099"/>
                          </a:solidFill>
                          <a:effectLst/>
                          <a:latin typeface="Arial" charset="0"/>
                        </a:rPr>
                        <a:t>Las estaciones llamadas no deben contestar ni acusar recibo de este mensaje; tampoco deberán efectuar transmisiones que tengan relación con él o derivadas de esta transmisión. </a:t>
                      </a:r>
                      <a:r>
                        <a:rPr kumimoji="0" lang="es-MX" sz="1600" b="0" i="0" u="none" strike="noStrike" cap="none" normalizeH="0" baseline="0" dirty="0">
                          <a:ln>
                            <a:noFill/>
                          </a:ln>
                          <a:solidFill>
                            <a:srgbClr val="006600"/>
                          </a:solidFill>
                          <a:effectLst/>
                          <a:latin typeface="Arial" charset="0"/>
                        </a:rPr>
                        <a:t>Cuando se emplea esta palabra, la transmisión deberá finalizarse con TERMINADO.</a:t>
                      </a:r>
                      <a:endParaRPr kumimoji="0" lang="es-ES" sz="1600" b="0" i="0" u="none" strike="noStrike" cap="none" normalizeH="0" baseline="0" dirty="0">
                        <a:ln>
                          <a:noFill/>
                        </a:ln>
                        <a:solidFill>
                          <a:srgbClr val="006600"/>
                        </a:solidFill>
                        <a:effectLst/>
                        <a:latin typeface="Arial" charset="0"/>
                      </a:endParaRPr>
                    </a:p>
                  </a:txBody>
                  <a:tcPr marL="91454" marR="91454" marT="45726" marB="4572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8732079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número de diapositiva 1"/>
          <p:cNvSpPr>
            <a:spLocks noGrp="1"/>
          </p:cNvSpPr>
          <p:nvPr>
            <p:ph type="sldNum" sz="quarter" idx="12"/>
          </p:nvPr>
        </p:nvSpPr>
        <p:spPr/>
        <p:txBody>
          <a:bodyPr/>
          <a:lstStyle/>
          <a:p>
            <a:fld id="{03AF2D42-37E6-49E9-8861-0C0DAA45F4A8}" type="slidenum">
              <a:rPr lang="en-US" smtClean="0"/>
              <a:pPr/>
              <a:t>13</a:t>
            </a:fld>
            <a:endParaRPr lang="en-US" dirty="0"/>
          </a:p>
        </p:txBody>
      </p:sp>
      <p:pic>
        <p:nvPicPr>
          <p:cNvPr id="4" name="Imagen 3"/>
          <p:cNvPicPr>
            <a:picLocks noChangeAspect="1"/>
          </p:cNvPicPr>
          <p:nvPr/>
        </p:nvPicPr>
        <p:blipFill>
          <a:blip r:embed="rId3"/>
          <a:stretch>
            <a:fillRect/>
          </a:stretch>
        </p:blipFill>
        <p:spPr>
          <a:xfrm>
            <a:off x="1" y="1"/>
            <a:ext cx="12192000" cy="941695"/>
          </a:xfrm>
          <a:prstGeom prst="rect">
            <a:avLst/>
          </a:prstGeom>
        </p:spPr>
      </p:pic>
      <p:sp>
        <p:nvSpPr>
          <p:cNvPr id="5" name="Rectángulo 4"/>
          <p:cNvSpPr/>
          <p:nvPr/>
        </p:nvSpPr>
        <p:spPr>
          <a:xfrm>
            <a:off x="1" y="959239"/>
            <a:ext cx="4321793" cy="646331"/>
          </a:xfrm>
          <a:prstGeom prst="rect">
            <a:avLst/>
          </a:prstGeom>
        </p:spPr>
        <p:txBody>
          <a:bodyPr wrap="square">
            <a:spAutoFit/>
          </a:bodyPr>
          <a:lstStyle/>
          <a:p>
            <a:pPr marL="285750" indent="-285750">
              <a:buFont typeface="Arial" panose="020B0604020202020204" pitchFamily="34" charset="0"/>
              <a:buChar char="•"/>
            </a:pPr>
            <a:r>
              <a:rPr lang="es-MX" dirty="0"/>
              <a:t>Procedimientos de Comunicaciones;  </a:t>
            </a:r>
          </a:p>
          <a:p>
            <a:r>
              <a:rPr lang="es-MX" dirty="0"/>
              <a:t>            Palabras de procedimientos</a:t>
            </a:r>
          </a:p>
        </p:txBody>
      </p:sp>
      <p:pic>
        <p:nvPicPr>
          <p:cNvPr id="6" name="Imagen 5"/>
          <p:cNvPicPr>
            <a:picLocks noChangeAspect="1"/>
          </p:cNvPicPr>
          <p:nvPr/>
        </p:nvPicPr>
        <p:blipFill>
          <a:blip r:embed="rId4"/>
          <a:stretch>
            <a:fillRect/>
          </a:stretch>
        </p:blipFill>
        <p:spPr>
          <a:xfrm>
            <a:off x="277503" y="3446832"/>
            <a:ext cx="2533936" cy="253393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aphicFrame>
        <p:nvGraphicFramePr>
          <p:cNvPr id="7" name="Group 3"/>
          <p:cNvGraphicFramePr>
            <a:graphicFrameLocks noGrp="1"/>
          </p:cNvGraphicFramePr>
          <p:nvPr>
            <p:extLst>
              <p:ext uri="{D42A27DB-BD31-4B8C-83A1-F6EECF244321}">
                <p14:modId xmlns:p14="http://schemas.microsoft.com/office/powerpoint/2010/main" val="2767126264"/>
              </p:ext>
            </p:extLst>
          </p:nvPr>
        </p:nvGraphicFramePr>
        <p:xfrm>
          <a:off x="3911482" y="1253343"/>
          <a:ext cx="8137525" cy="4924424"/>
        </p:xfrm>
        <a:graphic>
          <a:graphicData uri="http://schemas.openxmlformats.org/drawingml/2006/table">
            <a:tbl>
              <a:tblPr/>
              <a:tblGrid>
                <a:gridCol w="3434184">
                  <a:extLst>
                    <a:ext uri="{9D8B030D-6E8A-4147-A177-3AD203B41FA5}">
                      <a16:colId xmlns:a16="http://schemas.microsoft.com/office/drawing/2014/main" val="20000"/>
                    </a:ext>
                  </a:extLst>
                </a:gridCol>
                <a:gridCol w="4703341">
                  <a:extLst>
                    <a:ext uri="{9D8B030D-6E8A-4147-A177-3AD203B41FA5}">
                      <a16:colId xmlns:a16="http://schemas.microsoft.com/office/drawing/2014/main" val="20001"/>
                    </a:ext>
                  </a:extLst>
                </a:gridCol>
              </a:tblGrid>
              <a:tr h="4841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MX" sz="1600" b="1" i="0" u="none" strike="noStrike" cap="none" normalizeH="0" baseline="0" dirty="0">
                          <a:ln>
                            <a:noFill/>
                          </a:ln>
                          <a:solidFill>
                            <a:srgbClr val="000099"/>
                          </a:solidFill>
                          <a:effectLst/>
                          <a:latin typeface="Arial" charset="0"/>
                        </a:rPr>
                        <a:t>PALABRA DE PROCEDIMIENTO</a:t>
                      </a:r>
                      <a:endParaRPr kumimoji="0" lang="es-ES" sz="1600" b="1" i="0" u="none" strike="noStrike" cap="none" normalizeH="0" baseline="0" dirty="0">
                        <a:ln>
                          <a:noFill/>
                        </a:ln>
                        <a:solidFill>
                          <a:srgbClr val="000099"/>
                        </a:solidFill>
                        <a:effectLst/>
                        <a:latin typeface="Arial" charset="0"/>
                      </a:endParaRPr>
                    </a:p>
                  </a:txBody>
                  <a:tcPr marL="91447" marR="91447" marT="45708" marB="45708"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MX" sz="1600" b="1" i="0" u="none" strike="noStrike" cap="none" normalizeH="0" baseline="0">
                          <a:ln>
                            <a:noFill/>
                          </a:ln>
                          <a:solidFill>
                            <a:srgbClr val="000099"/>
                          </a:solidFill>
                          <a:effectLst/>
                          <a:latin typeface="Arial" charset="0"/>
                        </a:rPr>
                        <a:t>SIGNIFICADO</a:t>
                      </a:r>
                      <a:endParaRPr kumimoji="0" lang="es-ES" sz="1600" b="1" i="0" u="none" strike="noStrike" cap="none" normalizeH="0" baseline="0">
                        <a:ln>
                          <a:noFill/>
                        </a:ln>
                        <a:solidFill>
                          <a:srgbClr val="000099"/>
                        </a:solidFill>
                        <a:effectLst/>
                        <a:latin typeface="Arial" charset="0"/>
                      </a:endParaRPr>
                    </a:p>
                  </a:txBody>
                  <a:tcPr marL="91447" marR="91447" marT="45708" marB="45708"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0"/>
                  </a:ext>
                </a:extLst>
              </a:tr>
              <a:tr h="61379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MX" sz="1600" b="1" i="0" u="none" strike="noStrike" cap="none" normalizeH="0" baseline="0" dirty="0">
                          <a:ln>
                            <a:noFill/>
                          </a:ln>
                          <a:solidFill>
                            <a:srgbClr val="000099"/>
                          </a:solidFill>
                          <a:effectLst/>
                          <a:latin typeface="Arial" charset="0"/>
                        </a:rPr>
                        <a:t>NO SE ESCUCHA</a:t>
                      </a:r>
                      <a:endParaRPr kumimoji="0" lang="es-ES" sz="1600" b="1" i="0" u="none" strike="noStrike" cap="none" normalizeH="0" baseline="0" dirty="0">
                        <a:ln>
                          <a:noFill/>
                        </a:ln>
                        <a:solidFill>
                          <a:srgbClr val="000099"/>
                        </a:solidFill>
                        <a:effectLst/>
                        <a:latin typeface="Arial" charset="0"/>
                      </a:endParaRPr>
                    </a:p>
                  </a:txBody>
                  <a:tcPr marL="91447" marR="91447" marT="45708" marB="45708"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s-MX" sz="1600" b="0" i="0" u="none" strike="noStrike" cap="none" normalizeH="0" baseline="0">
                          <a:ln>
                            <a:noFill/>
                          </a:ln>
                          <a:solidFill>
                            <a:srgbClr val="000099"/>
                          </a:solidFill>
                          <a:effectLst/>
                          <a:latin typeface="Arial" charset="0"/>
                        </a:rPr>
                        <a:t>La, o las estaciones indicadas no están siendo escuchadas por esta estación.</a:t>
                      </a:r>
                      <a:endParaRPr kumimoji="0" lang="es-ES" sz="1600" b="0" i="0" u="none" strike="noStrike" cap="none" normalizeH="0" baseline="0">
                        <a:ln>
                          <a:noFill/>
                        </a:ln>
                        <a:solidFill>
                          <a:srgbClr val="006600"/>
                        </a:solidFill>
                        <a:effectLst/>
                        <a:latin typeface="Arial" charset="0"/>
                      </a:endParaRPr>
                    </a:p>
                  </a:txBody>
                  <a:tcPr marL="91447" marR="91447" marT="45708" marB="45708"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51457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MX" sz="1600" b="1" i="0" u="none" strike="noStrike" cap="none" normalizeH="0" baseline="0">
                          <a:ln>
                            <a:noFill/>
                          </a:ln>
                          <a:solidFill>
                            <a:srgbClr val="000099"/>
                          </a:solidFill>
                          <a:effectLst/>
                          <a:latin typeface="Arial" charset="0"/>
                        </a:rPr>
                        <a:t>OSCAR</a:t>
                      </a:r>
                      <a:endParaRPr kumimoji="0" lang="es-ES" sz="1600" b="1" i="0" u="none" strike="noStrike" cap="none" normalizeH="0" baseline="0">
                        <a:ln>
                          <a:noFill/>
                        </a:ln>
                        <a:solidFill>
                          <a:srgbClr val="000099"/>
                        </a:solidFill>
                        <a:effectLst/>
                        <a:latin typeface="Arial" charset="0"/>
                      </a:endParaRPr>
                    </a:p>
                  </a:txBody>
                  <a:tcPr marL="91447" marR="91447" marT="45708" marB="45708"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s-MX" sz="1600" b="0" i="0" u="none" strike="noStrike" cap="none" normalizeH="0" baseline="0">
                          <a:ln>
                            <a:noFill/>
                          </a:ln>
                          <a:solidFill>
                            <a:srgbClr val="000099"/>
                          </a:solidFill>
                          <a:effectLst/>
                          <a:latin typeface="Arial" charset="0"/>
                        </a:rPr>
                        <a:t>Prefijo OSCAR</a:t>
                      </a:r>
                      <a:endParaRPr kumimoji="0" lang="es-ES" sz="1600" b="0" i="0" u="none" strike="noStrike" cap="none" normalizeH="0" baseline="0">
                        <a:ln>
                          <a:noFill/>
                        </a:ln>
                        <a:solidFill>
                          <a:srgbClr val="000099"/>
                        </a:solidFill>
                        <a:effectLst/>
                        <a:latin typeface="Arial" charset="0"/>
                      </a:endParaRPr>
                    </a:p>
                  </a:txBody>
                  <a:tcPr marL="91447" marR="91447" marT="45708" marB="45708"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503964">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MX" sz="1600" b="1" i="0" u="none" strike="noStrike" cap="none" normalizeH="0" baseline="0" dirty="0">
                          <a:ln>
                            <a:noFill/>
                          </a:ln>
                          <a:solidFill>
                            <a:srgbClr val="000099"/>
                          </a:solidFill>
                          <a:effectLst/>
                          <a:latin typeface="Arial" charset="0"/>
                        </a:rPr>
                        <a:t>NÚMEROS</a:t>
                      </a:r>
                      <a:endParaRPr kumimoji="0" lang="es-ES" sz="1600" b="1" i="0" u="none" strike="noStrike" cap="none" normalizeH="0" baseline="0" dirty="0">
                        <a:ln>
                          <a:noFill/>
                        </a:ln>
                        <a:solidFill>
                          <a:srgbClr val="000099"/>
                        </a:solidFill>
                        <a:effectLst/>
                        <a:latin typeface="Arial" charset="0"/>
                      </a:endParaRPr>
                    </a:p>
                  </a:txBody>
                  <a:tcPr marL="91447" marR="91447" marT="45708" marB="45708"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s-MX" sz="1600" b="0" i="0" u="none" strike="noStrike" cap="none" normalizeH="0" baseline="0">
                          <a:ln>
                            <a:noFill/>
                          </a:ln>
                          <a:solidFill>
                            <a:srgbClr val="000099"/>
                          </a:solidFill>
                          <a:effectLst/>
                          <a:latin typeface="Arial" charset="0"/>
                        </a:rPr>
                        <a:t>A continuación se transmitirán números</a:t>
                      </a:r>
                      <a:endParaRPr kumimoji="0" lang="es-ES" sz="1600" b="0" i="0" u="none" strike="noStrike" cap="none" normalizeH="0" baseline="0">
                        <a:ln>
                          <a:noFill/>
                        </a:ln>
                        <a:solidFill>
                          <a:srgbClr val="000099"/>
                        </a:solidFill>
                        <a:effectLst/>
                        <a:latin typeface="Arial" charset="0"/>
                      </a:endParaRPr>
                    </a:p>
                  </a:txBody>
                  <a:tcPr marL="91447" marR="91447" marT="45708" marB="45708"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615234">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MX" sz="1600" b="1" i="0" u="none" strike="noStrike" cap="none" normalizeH="0" baseline="0">
                          <a:ln>
                            <a:noFill/>
                          </a:ln>
                          <a:solidFill>
                            <a:srgbClr val="000099"/>
                          </a:solidFill>
                          <a:effectLst/>
                          <a:latin typeface="Arial" charset="0"/>
                        </a:rPr>
                        <a:t>PALABRAS ANTES DE</a:t>
                      </a:r>
                      <a:endParaRPr kumimoji="0" lang="es-ES" sz="1600" b="1" i="0" u="none" strike="noStrike" cap="none" normalizeH="0" baseline="0">
                        <a:ln>
                          <a:noFill/>
                        </a:ln>
                        <a:solidFill>
                          <a:srgbClr val="000099"/>
                        </a:solidFill>
                        <a:effectLst/>
                        <a:latin typeface="Arial" charset="0"/>
                      </a:endParaRPr>
                    </a:p>
                  </a:txBody>
                  <a:tcPr marL="91447" marR="91447" marT="45708" marB="45708"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s-MX" sz="1600" b="0" i="0" u="none" strike="noStrike" cap="none" normalizeH="0" baseline="0">
                          <a:ln>
                            <a:noFill/>
                          </a:ln>
                          <a:solidFill>
                            <a:srgbClr val="000099"/>
                          </a:solidFill>
                          <a:effectLst/>
                          <a:latin typeface="Arial" charset="0"/>
                        </a:rPr>
                        <a:t>La palabra del mensaje a la cual me refiero se encuentra antes de .........</a:t>
                      </a:r>
                      <a:endParaRPr kumimoji="0" lang="es-ES" sz="1600" b="0" i="0" u="none" strike="noStrike" cap="none" normalizeH="0" baseline="0">
                        <a:ln>
                          <a:noFill/>
                        </a:ln>
                        <a:solidFill>
                          <a:srgbClr val="000099"/>
                        </a:solidFill>
                        <a:effectLst/>
                        <a:latin typeface="Arial" charset="0"/>
                      </a:endParaRPr>
                    </a:p>
                  </a:txBody>
                  <a:tcPr marL="91447" marR="91447" marT="45708" marB="45708"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61379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MX" sz="1600" b="1" i="0" u="none" strike="noStrike" cap="none" normalizeH="0" baseline="0">
                          <a:ln>
                            <a:noFill/>
                          </a:ln>
                          <a:solidFill>
                            <a:srgbClr val="000099"/>
                          </a:solidFill>
                          <a:effectLst/>
                          <a:latin typeface="Arial" charset="0"/>
                        </a:rPr>
                        <a:t>PALABRAS DESPUÉS DE</a:t>
                      </a:r>
                      <a:endParaRPr kumimoji="0" lang="es-ES" sz="1600" b="1" i="0" u="none" strike="noStrike" cap="none" normalizeH="0" baseline="0">
                        <a:ln>
                          <a:noFill/>
                        </a:ln>
                        <a:solidFill>
                          <a:srgbClr val="000099"/>
                        </a:solidFill>
                        <a:effectLst/>
                        <a:latin typeface="Arial" charset="0"/>
                      </a:endParaRPr>
                    </a:p>
                  </a:txBody>
                  <a:tcPr marL="91447" marR="91447" marT="45708" marB="45708"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s-MX" sz="1600" b="0" i="0" u="none" strike="noStrike" cap="none" normalizeH="0" baseline="0">
                          <a:ln>
                            <a:noFill/>
                          </a:ln>
                          <a:solidFill>
                            <a:srgbClr val="000099"/>
                          </a:solidFill>
                          <a:effectLst/>
                          <a:latin typeface="Arial" charset="0"/>
                        </a:rPr>
                        <a:t>La palabra del mensaje a la cual me refiero se encuentra después de .........</a:t>
                      </a:r>
                      <a:endParaRPr kumimoji="0" lang="es-ES" sz="1600" b="0" i="0" u="none" strike="noStrike" cap="none" normalizeH="0" baseline="0">
                        <a:ln>
                          <a:noFill/>
                        </a:ln>
                        <a:solidFill>
                          <a:srgbClr val="000099"/>
                        </a:solidFill>
                        <a:effectLst/>
                        <a:latin typeface="Arial" charset="0"/>
                      </a:endParaRPr>
                    </a:p>
                  </a:txBody>
                  <a:tcPr marL="91447" marR="91447" marT="45708" marB="45708"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106677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MX" sz="1600" b="1" i="0" u="none" strike="noStrike" cap="none" normalizeH="0" baseline="0">
                          <a:ln>
                            <a:noFill/>
                          </a:ln>
                          <a:solidFill>
                            <a:srgbClr val="000099"/>
                          </a:solidFill>
                          <a:effectLst/>
                          <a:latin typeface="Arial" charset="0"/>
                        </a:rPr>
                        <a:t>PALABRAS DOBLES</a:t>
                      </a:r>
                      <a:endParaRPr kumimoji="0" lang="es-ES" sz="1600" b="1" i="0" u="none" strike="noStrike" cap="none" normalizeH="0" baseline="0">
                        <a:ln>
                          <a:noFill/>
                        </a:ln>
                        <a:solidFill>
                          <a:srgbClr val="000099"/>
                        </a:solidFill>
                        <a:effectLst/>
                        <a:latin typeface="Arial" charset="0"/>
                      </a:endParaRPr>
                    </a:p>
                  </a:txBody>
                  <a:tcPr marL="91447" marR="91447" marT="45708" marB="45708"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s-MX" sz="1600" b="0" i="0" u="none" strike="noStrike" cap="none" normalizeH="0" baseline="0">
                          <a:ln>
                            <a:noFill/>
                          </a:ln>
                          <a:solidFill>
                            <a:srgbClr val="000099"/>
                          </a:solidFill>
                          <a:effectLst/>
                          <a:latin typeface="Arial" charset="0"/>
                        </a:rPr>
                        <a:t>La comunicación es difícil; transmitiré cada palabra (o cada grupo de código) dos veces. Esta palabra de procedimiento puede usarse como orden, solicitud o información.</a:t>
                      </a:r>
                      <a:endParaRPr kumimoji="0" lang="es-ES" sz="1600" b="0" i="0" u="none" strike="noStrike" cap="none" normalizeH="0" baseline="0">
                        <a:ln>
                          <a:noFill/>
                        </a:ln>
                        <a:solidFill>
                          <a:srgbClr val="000099"/>
                        </a:solidFill>
                        <a:effectLst/>
                        <a:latin typeface="Arial" charset="0"/>
                      </a:endParaRPr>
                    </a:p>
                  </a:txBody>
                  <a:tcPr marL="91447" marR="91447" marT="45708" marB="45708"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51217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MX" sz="1600" b="1" i="0" u="none" strike="noStrike" cap="none" normalizeH="0" baseline="0" dirty="0">
                          <a:ln>
                            <a:noFill/>
                          </a:ln>
                          <a:solidFill>
                            <a:srgbClr val="000099"/>
                          </a:solidFill>
                          <a:effectLst/>
                          <a:latin typeface="Arial" charset="0"/>
                        </a:rPr>
                        <a:t>PRIORIDAD</a:t>
                      </a:r>
                      <a:endParaRPr kumimoji="0" lang="es-ES" sz="1600" b="1" i="0" u="none" strike="noStrike" cap="none" normalizeH="0" baseline="0" dirty="0">
                        <a:ln>
                          <a:noFill/>
                        </a:ln>
                        <a:solidFill>
                          <a:srgbClr val="000099"/>
                        </a:solidFill>
                        <a:effectLst/>
                        <a:latin typeface="Arial" charset="0"/>
                      </a:endParaRPr>
                    </a:p>
                  </a:txBody>
                  <a:tcPr marL="91447" marR="91447" marT="45708" marB="45708"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s-MX" sz="1600" b="0" i="0" u="none" strike="noStrike" cap="none" normalizeH="0" baseline="0" dirty="0">
                          <a:ln>
                            <a:noFill/>
                          </a:ln>
                          <a:solidFill>
                            <a:srgbClr val="000099"/>
                          </a:solidFill>
                          <a:effectLst/>
                          <a:latin typeface="Arial" charset="0"/>
                        </a:rPr>
                        <a:t>Prefijo PRIORIDAD</a:t>
                      </a:r>
                      <a:endParaRPr kumimoji="0" lang="es-ES" sz="1600" b="0" i="0" u="none" strike="noStrike" cap="none" normalizeH="0" baseline="0" dirty="0">
                        <a:ln>
                          <a:noFill/>
                        </a:ln>
                        <a:solidFill>
                          <a:srgbClr val="000099"/>
                        </a:solidFill>
                        <a:effectLst/>
                        <a:latin typeface="Arial" charset="0"/>
                      </a:endParaRPr>
                    </a:p>
                  </a:txBody>
                  <a:tcPr marL="91447" marR="91447" marT="45708" marB="45708"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32302046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número de diapositiva 1"/>
          <p:cNvSpPr>
            <a:spLocks noGrp="1"/>
          </p:cNvSpPr>
          <p:nvPr>
            <p:ph type="sldNum" sz="quarter" idx="12"/>
          </p:nvPr>
        </p:nvSpPr>
        <p:spPr/>
        <p:txBody>
          <a:bodyPr/>
          <a:lstStyle/>
          <a:p>
            <a:fld id="{03AF2D42-37E6-49E9-8861-0C0DAA45F4A8}" type="slidenum">
              <a:rPr lang="en-US" smtClean="0"/>
              <a:pPr/>
              <a:t>14</a:t>
            </a:fld>
            <a:endParaRPr lang="en-US" dirty="0"/>
          </a:p>
        </p:txBody>
      </p:sp>
      <p:pic>
        <p:nvPicPr>
          <p:cNvPr id="4" name="Imagen 3"/>
          <p:cNvPicPr>
            <a:picLocks noChangeAspect="1"/>
          </p:cNvPicPr>
          <p:nvPr/>
        </p:nvPicPr>
        <p:blipFill>
          <a:blip r:embed="rId3"/>
          <a:stretch>
            <a:fillRect/>
          </a:stretch>
        </p:blipFill>
        <p:spPr>
          <a:xfrm>
            <a:off x="1" y="1"/>
            <a:ext cx="12192000" cy="941695"/>
          </a:xfrm>
          <a:prstGeom prst="rect">
            <a:avLst/>
          </a:prstGeom>
        </p:spPr>
      </p:pic>
      <p:sp>
        <p:nvSpPr>
          <p:cNvPr id="5" name="Rectángulo 4"/>
          <p:cNvSpPr/>
          <p:nvPr/>
        </p:nvSpPr>
        <p:spPr>
          <a:xfrm>
            <a:off x="1" y="959239"/>
            <a:ext cx="4321793" cy="646331"/>
          </a:xfrm>
          <a:prstGeom prst="rect">
            <a:avLst/>
          </a:prstGeom>
        </p:spPr>
        <p:txBody>
          <a:bodyPr wrap="square">
            <a:spAutoFit/>
          </a:bodyPr>
          <a:lstStyle/>
          <a:p>
            <a:pPr marL="285750" indent="-285750">
              <a:buFont typeface="Arial" panose="020B0604020202020204" pitchFamily="34" charset="0"/>
              <a:buChar char="•"/>
            </a:pPr>
            <a:r>
              <a:rPr lang="es-MX" dirty="0"/>
              <a:t>Procedimientos de Comunicaciones;  </a:t>
            </a:r>
          </a:p>
          <a:p>
            <a:r>
              <a:rPr lang="es-MX" dirty="0"/>
              <a:t>            Palabras de procedimientos</a:t>
            </a:r>
          </a:p>
        </p:txBody>
      </p:sp>
      <p:pic>
        <p:nvPicPr>
          <p:cNvPr id="6" name="Imagen 5"/>
          <p:cNvPicPr>
            <a:picLocks noChangeAspect="1"/>
          </p:cNvPicPr>
          <p:nvPr/>
        </p:nvPicPr>
        <p:blipFill>
          <a:blip r:embed="rId4"/>
          <a:stretch>
            <a:fillRect/>
          </a:stretch>
        </p:blipFill>
        <p:spPr>
          <a:xfrm>
            <a:off x="550459" y="2819035"/>
            <a:ext cx="2533936" cy="253393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aphicFrame>
        <p:nvGraphicFramePr>
          <p:cNvPr id="8" name="Group 3"/>
          <p:cNvGraphicFramePr>
            <a:graphicFrameLocks noGrp="1"/>
          </p:cNvGraphicFramePr>
          <p:nvPr>
            <p:extLst>
              <p:ext uri="{D42A27DB-BD31-4B8C-83A1-F6EECF244321}">
                <p14:modId xmlns:p14="http://schemas.microsoft.com/office/powerpoint/2010/main" val="450887729"/>
              </p:ext>
            </p:extLst>
          </p:nvPr>
        </p:nvGraphicFramePr>
        <p:xfrm>
          <a:off x="3684256" y="1605570"/>
          <a:ext cx="8064500" cy="4064002"/>
        </p:xfrm>
        <a:graphic>
          <a:graphicData uri="http://schemas.openxmlformats.org/drawingml/2006/table">
            <a:tbl>
              <a:tblPr/>
              <a:tblGrid>
                <a:gridCol w="3403366">
                  <a:extLst>
                    <a:ext uri="{9D8B030D-6E8A-4147-A177-3AD203B41FA5}">
                      <a16:colId xmlns:a16="http://schemas.microsoft.com/office/drawing/2014/main" val="20000"/>
                    </a:ext>
                  </a:extLst>
                </a:gridCol>
                <a:gridCol w="4661134">
                  <a:extLst>
                    <a:ext uri="{9D8B030D-6E8A-4147-A177-3AD203B41FA5}">
                      <a16:colId xmlns:a16="http://schemas.microsoft.com/office/drawing/2014/main" val="20001"/>
                    </a:ext>
                  </a:extLst>
                </a:gridCol>
              </a:tblGrid>
              <a:tr h="50209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MX" sz="1600" b="1" i="0" u="none" strike="noStrike" cap="none" normalizeH="0" baseline="0" dirty="0">
                          <a:ln>
                            <a:noFill/>
                          </a:ln>
                          <a:solidFill>
                            <a:srgbClr val="000099"/>
                          </a:solidFill>
                          <a:effectLst/>
                          <a:latin typeface="Arial" charset="0"/>
                        </a:rPr>
                        <a:t>PALABRA DE PROCEDIMIENTO</a:t>
                      </a:r>
                      <a:endParaRPr kumimoji="0" lang="es-ES" sz="1600" b="1" i="0" u="none" strike="noStrike" cap="none" normalizeH="0" baseline="0" dirty="0">
                        <a:ln>
                          <a:noFill/>
                        </a:ln>
                        <a:solidFill>
                          <a:srgbClr val="000099"/>
                        </a:solidFill>
                        <a:effectLst/>
                        <a:latin typeface="Arial" charset="0"/>
                      </a:endParaRPr>
                    </a:p>
                  </a:txBody>
                  <a:tcPr marL="91436" marR="91436" marT="45722" marB="45722"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MX" sz="1600" b="1" i="0" u="none" strike="noStrike" cap="none" normalizeH="0" baseline="0">
                          <a:ln>
                            <a:noFill/>
                          </a:ln>
                          <a:solidFill>
                            <a:srgbClr val="000099"/>
                          </a:solidFill>
                          <a:effectLst/>
                          <a:latin typeface="Arial" charset="0"/>
                        </a:rPr>
                        <a:t>SIGNIFICADO</a:t>
                      </a:r>
                      <a:endParaRPr kumimoji="0" lang="es-ES" sz="1600" b="1" i="0" u="none" strike="noStrike" cap="none" normalizeH="0" baseline="0">
                        <a:ln>
                          <a:noFill/>
                        </a:ln>
                        <a:solidFill>
                          <a:srgbClr val="000099"/>
                        </a:solidFill>
                        <a:effectLst/>
                        <a:latin typeface="Arial" charset="0"/>
                      </a:endParaRPr>
                    </a:p>
                  </a:txBody>
                  <a:tcPr marL="91436" marR="91436" marT="45722" marB="45722"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0"/>
                  </a:ext>
                </a:extLst>
              </a:tr>
              <a:tr h="53025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MX" sz="1600" b="1" i="0" u="none" strike="noStrike" cap="none" normalizeH="0" baseline="0" dirty="0">
                          <a:ln>
                            <a:noFill/>
                          </a:ln>
                          <a:solidFill>
                            <a:srgbClr val="000099"/>
                          </a:solidFill>
                          <a:effectLst/>
                          <a:latin typeface="Arial" charset="0"/>
                        </a:rPr>
                        <a:t>ROMEO</a:t>
                      </a:r>
                      <a:endParaRPr kumimoji="0" lang="es-ES" sz="1600" b="1" i="0" u="none" strike="noStrike" cap="none" normalizeH="0" baseline="0" dirty="0">
                        <a:ln>
                          <a:noFill/>
                        </a:ln>
                        <a:solidFill>
                          <a:srgbClr val="000099"/>
                        </a:solidFill>
                        <a:effectLst/>
                        <a:latin typeface="Arial" charset="0"/>
                      </a:endParaRPr>
                    </a:p>
                  </a:txBody>
                  <a:tcPr marL="91436" marR="91436" marT="45722" marB="45722"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s-MX" sz="1600" b="0" i="0" u="none" strike="noStrike" cap="none" normalizeH="0" baseline="0">
                          <a:ln>
                            <a:noFill/>
                          </a:ln>
                          <a:solidFill>
                            <a:srgbClr val="000099"/>
                          </a:solidFill>
                          <a:effectLst/>
                          <a:latin typeface="Arial" charset="0"/>
                        </a:rPr>
                        <a:t>He recibido conforme su última transmisión.</a:t>
                      </a:r>
                      <a:endParaRPr kumimoji="0" lang="es-ES" sz="1600" b="0" i="0" u="none" strike="noStrike" cap="none" normalizeH="0" baseline="0">
                        <a:ln>
                          <a:noFill/>
                        </a:ln>
                        <a:solidFill>
                          <a:srgbClr val="006600"/>
                        </a:solidFill>
                        <a:effectLst/>
                        <a:latin typeface="Arial" charset="0"/>
                      </a:endParaRPr>
                    </a:p>
                  </a:txBody>
                  <a:tcPr marL="91436" marR="91436" marT="45722" marB="4572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822964">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MX" sz="1600" b="1" i="0" u="none" strike="noStrike" cap="none" normalizeH="0" baseline="0" dirty="0">
                          <a:ln>
                            <a:noFill/>
                          </a:ln>
                          <a:solidFill>
                            <a:srgbClr val="000099"/>
                          </a:solidFill>
                          <a:effectLst/>
                          <a:latin typeface="Arial" charset="0"/>
                        </a:rPr>
                        <a:t>REPITA</a:t>
                      </a:r>
                      <a:endParaRPr kumimoji="0" lang="es-ES" sz="1600" b="1" i="0" u="none" strike="noStrike" cap="none" normalizeH="0" baseline="0" dirty="0">
                        <a:ln>
                          <a:noFill/>
                        </a:ln>
                        <a:solidFill>
                          <a:srgbClr val="000099"/>
                        </a:solidFill>
                        <a:effectLst/>
                        <a:latin typeface="Arial" charset="0"/>
                      </a:endParaRPr>
                    </a:p>
                  </a:txBody>
                  <a:tcPr marL="91436" marR="91436" marT="45722" marB="45722"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s-MX" sz="1600" b="0" i="0" u="none" strike="noStrike" cap="none" normalizeH="0" baseline="0">
                          <a:ln>
                            <a:noFill/>
                          </a:ln>
                          <a:solidFill>
                            <a:srgbClr val="000099"/>
                          </a:solidFill>
                          <a:effectLst/>
                          <a:latin typeface="Arial" charset="0"/>
                        </a:rPr>
                        <a:t>Repita completa su última transmisión. Seguida por datos de identificación significa: Repita .... (parte indicada) ........</a:t>
                      </a:r>
                      <a:endParaRPr kumimoji="0" lang="es-ES" sz="1600" b="0" i="0" u="none" strike="noStrike" cap="none" normalizeH="0" baseline="0">
                        <a:ln>
                          <a:noFill/>
                        </a:ln>
                        <a:solidFill>
                          <a:srgbClr val="000099"/>
                        </a:solidFill>
                        <a:effectLst/>
                        <a:latin typeface="Arial" charset="0"/>
                      </a:endParaRPr>
                    </a:p>
                  </a:txBody>
                  <a:tcPr marL="91436" marR="91436" marT="45722" marB="4572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638079">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MX" sz="1600" b="1" i="0" u="none" strike="noStrike" cap="none" normalizeH="0" baseline="0">
                          <a:ln>
                            <a:noFill/>
                          </a:ln>
                          <a:solidFill>
                            <a:srgbClr val="000099"/>
                          </a:solidFill>
                          <a:effectLst/>
                          <a:latin typeface="Arial" charset="0"/>
                        </a:rPr>
                        <a:t>REPITO</a:t>
                      </a:r>
                      <a:endParaRPr kumimoji="0" lang="es-ES" sz="1600" b="1" i="0" u="none" strike="noStrike" cap="none" normalizeH="0" baseline="0">
                        <a:ln>
                          <a:noFill/>
                        </a:ln>
                        <a:solidFill>
                          <a:srgbClr val="000099"/>
                        </a:solidFill>
                        <a:effectLst/>
                        <a:latin typeface="Arial" charset="0"/>
                      </a:endParaRPr>
                    </a:p>
                  </a:txBody>
                  <a:tcPr marL="91436" marR="91436" marT="45722" marB="45722"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s-MX" sz="1600" b="0" i="0" u="none" strike="noStrike" cap="none" normalizeH="0" baseline="0">
                          <a:ln>
                            <a:noFill/>
                          </a:ln>
                          <a:solidFill>
                            <a:srgbClr val="000099"/>
                          </a:solidFill>
                          <a:effectLst/>
                          <a:latin typeface="Arial" charset="0"/>
                        </a:rPr>
                        <a:t>A continuación repetiré la transmisión o parte de ella que indico:</a:t>
                      </a:r>
                      <a:endParaRPr kumimoji="0" lang="es-ES" sz="1600" b="0" i="0" u="none" strike="noStrike" cap="none" normalizeH="0" baseline="0">
                        <a:ln>
                          <a:noFill/>
                        </a:ln>
                        <a:solidFill>
                          <a:srgbClr val="000099"/>
                        </a:solidFill>
                        <a:effectLst/>
                        <a:latin typeface="Arial" charset="0"/>
                      </a:endParaRPr>
                    </a:p>
                  </a:txBody>
                  <a:tcPr marL="91436" marR="91436" marT="45722" marB="4572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69887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MX" sz="1600" b="1" i="0" u="none" strike="noStrike" cap="none" normalizeH="0" baseline="0" dirty="0">
                          <a:ln>
                            <a:noFill/>
                          </a:ln>
                          <a:solidFill>
                            <a:srgbClr val="000099"/>
                          </a:solidFill>
                          <a:effectLst/>
                          <a:latin typeface="Arial" charset="0"/>
                        </a:rPr>
                        <a:t>RETRANSMITA A </a:t>
                      </a:r>
                      <a:endParaRPr kumimoji="0" lang="es-ES" sz="1600" b="1" i="0" u="none" strike="noStrike" cap="none" normalizeH="0" baseline="0" dirty="0">
                        <a:ln>
                          <a:noFill/>
                        </a:ln>
                        <a:solidFill>
                          <a:srgbClr val="000099"/>
                        </a:solidFill>
                        <a:effectLst/>
                        <a:latin typeface="Arial" charset="0"/>
                      </a:endParaRPr>
                    </a:p>
                  </a:txBody>
                  <a:tcPr marL="91436" marR="91436" marT="45722" marB="45722"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s-MX" sz="1600" b="0" i="0" u="none" strike="noStrike" cap="none" normalizeH="0" baseline="0" dirty="0">
                          <a:ln>
                            <a:noFill/>
                          </a:ln>
                          <a:solidFill>
                            <a:srgbClr val="000099"/>
                          </a:solidFill>
                          <a:effectLst/>
                          <a:latin typeface="Arial" charset="0"/>
                        </a:rPr>
                        <a:t>Transmita este mensaje a todos los destinatarios que se indican a continuación.</a:t>
                      </a:r>
                      <a:endParaRPr kumimoji="0" lang="es-ES" sz="1600" b="0" i="0" u="none" strike="noStrike" cap="none" normalizeH="0" baseline="0" dirty="0">
                        <a:ln>
                          <a:noFill/>
                        </a:ln>
                        <a:solidFill>
                          <a:srgbClr val="000099"/>
                        </a:solidFill>
                        <a:effectLst/>
                        <a:latin typeface="Arial" charset="0"/>
                      </a:endParaRPr>
                    </a:p>
                  </a:txBody>
                  <a:tcPr marL="91436" marR="91436" marT="45722" marB="4572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87173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MX" sz="1600" b="1" i="0" u="none" strike="noStrike" cap="none" normalizeH="0" baseline="0" dirty="0">
                          <a:ln>
                            <a:noFill/>
                          </a:ln>
                          <a:solidFill>
                            <a:srgbClr val="000099"/>
                          </a:solidFill>
                          <a:effectLst/>
                          <a:latin typeface="Arial" charset="0"/>
                        </a:rPr>
                        <a:t>RETRANSMITO</a:t>
                      </a:r>
                      <a:endParaRPr kumimoji="0" lang="es-ES" sz="1600" b="1" i="0" u="none" strike="noStrike" cap="none" normalizeH="0" baseline="0" dirty="0">
                        <a:ln>
                          <a:noFill/>
                        </a:ln>
                        <a:solidFill>
                          <a:srgbClr val="000099"/>
                        </a:solidFill>
                        <a:effectLst/>
                        <a:latin typeface="Arial" charset="0"/>
                      </a:endParaRPr>
                    </a:p>
                  </a:txBody>
                  <a:tcPr marL="91436" marR="91436" marT="45722" marB="45722"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s-MX" sz="1600" b="0" i="0" u="none" strike="noStrike" cap="none" normalizeH="0" baseline="0" dirty="0">
                          <a:ln>
                            <a:noFill/>
                          </a:ln>
                          <a:solidFill>
                            <a:srgbClr val="000099"/>
                          </a:solidFill>
                          <a:effectLst/>
                          <a:latin typeface="Arial" charset="0"/>
                        </a:rPr>
                        <a:t>Se indica cuál es la Estación originadora y se retransmite el mensaje.</a:t>
                      </a:r>
                    </a:p>
                    <a:p>
                      <a:pPr marL="0" marR="0" lvl="0" indent="0" algn="just" defTabSz="914400" rtl="0" eaLnBrk="1" fontAlgn="base" latinLnBrk="0" hangingPunct="1">
                        <a:lnSpc>
                          <a:spcPct val="100000"/>
                        </a:lnSpc>
                        <a:spcBef>
                          <a:spcPct val="20000"/>
                        </a:spcBef>
                        <a:spcAft>
                          <a:spcPct val="0"/>
                        </a:spcAft>
                        <a:buClrTx/>
                        <a:buSzTx/>
                        <a:buFontTx/>
                        <a:buNone/>
                        <a:tabLst/>
                      </a:pPr>
                      <a:r>
                        <a:rPr kumimoji="0" lang="es-MX" sz="1600" b="0" i="0" u="none" strike="noStrike" cap="none" normalizeH="0" baseline="0" dirty="0">
                          <a:ln>
                            <a:noFill/>
                          </a:ln>
                          <a:solidFill>
                            <a:srgbClr val="000099"/>
                          </a:solidFill>
                          <a:effectLst/>
                          <a:latin typeface="Arial" charset="0"/>
                        </a:rPr>
                        <a:t>Luego se informa el cumplimiento de esta tarea.</a:t>
                      </a:r>
                      <a:endParaRPr kumimoji="0" lang="es-ES" sz="1600" b="0" i="0" u="none" strike="noStrike" cap="none" normalizeH="0" baseline="0" dirty="0">
                        <a:ln>
                          <a:noFill/>
                        </a:ln>
                        <a:solidFill>
                          <a:srgbClr val="000099"/>
                        </a:solidFill>
                        <a:effectLst/>
                        <a:latin typeface="Arial" charset="0"/>
                      </a:endParaRPr>
                    </a:p>
                  </a:txBody>
                  <a:tcPr marL="91436" marR="91436" marT="45722" marB="4572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9650557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número de diapositiva 1"/>
          <p:cNvSpPr>
            <a:spLocks noGrp="1"/>
          </p:cNvSpPr>
          <p:nvPr>
            <p:ph type="sldNum" sz="quarter" idx="12"/>
          </p:nvPr>
        </p:nvSpPr>
        <p:spPr/>
        <p:txBody>
          <a:bodyPr/>
          <a:lstStyle/>
          <a:p>
            <a:fld id="{03AF2D42-37E6-49E9-8861-0C0DAA45F4A8}" type="slidenum">
              <a:rPr lang="en-US" smtClean="0"/>
              <a:pPr/>
              <a:t>15</a:t>
            </a:fld>
            <a:endParaRPr lang="en-US" dirty="0"/>
          </a:p>
        </p:txBody>
      </p:sp>
      <p:pic>
        <p:nvPicPr>
          <p:cNvPr id="4" name="Imagen 3"/>
          <p:cNvPicPr>
            <a:picLocks noChangeAspect="1"/>
          </p:cNvPicPr>
          <p:nvPr/>
        </p:nvPicPr>
        <p:blipFill>
          <a:blip r:embed="rId3"/>
          <a:stretch>
            <a:fillRect/>
          </a:stretch>
        </p:blipFill>
        <p:spPr>
          <a:xfrm>
            <a:off x="1" y="1"/>
            <a:ext cx="12192000" cy="941695"/>
          </a:xfrm>
          <a:prstGeom prst="rect">
            <a:avLst/>
          </a:prstGeom>
        </p:spPr>
      </p:pic>
      <p:sp>
        <p:nvSpPr>
          <p:cNvPr id="5" name="Rectángulo 4"/>
          <p:cNvSpPr/>
          <p:nvPr/>
        </p:nvSpPr>
        <p:spPr>
          <a:xfrm>
            <a:off x="1" y="959239"/>
            <a:ext cx="4321793" cy="646331"/>
          </a:xfrm>
          <a:prstGeom prst="rect">
            <a:avLst/>
          </a:prstGeom>
        </p:spPr>
        <p:txBody>
          <a:bodyPr wrap="square">
            <a:spAutoFit/>
          </a:bodyPr>
          <a:lstStyle/>
          <a:p>
            <a:pPr marL="285750" indent="-285750">
              <a:buFont typeface="Arial" panose="020B0604020202020204" pitchFamily="34" charset="0"/>
              <a:buChar char="•"/>
            </a:pPr>
            <a:r>
              <a:rPr lang="es-MX" dirty="0"/>
              <a:t>Procedimientos de Comunicaciones;  </a:t>
            </a:r>
          </a:p>
          <a:p>
            <a:r>
              <a:rPr lang="es-MX" dirty="0"/>
              <a:t>            Palabras de procedimientos</a:t>
            </a:r>
          </a:p>
        </p:txBody>
      </p:sp>
      <p:pic>
        <p:nvPicPr>
          <p:cNvPr id="6" name="Imagen 5"/>
          <p:cNvPicPr>
            <a:picLocks noChangeAspect="1"/>
          </p:cNvPicPr>
          <p:nvPr/>
        </p:nvPicPr>
        <p:blipFill>
          <a:blip r:embed="rId4"/>
          <a:stretch>
            <a:fillRect/>
          </a:stretch>
        </p:blipFill>
        <p:spPr>
          <a:xfrm>
            <a:off x="550459" y="2819035"/>
            <a:ext cx="2533936" cy="253393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aphicFrame>
        <p:nvGraphicFramePr>
          <p:cNvPr id="7" name="Group 3"/>
          <p:cNvGraphicFramePr>
            <a:graphicFrameLocks noGrp="1"/>
          </p:cNvGraphicFramePr>
          <p:nvPr>
            <p:extLst>
              <p:ext uri="{D42A27DB-BD31-4B8C-83A1-F6EECF244321}">
                <p14:modId xmlns:p14="http://schemas.microsoft.com/office/powerpoint/2010/main" val="3898417837"/>
              </p:ext>
            </p:extLst>
          </p:nvPr>
        </p:nvGraphicFramePr>
        <p:xfrm>
          <a:off x="3843244" y="1213987"/>
          <a:ext cx="8137525" cy="4995864"/>
        </p:xfrm>
        <a:graphic>
          <a:graphicData uri="http://schemas.openxmlformats.org/drawingml/2006/table">
            <a:tbl>
              <a:tblPr/>
              <a:tblGrid>
                <a:gridCol w="3434185">
                  <a:extLst>
                    <a:ext uri="{9D8B030D-6E8A-4147-A177-3AD203B41FA5}">
                      <a16:colId xmlns:a16="http://schemas.microsoft.com/office/drawing/2014/main" val="20000"/>
                    </a:ext>
                  </a:extLst>
                </a:gridCol>
                <a:gridCol w="4703340">
                  <a:extLst>
                    <a:ext uri="{9D8B030D-6E8A-4147-A177-3AD203B41FA5}">
                      <a16:colId xmlns:a16="http://schemas.microsoft.com/office/drawing/2014/main" val="20001"/>
                    </a:ext>
                  </a:extLst>
                </a:gridCol>
              </a:tblGrid>
              <a:tr h="533462">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MX" sz="1600" b="1" i="0" u="none" strike="noStrike" cap="none" normalizeH="0" baseline="0" dirty="0">
                          <a:ln>
                            <a:noFill/>
                          </a:ln>
                          <a:solidFill>
                            <a:srgbClr val="000099"/>
                          </a:solidFill>
                          <a:effectLst/>
                          <a:latin typeface="Arial" charset="0"/>
                        </a:rPr>
                        <a:t>PALABRA DE PROCEDIMIENTO</a:t>
                      </a:r>
                      <a:endParaRPr kumimoji="0" lang="es-ES" sz="1600" b="1" i="0" u="none" strike="noStrike" cap="none" normalizeH="0" baseline="0" dirty="0">
                        <a:ln>
                          <a:noFill/>
                        </a:ln>
                        <a:solidFill>
                          <a:srgbClr val="000099"/>
                        </a:solidFill>
                        <a:effectLst/>
                        <a:latin typeface="Arial" charset="0"/>
                      </a:endParaRPr>
                    </a:p>
                  </a:txBody>
                  <a:tcPr marL="91447" marR="91447" marT="45725" marB="4572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MX" sz="1600" b="1" i="0" u="none" strike="noStrike" cap="none" normalizeH="0" baseline="0" dirty="0">
                          <a:ln>
                            <a:noFill/>
                          </a:ln>
                          <a:solidFill>
                            <a:srgbClr val="000099"/>
                          </a:solidFill>
                          <a:effectLst/>
                          <a:latin typeface="Arial" charset="0"/>
                        </a:rPr>
                        <a:t>SIGNIFICADO</a:t>
                      </a:r>
                      <a:endParaRPr kumimoji="0" lang="es-ES" sz="1600" b="1" i="0" u="none" strike="noStrike" cap="none" normalizeH="0" baseline="0" dirty="0">
                        <a:ln>
                          <a:noFill/>
                        </a:ln>
                        <a:solidFill>
                          <a:srgbClr val="000099"/>
                        </a:solidFill>
                        <a:effectLst/>
                        <a:latin typeface="Arial" charset="0"/>
                      </a:endParaRPr>
                    </a:p>
                  </a:txBody>
                  <a:tcPr marL="91447" marR="91447" marT="45725" marB="4572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0"/>
                  </a:ext>
                </a:extLst>
              </a:tr>
              <a:tr h="676354">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MX" sz="1600" b="1" i="0" u="none" strike="noStrike" cap="none" normalizeH="0" baseline="0" dirty="0">
                          <a:ln>
                            <a:noFill/>
                          </a:ln>
                          <a:solidFill>
                            <a:srgbClr val="000099"/>
                          </a:solidFill>
                          <a:effectLst/>
                          <a:latin typeface="Arial" charset="0"/>
                        </a:rPr>
                        <a:t>RUTINA</a:t>
                      </a:r>
                      <a:endParaRPr kumimoji="0" lang="es-ES" sz="1600" b="1" i="0" u="none" strike="noStrike" cap="none" normalizeH="0" baseline="0" dirty="0">
                        <a:ln>
                          <a:noFill/>
                        </a:ln>
                        <a:solidFill>
                          <a:srgbClr val="000099"/>
                        </a:solidFill>
                        <a:effectLst/>
                        <a:latin typeface="Arial" charset="0"/>
                      </a:endParaRPr>
                    </a:p>
                  </a:txBody>
                  <a:tcPr marL="91447" marR="91447" marT="45725" marB="4572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s-MX" sz="1600" b="0" i="0" u="none" strike="noStrike" cap="none" normalizeH="0" baseline="0">
                          <a:ln>
                            <a:noFill/>
                          </a:ln>
                          <a:solidFill>
                            <a:srgbClr val="000099"/>
                          </a:solidFill>
                          <a:effectLst/>
                          <a:latin typeface="Arial" charset="0"/>
                        </a:rPr>
                        <a:t>Prefijo RUTINA</a:t>
                      </a:r>
                      <a:endParaRPr kumimoji="0" lang="es-ES" sz="1600" b="0" i="0" u="none" strike="noStrike" cap="none" normalizeH="0" baseline="0">
                        <a:ln>
                          <a:noFill/>
                        </a:ln>
                        <a:solidFill>
                          <a:srgbClr val="000099"/>
                        </a:solidFill>
                        <a:effectLst/>
                        <a:latin typeface="Arial" charset="0"/>
                      </a:endParaRPr>
                    </a:p>
                  </a:txBody>
                  <a:tcPr marL="91447" marR="91447" marT="45725" marB="4572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155484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MX" sz="1600" b="1" i="0" u="none" strike="noStrike" cap="none" normalizeH="0" baseline="0">
                          <a:ln>
                            <a:noFill/>
                          </a:ln>
                          <a:solidFill>
                            <a:srgbClr val="000099"/>
                          </a:solidFill>
                          <a:effectLst/>
                          <a:latin typeface="Arial" charset="0"/>
                        </a:rPr>
                        <a:t>SILENCIO</a:t>
                      </a:r>
                      <a:endParaRPr kumimoji="0" lang="es-ES" sz="1600" b="1" i="0" u="none" strike="noStrike" cap="none" normalizeH="0" baseline="0">
                        <a:ln>
                          <a:noFill/>
                        </a:ln>
                        <a:solidFill>
                          <a:srgbClr val="000099"/>
                        </a:solidFill>
                        <a:effectLst/>
                        <a:latin typeface="Arial" charset="0"/>
                      </a:endParaRPr>
                    </a:p>
                  </a:txBody>
                  <a:tcPr marL="91447" marR="91447" marT="45725" marB="4572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s-MX" sz="1600" b="0" i="0" u="none" strike="noStrike" cap="none" normalizeH="0" baseline="0">
                          <a:ln>
                            <a:noFill/>
                          </a:ln>
                          <a:solidFill>
                            <a:srgbClr val="000099"/>
                          </a:solidFill>
                          <a:effectLst/>
                          <a:latin typeface="Arial" charset="0"/>
                        </a:rPr>
                        <a:t>Cesar inmediatamente todas las transmisiones; el silencio radiotelefónico debe mantenerse hasta que se reciban instrucciones para continuar transmitiendo. (Si está vigente un sistema de autenticidad, esta palabra de procedimiento debe ser autentificada).</a:t>
                      </a:r>
                      <a:endParaRPr kumimoji="0" lang="es-ES" sz="1600" b="0" i="0" u="none" strike="noStrike" cap="none" normalizeH="0" baseline="0">
                        <a:ln>
                          <a:noFill/>
                        </a:ln>
                        <a:solidFill>
                          <a:srgbClr val="000099"/>
                        </a:solidFill>
                        <a:effectLst/>
                        <a:latin typeface="Arial" charset="0"/>
                      </a:endParaRPr>
                    </a:p>
                  </a:txBody>
                  <a:tcPr marL="91447" marR="91447" marT="45725" marB="4572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155484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MX" sz="1600" b="1" i="0" u="none" strike="noStrike" cap="none" normalizeH="0" baseline="0">
                          <a:ln>
                            <a:noFill/>
                          </a:ln>
                          <a:solidFill>
                            <a:srgbClr val="000099"/>
                          </a:solidFill>
                          <a:effectLst/>
                          <a:latin typeface="Arial" charset="0"/>
                        </a:rPr>
                        <a:t>SILENCIO SUSPENDIDO</a:t>
                      </a:r>
                      <a:endParaRPr kumimoji="0" lang="es-ES" sz="1600" b="1" i="0" u="none" strike="noStrike" cap="none" normalizeH="0" baseline="0">
                        <a:ln>
                          <a:noFill/>
                        </a:ln>
                        <a:solidFill>
                          <a:srgbClr val="000099"/>
                        </a:solidFill>
                        <a:effectLst/>
                        <a:latin typeface="Arial" charset="0"/>
                      </a:endParaRPr>
                    </a:p>
                  </a:txBody>
                  <a:tcPr marL="91447" marR="91447" marT="45725" marB="4572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s-MX" sz="1600" b="0" i="0" u="none" strike="noStrike" cap="none" normalizeH="0" baseline="0">
                          <a:ln>
                            <a:noFill/>
                          </a:ln>
                          <a:solidFill>
                            <a:srgbClr val="000099"/>
                          </a:solidFill>
                          <a:effectLst/>
                          <a:latin typeface="Arial" charset="0"/>
                        </a:rPr>
                        <a:t>El silencio radiotelefónico ha terminado; continuar normalmente con las transmisiones (Esta orden sólo puede darla la estación que impuso el silencio u otra de más alta autoridad. Si esta en vigencia un sistema de autenticidad, esta palabra de procedimiento debe ser autentificada).</a:t>
                      </a:r>
                      <a:endParaRPr kumimoji="0" lang="es-ES" sz="1600" b="0" i="0" u="none" strike="noStrike" cap="none" normalizeH="0" baseline="0">
                        <a:ln>
                          <a:noFill/>
                        </a:ln>
                        <a:solidFill>
                          <a:srgbClr val="000099"/>
                        </a:solidFill>
                        <a:effectLst/>
                        <a:latin typeface="Arial" charset="0"/>
                      </a:endParaRPr>
                    </a:p>
                  </a:txBody>
                  <a:tcPr marL="91447" marR="91447" marT="45725" marB="4572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676354">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MX" sz="1600" b="1" i="0" u="none" strike="noStrike" cap="none" normalizeH="0" baseline="0" dirty="0">
                          <a:ln>
                            <a:noFill/>
                          </a:ln>
                          <a:solidFill>
                            <a:srgbClr val="000099"/>
                          </a:solidFill>
                          <a:effectLst/>
                          <a:latin typeface="Arial" charset="0"/>
                        </a:rPr>
                        <a:t>TERMINADO</a:t>
                      </a:r>
                      <a:endParaRPr kumimoji="0" lang="es-ES" sz="1600" b="1" i="0" u="none" strike="noStrike" cap="none" normalizeH="0" baseline="0" dirty="0">
                        <a:ln>
                          <a:noFill/>
                        </a:ln>
                        <a:solidFill>
                          <a:srgbClr val="000099"/>
                        </a:solidFill>
                        <a:effectLst/>
                        <a:latin typeface="Arial" charset="0"/>
                      </a:endParaRPr>
                    </a:p>
                  </a:txBody>
                  <a:tcPr marL="91447" marR="91447" marT="45725" marB="4572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s-MX" sz="1600" b="0" i="0" u="none" strike="noStrike" cap="none" normalizeH="0" baseline="0" dirty="0">
                          <a:ln>
                            <a:noFill/>
                          </a:ln>
                          <a:solidFill>
                            <a:srgbClr val="000099"/>
                          </a:solidFill>
                          <a:effectLst/>
                          <a:latin typeface="Arial" charset="0"/>
                        </a:rPr>
                        <a:t>Este es el fin de mi transmisión, no espero, ni es necesaria ninguna respuesta.</a:t>
                      </a:r>
                      <a:endParaRPr kumimoji="0" lang="es-ES" sz="1600" b="0" i="0" u="none" strike="noStrike" cap="none" normalizeH="0" baseline="0" dirty="0">
                        <a:ln>
                          <a:noFill/>
                        </a:ln>
                        <a:solidFill>
                          <a:srgbClr val="000099"/>
                        </a:solidFill>
                        <a:effectLst/>
                        <a:latin typeface="Arial" charset="0"/>
                      </a:endParaRPr>
                    </a:p>
                  </a:txBody>
                  <a:tcPr marL="91447" marR="91447" marT="45725" marB="4572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2280391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número de diapositiva 1"/>
          <p:cNvSpPr>
            <a:spLocks noGrp="1"/>
          </p:cNvSpPr>
          <p:nvPr>
            <p:ph type="sldNum" sz="quarter" idx="12"/>
          </p:nvPr>
        </p:nvSpPr>
        <p:spPr/>
        <p:txBody>
          <a:bodyPr/>
          <a:lstStyle/>
          <a:p>
            <a:fld id="{03AF2D42-37E6-49E9-8861-0C0DAA45F4A8}" type="slidenum">
              <a:rPr lang="en-US" smtClean="0"/>
              <a:pPr/>
              <a:t>16</a:t>
            </a:fld>
            <a:endParaRPr lang="en-US" dirty="0"/>
          </a:p>
        </p:txBody>
      </p:sp>
      <p:pic>
        <p:nvPicPr>
          <p:cNvPr id="4" name="Imagen 3"/>
          <p:cNvPicPr>
            <a:picLocks noChangeAspect="1"/>
          </p:cNvPicPr>
          <p:nvPr/>
        </p:nvPicPr>
        <p:blipFill>
          <a:blip r:embed="rId3"/>
          <a:stretch>
            <a:fillRect/>
          </a:stretch>
        </p:blipFill>
        <p:spPr>
          <a:xfrm>
            <a:off x="1" y="1"/>
            <a:ext cx="12192000" cy="941695"/>
          </a:xfrm>
          <a:prstGeom prst="rect">
            <a:avLst/>
          </a:prstGeom>
        </p:spPr>
      </p:pic>
      <p:sp>
        <p:nvSpPr>
          <p:cNvPr id="5" name="Rectángulo 4"/>
          <p:cNvSpPr/>
          <p:nvPr/>
        </p:nvSpPr>
        <p:spPr>
          <a:xfrm>
            <a:off x="1" y="959239"/>
            <a:ext cx="4321793" cy="646331"/>
          </a:xfrm>
          <a:prstGeom prst="rect">
            <a:avLst/>
          </a:prstGeom>
        </p:spPr>
        <p:txBody>
          <a:bodyPr wrap="square">
            <a:spAutoFit/>
          </a:bodyPr>
          <a:lstStyle/>
          <a:p>
            <a:pPr marL="285750" indent="-285750">
              <a:buFont typeface="Arial" panose="020B0604020202020204" pitchFamily="34" charset="0"/>
              <a:buChar char="•"/>
            </a:pPr>
            <a:r>
              <a:rPr lang="es-MX" dirty="0"/>
              <a:t>Procedimientos de Comunicaciones;  </a:t>
            </a:r>
          </a:p>
          <a:p>
            <a:r>
              <a:rPr lang="es-MX" dirty="0"/>
              <a:t>            Palabras de procedimientos</a:t>
            </a:r>
          </a:p>
        </p:txBody>
      </p:sp>
      <p:pic>
        <p:nvPicPr>
          <p:cNvPr id="6" name="Imagen 5"/>
          <p:cNvPicPr>
            <a:picLocks noChangeAspect="1"/>
          </p:cNvPicPr>
          <p:nvPr/>
        </p:nvPicPr>
        <p:blipFill>
          <a:blip r:embed="rId4"/>
          <a:stretch>
            <a:fillRect/>
          </a:stretch>
        </p:blipFill>
        <p:spPr>
          <a:xfrm>
            <a:off x="550459" y="2819035"/>
            <a:ext cx="2533936" cy="253393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aphicFrame>
        <p:nvGraphicFramePr>
          <p:cNvPr id="8" name="Group 3"/>
          <p:cNvGraphicFramePr>
            <a:graphicFrameLocks noGrp="1"/>
          </p:cNvGraphicFramePr>
          <p:nvPr>
            <p:extLst>
              <p:ext uri="{D42A27DB-BD31-4B8C-83A1-F6EECF244321}">
                <p14:modId xmlns:p14="http://schemas.microsoft.com/office/powerpoint/2010/main" val="3437913956"/>
              </p:ext>
            </p:extLst>
          </p:nvPr>
        </p:nvGraphicFramePr>
        <p:xfrm>
          <a:off x="3843243" y="1123994"/>
          <a:ext cx="8137525" cy="5184141"/>
        </p:xfrm>
        <a:graphic>
          <a:graphicData uri="http://schemas.openxmlformats.org/drawingml/2006/table">
            <a:tbl>
              <a:tblPr/>
              <a:tblGrid>
                <a:gridCol w="3434185">
                  <a:extLst>
                    <a:ext uri="{9D8B030D-6E8A-4147-A177-3AD203B41FA5}">
                      <a16:colId xmlns:a16="http://schemas.microsoft.com/office/drawing/2014/main" val="20000"/>
                    </a:ext>
                  </a:extLst>
                </a:gridCol>
                <a:gridCol w="4703340">
                  <a:extLst>
                    <a:ext uri="{9D8B030D-6E8A-4147-A177-3AD203B41FA5}">
                      <a16:colId xmlns:a16="http://schemas.microsoft.com/office/drawing/2014/main" val="20001"/>
                    </a:ext>
                  </a:extLst>
                </a:gridCol>
              </a:tblGrid>
              <a:tr h="53321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MX" sz="1600" b="1" i="0" u="none" strike="noStrike" cap="none" normalizeH="0" baseline="0" dirty="0">
                          <a:ln>
                            <a:noFill/>
                          </a:ln>
                          <a:solidFill>
                            <a:srgbClr val="000099"/>
                          </a:solidFill>
                          <a:effectLst/>
                          <a:latin typeface="Arial" charset="0"/>
                        </a:rPr>
                        <a:t>PALABRA DE PROCEDIMIENTO</a:t>
                      </a:r>
                      <a:endParaRPr kumimoji="0" lang="es-ES" sz="1600" b="1" i="0" u="none" strike="noStrike" cap="none" normalizeH="0" baseline="0" dirty="0">
                        <a:ln>
                          <a:noFill/>
                        </a:ln>
                        <a:solidFill>
                          <a:srgbClr val="000099"/>
                        </a:solidFill>
                        <a:effectLst/>
                        <a:latin typeface="Arial" charset="0"/>
                      </a:endParaRPr>
                    </a:p>
                  </a:txBody>
                  <a:tcPr marL="91447" marR="91447" marT="45704" marB="45704"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MX" sz="1600" b="1" i="0" u="none" strike="noStrike" cap="none" normalizeH="0" baseline="0">
                          <a:ln>
                            <a:noFill/>
                          </a:ln>
                          <a:solidFill>
                            <a:srgbClr val="000099"/>
                          </a:solidFill>
                          <a:effectLst/>
                          <a:latin typeface="Arial" charset="0"/>
                        </a:rPr>
                        <a:t>SIGNIFICADO</a:t>
                      </a:r>
                      <a:endParaRPr kumimoji="0" lang="es-ES" sz="1600" b="1" i="0" u="none" strike="noStrike" cap="none" normalizeH="0" baseline="0">
                        <a:ln>
                          <a:noFill/>
                        </a:ln>
                        <a:solidFill>
                          <a:srgbClr val="000099"/>
                        </a:solidFill>
                        <a:effectLst/>
                        <a:latin typeface="Arial" charset="0"/>
                      </a:endParaRPr>
                    </a:p>
                  </a:txBody>
                  <a:tcPr marL="91447" marR="91447" marT="45704" marB="45704"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0"/>
                  </a:ext>
                </a:extLst>
              </a:tr>
              <a:tr h="676041">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MX" sz="1600" b="1" i="0" u="none" strike="noStrike" cap="none" normalizeH="0" baseline="0">
                          <a:ln>
                            <a:noFill/>
                          </a:ln>
                          <a:solidFill>
                            <a:srgbClr val="000099"/>
                          </a:solidFill>
                          <a:effectLst/>
                          <a:latin typeface="Arial" charset="0"/>
                        </a:rPr>
                        <a:t>TODO ANTES DE</a:t>
                      </a:r>
                      <a:endParaRPr kumimoji="0" lang="es-ES" sz="1600" b="1" i="0" u="none" strike="noStrike" cap="none" normalizeH="0" baseline="0">
                        <a:ln>
                          <a:noFill/>
                        </a:ln>
                        <a:solidFill>
                          <a:srgbClr val="000099"/>
                        </a:solidFill>
                        <a:effectLst/>
                        <a:latin typeface="Arial" charset="0"/>
                      </a:endParaRPr>
                    </a:p>
                  </a:txBody>
                  <a:tcPr marL="91447" marR="91447" marT="45704" marB="45704"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s-MX" sz="1600" b="0" i="0" u="none" strike="noStrike" cap="none" normalizeH="0" baseline="0">
                          <a:ln>
                            <a:noFill/>
                          </a:ln>
                          <a:solidFill>
                            <a:srgbClr val="000099"/>
                          </a:solidFill>
                          <a:effectLst/>
                          <a:latin typeface="Arial" charset="0"/>
                        </a:rPr>
                        <a:t>La parte del mensaje a la cual me refiero es todo antes de .......</a:t>
                      </a:r>
                      <a:endParaRPr kumimoji="0" lang="es-ES" sz="1600" b="0" i="0" u="none" strike="noStrike" cap="none" normalizeH="0" baseline="0">
                        <a:ln>
                          <a:noFill/>
                        </a:ln>
                        <a:solidFill>
                          <a:srgbClr val="006600"/>
                        </a:solidFill>
                        <a:effectLst/>
                        <a:latin typeface="Arial" charset="0"/>
                      </a:endParaRPr>
                    </a:p>
                  </a:txBody>
                  <a:tcPr marL="91447" marR="91447" marT="45704" marB="4570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67762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MX" sz="1600" b="1" i="0" u="none" strike="noStrike" cap="none" normalizeH="0" baseline="0" dirty="0">
                          <a:ln>
                            <a:noFill/>
                          </a:ln>
                          <a:solidFill>
                            <a:srgbClr val="000099"/>
                          </a:solidFill>
                          <a:effectLst/>
                          <a:latin typeface="Arial" charset="0"/>
                        </a:rPr>
                        <a:t>TODO DESPUÉS DE</a:t>
                      </a:r>
                      <a:endParaRPr kumimoji="0" lang="es-ES" sz="1600" b="1" i="0" u="none" strike="noStrike" cap="none" normalizeH="0" baseline="0" dirty="0">
                        <a:ln>
                          <a:noFill/>
                        </a:ln>
                        <a:solidFill>
                          <a:srgbClr val="000099"/>
                        </a:solidFill>
                        <a:effectLst/>
                        <a:latin typeface="Arial" charset="0"/>
                      </a:endParaRPr>
                    </a:p>
                  </a:txBody>
                  <a:tcPr marL="91447" marR="91447" marT="45704" marB="45704"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s-MX" sz="1600" b="0" i="0" u="none" strike="noStrike" cap="none" normalizeH="0" baseline="0">
                          <a:ln>
                            <a:noFill/>
                          </a:ln>
                          <a:solidFill>
                            <a:srgbClr val="000099"/>
                          </a:solidFill>
                          <a:effectLst/>
                          <a:latin typeface="Arial" charset="0"/>
                        </a:rPr>
                        <a:t>La parte del mensaje a la cual me refiero es todo después de .......</a:t>
                      </a:r>
                      <a:endParaRPr kumimoji="0" lang="es-ES" sz="1600" b="0" i="0" u="none" strike="noStrike" cap="none" normalizeH="0" baseline="0">
                        <a:ln>
                          <a:noFill/>
                        </a:ln>
                        <a:solidFill>
                          <a:srgbClr val="000099"/>
                        </a:solidFill>
                        <a:effectLst/>
                        <a:latin typeface="Arial" charset="0"/>
                      </a:endParaRPr>
                    </a:p>
                  </a:txBody>
                  <a:tcPr marL="91447" marR="91447" marT="45704" marB="4570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131060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MX" sz="1600" b="1" i="0" u="none" strike="noStrike" cap="none" normalizeH="0" baseline="0" dirty="0">
                          <a:ln>
                            <a:noFill/>
                          </a:ln>
                          <a:solidFill>
                            <a:srgbClr val="000099"/>
                          </a:solidFill>
                          <a:effectLst/>
                          <a:latin typeface="Arial" charset="0"/>
                        </a:rPr>
                        <a:t>VERIFIQUE</a:t>
                      </a:r>
                      <a:endParaRPr kumimoji="0" lang="es-ES" sz="1600" b="1" i="0" u="none" strike="noStrike" cap="none" normalizeH="0" baseline="0" dirty="0">
                        <a:ln>
                          <a:noFill/>
                        </a:ln>
                        <a:solidFill>
                          <a:srgbClr val="000099"/>
                        </a:solidFill>
                        <a:effectLst/>
                        <a:latin typeface="Arial" charset="0"/>
                      </a:endParaRPr>
                    </a:p>
                  </a:txBody>
                  <a:tcPr marL="91447" marR="91447" marT="45704" marB="45704"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s-MX" sz="1600" b="0" i="0" u="none" strike="noStrike" cap="none" normalizeH="0" baseline="0" dirty="0">
                          <a:ln>
                            <a:noFill/>
                          </a:ln>
                          <a:solidFill>
                            <a:srgbClr val="000099"/>
                          </a:solidFill>
                          <a:effectLst/>
                          <a:latin typeface="Arial" charset="0"/>
                        </a:rPr>
                        <a:t>Verifique todo el mensaje (o parte indicada) con el originador y transmita la versión correcta. Debe usarse solamente por indicación del destinatario a quién iba dirigido el mensaje.</a:t>
                      </a:r>
                      <a:endParaRPr kumimoji="0" lang="es-ES" sz="1600" b="0" i="0" u="none" strike="noStrike" cap="none" normalizeH="0" baseline="0" dirty="0">
                        <a:ln>
                          <a:noFill/>
                        </a:ln>
                        <a:solidFill>
                          <a:srgbClr val="006600"/>
                        </a:solidFill>
                        <a:effectLst/>
                        <a:latin typeface="Arial" charset="0"/>
                      </a:endParaRPr>
                    </a:p>
                  </a:txBody>
                  <a:tcPr marL="91447" marR="91447" marT="45704" marB="4570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671631661"/>
                  </a:ext>
                </a:extLst>
              </a:tr>
              <a:tr h="131060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MX" sz="1600" b="1" i="0" u="none" strike="noStrike" cap="none" normalizeH="0" baseline="0">
                          <a:ln>
                            <a:noFill/>
                          </a:ln>
                          <a:solidFill>
                            <a:srgbClr val="000099"/>
                          </a:solidFill>
                          <a:effectLst/>
                          <a:latin typeface="Arial" charset="0"/>
                        </a:rPr>
                        <a:t>VERIFICO</a:t>
                      </a:r>
                      <a:endParaRPr kumimoji="0" lang="es-ES" sz="1600" b="1" i="0" u="none" strike="noStrike" cap="none" normalizeH="0" baseline="0">
                        <a:ln>
                          <a:noFill/>
                        </a:ln>
                        <a:solidFill>
                          <a:srgbClr val="000099"/>
                        </a:solidFill>
                        <a:effectLst/>
                        <a:latin typeface="Arial" charset="0"/>
                      </a:endParaRPr>
                    </a:p>
                  </a:txBody>
                  <a:tcPr marL="91447" marR="91447" marT="45704" marB="45704"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s-MX" sz="1600" b="0" i="0" u="none" strike="noStrike" cap="none" normalizeH="0" baseline="0" dirty="0">
                          <a:ln>
                            <a:noFill/>
                          </a:ln>
                          <a:solidFill>
                            <a:srgbClr val="000099"/>
                          </a:solidFill>
                          <a:effectLst/>
                          <a:latin typeface="Arial" charset="0"/>
                        </a:rPr>
                        <a:t>Lo que sigue a continuación ha sido verificado con el originador del mensaje, tal como Ud. Lo solicitó y ahora se repite. Debe ser usado solamente como contestación al pedido de verificación.</a:t>
                      </a:r>
                      <a:endParaRPr kumimoji="0" lang="es-ES" sz="1600" b="0" i="0" u="none" strike="noStrike" cap="none" normalizeH="0" baseline="0" dirty="0">
                        <a:ln>
                          <a:noFill/>
                        </a:ln>
                        <a:solidFill>
                          <a:srgbClr val="000099"/>
                        </a:solidFill>
                        <a:effectLst/>
                        <a:latin typeface="Arial" charset="0"/>
                      </a:endParaRPr>
                    </a:p>
                  </a:txBody>
                  <a:tcPr marL="91447" marR="91447" marT="45704" marB="4570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676041">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MX" sz="1600" b="1" i="0" u="none" strike="noStrike" cap="none" normalizeH="0" baseline="0" dirty="0">
                          <a:ln>
                            <a:noFill/>
                          </a:ln>
                          <a:solidFill>
                            <a:srgbClr val="000099"/>
                          </a:solidFill>
                          <a:effectLst/>
                          <a:latin typeface="Arial" charset="0"/>
                        </a:rPr>
                        <a:t>ZULU</a:t>
                      </a:r>
                      <a:endParaRPr kumimoji="0" lang="es-ES" sz="1600" b="1" i="0" u="none" strike="noStrike" cap="none" normalizeH="0" baseline="0" dirty="0">
                        <a:ln>
                          <a:noFill/>
                        </a:ln>
                        <a:solidFill>
                          <a:srgbClr val="000099"/>
                        </a:solidFill>
                        <a:effectLst/>
                        <a:latin typeface="Arial" charset="0"/>
                      </a:endParaRPr>
                    </a:p>
                  </a:txBody>
                  <a:tcPr marL="91447" marR="91447" marT="45704" marB="45704"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s-MX" sz="1600" b="0" i="0" u="none" strike="noStrike" cap="none" normalizeH="0" baseline="0" dirty="0">
                          <a:ln>
                            <a:noFill/>
                          </a:ln>
                          <a:solidFill>
                            <a:srgbClr val="000099"/>
                          </a:solidFill>
                          <a:effectLst/>
                          <a:latin typeface="Arial" charset="0"/>
                        </a:rPr>
                        <a:t>Prefijo ZULU</a:t>
                      </a:r>
                      <a:endParaRPr kumimoji="0" lang="es-ES" sz="1600" b="0" i="0" u="none" strike="noStrike" cap="none" normalizeH="0" baseline="0" dirty="0">
                        <a:ln>
                          <a:noFill/>
                        </a:ln>
                        <a:solidFill>
                          <a:srgbClr val="000099"/>
                        </a:solidFill>
                        <a:effectLst/>
                        <a:latin typeface="Arial" charset="0"/>
                      </a:endParaRPr>
                    </a:p>
                  </a:txBody>
                  <a:tcPr marL="91447" marR="91447" marT="45704" marB="4570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016164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número de diapositiva 1"/>
          <p:cNvSpPr>
            <a:spLocks noGrp="1"/>
          </p:cNvSpPr>
          <p:nvPr>
            <p:ph type="sldNum" sz="quarter" idx="12"/>
          </p:nvPr>
        </p:nvSpPr>
        <p:spPr/>
        <p:txBody>
          <a:bodyPr/>
          <a:lstStyle/>
          <a:p>
            <a:fld id="{03AF2D42-37E6-49E9-8861-0C0DAA45F4A8}" type="slidenum">
              <a:rPr lang="en-US" smtClean="0"/>
              <a:pPr/>
              <a:t>17</a:t>
            </a:fld>
            <a:endParaRPr lang="en-US" dirty="0"/>
          </a:p>
        </p:txBody>
      </p:sp>
      <p:pic>
        <p:nvPicPr>
          <p:cNvPr id="4" name="Imagen 3"/>
          <p:cNvPicPr>
            <a:picLocks noChangeAspect="1"/>
          </p:cNvPicPr>
          <p:nvPr/>
        </p:nvPicPr>
        <p:blipFill>
          <a:blip r:embed="rId3"/>
          <a:stretch>
            <a:fillRect/>
          </a:stretch>
        </p:blipFill>
        <p:spPr>
          <a:xfrm>
            <a:off x="1" y="1"/>
            <a:ext cx="12192000" cy="941695"/>
          </a:xfrm>
          <a:prstGeom prst="rect">
            <a:avLst/>
          </a:prstGeom>
        </p:spPr>
      </p:pic>
      <p:sp>
        <p:nvSpPr>
          <p:cNvPr id="5" name="Rectángulo 4"/>
          <p:cNvSpPr/>
          <p:nvPr/>
        </p:nvSpPr>
        <p:spPr>
          <a:xfrm>
            <a:off x="1" y="959239"/>
            <a:ext cx="4321793" cy="646331"/>
          </a:xfrm>
          <a:prstGeom prst="rect">
            <a:avLst/>
          </a:prstGeom>
        </p:spPr>
        <p:txBody>
          <a:bodyPr wrap="square">
            <a:spAutoFit/>
          </a:bodyPr>
          <a:lstStyle/>
          <a:p>
            <a:pPr marL="285750" indent="-285750">
              <a:buFont typeface="Arial" panose="020B0604020202020204" pitchFamily="34" charset="0"/>
              <a:buChar char="•"/>
            </a:pPr>
            <a:r>
              <a:rPr lang="es-MX" dirty="0"/>
              <a:t>Procedimientos de Comunicaciones;  </a:t>
            </a:r>
          </a:p>
          <a:p>
            <a:r>
              <a:rPr lang="es-MX" dirty="0"/>
              <a:t>            Transmisión de mensajes</a:t>
            </a:r>
          </a:p>
        </p:txBody>
      </p:sp>
      <p:sp>
        <p:nvSpPr>
          <p:cNvPr id="9" name="Text Box 3"/>
          <p:cNvSpPr txBox="1">
            <a:spLocks noChangeArrowheads="1"/>
          </p:cNvSpPr>
          <p:nvPr/>
        </p:nvSpPr>
        <p:spPr bwMode="auto">
          <a:xfrm>
            <a:off x="1065757" y="1942089"/>
            <a:ext cx="4488881" cy="347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eaLnBrk="0" fontAlgn="base" latinLnBrk="0" hangingPunct="0">
              <a:lnSpc>
                <a:spcPct val="100000"/>
              </a:lnSpc>
              <a:spcBef>
                <a:spcPct val="50000"/>
              </a:spcBef>
              <a:spcAft>
                <a:spcPct val="0"/>
              </a:spcAft>
              <a:buClrTx/>
              <a:buSzTx/>
              <a:buFontTx/>
              <a:buNone/>
              <a:tabLst/>
              <a:defRPr/>
            </a:pPr>
            <a:r>
              <a:rPr kumimoji="0" lang="es-ES_tradnl" sz="2000" b="0" i="0" u="sng" strike="noStrike" kern="0" cap="none" spc="0" normalizeH="0" baseline="0" noProof="0" dirty="0">
                <a:ln>
                  <a:noFill/>
                </a:ln>
                <a:effectLst/>
                <a:uLnTx/>
                <a:uFillTx/>
                <a:latin typeface="Arial" panose="020B0604020202020204" pitchFamily="34" charset="0"/>
              </a:rPr>
              <a:t>DEFINICIÓN</a:t>
            </a:r>
          </a:p>
          <a:p>
            <a:pPr marL="0" marR="0" lvl="0" indent="0" algn="just" defTabSz="914400" eaLnBrk="0" fontAlgn="base" latinLnBrk="0" hangingPunct="0">
              <a:lnSpc>
                <a:spcPct val="100000"/>
              </a:lnSpc>
              <a:spcBef>
                <a:spcPct val="50000"/>
              </a:spcBef>
              <a:spcAft>
                <a:spcPct val="0"/>
              </a:spcAft>
              <a:buClrTx/>
              <a:buSzTx/>
              <a:buFontTx/>
              <a:buNone/>
              <a:tabLst/>
              <a:defRPr/>
            </a:pPr>
            <a:r>
              <a:rPr kumimoji="0" lang="es-ES_tradnl" sz="2000" b="1" i="1" u="none" strike="noStrike" kern="0" cap="none" spc="0" normalizeH="0" baseline="0" noProof="0" dirty="0">
                <a:ln>
                  <a:noFill/>
                </a:ln>
                <a:effectLst/>
                <a:uLnTx/>
                <a:uFillTx/>
                <a:latin typeface="Arial" panose="020B0604020202020204" pitchFamily="34" charset="0"/>
              </a:rPr>
              <a:t>Mensaje</a:t>
            </a:r>
            <a:r>
              <a:rPr kumimoji="0" lang="es-ES_tradnl" sz="2000" b="0" i="0" u="none" strike="noStrike" kern="0" cap="none" spc="0" normalizeH="0" baseline="0" noProof="0" dirty="0">
                <a:ln>
                  <a:noFill/>
                </a:ln>
                <a:effectLst/>
                <a:uLnTx/>
                <a:uFillTx/>
                <a:latin typeface="Arial" panose="020B0604020202020204" pitchFamily="34" charset="0"/>
              </a:rPr>
              <a:t>: Es la idea o pensamiento expresado brevemente en lenguaje común o cifrado, preparado en una forma adecuada para ser transmitido por cualquier Sistema de Comunicaciones. </a:t>
            </a:r>
          </a:p>
          <a:p>
            <a:pPr marL="0" marR="0" lvl="0" indent="0" algn="just" defTabSz="914400" eaLnBrk="0" fontAlgn="base" latinLnBrk="0" hangingPunct="0">
              <a:lnSpc>
                <a:spcPct val="100000"/>
              </a:lnSpc>
              <a:spcBef>
                <a:spcPct val="50000"/>
              </a:spcBef>
              <a:spcAft>
                <a:spcPct val="0"/>
              </a:spcAft>
              <a:buClrTx/>
              <a:buSzTx/>
              <a:buFontTx/>
              <a:buNone/>
              <a:tabLst/>
              <a:defRPr/>
            </a:pPr>
            <a:r>
              <a:rPr kumimoji="0" lang="es-ES_tradnl" sz="2000" b="0" i="0" u="none" strike="noStrike" kern="0" cap="none" spc="0" normalizeH="0" baseline="0" noProof="0" dirty="0">
                <a:ln>
                  <a:noFill/>
                </a:ln>
                <a:effectLst/>
                <a:uLnTx/>
                <a:uFillTx/>
                <a:latin typeface="Arial" panose="020B0604020202020204" pitchFamily="34" charset="0"/>
              </a:rPr>
              <a:t>Para efecto de las comunicaciones de combate, nos concentraremos en los mensajes radiotelefónicos.</a:t>
            </a:r>
          </a:p>
        </p:txBody>
      </p:sp>
      <p:pic>
        <p:nvPicPr>
          <p:cNvPr id="10" name="Imagen 9"/>
          <p:cNvPicPr>
            <a:picLocks noChangeAspect="1"/>
          </p:cNvPicPr>
          <p:nvPr/>
        </p:nvPicPr>
        <p:blipFill>
          <a:blip r:embed="rId4"/>
          <a:stretch>
            <a:fillRect/>
          </a:stretch>
        </p:blipFill>
        <p:spPr>
          <a:xfrm>
            <a:off x="6496334" y="1173708"/>
            <a:ext cx="4940490" cy="4940490"/>
          </a:xfrm>
          <a:prstGeom prst="rect">
            <a:avLst/>
          </a:prstGeom>
        </p:spPr>
      </p:pic>
    </p:spTree>
    <p:extLst>
      <p:ext uri="{BB962C8B-B14F-4D97-AF65-F5344CB8AC3E}">
        <p14:creationId xmlns:p14="http://schemas.microsoft.com/office/powerpoint/2010/main" val="10648004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número de diapositiva 1"/>
          <p:cNvSpPr>
            <a:spLocks noGrp="1"/>
          </p:cNvSpPr>
          <p:nvPr>
            <p:ph type="sldNum" sz="quarter" idx="12"/>
          </p:nvPr>
        </p:nvSpPr>
        <p:spPr/>
        <p:txBody>
          <a:bodyPr/>
          <a:lstStyle/>
          <a:p>
            <a:fld id="{03AF2D42-37E6-49E9-8861-0C0DAA45F4A8}" type="slidenum">
              <a:rPr lang="en-US" smtClean="0"/>
              <a:pPr/>
              <a:t>18</a:t>
            </a:fld>
            <a:endParaRPr lang="en-US" dirty="0"/>
          </a:p>
        </p:txBody>
      </p:sp>
      <p:pic>
        <p:nvPicPr>
          <p:cNvPr id="4" name="Imagen 3"/>
          <p:cNvPicPr>
            <a:picLocks noChangeAspect="1"/>
          </p:cNvPicPr>
          <p:nvPr/>
        </p:nvPicPr>
        <p:blipFill>
          <a:blip r:embed="rId3"/>
          <a:stretch>
            <a:fillRect/>
          </a:stretch>
        </p:blipFill>
        <p:spPr>
          <a:xfrm>
            <a:off x="1" y="1"/>
            <a:ext cx="12192000" cy="941695"/>
          </a:xfrm>
          <a:prstGeom prst="rect">
            <a:avLst/>
          </a:prstGeom>
        </p:spPr>
      </p:pic>
      <p:sp>
        <p:nvSpPr>
          <p:cNvPr id="5" name="Rectángulo 4"/>
          <p:cNvSpPr/>
          <p:nvPr/>
        </p:nvSpPr>
        <p:spPr>
          <a:xfrm>
            <a:off x="1" y="959239"/>
            <a:ext cx="7246960" cy="369332"/>
          </a:xfrm>
          <a:prstGeom prst="rect">
            <a:avLst/>
          </a:prstGeom>
        </p:spPr>
        <p:txBody>
          <a:bodyPr wrap="square">
            <a:spAutoFit/>
          </a:bodyPr>
          <a:lstStyle/>
          <a:p>
            <a:pPr marL="285750" indent="-285750">
              <a:buFont typeface="Arial" panose="020B0604020202020204" pitchFamily="34" charset="0"/>
              <a:buChar char="•"/>
            </a:pPr>
            <a:r>
              <a:rPr lang="es-MX" dirty="0"/>
              <a:t>Procedimientos de Comunicaciones;  Transmisión de mensajes</a:t>
            </a:r>
          </a:p>
        </p:txBody>
      </p:sp>
      <p:sp>
        <p:nvSpPr>
          <p:cNvPr id="8" name="Text Box 3"/>
          <p:cNvSpPr txBox="1">
            <a:spLocks noChangeArrowheads="1"/>
          </p:cNvSpPr>
          <p:nvPr/>
        </p:nvSpPr>
        <p:spPr bwMode="auto">
          <a:xfrm>
            <a:off x="423082" y="1487607"/>
            <a:ext cx="11477766" cy="4247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s-ES_tradnl" sz="2000" u="sng" dirty="0"/>
              <a:t>TIPOS DE MENSAJES RADIOTELEFÓNICOS</a:t>
            </a:r>
          </a:p>
          <a:p>
            <a:pPr algn="just">
              <a:spcBef>
                <a:spcPct val="50000"/>
              </a:spcBef>
            </a:pPr>
            <a:r>
              <a:rPr lang="es-ES_tradnl" sz="2000" i="1" dirty="0"/>
              <a:t>Mensaje en lenguaje normal</a:t>
            </a:r>
            <a:r>
              <a:rPr lang="es-ES_tradnl" sz="2000" dirty="0"/>
              <a:t>: Es aquél que está constituido por palabras de uso normal en nuestro idioma.</a:t>
            </a:r>
          </a:p>
          <a:p>
            <a:pPr algn="just">
              <a:spcBef>
                <a:spcPct val="50000"/>
              </a:spcBef>
            </a:pPr>
            <a:endParaRPr lang="es-ES_tradnl" sz="2000" dirty="0"/>
          </a:p>
          <a:p>
            <a:pPr algn="just">
              <a:spcBef>
                <a:spcPct val="50000"/>
              </a:spcBef>
            </a:pPr>
            <a:r>
              <a:rPr lang="es-ES_tradnl" sz="2000" i="1" dirty="0"/>
              <a:t>Mensaje en lenguaje convenido</a:t>
            </a:r>
            <a:r>
              <a:rPr lang="es-ES_tradnl" sz="2000" dirty="0"/>
              <a:t>: Es aquél cuyas palabras en lenguaje han sido cambiadas por grupos de letras, números o combinaciones de letras y números; o bien, palabras a las cuales se les ha asignado un significado especial y para su interpretación se emplea un Código Convenido.</a:t>
            </a:r>
            <a:r>
              <a:rPr lang="es-ES_tradnl" sz="2000" i="1" dirty="0"/>
              <a:t> Ejemplo: el SOLMUN, SOLRANCHO, MEDEVAC, ETC..</a:t>
            </a:r>
          </a:p>
          <a:p>
            <a:pPr algn="just">
              <a:spcBef>
                <a:spcPct val="50000"/>
              </a:spcBef>
            </a:pPr>
            <a:endParaRPr lang="es-ES_tradnl" sz="2000" i="1" dirty="0"/>
          </a:p>
          <a:p>
            <a:pPr algn="just">
              <a:spcBef>
                <a:spcPct val="50000"/>
              </a:spcBef>
            </a:pPr>
            <a:r>
              <a:rPr lang="es-ES_tradnl" sz="2000" i="1" dirty="0"/>
              <a:t>Mensaje cifrado o codificado</a:t>
            </a:r>
            <a:r>
              <a:rPr lang="es-ES_tradnl" sz="2000" dirty="0"/>
              <a:t>: Es aquél en que se expresan solamente códigos. La codificación la realiza el equipo y para su recepción, la estación receptora debe descodificarlos.</a:t>
            </a:r>
          </a:p>
        </p:txBody>
      </p:sp>
    </p:spTree>
    <p:extLst>
      <p:ext uri="{BB962C8B-B14F-4D97-AF65-F5344CB8AC3E}">
        <p14:creationId xmlns:p14="http://schemas.microsoft.com/office/powerpoint/2010/main" val="275678825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número de diapositiva 1"/>
          <p:cNvSpPr>
            <a:spLocks noGrp="1"/>
          </p:cNvSpPr>
          <p:nvPr>
            <p:ph type="sldNum" sz="quarter" idx="12"/>
          </p:nvPr>
        </p:nvSpPr>
        <p:spPr/>
        <p:txBody>
          <a:bodyPr/>
          <a:lstStyle/>
          <a:p>
            <a:fld id="{03AF2D42-37E6-49E9-8861-0C0DAA45F4A8}" type="slidenum">
              <a:rPr lang="en-US" smtClean="0"/>
              <a:pPr/>
              <a:t>19</a:t>
            </a:fld>
            <a:endParaRPr lang="en-US" dirty="0"/>
          </a:p>
        </p:txBody>
      </p:sp>
      <p:pic>
        <p:nvPicPr>
          <p:cNvPr id="4" name="Imagen 3"/>
          <p:cNvPicPr>
            <a:picLocks noChangeAspect="1"/>
          </p:cNvPicPr>
          <p:nvPr/>
        </p:nvPicPr>
        <p:blipFill>
          <a:blip r:embed="rId3"/>
          <a:stretch>
            <a:fillRect/>
          </a:stretch>
        </p:blipFill>
        <p:spPr>
          <a:xfrm>
            <a:off x="1" y="1"/>
            <a:ext cx="12192000" cy="941695"/>
          </a:xfrm>
          <a:prstGeom prst="rect">
            <a:avLst/>
          </a:prstGeom>
        </p:spPr>
      </p:pic>
      <p:sp>
        <p:nvSpPr>
          <p:cNvPr id="5" name="Rectángulo 4"/>
          <p:cNvSpPr/>
          <p:nvPr/>
        </p:nvSpPr>
        <p:spPr>
          <a:xfrm>
            <a:off x="1" y="959239"/>
            <a:ext cx="8761862" cy="369332"/>
          </a:xfrm>
          <a:prstGeom prst="rect">
            <a:avLst/>
          </a:prstGeom>
        </p:spPr>
        <p:txBody>
          <a:bodyPr wrap="square">
            <a:spAutoFit/>
          </a:bodyPr>
          <a:lstStyle/>
          <a:p>
            <a:pPr marL="285750" indent="-285750">
              <a:buFont typeface="Arial" panose="020B0604020202020204" pitchFamily="34" charset="0"/>
              <a:buChar char="•"/>
            </a:pPr>
            <a:r>
              <a:rPr lang="es-MX" dirty="0"/>
              <a:t>Procedimientos de Comunicaciones;  Transmisión de mensajes (partes componentes)</a:t>
            </a:r>
          </a:p>
        </p:txBody>
      </p:sp>
      <p:sp>
        <p:nvSpPr>
          <p:cNvPr id="6" name="Text Box 3"/>
          <p:cNvSpPr txBox="1">
            <a:spLocks noChangeArrowheads="1"/>
          </p:cNvSpPr>
          <p:nvPr/>
        </p:nvSpPr>
        <p:spPr bwMode="auto">
          <a:xfrm>
            <a:off x="1470065" y="1812011"/>
            <a:ext cx="6077147" cy="3785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s-ES_tradnl" sz="2000" i="1" dirty="0"/>
              <a:t>PARTES COMPONENTES DE UN MENSAJE</a:t>
            </a:r>
          </a:p>
          <a:p>
            <a:pPr algn="ctr">
              <a:spcBef>
                <a:spcPct val="50000"/>
              </a:spcBef>
            </a:pPr>
            <a:endParaRPr lang="es-ES_tradnl" sz="2000" i="1" dirty="0"/>
          </a:p>
          <a:p>
            <a:pPr algn="just">
              <a:spcBef>
                <a:spcPct val="50000"/>
              </a:spcBef>
            </a:pPr>
            <a:r>
              <a:rPr lang="es-ES_tradnl" sz="2000" dirty="0"/>
              <a:t>Cada mensaje preparado para transmitirse, ya sea, en lenguaje, lenguaje abreviado o cifrado, debería contar de tres partes:</a:t>
            </a:r>
          </a:p>
          <a:p>
            <a:pPr algn="just">
              <a:spcBef>
                <a:spcPct val="50000"/>
              </a:spcBef>
            </a:pPr>
            <a:endParaRPr lang="es-ES_tradnl" sz="2000" dirty="0"/>
          </a:p>
          <a:p>
            <a:pPr algn="just">
              <a:spcBef>
                <a:spcPct val="50000"/>
              </a:spcBef>
              <a:buFontTx/>
              <a:buChar char="•"/>
            </a:pPr>
            <a:r>
              <a:rPr lang="es-ES_tradnl" sz="2000" dirty="0"/>
              <a:t> Encabezamiento</a:t>
            </a:r>
          </a:p>
          <a:p>
            <a:pPr algn="just">
              <a:spcBef>
                <a:spcPct val="50000"/>
              </a:spcBef>
              <a:buFontTx/>
              <a:buChar char="•"/>
            </a:pPr>
            <a:r>
              <a:rPr lang="es-ES_tradnl" sz="2000" dirty="0"/>
              <a:t> Texto</a:t>
            </a:r>
          </a:p>
          <a:p>
            <a:pPr algn="just">
              <a:spcBef>
                <a:spcPct val="50000"/>
              </a:spcBef>
              <a:buFontTx/>
              <a:buChar char="•"/>
            </a:pPr>
            <a:r>
              <a:rPr lang="es-ES_tradnl" sz="2000" dirty="0"/>
              <a:t> Término</a:t>
            </a:r>
          </a:p>
        </p:txBody>
      </p:sp>
      <p:pic>
        <p:nvPicPr>
          <p:cNvPr id="3" name="Imagen 2"/>
          <p:cNvPicPr>
            <a:picLocks noChangeAspect="1"/>
          </p:cNvPicPr>
          <p:nvPr/>
        </p:nvPicPr>
        <p:blipFill rotWithShape="1">
          <a:blip r:embed="rId4"/>
          <a:srcRect l="16779" t="1824" r="14172" b="3572"/>
          <a:stretch/>
        </p:blipFill>
        <p:spPr>
          <a:xfrm>
            <a:off x="7997588" y="2023698"/>
            <a:ext cx="2797791" cy="3833272"/>
          </a:xfrm>
          <a:prstGeom prst="rect">
            <a:avLst/>
          </a:prstGeom>
          <a:ln>
            <a:noFill/>
          </a:ln>
          <a:effectLst>
            <a:softEdge rad="112500"/>
          </a:effectLst>
        </p:spPr>
      </p:pic>
    </p:spTree>
    <p:extLst>
      <p:ext uri="{BB962C8B-B14F-4D97-AF65-F5344CB8AC3E}">
        <p14:creationId xmlns:p14="http://schemas.microsoft.com/office/powerpoint/2010/main" val="119293260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número de diapositiva 1"/>
          <p:cNvSpPr>
            <a:spLocks noGrp="1"/>
          </p:cNvSpPr>
          <p:nvPr>
            <p:ph type="sldNum" sz="quarter" idx="12"/>
          </p:nvPr>
        </p:nvSpPr>
        <p:spPr/>
        <p:txBody>
          <a:bodyPr/>
          <a:lstStyle/>
          <a:p>
            <a:fld id="{03AF2D42-37E6-49E9-8861-0C0DAA45F4A8}" type="slidenum">
              <a:rPr lang="en-US" smtClean="0"/>
              <a:pPr/>
              <a:t>20</a:t>
            </a:fld>
            <a:endParaRPr lang="en-US" dirty="0"/>
          </a:p>
        </p:txBody>
      </p:sp>
      <p:pic>
        <p:nvPicPr>
          <p:cNvPr id="4" name="Imagen 3"/>
          <p:cNvPicPr>
            <a:picLocks noChangeAspect="1"/>
          </p:cNvPicPr>
          <p:nvPr/>
        </p:nvPicPr>
        <p:blipFill>
          <a:blip r:embed="rId3"/>
          <a:stretch>
            <a:fillRect/>
          </a:stretch>
        </p:blipFill>
        <p:spPr>
          <a:xfrm>
            <a:off x="1" y="1"/>
            <a:ext cx="12192000" cy="941695"/>
          </a:xfrm>
          <a:prstGeom prst="rect">
            <a:avLst/>
          </a:prstGeom>
        </p:spPr>
      </p:pic>
      <p:sp>
        <p:nvSpPr>
          <p:cNvPr id="5" name="Rectángulo 4"/>
          <p:cNvSpPr/>
          <p:nvPr/>
        </p:nvSpPr>
        <p:spPr>
          <a:xfrm>
            <a:off x="1" y="959239"/>
            <a:ext cx="8639032" cy="646331"/>
          </a:xfrm>
          <a:prstGeom prst="rect">
            <a:avLst/>
          </a:prstGeom>
        </p:spPr>
        <p:txBody>
          <a:bodyPr wrap="square">
            <a:spAutoFit/>
          </a:bodyPr>
          <a:lstStyle/>
          <a:p>
            <a:pPr marL="285750" indent="-285750">
              <a:buFont typeface="Arial" panose="020B0604020202020204" pitchFamily="34" charset="0"/>
              <a:buChar char="•"/>
            </a:pPr>
            <a:r>
              <a:rPr lang="es-MX" dirty="0"/>
              <a:t>Procedimientos de Comunicaciones;  Transmisión de mensajes (partes componentes)</a:t>
            </a:r>
          </a:p>
          <a:p>
            <a:pPr marL="285750" indent="-285750">
              <a:buFont typeface="Arial" panose="020B0604020202020204" pitchFamily="34" charset="0"/>
              <a:buChar char="•"/>
            </a:pPr>
            <a:r>
              <a:rPr lang="es-MX" dirty="0"/>
              <a:t> </a:t>
            </a:r>
          </a:p>
        </p:txBody>
      </p:sp>
      <p:sp>
        <p:nvSpPr>
          <p:cNvPr id="6" name="Text Box 3"/>
          <p:cNvSpPr txBox="1">
            <a:spLocks noChangeArrowheads="1"/>
          </p:cNvSpPr>
          <p:nvPr/>
        </p:nvSpPr>
        <p:spPr bwMode="auto">
          <a:xfrm>
            <a:off x="2222587" y="1346114"/>
            <a:ext cx="9396389" cy="862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spcBef>
                <a:spcPct val="50000"/>
              </a:spcBef>
            </a:pPr>
            <a:r>
              <a:rPr lang="es-ES_tradnl" sz="2000" i="1" dirty="0"/>
              <a:t>Encabezamiento</a:t>
            </a:r>
            <a:r>
              <a:rPr lang="es-ES_tradnl" sz="2000" dirty="0"/>
              <a:t>: Es la parte del Mensaje que contiene:</a:t>
            </a:r>
          </a:p>
          <a:p>
            <a:pPr>
              <a:spcBef>
                <a:spcPct val="50000"/>
              </a:spcBef>
            </a:pPr>
            <a:endParaRPr lang="es-ES_tradnl" sz="2000" dirty="0">
              <a:solidFill>
                <a:srgbClr val="000099"/>
              </a:solidFill>
            </a:endParaRPr>
          </a:p>
        </p:txBody>
      </p:sp>
      <p:graphicFrame>
        <p:nvGraphicFramePr>
          <p:cNvPr id="7" name="Table 1"/>
          <p:cNvGraphicFramePr>
            <a:graphicFrameLocks noGrp="1"/>
          </p:cNvGraphicFramePr>
          <p:nvPr>
            <p:extLst>
              <p:ext uri="{D42A27DB-BD31-4B8C-83A1-F6EECF244321}">
                <p14:modId xmlns:p14="http://schemas.microsoft.com/office/powerpoint/2010/main" val="1532324666"/>
              </p:ext>
            </p:extLst>
          </p:nvPr>
        </p:nvGraphicFramePr>
        <p:xfrm>
          <a:off x="1573923" y="1937745"/>
          <a:ext cx="8086726" cy="4011613"/>
        </p:xfrm>
        <a:graphic>
          <a:graphicData uri="http://schemas.openxmlformats.org/drawingml/2006/table">
            <a:tbl>
              <a:tblPr firstRow="1" bandRow="1">
                <a:tableStyleId>{073A0DAA-6AF3-43AB-8588-CEC1D06C72B9}</a:tableStyleId>
              </a:tblPr>
              <a:tblGrid>
                <a:gridCol w="4043363">
                  <a:extLst>
                    <a:ext uri="{9D8B030D-6E8A-4147-A177-3AD203B41FA5}">
                      <a16:colId xmlns:a16="http://schemas.microsoft.com/office/drawing/2014/main" val="20000"/>
                    </a:ext>
                  </a:extLst>
                </a:gridCol>
                <a:gridCol w="4043363">
                  <a:extLst>
                    <a:ext uri="{9D8B030D-6E8A-4147-A177-3AD203B41FA5}">
                      <a16:colId xmlns:a16="http://schemas.microsoft.com/office/drawing/2014/main" val="20001"/>
                    </a:ext>
                  </a:extLst>
                </a:gridCol>
              </a:tblGrid>
              <a:tr h="640133">
                <a:tc>
                  <a:txBody>
                    <a:bodyPr/>
                    <a:lstStyle/>
                    <a:p>
                      <a:r>
                        <a:rPr lang="es-CL" sz="1800" dirty="0"/>
                        <a:t>La llamada</a:t>
                      </a:r>
                    </a:p>
                  </a:txBody>
                  <a:tcPr marL="91448" marR="91448" marT="45724" marB="45724"/>
                </a:tc>
                <a:tc>
                  <a:txBody>
                    <a:bodyPr/>
                    <a:lstStyle/>
                    <a:p>
                      <a:r>
                        <a:rPr lang="es-CL" sz="1800" dirty="0"/>
                        <a:t>(Estación llamada) «DE» (Estación que llama), “MENSAJE” (Espera el «LISTO»)</a:t>
                      </a:r>
                    </a:p>
                  </a:txBody>
                  <a:tcPr marL="91448" marR="91448" marT="45724" marB="45724"/>
                </a:tc>
                <a:extLst>
                  <a:ext uri="{0D108BD9-81ED-4DB2-BD59-A6C34878D82A}">
                    <a16:rowId xmlns:a16="http://schemas.microsoft.com/office/drawing/2014/main" val="10000"/>
                  </a:ext>
                </a:extLst>
              </a:tr>
              <a:tr h="440077">
                <a:tc>
                  <a:txBody>
                    <a:bodyPr/>
                    <a:lstStyle/>
                    <a:p>
                      <a:r>
                        <a:rPr lang="es-CL" sz="1800" dirty="0"/>
                        <a:t>Grupo autentificador (opcional)</a:t>
                      </a:r>
                    </a:p>
                  </a:txBody>
                  <a:tcPr marL="91448" marR="91448" marT="45724" marB="45724"/>
                </a:tc>
                <a:tc>
                  <a:txBody>
                    <a:bodyPr/>
                    <a:lstStyle/>
                    <a:p>
                      <a:r>
                        <a:rPr lang="es-CL" sz="1800" dirty="0"/>
                        <a:t>Prefijo, grupo fecha y hora.</a:t>
                      </a:r>
                    </a:p>
                  </a:txBody>
                  <a:tcPr marL="91448" marR="91448" marT="45724" marB="45724"/>
                </a:tc>
                <a:extLst>
                  <a:ext uri="{0D108BD9-81ED-4DB2-BD59-A6C34878D82A}">
                    <a16:rowId xmlns:a16="http://schemas.microsoft.com/office/drawing/2014/main" val="10001"/>
                  </a:ext>
                </a:extLst>
              </a:tr>
              <a:tr h="640133">
                <a:tc>
                  <a:txBody>
                    <a:bodyPr/>
                    <a:lstStyle/>
                    <a:p>
                      <a:r>
                        <a:rPr lang="es-CL" sz="1800" dirty="0"/>
                        <a:t>Característica del remitente</a:t>
                      </a:r>
                    </a:p>
                  </a:txBody>
                  <a:tcPr marL="91448" marR="91448" marT="45724" marB="45724"/>
                </a:tc>
                <a:tc>
                  <a:txBody>
                    <a:bodyPr/>
                    <a:lstStyle/>
                    <a:p>
                      <a:r>
                        <a:rPr lang="es-CL" sz="1800" dirty="0"/>
                        <a:t>Palabra “DEL”. Identificación del remitente</a:t>
                      </a:r>
                    </a:p>
                  </a:txBody>
                  <a:tcPr marL="91448" marR="91448" marT="45724" marB="45724"/>
                </a:tc>
                <a:extLst>
                  <a:ext uri="{0D108BD9-81ED-4DB2-BD59-A6C34878D82A}">
                    <a16:rowId xmlns:a16="http://schemas.microsoft.com/office/drawing/2014/main" val="10002"/>
                  </a:ext>
                </a:extLst>
              </a:tr>
              <a:tr h="640133">
                <a:tc>
                  <a:txBody>
                    <a:bodyPr/>
                    <a:lstStyle/>
                    <a:p>
                      <a:r>
                        <a:rPr lang="es-CL" sz="1800" dirty="0"/>
                        <a:t>Características del destinatario ejecutivo</a:t>
                      </a:r>
                    </a:p>
                  </a:txBody>
                  <a:tcPr marL="91448" marR="91448" marT="45724" marB="45724"/>
                </a:tc>
                <a:tc>
                  <a:txBody>
                    <a:bodyPr/>
                    <a:lstStyle/>
                    <a:p>
                      <a:r>
                        <a:rPr lang="es-CL" sz="1800" dirty="0"/>
                        <a:t>Palabra “AL”. Identificación del destinatario ejecutivo</a:t>
                      </a:r>
                    </a:p>
                  </a:txBody>
                  <a:tcPr marL="91448" marR="91448" marT="45724" marB="45724"/>
                </a:tc>
                <a:extLst>
                  <a:ext uri="{0D108BD9-81ED-4DB2-BD59-A6C34878D82A}">
                    <a16:rowId xmlns:a16="http://schemas.microsoft.com/office/drawing/2014/main" val="10003"/>
                  </a:ext>
                </a:extLst>
              </a:tr>
              <a:tr h="640133">
                <a:tc>
                  <a:txBody>
                    <a:bodyPr/>
                    <a:lstStyle/>
                    <a:p>
                      <a:r>
                        <a:rPr lang="es-CL" sz="1800" dirty="0"/>
                        <a:t>Característica del destinatario informativo</a:t>
                      </a:r>
                    </a:p>
                  </a:txBody>
                  <a:tcPr marL="91448" marR="91448" marT="45724" marB="45724"/>
                </a:tc>
                <a:tc>
                  <a:txBody>
                    <a:bodyPr/>
                    <a:lstStyle/>
                    <a:p>
                      <a:r>
                        <a:rPr lang="es-CL" sz="1800" dirty="0"/>
                        <a:t>Palabra “INFORMATIVO”. Identificación del destinatario informativo</a:t>
                      </a:r>
                    </a:p>
                  </a:txBody>
                  <a:tcPr marL="91448" marR="91448" marT="45724" marB="45724"/>
                </a:tc>
                <a:extLst>
                  <a:ext uri="{0D108BD9-81ED-4DB2-BD59-A6C34878D82A}">
                    <a16:rowId xmlns:a16="http://schemas.microsoft.com/office/drawing/2014/main" val="10004"/>
                  </a:ext>
                </a:extLst>
              </a:tr>
              <a:tr h="640133">
                <a:tc>
                  <a:txBody>
                    <a:bodyPr/>
                    <a:lstStyle/>
                    <a:p>
                      <a:r>
                        <a:rPr lang="es-CL" sz="1800" dirty="0"/>
                        <a:t>Características del destinatario exceptuado</a:t>
                      </a:r>
                    </a:p>
                  </a:txBody>
                  <a:tcPr marL="91448" marR="91448" marT="45724" marB="45724"/>
                </a:tc>
                <a:tc>
                  <a:txBody>
                    <a:bodyPr/>
                    <a:lstStyle/>
                    <a:p>
                      <a:r>
                        <a:rPr lang="es-CL" sz="1800" dirty="0"/>
                        <a:t>Palabra “EXCEPTO”. Designación del destinatario exceptuado</a:t>
                      </a:r>
                    </a:p>
                  </a:txBody>
                  <a:tcPr marL="91448" marR="91448" marT="45724" marB="45724"/>
                </a:tc>
                <a:extLst>
                  <a:ext uri="{0D108BD9-81ED-4DB2-BD59-A6C34878D82A}">
                    <a16:rowId xmlns:a16="http://schemas.microsoft.com/office/drawing/2014/main" val="10005"/>
                  </a:ext>
                </a:extLst>
              </a:tr>
              <a:tr h="370871">
                <a:tc>
                  <a:txBody>
                    <a:bodyPr/>
                    <a:lstStyle/>
                    <a:p>
                      <a:r>
                        <a:rPr lang="es-CL" sz="1800" dirty="0"/>
                        <a:t>Término del Encabezamiento</a:t>
                      </a:r>
                    </a:p>
                  </a:txBody>
                  <a:tcPr marL="91448" marR="91448" marT="45724" marB="45724"/>
                </a:tc>
                <a:tc>
                  <a:txBody>
                    <a:bodyPr/>
                    <a:lstStyle/>
                    <a:p>
                      <a:r>
                        <a:rPr lang="es-CL" sz="1800" dirty="0"/>
                        <a:t>«DOBLE GUIÓN»</a:t>
                      </a:r>
                    </a:p>
                  </a:txBody>
                  <a:tcPr marL="91448" marR="91448" marT="45724" marB="45724"/>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11348678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824C97-8579-FA20-DE44-32657845C3A1}"/>
            </a:ext>
          </a:extLst>
        </p:cNvPr>
        <p:cNvGrpSpPr/>
        <p:nvPr/>
      </p:nvGrpSpPr>
      <p:grpSpPr>
        <a:xfrm>
          <a:off x="0" y="0"/>
          <a:ext cx="0" cy="0"/>
          <a:chOff x="0" y="0"/>
          <a:chExt cx="0" cy="0"/>
        </a:xfrm>
      </p:grpSpPr>
      <p:sp>
        <p:nvSpPr>
          <p:cNvPr id="2" name="Marcador de número de diapositiva 1">
            <a:extLst>
              <a:ext uri="{FF2B5EF4-FFF2-40B4-BE49-F238E27FC236}">
                <a16:creationId xmlns:a16="http://schemas.microsoft.com/office/drawing/2014/main" id="{06E44E7C-F6D0-F05C-CD33-C7E6D030A367}"/>
              </a:ext>
            </a:extLst>
          </p:cNvPr>
          <p:cNvSpPr>
            <a:spLocks noGrp="1"/>
          </p:cNvSpPr>
          <p:nvPr>
            <p:ph type="sldNum" sz="quarter" idx="12"/>
          </p:nvPr>
        </p:nvSpPr>
        <p:spPr/>
        <p:txBody>
          <a:bodyPr/>
          <a:lstStyle/>
          <a:p>
            <a:fld id="{03AF2D42-37E6-49E9-8861-0C0DAA45F4A8}" type="slidenum">
              <a:rPr lang="en-US" smtClean="0"/>
              <a:pPr/>
              <a:t>21</a:t>
            </a:fld>
            <a:endParaRPr lang="en-US" dirty="0"/>
          </a:p>
        </p:txBody>
      </p:sp>
      <p:pic>
        <p:nvPicPr>
          <p:cNvPr id="4" name="Imagen 3">
            <a:extLst>
              <a:ext uri="{FF2B5EF4-FFF2-40B4-BE49-F238E27FC236}">
                <a16:creationId xmlns:a16="http://schemas.microsoft.com/office/drawing/2014/main" id="{90469C24-EBBF-BC13-F85F-7AFAC1CE0F44}"/>
              </a:ext>
            </a:extLst>
          </p:cNvPr>
          <p:cNvPicPr>
            <a:picLocks noChangeAspect="1"/>
          </p:cNvPicPr>
          <p:nvPr/>
        </p:nvPicPr>
        <p:blipFill>
          <a:blip r:embed="rId3"/>
          <a:stretch>
            <a:fillRect/>
          </a:stretch>
        </p:blipFill>
        <p:spPr>
          <a:xfrm>
            <a:off x="1" y="1"/>
            <a:ext cx="12192000" cy="941695"/>
          </a:xfrm>
          <a:prstGeom prst="rect">
            <a:avLst/>
          </a:prstGeom>
        </p:spPr>
      </p:pic>
      <p:sp>
        <p:nvSpPr>
          <p:cNvPr id="5" name="Rectángulo 4">
            <a:extLst>
              <a:ext uri="{FF2B5EF4-FFF2-40B4-BE49-F238E27FC236}">
                <a16:creationId xmlns:a16="http://schemas.microsoft.com/office/drawing/2014/main" id="{974D7832-9624-FAD0-8C98-C73FB5B93B15}"/>
              </a:ext>
            </a:extLst>
          </p:cNvPr>
          <p:cNvSpPr/>
          <p:nvPr/>
        </p:nvSpPr>
        <p:spPr>
          <a:xfrm>
            <a:off x="1" y="959239"/>
            <a:ext cx="8639032" cy="369332"/>
          </a:xfrm>
          <a:prstGeom prst="rect">
            <a:avLst/>
          </a:prstGeom>
        </p:spPr>
        <p:txBody>
          <a:bodyPr wrap="square">
            <a:spAutoFit/>
          </a:bodyPr>
          <a:lstStyle/>
          <a:p>
            <a:pPr marL="285750" indent="-285750">
              <a:buFont typeface="Arial" panose="020B0604020202020204" pitchFamily="34" charset="0"/>
              <a:buChar char="•"/>
            </a:pPr>
            <a:r>
              <a:rPr lang="es-MX" dirty="0"/>
              <a:t>Procedimientos de Comunicaciones;  Transmisión de mensajes (partes componentes)</a:t>
            </a:r>
          </a:p>
        </p:txBody>
      </p:sp>
      <p:sp>
        <p:nvSpPr>
          <p:cNvPr id="6" name="Text Box 3">
            <a:extLst>
              <a:ext uri="{FF2B5EF4-FFF2-40B4-BE49-F238E27FC236}">
                <a16:creationId xmlns:a16="http://schemas.microsoft.com/office/drawing/2014/main" id="{5ECDA2F1-498F-EA4D-A93D-843AB71DF19D}"/>
              </a:ext>
            </a:extLst>
          </p:cNvPr>
          <p:cNvSpPr txBox="1">
            <a:spLocks noChangeArrowheads="1"/>
          </p:cNvSpPr>
          <p:nvPr/>
        </p:nvSpPr>
        <p:spPr bwMode="auto">
          <a:xfrm>
            <a:off x="0" y="1232754"/>
            <a:ext cx="939638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spcBef>
                <a:spcPct val="50000"/>
              </a:spcBef>
            </a:pPr>
            <a:r>
              <a:rPr lang="es-ES_tradnl" sz="2000" i="1" dirty="0"/>
              <a:t>Encabezamiento</a:t>
            </a:r>
            <a:r>
              <a:rPr lang="es-ES_tradnl" sz="2000" dirty="0"/>
              <a:t>:</a:t>
            </a:r>
            <a:endParaRPr lang="es-ES_tradnl" sz="2000" dirty="0">
              <a:solidFill>
                <a:srgbClr val="000099"/>
              </a:solidFill>
            </a:endParaRPr>
          </a:p>
        </p:txBody>
      </p:sp>
      <p:pic>
        <p:nvPicPr>
          <p:cNvPr id="8" name="Imagen 7">
            <a:extLst>
              <a:ext uri="{FF2B5EF4-FFF2-40B4-BE49-F238E27FC236}">
                <a16:creationId xmlns:a16="http://schemas.microsoft.com/office/drawing/2014/main" id="{506B29B7-FA9B-29DC-44FC-A686E77ADC59}"/>
              </a:ext>
            </a:extLst>
          </p:cNvPr>
          <p:cNvPicPr>
            <a:picLocks noChangeAspect="1"/>
          </p:cNvPicPr>
          <p:nvPr/>
        </p:nvPicPr>
        <p:blipFill>
          <a:blip r:embed="rId4"/>
          <a:srcRect b="8248"/>
          <a:stretch>
            <a:fillRect/>
          </a:stretch>
        </p:blipFill>
        <p:spPr>
          <a:xfrm>
            <a:off x="2890390" y="1432809"/>
            <a:ext cx="6411220" cy="4754856"/>
          </a:xfrm>
          <a:prstGeom prst="rect">
            <a:avLst/>
          </a:prstGeom>
        </p:spPr>
      </p:pic>
      <p:sp>
        <p:nvSpPr>
          <p:cNvPr id="10" name="Rectángulo 9">
            <a:extLst>
              <a:ext uri="{FF2B5EF4-FFF2-40B4-BE49-F238E27FC236}">
                <a16:creationId xmlns:a16="http://schemas.microsoft.com/office/drawing/2014/main" id="{BC78782E-D72C-ED0F-0615-FBA6A55C1D7B}"/>
              </a:ext>
            </a:extLst>
          </p:cNvPr>
          <p:cNvSpPr/>
          <p:nvPr/>
        </p:nvSpPr>
        <p:spPr>
          <a:xfrm>
            <a:off x="2971800" y="2275609"/>
            <a:ext cx="5667233" cy="1350818"/>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236944749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número de diapositiva 1"/>
          <p:cNvSpPr>
            <a:spLocks noGrp="1"/>
          </p:cNvSpPr>
          <p:nvPr>
            <p:ph type="sldNum" sz="quarter" idx="12"/>
          </p:nvPr>
        </p:nvSpPr>
        <p:spPr/>
        <p:txBody>
          <a:bodyPr/>
          <a:lstStyle/>
          <a:p>
            <a:fld id="{03AF2D42-37E6-49E9-8861-0C0DAA45F4A8}" type="slidenum">
              <a:rPr lang="en-US" smtClean="0"/>
              <a:pPr/>
              <a:t>22</a:t>
            </a:fld>
            <a:endParaRPr lang="en-US" dirty="0"/>
          </a:p>
        </p:txBody>
      </p:sp>
      <p:pic>
        <p:nvPicPr>
          <p:cNvPr id="4" name="Imagen 3"/>
          <p:cNvPicPr>
            <a:picLocks noChangeAspect="1"/>
          </p:cNvPicPr>
          <p:nvPr/>
        </p:nvPicPr>
        <p:blipFill>
          <a:blip r:embed="rId3"/>
          <a:stretch>
            <a:fillRect/>
          </a:stretch>
        </p:blipFill>
        <p:spPr>
          <a:xfrm>
            <a:off x="1" y="1"/>
            <a:ext cx="12192000" cy="941695"/>
          </a:xfrm>
          <a:prstGeom prst="rect">
            <a:avLst/>
          </a:prstGeom>
        </p:spPr>
      </p:pic>
      <p:sp>
        <p:nvSpPr>
          <p:cNvPr id="5" name="Rectángulo 4"/>
          <p:cNvSpPr/>
          <p:nvPr/>
        </p:nvSpPr>
        <p:spPr>
          <a:xfrm>
            <a:off x="0" y="959239"/>
            <a:ext cx="9116703" cy="646331"/>
          </a:xfrm>
          <a:prstGeom prst="rect">
            <a:avLst/>
          </a:prstGeom>
        </p:spPr>
        <p:txBody>
          <a:bodyPr wrap="square">
            <a:spAutoFit/>
          </a:bodyPr>
          <a:lstStyle/>
          <a:p>
            <a:pPr marL="285750" indent="-285750">
              <a:buFont typeface="Arial" panose="020B0604020202020204" pitchFamily="34" charset="0"/>
              <a:buChar char="•"/>
            </a:pPr>
            <a:r>
              <a:rPr lang="es-MX" dirty="0"/>
              <a:t>Procedimientos de Comunicaciones;  Transmisión de mensajes (partes componentes)</a:t>
            </a:r>
          </a:p>
          <a:p>
            <a:pPr marL="285750" indent="-285750">
              <a:buFont typeface="Arial" panose="020B0604020202020204" pitchFamily="34" charset="0"/>
              <a:buChar char="•"/>
            </a:pPr>
            <a:endParaRPr lang="es-MX" dirty="0"/>
          </a:p>
        </p:txBody>
      </p:sp>
      <p:sp>
        <p:nvSpPr>
          <p:cNvPr id="8" name="Text Box 4"/>
          <p:cNvSpPr txBox="1">
            <a:spLocks noChangeArrowheads="1"/>
          </p:cNvSpPr>
          <p:nvPr/>
        </p:nvSpPr>
        <p:spPr bwMode="auto">
          <a:xfrm>
            <a:off x="709684" y="1546935"/>
            <a:ext cx="10522424" cy="46243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285750" eaLnBrk="0" hangingPunct="0">
              <a:defRPr>
                <a:solidFill>
                  <a:schemeClr val="tx1"/>
                </a:solidFill>
                <a:latin typeface="Arial" panose="020B0604020202020204" pitchFamily="34" charset="0"/>
              </a:defRPr>
            </a:lvl1pPr>
            <a:lvl2pPr marL="742950" indent="-285750" defTabSz="285750" eaLnBrk="0" hangingPunct="0">
              <a:defRPr>
                <a:solidFill>
                  <a:schemeClr val="tx1"/>
                </a:solidFill>
                <a:latin typeface="Arial" panose="020B0604020202020204" pitchFamily="34" charset="0"/>
              </a:defRPr>
            </a:lvl2pPr>
            <a:lvl3pPr marL="1143000" indent="-228600" defTabSz="285750" eaLnBrk="0" hangingPunct="0">
              <a:defRPr>
                <a:solidFill>
                  <a:schemeClr val="tx1"/>
                </a:solidFill>
                <a:latin typeface="Arial" panose="020B0604020202020204" pitchFamily="34" charset="0"/>
              </a:defRPr>
            </a:lvl3pPr>
            <a:lvl4pPr marL="1600200" indent="-228600" defTabSz="285750" eaLnBrk="0" hangingPunct="0">
              <a:defRPr>
                <a:solidFill>
                  <a:schemeClr val="tx1"/>
                </a:solidFill>
                <a:latin typeface="Arial" panose="020B0604020202020204" pitchFamily="34" charset="0"/>
              </a:defRPr>
            </a:lvl4pPr>
            <a:lvl5pPr marL="2057400" indent="-228600" defTabSz="285750" eaLnBrk="0" hangingPunct="0">
              <a:defRPr>
                <a:solidFill>
                  <a:schemeClr val="tx1"/>
                </a:solidFill>
                <a:latin typeface="Arial" panose="020B0604020202020204" pitchFamily="34" charset="0"/>
              </a:defRPr>
            </a:lvl5pPr>
            <a:lvl6pPr marL="2514600" indent="-228600" defTabSz="285750" eaLnBrk="0" fontAlgn="base" hangingPunct="0">
              <a:spcBef>
                <a:spcPct val="0"/>
              </a:spcBef>
              <a:spcAft>
                <a:spcPct val="0"/>
              </a:spcAft>
              <a:defRPr>
                <a:solidFill>
                  <a:schemeClr val="tx1"/>
                </a:solidFill>
                <a:latin typeface="Arial" panose="020B0604020202020204" pitchFamily="34" charset="0"/>
              </a:defRPr>
            </a:lvl6pPr>
            <a:lvl7pPr marL="2971800" indent="-228600" defTabSz="285750" eaLnBrk="0" fontAlgn="base" hangingPunct="0">
              <a:spcBef>
                <a:spcPct val="0"/>
              </a:spcBef>
              <a:spcAft>
                <a:spcPct val="0"/>
              </a:spcAft>
              <a:defRPr>
                <a:solidFill>
                  <a:schemeClr val="tx1"/>
                </a:solidFill>
                <a:latin typeface="Arial" panose="020B0604020202020204" pitchFamily="34" charset="0"/>
              </a:defRPr>
            </a:lvl7pPr>
            <a:lvl8pPr marL="3429000" indent="-228600" defTabSz="285750" eaLnBrk="0" fontAlgn="base" hangingPunct="0">
              <a:spcBef>
                <a:spcPct val="0"/>
              </a:spcBef>
              <a:spcAft>
                <a:spcPct val="0"/>
              </a:spcAft>
              <a:defRPr>
                <a:solidFill>
                  <a:schemeClr val="tx1"/>
                </a:solidFill>
                <a:latin typeface="Arial" panose="020B0604020202020204" pitchFamily="34" charset="0"/>
              </a:defRPr>
            </a:lvl8pPr>
            <a:lvl9pPr marL="3886200" indent="-228600" defTabSz="285750" eaLnBrk="0" fontAlgn="base" hangingPunct="0">
              <a:spcBef>
                <a:spcPct val="0"/>
              </a:spcBef>
              <a:spcAft>
                <a:spcPct val="0"/>
              </a:spcAft>
              <a:defRPr>
                <a:solidFill>
                  <a:schemeClr val="tx1"/>
                </a:solidFill>
                <a:latin typeface="Arial" panose="020B0604020202020204" pitchFamily="34" charset="0"/>
              </a:defRPr>
            </a:lvl9pPr>
          </a:lstStyle>
          <a:p>
            <a:pPr algn="just">
              <a:spcBef>
                <a:spcPct val="50000"/>
              </a:spcBef>
            </a:pPr>
            <a:r>
              <a:rPr lang="es-ES_tradnl" sz="1900" b="1" i="1" dirty="0"/>
              <a:t>Texto</a:t>
            </a:r>
            <a:r>
              <a:rPr lang="es-ES_tradnl" sz="1900" b="1" dirty="0"/>
              <a:t>:</a:t>
            </a:r>
            <a:r>
              <a:rPr lang="es-ES_tradnl" sz="1900" dirty="0"/>
              <a:t> </a:t>
            </a:r>
          </a:p>
          <a:p>
            <a:pPr algn="just">
              <a:spcBef>
                <a:spcPct val="50000"/>
              </a:spcBef>
            </a:pPr>
            <a:r>
              <a:rPr lang="es-ES_tradnl" sz="1900" dirty="0"/>
              <a:t>Parte del Mensaje que contiene, la idea o pensamiento que desea ser transmitido por el remitente.</a:t>
            </a:r>
          </a:p>
          <a:p>
            <a:pPr algn="just">
              <a:spcBef>
                <a:spcPct val="50000"/>
              </a:spcBef>
            </a:pPr>
            <a:r>
              <a:rPr lang="es-ES_tradnl" sz="1900" dirty="0"/>
              <a:t>«DOBLE GUIÓN»</a:t>
            </a:r>
          </a:p>
          <a:p>
            <a:pPr algn="just">
              <a:spcBef>
                <a:spcPct val="50000"/>
              </a:spcBef>
            </a:pPr>
            <a:r>
              <a:rPr lang="es-ES_tradnl" sz="1900" dirty="0"/>
              <a:t>(TEXTO)</a:t>
            </a:r>
          </a:p>
          <a:p>
            <a:pPr algn="just">
              <a:spcBef>
                <a:spcPct val="50000"/>
              </a:spcBef>
            </a:pPr>
            <a:r>
              <a:rPr lang="es-ES_tradnl" sz="1900" dirty="0"/>
              <a:t>«DOBLE GUIÓN»</a:t>
            </a:r>
          </a:p>
          <a:p>
            <a:pPr algn="just">
              <a:spcBef>
                <a:spcPct val="50000"/>
              </a:spcBef>
            </a:pPr>
            <a:endParaRPr lang="es-ES_tradnl" sz="1900" i="1" dirty="0"/>
          </a:p>
          <a:p>
            <a:pPr algn="just">
              <a:spcBef>
                <a:spcPct val="50000"/>
              </a:spcBef>
            </a:pPr>
            <a:endParaRPr lang="es-ES_tradnl" sz="1900" i="1" dirty="0"/>
          </a:p>
          <a:p>
            <a:pPr algn="just">
              <a:spcBef>
                <a:spcPct val="50000"/>
              </a:spcBef>
            </a:pPr>
            <a:r>
              <a:rPr lang="es-ES_tradnl" sz="1900" b="1" i="1" dirty="0"/>
              <a:t>Término: </a:t>
            </a:r>
          </a:p>
          <a:p>
            <a:pPr algn="just">
              <a:spcBef>
                <a:spcPct val="50000"/>
              </a:spcBef>
            </a:pPr>
            <a:r>
              <a:rPr lang="es-ES_tradnl" sz="1900" dirty="0"/>
              <a:t>Se indica alguna instrucción especial (Si la hay…)</a:t>
            </a:r>
          </a:p>
          <a:p>
            <a:pPr algn="just">
              <a:spcBef>
                <a:spcPct val="50000"/>
              </a:spcBef>
            </a:pPr>
            <a:r>
              <a:rPr lang="es-ES_tradnl" sz="1900" dirty="0"/>
              <a:t>Se indica el traspaso o término del enlace: «CAMBIO» o «TERMINADO»</a:t>
            </a:r>
            <a:r>
              <a:rPr lang="es-ES_tradnl" sz="1600" dirty="0">
                <a:solidFill>
                  <a:srgbClr val="000099"/>
                </a:solidFill>
              </a:rPr>
              <a:t>								</a:t>
            </a:r>
            <a:endParaRPr lang="es-ES_tradnl" sz="2000" dirty="0">
              <a:solidFill>
                <a:srgbClr val="000099"/>
              </a:solidFill>
            </a:endParaRPr>
          </a:p>
        </p:txBody>
      </p:sp>
    </p:spTree>
    <p:extLst>
      <p:ext uri="{BB962C8B-B14F-4D97-AF65-F5344CB8AC3E}">
        <p14:creationId xmlns:p14="http://schemas.microsoft.com/office/powerpoint/2010/main" val="1135658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5DD8E9-80DF-7B95-F661-58A2DA37397D}"/>
            </a:ext>
          </a:extLst>
        </p:cNvPr>
        <p:cNvGrpSpPr/>
        <p:nvPr/>
      </p:nvGrpSpPr>
      <p:grpSpPr>
        <a:xfrm>
          <a:off x="0" y="0"/>
          <a:ext cx="0" cy="0"/>
          <a:chOff x="0" y="0"/>
          <a:chExt cx="0" cy="0"/>
        </a:xfrm>
      </p:grpSpPr>
      <p:sp>
        <p:nvSpPr>
          <p:cNvPr id="2" name="Marcador de número de diapositiva 1">
            <a:extLst>
              <a:ext uri="{FF2B5EF4-FFF2-40B4-BE49-F238E27FC236}">
                <a16:creationId xmlns:a16="http://schemas.microsoft.com/office/drawing/2014/main" id="{9D01C4B2-7766-5D27-89F2-2990D3BEBB9D}"/>
              </a:ext>
            </a:extLst>
          </p:cNvPr>
          <p:cNvSpPr>
            <a:spLocks noGrp="1"/>
          </p:cNvSpPr>
          <p:nvPr>
            <p:ph type="sldNum" sz="quarter" idx="12"/>
          </p:nvPr>
        </p:nvSpPr>
        <p:spPr/>
        <p:txBody>
          <a:bodyPr/>
          <a:lstStyle/>
          <a:p>
            <a:fld id="{03AF2D42-37E6-49E9-8861-0C0DAA45F4A8}" type="slidenum">
              <a:rPr lang="en-US" smtClean="0"/>
              <a:pPr/>
              <a:t>23</a:t>
            </a:fld>
            <a:endParaRPr lang="en-US" dirty="0"/>
          </a:p>
        </p:txBody>
      </p:sp>
      <p:pic>
        <p:nvPicPr>
          <p:cNvPr id="4" name="Imagen 3">
            <a:extLst>
              <a:ext uri="{FF2B5EF4-FFF2-40B4-BE49-F238E27FC236}">
                <a16:creationId xmlns:a16="http://schemas.microsoft.com/office/drawing/2014/main" id="{F5822887-15F1-9D84-D479-3A952479BB85}"/>
              </a:ext>
            </a:extLst>
          </p:cNvPr>
          <p:cNvPicPr>
            <a:picLocks noChangeAspect="1"/>
          </p:cNvPicPr>
          <p:nvPr/>
        </p:nvPicPr>
        <p:blipFill>
          <a:blip r:embed="rId3"/>
          <a:stretch>
            <a:fillRect/>
          </a:stretch>
        </p:blipFill>
        <p:spPr>
          <a:xfrm>
            <a:off x="1" y="1"/>
            <a:ext cx="12192000" cy="941695"/>
          </a:xfrm>
          <a:prstGeom prst="rect">
            <a:avLst/>
          </a:prstGeom>
        </p:spPr>
      </p:pic>
      <p:sp>
        <p:nvSpPr>
          <p:cNvPr id="5" name="Rectángulo 4">
            <a:extLst>
              <a:ext uri="{FF2B5EF4-FFF2-40B4-BE49-F238E27FC236}">
                <a16:creationId xmlns:a16="http://schemas.microsoft.com/office/drawing/2014/main" id="{5C923ECA-7C38-6285-0BDB-D869520788F4}"/>
              </a:ext>
            </a:extLst>
          </p:cNvPr>
          <p:cNvSpPr/>
          <p:nvPr/>
        </p:nvSpPr>
        <p:spPr>
          <a:xfrm>
            <a:off x="0" y="959239"/>
            <a:ext cx="9116703" cy="646331"/>
          </a:xfrm>
          <a:prstGeom prst="rect">
            <a:avLst/>
          </a:prstGeom>
        </p:spPr>
        <p:txBody>
          <a:bodyPr wrap="square">
            <a:spAutoFit/>
          </a:bodyPr>
          <a:lstStyle/>
          <a:p>
            <a:pPr marL="285750" indent="-285750">
              <a:buFont typeface="Arial" panose="020B0604020202020204" pitchFamily="34" charset="0"/>
              <a:buChar char="•"/>
            </a:pPr>
            <a:r>
              <a:rPr lang="es-MX" dirty="0"/>
              <a:t>Procedimientos de Comunicaciones;  Transmisión de mensajes (partes componentes)</a:t>
            </a:r>
          </a:p>
          <a:p>
            <a:pPr marL="285750" indent="-285750">
              <a:buFont typeface="Arial" panose="020B0604020202020204" pitchFamily="34" charset="0"/>
              <a:buChar char="•"/>
            </a:pPr>
            <a:endParaRPr lang="es-MX" dirty="0"/>
          </a:p>
        </p:txBody>
      </p:sp>
      <p:sp>
        <p:nvSpPr>
          <p:cNvPr id="8" name="Text Box 4">
            <a:extLst>
              <a:ext uri="{FF2B5EF4-FFF2-40B4-BE49-F238E27FC236}">
                <a16:creationId xmlns:a16="http://schemas.microsoft.com/office/drawing/2014/main" id="{380D461B-7864-9F3F-58D4-EA9D5CAAEC2E}"/>
              </a:ext>
            </a:extLst>
          </p:cNvPr>
          <p:cNvSpPr txBox="1">
            <a:spLocks noChangeArrowheads="1"/>
          </p:cNvSpPr>
          <p:nvPr/>
        </p:nvSpPr>
        <p:spPr bwMode="auto">
          <a:xfrm>
            <a:off x="325220" y="1282404"/>
            <a:ext cx="10522424" cy="384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285750" eaLnBrk="0" hangingPunct="0">
              <a:defRPr>
                <a:solidFill>
                  <a:schemeClr val="tx1"/>
                </a:solidFill>
                <a:latin typeface="Arial" panose="020B0604020202020204" pitchFamily="34" charset="0"/>
              </a:defRPr>
            </a:lvl1pPr>
            <a:lvl2pPr marL="742950" indent="-285750" defTabSz="285750" eaLnBrk="0" hangingPunct="0">
              <a:defRPr>
                <a:solidFill>
                  <a:schemeClr val="tx1"/>
                </a:solidFill>
                <a:latin typeface="Arial" panose="020B0604020202020204" pitchFamily="34" charset="0"/>
              </a:defRPr>
            </a:lvl2pPr>
            <a:lvl3pPr marL="1143000" indent="-228600" defTabSz="285750" eaLnBrk="0" hangingPunct="0">
              <a:defRPr>
                <a:solidFill>
                  <a:schemeClr val="tx1"/>
                </a:solidFill>
                <a:latin typeface="Arial" panose="020B0604020202020204" pitchFamily="34" charset="0"/>
              </a:defRPr>
            </a:lvl3pPr>
            <a:lvl4pPr marL="1600200" indent="-228600" defTabSz="285750" eaLnBrk="0" hangingPunct="0">
              <a:defRPr>
                <a:solidFill>
                  <a:schemeClr val="tx1"/>
                </a:solidFill>
                <a:latin typeface="Arial" panose="020B0604020202020204" pitchFamily="34" charset="0"/>
              </a:defRPr>
            </a:lvl4pPr>
            <a:lvl5pPr marL="2057400" indent="-228600" defTabSz="285750" eaLnBrk="0" hangingPunct="0">
              <a:defRPr>
                <a:solidFill>
                  <a:schemeClr val="tx1"/>
                </a:solidFill>
                <a:latin typeface="Arial" panose="020B0604020202020204" pitchFamily="34" charset="0"/>
              </a:defRPr>
            </a:lvl5pPr>
            <a:lvl6pPr marL="2514600" indent="-228600" defTabSz="285750" eaLnBrk="0" fontAlgn="base" hangingPunct="0">
              <a:spcBef>
                <a:spcPct val="0"/>
              </a:spcBef>
              <a:spcAft>
                <a:spcPct val="0"/>
              </a:spcAft>
              <a:defRPr>
                <a:solidFill>
                  <a:schemeClr val="tx1"/>
                </a:solidFill>
                <a:latin typeface="Arial" panose="020B0604020202020204" pitchFamily="34" charset="0"/>
              </a:defRPr>
            </a:lvl6pPr>
            <a:lvl7pPr marL="2971800" indent="-228600" defTabSz="285750" eaLnBrk="0" fontAlgn="base" hangingPunct="0">
              <a:spcBef>
                <a:spcPct val="0"/>
              </a:spcBef>
              <a:spcAft>
                <a:spcPct val="0"/>
              </a:spcAft>
              <a:defRPr>
                <a:solidFill>
                  <a:schemeClr val="tx1"/>
                </a:solidFill>
                <a:latin typeface="Arial" panose="020B0604020202020204" pitchFamily="34" charset="0"/>
              </a:defRPr>
            </a:lvl7pPr>
            <a:lvl8pPr marL="3429000" indent="-228600" defTabSz="285750" eaLnBrk="0" fontAlgn="base" hangingPunct="0">
              <a:spcBef>
                <a:spcPct val="0"/>
              </a:spcBef>
              <a:spcAft>
                <a:spcPct val="0"/>
              </a:spcAft>
              <a:defRPr>
                <a:solidFill>
                  <a:schemeClr val="tx1"/>
                </a:solidFill>
                <a:latin typeface="Arial" panose="020B0604020202020204" pitchFamily="34" charset="0"/>
              </a:defRPr>
            </a:lvl8pPr>
            <a:lvl9pPr marL="3886200" indent="-228600" defTabSz="285750" eaLnBrk="0" fontAlgn="base" hangingPunct="0">
              <a:spcBef>
                <a:spcPct val="0"/>
              </a:spcBef>
              <a:spcAft>
                <a:spcPct val="0"/>
              </a:spcAft>
              <a:defRPr>
                <a:solidFill>
                  <a:schemeClr val="tx1"/>
                </a:solidFill>
                <a:latin typeface="Arial" panose="020B0604020202020204" pitchFamily="34" charset="0"/>
              </a:defRPr>
            </a:lvl9pPr>
          </a:lstStyle>
          <a:p>
            <a:pPr algn="just">
              <a:spcBef>
                <a:spcPct val="50000"/>
              </a:spcBef>
            </a:pPr>
            <a:r>
              <a:rPr lang="es-ES_tradnl" sz="1900" b="1" i="1" dirty="0"/>
              <a:t>Texto</a:t>
            </a:r>
            <a:r>
              <a:rPr lang="es-ES_tradnl" sz="1900" b="1" dirty="0"/>
              <a:t>:</a:t>
            </a:r>
            <a:r>
              <a:rPr lang="es-ES_tradnl" sz="1600" dirty="0">
                <a:solidFill>
                  <a:srgbClr val="000099"/>
                </a:solidFill>
              </a:rPr>
              <a:t>							</a:t>
            </a:r>
            <a:endParaRPr lang="es-ES_tradnl" sz="2000" dirty="0">
              <a:solidFill>
                <a:srgbClr val="000099"/>
              </a:solidFill>
            </a:endParaRPr>
          </a:p>
        </p:txBody>
      </p:sp>
      <p:pic>
        <p:nvPicPr>
          <p:cNvPr id="3" name="Imagen 2">
            <a:extLst>
              <a:ext uri="{FF2B5EF4-FFF2-40B4-BE49-F238E27FC236}">
                <a16:creationId xmlns:a16="http://schemas.microsoft.com/office/drawing/2014/main" id="{991A43F5-69C7-A860-AD65-4A8B702861A4}"/>
              </a:ext>
            </a:extLst>
          </p:cNvPr>
          <p:cNvPicPr>
            <a:picLocks noChangeAspect="1"/>
          </p:cNvPicPr>
          <p:nvPr/>
        </p:nvPicPr>
        <p:blipFill>
          <a:blip r:embed="rId4"/>
          <a:srcRect b="8248"/>
          <a:stretch>
            <a:fillRect/>
          </a:stretch>
        </p:blipFill>
        <p:spPr>
          <a:xfrm>
            <a:off x="2890390" y="1432809"/>
            <a:ext cx="6411220" cy="4754856"/>
          </a:xfrm>
          <a:prstGeom prst="rect">
            <a:avLst/>
          </a:prstGeom>
        </p:spPr>
      </p:pic>
      <p:sp>
        <p:nvSpPr>
          <p:cNvPr id="6" name="Rectángulo 5">
            <a:extLst>
              <a:ext uri="{FF2B5EF4-FFF2-40B4-BE49-F238E27FC236}">
                <a16:creationId xmlns:a16="http://schemas.microsoft.com/office/drawing/2014/main" id="{1B8355CA-702E-7732-67B6-C0A6DA0D1CA7}"/>
              </a:ext>
            </a:extLst>
          </p:cNvPr>
          <p:cNvSpPr/>
          <p:nvPr/>
        </p:nvSpPr>
        <p:spPr>
          <a:xfrm>
            <a:off x="2971800" y="3574477"/>
            <a:ext cx="6411220" cy="2324284"/>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21781772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número de diapositiva 1"/>
          <p:cNvSpPr>
            <a:spLocks noGrp="1"/>
          </p:cNvSpPr>
          <p:nvPr>
            <p:ph type="sldNum" sz="quarter" idx="12"/>
          </p:nvPr>
        </p:nvSpPr>
        <p:spPr/>
        <p:txBody>
          <a:bodyPr/>
          <a:lstStyle/>
          <a:p>
            <a:fld id="{03AF2D42-37E6-49E9-8861-0C0DAA45F4A8}" type="slidenum">
              <a:rPr lang="en-US" smtClean="0"/>
              <a:pPr/>
              <a:t>24</a:t>
            </a:fld>
            <a:endParaRPr lang="en-US" dirty="0"/>
          </a:p>
        </p:txBody>
      </p:sp>
      <p:pic>
        <p:nvPicPr>
          <p:cNvPr id="4" name="Imagen 3"/>
          <p:cNvPicPr>
            <a:picLocks noChangeAspect="1"/>
          </p:cNvPicPr>
          <p:nvPr/>
        </p:nvPicPr>
        <p:blipFill>
          <a:blip r:embed="rId3"/>
          <a:stretch>
            <a:fillRect/>
          </a:stretch>
        </p:blipFill>
        <p:spPr>
          <a:xfrm>
            <a:off x="1" y="1"/>
            <a:ext cx="12192000" cy="941695"/>
          </a:xfrm>
          <a:prstGeom prst="rect">
            <a:avLst/>
          </a:prstGeom>
        </p:spPr>
      </p:pic>
      <p:sp>
        <p:nvSpPr>
          <p:cNvPr id="5" name="Rectángulo 4"/>
          <p:cNvSpPr/>
          <p:nvPr/>
        </p:nvSpPr>
        <p:spPr>
          <a:xfrm>
            <a:off x="0" y="959239"/>
            <a:ext cx="9116703" cy="646331"/>
          </a:xfrm>
          <a:prstGeom prst="rect">
            <a:avLst/>
          </a:prstGeom>
        </p:spPr>
        <p:txBody>
          <a:bodyPr wrap="square">
            <a:spAutoFit/>
          </a:bodyPr>
          <a:lstStyle/>
          <a:p>
            <a:pPr marL="285750" indent="-285750">
              <a:buFont typeface="Arial" panose="020B0604020202020204" pitchFamily="34" charset="0"/>
              <a:buChar char="•"/>
            </a:pPr>
            <a:r>
              <a:rPr lang="es-MX" dirty="0"/>
              <a:t>Procedimientos de Comunicaciones;  Transmisión de mensajes (procedimientos de llamada)</a:t>
            </a:r>
          </a:p>
          <a:p>
            <a:pPr marL="285750" indent="-285750">
              <a:buFont typeface="Arial" panose="020B0604020202020204" pitchFamily="34" charset="0"/>
              <a:buChar char="•"/>
            </a:pPr>
            <a:endParaRPr lang="es-MX" dirty="0"/>
          </a:p>
        </p:txBody>
      </p:sp>
      <p:sp>
        <p:nvSpPr>
          <p:cNvPr id="6" name="Text Box 3"/>
          <p:cNvSpPr txBox="1">
            <a:spLocks noChangeArrowheads="1"/>
          </p:cNvSpPr>
          <p:nvPr/>
        </p:nvSpPr>
        <p:spPr bwMode="auto">
          <a:xfrm>
            <a:off x="518615" y="1428974"/>
            <a:ext cx="10918208" cy="48013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spcBef>
                <a:spcPct val="50000"/>
              </a:spcBef>
            </a:pPr>
            <a:r>
              <a:rPr lang="es-ES_tradnl" dirty="0"/>
              <a:t>Explicación del </a:t>
            </a:r>
            <a:r>
              <a:rPr lang="es-ES_tradnl" b="1" dirty="0"/>
              <a:t>GRUPO AUTENTIFICADOR</a:t>
            </a:r>
            <a:r>
              <a:rPr lang="es-ES_tradnl" dirty="0"/>
              <a:t>:</a:t>
            </a:r>
          </a:p>
          <a:p>
            <a:pPr algn="just">
              <a:spcBef>
                <a:spcPct val="50000"/>
              </a:spcBef>
            </a:pPr>
            <a:r>
              <a:rPr lang="es-ES_tradnl" dirty="0"/>
              <a:t>Es el nombre propio de un mensaje. Está conformado por el Prefijo y el grupo fecha hora. Además, podría ir el mes y año, cuando se estime necesario para el correspondiente archivo (como los mensajes oficiales de la Institución):</a:t>
            </a:r>
          </a:p>
          <a:p>
            <a:pPr algn="just">
              <a:spcBef>
                <a:spcPct val="50000"/>
              </a:spcBef>
              <a:buFontTx/>
              <a:buChar char="•"/>
            </a:pPr>
            <a:r>
              <a:rPr lang="es-ES_tradnl" dirty="0"/>
              <a:t> Prefijo: es una letra que indica el tiempo máximo que debe transcurrir entre la recepción del mensaje efectuado por la estación receptora y el conocimiento de la autoridad que representa al Receptor:</a:t>
            </a:r>
          </a:p>
          <a:p>
            <a:pPr lvl="1" algn="just">
              <a:spcBef>
                <a:spcPct val="50000"/>
              </a:spcBef>
              <a:buFontTx/>
              <a:buChar char="•"/>
            </a:pPr>
            <a:r>
              <a:rPr lang="es-ES_tradnl" dirty="0"/>
              <a:t>ZULU		(5 minutos)</a:t>
            </a:r>
          </a:p>
          <a:p>
            <a:pPr lvl="1" algn="just">
              <a:spcBef>
                <a:spcPct val="50000"/>
              </a:spcBef>
              <a:buFontTx/>
              <a:buChar char="•"/>
            </a:pPr>
            <a:r>
              <a:rPr lang="es-ES_tradnl" dirty="0"/>
              <a:t>OSCAR		(1 hora)</a:t>
            </a:r>
          </a:p>
          <a:p>
            <a:pPr lvl="1" algn="just">
              <a:spcBef>
                <a:spcPct val="50000"/>
              </a:spcBef>
              <a:buFontTx/>
              <a:buChar char="•"/>
            </a:pPr>
            <a:r>
              <a:rPr lang="es-ES_tradnl" dirty="0"/>
              <a:t>PRIORIDAD	(4 horas)</a:t>
            </a:r>
          </a:p>
          <a:p>
            <a:pPr lvl="1" algn="just">
              <a:spcBef>
                <a:spcPct val="50000"/>
              </a:spcBef>
              <a:buFontTx/>
              <a:buChar char="•"/>
            </a:pPr>
            <a:r>
              <a:rPr lang="es-ES_tradnl" dirty="0"/>
              <a:t>RUTINA		(24 a 48 horas)</a:t>
            </a:r>
          </a:p>
          <a:p>
            <a:pPr algn="just">
              <a:spcBef>
                <a:spcPct val="50000"/>
              </a:spcBef>
              <a:buFontTx/>
              <a:buChar char="•"/>
            </a:pPr>
            <a:r>
              <a:rPr lang="es-ES_tradnl" dirty="0"/>
              <a:t> Grupo Fecha hora: Son 6 dígitos: 2 para el día, dos para la hora y dos para el minuto en que el mensaje es transmitido.</a:t>
            </a:r>
          </a:p>
          <a:p>
            <a:pPr algn="just">
              <a:spcBef>
                <a:spcPct val="50000"/>
              </a:spcBef>
            </a:pPr>
            <a:r>
              <a:rPr lang="es-ES_tradnl" dirty="0"/>
              <a:t>            </a:t>
            </a:r>
            <a:r>
              <a:rPr lang="es-ES_tradnl" b="1" dirty="0">
                <a:solidFill>
                  <a:srgbClr val="FF0000"/>
                </a:solidFill>
              </a:rPr>
              <a:t>Ejemplo: Z181636 septiembre 2025 (mes y año)</a:t>
            </a:r>
          </a:p>
        </p:txBody>
      </p:sp>
    </p:spTree>
    <p:extLst>
      <p:ext uri="{BB962C8B-B14F-4D97-AF65-F5344CB8AC3E}">
        <p14:creationId xmlns:p14="http://schemas.microsoft.com/office/powerpoint/2010/main" val="314566403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número de diapositiva 1"/>
          <p:cNvSpPr>
            <a:spLocks noGrp="1"/>
          </p:cNvSpPr>
          <p:nvPr>
            <p:ph type="sldNum" sz="quarter" idx="12"/>
          </p:nvPr>
        </p:nvSpPr>
        <p:spPr/>
        <p:txBody>
          <a:bodyPr/>
          <a:lstStyle/>
          <a:p>
            <a:fld id="{03AF2D42-37E6-49E9-8861-0C0DAA45F4A8}" type="slidenum">
              <a:rPr lang="en-US" smtClean="0"/>
              <a:pPr/>
              <a:t>25</a:t>
            </a:fld>
            <a:endParaRPr lang="en-US" dirty="0"/>
          </a:p>
        </p:txBody>
      </p:sp>
      <p:pic>
        <p:nvPicPr>
          <p:cNvPr id="4" name="Imagen 3"/>
          <p:cNvPicPr>
            <a:picLocks noChangeAspect="1"/>
          </p:cNvPicPr>
          <p:nvPr/>
        </p:nvPicPr>
        <p:blipFill>
          <a:blip r:embed="rId3"/>
          <a:stretch>
            <a:fillRect/>
          </a:stretch>
        </p:blipFill>
        <p:spPr>
          <a:xfrm>
            <a:off x="1" y="1"/>
            <a:ext cx="12192000" cy="941695"/>
          </a:xfrm>
          <a:prstGeom prst="rect">
            <a:avLst/>
          </a:prstGeom>
        </p:spPr>
      </p:pic>
      <p:sp>
        <p:nvSpPr>
          <p:cNvPr id="5" name="Rectángulo 4"/>
          <p:cNvSpPr/>
          <p:nvPr/>
        </p:nvSpPr>
        <p:spPr>
          <a:xfrm>
            <a:off x="1" y="1036733"/>
            <a:ext cx="9116703" cy="646331"/>
          </a:xfrm>
          <a:prstGeom prst="rect">
            <a:avLst/>
          </a:prstGeom>
        </p:spPr>
        <p:txBody>
          <a:bodyPr wrap="square">
            <a:spAutoFit/>
          </a:bodyPr>
          <a:lstStyle/>
          <a:p>
            <a:pPr marL="285750" indent="-285750">
              <a:buFont typeface="Arial" panose="020B0604020202020204" pitchFamily="34" charset="0"/>
              <a:buChar char="•"/>
            </a:pPr>
            <a:r>
              <a:rPr lang="es-MX" dirty="0"/>
              <a:t>Procedimientos de Comunicaciones;  Transmisión de mensajes (procedimientos de llamada)</a:t>
            </a:r>
          </a:p>
          <a:p>
            <a:pPr marL="285750" indent="-285750">
              <a:buFont typeface="Arial" panose="020B0604020202020204" pitchFamily="34" charset="0"/>
              <a:buChar char="•"/>
            </a:pPr>
            <a:endParaRPr lang="es-MX" dirty="0"/>
          </a:p>
        </p:txBody>
      </p:sp>
      <p:sp>
        <p:nvSpPr>
          <p:cNvPr id="7" name="Text Box 3"/>
          <p:cNvSpPr txBox="1">
            <a:spLocks noChangeArrowheads="1"/>
          </p:cNvSpPr>
          <p:nvPr/>
        </p:nvSpPr>
        <p:spPr bwMode="auto">
          <a:xfrm>
            <a:off x="650544" y="1673308"/>
            <a:ext cx="10890914" cy="3939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spcBef>
                <a:spcPct val="50000"/>
              </a:spcBef>
            </a:pPr>
            <a:r>
              <a:rPr lang="es-ES_tradnl" sz="2000" dirty="0"/>
              <a:t>RESUMEN:</a:t>
            </a:r>
          </a:p>
          <a:p>
            <a:pPr algn="just">
              <a:spcBef>
                <a:spcPct val="50000"/>
              </a:spcBef>
            </a:pPr>
            <a:endParaRPr lang="es-ES_tradnl" sz="2000" dirty="0"/>
          </a:p>
          <a:p>
            <a:pPr algn="just">
              <a:spcBef>
                <a:spcPct val="50000"/>
              </a:spcBef>
            </a:pPr>
            <a:r>
              <a:rPr lang="es-ES_tradnl" sz="2000" dirty="0"/>
              <a:t>La transmisión de un mensaje se rige de acuerdo al siguiente procedimiento y consta de las partes que a continuación se detallan:</a:t>
            </a:r>
          </a:p>
          <a:p>
            <a:pPr algn="just">
              <a:spcBef>
                <a:spcPct val="50000"/>
              </a:spcBef>
              <a:buFontTx/>
              <a:buChar char="•"/>
            </a:pPr>
            <a:r>
              <a:rPr lang="es-ES_tradnl" sz="2000" dirty="0"/>
              <a:t> Llamada inicial o preliminar: Simple - Colectiva</a:t>
            </a:r>
          </a:p>
          <a:p>
            <a:pPr algn="just">
              <a:spcBef>
                <a:spcPct val="50000"/>
              </a:spcBef>
              <a:buFontTx/>
              <a:buChar char="•"/>
            </a:pPr>
            <a:r>
              <a:rPr lang="es-ES_tradnl" sz="2000" dirty="0"/>
              <a:t> Respuesta o invitación para que se proceda a la transmisión</a:t>
            </a:r>
          </a:p>
          <a:p>
            <a:pPr algn="just">
              <a:spcBef>
                <a:spcPct val="50000"/>
              </a:spcBef>
              <a:buFontTx/>
              <a:buChar char="•"/>
            </a:pPr>
            <a:r>
              <a:rPr lang="es-ES_tradnl" sz="2000" dirty="0"/>
              <a:t> Transmisión del Mensaje</a:t>
            </a:r>
          </a:p>
          <a:p>
            <a:pPr algn="just">
              <a:spcBef>
                <a:spcPct val="50000"/>
              </a:spcBef>
              <a:buFontTx/>
              <a:buChar char="•"/>
            </a:pPr>
            <a:r>
              <a:rPr lang="es-ES_tradnl" sz="2000" dirty="0"/>
              <a:t> Acuse de recibo</a:t>
            </a:r>
          </a:p>
          <a:p>
            <a:pPr algn="just">
              <a:spcBef>
                <a:spcPct val="50000"/>
              </a:spcBef>
              <a:buFontTx/>
              <a:buChar char="•"/>
            </a:pPr>
            <a:r>
              <a:rPr lang="es-ES_tradnl" sz="2000" dirty="0"/>
              <a:t> Término del enlace.</a:t>
            </a:r>
          </a:p>
        </p:txBody>
      </p:sp>
    </p:spTree>
    <p:extLst>
      <p:ext uri="{BB962C8B-B14F-4D97-AF65-F5344CB8AC3E}">
        <p14:creationId xmlns:p14="http://schemas.microsoft.com/office/powerpoint/2010/main" val="133797352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15B1CC-4BE7-60E3-DE6E-748976F37164}"/>
            </a:ext>
          </a:extLst>
        </p:cNvPr>
        <p:cNvGrpSpPr/>
        <p:nvPr/>
      </p:nvGrpSpPr>
      <p:grpSpPr>
        <a:xfrm>
          <a:off x="0" y="0"/>
          <a:ext cx="0" cy="0"/>
          <a:chOff x="0" y="0"/>
          <a:chExt cx="0" cy="0"/>
        </a:xfrm>
      </p:grpSpPr>
      <p:sp>
        <p:nvSpPr>
          <p:cNvPr id="2" name="Marcador de número de diapositiva 1">
            <a:extLst>
              <a:ext uri="{FF2B5EF4-FFF2-40B4-BE49-F238E27FC236}">
                <a16:creationId xmlns:a16="http://schemas.microsoft.com/office/drawing/2014/main" id="{550F2979-E3AB-B88C-88CF-6CEA454F94FC}"/>
              </a:ext>
            </a:extLst>
          </p:cNvPr>
          <p:cNvSpPr>
            <a:spLocks noGrp="1"/>
          </p:cNvSpPr>
          <p:nvPr>
            <p:ph type="sldNum" sz="quarter" idx="12"/>
          </p:nvPr>
        </p:nvSpPr>
        <p:spPr/>
        <p:txBody>
          <a:bodyPr/>
          <a:lstStyle/>
          <a:p>
            <a:fld id="{03AF2D42-37E6-49E9-8861-0C0DAA45F4A8}" type="slidenum">
              <a:rPr lang="en-US" smtClean="0"/>
              <a:pPr/>
              <a:t>26</a:t>
            </a:fld>
            <a:endParaRPr lang="en-US" dirty="0"/>
          </a:p>
        </p:txBody>
      </p:sp>
      <p:pic>
        <p:nvPicPr>
          <p:cNvPr id="4" name="Imagen 3">
            <a:extLst>
              <a:ext uri="{FF2B5EF4-FFF2-40B4-BE49-F238E27FC236}">
                <a16:creationId xmlns:a16="http://schemas.microsoft.com/office/drawing/2014/main" id="{66BB69A2-B290-CE45-4803-04538BCB36A0}"/>
              </a:ext>
            </a:extLst>
          </p:cNvPr>
          <p:cNvPicPr>
            <a:picLocks noChangeAspect="1"/>
          </p:cNvPicPr>
          <p:nvPr/>
        </p:nvPicPr>
        <p:blipFill>
          <a:blip r:embed="rId3"/>
          <a:stretch>
            <a:fillRect/>
          </a:stretch>
        </p:blipFill>
        <p:spPr>
          <a:xfrm>
            <a:off x="1" y="1"/>
            <a:ext cx="12192000" cy="941695"/>
          </a:xfrm>
          <a:prstGeom prst="rect">
            <a:avLst/>
          </a:prstGeom>
        </p:spPr>
      </p:pic>
      <p:sp>
        <p:nvSpPr>
          <p:cNvPr id="7" name="Text Box 3">
            <a:extLst>
              <a:ext uri="{FF2B5EF4-FFF2-40B4-BE49-F238E27FC236}">
                <a16:creationId xmlns:a16="http://schemas.microsoft.com/office/drawing/2014/main" id="{1CF278B3-3754-A7CD-AFBD-AD74144AAA94}"/>
              </a:ext>
            </a:extLst>
          </p:cNvPr>
          <p:cNvSpPr txBox="1">
            <a:spLocks noChangeArrowheads="1"/>
          </p:cNvSpPr>
          <p:nvPr/>
        </p:nvSpPr>
        <p:spPr bwMode="auto">
          <a:xfrm>
            <a:off x="0" y="1272300"/>
            <a:ext cx="303414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spcBef>
                <a:spcPct val="50000"/>
              </a:spcBef>
            </a:pPr>
            <a:r>
              <a:rPr lang="es-ES_tradnl" sz="2000" dirty="0"/>
              <a:t>Procedimiento de prueba de comunicaciones</a:t>
            </a:r>
          </a:p>
        </p:txBody>
      </p:sp>
      <p:graphicFrame>
        <p:nvGraphicFramePr>
          <p:cNvPr id="3" name="Group 3">
            <a:extLst>
              <a:ext uri="{FF2B5EF4-FFF2-40B4-BE49-F238E27FC236}">
                <a16:creationId xmlns:a16="http://schemas.microsoft.com/office/drawing/2014/main" id="{C6A0578D-9C4F-E3FB-B486-9AFA3CD3A429}"/>
              </a:ext>
            </a:extLst>
          </p:cNvPr>
          <p:cNvGraphicFramePr>
            <a:graphicFrameLocks noGrp="1"/>
          </p:cNvGraphicFramePr>
          <p:nvPr>
            <p:extLst>
              <p:ext uri="{D42A27DB-BD31-4B8C-83A1-F6EECF244321}">
                <p14:modId xmlns:p14="http://schemas.microsoft.com/office/powerpoint/2010/main" val="685634134"/>
              </p:ext>
            </p:extLst>
          </p:nvPr>
        </p:nvGraphicFramePr>
        <p:xfrm>
          <a:off x="3034145" y="1043061"/>
          <a:ext cx="9127375" cy="5207976"/>
        </p:xfrm>
        <a:graphic>
          <a:graphicData uri="http://schemas.openxmlformats.org/drawingml/2006/table">
            <a:tbl>
              <a:tblPr/>
              <a:tblGrid>
                <a:gridCol w="3851920">
                  <a:extLst>
                    <a:ext uri="{9D8B030D-6E8A-4147-A177-3AD203B41FA5}">
                      <a16:colId xmlns:a16="http://schemas.microsoft.com/office/drawing/2014/main" val="20000"/>
                    </a:ext>
                  </a:extLst>
                </a:gridCol>
                <a:gridCol w="5275455">
                  <a:extLst>
                    <a:ext uri="{9D8B030D-6E8A-4147-A177-3AD203B41FA5}">
                      <a16:colId xmlns:a16="http://schemas.microsoft.com/office/drawing/2014/main" val="20001"/>
                    </a:ext>
                  </a:extLst>
                </a:gridCol>
              </a:tblGrid>
              <a:tr h="53321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MX" sz="1600" b="1" i="0" u="none" strike="noStrike" cap="none" normalizeH="0" baseline="0" dirty="0">
                          <a:ln>
                            <a:noFill/>
                          </a:ln>
                          <a:solidFill>
                            <a:srgbClr val="000099"/>
                          </a:solidFill>
                          <a:effectLst/>
                          <a:latin typeface="Arial" charset="0"/>
                        </a:rPr>
                        <a:t>PALABRA DE PROCEDIMIENTO</a:t>
                      </a:r>
                      <a:endParaRPr kumimoji="0" lang="es-ES" sz="1600" b="1" i="0" u="none" strike="noStrike" cap="none" normalizeH="0" baseline="0" dirty="0">
                        <a:ln>
                          <a:noFill/>
                        </a:ln>
                        <a:solidFill>
                          <a:srgbClr val="000099"/>
                        </a:solidFill>
                        <a:effectLst/>
                        <a:latin typeface="Arial" charset="0"/>
                      </a:endParaRPr>
                    </a:p>
                  </a:txBody>
                  <a:tcPr marL="91447" marR="91447" marT="45704" marB="45704"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MX" sz="1600" b="1" i="0" u="none" strike="noStrike" cap="none" normalizeH="0" baseline="0">
                          <a:ln>
                            <a:noFill/>
                          </a:ln>
                          <a:solidFill>
                            <a:srgbClr val="000099"/>
                          </a:solidFill>
                          <a:effectLst/>
                          <a:latin typeface="Arial" charset="0"/>
                        </a:rPr>
                        <a:t>SIGNIFICADO</a:t>
                      </a:r>
                      <a:endParaRPr kumimoji="0" lang="es-ES" sz="1600" b="1" i="0" u="none" strike="noStrike" cap="none" normalizeH="0" baseline="0">
                        <a:ln>
                          <a:noFill/>
                        </a:ln>
                        <a:solidFill>
                          <a:srgbClr val="000099"/>
                        </a:solidFill>
                        <a:effectLst/>
                        <a:latin typeface="Arial" charset="0"/>
                      </a:endParaRPr>
                    </a:p>
                  </a:txBody>
                  <a:tcPr marL="91447" marR="91447" marT="45704" marB="45704"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0"/>
                  </a:ext>
                </a:extLst>
              </a:tr>
              <a:tr h="676041">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ES" sz="1600" b="1" i="0" u="none" strike="noStrike" cap="none" normalizeH="0" baseline="0" dirty="0">
                          <a:ln>
                            <a:noFill/>
                          </a:ln>
                          <a:solidFill>
                            <a:srgbClr val="000099"/>
                          </a:solidFill>
                          <a:effectLst/>
                          <a:latin typeface="Arial" charset="0"/>
                        </a:rPr>
                        <a:t>PRUEBA DE COMUNICACIONES</a:t>
                      </a:r>
                    </a:p>
                  </a:txBody>
                  <a:tcPr marL="91447" marR="91447" marT="45704" marB="45704"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s-MX" sz="1600" b="0" i="0" u="none" strike="noStrike" kern="1200" cap="none" normalizeH="0" baseline="0" dirty="0">
                          <a:ln>
                            <a:noFill/>
                          </a:ln>
                          <a:solidFill>
                            <a:srgbClr val="000099"/>
                          </a:solidFill>
                          <a:effectLst/>
                          <a:latin typeface="Arial" charset="0"/>
                          <a:ea typeface="+mn-ea"/>
                          <a:cs typeface="+mn-cs"/>
                        </a:rPr>
                        <a:t>¿Cuál es la intensidad y claridad de mis señales?</a:t>
                      </a:r>
                    </a:p>
                    <a:p>
                      <a:pPr marL="0" marR="0" lvl="0" indent="0" algn="just" defTabSz="914400" rtl="0" eaLnBrk="1" fontAlgn="base" latinLnBrk="0" hangingPunct="1">
                        <a:lnSpc>
                          <a:spcPct val="100000"/>
                        </a:lnSpc>
                        <a:spcBef>
                          <a:spcPct val="20000"/>
                        </a:spcBef>
                        <a:spcAft>
                          <a:spcPct val="0"/>
                        </a:spcAft>
                        <a:buClrTx/>
                        <a:buSzTx/>
                        <a:buFontTx/>
                        <a:buNone/>
                        <a:tabLst/>
                      </a:pPr>
                      <a:r>
                        <a:rPr kumimoji="0" lang="es-MX" sz="1600" b="0" i="0" u="none" strike="noStrike" kern="1200" cap="none" normalizeH="0" baseline="0" dirty="0">
                          <a:ln>
                            <a:noFill/>
                          </a:ln>
                          <a:solidFill>
                            <a:srgbClr val="000099"/>
                          </a:solidFill>
                          <a:effectLst/>
                          <a:latin typeface="Arial" charset="0"/>
                          <a:ea typeface="+mn-ea"/>
                          <a:cs typeface="+mn-cs"/>
                        </a:rPr>
                        <a:t>¿Cómo me escucha?</a:t>
                      </a:r>
                      <a:endParaRPr kumimoji="0" lang="es-ES" sz="1600" b="0" i="0" u="none" strike="noStrike" kern="1200" cap="none" normalizeH="0" baseline="0" dirty="0">
                        <a:ln>
                          <a:noFill/>
                        </a:ln>
                        <a:solidFill>
                          <a:srgbClr val="000099"/>
                        </a:solidFill>
                        <a:effectLst/>
                        <a:latin typeface="Arial" charset="0"/>
                        <a:ea typeface="+mn-ea"/>
                        <a:cs typeface="+mn-cs"/>
                      </a:endParaRPr>
                    </a:p>
                  </a:txBody>
                  <a:tcPr marL="91447" marR="91447" marT="45704" marB="4570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67762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ES" sz="1600" b="1" i="0" u="none" strike="noStrike" cap="none" normalizeH="0" baseline="0" dirty="0">
                          <a:ln>
                            <a:noFill/>
                          </a:ln>
                          <a:solidFill>
                            <a:srgbClr val="000099"/>
                          </a:solidFill>
                          <a:effectLst/>
                          <a:latin typeface="Arial" charset="0"/>
                        </a:rPr>
                        <a:t>ROMEO</a:t>
                      </a:r>
                    </a:p>
                  </a:txBody>
                  <a:tcPr marL="91447" marR="91447" marT="45704" marB="45704"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s-MX" sz="1600" b="0" i="0" u="none" strike="noStrike" kern="1200" cap="none" normalizeH="0" baseline="0" dirty="0">
                          <a:ln>
                            <a:noFill/>
                          </a:ln>
                          <a:solidFill>
                            <a:srgbClr val="000099"/>
                          </a:solidFill>
                          <a:effectLst/>
                          <a:latin typeface="Arial" charset="0"/>
                          <a:ea typeface="+mn-ea"/>
                          <a:cs typeface="+mn-cs"/>
                        </a:rPr>
                        <a:t>Recibí su última transmisión satisfactoriamente. La omisión sobre la intensidad y claridad significa que la recepción es fuerte y clara.</a:t>
                      </a:r>
                      <a:endParaRPr kumimoji="0" lang="es-ES" sz="1600" b="0" i="0" u="none" strike="noStrike" kern="1200" cap="none" normalizeH="0" baseline="0" dirty="0">
                        <a:ln>
                          <a:noFill/>
                        </a:ln>
                        <a:solidFill>
                          <a:srgbClr val="000099"/>
                        </a:solidFill>
                        <a:effectLst/>
                        <a:latin typeface="Arial" charset="0"/>
                        <a:ea typeface="+mn-ea"/>
                        <a:cs typeface="+mn-cs"/>
                      </a:endParaRPr>
                    </a:p>
                  </a:txBody>
                  <a:tcPr marL="91447" marR="91447" marT="45704" marB="4570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4736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ES" sz="1600" b="1" i="0" u="none" strike="noStrike" cap="none" normalizeH="0" baseline="0" dirty="0">
                          <a:ln>
                            <a:noFill/>
                          </a:ln>
                          <a:solidFill>
                            <a:srgbClr val="000099"/>
                          </a:solidFill>
                          <a:effectLst/>
                          <a:latin typeface="Arial" charset="0"/>
                        </a:rPr>
                        <a:t>NO SE ESCUCHA</a:t>
                      </a:r>
                    </a:p>
                  </a:txBody>
                  <a:tcPr marL="91447" marR="91447" marT="45704" marB="45704"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s-MX" sz="1600" b="0" i="0" u="none" strike="noStrike" kern="1200" cap="none" normalizeH="0" baseline="0" dirty="0">
                          <a:ln>
                            <a:noFill/>
                          </a:ln>
                          <a:solidFill>
                            <a:srgbClr val="000099"/>
                          </a:solidFill>
                          <a:effectLst/>
                          <a:latin typeface="Arial" charset="0"/>
                          <a:ea typeface="+mn-ea"/>
                          <a:cs typeface="+mn-cs"/>
                        </a:rPr>
                        <a:t>Se usa cuando no se recibe respuesta de la estación</a:t>
                      </a:r>
                    </a:p>
                    <a:p>
                      <a:pPr marL="0" marR="0" lvl="0" indent="0" algn="just" defTabSz="914400" rtl="0" eaLnBrk="1" fontAlgn="base" latinLnBrk="0" hangingPunct="1">
                        <a:lnSpc>
                          <a:spcPct val="100000"/>
                        </a:lnSpc>
                        <a:spcBef>
                          <a:spcPct val="20000"/>
                        </a:spcBef>
                        <a:spcAft>
                          <a:spcPct val="0"/>
                        </a:spcAft>
                        <a:buClrTx/>
                        <a:buSzTx/>
                        <a:buFontTx/>
                        <a:buNone/>
                        <a:tabLst/>
                      </a:pPr>
                      <a:r>
                        <a:rPr kumimoji="0" lang="es-MX" sz="1600" b="0" i="0" u="none" strike="noStrike" kern="1200" cap="none" normalizeH="0" baseline="0" dirty="0">
                          <a:ln>
                            <a:noFill/>
                          </a:ln>
                          <a:solidFill>
                            <a:srgbClr val="000099"/>
                          </a:solidFill>
                          <a:effectLst/>
                          <a:latin typeface="Arial" charset="0"/>
                          <a:ea typeface="+mn-ea"/>
                          <a:cs typeface="+mn-cs"/>
                        </a:rPr>
                        <a:t>llamada.</a:t>
                      </a:r>
                      <a:endParaRPr kumimoji="0" lang="es-ES" sz="1600" b="0" i="0" u="none" strike="noStrike" kern="1200" cap="none" normalizeH="0" baseline="0" dirty="0">
                        <a:ln>
                          <a:noFill/>
                        </a:ln>
                        <a:solidFill>
                          <a:srgbClr val="000099"/>
                        </a:solidFill>
                        <a:effectLst/>
                        <a:latin typeface="Arial" charset="0"/>
                        <a:ea typeface="+mn-ea"/>
                        <a:cs typeface="+mn-cs"/>
                      </a:endParaRPr>
                    </a:p>
                  </a:txBody>
                  <a:tcPr marL="91447" marR="91447" marT="45704" marB="4570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60429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ES" sz="1600" b="1" i="0" u="none" strike="noStrike" cap="none" normalizeH="0" baseline="0" dirty="0">
                          <a:ln>
                            <a:noFill/>
                          </a:ln>
                          <a:solidFill>
                            <a:srgbClr val="000099"/>
                          </a:solidFill>
                          <a:effectLst/>
                          <a:latin typeface="Arial" charset="0"/>
                        </a:rPr>
                        <a:t>FUERTE</a:t>
                      </a:r>
                    </a:p>
                  </a:txBody>
                  <a:tcPr marL="91447" marR="91447" marT="45704" marB="45704"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s-MX" sz="1600" b="0" i="0" u="none" strike="noStrike" kern="1200" cap="none" normalizeH="0" baseline="0" dirty="0">
                          <a:ln>
                            <a:noFill/>
                          </a:ln>
                          <a:solidFill>
                            <a:srgbClr val="000099"/>
                          </a:solidFill>
                          <a:effectLst/>
                          <a:latin typeface="Arial" charset="0"/>
                          <a:ea typeface="+mn-ea"/>
                          <a:cs typeface="+mn-cs"/>
                        </a:rPr>
                        <a:t>Su señal es fuerte, la interferencia no afecta a mi</a:t>
                      </a:r>
                    </a:p>
                    <a:p>
                      <a:pPr marL="0" marR="0" lvl="0" indent="0" algn="just" defTabSz="914400" rtl="0" eaLnBrk="1" fontAlgn="base" latinLnBrk="0" hangingPunct="1">
                        <a:lnSpc>
                          <a:spcPct val="100000"/>
                        </a:lnSpc>
                        <a:spcBef>
                          <a:spcPct val="20000"/>
                        </a:spcBef>
                        <a:spcAft>
                          <a:spcPct val="0"/>
                        </a:spcAft>
                        <a:buClrTx/>
                        <a:buSzTx/>
                        <a:buFontTx/>
                        <a:buNone/>
                        <a:tabLst/>
                      </a:pPr>
                      <a:r>
                        <a:rPr kumimoji="0" lang="es-MX" sz="1600" b="0" i="0" u="none" strike="noStrike" kern="1200" cap="none" normalizeH="0" baseline="0" dirty="0">
                          <a:ln>
                            <a:noFill/>
                          </a:ln>
                          <a:solidFill>
                            <a:srgbClr val="000099"/>
                          </a:solidFill>
                          <a:effectLst/>
                          <a:latin typeface="Arial" charset="0"/>
                          <a:ea typeface="+mn-ea"/>
                          <a:cs typeface="+mn-cs"/>
                        </a:rPr>
                        <a:t>recepción.</a:t>
                      </a:r>
                    </a:p>
                  </a:txBody>
                  <a:tcPr marL="91447" marR="91447" marT="45704" marB="4570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32972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ES" sz="1600" b="1" i="0" u="none" strike="noStrike" cap="none" normalizeH="0" baseline="0" dirty="0">
                          <a:ln>
                            <a:noFill/>
                          </a:ln>
                          <a:solidFill>
                            <a:srgbClr val="000099"/>
                          </a:solidFill>
                          <a:effectLst/>
                          <a:latin typeface="Arial" charset="0"/>
                        </a:rPr>
                        <a:t>DÉBIL</a:t>
                      </a:r>
                    </a:p>
                  </a:txBody>
                  <a:tcPr marL="91447" marR="91447" marT="45704" marB="45704"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defRPr/>
                      </a:pPr>
                      <a:r>
                        <a:rPr kumimoji="0" lang="es-MX" sz="1600" b="0" i="0" u="none" strike="noStrike" kern="1200" cap="none" normalizeH="0" baseline="0" dirty="0">
                          <a:ln>
                            <a:noFill/>
                          </a:ln>
                          <a:solidFill>
                            <a:srgbClr val="000099"/>
                          </a:solidFill>
                          <a:effectLst/>
                          <a:latin typeface="Arial" charset="0"/>
                          <a:ea typeface="+mn-ea"/>
                          <a:cs typeface="+mn-cs"/>
                        </a:rPr>
                        <a:t>Solo puedo escucharlo con dificultad.</a:t>
                      </a:r>
                    </a:p>
                  </a:txBody>
                  <a:tcPr marL="91447" marR="91447" marT="45704" marB="4570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33182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ES" sz="1600" b="1" i="0" u="none" strike="noStrike" cap="none" normalizeH="0" baseline="0" dirty="0">
                          <a:ln>
                            <a:noFill/>
                          </a:ln>
                          <a:solidFill>
                            <a:srgbClr val="000099"/>
                          </a:solidFill>
                          <a:effectLst/>
                          <a:latin typeface="Arial" charset="0"/>
                        </a:rPr>
                        <a:t>MUY DÉBIL</a:t>
                      </a:r>
                    </a:p>
                  </a:txBody>
                  <a:tcPr marL="91447" marR="91447" marT="45704" marB="45704"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defRPr/>
                      </a:pPr>
                      <a:r>
                        <a:rPr kumimoji="0" lang="es-MX" sz="1600" b="0" i="0" u="none" strike="noStrike" kern="1200" cap="none" normalizeH="0" baseline="0" dirty="0">
                          <a:ln>
                            <a:noFill/>
                          </a:ln>
                          <a:solidFill>
                            <a:srgbClr val="000099"/>
                          </a:solidFill>
                          <a:effectLst/>
                          <a:latin typeface="Arial" charset="0"/>
                          <a:ea typeface="+mn-ea"/>
                          <a:cs typeface="+mn-cs"/>
                        </a:rPr>
                        <a:t>Solo puedo escucharlo con gran dificultad.</a:t>
                      </a:r>
                      <a:endParaRPr kumimoji="0" lang="es-ES" sz="1600" b="0" i="0" u="none" strike="noStrike" kern="1200" cap="none" normalizeH="0" baseline="0" dirty="0">
                        <a:ln>
                          <a:noFill/>
                        </a:ln>
                        <a:solidFill>
                          <a:srgbClr val="000099"/>
                        </a:solidFill>
                        <a:effectLst/>
                        <a:latin typeface="Arial" charset="0"/>
                        <a:ea typeface="+mn-ea"/>
                        <a:cs typeface="+mn-cs"/>
                      </a:endParaRPr>
                    </a:p>
                  </a:txBody>
                  <a:tcPr marL="91447" marR="91447" marT="45704" marB="4570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446222152"/>
                  </a:ext>
                </a:extLst>
              </a:tr>
              <a:tr h="33182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ES" sz="1600" b="1" i="0" u="none" strike="noStrike" cap="none" normalizeH="0" baseline="0" dirty="0">
                          <a:ln>
                            <a:noFill/>
                          </a:ln>
                          <a:solidFill>
                            <a:srgbClr val="000099"/>
                          </a:solidFill>
                          <a:effectLst/>
                          <a:latin typeface="Arial" charset="0"/>
                        </a:rPr>
                        <a:t>CLARO</a:t>
                      </a:r>
                    </a:p>
                  </a:txBody>
                  <a:tcPr marL="91447" marR="91447" marT="45704" marB="45704"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defRPr/>
                      </a:pPr>
                      <a:r>
                        <a:rPr kumimoji="0" lang="es-ES" sz="1600" b="0" i="0" u="none" strike="noStrike" kern="1200" cap="none" normalizeH="0" baseline="0" dirty="0">
                          <a:ln>
                            <a:noFill/>
                          </a:ln>
                          <a:solidFill>
                            <a:srgbClr val="000099"/>
                          </a:solidFill>
                          <a:effectLst/>
                          <a:latin typeface="Arial" charset="0"/>
                          <a:ea typeface="+mn-ea"/>
                          <a:cs typeface="+mn-cs"/>
                        </a:rPr>
                        <a:t>Excelente calidad.</a:t>
                      </a:r>
                    </a:p>
                  </a:txBody>
                  <a:tcPr marL="91447" marR="91447" marT="45704" marB="4570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885244900"/>
                  </a:ext>
                </a:extLst>
              </a:tr>
              <a:tr h="33182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ES" sz="1600" b="1" i="0" u="none" strike="noStrike" cap="none" normalizeH="0" baseline="0" dirty="0">
                          <a:ln>
                            <a:noFill/>
                          </a:ln>
                          <a:solidFill>
                            <a:srgbClr val="000099"/>
                          </a:solidFill>
                          <a:effectLst/>
                          <a:latin typeface="Arial" charset="0"/>
                        </a:rPr>
                        <a:t>DISTORSIONADO</a:t>
                      </a:r>
                    </a:p>
                  </a:txBody>
                  <a:tcPr marL="91447" marR="91447" marT="45704" marB="45704"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defRPr/>
                      </a:pPr>
                      <a:r>
                        <a:rPr kumimoji="0" lang="es-ES" sz="1600" b="0" i="0" u="none" strike="noStrike" kern="1200" cap="none" normalizeH="0" baseline="0" dirty="0">
                          <a:ln>
                            <a:noFill/>
                          </a:ln>
                          <a:solidFill>
                            <a:srgbClr val="000099"/>
                          </a:solidFill>
                          <a:effectLst/>
                          <a:latin typeface="Arial" charset="0"/>
                          <a:ea typeface="+mn-ea"/>
                          <a:cs typeface="+mn-cs"/>
                        </a:rPr>
                        <a:t>Tengo problemas para escucharlo.</a:t>
                      </a:r>
                    </a:p>
                  </a:txBody>
                  <a:tcPr marL="91447" marR="91447" marT="45704" marB="4570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4110029188"/>
                  </a:ext>
                </a:extLst>
              </a:tr>
              <a:tr h="33182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ES" sz="1600" b="1" i="0" u="none" strike="noStrike" cap="none" normalizeH="0" baseline="0" dirty="0">
                          <a:ln>
                            <a:noFill/>
                          </a:ln>
                          <a:solidFill>
                            <a:srgbClr val="000099"/>
                          </a:solidFill>
                          <a:effectLst/>
                          <a:latin typeface="Arial" charset="0"/>
                        </a:rPr>
                        <a:t>CON INTERFERENCIA</a:t>
                      </a:r>
                    </a:p>
                  </a:txBody>
                  <a:tcPr marL="91447" marR="91447" marT="45704" marB="45704"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defRPr/>
                      </a:pPr>
                      <a:r>
                        <a:rPr kumimoji="0" lang="es-ES" sz="1600" b="0" i="0" u="none" strike="noStrike" kern="1200" cap="none" normalizeH="0" baseline="0" dirty="0">
                          <a:ln>
                            <a:noFill/>
                          </a:ln>
                          <a:solidFill>
                            <a:srgbClr val="000099"/>
                          </a:solidFill>
                          <a:effectLst/>
                          <a:latin typeface="Arial" charset="0"/>
                          <a:ea typeface="+mn-ea"/>
                          <a:cs typeface="+mn-cs"/>
                        </a:rPr>
                        <a:t>Tengo problemas para escucharlo debido a la interferencia.</a:t>
                      </a:r>
                    </a:p>
                  </a:txBody>
                  <a:tcPr marL="91447" marR="91447" marT="45704" marB="4570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986492474"/>
                  </a:ext>
                </a:extLst>
              </a:tr>
            </a:tbl>
          </a:graphicData>
        </a:graphic>
      </p:graphicFrame>
    </p:spTree>
    <p:extLst>
      <p:ext uri="{BB962C8B-B14F-4D97-AF65-F5344CB8AC3E}">
        <p14:creationId xmlns:p14="http://schemas.microsoft.com/office/powerpoint/2010/main" val="304647509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número de diapositiva 1"/>
          <p:cNvSpPr>
            <a:spLocks noGrp="1"/>
          </p:cNvSpPr>
          <p:nvPr>
            <p:ph type="sldNum" sz="quarter" idx="12"/>
          </p:nvPr>
        </p:nvSpPr>
        <p:spPr/>
        <p:txBody>
          <a:bodyPr/>
          <a:lstStyle/>
          <a:p>
            <a:fld id="{03AF2D42-37E6-49E9-8861-0C0DAA45F4A8}" type="slidenum">
              <a:rPr lang="en-US" smtClean="0"/>
              <a:pPr/>
              <a:t>27</a:t>
            </a:fld>
            <a:endParaRPr lang="en-US" dirty="0"/>
          </a:p>
        </p:txBody>
      </p:sp>
      <p:pic>
        <p:nvPicPr>
          <p:cNvPr id="4" name="Imagen 3"/>
          <p:cNvPicPr>
            <a:picLocks noChangeAspect="1"/>
          </p:cNvPicPr>
          <p:nvPr/>
        </p:nvPicPr>
        <p:blipFill>
          <a:blip r:embed="rId3"/>
          <a:stretch>
            <a:fillRect/>
          </a:stretch>
        </p:blipFill>
        <p:spPr>
          <a:xfrm>
            <a:off x="1" y="1"/>
            <a:ext cx="12192000" cy="941695"/>
          </a:xfrm>
          <a:prstGeom prst="rect">
            <a:avLst/>
          </a:prstGeom>
        </p:spPr>
      </p:pic>
      <p:sp>
        <p:nvSpPr>
          <p:cNvPr id="5" name="Rectángulo 4"/>
          <p:cNvSpPr/>
          <p:nvPr/>
        </p:nvSpPr>
        <p:spPr>
          <a:xfrm>
            <a:off x="1" y="941696"/>
            <a:ext cx="9116703" cy="646331"/>
          </a:xfrm>
          <a:prstGeom prst="rect">
            <a:avLst/>
          </a:prstGeom>
        </p:spPr>
        <p:txBody>
          <a:bodyPr wrap="square">
            <a:spAutoFit/>
          </a:bodyPr>
          <a:lstStyle/>
          <a:p>
            <a:pPr marL="285750" indent="-285750">
              <a:buFont typeface="Arial" panose="020B0604020202020204" pitchFamily="34" charset="0"/>
              <a:buChar char="•"/>
            </a:pPr>
            <a:r>
              <a:rPr lang="es-MX" dirty="0"/>
              <a:t>Procedimientos de Comunicaciones;  Transmisión de mensajes (procedimientos de llamada)</a:t>
            </a:r>
          </a:p>
          <a:p>
            <a:pPr marL="285750" indent="-285750">
              <a:buFont typeface="Arial" panose="020B0604020202020204" pitchFamily="34" charset="0"/>
              <a:buChar char="•"/>
            </a:pPr>
            <a:endParaRPr lang="es-MX" dirty="0"/>
          </a:p>
        </p:txBody>
      </p:sp>
      <p:sp>
        <p:nvSpPr>
          <p:cNvPr id="6" name="Text Box 3"/>
          <p:cNvSpPr txBox="1">
            <a:spLocks noChangeArrowheads="1"/>
          </p:cNvSpPr>
          <p:nvPr/>
        </p:nvSpPr>
        <p:spPr bwMode="auto">
          <a:xfrm>
            <a:off x="293522" y="1361618"/>
            <a:ext cx="7512997" cy="494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spcBef>
                <a:spcPct val="50000"/>
              </a:spcBef>
            </a:pPr>
            <a:r>
              <a:rPr lang="es-ES_tradnl" sz="2000" dirty="0"/>
              <a:t>La llamada simple puede ser completa o abreviada:</a:t>
            </a:r>
          </a:p>
          <a:p>
            <a:pPr algn="just">
              <a:spcBef>
                <a:spcPct val="50000"/>
              </a:spcBef>
            </a:pPr>
            <a:r>
              <a:rPr lang="es-ES_tradnl" sz="2000" b="1" dirty="0"/>
              <a:t>LLAMADA COMPLETA</a:t>
            </a:r>
          </a:p>
          <a:p>
            <a:pPr algn="just">
              <a:spcBef>
                <a:spcPct val="50000"/>
              </a:spcBef>
            </a:pPr>
            <a:r>
              <a:rPr lang="es-ES_tradnl" sz="2000" b="1" dirty="0"/>
              <a:t>		</a:t>
            </a:r>
            <a:r>
              <a:rPr lang="es-ES_tradnl" dirty="0"/>
              <a:t>ZORRO....	Característica estación receptora</a:t>
            </a:r>
          </a:p>
          <a:p>
            <a:pPr algn="just">
              <a:spcBef>
                <a:spcPct val="50000"/>
              </a:spcBef>
            </a:pPr>
            <a:r>
              <a:rPr lang="es-ES_tradnl" dirty="0"/>
              <a:t>		DE............	Palabra de procedimiento</a:t>
            </a:r>
          </a:p>
          <a:p>
            <a:pPr algn="just">
              <a:spcBef>
                <a:spcPct val="50000"/>
              </a:spcBef>
            </a:pPr>
            <a:r>
              <a:rPr lang="es-ES_tradnl" dirty="0"/>
              <a:t>		TORO.......	Característica estación transmisora</a:t>
            </a:r>
          </a:p>
          <a:p>
            <a:pPr algn="just">
              <a:spcBef>
                <a:spcPct val="50000"/>
              </a:spcBef>
            </a:pPr>
            <a:r>
              <a:rPr lang="es-ES_tradnl" dirty="0"/>
              <a:t>		CAMBIO...	Invitación a responder</a:t>
            </a:r>
          </a:p>
          <a:p>
            <a:pPr algn="just">
              <a:spcBef>
                <a:spcPct val="50000"/>
              </a:spcBef>
            </a:pPr>
            <a:r>
              <a:rPr lang="es-ES_tradnl" dirty="0"/>
              <a:t>		ZORRO LISTO..	Característica estación receptora</a:t>
            </a:r>
          </a:p>
          <a:p>
            <a:pPr algn="just">
              <a:spcBef>
                <a:spcPct val="50000"/>
              </a:spcBef>
            </a:pPr>
            <a:r>
              <a:rPr lang="es-ES_tradnl" dirty="0"/>
              <a:t>		CAMBIO...	Invitación a responder</a:t>
            </a:r>
          </a:p>
          <a:p>
            <a:pPr algn="just">
              <a:spcBef>
                <a:spcPct val="50000"/>
              </a:spcBef>
            </a:pPr>
            <a:endParaRPr lang="es-ES_tradnl" sz="2000" dirty="0"/>
          </a:p>
          <a:p>
            <a:pPr algn="just">
              <a:spcBef>
                <a:spcPct val="50000"/>
              </a:spcBef>
            </a:pPr>
            <a:r>
              <a:rPr lang="es-ES_tradnl" sz="2000" dirty="0"/>
              <a:t>La característica de la estación receptora puede omitirse cuando la llamada es un intercambio de transmisiones (conversación) y cuando no exista ambigüedad.</a:t>
            </a:r>
          </a:p>
        </p:txBody>
      </p:sp>
      <p:pic>
        <p:nvPicPr>
          <p:cNvPr id="8" name="Imagen 7"/>
          <p:cNvPicPr>
            <a:picLocks noChangeAspect="1"/>
          </p:cNvPicPr>
          <p:nvPr/>
        </p:nvPicPr>
        <p:blipFill>
          <a:blip r:embed="rId4"/>
          <a:stretch>
            <a:fillRect/>
          </a:stretch>
        </p:blipFill>
        <p:spPr>
          <a:xfrm>
            <a:off x="8007838" y="1588027"/>
            <a:ext cx="3882410" cy="388241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68869671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número de diapositiva 1"/>
          <p:cNvSpPr>
            <a:spLocks noGrp="1"/>
          </p:cNvSpPr>
          <p:nvPr>
            <p:ph type="sldNum" sz="quarter" idx="12"/>
          </p:nvPr>
        </p:nvSpPr>
        <p:spPr/>
        <p:txBody>
          <a:bodyPr/>
          <a:lstStyle/>
          <a:p>
            <a:fld id="{03AF2D42-37E6-49E9-8861-0C0DAA45F4A8}" type="slidenum">
              <a:rPr lang="en-US" smtClean="0"/>
              <a:pPr/>
              <a:t>28</a:t>
            </a:fld>
            <a:endParaRPr lang="en-US" dirty="0"/>
          </a:p>
        </p:txBody>
      </p:sp>
      <p:pic>
        <p:nvPicPr>
          <p:cNvPr id="4" name="Imagen 3"/>
          <p:cNvPicPr>
            <a:picLocks noChangeAspect="1"/>
          </p:cNvPicPr>
          <p:nvPr/>
        </p:nvPicPr>
        <p:blipFill>
          <a:blip r:embed="rId3"/>
          <a:stretch>
            <a:fillRect/>
          </a:stretch>
        </p:blipFill>
        <p:spPr>
          <a:xfrm>
            <a:off x="1" y="1"/>
            <a:ext cx="12192000" cy="941695"/>
          </a:xfrm>
          <a:prstGeom prst="rect">
            <a:avLst/>
          </a:prstGeom>
        </p:spPr>
      </p:pic>
      <p:sp>
        <p:nvSpPr>
          <p:cNvPr id="5" name="Rectángulo 4"/>
          <p:cNvSpPr/>
          <p:nvPr/>
        </p:nvSpPr>
        <p:spPr>
          <a:xfrm>
            <a:off x="1" y="941696"/>
            <a:ext cx="9116703" cy="646331"/>
          </a:xfrm>
          <a:prstGeom prst="rect">
            <a:avLst/>
          </a:prstGeom>
        </p:spPr>
        <p:txBody>
          <a:bodyPr wrap="square">
            <a:spAutoFit/>
          </a:bodyPr>
          <a:lstStyle/>
          <a:p>
            <a:pPr marL="285750" indent="-285750">
              <a:buFont typeface="Arial" panose="020B0604020202020204" pitchFamily="34" charset="0"/>
              <a:buChar char="•"/>
            </a:pPr>
            <a:r>
              <a:rPr lang="es-MX" dirty="0"/>
              <a:t>Procedimientos de Comunicaciones;  Transmisión de mensajes (procedimientos de llamada)</a:t>
            </a:r>
          </a:p>
          <a:p>
            <a:pPr marL="285750" indent="-285750">
              <a:buFont typeface="Arial" panose="020B0604020202020204" pitchFamily="34" charset="0"/>
              <a:buChar char="•"/>
            </a:pPr>
            <a:endParaRPr lang="es-MX" dirty="0"/>
          </a:p>
        </p:txBody>
      </p:sp>
      <p:sp>
        <p:nvSpPr>
          <p:cNvPr id="7" name="AutoShape 4" descr="https://lh3.googleusercontent.com/gg-dl/AJfQ9KRQW-AYUbbYed5Oc4CwAbLu-rILGi0n2dwFzAAHqmwDx2wdFhwsHm94fBnKxyZ3yu0-zGO996WfklmpNCIDKPfaU80Z6ByqZ7ftLpsOqkJ8V9UH4EwFX5fEhZQYVpAgZmRt-lSN2C3NBCbFzofSnzzZhpuHuLnhDxKhn9a3fiEOrkuc7A=s1024"/>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L"/>
          </a:p>
        </p:txBody>
      </p:sp>
      <p:sp>
        <p:nvSpPr>
          <p:cNvPr id="9" name="Text Box 3"/>
          <p:cNvSpPr txBox="1">
            <a:spLocks noChangeArrowheads="1"/>
          </p:cNvSpPr>
          <p:nvPr/>
        </p:nvSpPr>
        <p:spPr bwMode="auto">
          <a:xfrm>
            <a:off x="307975" y="1403480"/>
            <a:ext cx="6572771" cy="4555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spcBef>
                <a:spcPct val="50000"/>
              </a:spcBef>
            </a:pPr>
            <a:r>
              <a:rPr lang="es-ES_tradnl" sz="2000" dirty="0"/>
              <a:t>La llamada simple puede ser completa o abreviada:</a:t>
            </a:r>
          </a:p>
          <a:p>
            <a:pPr algn="just">
              <a:spcBef>
                <a:spcPct val="50000"/>
              </a:spcBef>
            </a:pPr>
            <a:endParaRPr lang="es-ES_tradnl" sz="2000" dirty="0"/>
          </a:p>
          <a:p>
            <a:pPr algn="just">
              <a:spcBef>
                <a:spcPct val="50000"/>
              </a:spcBef>
            </a:pPr>
            <a:r>
              <a:rPr lang="es-ES_tradnl" sz="2000" b="1" dirty="0"/>
              <a:t>LLAMADA ABREVIADA</a:t>
            </a:r>
          </a:p>
          <a:p>
            <a:pPr algn="just">
              <a:spcBef>
                <a:spcPct val="50000"/>
              </a:spcBef>
            </a:pPr>
            <a:endParaRPr lang="es-ES_tradnl" sz="2000" b="1" dirty="0"/>
          </a:p>
          <a:p>
            <a:pPr algn="just">
              <a:spcBef>
                <a:spcPct val="50000"/>
              </a:spcBef>
            </a:pPr>
            <a:r>
              <a:rPr lang="es-ES_tradnl" sz="2000" dirty="0"/>
              <a:t>HALCÓN...	Característica estación receptora</a:t>
            </a:r>
          </a:p>
          <a:p>
            <a:pPr algn="just">
              <a:spcBef>
                <a:spcPct val="50000"/>
              </a:spcBef>
            </a:pPr>
            <a:r>
              <a:rPr lang="es-ES_tradnl" sz="2000" dirty="0"/>
              <a:t>CAMBIO...	Invitación a responder</a:t>
            </a:r>
          </a:p>
          <a:p>
            <a:pPr algn="just">
              <a:spcBef>
                <a:spcPct val="50000"/>
              </a:spcBef>
            </a:pPr>
            <a:endParaRPr lang="es-ES_tradnl" sz="2000" dirty="0"/>
          </a:p>
          <a:p>
            <a:pPr algn="just">
              <a:spcBef>
                <a:spcPct val="50000"/>
              </a:spcBef>
            </a:pPr>
            <a:r>
              <a:rPr lang="es-ES_tradnl" sz="2000" dirty="0"/>
              <a:t>A fin de ganar rapidez de trabajo en líneas con muchas estaciones, la llamada puede ser abreviada reduciéndose a la característica de la estación receptora y la palabra “CAMBIO”.</a:t>
            </a:r>
          </a:p>
        </p:txBody>
      </p:sp>
      <p:pic>
        <p:nvPicPr>
          <p:cNvPr id="10" name="Imagen 9"/>
          <p:cNvPicPr>
            <a:picLocks noChangeAspect="1"/>
          </p:cNvPicPr>
          <p:nvPr/>
        </p:nvPicPr>
        <p:blipFill>
          <a:blip r:embed="rId4"/>
          <a:stretch>
            <a:fillRect/>
          </a:stretch>
        </p:blipFill>
        <p:spPr>
          <a:xfrm>
            <a:off x="7421531" y="1588027"/>
            <a:ext cx="4471579" cy="4471579"/>
          </a:xfrm>
          <a:prstGeom prst="rect">
            <a:avLst/>
          </a:prstGeom>
        </p:spPr>
      </p:pic>
    </p:spTree>
    <p:extLst>
      <p:ext uri="{BB962C8B-B14F-4D97-AF65-F5344CB8AC3E}">
        <p14:creationId xmlns:p14="http://schemas.microsoft.com/office/powerpoint/2010/main" val="415654018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número de diapositiva 1"/>
          <p:cNvSpPr>
            <a:spLocks noGrp="1"/>
          </p:cNvSpPr>
          <p:nvPr>
            <p:ph type="sldNum" sz="quarter" idx="12"/>
          </p:nvPr>
        </p:nvSpPr>
        <p:spPr/>
        <p:txBody>
          <a:bodyPr/>
          <a:lstStyle/>
          <a:p>
            <a:fld id="{03AF2D42-37E6-49E9-8861-0C0DAA45F4A8}" type="slidenum">
              <a:rPr lang="en-US" smtClean="0"/>
              <a:pPr/>
              <a:t>29</a:t>
            </a:fld>
            <a:endParaRPr lang="en-US" dirty="0"/>
          </a:p>
        </p:txBody>
      </p:sp>
      <p:pic>
        <p:nvPicPr>
          <p:cNvPr id="4" name="Imagen 3"/>
          <p:cNvPicPr>
            <a:picLocks noChangeAspect="1"/>
          </p:cNvPicPr>
          <p:nvPr/>
        </p:nvPicPr>
        <p:blipFill>
          <a:blip r:embed="rId3"/>
          <a:stretch>
            <a:fillRect/>
          </a:stretch>
        </p:blipFill>
        <p:spPr>
          <a:xfrm>
            <a:off x="1" y="1"/>
            <a:ext cx="12192000" cy="941695"/>
          </a:xfrm>
          <a:prstGeom prst="rect">
            <a:avLst/>
          </a:prstGeom>
        </p:spPr>
      </p:pic>
      <p:sp>
        <p:nvSpPr>
          <p:cNvPr id="5" name="Rectángulo 4"/>
          <p:cNvSpPr/>
          <p:nvPr/>
        </p:nvSpPr>
        <p:spPr>
          <a:xfrm>
            <a:off x="1" y="941696"/>
            <a:ext cx="9116703" cy="646331"/>
          </a:xfrm>
          <a:prstGeom prst="rect">
            <a:avLst/>
          </a:prstGeom>
        </p:spPr>
        <p:txBody>
          <a:bodyPr wrap="square">
            <a:spAutoFit/>
          </a:bodyPr>
          <a:lstStyle/>
          <a:p>
            <a:pPr marL="285750" indent="-285750">
              <a:buFont typeface="Arial" panose="020B0604020202020204" pitchFamily="34" charset="0"/>
              <a:buChar char="•"/>
            </a:pPr>
            <a:r>
              <a:rPr lang="es-MX" dirty="0"/>
              <a:t>Procedimientos de Comunicaciones;  Transmisión de mensajes (procedimientos de llamada)</a:t>
            </a:r>
          </a:p>
          <a:p>
            <a:pPr marL="285750" indent="-285750">
              <a:buFont typeface="Arial" panose="020B0604020202020204" pitchFamily="34" charset="0"/>
              <a:buChar char="•"/>
            </a:pPr>
            <a:endParaRPr lang="es-MX" dirty="0"/>
          </a:p>
        </p:txBody>
      </p:sp>
      <p:sp>
        <p:nvSpPr>
          <p:cNvPr id="7" name="AutoShape 4" descr="https://lh3.googleusercontent.com/gg-dl/AJfQ9KRQW-AYUbbYed5Oc4CwAbLu-rILGi0n2dwFzAAHqmwDx2wdFhwsHm94fBnKxyZ3yu0-zGO996WfklmpNCIDKPfaU80Z6ByqZ7ftLpsOqkJ8V9UH4EwFX5fEhZQYVpAgZmRt-lSN2C3NBCbFzofSnzzZhpuHuLnhDxKhn9a3fiEOrkuc7A=s1024"/>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L"/>
          </a:p>
        </p:txBody>
      </p:sp>
      <p:sp>
        <p:nvSpPr>
          <p:cNvPr id="8" name="Text Box 3"/>
          <p:cNvSpPr txBox="1">
            <a:spLocks noChangeArrowheads="1"/>
          </p:cNvSpPr>
          <p:nvPr/>
        </p:nvSpPr>
        <p:spPr bwMode="auto">
          <a:xfrm>
            <a:off x="307975" y="1712842"/>
            <a:ext cx="6188359" cy="3939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spcBef>
                <a:spcPct val="50000"/>
              </a:spcBef>
            </a:pPr>
            <a:r>
              <a:rPr lang="es-ES_tradnl" sz="2000" b="1" dirty="0"/>
              <a:t>LA LLAMADA COLECTIVA:</a:t>
            </a:r>
          </a:p>
          <a:p>
            <a:pPr algn="just">
              <a:spcBef>
                <a:spcPct val="50000"/>
              </a:spcBef>
            </a:pPr>
            <a:r>
              <a:rPr lang="es-ES_tradnl" sz="2000" b="1" dirty="0"/>
              <a:t>	</a:t>
            </a:r>
            <a:r>
              <a:rPr lang="es-ES_tradnl" sz="2000" dirty="0"/>
              <a:t>MANADA...	Característica Colectiva</a:t>
            </a:r>
          </a:p>
          <a:p>
            <a:pPr algn="just">
              <a:spcBef>
                <a:spcPct val="50000"/>
              </a:spcBef>
            </a:pPr>
            <a:r>
              <a:rPr lang="es-ES_tradnl" sz="2000" dirty="0"/>
              <a:t>	DE.............	Palabra de procedimiento</a:t>
            </a:r>
          </a:p>
          <a:p>
            <a:pPr algn="just">
              <a:spcBef>
                <a:spcPct val="50000"/>
              </a:spcBef>
            </a:pPr>
            <a:r>
              <a:rPr lang="es-ES_tradnl" sz="2000" dirty="0"/>
              <a:t>	TORO........	Estación transmisora</a:t>
            </a:r>
          </a:p>
          <a:p>
            <a:pPr algn="just">
              <a:spcBef>
                <a:spcPct val="50000"/>
              </a:spcBef>
            </a:pPr>
            <a:r>
              <a:rPr lang="es-ES_tradnl" sz="2000" dirty="0"/>
              <a:t>	CAMBIO....	Invitación a responder</a:t>
            </a:r>
          </a:p>
          <a:p>
            <a:pPr algn="just">
              <a:spcBef>
                <a:spcPct val="50000"/>
              </a:spcBef>
            </a:pPr>
            <a:r>
              <a:rPr lang="es-ES_tradnl" sz="2000" dirty="0"/>
              <a:t>La característica colectiva es una palabra convenida que incluye a todas las estaciones que cubren una red de comunicaciones; las cuales darán respuesta en orden alfabético o preestablecido de acuerdo al plan.</a:t>
            </a:r>
          </a:p>
        </p:txBody>
      </p:sp>
      <p:pic>
        <p:nvPicPr>
          <p:cNvPr id="3" name="Imagen 2"/>
          <p:cNvPicPr>
            <a:picLocks noChangeAspect="1"/>
          </p:cNvPicPr>
          <p:nvPr/>
        </p:nvPicPr>
        <p:blipFill>
          <a:blip r:embed="rId4"/>
          <a:stretch>
            <a:fillRect/>
          </a:stretch>
        </p:blipFill>
        <p:spPr>
          <a:xfrm>
            <a:off x="7018882" y="1588027"/>
            <a:ext cx="4416988" cy="441698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82797547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número de diapositiva 1"/>
          <p:cNvSpPr>
            <a:spLocks noGrp="1"/>
          </p:cNvSpPr>
          <p:nvPr>
            <p:ph type="sldNum" sz="quarter" idx="12"/>
          </p:nvPr>
        </p:nvSpPr>
        <p:spPr/>
        <p:txBody>
          <a:bodyPr/>
          <a:lstStyle/>
          <a:p>
            <a:fld id="{03AF2D42-37E6-49E9-8861-0C0DAA45F4A8}" type="slidenum">
              <a:rPr lang="en-US" smtClean="0"/>
              <a:pPr/>
              <a:t>30</a:t>
            </a:fld>
            <a:endParaRPr lang="en-US" dirty="0"/>
          </a:p>
        </p:txBody>
      </p:sp>
      <p:pic>
        <p:nvPicPr>
          <p:cNvPr id="4" name="Imagen 3"/>
          <p:cNvPicPr>
            <a:picLocks noChangeAspect="1"/>
          </p:cNvPicPr>
          <p:nvPr/>
        </p:nvPicPr>
        <p:blipFill>
          <a:blip r:embed="rId3"/>
          <a:stretch>
            <a:fillRect/>
          </a:stretch>
        </p:blipFill>
        <p:spPr>
          <a:xfrm>
            <a:off x="1" y="1"/>
            <a:ext cx="12192000" cy="941695"/>
          </a:xfrm>
          <a:prstGeom prst="rect">
            <a:avLst/>
          </a:prstGeom>
        </p:spPr>
      </p:pic>
      <p:sp>
        <p:nvSpPr>
          <p:cNvPr id="5" name="Rectángulo 4"/>
          <p:cNvSpPr/>
          <p:nvPr/>
        </p:nvSpPr>
        <p:spPr>
          <a:xfrm>
            <a:off x="1" y="941696"/>
            <a:ext cx="9116703" cy="646331"/>
          </a:xfrm>
          <a:prstGeom prst="rect">
            <a:avLst/>
          </a:prstGeom>
        </p:spPr>
        <p:txBody>
          <a:bodyPr wrap="square">
            <a:spAutoFit/>
          </a:bodyPr>
          <a:lstStyle/>
          <a:p>
            <a:pPr marL="285750" indent="-285750">
              <a:buFont typeface="Arial" panose="020B0604020202020204" pitchFamily="34" charset="0"/>
              <a:buChar char="•"/>
            </a:pPr>
            <a:r>
              <a:rPr lang="es-MX" dirty="0"/>
              <a:t>Procedimientos de Comunicaciones;  Transmisión de mensajes (procedimientos de llamada)</a:t>
            </a:r>
          </a:p>
          <a:p>
            <a:pPr marL="285750" indent="-285750">
              <a:buFont typeface="Arial" panose="020B0604020202020204" pitchFamily="34" charset="0"/>
              <a:buChar char="•"/>
            </a:pPr>
            <a:endParaRPr lang="es-MX" dirty="0"/>
          </a:p>
        </p:txBody>
      </p:sp>
      <p:sp>
        <p:nvSpPr>
          <p:cNvPr id="7" name="AutoShape 4" descr="https://lh3.googleusercontent.com/gg-dl/AJfQ9KRQW-AYUbbYed5Oc4CwAbLu-rILGi0n2dwFzAAHqmwDx2wdFhwsHm94fBnKxyZ3yu0-zGO996WfklmpNCIDKPfaU80Z6ByqZ7ftLpsOqkJ8V9UH4EwFX5fEhZQYVpAgZmRt-lSN2C3NBCbFzofSnzzZhpuHuLnhDxKhn9a3fiEOrkuc7A=s1024"/>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L"/>
          </a:p>
        </p:txBody>
      </p:sp>
      <p:sp>
        <p:nvSpPr>
          <p:cNvPr id="9" name="Text Box 3"/>
          <p:cNvSpPr txBox="1">
            <a:spLocks noChangeArrowheads="1"/>
          </p:cNvSpPr>
          <p:nvPr/>
        </p:nvSpPr>
        <p:spPr bwMode="auto">
          <a:xfrm>
            <a:off x="1" y="1640728"/>
            <a:ext cx="8305800" cy="4247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spcBef>
                <a:spcPct val="50000"/>
              </a:spcBef>
            </a:pPr>
            <a:r>
              <a:rPr lang="es-ES_tradnl" sz="2000" b="1" dirty="0"/>
              <a:t>EJEMPLO DE UNA LLAMADA COLECTIVA</a:t>
            </a:r>
          </a:p>
          <a:p>
            <a:pPr algn="just">
              <a:spcBef>
                <a:spcPct val="50000"/>
              </a:spcBef>
            </a:pPr>
            <a:r>
              <a:rPr lang="es-ES_tradnl" sz="2000" b="1" dirty="0"/>
              <a:t> (CON EXCEPCIÓN):</a:t>
            </a:r>
          </a:p>
          <a:p>
            <a:pPr algn="just">
              <a:spcBef>
                <a:spcPct val="50000"/>
              </a:spcBef>
            </a:pPr>
            <a:endParaRPr lang="es-ES_tradnl" sz="2000" b="1" dirty="0"/>
          </a:p>
          <a:p>
            <a:pPr algn="just">
              <a:spcBef>
                <a:spcPct val="50000"/>
              </a:spcBef>
            </a:pPr>
            <a:r>
              <a:rPr lang="es-ES_tradnl" sz="2000" b="1" dirty="0"/>
              <a:t>	</a:t>
            </a:r>
            <a:r>
              <a:rPr lang="es-ES_tradnl" sz="2000" dirty="0"/>
              <a:t>MANADA...		Característica Colectiva que incluye a 				CEBRA, HALCÓN, LEOPARDO, OSO, 				PUMA, TIGRE Y ZORRO.</a:t>
            </a:r>
          </a:p>
          <a:p>
            <a:pPr algn="just">
              <a:spcBef>
                <a:spcPct val="50000"/>
              </a:spcBef>
            </a:pPr>
            <a:r>
              <a:rPr lang="es-ES_tradnl" sz="2000" dirty="0"/>
              <a:t>	DE.............		Palabra de procedimiento</a:t>
            </a:r>
          </a:p>
          <a:p>
            <a:pPr algn="just">
              <a:spcBef>
                <a:spcPct val="50000"/>
              </a:spcBef>
            </a:pPr>
            <a:r>
              <a:rPr lang="es-ES_tradnl" sz="2000" dirty="0"/>
              <a:t>	TORO........		Estación transmisora</a:t>
            </a:r>
          </a:p>
          <a:p>
            <a:pPr algn="just">
              <a:spcBef>
                <a:spcPct val="50000"/>
              </a:spcBef>
            </a:pPr>
            <a:r>
              <a:rPr lang="es-ES_tradnl" sz="2000" dirty="0"/>
              <a:t>	EXCEPTO HALCÓN....	Característica estación exceptuada</a:t>
            </a:r>
          </a:p>
          <a:p>
            <a:pPr algn="just">
              <a:spcBef>
                <a:spcPct val="50000"/>
              </a:spcBef>
            </a:pPr>
            <a:r>
              <a:rPr lang="es-ES_tradnl" sz="2000" dirty="0"/>
              <a:t>	CAMBIO....		Invitación a responder</a:t>
            </a:r>
          </a:p>
        </p:txBody>
      </p:sp>
      <p:pic>
        <p:nvPicPr>
          <p:cNvPr id="3" name="Imagen 2"/>
          <p:cNvPicPr>
            <a:picLocks noChangeAspect="1"/>
          </p:cNvPicPr>
          <p:nvPr/>
        </p:nvPicPr>
        <p:blipFill>
          <a:blip r:embed="rId4"/>
          <a:stretch>
            <a:fillRect/>
          </a:stretch>
        </p:blipFill>
        <p:spPr>
          <a:xfrm>
            <a:off x="8305801" y="1723054"/>
            <a:ext cx="3807512" cy="4228343"/>
          </a:xfrm>
          <a:prstGeom prst="rect">
            <a:avLst/>
          </a:prstGeom>
        </p:spPr>
      </p:pic>
    </p:spTree>
    <p:extLst>
      <p:ext uri="{BB962C8B-B14F-4D97-AF65-F5344CB8AC3E}">
        <p14:creationId xmlns:p14="http://schemas.microsoft.com/office/powerpoint/2010/main" val="251859154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número de diapositiva 1"/>
          <p:cNvSpPr>
            <a:spLocks noGrp="1"/>
          </p:cNvSpPr>
          <p:nvPr>
            <p:ph type="sldNum" sz="quarter" idx="12"/>
          </p:nvPr>
        </p:nvSpPr>
        <p:spPr/>
        <p:txBody>
          <a:bodyPr/>
          <a:lstStyle/>
          <a:p>
            <a:fld id="{03AF2D42-37E6-49E9-8861-0C0DAA45F4A8}" type="slidenum">
              <a:rPr lang="en-US" smtClean="0"/>
              <a:pPr/>
              <a:t>31</a:t>
            </a:fld>
            <a:endParaRPr lang="en-US" dirty="0"/>
          </a:p>
        </p:txBody>
      </p:sp>
      <p:pic>
        <p:nvPicPr>
          <p:cNvPr id="4" name="Imagen 3"/>
          <p:cNvPicPr>
            <a:picLocks noChangeAspect="1"/>
          </p:cNvPicPr>
          <p:nvPr/>
        </p:nvPicPr>
        <p:blipFill>
          <a:blip r:embed="rId3"/>
          <a:stretch>
            <a:fillRect/>
          </a:stretch>
        </p:blipFill>
        <p:spPr>
          <a:xfrm>
            <a:off x="1" y="1"/>
            <a:ext cx="12192000" cy="941695"/>
          </a:xfrm>
          <a:prstGeom prst="rect">
            <a:avLst/>
          </a:prstGeom>
        </p:spPr>
      </p:pic>
      <p:sp>
        <p:nvSpPr>
          <p:cNvPr id="5" name="Rectángulo 4"/>
          <p:cNvSpPr/>
          <p:nvPr/>
        </p:nvSpPr>
        <p:spPr>
          <a:xfrm>
            <a:off x="1" y="941696"/>
            <a:ext cx="9116703" cy="646331"/>
          </a:xfrm>
          <a:prstGeom prst="rect">
            <a:avLst/>
          </a:prstGeom>
        </p:spPr>
        <p:txBody>
          <a:bodyPr wrap="square">
            <a:spAutoFit/>
          </a:bodyPr>
          <a:lstStyle/>
          <a:p>
            <a:pPr marL="285750" indent="-285750">
              <a:buFont typeface="Arial" panose="020B0604020202020204" pitchFamily="34" charset="0"/>
              <a:buChar char="•"/>
            </a:pPr>
            <a:r>
              <a:rPr lang="es-MX" dirty="0"/>
              <a:t>Procedimientos de Comunicaciones;  Transmisión de mensajes (procedimientos de llamada)</a:t>
            </a:r>
          </a:p>
          <a:p>
            <a:pPr marL="285750" indent="-285750">
              <a:buFont typeface="Arial" panose="020B0604020202020204" pitchFamily="34" charset="0"/>
              <a:buChar char="•"/>
            </a:pPr>
            <a:endParaRPr lang="es-MX" dirty="0"/>
          </a:p>
        </p:txBody>
      </p:sp>
      <p:sp>
        <p:nvSpPr>
          <p:cNvPr id="7" name="AutoShape 4" descr="https://lh3.googleusercontent.com/gg-dl/AJfQ9KRQW-AYUbbYed5Oc4CwAbLu-rILGi0n2dwFzAAHqmwDx2wdFhwsHm94fBnKxyZ3yu0-zGO996WfklmpNCIDKPfaU80Z6ByqZ7ftLpsOqkJ8V9UH4EwFX5fEhZQYVpAgZmRt-lSN2C3NBCbFzofSnzzZhpuHuLnhDxKhn9a3fiEOrkuc7A=s1024"/>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L"/>
          </a:p>
        </p:txBody>
      </p:sp>
      <p:sp>
        <p:nvSpPr>
          <p:cNvPr id="8" name="Text Box 3"/>
          <p:cNvSpPr txBox="1">
            <a:spLocks noChangeArrowheads="1"/>
          </p:cNvSpPr>
          <p:nvPr/>
        </p:nvSpPr>
        <p:spPr bwMode="auto">
          <a:xfrm>
            <a:off x="1497272" y="1428230"/>
            <a:ext cx="8305800" cy="477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spcBef>
                <a:spcPct val="50000"/>
              </a:spcBef>
            </a:pPr>
            <a:r>
              <a:rPr lang="es-ES_tradnl" sz="2000" i="1" dirty="0"/>
              <a:t>Respuesta a la Llamada:</a:t>
            </a:r>
            <a:r>
              <a:rPr lang="es-ES_tradnl" sz="2000" dirty="0"/>
              <a:t> Es la contestación a la llamada preliminar o inicial y puede tener cualquiera de las siguientes formas:</a:t>
            </a:r>
          </a:p>
          <a:p>
            <a:pPr algn="just">
              <a:spcBef>
                <a:spcPct val="50000"/>
              </a:spcBef>
            </a:pPr>
            <a:r>
              <a:rPr lang="es-ES_tradnl" sz="2000" b="1" dirty="0"/>
              <a:t>RESPUESTA COMPLETA</a:t>
            </a:r>
            <a:endParaRPr lang="es-ES_tradnl" sz="2000" dirty="0"/>
          </a:p>
          <a:p>
            <a:pPr algn="just">
              <a:spcBef>
                <a:spcPct val="50000"/>
              </a:spcBef>
            </a:pPr>
            <a:r>
              <a:rPr lang="es-ES_tradnl" sz="2000" dirty="0"/>
              <a:t>		</a:t>
            </a:r>
            <a:r>
              <a:rPr lang="es-ES_tradnl" dirty="0"/>
              <a:t>TORO.....	Característica estación que llamó</a:t>
            </a:r>
          </a:p>
          <a:p>
            <a:pPr algn="just">
              <a:spcBef>
                <a:spcPct val="50000"/>
              </a:spcBef>
            </a:pPr>
            <a:r>
              <a:rPr lang="es-ES_tradnl" dirty="0"/>
              <a:t>		DE..........	Palabra de procedimiento</a:t>
            </a:r>
          </a:p>
          <a:p>
            <a:pPr algn="just">
              <a:spcBef>
                <a:spcPct val="50000"/>
              </a:spcBef>
            </a:pPr>
            <a:r>
              <a:rPr lang="es-ES_tradnl" dirty="0"/>
              <a:t>		ZORRO..	Característica estación que contesta</a:t>
            </a:r>
          </a:p>
          <a:p>
            <a:pPr algn="just">
              <a:spcBef>
                <a:spcPct val="50000"/>
              </a:spcBef>
            </a:pPr>
            <a:r>
              <a:rPr lang="es-ES_tradnl" dirty="0"/>
              <a:t>		LISTO....		Palabra procedimiento</a:t>
            </a:r>
            <a:endParaRPr lang="es-ES_tradnl" sz="2000" dirty="0"/>
          </a:p>
          <a:p>
            <a:pPr algn="just">
              <a:spcBef>
                <a:spcPct val="50000"/>
              </a:spcBef>
            </a:pPr>
            <a:r>
              <a:rPr lang="es-ES_tradnl" sz="2000" b="1" dirty="0"/>
              <a:t>RESPUESTA ABREVIADA</a:t>
            </a:r>
            <a:endParaRPr lang="es-ES_tradnl" sz="2000" dirty="0"/>
          </a:p>
          <a:p>
            <a:pPr algn="just">
              <a:spcBef>
                <a:spcPct val="50000"/>
              </a:spcBef>
            </a:pPr>
            <a:r>
              <a:rPr lang="es-ES_tradnl" sz="2000" dirty="0"/>
              <a:t>		</a:t>
            </a:r>
            <a:r>
              <a:rPr lang="es-ES_tradnl" dirty="0"/>
              <a:t>ZORRO..	Característica estación que contesta</a:t>
            </a:r>
          </a:p>
          <a:p>
            <a:pPr algn="just">
              <a:spcBef>
                <a:spcPct val="50000"/>
              </a:spcBef>
            </a:pPr>
            <a:r>
              <a:rPr lang="es-ES_tradnl" dirty="0"/>
              <a:t>		LISTO....		Palabra procedimiento</a:t>
            </a:r>
            <a:endParaRPr lang="es-ES_tradnl" sz="2000" dirty="0"/>
          </a:p>
          <a:p>
            <a:pPr algn="just">
              <a:spcBef>
                <a:spcPct val="50000"/>
              </a:spcBef>
            </a:pPr>
            <a:r>
              <a:rPr lang="es-ES_tradnl" sz="2000" dirty="0"/>
              <a:t>Puede abreviarse aun más, eliminando el «Listo» del que contesta.</a:t>
            </a:r>
          </a:p>
        </p:txBody>
      </p:sp>
    </p:spTree>
    <p:extLst>
      <p:ext uri="{BB962C8B-B14F-4D97-AF65-F5344CB8AC3E}">
        <p14:creationId xmlns:p14="http://schemas.microsoft.com/office/powerpoint/2010/main" val="46674137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número de diapositiva 1"/>
          <p:cNvSpPr>
            <a:spLocks noGrp="1"/>
          </p:cNvSpPr>
          <p:nvPr>
            <p:ph type="sldNum" sz="quarter" idx="12"/>
          </p:nvPr>
        </p:nvSpPr>
        <p:spPr/>
        <p:txBody>
          <a:bodyPr/>
          <a:lstStyle/>
          <a:p>
            <a:fld id="{03AF2D42-37E6-49E9-8861-0C0DAA45F4A8}" type="slidenum">
              <a:rPr lang="en-US" smtClean="0"/>
              <a:pPr/>
              <a:t>32</a:t>
            </a:fld>
            <a:endParaRPr lang="en-US" dirty="0"/>
          </a:p>
        </p:txBody>
      </p:sp>
      <p:pic>
        <p:nvPicPr>
          <p:cNvPr id="4" name="Imagen 3"/>
          <p:cNvPicPr>
            <a:picLocks noChangeAspect="1"/>
          </p:cNvPicPr>
          <p:nvPr/>
        </p:nvPicPr>
        <p:blipFill>
          <a:blip r:embed="rId3"/>
          <a:stretch>
            <a:fillRect/>
          </a:stretch>
        </p:blipFill>
        <p:spPr>
          <a:xfrm>
            <a:off x="1" y="1"/>
            <a:ext cx="12192000" cy="941695"/>
          </a:xfrm>
          <a:prstGeom prst="rect">
            <a:avLst/>
          </a:prstGeom>
        </p:spPr>
      </p:pic>
      <p:sp>
        <p:nvSpPr>
          <p:cNvPr id="5" name="Rectángulo 4"/>
          <p:cNvSpPr/>
          <p:nvPr/>
        </p:nvSpPr>
        <p:spPr>
          <a:xfrm>
            <a:off x="1" y="941696"/>
            <a:ext cx="9116703" cy="646331"/>
          </a:xfrm>
          <a:prstGeom prst="rect">
            <a:avLst/>
          </a:prstGeom>
        </p:spPr>
        <p:txBody>
          <a:bodyPr wrap="square">
            <a:spAutoFit/>
          </a:bodyPr>
          <a:lstStyle/>
          <a:p>
            <a:pPr marL="285750" indent="-285750">
              <a:buFont typeface="Arial" panose="020B0604020202020204" pitchFamily="34" charset="0"/>
              <a:buChar char="•"/>
            </a:pPr>
            <a:r>
              <a:rPr lang="es-MX" dirty="0"/>
              <a:t>Procedimientos de Comunicaciones;  Transmisión de mensajes (procedimientos de llamada)</a:t>
            </a:r>
          </a:p>
          <a:p>
            <a:pPr marL="285750" indent="-285750">
              <a:buFont typeface="Arial" panose="020B0604020202020204" pitchFamily="34" charset="0"/>
              <a:buChar char="•"/>
            </a:pPr>
            <a:endParaRPr lang="es-MX" dirty="0"/>
          </a:p>
        </p:txBody>
      </p:sp>
      <p:sp>
        <p:nvSpPr>
          <p:cNvPr id="7" name="AutoShape 4" descr="https://lh3.googleusercontent.com/gg-dl/AJfQ9KRQW-AYUbbYed5Oc4CwAbLu-rILGi0n2dwFzAAHqmwDx2wdFhwsHm94fBnKxyZ3yu0-zGO996WfklmpNCIDKPfaU80Z6ByqZ7ftLpsOqkJ8V9UH4EwFX5fEhZQYVpAgZmRt-lSN2C3NBCbFzofSnzzZhpuHuLnhDxKhn9a3fiEOrkuc7A=s1024"/>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L"/>
          </a:p>
        </p:txBody>
      </p:sp>
      <p:sp>
        <p:nvSpPr>
          <p:cNvPr id="9" name="Text Box 3"/>
          <p:cNvSpPr txBox="1">
            <a:spLocks noChangeArrowheads="1"/>
          </p:cNvSpPr>
          <p:nvPr/>
        </p:nvSpPr>
        <p:spPr bwMode="auto">
          <a:xfrm>
            <a:off x="1369799" y="1632406"/>
            <a:ext cx="8305800" cy="421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spcBef>
                <a:spcPct val="50000"/>
              </a:spcBef>
            </a:pPr>
            <a:r>
              <a:rPr lang="es-ES_tradnl" sz="2000" i="1" dirty="0"/>
              <a:t>Transmisión del Mensaje</a:t>
            </a:r>
            <a:r>
              <a:rPr lang="es-ES_tradnl" sz="2000" dirty="0"/>
              <a:t>: Encabezamiento, texto y término.</a:t>
            </a:r>
          </a:p>
          <a:p>
            <a:pPr algn="just">
              <a:spcBef>
                <a:spcPct val="50000"/>
              </a:spcBef>
            </a:pPr>
            <a:r>
              <a:rPr lang="es-ES_tradnl" sz="2000" i="1" dirty="0"/>
              <a:t>Acuse Recibo:</a:t>
            </a:r>
            <a:r>
              <a:rPr lang="es-ES_tradnl" sz="2000" dirty="0"/>
              <a:t> Se informa a la estación transmisora, la recepción del mensaje: Conforme o se necesita la repetición de alguna parte que sea necesario confirmar.</a:t>
            </a:r>
          </a:p>
          <a:p>
            <a:pPr algn="just">
              <a:spcBef>
                <a:spcPct val="50000"/>
              </a:spcBef>
            </a:pPr>
            <a:r>
              <a:rPr lang="es-ES_tradnl" sz="2000" dirty="0"/>
              <a:t>El acuse recibo puede ser completo o abreviado:</a:t>
            </a:r>
          </a:p>
          <a:p>
            <a:pPr algn="just">
              <a:spcBef>
                <a:spcPct val="50000"/>
              </a:spcBef>
            </a:pPr>
            <a:r>
              <a:rPr lang="es-ES_tradnl" sz="2000" dirty="0"/>
              <a:t>ACUSE RECIBO COMPLETO</a:t>
            </a:r>
          </a:p>
          <a:p>
            <a:pPr algn="just">
              <a:spcBef>
                <a:spcPct val="50000"/>
              </a:spcBef>
            </a:pPr>
            <a:r>
              <a:rPr lang="es-ES_tradnl" sz="2000" dirty="0"/>
              <a:t>		</a:t>
            </a:r>
            <a:r>
              <a:rPr lang="es-ES_tradnl" sz="1600" dirty="0"/>
              <a:t>TORO.....	Estación transmisora</a:t>
            </a:r>
          </a:p>
          <a:p>
            <a:pPr algn="just">
              <a:spcBef>
                <a:spcPct val="50000"/>
              </a:spcBef>
            </a:pPr>
            <a:r>
              <a:rPr lang="es-ES_tradnl" sz="1600" dirty="0"/>
              <a:t>		DE..........	Palabra procedimiento</a:t>
            </a:r>
          </a:p>
          <a:p>
            <a:pPr algn="just">
              <a:spcBef>
                <a:spcPct val="50000"/>
              </a:spcBef>
            </a:pPr>
            <a:r>
              <a:rPr lang="es-ES_tradnl" sz="1600" dirty="0"/>
              <a:t>		ZORRO..	Estación receptora</a:t>
            </a:r>
          </a:p>
          <a:p>
            <a:pPr algn="just">
              <a:spcBef>
                <a:spcPct val="50000"/>
              </a:spcBef>
            </a:pPr>
            <a:r>
              <a:rPr lang="es-ES_tradnl" sz="1600" dirty="0"/>
              <a:t>		ROMEO..	Palabra procedimiento (o la que corresponda según la 			forma que se recibió el mensaje)</a:t>
            </a:r>
            <a:endParaRPr lang="es-ES_tradnl" sz="2000" dirty="0"/>
          </a:p>
        </p:txBody>
      </p:sp>
    </p:spTree>
    <p:extLst>
      <p:ext uri="{BB962C8B-B14F-4D97-AF65-F5344CB8AC3E}">
        <p14:creationId xmlns:p14="http://schemas.microsoft.com/office/powerpoint/2010/main" val="28062564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número de diapositiva 1"/>
          <p:cNvSpPr>
            <a:spLocks noGrp="1"/>
          </p:cNvSpPr>
          <p:nvPr>
            <p:ph type="sldNum" sz="quarter" idx="12"/>
          </p:nvPr>
        </p:nvSpPr>
        <p:spPr/>
        <p:txBody>
          <a:bodyPr/>
          <a:lstStyle/>
          <a:p>
            <a:fld id="{03AF2D42-37E6-49E9-8861-0C0DAA45F4A8}" type="slidenum">
              <a:rPr lang="en-US" smtClean="0"/>
              <a:pPr/>
              <a:t>33</a:t>
            </a:fld>
            <a:endParaRPr lang="en-US" dirty="0"/>
          </a:p>
        </p:txBody>
      </p:sp>
      <p:pic>
        <p:nvPicPr>
          <p:cNvPr id="4" name="Imagen 3"/>
          <p:cNvPicPr>
            <a:picLocks noChangeAspect="1"/>
          </p:cNvPicPr>
          <p:nvPr/>
        </p:nvPicPr>
        <p:blipFill>
          <a:blip r:embed="rId3"/>
          <a:stretch>
            <a:fillRect/>
          </a:stretch>
        </p:blipFill>
        <p:spPr>
          <a:xfrm>
            <a:off x="1" y="1"/>
            <a:ext cx="12192000" cy="941695"/>
          </a:xfrm>
          <a:prstGeom prst="rect">
            <a:avLst/>
          </a:prstGeom>
        </p:spPr>
      </p:pic>
      <p:sp>
        <p:nvSpPr>
          <p:cNvPr id="5" name="Rectángulo 4"/>
          <p:cNvSpPr/>
          <p:nvPr/>
        </p:nvSpPr>
        <p:spPr>
          <a:xfrm>
            <a:off x="1" y="941696"/>
            <a:ext cx="9116703" cy="646331"/>
          </a:xfrm>
          <a:prstGeom prst="rect">
            <a:avLst/>
          </a:prstGeom>
        </p:spPr>
        <p:txBody>
          <a:bodyPr wrap="square">
            <a:spAutoFit/>
          </a:bodyPr>
          <a:lstStyle/>
          <a:p>
            <a:pPr marL="285750" indent="-285750">
              <a:buFont typeface="Arial" panose="020B0604020202020204" pitchFamily="34" charset="0"/>
              <a:buChar char="•"/>
            </a:pPr>
            <a:r>
              <a:rPr lang="es-MX" dirty="0"/>
              <a:t>Procedimientos de Comunicaciones;  Transmisión de mensajes (procedimientos de llamada)</a:t>
            </a:r>
          </a:p>
          <a:p>
            <a:pPr marL="285750" indent="-285750">
              <a:buFont typeface="Arial" panose="020B0604020202020204" pitchFamily="34" charset="0"/>
              <a:buChar char="•"/>
            </a:pPr>
            <a:endParaRPr lang="es-MX" dirty="0"/>
          </a:p>
        </p:txBody>
      </p:sp>
      <p:sp>
        <p:nvSpPr>
          <p:cNvPr id="7" name="AutoShape 4" descr="https://lh3.googleusercontent.com/gg-dl/AJfQ9KRQW-AYUbbYed5Oc4CwAbLu-rILGi0n2dwFzAAHqmwDx2wdFhwsHm94fBnKxyZ3yu0-zGO996WfklmpNCIDKPfaU80Z6ByqZ7ftLpsOqkJ8V9UH4EwFX5fEhZQYVpAgZmRt-lSN2C3NBCbFzofSnzzZhpuHuLnhDxKhn9a3fiEOrkuc7A=s1024"/>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L"/>
          </a:p>
        </p:txBody>
      </p:sp>
      <p:sp>
        <p:nvSpPr>
          <p:cNvPr id="8" name="Text Box 3"/>
          <p:cNvSpPr txBox="1">
            <a:spLocks noChangeArrowheads="1"/>
          </p:cNvSpPr>
          <p:nvPr/>
        </p:nvSpPr>
        <p:spPr bwMode="auto">
          <a:xfrm>
            <a:off x="755650" y="1857375"/>
            <a:ext cx="8305800" cy="3659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spcBef>
                <a:spcPct val="50000"/>
              </a:spcBef>
            </a:pPr>
            <a:r>
              <a:rPr lang="es-ES_tradnl" sz="2000" dirty="0"/>
              <a:t>ACUSE RECIBO ABREVIADO</a:t>
            </a:r>
          </a:p>
          <a:p>
            <a:pPr algn="just">
              <a:spcBef>
                <a:spcPct val="50000"/>
              </a:spcBef>
            </a:pPr>
            <a:r>
              <a:rPr lang="es-ES_tradnl" sz="2000" dirty="0"/>
              <a:t>		</a:t>
            </a:r>
            <a:r>
              <a:rPr lang="es-ES_tradnl" sz="1600" dirty="0"/>
              <a:t>ZORRO..	Estación receptora</a:t>
            </a:r>
          </a:p>
          <a:p>
            <a:pPr algn="just">
              <a:spcBef>
                <a:spcPct val="50000"/>
              </a:spcBef>
            </a:pPr>
            <a:r>
              <a:rPr lang="es-ES_tradnl" sz="1600" dirty="0"/>
              <a:t>		ROMEO..	Palabra procedimiento</a:t>
            </a:r>
          </a:p>
          <a:p>
            <a:pPr algn="just">
              <a:spcBef>
                <a:spcPct val="50000"/>
              </a:spcBef>
            </a:pPr>
            <a:r>
              <a:rPr lang="es-ES_tradnl" sz="2000" dirty="0"/>
              <a:t>Para efectos de rapidez de trabajo se podrá abreviar aún más, empleando la palabra de procedimiento:</a:t>
            </a:r>
          </a:p>
          <a:p>
            <a:pPr algn="just">
              <a:spcBef>
                <a:spcPct val="50000"/>
              </a:spcBef>
            </a:pPr>
            <a:r>
              <a:rPr lang="es-ES_tradnl" sz="2000" dirty="0"/>
              <a:t>		 </a:t>
            </a:r>
            <a:r>
              <a:rPr lang="es-ES_tradnl" sz="1600" dirty="0"/>
              <a:t>ROMEO..	Palabra procedimiento</a:t>
            </a:r>
          </a:p>
          <a:p>
            <a:pPr algn="just">
              <a:spcBef>
                <a:spcPct val="50000"/>
              </a:spcBef>
            </a:pPr>
            <a:r>
              <a:rPr lang="es-ES_tradnl" sz="2000" dirty="0"/>
              <a:t>NINGÚN MENSAJE SE CONSIDERA CURSADO </a:t>
            </a:r>
            <a:r>
              <a:rPr lang="es-ES_tradnl" sz="2000" u="sng" dirty="0"/>
              <a:t>SI NO SE OBTIENE EL ACUSE DE RECIBO DE LA ESTACIÓN RECEPTORA</a:t>
            </a:r>
            <a:r>
              <a:rPr lang="es-ES_tradnl" sz="2000" dirty="0"/>
              <a:t>.</a:t>
            </a:r>
          </a:p>
          <a:p>
            <a:pPr algn="just">
              <a:spcBef>
                <a:spcPct val="50000"/>
              </a:spcBef>
            </a:pPr>
            <a:endParaRPr lang="es-ES_tradnl" sz="2000" dirty="0">
              <a:solidFill>
                <a:srgbClr val="000099"/>
              </a:solidFill>
            </a:endParaRPr>
          </a:p>
        </p:txBody>
      </p:sp>
    </p:spTree>
    <p:extLst>
      <p:ext uri="{BB962C8B-B14F-4D97-AF65-F5344CB8AC3E}">
        <p14:creationId xmlns:p14="http://schemas.microsoft.com/office/powerpoint/2010/main" val="42779948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número de diapositiva 1"/>
          <p:cNvSpPr>
            <a:spLocks noGrp="1"/>
          </p:cNvSpPr>
          <p:nvPr>
            <p:ph type="sldNum" sz="quarter" idx="12"/>
          </p:nvPr>
        </p:nvSpPr>
        <p:spPr/>
        <p:txBody>
          <a:bodyPr/>
          <a:lstStyle/>
          <a:p>
            <a:fld id="{03AF2D42-37E6-49E9-8861-0C0DAA45F4A8}" type="slidenum">
              <a:rPr lang="en-US" smtClean="0"/>
              <a:pPr/>
              <a:t>34</a:t>
            </a:fld>
            <a:endParaRPr lang="en-US" dirty="0"/>
          </a:p>
        </p:txBody>
      </p:sp>
      <p:pic>
        <p:nvPicPr>
          <p:cNvPr id="4" name="Imagen 3"/>
          <p:cNvPicPr>
            <a:picLocks noChangeAspect="1"/>
          </p:cNvPicPr>
          <p:nvPr/>
        </p:nvPicPr>
        <p:blipFill>
          <a:blip r:embed="rId3"/>
          <a:stretch>
            <a:fillRect/>
          </a:stretch>
        </p:blipFill>
        <p:spPr>
          <a:xfrm>
            <a:off x="1" y="1"/>
            <a:ext cx="12192000" cy="941695"/>
          </a:xfrm>
          <a:prstGeom prst="rect">
            <a:avLst/>
          </a:prstGeom>
        </p:spPr>
      </p:pic>
      <p:sp>
        <p:nvSpPr>
          <p:cNvPr id="5" name="Rectángulo 4"/>
          <p:cNvSpPr/>
          <p:nvPr/>
        </p:nvSpPr>
        <p:spPr>
          <a:xfrm>
            <a:off x="1" y="941696"/>
            <a:ext cx="9116703" cy="646331"/>
          </a:xfrm>
          <a:prstGeom prst="rect">
            <a:avLst/>
          </a:prstGeom>
        </p:spPr>
        <p:txBody>
          <a:bodyPr wrap="square">
            <a:spAutoFit/>
          </a:bodyPr>
          <a:lstStyle/>
          <a:p>
            <a:pPr marL="285750" indent="-285750">
              <a:buFont typeface="Arial" panose="020B0604020202020204" pitchFamily="34" charset="0"/>
              <a:buChar char="•"/>
            </a:pPr>
            <a:r>
              <a:rPr lang="es-MX" dirty="0"/>
              <a:t>Procedimientos de Comunicaciones;  Transmisión de mensajes (procedimientos de llamada)</a:t>
            </a:r>
          </a:p>
          <a:p>
            <a:pPr marL="285750" indent="-285750">
              <a:buFont typeface="Arial" panose="020B0604020202020204" pitchFamily="34" charset="0"/>
              <a:buChar char="•"/>
            </a:pPr>
            <a:endParaRPr lang="es-MX" dirty="0"/>
          </a:p>
        </p:txBody>
      </p:sp>
      <p:sp>
        <p:nvSpPr>
          <p:cNvPr id="7" name="AutoShape 4" descr="https://lh3.googleusercontent.com/gg-dl/AJfQ9KRQW-AYUbbYed5Oc4CwAbLu-rILGi0n2dwFzAAHqmwDx2wdFhwsHm94fBnKxyZ3yu0-zGO996WfklmpNCIDKPfaU80Z6ByqZ7ftLpsOqkJ8V9UH4EwFX5fEhZQYVpAgZmRt-lSN2C3NBCbFzofSnzzZhpuHuLnhDxKhn9a3fiEOrkuc7A=s1024"/>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L"/>
          </a:p>
        </p:txBody>
      </p:sp>
      <p:sp>
        <p:nvSpPr>
          <p:cNvPr id="9" name="Text Box 3"/>
          <p:cNvSpPr txBox="1">
            <a:spLocks noChangeArrowheads="1"/>
          </p:cNvSpPr>
          <p:nvPr/>
        </p:nvSpPr>
        <p:spPr bwMode="auto">
          <a:xfrm>
            <a:off x="849905" y="1460619"/>
            <a:ext cx="8382000" cy="4770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spcBef>
                <a:spcPct val="50000"/>
              </a:spcBef>
            </a:pPr>
            <a:r>
              <a:rPr lang="es-ES_tradnl" sz="2000" i="1" dirty="0"/>
              <a:t>Término de la Transmisión: Se</a:t>
            </a:r>
            <a:r>
              <a:rPr lang="es-ES_tradnl" sz="2000" dirty="0"/>
              <a:t> informa el término, es decir: queda atento en la línea (en escucha) o se atiende a un próximo horario.</a:t>
            </a:r>
            <a:endParaRPr lang="es-ES_tradnl" sz="2000" i="1" dirty="0"/>
          </a:p>
          <a:p>
            <a:pPr>
              <a:spcBef>
                <a:spcPct val="50000"/>
              </a:spcBef>
            </a:pPr>
            <a:r>
              <a:rPr lang="es-MX" sz="1400" dirty="0"/>
              <a:t>TÉRMINO COMPLETO</a:t>
            </a:r>
          </a:p>
          <a:p>
            <a:pPr>
              <a:spcBef>
                <a:spcPct val="50000"/>
              </a:spcBef>
            </a:pPr>
            <a:r>
              <a:rPr lang="es-MX" sz="1400" dirty="0"/>
              <a:t>			ZORRO.............	Estación receptora</a:t>
            </a:r>
          </a:p>
          <a:p>
            <a:pPr>
              <a:spcBef>
                <a:spcPct val="50000"/>
              </a:spcBef>
            </a:pPr>
            <a:r>
              <a:rPr lang="es-MX" sz="1400" dirty="0"/>
              <a:t>			DE.....................	Palabra procedimiento</a:t>
            </a:r>
          </a:p>
          <a:p>
            <a:pPr>
              <a:spcBef>
                <a:spcPct val="50000"/>
              </a:spcBef>
            </a:pPr>
            <a:r>
              <a:rPr lang="es-MX" sz="1400" dirty="0"/>
              <a:t>			TORO................	Estación transmisora</a:t>
            </a:r>
          </a:p>
          <a:p>
            <a:pPr>
              <a:spcBef>
                <a:spcPct val="50000"/>
              </a:spcBef>
            </a:pPr>
            <a:r>
              <a:rPr lang="es-MX" sz="1400" dirty="0"/>
              <a:t>			TERMINADO....	Palabra procedimiento</a:t>
            </a:r>
          </a:p>
          <a:p>
            <a:pPr>
              <a:spcBef>
                <a:spcPct val="50000"/>
              </a:spcBef>
            </a:pPr>
            <a:r>
              <a:rPr lang="es-MX" sz="1400" dirty="0"/>
              <a:t>			EN ESCUCHA..	Quedé atento en la línea</a:t>
            </a:r>
          </a:p>
          <a:p>
            <a:pPr>
              <a:spcBef>
                <a:spcPct val="50000"/>
              </a:spcBef>
            </a:pPr>
            <a:r>
              <a:rPr lang="es-MX" sz="1400" dirty="0"/>
              <a:t>TÉRMINO ABREVIADAO</a:t>
            </a:r>
          </a:p>
          <a:p>
            <a:pPr>
              <a:spcBef>
                <a:spcPct val="50000"/>
              </a:spcBef>
            </a:pPr>
            <a:r>
              <a:rPr lang="es-MX" sz="1400" dirty="0"/>
              <a:t>			TERMINADO....	Palabra procedimiento</a:t>
            </a:r>
          </a:p>
          <a:p>
            <a:pPr>
              <a:spcBef>
                <a:spcPct val="50000"/>
              </a:spcBef>
            </a:pPr>
            <a:r>
              <a:rPr lang="es-MX" sz="1400" dirty="0"/>
              <a:t>			PRÓXIMO.........	Lo atenderé</a:t>
            </a:r>
          </a:p>
          <a:p>
            <a:pPr>
              <a:spcBef>
                <a:spcPct val="50000"/>
              </a:spcBef>
            </a:pPr>
            <a:r>
              <a:rPr lang="es-MX" sz="1400" dirty="0"/>
              <a:t>			HORARIO.........	A la hora convenida</a:t>
            </a:r>
          </a:p>
          <a:p>
            <a:pPr>
              <a:spcBef>
                <a:spcPct val="50000"/>
              </a:spcBef>
            </a:pPr>
            <a:r>
              <a:rPr lang="es-MX" sz="2000" dirty="0"/>
              <a:t>Puede abreviarse aún más, reduciéndose a la palabra de procedimiento:</a:t>
            </a:r>
          </a:p>
          <a:p>
            <a:pPr>
              <a:spcBef>
                <a:spcPct val="50000"/>
              </a:spcBef>
            </a:pPr>
            <a:r>
              <a:rPr lang="es-MX" sz="1600" dirty="0"/>
              <a:t>			TERMINADO....	Palabra procedimiento</a:t>
            </a:r>
            <a:endParaRPr lang="es-ES" sz="1600" dirty="0"/>
          </a:p>
        </p:txBody>
      </p:sp>
    </p:spTree>
    <p:extLst>
      <p:ext uri="{BB962C8B-B14F-4D97-AF65-F5344CB8AC3E}">
        <p14:creationId xmlns:p14="http://schemas.microsoft.com/office/powerpoint/2010/main" val="227303858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número de diapositiva 1"/>
          <p:cNvSpPr>
            <a:spLocks noGrp="1"/>
          </p:cNvSpPr>
          <p:nvPr>
            <p:ph type="sldNum" sz="quarter" idx="12"/>
          </p:nvPr>
        </p:nvSpPr>
        <p:spPr/>
        <p:txBody>
          <a:bodyPr/>
          <a:lstStyle/>
          <a:p>
            <a:fld id="{03AF2D42-37E6-49E9-8861-0C0DAA45F4A8}" type="slidenum">
              <a:rPr lang="en-US" smtClean="0"/>
              <a:pPr/>
              <a:t>35</a:t>
            </a:fld>
            <a:endParaRPr lang="en-US" dirty="0"/>
          </a:p>
        </p:txBody>
      </p:sp>
      <p:pic>
        <p:nvPicPr>
          <p:cNvPr id="4" name="Imagen 3"/>
          <p:cNvPicPr>
            <a:picLocks noChangeAspect="1"/>
          </p:cNvPicPr>
          <p:nvPr/>
        </p:nvPicPr>
        <p:blipFill>
          <a:blip r:embed="rId3"/>
          <a:stretch>
            <a:fillRect/>
          </a:stretch>
        </p:blipFill>
        <p:spPr>
          <a:xfrm>
            <a:off x="1" y="1"/>
            <a:ext cx="12192000" cy="941695"/>
          </a:xfrm>
          <a:prstGeom prst="rect">
            <a:avLst/>
          </a:prstGeom>
        </p:spPr>
      </p:pic>
      <p:sp>
        <p:nvSpPr>
          <p:cNvPr id="5" name="Rectángulo 4"/>
          <p:cNvSpPr/>
          <p:nvPr/>
        </p:nvSpPr>
        <p:spPr>
          <a:xfrm>
            <a:off x="1" y="1229318"/>
            <a:ext cx="9116703" cy="1477328"/>
          </a:xfrm>
          <a:prstGeom prst="rect">
            <a:avLst/>
          </a:prstGeom>
        </p:spPr>
        <p:txBody>
          <a:bodyPr wrap="square">
            <a:spAutoFit/>
          </a:bodyPr>
          <a:lstStyle/>
          <a:p>
            <a:pPr marL="285750" indent="-285750">
              <a:buFont typeface="Arial" panose="020B0604020202020204" pitchFamily="34" charset="0"/>
              <a:buChar char="•"/>
            </a:pPr>
            <a:r>
              <a:rPr lang="es-MX" dirty="0"/>
              <a:t>Procedimientos de Comunicaciones;  </a:t>
            </a:r>
          </a:p>
          <a:p>
            <a:pPr marL="285750" indent="-285750">
              <a:buFont typeface="Arial" panose="020B0604020202020204" pitchFamily="34" charset="0"/>
              <a:buChar char="•"/>
            </a:pPr>
            <a:r>
              <a:rPr lang="es-MX" dirty="0"/>
              <a:t>Transmisión de mensajes </a:t>
            </a:r>
          </a:p>
          <a:p>
            <a:r>
              <a:rPr lang="es-MX" dirty="0"/>
              <a:t>    (procedimientos de llamada)</a:t>
            </a:r>
          </a:p>
          <a:p>
            <a:r>
              <a:rPr lang="es-MX" dirty="0"/>
              <a:t>     Ejemplo</a:t>
            </a:r>
          </a:p>
          <a:p>
            <a:pPr marL="285750" indent="-285750">
              <a:buFont typeface="Arial" panose="020B0604020202020204" pitchFamily="34" charset="0"/>
              <a:buChar char="•"/>
            </a:pPr>
            <a:endParaRPr lang="es-MX" dirty="0"/>
          </a:p>
        </p:txBody>
      </p:sp>
      <p:sp>
        <p:nvSpPr>
          <p:cNvPr id="7" name="AutoShape 4" descr="https://lh3.googleusercontent.com/gg-dl/AJfQ9KRQW-AYUbbYed5Oc4CwAbLu-rILGi0n2dwFzAAHqmwDx2wdFhwsHm94fBnKxyZ3yu0-zGO996WfklmpNCIDKPfaU80Z6ByqZ7ftLpsOqkJ8V9UH4EwFX5fEhZQYVpAgZmRt-lSN2C3NBCbFzofSnzzZhpuHuLnhDxKhn9a3fiEOrkuc7A=s1024"/>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L"/>
          </a:p>
        </p:txBody>
      </p:sp>
      <p:grpSp>
        <p:nvGrpSpPr>
          <p:cNvPr id="8" name="Grupo 7"/>
          <p:cNvGrpSpPr/>
          <p:nvPr/>
        </p:nvGrpSpPr>
        <p:grpSpPr>
          <a:xfrm>
            <a:off x="3942970" y="1049657"/>
            <a:ext cx="8680069" cy="5370701"/>
            <a:chOff x="107950" y="836613"/>
            <a:chExt cx="8680069" cy="5370701"/>
          </a:xfrm>
        </p:grpSpPr>
        <p:sp>
          <p:nvSpPr>
            <p:cNvPr id="9" name="Text Box 3"/>
            <p:cNvSpPr txBox="1">
              <a:spLocks noChangeArrowheads="1"/>
            </p:cNvSpPr>
            <p:nvPr/>
          </p:nvSpPr>
          <p:spPr bwMode="auto">
            <a:xfrm>
              <a:off x="107950" y="836613"/>
              <a:ext cx="4737100" cy="53707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spcBef>
                  <a:spcPct val="50000"/>
                </a:spcBef>
              </a:pPr>
              <a:r>
                <a:rPr lang="es-ES_tradnl" sz="1400" b="1" dirty="0">
                  <a:solidFill>
                    <a:srgbClr val="000099"/>
                  </a:solidFill>
                </a:rPr>
                <a:t>Llamada		TORO</a:t>
              </a:r>
            </a:p>
            <a:p>
              <a:pPr algn="just">
                <a:spcBef>
                  <a:spcPct val="50000"/>
                </a:spcBef>
              </a:pPr>
              <a:r>
                <a:rPr lang="es-ES_tradnl" sz="1400" b="1" dirty="0">
                  <a:solidFill>
                    <a:srgbClr val="000099"/>
                  </a:solidFill>
                </a:rPr>
                <a:t>		DE</a:t>
              </a:r>
            </a:p>
            <a:p>
              <a:pPr algn="just">
                <a:spcBef>
                  <a:spcPct val="50000"/>
                </a:spcBef>
              </a:pPr>
              <a:r>
                <a:rPr lang="es-ES_tradnl" sz="1400" b="1" dirty="0">
                  <a:solidFill>
                    <a:srgbClr val="000099"/>
                  </a:solidFill>
                </a:rPr>
                <a:t>		ZORRO</a:t>
              </a:r>
            </a:p>
            <a:p>
              <a:pPr algn="just">
                <a:spcBef>
                  <a:spcPct val="50000"/>
                </a:spcBef>
              </a:pPr>
              <a:r>
                <a:rPr lang="es-ES_tradnl" sz="1400" b="1" dirty="0">
                  <a:solidFill>
                    <a:srgbClr val="000099"/>
                  </a:solidFill>
                </a:rPr>
                <a:t>		MENSAJE  CAMBIO</a:t>
              </a:r>
            </a:p>
            <a:p>
              <a:pPr algn="just">
                <a:spcBef>
                  <a:spcPct val="50000"/>
                </a:spcBef>
              </a:pPr>
              <a:endParaRPr lang="es-ES_tradnl" sz="1400" b="1" dirty="0">
                <a:solidFill>
                  <a:srgbClr val="000099"/>
                </a:solidFill>
              </a:endParaRPr>
            </a:p>
            <a:p>
              <a:pPr algn="just">
                <a:spcBef>
                  <a:spcPct val="50000"/>
                </a:spcBef>
              </a:pPr>
              <a:r>
                <a:rPr lang="es-ES_tradnl" sz="1400" b="1" dirty="0">
                  <a:solidFill>
                    <a:srgbClr val="000099"/>
                  </a:solidFill>
                </a:rPr>
                <a:t>Transmisión </a:t>
              </a:r>
              <a:r>
                <a:rPr lang="es-ES_tradnl" sz="1400" b="1" dirty="0" err="1">
                  <a:solidFill>
                    <a:srgbClr val="000099"/>
                  </a:solidFill>
                </a:rPr>
                <a:t>msj</a:t>
              </a:r>
              <a:r>
                <a:rPr lang="es-ES_tradnl" sz="1400" b="1" dirty="0">
                  <a:solidFill>
                    <a:srgbClr val="000099"/>
                  </a:solidFill>
                </a:rPr>
                <a:t>.	TORO</a:t>
              </a:r>
            </a:p>
            <a:p>
              <a:pPr algn="just">
                <a:spcBef>
                  <a:spcPct val="50000"/>
                </a:spcBef>
              </a:pPr>
              <a:r>
                <a:rPr lang="es-ES_tradnl" sz="1400" b="1" dirty="0">
                  <a:solidFill>
                    <a:srgbClr val="000099"/>
                  </a:solidFill>
                </a:rPr>
                <a:t>		DE</a:t>
              </a:r>
            </a:p>
            <a:p>
              <a:pPr algn="just">
                <a:spcBef>
                  <a:spcPct val="50000"/>
                </a:spcBef>
              </a:pPr>
              <a:r>
                <a:rPr lang="es-ES_tradnl" sz="1400" b="1" dirty="0">
                  <a:solidFill>
                    <a:srgbClr val="000099"/>
                  </a:solidFill>
                </a:rPr>
                <a:t>		ZORRO</a:t>
              </a:r>
            </a:p>
            <a:p>
              <a:pPr algn="just">
                <a:spcBef>
                  <a:spcPct val="50000"/>
                </a:spcBef>
              </a:pPr>
              <a:r>
                <a:rPr lang="es-ES_tradnl" sz="1400" b="1" dirty="0">
                  <a:solidFill>
                    <a:srgbClr val="000099"/>
                  </a:solidFill>
                </a:rPr>
                <a:t>		DOBLE GUIÓN</a:t>
              </a:r>
            </a:p>
            <a:p>
              <a:pPr algn="just">
                <a:spcBef>
                  <a:spcPct val="50000"/>
                </a:spcBef>
              </a:pPr>
              <a:r>
                <a:rPr lang="es-ES_tradnl" sz="1400" b="1" dirty="0">
                  <a:solidFill>
                    <a:srgbClr val="000099"/>
                  </a:solidFill>
                </a:rPr>
                <a:t>		AVANZAR A COTA 			TRÉ SEÍ NUEVE</a:t>
              </a:r>
            </a:p>
            <a:p>
              <a:pPr algn="just">
                <a:spcBef>
                  <a:spcPct val="50000"/>
                </a:spcBef>
              </a:pPr>
              <a:r>
                <a:rPr lang="es-ES_tradnl" sz="1400" b="1" dirty="0">
                  <a:solidFill>
                    <a:srgbClr val="000099"/>
                  </a:solidFill>
                </a:rPr>
                <a:t>		DOBLE GUIÓN CAMBIO</a:t>
              </a:r>
            </a:p>
            <a:p>
              <a:pPr algn="just">
                <a:spcBef>
                  <a:spcPct val="50000"/>
                </a:spcBef>
              </a:pPr>
              <a:endParaRPr lang="es-ES_tradnl" sz="1400" b="1" dirty="0">
                <a:solidFill>
                  <a:srgbClr val="000099"/>
                </a:solidFill>
              </a:endParaRPr>
            </a:p>
            <a:p>
              <a:pPr algn="just">
                <a:spcBef>
                  <a:spcPct val="50000"/>
                </a:spcBef>
              </a:pPr>
              <a:r>
                <a:rPr lang="es-ES_tradnl" sz="1400" b="1" dirty="0">
                  <a:solidFill>
                    <a:srgbClr val="000099"/>
                  </a:solidFill>
                </a:rPr>
                <a:t>Término Enlace	TORO</a:t>
              </a:r>
            </a:p>
            <a:p>
              <a:pPr algn="just">
                <a:spcBef>
                  <a:spcPct val="50000"/>
                </a:spcBef>
              </a:pPr>
              <a:r>
                <a:rPr lang="es-ES_tradnl" sz="1400" b="1" dirty="0">
                  <a:solidFill>
                    <a:srgbClr val="000099"/>
                  </a:solidFill>
                </a:rPr>
                <a:t>		DE</a:t>
              </a:r>
            </a:p>
            <a:p>
              <a:pPr algn="just">
                <a:spcBef>
                  <a:spcPct val="50000"/>
                </a:spcBef>
              </a:pPr>
              <a:r>
                <a:rPr lang="es-ES_tradnl" sz="1400" b="1" dirty="0">
                  <a:solidFill>
                    <a:srgbClr val="000099"/>
                  </a:solidFill>
                </a:rPr>
                <a:t>		ZORRO </a:t>
              </a:r>
            </a:p>
            <a:p>
              <a:pPr algn="just">
                <a:spcBef>
                  <a:spcPct val="50000"/>
                </a:spcBef>
              </a:pPr>
              <a:r>
                <a:rPr lang="es-ES_tradnl" sz="1400" b="1" dirty="0">
                  <a:solidFill>
                    <a:srgbClr val="000099"/>
                  </a:solidFill>
                </a:rPr>
                <a:t>	TERMINADO EN ESCUCHA</a:t>
              </a:r>
              <a:endParaRPr lang="es-ES_tradnl" sz="1400" dirty="0">
                <a:solidFill>
                  <a:srgbClr val="000099"/>
                </a:solidFill>
              </a:endParaRPr>
            </a:p>
          </p:txBody>
        </p:sp>
        <p:sp>
          <p:nvSpPr>
            <p:cNvPr id="10" name="Text Box 3"/>
            <p:cNvSpPr txBox="1">
              <a:spLocks noChangeArrowheads="1"/>
            </p:cNvSpPr>
            <p:nvPr/>
          </p:nvSpPr>
          <p:spPr bwMode="auto">
            <a:xfrm>
              <a:off x="4812919" y="1015053"/>
              <a:ext cx="3975100" cy="4247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spcBef>
                  <a:spcPct val="50000"/>
                </a:spcBef>
              </a:pPr>
              <a:endParaRPr lang="es-ES_tradnl" sz="1600" b="1" dirty="0">
                <a:solidFill>
                  <a:srgbClr val="000099"/>
                </a:solidFill>
              </a:endParaRPr>
            </a:p>
            <a:p>
              <a:pPr algn="just">
                <a:spcBef>
                  <a:spcPct val="50000"/>
                </a:spcBef>
              </a:pPr>
              <a:r>
                <a:rPr lang="es-ES_tradnl" sz="1400" b="1" dirty="0">
                  <a:solidFill>
                    <a:srgbClr val="000099"/>
                  </a:solidFill>
                </a:rPr>
                <a:t>Contestación	ZORRO</a:t>
              </a:r>
            </a:p>
            <a:p>
              <a:pPr algn="just">
                <a:spcBef>
                  <a:spcPct val="50000"/>
                </a:spcBef>
              </a:pPr>
              <a:r>
                <a:rPr lang="es-ES_tradnl" sz="1400" b="1" dirty="0">
                  <a:solidFill>
                    <a:srgbClr val="000099"/>
                  </a:solidFill>
                </a:rPr>
                <a:t>		DE</a:t>
              </a:r>
            </a:p>
            <a:p>
              <a:pPr algn="just">
                <a:spcBef>
                  <a:spcPct val="50000"/>
                </a:spcBef>
              </a:pPr>
              <a:r>
                <a:rPr lang="es-ES_tradnl" sz="1400" b="1" dirty="0">
                  <a:solidFill>
                    <a:srgbClr val="000099"/>
                  </a:solidFill>
                </a:rPr>
                <a:t>		TORO</a:t>
              </a:r>
            </a:p>
            <a:p>
              <a:pPr algn="just">
                <a:spcBef>
                  <a:spcPct val="50000"/>
                </a:spcBef>
              </a:pPr>
              <a:r>
                <a:rPr lang="es-ES_tradnl" sz="1400" b="1" dirty="0">
                  <a:solidFill>
                    <a:srgbClr val="000099"/>
                  </a:solidFill>
                </a:rPr>
                <a:t>		LISTO</a:t>
              </a:r>
            </a:p>
            <a:p>
              <a:pPr algn="just">
                <a:spcBef>
                  <a:spcPct val="50000"/>
                </a:spcBef>
              </a:pPr>
              <a:endParaRPr lang="es-ES_tradnl" sz="1400" b="1" dirty="0">
                <a:solidFill>
                  <a:srgbClr val="000099"/>
                </a:solidFill>
              </a:endParaRPr>
            </a:p>
            <a:p>
              <a:pPr algn="just">
                <a:spcBef>
                  <a:spcPct val="50000"/>
                </a:spcBef>
              </a:pPr>
              <a:endParaRPr lang="es-ES_tradnl" sz="1400" b="1" dirty="0">
                <a:solidFill>
                  <a:srgbClr val="000099"/>
                </a:solidFill>
              </a:endParaRPr>
            </a:p>
            <a:p>
              <a:pPr algn="just">
                <a:spcBef>
                  <a:spcPct val="50000"/>
                </a:spcBef>
              </a:pPr>
              <a:r>
                <a:rPr lang="es-ES_tradnl" sz="1400" b="1" dirty="0">
                  <a:solidFill>
                    <a:srgbClr val="000099"/>
                  </a:solidFill>
                </a:rPr>
                <a:t>Acuse de recibo	ZORRO</a:t>
              </a:r>
            </a:p>
            <a:p>
              <a:pPr algn="just">
                <a:spcBef>
                  <a:spcPct val="50000"/>
                </a:spcBef>
              </a:pPr>
              <a:r>
                <a:rPr lang="es-ES_tradnl" sz="1400" b="1" dirty="0">
                  <a:solidFill>
                    <a:srgbClr val="000099"/>
                  </a:solidFill>
                </a:rPr>
                <a:t>		DE</a:t>
              </a:r>
            </a:p>
            <a:p>
              <a:pPr algn="just">
                <a:spcBef>
                  <a:spcPct val="50000"/>
                </a:spcBef>
              </a:pPr>
              <a:r>
                <a:rPr lang="es-ES_tradnl" sz="1400" b="1" dirty="0">
                  <a:solidFill>
                    <a:srgbClr val="000099"/>
                  </a:solidFill>
                </a:rPr>
                <a:t>		TORO</a:t>
              </a:r>
            </a:p>
            <a:p>
              <a:pPr algn="just">
                <a:spcBef>
                  <a:spcPct val="50000"/>
                </a:spcBef>
              </a:pPr>
              <a:r>
                <a:rPr lang="es-ES_tradnl" sz="1400" b="1" dirty="0">
                  <a:solidFill>
                    <a:srgbClr val="000099"/>
                  </a:solidFill>
                </a:rPr>
                <a:t>		ROMEO 				(COMPRENDIDO)</a:t>
              </a:r>
            </a:p>
            <a:p>
              <a:pPr algn="just">
                <a:spcBef>
                  <a:spcPct val="50000"/>
                </a:spcBef>
              </a:pPr>
              <a:endParaRPr lang="es-ES_tradnl" sz="2000" dirty="0">
                <a:solidFill>
                  <a:srgbClr val="000099"/>
                </a:solidFill>
              </a:endParaRPr>
            </a:p>
          </p:txBody>
        </p:sp>
        <p:sp>
          <p:nvSpPr>
            <p:cNvPr id="11" name="Right Arrow 3"/>
            <p:cNvSpPr/>
            <p:nvPr/>
          </p:nvSpPr>
          <p:spPr>
            <a:xfrm>
              <a:off x="3995738" y="1557338"/>
              <a:ext cx="849312" cy="431800"/>
            </a:xfrm>
            <a:prstGeom prst="rightArrow">
              <a:avLst/>
            </a:prstGeom>
            <a:solidFill>
              <a:srgbClr val="FF33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2" name="Right Arrow 8"/>
            <p:cNvSpPr/>
            <p:nvPr/>
          </p:nvSpPr>
          <p:spPr>
            <a:xfrm rot="8741585">
              <a:off x="3971925" y="2346325"/>
              <a:ext cx="849313" cy="433388"/>
            </a:xfrm>
            <a:prstGeom prst="rightArrow">
              <a:avLst/>
            </a:prstGeom>
            <a:solidFill>
              <a:srgbClr val="FF33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3" name="Right Arrow 9"/>
            <p:cNvSpPr/>
            <p:nvPr/>
          </p:nvSpPr>
          <p:spPr>
            <a:xfrm>
              <a:off x="3995738" y="3644900"/>
              <a:ext cx="849312" cy="431800"/>
            </a:xfrm>
            <a:prstGeom prst="rightArrow">
              <a:avLst/>
            </a:prstGeom>
            <a:solidFill>
              <a:srgbClr val="FF33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4" name="Right Arrow 10"/>
            <p:cNvSpPr/>
            <p:nvPr/>
          </p:nvSpPr>
          <p:spPr>
            <a:xfrm rot="8371034">
              <a:off x="3995738" y="4876800"/>
              <a:ext cx="849312" cy="431800"/>
            </a:xfrm>
            <a:prstGeom prst="rightArrow">
              <a:avLst/>
            </a:prstGeom>
            <a:solidFill>
              <a:srgbClr val="FF33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grpSp>
    </p:spTree>
    <p:extLst>
      <p:ext uri="{BB962C8B-B14F-4D97-AF65-F5344CB8AC3E}">
        <p14:creationId xmlns:p14="http://schemas.microsoft.com/office/powerpoint/2010/main" val="233450736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número de diapositiva 1"/>
          <p:cNvSpPr>
            <a:spLocks noGrp="1"/>
          </p:cNvSpPr>
          <p:nvPr>
            <p:ph type="sldNum" sz="quarter" idx="12"/>
          </p:nvPr>
        </p:nvSpPr>
        <p:spPr/>
        <p:txBody>
          <a:bodyPr/>
          <a:lstStyle/>
          <a:p>
            <a:fld id="{03AF2D42-37E6-49E9-8861-0C0DAA45F4A8}" type="slidenum">
              <a:rPr lang="en-US" smtClean="0"/>
              <a:pPr/>
              <a:t>36</a:t>
            </a:fld>
            <a:endParaRPr lang="en-US" dirty="0"/>
          </a:p>
        </p:txBody>
      </p:sp>
      <p:pic>
        <p:nvPicPr>
          <p:cNvPr id="4" name="Imagen 3"/>
          <p:cNvPicPr>
            <a:picLocks noChangeAspect="1"/>
          </p:cNvPicPr>
          <p:nvPr/>
        </p:nvPicPr>
        <p:blipFill>
          <a:blip r:embed="rId3"/>
          <a:stretch>
            <a:fillRect/>
          </a:stretch>
        </p:blipFill>
        <p:spPr>
          <a:xfrm>
            <a:off x="1" y="1"/>
            <a:ext cx="12192000" cy="941695"/>
          </a:xfrm>
          <a:prstGeom prst="rect">
            <a:avLst/>
          </a:prstGeom>
        </p:spPr>
      </p:pic>
      <p:sp>
        <p:nvSpPr>
          <p:cNvPr id="5" name="Rectángulo 4"/>
          <p:cNvSpPr/>
          <p:nvPr/>
        </p:nvSpPr>
        <p:spPr>
          <a:xfrm>
            <a:off x="1" y="941696"/>
            <a:ext cx="9116703" cy="646331"/>
          </a:xfrm>
          <a:prstGeom prst="rect">
            <a:avLst/>
          </a:prstGeom>
        </p:spPr>
        <p:txBody>
          <a:bodyPr wrap="square">
            <a:spAutoFit/>
          </a:bodyPr>
          <a:lstStyle/>
          <a:p>
            <a:pPr marL="285750" indent="-285750">
              <a:buFont typeface="Arial" panose="020B0604020202020204" pitchFamily="34" charset="0"/>
              <a:buChar char="•"/>
            </a:pPr>
            <a:r>
              <a:rPr lang="es-MX" dirty="0"/>
              <a:t>Procedimientos de Comunicaciones;  equipos.</a:t>
            </a:r>
          </a:p>
          <a:p>
            <a:pPr marL="285750" indent="-285750">
              <a:buFont typeface="Arial" panose="020B0604020202020204" pitchFamily="34" charset="0"/>
              <a:buChar char="•"/>
            </a:pPr>
            <a:endParaRPr lang="es-MX" dirty="0"/>
          </a:p>
        </p:txBody>
      </p:sp>
      <p:sp>
        <p:nvSpPr>
          <p:cNvPr id="7" name="AutoShape 4" descr="https://lh3.googleusercontent.com/gg-dl/AJfQ9KRQW-AYUbbYed5Oc4CwAbLu-rILGi0n2dwFzAAHqmwDx2wdFhwsHm94fBnKxyZ3yu0-zGO996WfklmpNCIDKPfaU80Z6ByqZ7ftLpsOqkJ8V9UH4EwFX5fEhZQYVpAgZmRt-lSN2C3NBCbFzofSnzzZhpuHuLnhDxKhn9a3fiEOrkuc7A=s1024"/>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L"/>
          </a:p>
        </p:txBody>
      </p:sp>
      <p:grpSp>
        <p:nvGrpSpPr>
          <p:cNvPr id="11" name="Grupo 10"/>
          <p:cNvGrpSpPr/>
          <p:nvPr/>
        </p:nvGrpSpPr>
        <p:grpSpPr>
          <a:xfrm>
            <a:off x="460375" y="2065236"/>
            <a:ext cx="3794125" cy="2797041"/>
            <a:chOff x="764227" y="1588027"/>
            <a:chExt cx="3794125" cy="2797041"/>
          </a:xfrm>
        </p:grpSpPr>
        <p:pic>
          <p:nvPicPr>
            <p:cNvPr id="6" name="Imagen 5"/>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64227" y="1588027"/>
              <a:ext cx="3794125" cy="227711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 name="Rectángulo 2"/>
            <p:cNvSpPr/>
            <p:nvPr/>
          </p:nvSpPr>
          <p:spPr>
            <a:xfrm>
              <a:off x="1043250" y="3974186"/>
              <a:ext cx="3035959" cy="410882"/>
            </a:xfrm>
            <a:prstGeom prst="rect">
              <a:avLst/>
            </a:prstGeom>
          </p:spPr>
          <p:txBody>
            <a:bodyPr wrap="none">
              <a:spAutoFit/>
            </a:bodyPr>
            <a:lstStyle/>
            <a:p>
              <a:pPr algn="ctr">
                <a:lnSpc>
                  <a:spcPct val="115000"/>
                </a:lnSpc>
                <a:spcAft>
                  <a:spcPts val="0"/>
                </a:spcAft>
              </a:pPr>
              <a:r>
                <a:rPr lang="en-US" dirty="0">
                  <a:latin typeface="Arial" panose="020B0604020202020204" pitchFamily="34" charset="0"/>
                  <a:ea typeface="Calibri" panose="020F0502020204030204" pitchFamily="34" charset="0"/>
                  <a:cs typeface="Arial" panose="020B0604020202020204" pitchFamily="34" charset="0"/>
                </a:rPr>
                <a:t>HMMWV 1152 Shelter TC-1</a:t>
              </a:r>
              <a:endParaRPr lang="es-CL" dirty="0">
                <a:effectLst/>
                <a:latin typeface="Arial" panose="020B0604020202020204" pitchFamily="34" charset="0"/>
                <a:ea typeface="Calibri" panose="020F0502020204030204" pitchFamily="34" charset="0"/>
                <a:cs typeface="Times New Roman" panose="02020603050405020304" pitchFamily="18" charset="0"/>
              </a:endParaRPr>
            </a:p>
          </p:txBody>
        </p:sp>
      </p:grpSp>
      <p:grpSp>
        <p:nvGrpSpPr>
          <p:cNvPr id="12" name="Grupo 11"/>
          <p:cNvGrpSpPr/>
          <p:nvPr/>
        </p:nvGrpSpPr>
        <p:grpSpPr>
          <a:xfrm>
            <a:off x="7939698" y="1883391"/>
            <a:ext cx="3950550" cy="2978886"/>
            <a:chOff x="7791972" y="1389370"/>
            <a:chExt cx="3950550" cy="2978886"/>
          </a:xfrm>
        </p:grpSpPr>
        <p:pic>
          <p:nvPicPr>
            <p:cNvPr id="8" name="Imagen 7"/>
            <p:cNvPicPr>
              <a:picLocks noChangeAspect="1"/>
            </p:cNvPicPr>
            <p:nvPr/>
          </p:nvPicPr>
          <p:blipFill>
            <a:blip r:embed="rId5"/>
            <a:stretch>
              <a:fillRect/>
            </a:stretch>
          </p:blipFill>
          <p:spPr>
            <a:xfrm>
              <a:off x="7791972" y="1389370"/>
              <a:ext cx="3950550" cy="2420322"/>
            </a:xfrm>
            <a:prstGeom prst="rect">
              <a:avLst/>
            </a:prstGeom>
          </p:spPr>
        </p:pic>
        <p:sp>
          <p:nvSpPr>
            <p:cNvPr id="9" name="Rectángulo 8"/>
            <p:cNvSpPr/>
            <p:nvPr/>
          </p:nvSpPr>
          <p:spPr>
            <a:xfrm>
              <a:off x="8445539" y="3957374"/>
              <a:ext cx="2643416" cy="410882"/>
            </a:xfrm>
            <a:prstGeom prst="rect">
              <a:avLst/>
            </a:prstGeom>
          </p:spPr>
          <p:txBody>
            <a:bodyPr wrap="none">
              <a:spAutoFit/>
            </a:bodyPr>
            <a:lstStyle/>
            <a:p>
              <a:pPr algn="ctr">
                <a:lnSpc>
                  <a:spcPct val="115000"/>
                </a:lnSpc>
              </a:pPr>
              <a:r>
                <a:rPr lang="es-CL" dirty="0">
                  <a:solidFill>
                    <a:srgbClr val="000000"/>
                  </a:solidFill>
                  <a:cs typeface="Arial" panose="020B0604020202020204" pitchFamily="34" charset="0"/>
                </a:rPr>
                <a:t>Subsistema “Access Point”</a:t>
              </a:r>
              <a:endParaRPr lang="es-CL" dirty="0">
                <a:effectLst/>
              </a:endParaRPr>
            </a:p>
          </p:txBody>
        </p:sp>
      </p:grpSp>
      <p:pic>
        <p:nvPicPr>
          <p:cNvPr id="10" name="Imagen 9"/>
          <p:cNvPicPr/>
          <p:nvPr/>
        </p:nvPicPr>
        <p:blipFill>
          <a:blip r:embed="rId6">
            <a:extLst>
              <a:ext uri="{28A0092B-C50C-407E-A947-70E740481C1C}">
                <a14:useLocalDpi xmlns:a14="http://schemas.microsoft.com/office/drawing/2010/main" val="0"/>
              </a:ext>
            </a:extLst>
          </a:blip>
          <a:srcRect/>
          <a:stretch>
            <a:fillRect/>
          </a:stretch>
        </p:blipFill>
        <p:spPr bwMode="auto">
          <a:xfrm>
            <a:off x="4207511" y="3809692"/>
            <a:ext cx="3776980" cy="232029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3" name="CuadroTexto 12"/>
          <p:cNvSpPr txBox="1"/>
          <p:nvPr/>
        </p:nvSpPr>
        <p:spPr>
          <a:xfrm>
            <a:off x="2257377" y="1393165"/>
            <a:ext cx="7946214" cy="461665"/>
          </a:xfrm>
          <a:prstGeom prst="rect">
            <a:avLst/>
          </a:prstGeom>
          <a:noFill/>
        </p:spPr>
        <p:txBody>
          <a:bodyPr wrap="none" rtlCol="0">
            <a:spAutoFit/>
          </a:bodyPr>
          <a:lstStyle/>
          <a:p>
            <a:r>
              <a:rPr lang="es-MX" sz="2400" b="1" dirty="0"/>
              <a:t>EQUIPAMIENTOS SERÁN ANALIZADOS EN PRÓXIMAS CLASES </a:t>
            </a:r>
            <a:endParaRPr lang="es-CL" sz="2400" b="1" dirty="0"/>
          </a:p>
        </p:txBody>
      </p:sp>
    </p:spTree>
    <p:extLst>
      <p:ext uri="{BB962C8B-B14F-4D97-AF65-F5344CB8AC3E}">
        <p14:creationId xmlns:p14="http://schemas.microsoft.com/office/powerpoint/2010/main" val="342593000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número de diapositiva 1"/>
          <p:cNvSpPr>
            <a:spLocks noGrp="1"/>
          </p:cNvSpPr>
          <p:nvPr>
            <p:ph type="sldNum" sz="quarter" idx="12"/>
          </p:nvPr>
        </p:nvSpPr>
        <p:spPr/>
        <p:txBody>
          <a:bodyPr/>
          <a:lstStyle/>
          <a:p>
            <a:fld id="{03AF2D42-37E6-49E9-8861-0C0DAA45F4A8}" type="slidenum">
              <a:rPr lang="en-US" smtClean="0"/>
              <a:pPr/>
              <a:t>37</a:t>
            </a:fld>
            <a:endParaRPr lang="en-US" dirty="0"/>
          </a:p>
        </p:txBody>
      </p:sp>
      <p:pic>
        <p:nvPicPr>
          <p:cNvPr id="4" name="Imagen 3"/>
          <p:cNvPicPr>
            <a:picLocks noChangeAspect="1"/>
          </p:cNvPicPr>
          <p:nvPr/>
        </p:nvPicPr>
        <p:blipFill>
          <a:blip r:embed="rId3"/>
          <a:stretch>
            <a:fillRect/>
          </a:stretch>
        </p:blipFill>
        <p:spPr>
          <a:xfrm>
            <a:off x="1" y="1"/>
            <a:ext cx="12192000" cy="941695"/>
          </a:xfrm>
          <a:prstGeom prst="rect">
            <a:avLst/>
          </a:prstGeom>
        </p:spPr>
      </p:pic>
      <p:sp>
        <p:nvSpPr>
          <p:cNvPr id="5" name="Rectángulo 4"/>
          <p:cNvSpPr/>
          <p:nvPr/>
        </p:nvSpPr>
        <p:spPr>
          <a:xfrm>
            <a:off x="1" y="941696"/>
            <a:ext cx="9116703" cy="646331"/>
          </a:xfrm>
          <a:prstGeom prst="rect">
            <a:avLst/>
          </a:prstGeom>
        </p:spPr>
        <p:txBody>
          <a:bodyPr wrap="square">
            <a:spAutoFit/>
          </a:bodyPr>
          <a:lstStyle/>
          <a:p>
            <a:pPr marL="285750" indent="-285750">
              <a:buFont typeface="Arial" panose="020B0604020202020204" pitchFamily="34" charset="0"/>
              <a:buChar char="•"/>
            </a:pPr>
            <a:r>
              <a:rPr lang="es-MX" dirty="0"/>
              <a:t>Procedimientos de Comunicaciones; Seguridad de las comunicaciones (Reglas básicas).</a:t>
            </a:r>
          </a:p>
          <a:p>
            <a:pPr marL="285750" indent="-285750">
              <a:buFont typeface="Arial" panose="020B0604020202020204" pitchFamily="34" charset="0"/>
              <a:buChar char="•"/>
            </a:pPr>
            <a:endParaRPr lang="es-MX" dirty="0"/>
          </a:p>
        </p:txBody>
      </p:sp>
      <p:sp>
        <p:nvSpPr>
          <p:cNvPr id="7" name="AutoShape 4" descr="https://lh3.googleusercontent.com/gg-dl/AJfQ9KRQW-AYUbbYed5Oc4CwAbLu-rILGi0n2dwFzAAHqmwDx2wdFhwsHm94fBnKxyZ3yu0-zGO996WfklmpNCIDKPfaU80Z6ByqZ7ftLpsOqkJ8V9UH4EwFX5fEhZQYVpAgZmRt-lSN2C3NBCbFzofSnzzZhpuHuLnhDxKhn9a3fiEOrkuc7A=s1024"/>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L"/>
          </a:p>
        </p:txBody>
      </p:sp>
      <p:sp>
        <p:nvSpPr>
          <p:cNvPr id="6" name="Text Box 5"/>
          <p:cNvSpPr txBox="1">
            <a:spLocks noChangeArrowheads="1"/>
          </p:cNvSpPr>
          <p:nvPr/>
        </p:nvSpPr>
        <p:spPr bwMode="auto">
          <a:xfrm>
            <a:off x="307975" y="1524607"/>
            <a:ext cx="7198294" cy="42473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s-ES" b="1" dirty="0"/>
              <a:t>INTRODUCCIÓN</a:t>
            </a:r>
          </a:p>
          <a:p>
            <a:pPr algn="just" eaLnBrk="1" hangingPunct="1">
              <a:spcBef>
                <a:spcPct val="50000"/>
              </a:spcBef>
            </a:pPr>
            <a:r>
              <a:rPr lang="es-ES" dirty="0"/>
              <a:t>	La seguridad de las comunicaciones se define como “todas aquellas medidas adoptadas para negar información de valor militar a personas no autorizadas”.</a:t>
            </a:r>
          </a:p>
          <a:p>
            <a:pPr algn="just" eaLnBrk="1" hangingPunct="1">
              <a:spcBef>
                <a:spcPct val="50000"/>
              </a:spcBef>
            </a:pPr>
            <a:r>
              <a:rPr lang="es-ES" dirty="0"/>
              <a:t>	La seguridad de las comunicaciones es el resultado final de la “PROTECCIÓN” que se les brinde. Esta protección no es una mera casualidad, sino debe ser el resultado de medidas cuidadosamente ideadas y aplicadas.</a:t>
            </a:r>
          </a:p>
          <a:p>
            <a:pPr algn="just" eaLnBrk="1" hangingPunct="1">
              <a:spcBef>
                <a:spcPct val="50000"/>
              </a:spcBef>
            </a:pPr>
            <a:r>
              <a:rPr lang="es-ES" dirty="0"/>
              <a:t>Lo anterior se logra mediante un completo planeamiento, buenos planes de seguridad y a través del adoctrinamiento del personal.</a:t>
            </a:r>
          </a:p>
          <a:p>
            <a:pPr algn="just" eaLnBrk="1" hangingPunct="1">
              <a:spcBef>
                <a:spcPct val="50000"/>
              </a:spcBef>
            </a:pPr>
            <a:r>
              <a:rPr lang="es-ES" dirty="0"/>
              <a:t>	Se debe tener presente que el concepto de seguridad de las comunicaciones involucra la protección del enlace y de la información.</a:t>
            </a:r>
          </a:p>
        </p:txBody>
      </p:sp>
      <p:pic>
        <p:nvPicPr>
          <p:cNvPr id="8" name="Imagen 7"/>
          <p:cNvPicPr>
            <a:picLocks noChangeAspect="1"/>
          </p:cNvPicPr>
          <p:nvPr/>
        </p:nvPicPr>
        <p:blipFill>
          <a:blip r:embed="rId4"/>
          <a:stretch>
            <a:fillRect/>
          </a:stretch>
        </p:blipFill>
        <p:spPr>
          <a:xfrm>
            <a:off x="7814243" y="1738412"/>
            <a:ext cx="3819706" cy="3819706"/>
          </a:xfrm>
          <a:prstGeom prst="rect">
            <a:avLst/>
          </a:prstGeom>
        </p:spPr>
      </p:pic>
    </p:spTree>
    <p:extLst>
      <p:ext uri="{BB962C8B-B14F-4D97-AF65-F5344CB8AC3E}">
        <p14:creationId xmlns:p14="http://schemas.microsoft.com/office/powerpoint/2010/main" val="119431952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número de diapositiva 1"/>
          <p:cNvSpPr>
            <a:spLocks noGrp="1"/>
          </p:cNvSpPr>
          <p:nvPr>
            <p:ph type="sldNum" sz="quarter" idx="12"/>
          </p:nvPr>
        </p:nvSpPr>
        <p:spPr/>
        <p:txBody>
          <a:bodyPr/>
          <a:lstStyle/>
          <a:p>
            <a:fld id="{03AF2D42-37E6-49E9-8861-0C0DAA45F4A8}" type="slidenum">
              <a:rPr lang="en-US" smtClean="0"/>
              <a:pPr/>
              <a:t>38</a:t>
            </a:fld>
            <a:endParaRPr lang="en-US" dirty="0"/>
          </a:p>
        </p:txBody>
      </p:sp>
      <p:pic>
        <p:nvPicPr>
          <p:cNvPr id="4" name="Imagen 3"/>
          <p:cNvPicPr>
            <a:picLocks noChangeAspect="1"/>
          </p:cNvPicPr>
          <p:nvPr/>
        </p:nvPicPr>
        <p:blipFill>
          <a:blip r:embed="rId3"/>
          <a:stretch>
            <a:fillRect/>
          </a:stretch>
        </p:blipFill>
        <p:spPr>
          <a:xfrm>
            <a:off x="1" y="1"/>
            <a:ext cx="12192000" cy="941695"/>
          </a:xfrm>
          <a:prstGeom prst="rect">
            <a:avLst/>
          </a:prstGeom>
        </p:spPr>
      </p:pic>
      <p:sp>
        <p:nvSpPr>
          <p:cNvPr id="5" name="Rectángulo 4"/>
          <p:cNvSpPr/>
          <p:nvPr/>
        </p:nvSpPr>
        <p:spPr>
          <a:xfrm>
            <a:off x="1" y="941696"/>
            <a:ext cx="9116703" cy="646331"/>
          </a:xfrm>
          <a:prstGeom prst="rect">
            <a:avLst/>
          </a:prstGeom>
        </p:spPr>
        <p:txBody>
          <a:bodyPr wrap="square">
            <a:spAutoFit/>
          </a:bodyPr>
          <a:lstStyle/>
          <a:p>
            <a:pPr marL="285750" indent="-285750">
              <a:buFont typeface="Arial" panose="020B0604020202020204" pitchFamily="34" charset="0"/>
              <a:buChar char="•"/>
            </a:pPr>
            <a:r>
              <a:rPr lang="es-MX" dirty="0"/>
              <a:t>Procedimientos de Comunicaciones; Seguridad de las comunicaciones (Reglas básicas).</a:t>
            </a:r>
          </a:p>
          <a:p>
            <a:pPr marL="285750" indent="-285750">
              <a:buFont typeface="Arial" panose="020B0604020202020204" pitchFamily="34" charset="0"/>
              <a:buChar char="•"/>
            </a:pPr>
            <a:endParaRPr lang="es-MX" dirty="0"/>
          </a:p>
        </p:txBody>
      </p:sp>
      <p:sp>
        <p:nvSpPr>
          <p:cNvPr id="7" name="AutoShape 4" descr="https://lh3.googleusercontent.com/gg-dl/AJfQ9KRQW-AYUbbYed5Oc4CwAbLu-rILGi0n2dwFzAAHqmwDx2wdFhwsHm94fBnKxyZ3yu0-zGO996WfklmpNCIDKPfaU80Z6ByqZ7ftLpsOqkJ8V9UH4EwFX5fEhZQYVpAgZmRt-lSN2C3NBCbFzofSnzzZhpuHuLnhDxKhn9a3fiEOrkuc7A=s1024"/>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L"/>
          </a:p>
        </p:txBody>
      </p:sp>
      <p:sp>
        <p:nvSpPr>
          <p:cNvPr id="9" name="Text Box 3"/>
          <p:cNvSpPr txBox="1">
            <a:spLocks noChangeArrowheads="1"/>
          </p:cNvSpPr>
          <p:nvPr/>
        </p:nvSpPr>
        <p:spPr bwMode="auto">
          <a:xfrm>
            <a:off x="5056590" y="1612245"/>
            <a:ext cx="5902562" cy="44012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185738" indent="-185738"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spcBef>
                <a:spcPct val="50000"/>
              </a:spcBef>
              <a:buFontTx/>
              <a:buChar char="•"/>
            </a:pPr>
            <a:r>
              <a:rPr lang="es-MX" sz="2000" dirty="0"/>
              <a:t>Con el propósito de mantener el principio de seguridad, las transmisiones radiotelefónicas deben ser tan cortas y concisas como lo permita la claridad del texto. </a:t>
            </a:r>
          </a:p>
          <a:p>
            <a:pPr algn="just" eaLnBrk="1" hangingPunct="1">
              <a:spcBef>
                <a:spcPct val="50000"/>
              </a:spcBef>
              <a:buFontTx/>
              <a:buChar char="•"/>
            </a:pPr>
            <a:r>
              <a:rPr lang="es-MX" sz="2000" dirty="0"/>
              <a:t>Debe existir conciencia de que las transmisiones por radiotelefonía están expuestas a la interceptación enemiga.</a:t>
            </a:r>
          </a:p>
          <a:p>
            <a:pPr algn="just" eaLnBrk="1" hangingPunct="1">
              <a:spcBef>
                <a:spcPct val="50000"/>
              </a:spcBef>
              <a:buFontTx/>
              <a:buChar char="•"/>
            </a:pPr>
            <a:r>
              <a:rPr lang="es-MX" sz="2000" dirty="0"/>
              <a:t>Se debe cumplir con los procedimientos radiotelefónicos. Las variaciones o desviaciones no autorizadas del procedimiento, crean invariablemente confusiones, reducen la certeza y rapidez de las transmisiones, y tienden a anular los principios de seguridad.</a:t>
            </a:r>
            <a:endParaRPr lang="es-ES" sz="2000" dirty="0"/>
          </a:p>
        </p:txBody>
      </p:sp>
      <p:pic>
        <p:nvPicPr>
          <p:cNvPr id="3" name="Imagen 2"/>
          <p:cNvPicPr>
            <a:picLocks noChangeAspect="1"/>
          </p:cNvPicPr>
          <p:nvPr/>
        </p:nvPicPr>
        <p:blipFill>
          <a:blip r:embed="rId4"/>
          <a:stretch>
            <a:fillRect/>
          </a:stretch>
        </p:blipFill>
        <p:spPr>
          <a:xfrm>
            <a:off x="460375" y="2094856"/>
            <a:ext cx="3657600" cy="3657600"/>
          </a:xfrm>
          <a:prstGeom prst="rect">
            <a:avLst/>
          </a:prstGeom>
        </p:spPr>
      </p:pic>
    </p:spTree>
    <p:extLst>
      <p:ext uri="{BB962C8B-B14F-4D97-AF65-F5344CB8AC3E}">
        <p14:creationId xmlns:p14="http://schemas.microsoft.com/office/powerpoint/2010/main" val="200760073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número de diapositiva 1"/>
          <p:cNvSpPr>
            <a:spLocks noGrp="1"/>
          </p:cNvSpPr>
          <p:nvPr>
            <p:ph type="sldNum" sz="quarter" idx="12"/>
          </p:nvPr>
        </p:nvSpPr>
        <p:spPr/>
        <p:txBody>
          <a:bodyPr/>
          <a:lstStyle/>
          <a:p>
            <a:fld id="{03AF2D42-37E6-49E9-8861-0C0DAA45F4A8}" type="slidenum">
              <a:rPr lang="en-US" smtClean="0"/>
              <a:pPr/>
              <a:t>39</a:t>
            </a:fld>
            <a:endParaRPr lang="en-US" dirty="0"/>
          </a:p>
        </p:txBody>
      </p:sp>
      <p:pic>
        <p:nvPicPr>
          <p:cNvPr id="4" name="Imagen 3"/>
          <p:cNvPicPr>
            <a:picLocks noChangeAspect="1"/>
          </p:cNvPicPr>
          <p:nvPr/>
        </p:nvPicPr>
        <p:blipFill>
          <a:blip r:embed="rId3"/>
          <a:stretch>
            <a:fillRect/>
          </a:stretch>
        </p:blipFill>
        <p:spPr>
          <a:xfrm>
            <a:off x="1" y="1"/>
            <a:ext cx="12192000" cy="941695"/>
          </a:xfrm>
          <a:prstGeom prst="rect">
            <a:avLst/>
          </a:prstGeom>
        </p:spPr>
      </p:pic>
      <p:sp>
        <p:nvSpPr>
          <p:cNvPr id="5" name="Rectángulo 4"/>
          <p:cNvSpPr/>
          <p:nvPr/>
        </p:nvSpPr>
        <p:spPr>
          <a:xfrm>
            <a:off x="1" y="941696"/>
            <a:ext cx="9116703" cy="646331"/>
          </a:xfrm>
          <a:prstGeom prst="rect">
            <a:avLst/>
          </a:prstGeom>
        </p:spPr>
        <p:txBody>
          <a:bodyPr wrap="square">
            <a:spAutoFit/>
          </a:bodyPr>
          <a:lstStyle/>
          <a:p>
            <a:pPr marL="285750" indent="-285750">
              <a:buFont typeface="Arial" panose="020B0604020202020204" pitchFamily="34" charset="0"/>
              <a:buChar char="•"/>
            </a:pPr>
            <a:r>
              <a:rPr lang="es-MX" dirty="0"/>
              <a:t>Procedimientos de Comunicaciones; Seguridad de las comunicaciones (Reglas básicas).</a:t>
            </a:r>
          </a:p>
          <a:p>
            <a:pPr marL="285750" indent="-285750">
              <a:buFont typeface="Arial" panose="020B0604020202020204" pitchFamily="34" charset="0"/>
              <a:buChar char="•"/>
            </a:pPr>
            <a:endParaRPr lang="es-MX" dirty="0"/>
          </a:p>
        </p:txBody>
      </p:sp>
      <p:sp>
        <p:nvSpPr>
          <p:cNvPr id="7" name="AutoShape 4" descr="https://lh3.googleusercontent.com/gg-dl/AJfQ9KRQW-AYUbbYed5Oc4CwAbLu-rILGi0n2dwFzAAHqmwDx2wdFhwsHm94fBnKxyZ3yu0-zGO996WfklmpNCIDKPfaU80Z6ByqZ7ftLpsOqkJ8V9UH4EwFX5fEhZQYVpAgZmRt-lSN2C3NBCbFzofSnzzZhpuHuLnhDxKhn9a3fiEOrkuc7A=s1024"/>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L"/>
          </a:p>
        </p:txBody>
      </p:sp>
      <p:sp>
        <p:nvSpPr>
          <p:cNvPr id="8" name="Text Box 3"/>
          <p:cNvSpPr txBox="1">
            <a:spLocks noChangeArrowheads="1"/>
          </p:cNvSpPr>
          <p:nvPr/>
        </p:nvSpPr>
        <p:spPr bwMode="auto">
          <a:xfrm>
            <a:off x="1690379" y="1306803"/>
            <a:ext cx="8161338" cy="48013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eaLnBrk="0" hangingPunct="0">
              <a:defRPr>
                <a:solidFill>
                  <a:schemeClr val="tx1"/>
                </a:solidFill>
                <a:latin typeface="Arial" panose="020B0604020202020204" pitchFamily="34" charset="0"/>
              </a:defRPr>
            </a:lvl1pPr>
            <a:lvl2pPr marL="914400" indent="-45720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s-MX" b="1" dirty="0"/>
              <a:t>REGLAS BÁSICAS DE SEGURIDAD</a:t>
            </a:r>
          </a:p>
          <a:p>
            <a:pPr algn="just" eaLnBrk="1" hangingPunct="1">
              <a:spcBef>
                <a:spcPct val="50000"/>
              </a:spcBef>
              <a:buFontTx/>
              <a:buAutoNum type="arabicPeriod"/>
            </a:pPr>
            <a:r>
              <a:rPr lang="es-MX" dirty="0"/>
              <a:t>No se realizarán transmisiones sin la autorización del Mando competente.</a:t>
            </a:r>
          </a:p>
          <a:p>
            <a:pPr algn="just" eaLnBrk="1" hangingPunct="1">
              <a:spcBef>
                <a:spcPct val="50000"/>
              </a:spcBef>
              <a:buFontTx/>
              <a:buAutoNum type="arabicPeriod"/>
            </a:pPr>
            <a:r>
              <a:rPr lang="es-MX" dirty="0"/>
              <a:t>Infracciones consideradas como faltas graves al procedimiento:</a:t>
            </a:r>
          </a:p>
          <a:p>
            <a:pPr lvl="1" algn="just" eaLnBrk="1" hangingPunct="1">
              <a:spcBef>
                <a:spcPct val="50000"/>
              </a:spcBef>
              <a:buFontTx/>
              <a:buAutoNum type="alphaLcPeriod"/>
            </a:pPr>
            <a:r>
              <a:rPr lang="es-MX" dirty="0"/>
              <a:t>Violación del silencio de radio</a:t>
            </a:r>
          </a:p>
          <a:p>
            <a:pPr lvl="1" algn="just" eaLnBrk="1" hangingPunct="1">
              <a:spcBef>
                <a:spcPct val="50000"/>
              </a:spcBef>
              <a:buFontTx/>
              <a:buAutoNum type="alphaLcPeriod"/>
            </a:pPr>
            <a:r>
              <a:rPr lang="es-MX" dirty="0"/>
              <a:t>Conversación extraoficial entre radio operadores</a:t>
            </a:r>
          </a:p>
          <a:p>
            <a:pPr lvl="1" algn="just" eaLnBrk="1" hangingPunct="1">
              <a:spcBef>
                <a:spcPct val="50000"/>
              </a:spcBef>
              <a:buFontTx/>
              <a:buAutoNum type="alphaLcPeriod"/>
            </a:pPr>
            <a:r>
              <a:rPr lang="es-MX" dirty="0"/>
              <a:t>Transmitir sin permiso en una red controlada</a:t>
            </a:r>
          </a:p>
          <a:p>
            <a:pPr lvl="1" algn="just" eaLnBrk="1" hangingPunct="1">
              <a:spcBef>
                <a:spcPct val="50000"/>
              </a:spcBef>
              <a:buFontTx/>
              <a:buAutoNum type="alphaLcPeriod"/>
            </a:pPr>
            <a:r>
              <a:rPr lang="es-MX" dirty="0"/>
              <a:t>Transmisión del nombre del operador</a:t>
            </a:r>
          </a:p>
          <a:p>
            <a:pPr lvl="1" algn="just" eaLnBrk="1" hangingPunct="1">
              <a:spcBef>
                <a:spcPct val="50000"/>
              </a:spcBef>
              <a:buFontTx/>
              <a:buAutoNum type="alphaLcPeriod"/>
            </a:pPr>
            <a:r>
              <a:rPr lang="es-MX" dirty="0"/>
              <a:t>Empleo de lenguaje no autorizado</a:t>
            </a:r>
          </a:p>
          <a:p>
            <a:pPr lvl="1" algn="just" eaLnBrk="1" hangingPunct="1">
              <a:spcBef>
                <a:spcPct val="50000"/>
              </a:spcBef>
              <a:buFontTx/>
              <a:buAutoNum type="alphaLcPeriod"/>
            </a:pPr>
            <a:r>
              <a:rPr lang="es-MX" dirty="0"/>
              <a:t>Empleo de lenguaje en lugar de palabras de procedimiento establecidas.</a:t>
            </a:r>
          </a:p>
          <a:p>
            <a:pPr lvl="1" algn="just" eaLnBrk="1" hangingPunct="1">
              <a:spcBef>
                <a:spcPct val="50000"/>
              </a:spcBef>
              <a:buFontTx/>
              <a:buAutoNum type="alphaLcPeriod"/>
            </a:pPr>
            <a:r>
              <a:rPr lang="es-CL" dirty="0"/>
              <a:t>Empleo de lenguaje obsceno</a:t>
            </a:r>
          </a:p>
          <a:p>
            <a:pPr lvl="1" algn="just" eaLnBrk="1" hangingPunct="1">
              <a:spcBef>
                <a:spcPct val="50000"/>
              </a:spcBef>
              <a:buFontTx/>
              <a:buAutoNum type="alphaLcPeriod"/>
            </a:pPr>
            <a:endParaRPr lang="es-ES" dirty="0">
              <a:solidFill>
                <a:srgbClr val="000099"/>
              </a:solidFill>
            </a:endParaRPr>
          </a:p>
        </p:txBody>
      </p:sp>
    </p:spTree>
    <p:extLst>
      <p:ext uri="{BB962C8B-B14F-4D97-AF65-F5344CB8AC3E}">
        <p14:creationId xmlns:p14="http://schemas.microsoft.com/office/powerpoint/2010/main" val="27893867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número de diapositiva 1"/>
          <p:cNvSpPr>
            <a:spLocks noGrp="1"/>
          </p:cNvSpPr>
          <p:nvPr>
            <p:ph type="sldNum" sz="quarter" idx="12"/>
          </p:nvPr>
        </p:nvSpPr>
        <p:spPr/>
        <p:txBody>
          <a:bodyPr/>
          <a:lstStyle/>
          <a:p>
            <a:fld id="{03AF2D42-37E6-49E9-8861-0C0DAA45F4A8}" type="slidenum">
              <a:rPr lang="en-US" smtClean="0"/>
              <a:pPr/>
              <a:t>40</a:t>
            </a:fld>
            <a:endParaRPr lang="en-US" dirty="0"/>
          </a:p>
        </p:txBody>
      </p:sp>
      <p:pic>
        <p:nvPicPr>
          <p:cNvPr id="4" name="Imagen 3"/>
          <p:cNvPicPr>
            <a:picLocks noChangeAspect="1"/>
          </p:cNvPicPr>
          <p:nvPr/>
        </p:nvPicPr>
        <p:blipFill>
          <a:blip r:embed="rId3"/>
          <a:stretch>
            <a:fillRect/>
          </a:stretch>
        </p:blipFill>
        <p:spPr>
          <a:xfrm>
            <a:off x="1" y="1"/>
            <a:ext cx="12192000" cy="941695"/>
          </a:xfrm>
          <a:prstGeom prst="rect">
            <a:avLst/>
          </a:prstGeom>
        </p:spPr>
      </p:pic>
      <p:sp>
        <p:nvSpPr>
          <p:cNvPr id="5" name="Rectángulo 4"/>
          <p:cNvSpPr/>
          <p:nvPr/>
        </p:nvSpPr>
        <p:spPr>
          <a:xfrm>
            <a:off x="1" y="941696"/>
            <a:ext cx="9116703" cy="646331"/>
          </a:xfrm>
          <a:prstGeom prst="rect">
            <a:avLst/>
          </a:prstGeom>
        </p:spPr>
        <p:txBody>
          <a:bodyPr wrap="square">
            <a:spAutoFit/>
          </a:bodyPr>
          <a:lstStyle/>
          <a:p>
            <a:pPr marL="285750" indent="-285750">
              <a:buFont typeface="Arial" panose="020B0604020202020204" pitchFamily="34" charset="0"/>
              <a:buChar char="•"/>
            </a:pPr>
            <a:r>
              <a:rPr lang="es-MX" dirty="0"/>
              <a:t>Procedimientos de Comunicaciones; Seguridad de las comunicaciones (Reglas básicas).</a:t>
            </a:r>
          </a:p>
          <a:p>
            <a:pPr marL="285750" indent="-285750">
              <a:buFont typeface="Arial" panose="020B0604020202020204" pitchFamily="34" charset="0"/>
              <a:buChar char="•"/>
            </a:pPr>
            <a:endParaRPr lang="es-MX" dirty="0"/>
          </a:p>
        </p:txBody>
      </p:sp>
      <p:sp>
        <p:nvSpPr>
          <p:cNvPr id="7" name="AutoShape 4" descr="https://lh3.googleusercontent.com/gg-dl/AJfQ9KRQW-AYUbbYed5Oc4CwAbLu-rILGi0n2dwFzAAHqmwDx2wdFhwsHm94fBnKxyZ3yu0-zGO996WfklmpNCIDKPfaU80Z6ByqZ7ftLpsOqkJ8V9UH4EwFX5fEhZQYVpAgZmRt-lSN2C3NBCbFzofSnzzZhpuHuLnhDxKhn9a3fiEOrkuc7A=s1024"/>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L"/>
          </a:p>
        </p:txBody>
      </p:sp>
      <p:sp>
        <p:nvSpPr>
          <p:cNvPr id="6" name="Text Box 3"/>
          <p:cNvSpPr txBox="1">
            <a:spLocks noChangeArrowheads="1"/>
          </p:cNvSpPr>
          <p:nvPr/>
        </p:nvSpPr>
        <p:spPr bwMode="auto">
          <a:xfrm>
            <a:off x="5322627" y="1588027"/>
            <a:ext cx="6168788" cy="41088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eaLnBrk="0" hangingPunct="0">
              <a:defRPr>
                <a:solidFill>
                  <a:schemeClr val="tx1"/>
                </a:solidFill>
                <a:latin typeface="Arial" panose="020B0604020202020204" pitchFamily="34" charset="0"/>
              </a:defRPr>
            </a:lvl1pPr>
            <a:lvl2pPr marL="914400" indent="-45720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spcBef>
                <a:spcPct val="50000"/>
              </a:spcBef>
              <a:buFontTx/>
              <a:buAutoNum type="arabicPeriod" startAt="3"/>
            </a:pPr>
            <a:r>
              <a:rPr lang="es-MX" dirty="0"/>
              <a:t>Deben evitarse las siguientes fallas:</a:t>
            </a:r>
          </a:p>
          <a:p>
            <a:pPr lvl="1" algn="just" eaLnBrk="1" hangingPunct="1">
              <a:spcBef>
                <a:spcPct val="50000"/>
              </a:spcBef>
              <a:buFontTx/>
              <a:buAutoNum type="alphaLcPeriod"/>
            </a:pPr>
            <a:r>
              <a:rPr lang="es-MX" dirty="0"/>
              <a:t>Usar en las transmisiones poder de salida excesivo</a:t>
            </a:r>
          </a:p>
          <a:p>
            <a:pPr lvl="1" algn="just" eaLnBrk="1" hangingPunct="1">
              <a:spcBef>
                <a:spcPct val="50000"/>
              </a:spcBef>
              <a:buFontTx/>
              <a:buAutoNum type="alphaLcPeriod"/>
            </a:pPr>
            <a:r>
              <a:rPr lang="es-MX" dirty="0"/>
              <a:t>Excesiva demora en sintonizar, cambiar de frecuencia o efectuar ajustes en los equipos</a:t>
            </a:r>
          </a:p>
          <a:p>
            <a:pPr lvl="1" algn="just" eaLnBrk="1" hangingPunct="1">
              <a:spcBef>
                <a:spcPct val="50000"/>
              </a:spcBef>
              <a:buFontTx/>
              <a:buAutoNum type="alphaLcPeriod"/>
            </a:pPr>
            <a:r>
              <a:rPr lang="es-MX" dirty="0"/>
              <a:t>Transmitir a velocidades superiores a las que pueden recibir los operadores receptores.</a:t>
            </a:r>
          </a:p>
          <a:p>
            <a:pPr marL="457200" lvl="1" indent="0" algn="just" eaLnBrk="1" hangingPunct="1">
              <a:spcBef>
                <a:spcPct val="50000"/>
              </a:spcBef>
            </a:pPr>
            <a:endParaRPr lang="es-MX" dirty="0"/>
          </a:p>
          <a:p>
            <a:pPr algn="just" eaLnBrk="1" hangingPunct="1">
              <a:spcBef>
                <a:spcPct val="50000"/>
              </a:spcBef>
            </a:pPr>
            <a:r>
              <a:rPr lang="es-MX" dirty="0"/>
              <a:t>	La seguridad de las comunicaciones se define como </a:t>
            </a:r>
            <a:r>
              <a:rPr lang="es-MX" b="1" i="1" dirty="0"/>
              <a:t>“la protección resultante de todas las medidas ideadas para negar información de valor militar a personas no autorizadas”.</a:t>
            </a:r>
            <a:endParaRPr lang="es-ES" b="1" i="1" dirty="0"/>
          </a:p>
        </p:txBody>
      </p:sp>
      <p:pic>
        <p:nvPicPr>
          <p:cNvPr id="3" name="Imagen 2"/>
          <p:cNvPicPr>
            <a:picLocks noChangeAspect="1"/>
          </p:cNvPicPr>
          <p:nvPr/>
        </p:nvPicPr>
        <p:blipFill>
          <a:blip r:embed="rId4"/>
          <a:stretch>
            <a:fillRect/>
          </a:stretch>
        </p:blipFill>
        <p:spPr>
          <a:xfrm>
            <a:off x="823416" y="1697117"/>
            <a:ext cx="3890636" cy="3890636"/>
          </a:xfrm>
          <a:prstGeom prst="rect">
            <a:avLst/>
          </a:prstGeom>
        </p:spPr>
      </p:pic>
    </p:spTree>
    <p:extLst>
      <p:ext uri="{BB962C8B-B14F-4D97-AF65-F5344CB8AC3E}">
        <p14:creationId xmlns:p14="http://schemas.microsoft.com/office/powerpoint/2010/main" val="289063876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número de diapositiva 1"/>
          <p:cNvSpPr>
            <a:spLocks noGrp="1"/>
          </p:cNvSpPr>
          <p:nvPr>
            <p:ph type="sldNum" sz="quarter" idx="12"/>
          </p:nvPr>
        </p:nvSpPr>
        <p:spPr/>
        <p:txBody>
          <a:bodyPr/>
          <a:lstStyle/>
          <a:p>
            <a:fld id="{03AF2D42-37E6-49E9-8861-0C0DAA45F4A8}" type="slidenum">
              <a:rPr lang="en-US" smtClean="0"/>
              <a:pPr/>
              <a:t>41</a:t>
            </a:fld>
            <a:endParaRPr lang="en-US" dirty="0"/>
          </a:p>
        </p:txBody>
      </p:sp>
      <p:pic>
        <p:nvPicPr>
          <p:cNvPr id="4" name="Imagen 3"/>
          <p:cNvPicPr>
            <a:picLocks noChangeAspect="1"/>
          </p:cNvPicPr>
          <p:nvPr/>
        </p:nvPicPr>
        <p:blipFill>
          <a:blip r:embed="rId3"/>
          <a:stretch>
            <a:fillRect/>
          </a:stretch>
        </p:blipFill>
        <p:spPr>
          <a:xfrm>
            <a:off x="1" y="1"/>
            <a:ext cx="12192000" cy="941695"/>
          </a:xfrm>
          <a:prstGeom prst="rect">
            <a:avLst/>
          </a:prstGeom>
        </p:spPr>
      </p:pic>
      <p:sp>
        <p:nvSpPr>
          <p:cNvPr id="5" name="Rectángulo 4"/>
          <p:cNvSpPr/>
          <p:nvPr/>
        </p:nvSpPr>
        <p:spPr>
          <a:xfrm>
            <a:off x="1" y="941696"/>
            <a:ext cx="10208524" cy="646331"/>
          </a:xfrm>
          <a:prstGeom prst="rect">
            <a:avLst/>
          </a:prstGeom>
        </p:spPr>
        <p:txBody>
          <a:bodyPr wrap="square">
            <a:spAutoFit/>
          </a:bodyPr>
          <a:lstStyle/>
          <a:p>
            <a:pPr marL="285750" indent="-285750">
              <a:buFont typeface="Arial" panose="020B0604020202020204" pitchFamily="34" charset="0"/>
              <a:buChar char="•"/>
            </a:pPr>
            <a:r>
              <a:rPr lang="es-MX" dirty="0"/>
              <a:t>Procedimientos de Comunicaciones; Seguridad de las comunicaciones (seguridad criptográfica).</a:t>
            </a:r>
          </a:p>
          <a:p>
            <a:pPr marL="285750" indent="-285750">
              <a:buFont typeface="Arial" panose="020B0604020202020204" pitchFamily="34" charset="0"/>
              <a:buChar char="•"/>
            </a:pPr>
            <a:endParaRPr lang="es-MX" dirty="0"/>
          </a:p>
        </p:txBody>
      </p:sp>
      <p:sp>
        <p:nvSpPr>
          <p:cNvPr id="7" name="AutoShape 4" descr="https://lh3.googleusercontent.com/gg-dl/AJfQ9KRQW-AYUbbYed5Oc4CwAbLu-rILGi0n2dwFzAAHqmwDx2wdFhwsHm94fBnKxyZ3yu0-zGO996WfklmpNCIDKPfaU80Z6ByqZ7ftLpsOqkJ8V9UH4EwFX5fEhZQYVpAgZmRt-lSN2C3NBCbFzofSnzzZhpuHuLnhDxKhn9a3fiEOrkuc7A=s1024"/>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L"/>
          </a:p>
        </p:txBody>
      </p:sp>
      <p:pic>
        <p:nvPicPr>
          <p:cNvPr id="3" name="Imagen 2"/>
          <p:cNvPicPr>
            <a:picLocks noChangeAspect="1"/>
          </p:cNvPicPr>
          <p:nvPr/>
        </p:nvPicPr>
        <p:blipFill>
          <a:blip r:embed="rId4"/>
          <a:stretch>
            <a:fillRect/>
          </a:stretch>
        </p:blipFill>
        <p:spPr>
          <a:xfrm>
            <a:off x="7648410" y="2511290"/>
            <a:ext cx="3970566" cy="2123791"/>
          </a:xfrm>
          <a:prstGeom prst="rect">
            <a:avLst/>
          </a:prstGeom>
        </p:spPr>
      </p:pic>
      <p:sp>
        <p:nvSpPr>
          <p:cNvPr id="8" name="Text Box 5"/>
          <p:cNvSpPr txBox="1">
            <a:spLocks noChangeArrowheads="1"/>
          </p:cNvSpPr>
          <p:nvPr/>
        </p:nvSpPr>
        <p:spPr bwMode="auto">
          <a:xfrm>
            <a:off x="155575" y="1588027"/>
            <a:ext cx="7227864" cy="3970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s-ES" b="1" dirty="0"/>
              <a:t>MEDIDAS DE SEGURIDAD EN LAS COMUNICACIONES</a:t>
            </a:r>
          </a:p>
          <a:p>
            <a:pPr algn="ctr" eaLnBrk="1" hangingPunct="1">
              <a:spcBef>
                <a:spcPct val="50000"/>
              </a:spcBef>
            </a:pPr>
            <a:endParaRPr lang="es-ES" b="1" dirty="0"/>
          </a:p>
          <a:p>
            <a:pPr algn="just" eaLnBrk="1" hangingPunct="1">
              <a:spcBef>
                <a:spcPct val="50000"/>
              </a:spcBef>
              <a:buFontTx/>
              <a:buChar char="•"/>
            </a:pPr>
            <a:r>
              <a:rPr lang="es-ES" dirty="0"/>
              <a:t>EMPLEO DEL LENGUAJE EN DISTINTOS NIVELES:</a:t>
            </a:r>
          </a:p>
          <a:p>
            <a:pPr algn="just" eaLnBrk="1" hangingPunct="1">
              <a:spcBef>
                <a:spcPct val="50000"/>
              </a:spcBef>
              <a:buFontTx/>
              <a:buAutoNum type="arabicPeriod"/>
            </a:pPr>
            <a:r>
              <a:rPr lang="es-ES" dirty="0"/>
              <a:t>En redes tácticas internas de UU.FF. se usará lenguaje claro. </a:t>
            </a:r>
          </a:p>
          <a:p>
            <a:pPr algn="just" eaLnBrk="1" hangingPunct="1">
              <a:spcBef>
                <a:spcPct val="50000"/>
              </a:spcBef>
              <a:buFontTx/>
              <a:buAutoNum type="arabicPeriod"/>
            </a:pPr>
            <a:r>
              <a:rPr lang="es-ES" dirty="0"/>
              <a:t>En redes tácticas, de UU.FF. e independientes hacia arriba, se usará lenguaje convenido y medios criptográficos.</a:t>
            </a:r>
          </a:p>
          <a:p>
            <a:pPr algn="just" eaLnBrk="1" hangingPunct="1">
              <a:spcBef>
                <a:spcPct val="50000"/>
              </a:spcBef>
              <a:buFontTx/>
              <a:buAutoNum type="arabicPeriod"/>
            </a:pPr>
            <a:r>
              <a:rPr lang="es-ES" dirty="0"/>
              <a:t>En redes de enlace operativas y estratégicas, medios criptográficos, de acuerdo con el Plan TC. respectivo.</a:t>
            </a:r>
          </a:p>
          <a:p>
            <a:pPr algn="just" eaLnBrk="1" hangingPunct="1">
              <a:spcBef>
                <a:spcPct val="50000"/>
              </a:spcBef>
              <a:buFontTx/>
              <a:buAutoNum type="arabicPeriod"/>
            </a:pPr>
            <a:r>
              <a:rPr lang="es-ES" dirty="0"/>
              <a:t>En redes de apoyo Naval, Aéreo o con fuerzas amigas, se deberá coordinar el tipo de lenguaje en los respectivos planes de TC.</a:t>
            </a:r>
          </a:p>
        </p:txBody>
      </p:sp>
    </p:spTree>
    <p:extLst>
      <p:ext uri="{BB962C8B-B14F-4D97-AF65-F5344CB8AC3E}">
        <p14:creationId xmlns:p14="http://schemas.microsoft.com/office/powerpoint/2010/main" val="312565078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número de diapositiva 1"/>
          <p:cNvSpPr>
            <a:spLocks noGrp="1"/>
          </p:cNvSpPr>
          <p:nvPr>
            <p:ph type="sldNum" sz="quarter" idx="12"/>
          </p:nvPr>
        </p:nvSpPr>
        <p:spPr/>
        <p:txBody>
          <a:bodyPr/>
          <a:lstStyle/>
          <a:p>
            <a:fld id="{03AF2D42-37E6-49E9-8861-0C0DAA45F4A8}" type="slidenum">
              <a:rPr lang="en-US" smtClean="0"/>
              <a:pPr/>
              <a:t>42</a:t>
            </a:fld>
            <a:endParaRPr lang="en-US" dirty="0"/>
          </a:p>
        </p:txBody>
      </p:sp>
      <p:pic>
        <p:nvPicPr>
          <p:cNvPr id="4" name="Imagen 3"/>
          <p:cNvPicPr>
            <a:picLocks noChangeAspect="1"/>
          </p:cNvPicPr>
          <p:nvPr/>
        </p:nvPicPr>
        <p:blipFill>
          <a:blip r:embed="rId3"/>
          <a:stretch>
            <a:fillRect/>
          </a:stretch>
        </p:blipFill>
        <p:spPr>
          <a:xfrm>
            <a:off x="1" y="1"/>
            <a:ext cx="12192000" cy="941695"/>
          </a:xfrm>
          <a:prstGeom prst="rect">
            <a:avLst/>
          </a:prstGeom>
        </p:spPr>
      </p:pic>
      <p:sp>
        <p:nvSpPr>
          <p:cNvPr id="5" name="Rectángulo 4"/>
          <p:cNvSpPr/>
          <p:nvPr/>
        </p:nvSpPr>
        <p:spPr>
          <a:xfrm>
            <a:off x="1" y="941696"/>
            <a:ext cx="10208524" cy="646331"/>
          </a:xfrm>
          <a:prstGeom prst="rect">
            <a:avLst/>
          </a:prstGeom>
        </p:spPr>
        <p:txBody>
          <a:bodyPr wrap="square">
            <a:spAutoFit/>
          </a:bodyPr>
          <a:lstStyle/>
          <a:p>
            <a:pPr marL="285750" indent="-285750">
              <a:buFont typeface="Arial" panose="020B0604020202020204" pitchFamily="34" charset="0"/>
              <a:buChar char="•"/>
            </a:pPr>
            <a:r>
              <a:rPr lang="es-MX" dirty="0"/>
              <a:t>Procedimientos de Comunicaciones; Seguridad de las comunicaciones (seguridad criptográfica).</a:t>
            </a:r>
          </a:p>
          <a:p>
            <a:pPr marL="285750" indent="-285750">
              <a:buFont typeface="Arial" panose="020B0604020202020204" pitchFamily="34" charset="0"/>
              <a:buChar char="•"/>
            </a:pPr>
            <a:endParaRPr lang="es-MX" dirty="0"/>
          </a:p>
        </p:txBody>
      </p:sp>
      <p:sp>
        <p:nvSpPr>
          <p:cNvPr id="7" name="AutoShape 4" descr="https://lh3.googleusercontent.com/gg-dl/AJfQ9KRQW-AYUbbYed5Oc4CwAbLu-rILGi0n2dwFzAAHqmwDx2wdFhwsHm94fBnKxyZ3yu0-zGO996WfklmpNCIDKPfaU80Z6ByqZ7ftLpsOqkJ8V9UH4EwFX5fEhZQYVpAgZmRt-lSN2C3NBCbFzofSnzzZhpuHuLnhDxKhn9a3fiEOrkuc7A=s1024"/>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L"/>
          </a:p>
        </p:txBody>
      </p:sp>
      <p:sp>
        <p:nvSpPr>
          <p:cNvPr id="9" name="Text Box 5"/>
          <p:cNvSpPr txBox="1">
            <a:spLocks noChangeArrowheads="1"/>
          </p:cNvSpPr>
          <p:nvPr/>
        </p:nvSpPr>
        <p:spPr bwMode="auto">
          <a:xfrm>
            <a:off x="460375" y="1276747"/>
            <a:ext cx="8135937" cy="314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buFontTx/>
              <a:buChar char="•"/>
            </a:pPr>
            <a:r>
              <a:rPr lang="es-ES" b="1" dirty="0"/>
              <a:t> TRÁFICO</a:t>
            </a:r>
          </a:p>
          <a:p>
            <a:pPr eaLnBrk="1" hangingPunct="1">
              <a:spcBef>
                <a:spcPct val="50000"/>
              </a:spcBef>
              <a:buFontTx/>
              <a:buAutoNum type="arabicPeriod"/>
            </a:pPr>
            <a:r>
              <a:rPr lang="es-ES" dirty="0"/>
              <a:t>Información de conducción táctica por PRITAC</a:t>
            </a:r>
          </a:p>
          <a:p>
            <a:pPr eaLnBrk="1" hangingPunct="1">
              <a:spcBef>
                <a:spcPct val="50000"/>
              </a:spcBef>
              <a:buFontTx/>
              <a:buAutoNum type="arabicPeriod"/>
            </a:pPr>
            <a:r>
              <a:rPr lang="es-ES" dirty="0"/>
              <a:t>Información de coordinación logística por SECTAC</a:t>
            </a:r>
          </a:p>
          <a:p>
            <a:pPr eaLnBrk="1" hangingPunct="1">
              <a:spcBef>
                <a:spcPct val="50000"/>
              </a:spcBef>
              <a:buFontTx/>
              <a:buAutoNum type="arabicPeriod"/>
            </a:pPr>
            <a:r>
              <a:rPr lang="es-ES" dirty="0"/>
              <a:t>En unidades con una red, prioridad PRITAC</a:t>
            </a:r>
          </a:p>
          <a:p>
            <a:pPr eaLnBrk="1" hangingPunct="1">
              <a:spcBef>
                <a:spcPct val="50000"/>
              </a:spcBef>
              <a:buFontTx/>
              <a:buAutoNum type="arabicPeriod"/>
            </a:pPr>
            <a:r>
              <a:rPr lang="es-ES" dirty="0"/>
              <a:t>Cuando se pierda el contacto con una red, se utiliza la que esta operativa, manteniendo la prioridad.</a:t>
            </a:r>
          </a:p>
          <a:p>
            <a:pPr eaLnBrk="1" hangingPunct="1">
              <a:spcBef>
                <a:spcPct val="50000"/>
              </a:spcBef>
              <a:buFontTx/>
              <a:buChar char="•"/>
            </a:pPr>
            <a:r>
              <a:rPr lang="es-ES" b="1" dirty="0"/>
              <a:t>AUTENTICIDAD</a:t>
            </a:r>
            <a:endParaRPr lang="es-ES" dirty="0"/>
          </a:p>
          <a:p>
            <a:pPr eaLnBrk="1" hangingPunct="1">
              <a:spcBef>
                <a:spcPct val="50000"/>
              </a:spcBef>
              <a:buFontTx/>
              <a:buAutoNum type="arabicPeriod"/>
            </a:pPr>
            <a:r>
              <a:rPr lang="es-ES" dirty="0"/>
              <a:t>Reconocer voz del operador y si hay dudas se autentifica.</a:t>
            </a:r>
          </a:p>
        </p:txBody>
      </p:sp>
      <p:sp>
        <p:nvSpPr>
          <p:cNvPr id="10" name="Text Box 5"/>
          <p:cNvSpPr txBox="1">
            <a:spLocks noChangeArrowheads="1"/>
          </p:cNvSpPr>
          <p:nvPr/>
        </p:nvSpPr>
        <p:spPr bwMode="auto">
          <a:xfrm>
            <a:off x="460375" y="4389945"/>
            <a:ext cx="7704137" cy="2030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spcBef>
                <a:spcPct val="50000"/>
              </a:spcBef>
              <a:buFontTx/>
              <a:buChar char="•"/>
            </a:pPr>
            <a:r>
              <a:rPr lang="es-ES" b="1" dirty="0"/>
              <a:t> RADIO SILENCIO</a:t>
            </a:r>
          </a:p>
          <a:p>
            <a:pPr algn="just" eaLnBrk="1" hangingPunct="1">
              <a:spcBef>
                <a:spcPct val="50000"/>
              </a:spcBef>
              <a:buFontTx/>
              <a:buAutoNum type="arabicPeriod"/>
            </a:pPr>
            <a:r>
              <a:rPr lang="es-ES" dirty="0"/>
              <a:t>La estación control de red (E.C.R.) dispone el radio silencio según la planificación y la situación táctica. Esta puede ser total o parcial a las redes que se indican.</a:t>
            </a:r>
          </a:p>
          <a:p>
            <a:pPr algn="just" eaLnBrk="1" hangingPunct="1">
              <a:spcBef>
                <a:spcPct val="50000"/>
              </a:spcBef>
              <a:buFontTx/>
              <a:buAutoNum type="arabicPeriod"/>
            </a:pPr>
            <a:r>
              <a:rPr lang="es-ES" dirty="0"/>
              <a:t>En radio silencio, estaciones estarán en escucha a menos que se indique atención a horario.</a:t>
            </a:r>
          </a:p>
        </p:txBody>
      </p:sp>
      <p:pic>
        <p:nvPicPr>
          <p:cNvPr id="6" name="Imagen 5"/>
          <p:cNvPicPr>
            <a:picLocks noChangeAspect="1"/>
          </p:cNvPicPr>
          <p:nvPr/>
        </p:nvPicPr>
        <p:blipFill>
          <a:blip r:embed="rId4"/>
          <a:stretch>
            <a:fillRect/>
          </a:stretch>
        </p:blipFill>
        <p:spPr>
          <a:xfrm>
            <a:off x="8261072" y="1582974"/>
            <a:ext cx="3777616" cy="4120943"/>
          </a:xfrm>
          <a:prstGeom prst="rect">
            <a:avLst/>
          </a:prstGeom>
        </p:spPr>
      </p:pic>
    </p:spTree>
    <p:extLst>
      <p:ext uri="{BB962C8B-B14F-4D97-AF65-F5344CB8AC3E}">
        <p14:creationId xmlns:p14="http://schemas.microsoft.com/office/powerpoint/2010/main" val="285757484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número de diapositiva 1"/>
          <p:cNvSpPr>
            <a:spLocks noGrp="1"/>
          </p:cNvSpPr>
          <p:nvPr>
            <p:ph type="sldNum" sz="quarter" idx="12"/>
          </p:nvPr>
        </p:nvSpPr>
        <p:spPr/>
        <p:txBody>
          <a:bodyPr/>
          <a:lstStyle/>
          <a:p>
            <a:fld id="{03AF2D42-37E6-49E9-8861-0C0DAA45F4A8}" type="slidenum">
              <a:rPr lang="en-US" smtClean="0"/>
              <a:pPr/>
              <a:t>43</a:t>
            </a:fld>
            <a:endParaRPr lang="en-US" dirty="0"/>
          </a:p>
        </p:txBody>
      </p:sp>
      <p:pic>
        <p:nvPicPr>
          <p:cNvPr id="4" name="Imagen 3"/>
          <p:cNvPicPr>
            <a:picLocks noChangeAspect="1"/>
          </p:cNvPicPr>
          <p:nvPr/>
        </p:nvPicPr>
        <p:blipFill>
          <a:blip r:embed="rId3"/>
          <a:stretch>
            <a:fillRect/>
          </a:stretch>
        </p:blipFill>
        <p:spPr>
          <a:xfrm>
            <a:off x="1" y="1"/>
            <a:ext cx="12192000" cy="941695"/>
          </a:xfrm>
          <a:prstGeom prst="rect">
            <a:avLst/>
          </a:prstGeom>
        </p:spPr>
      </p:pic>
      <p:sp>
        <p:nvSpPr>
          <p:cNvPr id="5" name="Rectángulo 4"/>
          <p:cNvSpPr/>
          <p:nvPr/>
        </p:nvSpPr>
        <p:spPr>
          <a:xfrm>
            <a:off x="-77076" y="899357"/>
            <a:ext cx="10208524" cy="646331"/>
          </a:xfrm>
          <a:prstGeom prst="rect">
            <a:avLst/>
          </a:prstGeom>
        </p:spPr>
        <p:txBody>
          <a:bodyPr wrap="square">
            <a:spAutoFit/>
          </a:bodyPr>
          <a:lstStyle/>
          <a:p>
            <a:pPr marL="285750" indent="-285750">
              <a:buFont typeface="Arial" panose="020B0604020202020204" pitchFamily="34" charset="0"/>
              <a:buChar char="•"/>
            </a:pPr>
            <a:r>
              <a:rPr lang="es-MX" dirty="0"/>
              <a:t>Procedimientos de Comunicaciones; Seguridad de las comunicaciones (seguridad criptográfica).</a:t>
            </a:r>
          </a:p>
          <a:p>
            <a:pPr marL="285750" indent="-285750">
              <a:buFont typeface="Arial" panose="020B0604020202020204" pitchFamily="34" charset="0"/>
              <a:buChar char="•"/>
            </a:pPr>
            <a:endParaRPr lang="es-MX" dirty="0"/>
          </a:p>
        </p:txBody>
      </p:sp>
      <p:sp>
        <p:nvSpPr>
          <p:cNvPr id="7" name="AutoShape 4" descr="https://lh3.googleusercontent.com/gg-dl/AJfQ9KRQW-AYUbbYed5Oc4CwAbLu-rILGi0n2dwFzAAHqmwDx2wdFhwsHm94fBnKxyZ3yu0-zGO996WfklmpNCIDKPfaU80Z6ByqZ7ftLpsOqkJ8V9UH4EwFX5fEhZQYVpAgZmRt-lSN2C3NBCbFzofSnzzZhpuHuLnhDxKhn9a3fiEOrkuc7A=s1024"/>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L"/>
          </a:p>
        </p:txBody>
      </p:sp>
      <p:grpSp>
        <p:nvGrpSpPr>
          <p:cNvPr id="11" name="Group 32"/>
          <p:cNvGrpSpPr>
            <a:grpSpLocks/>
          </p:cNvGrpSpPr>
          <p:nvPr/>
        </p:nvGrpSpPr>
        <p:grpSpPr bwMode="auto">
          <a:xfrm>
            <a:off x="2523699" y="1264861"/>
            <a:ext cx="7380288" cy="5105400"/>
            <a:chOff x="487" y="720"/>
            <a:chExt cx="4649" cy="3216"/>
          </a:xfrm>
        </p:grpSpPr>
        <p:sp>
          <p:nvSpPr>
            <p:cNvPr id="12" name="Text Box 6"/>
            <p:cNvSpPr txBox="1">
              <a:spLocks noChangeArrowheads="1"/>
            </p:cNvSpPr>
            <p:nvPr/>
          </p:nvSpPr>
          <p:spPr bwMode="auto">
            <a:xfrm>
              <a:off x="3552" y="935"/>
              <a:ext cx="1584" cy="22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s-MX" sz="1200" b="1" dirty="0"/>
                <a:t>S – R – O</a:t>
              </a:r>
            </a:p>
            <a:p>
              <a:pPr eaLnBrk="1" hangingPunct="1">
                <a:spcBef>
                  <a:spcPct val="50000"/>
                </a:spcBef>
              </a:pPr>
              <a:endParaRPr lang="es-MX" sz="1200" b="1" dirty="0"/>
            </a:p>
            <a:p>
              <a:pPr eaLnBrk="1" hangingPunct="1">
                <a:spcBef>
                  <a:spcPct val="50000"/>
                </a:spcBef>
              </a:pPr>
              <a:endParaRPr lang="es-MX" sz="1200" b="1" dirty="0"/>
            </a:p>
            <a:p>
              <a:pPr eaLnBrk="1" hangingPunct="1">
                <a:spcBef>
                  <a:spcPct val="50000"/>
                </a:spcBef>
              </a:pPr>
              <a:r>
                <a:rPr lang="es-MX" sz="1200" b="1" dirty="0"/>
                <a:t>IDIOMA</a:t>
              </a:r>
            </a:p>
            <a:p>
              <a:pPr eaLnBrk="1" hangingPunct="1">
                <a:spcBef>
                  <a:spcPct val="50000"/>
                </a:spcBef>
              </a:pPr>
              <a:r>
                <a:rPr lang="es-MX" sz="1200" b="1" dirty="0"/>
                <a:t>JERGA</a:t>
              </a:r>
            </a:p>
            <a:p>
              <a:pPr eaLnBrk="1" hangingPunct="1">
                <a:spcBef>
                  <a:spcPct val="50000"/>
                </a:spcBef>
              </a:pPr>
              <a:endParaRPr lang="es-MX" sz="1400" b="1" dirty="0"/>
            </a:p>
            <a:p>
              <a:pPr eaLnBrk="1" hangingPunct="1">
                <a:spcBef>
                  <a:spcPct val="50000"/>
                </a:spcBef>
              </a:pPr>
              <a:r>
                <a:rPr lang="es-MX" sz="1200" b="1" dirty="0"/>
                <a:t>SISTEMA CRIPTOGRÁFICO</a:t>
              </a:r>
            </a:p>
            <a:p>
              <a:pPr eaLnBrk="1" hangingPunct="1">
                <a:spcBef>
                  <a:spcPct val="50000"/>
                </a:spcBef>
              </a:pPr>
              <a:endParaRPr lang="es-MX" sz="1200" b="1" dirty="0"/>
            </a:p>
            <a:p>
              <a:pPr eaLnBrk="1" hangingPunct="1">
                <a:spcBef>
                  <a:spcPct val="50000"/>
                </a:spcBef>
              </a:pPr>
              <a:endParaRPr lang="es-MX" sz="1200" b="1" dirty="0"/>
            </a:p>
            <a:p>
              <a:pPr eaLnBrk="1" hangingPunct="1">
                <a:spcBef>
                  <a:spcPct val="50000"/>
                </a:spcBef>
              </a:pPr>
              <a:endParaRPr lang="es-MX" sz="1200" b="1" dirty="0"/>
            </a:p>
            <a:p>
              <a:pPr eaLnBrk="1" hangingPunct="1">
                <a:spcBef>
                  <a:spcPct val="50000"/>
                </a:spcBef>
              </a:pPr>
              <a:r>
                <a:rPr lang="es-MX" sz="1200" b="1" dirty="0"/>
                <a:t>EQUIPOS</a:t>
              </a:r>
            </a:p>
            <a:p>
              <a:pPr eaLnBrk="1" hangingPunct="1">
                <a:spcBef>
                  <a:spcPct val="50000"/>
                </a:spcBef>
              </a:pPr>
              <a:r>
                <a:rPr lang="es-MX" sz="1200" b="1" dirty="0"/>
                <a:t>DOCUMENTACIÓN </a:t>
              </a:r>
            </a:p>
            <a:p>
              <a:pPr eaLnBrk="1" hangingPunct="1">
                <a:spcBef>
                  <a:spcPct val="50000"/>
                </a:spcBef>
              </a:pPr>
              <a:r>
                <a:rPr lang="es-MX" sz="1200" b="1" dirty="0"/>
                <a:t>INSTALACIONES</a:t>
              </a:r>
              <a:endParaRPr lang="es-ES" sz="1200" b="1" dirty="0"/>
            </a:p>
          </p:txBody>
        </p:sp>
        <p:sp>
          <p:nvSpPr>
            <p:cNvPr id="13" name="Text Box 7"/>
            <p:cNvSpPr txBox="1">
              <a:spLocks noChangeArrowheads="1"/>
            </p:cNvSpPr>
            <p:nvPr/>
          </p:nvSpPr>
          <p:spPr bwMode="auto">
            <a:xfrm>
              <a:off x="2381" y="935"/>
              <a:ext cx="1056" cy="14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defRPr/>
              </a:pPr>
              <a:r>
                <a:rPr lang="es-MX" sz="1200" b="1" dirty="0">
                  <a:latin typeface="Arial" charset="0"/>
                </a:rPr>
                <a:t>CLASIFICACIÓN DEL TEXTO</a:t>
              </a:r>
            </a:p>
            <a:p>
              <a:pPr>
                <a:spcBef>
                  <a:spcPct val="50000"/>
                </a:spcBef>
                <a:defRPr/>
              </a:pPr>
              <a:endParaRPr lang="es-MX" sz="1200" b="1" dirty="0">
                <a:latin typeface="Arial" charset="0"/>
              </a:endParaRPr>
            </a:p>
            <a:p>
              <a:pPr>
                <a:spcBef>
                  <a:spcPct val="50000"/>
                </a:spcBef>
                <a:defRPr/>
              </a:pPr>
              <a:r>
                <a:rPr lang="es-MX" sz="1200" b="1" dirty="0">
                  <a:latin typeface="Arial" charset="0"/>
                </a:rPr>
                <a:t>LENGUAJE CONVENIDO</a:t>
              </a:r>
            </a:p>
            <a:p>
              <a:pPr>
                <a:spcBef>
                  <a:spcPct val="50000"/>
                </a:spcBef>
                <a:defRPr/>
              </a:pPr>
              <a:endParaRPr lang="es-MX" sz="1100" b="1" dirty="0">
                <a:latin typeface="Arial" charset="0"/>
              </a:endParaRPr>
            </a:p>
            <a:p>
              <a:pPr>
                <a:spcBef>
                  <a:spcPct val="50000"/>
                </a:spcBef>
                <a:defRPr/>
              </a:pPr>
              <a:endParaRPr lang="es-MX" sz="1050" b="1" dirty="0">
                <a:latin typeface="Arial" charset="0"/>
              </a:endParaRPr>
            </a:p>
            <a:p>
              <a:pPr>
                <a:spcBef>
                  <a:spcPct val="50000"/>
                </a:spcBef>
                <a:defRPr/>
              </a:pPr>
              <a:r>
                <a:rPr lang="es-MX" sz="1200" b="1" dirty="0">
                  <a:latin typeface="Arial" charset="0"/>
                </a:rPr>
                <a:t>CODIFICACIÓN</a:t>
              </a:r>
            </a:p>
            <a:p>
              <a:pPr>
                <a:spcBef>
                  <a:spcPct val="50000"/>
                </a:spcBef>
                <a:defRPr/>
              </a:pPr>
              <a:endParaRPr lang="es-ES" sz="1200" b="1" dirty="0">
                <a:latin typeface="Arial" charset="0"/>
              </a:endParaRPr>
            </a:p>
          </p:txBody>
        </p:sp>
        <p:sp>
          <p:nvSpPr>
            <p:cNvPr id="14" name="Text Box 10"/>
            <p:cNvSpPr txBox="1">
              <a:spLocks noChangeArrowheads="1"/>
            </p:cNvSpPr>
            <p:nvPr/>
          </p:nvSpPr>
          <p:spPr bwMode="auto">
            <a:xfrm>
              <a:off x="2400" y="2544"/>
              <a:ext cx="1056" cy="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spcBef>
                  <a:spcPct val="50000"/>
                </a:spcBef>
              </a:pPr>
              <a:r>
                <a:rPr lang="es-MX" sz="1200" b="1"/>
                <a:t>PERSONAL</a:t>
              </a:r>
              <a:endParaRPr lang="es-ES" sz="1200" b="1"/>
            </a:p>
          </p:txBody>
        </p:sp>
        <p:sp>
          <p:nvSpPr>
            <p:cNvPr id="15" name="Text Box 11"/>
            <p:cNvSpPr txBox="1">
              <a:spLocks noChangeArrowheads="1"/>
            </p:cNvSpPr>
            <p:nvPr/>
          </p:nvSpPr>
          <p:spPr bwMode="auto">
            <a:xfrm>
              <a:off x="2400" y="2899"/>
              <a:ext cx="1056" cy="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spcBef>
                  <a:spcPct val="50000"/>
                </a:spcBef>
              </a:pPr>
              <a:r>
                <a:rPr lang="es-MX" sz="1200" b="1"/>
                <a:t>MATERIAL</a:t>
              </a:r>
              <a:endParaRPr lang="es-ES" sz="1200" b="1"/>
            </a:p>
          </p:txBody>
        </p:sp>
        <p:sp>
          <p:nvSpPr>
            <p:cNvPr id="16" name="Text Box 12"/>
            <p:cNvSpPr txBox="1">
              <a:spLocks noChangeArrowheads="1"/>
            </p:cNvSpPr>
            <p:nvPr/>
          </p:nvSpPr>
          <p:spPr bwMode="auto">
            <a:xfrm>
              <a:off x="2400" y="3408"/>
              <a:ext cx="2592" cy="5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spcBef>
                  <a:spcPct val="50000"/>
                </a:spcBef>
              </a:pPr>
              <a:r>
                <a:rPr lang="es-MX" sz="1200" b="1" dirty="0"/>
                <a:t>ENTRENAMIENTO DEL PERSONAL</a:t>
              </a:r>
            </a:p>
            <a:p>
              <a:pPr algn="just" eaLnBrk="1" hangingPunct="1">
                <a:spcBef>
                  <a:spcPct val="50000"/>
                </a:spcBef>
              </a:pPr>
              <a:r>
                <a:rPr lang="es-MX" sz="1200" b="1" dirty="0"/>
                <a:t>PROCEDIMIENTOS VIGENTES</a:t>
              </a:r>
            </a:p>
            <a:p>
              <a:pPr algn="just" eaLnBrk="1" hangingPunct="1">
                <a:spcBef>
                  <a:spcPct val="50000"/>
                </a:spcBef>
              </a:pPr>
              <a:r>
                <a:rPr lang="es-MX" sz="1200" b="1" dirty="0"/>
                <a:t>CALIDAD TÉCNICA DE LOS MEDIOS</a:t>
              </a:r>
              <a:endParaRPr lang="es-ES" sz="1200" b="1" dirty="0"/>
            </a:p>
          </p:txBody>
        </p:sp>
        <p:sp>
          <p:nvSpPr>
            <p:cNvPr id="17" name="AutoShape 14"/>
            <p:cNvSpPr>
              <a:spLocks/>
            </p:cNvSpPr>
            <p:nvPr/>
          </p:nvSpPr>
          <p:spPr bwMode="auto">
            <a:xfrm>
              <a:off x="3408" y="821"/>
              <a:ext cx="96" cy="432"/>
            </a:xfrm>
            <a:prstGeom prst="rightBrace">
              <a:avLst>
                <a:gd name="adj1" fmla="val 37500"/>
                <a:gd name="adj2" fmla="val 50000"/>
              </a:avLst>
            </a:prstGeom>
            <a:noFill/>
            <a:ln w="9525">
              <a:solidFill>
                <a:srgbClr val="000099"/>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s-CL"/>
            </a:p>
          </p:txBody>
        </p:sp>
        <p:sp>
          <p:nvSpPr>
            <p:cNvPr id="18" name="AutoShape 18"/>
            <p:cNvSpPr>
              <a:spLocks/>
            </p:cNvSpPr>
            <p:nvPr/>
          </p:nvSpPr>
          <p:spPr bwMode="auto">
            <a:xfrm>
              <a:off x="2160" y="720"/>
              <a:ext cx="144" cy="1728"/>
            </a:xfrm>
            <a:prstGeom prst="rightBrace">
              <a:avLst>
                <a:gd name="adj1" fmla="val 100000"/>
                <a:gd name="adj2" fmla="val 50000"/>
              </a:avLst>
            </a:prstGeom>
            <a:noFill/>
            <a:ln w="9525">
              <a:solidFill>
                <a:srgbClr val="000099"/>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s-CL"/>
            </a:p>
          </p:txBody>
        </p:sp>
        <p:sp>
          <p:nvSpPr>
            <p:cNvPr id="19" name="Text Box 21"/>
            <p:cNvSpPr txBox="1">
              <a:spLocks noChangeArrowheads="1"/>
            </p:cNvSpPr>
            <p:nvPr/>
          </p:nvSpPr>
          <p:spPr bwMode="auto">
            <a:xfrm>
              <a:off x="1200" y="1459"/>
              <a:ext cx="960" cy="1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s-MX" sz="1200" b="1"/>
                <a:t>INFORMACIÓN</a:t>
              </a:r>
              <a:endParaRPr lang="es-ES" sz="1200" b="1"/>
            </a:p>
          </p:txBody>
        </p:sp>
        <p:sp>
          <p:nvSpPr>
            <p:cNvPr id="20" name="Text Box 22"/>
            <p:cNvSpPr txBox="1">
              <a:spLocks noChangeArrowheads="1"/>
            </p:cNvSpPr>
            <p:nvPr/>
          </p:nvSpPr>
          <p:spPr bwMode="auto">
            <a:xfrm>
              <a:off x="1152" y="2736"/>
              <a:ext cx="960" cy="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s-MX" sz="1200" b="1"/>
                <a:t>FÍSICA</a:t>
              </a:r>
              <a:endParaRPr lang="es-ES" sz="1200" b="1"/>
            </a:p>
          </p:txBody>
        </p:sp>
        <p:sp>
          <p:nvSpPr>
            <p:cNvPr id="21" name="Text Box 23"/>
            <p:cNvSpPr txBox="1">
              <a:spLocks noChangeArrowheads="1"/>
            </p:cNvSpPr>
            <p:nvPr/>
          </p:nvSpPr>
          <p:spPr bwMode="auto">
            <a:xfrm>
              <a:off x="1104" y="3571"/>
              <a:ext cx="960" cy="1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s-MX" sz="1200" b="1"/>
                <a:t>ENLACES</a:t>
              </a:r>
              <a:endParaRPr lang="es-ES" sz="1200" b="1"/>
            </a:p>
          </p:txBody>
        </p:sp>
        <p:sp>
          <p:nvSpPr>
            <p:cNvPr id="22" name="AutoShape 24"/>
            <p:cNvSpPr>
              <a:spLocks/>
            </p:cNvSpPr>
            <p:nvPr/>
          </p:nvSpPr>
          <p:spPr bwMode="auto">
            <a:xfrm>
              <a:off x="960" y="768"/>
              <a:ext cx="240" cy="3168"/>
            </a:xfrm>
            <a:prstGeom prst="rightBrace">
              <a:avLst>
                <a:gd name="adj1" fmla="val 110000"/>
                <a:gd name="adj2" fmla="val 50000"/>
              </a:avLst>
            </a:prstGeom>
            <a:noFill/>
            <a:ln w="9525">
              <a:solidFill>
                <a:srgbClr val="000099"/>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s-CL"/>
            </a:p>
          </p:txBody>
        </p:sp>
        <p:sp>
          <p:nvSpPr>
            <p:cNvPr id="23" name="AutoShape 25"/>
            <p:cNvSpPr>
              <a:spLocks/>
            </p:cNvSpPr>
            <p:nvPr/>
          </p:nvSpPr>
          <p:spPr bwMode="auto">
            <a:xfrm>
              <a:off x="2208" y="2544"/>
              <a:ext cx="96" cy="528"/>
            </a:xfrm>
            <a:prstGeom prst="rightBrace">
              <a:avLst>
                <a:gd name="adj1" fmla="val 45833"/>
                <a:gd name="adj2" fmla="val 50000"/>
              </a:avLst>
            </a:prstGeom>
            <a:noFill/>
            <a:ln w="9525">
              <a:solidFill>
                <a:srgbClr val="000099"/>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s-CL"/>
            </a:p>
          </p:txBody>
        </p:sp>
        <p:sp>
          <p:nvSpPr>
            <p:cNvPr id="24" name="AutoShape 26"/>
            <p:cNvSpPr>
              <a:spLocks/>
            </p:cNvSpPr>
            <p:nvPr/>
          </p:nvSpPr>
          <p:spPr bwMode="auto">
            <a:xfrm>
              <a:off x="2208" y="3408"/>
              <a:ext cx="96" cy="528"/>
            </a:xfrm>
            <a:prstGeom prst="rightBrace">
              <a:avLst>
                <a:gd name="adj1" fmla="val 45833"/>
                <a:gd name="adj2" fmla="val 50000"/>
              </a:avLst>
            </a:prstGeom>
            <a:noFill/>
            <a:ln w="9525">
              <a:solidFill>
                <a:srgbClr val="000099"/>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s-CL"/>
            </a:p>
          </p:txBody>
        </p:sp>
        <p:sp>
          <p:nvSpPr>
            <p:cNvPr id="25" name="AutoShape 27"/>
            <p:cNvSpPr>
              <a:spLocks/>
            </p:cNvSpPr>
            <p:nvPr/>
          </p:nvSpPr>
          <p:spPr bwMode="auto">
            <a:xfrm>
              <a:off x="3424" y="2736"/>
              <a:ext cx="96" cy="432"/>
            </a:xfrm>
            <a:prstGeom prst="rightBrace">
              <a:avLst>
                <a:gd name="adj1" fmla="val 37500"/>
                <a:gd name="adj2" fmla="val 50000"/>
              </a:avLst>
            </a:prstGeom>
            <a:noFill/>
            <a:ln w="9525">
              <a:solidFill>
                <a:srgbClr val="000099"/>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s-CL"/>
            </a:p>
          </p:txBody>
        </p:sp>
        <p:sp>
          <p:nvSpPr>
            <p:cNvPr id="26" name="AutoShape 28"/>
            <p:cNvSpPr>
              <a:spLocks/>
            </p:cNvSpPr>
            <p:nvPr/>
          </p:nvSpPr>
          <p:spPr bwMode="auto">
            <a:xfrm>
              <a:off x="3408" y="1933"/>
              <a:ext cx="96" cy="288"/>
            </a:xfrm>
            <a:prstGeom prst="rightBrace">
              <a:avLst>
                <a:gd name="adj1" fmla="val 25000"/>
                <a:gd name="adj2" fmla="val 50000"/>
              </a:avLst>
            </a:prstGeom>
            <a:noFill/>
            <a:ln w="9525">
              <a:solidFill>
                <a:srgbClr val="000099"/>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s-CL"/>
            </a:p>
          </p:txBody>
        </p:sp>
        <p:sp>
          <p:nvSpPr>
            <p:cNvPr id="27" name="AutoShape 29"/>
            <p:cNvSpPr>
              <a:spLocks/>
            </p:cNvSpPr>
            <p:nvPr/>
          </p:nvSpPr>
          <p:spPr bwMode="auto">
            <a:xfrm>
              <a:off x="3408" y="1314"/>
              <a:ext cx="96" cy="528"/>
            </a:xfrm>
            <a:prstGeom prst="rightBrace">
              <a:avLst>
                <a:gd name="adj1" fmla="val 45833"/>
                <a:gd name="adj2" fmla="val 50000"/>
              </a:avLst>
            </a:prstGeom>
            <a:noFill/>
            <a:ln w="9525">
              <a:solidFill>
                <a:srgbClr val="000099"/>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s-CL"/>
            </a:p>
          </p:txBody>
        </p:sp>
        <p:sp>
          <p:nvSpPr>
            <p:cNvPr id="28" name="Text Box 31"/>
            <p:cNvSpPr txBox="1">
              <a:spLocks noChangeArrowheads="1"/>
            </p:cNvSpPr>
            <p:nvPr/>
          </p:nvSpPr>
          <p:spPr bwMode="auto">
            <a:xfrm rot="10800000">
              <a:off x="487" y="1680"/>
              <a:ext cx="427" cy="13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99"/>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s-MX" sz="1600" b="1"/>
                <a:t>SEGURIDAD DE LAS COMUNICACIONES</a:t>
              </a:r>
              <a:endParaRPr lang="es-ES" sz="1600" b="1"/>
            </a:p>
          </p:txBody>
        </p:sp>
      </p:grpSp>
    </p:spTree>
    <p:extLst>
      <p:ext uri="{BB962C8B-B14F-4D97-AF65-F5344CB8AC3E}">
        <p14:creationId xmlns:p14="http://schemas.microsoft.com/office/powerpoint/2010/main" val="151046049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5" descr="DSC_0161.JPG"/>
          <p:cNvPicPr>
            <a:picLocks noChangeAspect="1"/>
          </p:cNvPicPr>
          <p:nvPr/>
        </p:nvPicPr>
        <p:blipFill rotWithShape="1">
          <a:blip r:embed="rId3" cstate="email">
            <a:extLst>
              <a:ext uri="{28A0092B-C50C-407E-A947-70E740481C1C}">
                <a14:useLocalDpi xmlns:a14="http://schemas.microsoft.com/office/drawing/2010/main" val="0"/>
              </a:ext>
            </a:extLst>
          </a:blip>
          <a:srcRect t="18121" b="4222"/>
          <a:stretch/>
        </p:blipFill>
        <p:spPr>
          <a:xfrm>
            <a:off x="0" y="0"/>
            <a:ext cx="12192000" cy="6327775"/>
          </a:xfrm>
          <a:prstGeom prst="rect">
            <a:avLst/>
          </a:prstGeom>
          <a:ln w="50800">
            <a:solidFill>
              <a:schemeClr val="tx1"/>
            </a:solidFill>
          </a:ln>
        </p:spPr>
      </p:pic>
      <p:sp>
        <p:nvSpPr>
          <p:cNvPr id="67586" name="1 CuadroTexto"/>
          <p:cNvSpPr txBox="1">
            <a:spLocks noChangeArrowheads="1"/>
          </p:cNvSpPr>
          <p:nvPr/>
        </p:nvSpPr>
        <p:spPr bwMode="auto">
          <a:xfrm>
            <a:off x="1524000" y="5807076"/>
            <a:ext cx="91440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s-CL" altLang="es-CL" sz="3600" dirty="0">
                <a:solidFill>
                  <a:srgbClr val="EEECE1"/>
                </a:solidFill>
                <a:latin typeface="Calibri" panose="020F0502020204030204" pitchFamily="34" charset="0"/>
              </a:rPr>
              <a:t>FIN DE LA PRESENTACIÓN</a:t>
            </a:r>
          </a:p>
        </p:txBody>
      </p:sp>
      <p:sp>
        <p:nvSpPr>
          <p:cNvPr id="5" name="1 Marcador de número de diapositiva"/>
          <p:cNvSpPr>
            <a:spLocks noGrp="1"/>
          </p:cNvSpPr>
          <p:nvPr>
            <p:ph type="sldNum" sz="quarter" idx="12"/>
          </p:nvPr>
        </p:nvSpPr>
        <p:spPr>
          <a:xfrm>
            <a:off x="8139113" y="6448426"/>
            <a:ext cx="2133600" cy="365125"/>
          </a:xfrm>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24C4894E-A9AB-4259-B90B-D620E924B589}" type="slidenum">
              <a:rPr lang="es-ES">
                <a:solidFill>
                  <a:srgbClr val="898989"/>
                </a:solidFill>
                <a:latin typeface="Calibri" panose="020F0502020204030204" pitchFamily="34" charset="0"/>
              </a:rPr>
              <a:pPr eaLnBrk="1" hangingPunct="1"/>
              <a:t>44</a:t>
            </a:fld>
            <a:endParaRPr lang="es-ES">
              <a:solidFill>
                <a:srgbClr val="898989"/>
              </a:solidFill>
              <a:latin typeface="Calibri" panose="020F0502020204030204" pitchFamily="34" charset="0"/>
            </a:endParaRPr>
          </a:p>
        </p:txBody>
      </p:sp>
      <p:sp>
        <p:nvSpPr>
          <p:cNvPr id="19" name="18 CuadroTexto"/>
          <p:cNvSpPr txBox="1"/>
          <p:nvPr/>
        </p:nvSpPr>
        <p:spPr>
          <a:xfrm>
            <a:off x="1825274" y="0"/>
            <a:ext cx="8128972" cy="1015663"/>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spAutoFit/>
          </a:bodyPr>
          <a:lstStyle/>
          <a:p>
            <a:pPr algn="ctr" eaLnBrk="1" hangingPunct="1">
              <a:defRPr/>
            </a:pPr>
            <a:r>
              <a:rPr lang="es-ES" sz="6000" b="1" dirty="0">
                <a:solidFill>
                  <a:srgbClr val="EEECE1"/>
                </a:solidFill>
                <a:latin typeface="Calibri" pitchFamily="34" charset="0"/>
              </a:rPr>
              <a:t>¿PREGUNTAS?</a:t>
            </a:r>
            <a:endParaRPr lang="es-ES" sz="3200" b="1" dirty="0">
              <a:solidFill>
                <a:srgbClr val="EEECE1"/>
              </a:solidFill>
              <a:latin typeface="Calibri" pitchFamily="34" charset="0"/>
            </a:endParaRPr>
          </a:p>
        </p:txBody>
      </p:sp>
      <p:pic>
        <p:nvPicPr>
          <p:cNvPr id="2" name="Imagen 1">
            <a:hlinkClick r:id="rId4" action="ppaction://hlinkfile"/>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91504" y="0"/>
            <a:ext cx="1533770" cy="2272937"/>
          </a:xfrm>
          <a:prstGeom prst="rect">
            <a:avLst/>
          </a:prstGeom>
        </p:spPr>
      </p:pic>
    </p:spTree>
    <p:extLst>
      <p:ext uri="{BB962C8B-B14F-4D97-AF65-F5344CB8AC3E}">
        <p14:creationId xmlns:p14="http://schemas.microsoft.com/office/powerpoint/2010/main" val="1349101025"/>
      </p:ext>
    </p:extLst>
  </p:cSld>
  <p:clrMapOvr>
    <a:masterClrMapping/>
  </p:clrMapOvr>
  <p:transition>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49159</TotalTime>
  <Words>3046</Words>
  <Application>Microsoft Office PowerPoint</Application>
  <PresentationFormat>Panorámica</PresentationFormat>
  <Paragraphs>630</Paragraphs>
  <Slides>44</Slides>
  <Notes>40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44</vt:i4>
      </vt:variant>
    </vt:vector>
  </HeadingPairs>
  <TitlesOfParts>
    <vt:vector size="49" baseType="lpstr">
      <vt:lpstr>Arial</vt:lpstr>
      <vt:lpstr>Calibri</vt:lpstr>
      <vt:lpstr>Calibri Light</vt:lpstr>
      <vt:lpstr>Times New Roman</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ADMIN</dc:creator>
  <cp:lastModifiedBy>4 T1 Juan Herrera</cp:lastModifiedBy>
  <cp:revision>930</cp:revision>
  <dcterms:created xsi:type="dcterms:W3CDTF">2023-05-08T01:19:02Z</dcterms:created>
  <dcterms:modified xsi:type="dcterms:W3CDTF">2025-10-07T00:19:46Z</dcterms:modified>
</cp:coreProperties>
</file>