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7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406" r:id="rId2"/>
    <p:sldId id="400" r:id="rId3"/>
    <p:sldId id="405" r:id="rId4"/>
    <p:sldId id="404" r:id="rId5"/>
    <p:sldId id="401" r:id="rId6"/>
    <p:sldId id="402" r:id="rId7"/>
    <p:sldId id="403" r:id="rId8"/>
    <p:sldId id="407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5" autoAdjust="0"/>
    <p:restoredTop sz="93471" autoAdjust="0"/>
  </p:normalViewPr>
  <p:slideViewPr>
    <p:cSldViewPr snapToGrid="0">
      <p:cViewPr varScale="1">
        <p:scale>
          <a:sx n="83" d="100"/>
          <a:sy n="83" d="100"/>
        </p:scale>
        <p:origin x="108" y="78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Server06\departamental\06%20DEPTO%20ABASTECIMIENTO\03%20FINANZAS\Presupuesto%202025\CONTROL%20PRESUPUESTARIO\12.-CIERRE%20DICIEMBRE%20BANCO%204\ESNAVAL_NOV%20CON%20PROYECCI&#211;N%202026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000" b="0" i="0" u="none" strike="noStrike" baseline="0">
                <a:solidFill>
                  <a:srgbClr val="333333"/>
                </a:solidFill>
                <a:latin typeface="Arial"/>
                <a:ea typeface="Arial"/>
                <a:cs typeface="Arial"/>
              </a:defRPr>
            </a:pPr>
            <a:r>
              <a:rPr lang="es-CL"/>
              <a:t>Saldo de Caja</a:t>
            </a:r>
          </a:p>
        </c:rich>
      </c:tx>
      <c:layout/>
      <c:overlay val="0"/>
      <c:spPr>
        <a:noFill/>
        <a:ln w="25400">
          <a:noFill/>
        </a:ln>
      </c:spPr>
    </c:title>
    <c:autoTitleDeleted val="0"/>
    <c:plotArea>
      <c:layout/>
      <c:barChart>
        <c:barDir val="col"/>
        <c:grouping val="clustered"/>
        <c:varyColors val="0"/>
        <c:ser>
          <c:idx val="1"/>
          <c:order val="0"/>
          <c:tx>
            <c:v>Saldo Inicial de Caja</c:v>
          </c:tx>
          <c:spPr>
            <a:solidFill>
              <a:srgbClr val="00B0F0"/>
            </a:solidFill>
            <a:ln w="25400">
              <a:noFill/>
            </a:ln>
          </c:spPr>
          <c:invertIfNegative val="0"/>
          <c:cat>
            <c:numRef>
              <c:f>'[1]FLUJOS 2022-2024'!$D$5:$G$5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CONCLUSIONES!$B$6:$E$6</c:f>
              <c:numCache>
                <c:formatCode>_("$"* #,##0_);_("$"* \(#,##0\);_("$"* "-"_);_(@_)</c:formatCode>
                <c:ptCount val="4"/>
                <c:pt idx="0">
                  <c:v>1863858556</c:v>
                </c:pt>
                <c:pt idx="1">
                  <c:v>1338429383</c:v>
                </c:pt>
                <c:pt idx="2">
                  <c:v>877135658</c:v>
                </c:pt>
                <c:pt idx="3">
                  <c:v>538994817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C90-40C0-B940-447DB542E420}"/>
            </c:ext>
          </c:extLst>
        </c:ser>
        <c:ser>
          <c:idx val="2"/>
          <c:order val="1"/>
          <c:tx>
            <c:v>Saldo Final de Caja</c:v>
          </c:tx>
          <c:spPr>
            <a:solidFill>
              <a:srgbClr val="70AD47"/>
            </a:solidFill>
            <a:ln w="25400">
              <a:noFill/>
            </a:ln>
          </c:spPr>
          <c:invertIfNegative val="0"/>
          <c:cat>
            <c:numRef>
              <c:f>'[1]FLUJOS 2022-2024'!$D$5:$G$5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CONCLUSIONES!$B$9:$E$9</c:f>
              <c:numCache>
                <c:formatCode>_("$"* #,##0_);_("$"* \(#,##0\);_("$"* "-"_);_(@_)</c:formatCode>
                <c:ptCount val="4"/>
                <c:pt idx="0">
                  <c:v>1338429383</c:v>
                </c:pt>
                <c:pt idx="1">
                  <c:v>877135658</c:v>
                </c:pt>
                <c:pt idx="2">
                  <c:v>538994817</c:v>
                </c:pt>
                <c:pt idx="3">
                  <c:v>906530910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C90-40C0-B940-447DB542E4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9"/>
        <c:axId val="1383775776"/>
        <c:axId val="1"/>
      </c:barChart>
      <c:catAx>
        <c:axId val="1383775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vert="horz"/>
          <a:lstStyle/>
          <a:p>
            <a:pPr>
              <a:defRPr sz="900" b="0" i="0" u="none" strike="noStrike" baseline="0">
                <a:solidFill>
                  <a:srgbClr val="333333"/>
                </a:solidFill>
                <a:latin typeface="Arial"/>
                <a:ea typeface="Arial"/>
                <a:cs typeface="Arial"/>
              </a:defRPr>
            </a:pPr>
            <a:endParaRPr lang="es-CL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_(&quot;$&quot;* #,##0_);_(&quot;$&quot;* \(#,##0\);_(&quot;$&quot;* &quot;-&quot;_);_(@_)" sourceLinked="1"/>
        <c:majorTickMark val="none"/>
        <c:minorTickMark val="none"/>
        <c:tickLblPos val="nextTo"/>
        <c:spPr>
          <a:ln w="6350">
            <a:noFill/>
          </a:ln>
        </c:spPr>
        <c:txPr>
          <a:bodyPr rot="0" vert="horz"/>
          <a:lstStyle/>
          <a:p>
            <a:pPr>
              <a:defRPr sz="900" b="0" i="0" u="none" strike="noStrike" baseline="0">
                <a:solidFill>
                  <a:srgbClr val="333333"/>
                </a:solidFill>
                <a:latin typeface="Arial"/>
                <a:ea typeface="Arial"/>
                <a:cs typeface="Arial"/>
              </a:defRPr>
            </a:pPr>
            <a:endParaRPr lang="es-CL"/>
          </a:p>
        </c:txPr>
        <c:crossAx val="1383775776"/>
        <c:crosses val="autoZero"/>
        <c:crossBetween val="between"/>
      </c:valAx>
      <c:spPr>
        <a:noFill/>
        <a:ln w="25400">
          <a:noFill/>
        </a:ln>
      </c:spPr>
    </c:plotArea>
    <c:legend>
      <c:legendPos val="t"/>
      <c:layout/>
      <c:overlay val="0"/>
      <c:spPr>
        <a:noFill/>
        <a:ln w="25400">
          <a:noFill/>
        </a:ln>
      </c:spPr>
      <c:txPr>
        <a:bodyPr/>
        <a:lstStyle/>
        <a:p>
          <a:pPr>
            <a:defRPr sz="1050" b="0" i="0" u="none" strike="noStrike" baseline="0">
              <a:solidFill>
                <a:srgbClr val="333333"/>
              </a:solidFill>
              <a:latin typeface="Arial"/>
              <a:ea typeface="Arial"/>
              <a:cs typeface="Arial"/>
            </a:defRPr>
          </a:pPr>
          <a:endParaRPr lang="es-CL"/>
        </a:p>
      </c:txPr>
    </c:legend>
    <c:plotVisOnly val="1"/>
    <c:dispBlanksAs val="zero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s-CL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Antecedentes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CL" sz="2800" b="1" noProof="0" dirty="0" smtClean="0">
              <a:solidFill>
                <a:schemeClr val="bg1"/>
              </a:solidFill>
            </a:rPr>
            <a:t>¿Qué necesito para suspender?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Suspensiones Transitorias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BEA107C-6A55-4FF1-AAB0-81E312A58A1E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D6C260A7-3ADC-449A-8FA0-6E46F32A17C4}">
      <dgm:prSet phldrT="[Texto]"/>
      <dgm:spPr/>
      <dgm:t>
        <a:bodyPr/>
        <a:lstStyle/>
        <a:p>
          <a:r>
            <a:rPr lang="es-ES" dirty="0" smtClean="0"/>
            <a:t>1 MES DEUDA</a:t>
          </a:r>
          <a:endParaRPr lang="es-ES" dirty="0"/>
        </a:p>
      </dgm:t>
    </dgm:pt>
    <dgm:pt modelId="{B28E59CA-8BC1-485F-B3DF-A28DE4D9D505}" type="parTrans" cxnId="{264CF2ED-B5F7-462B-8534-63B6D085EAA6}">
      <dgm:prSet/>
      <dgm:spPr/>
      <dgm:t>
        <a:bodyPr/>
        <a:lstStyle/>
        <a:p>
          <a:endParaRPr lang="es-ES"/>
        </a:p>
      </dgm:t>
    </dgm:pt>
    <dgm:pt modelId="{2E6BA54E-FF6B-40AB-A01D-62B42AEF9E25}" type="sibTrans" cxnId="{264CF2ED-B5F7-462B-8534-63B6D085EAA6}">
      <dgm:prSet/>
      <dgm:spPr/>
      <dgm:t>
        <a:bodyPr/>
        <a:lstStyle/>
        <a:p>
          <a:endParaRPr lang="es-ES"/>
        </a:p>
      </dgm:t>
    </dgm:pt>
    <dgm:pt modelId="{A9516CB8-AAF1-4470-A937-84689E895B28}">
      <dgm:prSet phldrT="[Texto]"/>
      <dgm:spPr/>
      <dgm:t>
        <a:bodyPr/>
        <a:lstStyle/>
        <a:p>
          <a:r>
            <a:rPr lang="es-ES" dirty="0" smtClean="0"/>
            <a:t>AB MAIL DE AVISO A SOSTENEDOR.</a:t>
          </a:r>
          <a:endParaRPr lang="es-ES" dirty="0"/>
        </a:p>
      </dgm:t>
    </dgm:pt>
    <dgm:pt modelId="{5ED62E63-A93F-4E05-BF71-760ED4E2E9A9}" type="parTrans" cxnId="{217960CA-BAE1-41CA-BF46-17C774F2EEEF}">
      <dgm:prSet/>
      <dgm:spPr/>
      <dgm:t>
        <a:bodyPr/>
        <a:lstStyle/>
        <a:p>
          <a:endParaRPr lang="es-ES"/>
        </a:p>
      </dgm:t>
    </dgm:pt>
    <dgm:pt modelId="{087DBABF-CBD5-41A5-A359-8C686BE75204}" type="sibTrans" cxnId="{217960CA-BAE1-41CA-BF46-17C774F2EEEF}">
      <dgm:prSet/>
      <dgm:spPr/>
      <dgm:t>
        <a:bodyPr/>
        <a:lstStyle/>
        <a:p>
          <a:endParaRPr lang="es-ES"/>
        </a:p>
      </dgm:t>
    </dgm:pt>
    <dgm:pt modelId="{498487EF-DD2F-437D-9299-7B8CC7115D7D}">
      <dgm:prSet phldrT="[Texto]"/>
      <dgm:spPr/>
      <dgm:t>
        <a:bodyPr/>
        <a:lstStyle/>
        <a:p>
          <a:r>
            <a:rPr lang="es-ES" dirty="0" smtClean="0"/>
            <a:t>2 MESES DEUDA</a:t>
          </a:r>
          <a:endParaRPr lang="es-ES" dirty="0"/>
        </a:p>
      </dgm:t>
    </dgm:pt>
    <dgm:pt modelId="{57E2E4BB-29AB-46A3-BCCC-BC8EBF413215}" type="parTrans" cxnId="{3F9BC7EB-4387-4B41-B215-562A9924DD33}">
      <dgm:prSet/>
      <dgm:spPr/>
      <dgm:t>
        <a:bodyPr/>
        <a:lstStyle/>
        <a:p>
          <a:endParaRPr lang="es-ES"/>
        </a:p>
      </dgm:t>
    </dgm:pt>
    <dgm:pt modelId="{E74BA8FB-3948-4E6A-970A-12AADDEFE272}" type="sibTrans" cxnId="{3F9BC7EB-4387-4B41-B215-562A9924DD33}">
      <dgm:prSet/>
      <dgm:spPr/>
      <dgm:t>
        <a:bodyPr/>
        <a:lstStyle/>
        <a:p>
          <a:endParaRPr lang="es-ES"/>
        </a:p>
      </dgm:t>
    </dgm:pt>
    <dgm:pt modelId="{566DCC44-BA68-47A8-92E3-CC984E563AD0}">
      <dgm:prSet phldrT="[Texto]"/>
      <dgm:spPr/>
      <dgm:t>
        <a:bodyPr/>
        <a:lstStyle/>
        <a:p>
          <a:r>
            <a:rPr lang="es-ES" dirty="0" smtClean="0"/>
            <a:t> AB ENVÍA MAIL DE AVISO A SOSTENEDOR.</a:t>
          </a:r>
          <a:endParaRPr lang="es-ES" dirty="0"/>
        </a:p>
      </dgm:t>
    </dgm:pt>
    <dgm:pt modelId="{D9A91EF4-4790-472F-A79D-958ECA6C644D}" type="parTrans" cxnId="{91F1A247-C651-4436-806E-FEEDD798557F}">
      <dgm:prSet/>
      <dgm:spPr/>
      <dgm:t>
        <a:bodyPr/>
        <a:lstStyle/>
        <a:p>
          <a:endParaRPr lang="es-ES"/>
        </a:p>
      </dgm:t>
    </dgm:pt>
    <dgm:pt modelId="{94FAA992-C496-4266-9058-A4CC6FCE5697}" type="sibTrans" cxnId="{91F1A247-C651-4436-806E-FEEDD798557F}">
      <dgm:prSet/>
      <dgm:spPr/>
      <dgm:t>
        <a:bodyPr/>
        <a:lstStyle/>
        <a:p>
          <a:endParaRPr lang="es-ES"/>
        </a:p>
      </dgm:t>
    </dgm:pt>
    <dgm:pt modelId="{A0FA7F26-EDB1-430B-A6DC-9A7847818405}">
      <dgm:prSet phldrT="[Texto]"/>
      <dgm:spPr/>
      <dgm:t>
        <a:bodyPr/>
        <a:lstStyle/>
        <a:p>
          <a:r>
            <a:rPr lang="es-ES" dirty="0" smtClean="0"/>
            <a:t>3 MESES DEUDA</a:t>
          </a:r>
          <a:endParaRPr lang="es-ES" dirty="0"/>
        </a:p>
      </dgm:t>
    </dgm:pt>
    <dgm:pt modelId="{463204B9-C0A2-4291-A5F9-50876BACE65D}" type="parTrans" cxnId="{687A2AA6-259B-4B6A-BF84-64FF2D85C260}">
      <dgm:prSet/>
      <dgm:spPr/>
      <dgm:t>
        <a:bodyPr/>
        <a:lstStyle/>
        <a:p>
          <a:endParaRPr lang="es-ES"/>
        </a:p>
      </dgm:t>
    </dgm:pt>
    <dgm:pt modelId="{3787799B-69F3-4AE8-9208-05232E5C20AE}" type="sibTrans" cxnId="{687A2AA6-259B-4B6A-BF84-64FF2D85C260}">
      <dgm:prSet/>
      <dgm:spPr/>
      <dgm:t>
        <a:bodyPr/>
        <a:lstStyle/>
        <a:p>
          <a:endParaRPr lang="es-ES"/>
        </a:p>
      </dgm:t>
    </dgm:pt>
    <dgm:pt modelId="{C6F11D20-0E3B-4F28-A6A3-BCFF50DDFA85}">
      <dgm:prSet phldrT="[Texto]"/>
      <dgm:spPr/>
      <dgm:t>
        <a:bodyPr/>
        <a:lstStyle/>
        <a:p>
          <a:r>
            <a:rPr lang="es-ES" dirty="0" smtClean="0"/>
            <a:t> AB PROCEDE A WARNING 1.</a:t>
          </a:r>
          <a:endParaRPr lang="es-ES" dirty="0"/>
        </a:p>
      </dgm:t>
    </dgm:pt>
    <dgm:pt modelId="{29E1FAF9-18FD-4D13-8ABE-34864D3005E1}" type="parTrans" cxnId="{B3E9DA56-1942-43F3-8F3B-B2822B223271}">
      <dgm:prSet/>
      <dgm:spPr/>
      <dgm:t>
        <a:bodyPr/>
        <a:lstStyle/>
        <a:p>
          <a:endParaRPr lang="es-ES"/>
        </a:p>
      </dgm:t>
    </dgm:pt>
    <dgm:pt modelId="{7DDA9994-3E43-4529-9D4D-38DBF65E3DAD}" type="sibTrans" cxnId="{B3E9DA56-1942-43F3-8F3B-B2822B223271}">
      <dgm:prSet/>
      <dgm:spPr/>
      <dgm:t>
        <a:bodyPr/>
        <a:lstStyle/>
        <a:p>
          <a:endParaRPr lang="es-ES"/>
        </a:p>
      </dgm:t>
    </dgm:pt>
    <dgm:pt modelId="{461F2AC9-D12E-4C09-A216-C0B27A928BEF}">
      <dgm:prSet phldrT="[Texto]"/>
      <dgm:spPr/>
      <dgm:t>
        <a:bodyPr/>
        <a:lstStyle/>
        <a:p>
          <a:r>
            <a:rPr lang="es-ES" dirty="0" smtClean="0"/>
            <a:t>WARNING 1</a:t>
          </a:r>
          <a:endParaRPr lang="es-ES" dirty="0"/>
        </a:p>
      </dgm:t>
    </dgm:pt>
    <dgm:pt modelId="{7943A794-9062-45B4-8674-C43A57F6DB47}" type="parTrans" cxnId="{16E21CBC-E30D-4FC0-BB57-2E850D6DB886}">
      <dgm:prSet/>
      <dgm:spPr/>
      <dgm:t>
        <a:bodyPr/>
        <a:lstStyle/>
        <a:p>
          <a:endParaRPr lang="es-ES"/>
        </a:p>
      </dgm:t>
    </dgm:pt>
    <dgm:pt modelId="{77AC1A0C-658B-486B-81C0-43956E5F6265}" type="sibTrans" cxnId="{16E21CBC-E30D-4FC0-BB57-2E850D6DB886}">
      <dgm:prSet/>
      <dgm:spPr/>
      <dgm:t>
        <a:bodyPr/>
        <a:lstStyle/>
        <a:p>
          <a:endParaRPr lang="es-ES"/>
        </a:p>
      </dgm:t>
    </dgm:pt>
    <dgm:pt modelId="{750F22D2-DD34-48B4-86F3-1B3278B59B58}">
      <dgm:prSet phldrT="[Texto]"/>
      <dgm:spPr/>
      <dgm:t>
        <a:bodyPr/>
        <a:lstStyle/>
        <a:p>
          <a:r>
            <a:rPr lang="es-ES" dirty="0" smtClean="0"/>
            <a:t>DIRECTOR APRUEBA EN CUB CON PRESENCIA OFDIV Y JJDD EJECUTIVO.</a:t>
          </a:r>
          <a:endParaRPr lang="es-ES" dirty="0"/>
        </a:p>
      </dgm:t>
    </dgm:pt>
    <dgm:pt modelId="{205050C6-8E43-493D-BF84-03605B62E8F6}" type="parTrans" cxnId="{961FE029-FE5B-461E-BA44-F645A2ADC7D8}">
      <dgm:prSet/>
      <dgm:spPr/>
      <dgm:t>
        <a:bodyPr/>
        <a:lstStyle/>
        <a:p>
          <a:endParaRPr lang="es-ES"/>
        </a:p>
      </dgm:t>
    </dgm:pt>
    <dgm:pt modelId="{38DFD56A-6C12-408A-90AC-B2A55220CA6E}" type="sibTrans" cxnId="{961FE029-FE5B-461E-BA44-F645A2ADC7D8}">
      <dgm:prSet/>
      <dgm:spPr/>
      <dgm:t>
        <a:bodyPr/>
        <a:lstStyle/>
        <a:p>
          <a:endParaRPr lang="es-ES"/>
        </a:p>
      </dgm:t>
    </dgm:pt>
    <dgm:pt modelId="{92CB080A-C045-4815-8EDB-6FBEA164C722}">
      <dgm:prSet phldrT="[Texto]"/>
      <dgm:spPr/>
      <dgm:t>
        <a:bodyPr/>
        <a:lstStyle/>
        <a:p>
          <a:r>
            <a:rPr lang="es-ES" dirty="0" smtClean="0"/>
            <a:t>AB REMITE CARTA CERTIFICADA FIRMADA POR DIRECTOR.</a:t>
          </a:r>
          <a:endParaRPr lang="es-ES" dirty="0"/>
        </a:p>
      </dgm:t>
    </dgm:pt>
    <dgm:pt modelId="{20FFA74D-16CF-4288-B7DC-096F14553C37}" type="parTrans" cxnId="{63686B29-AFF0-44AD-91CA-830B0311C4BA}">
      <dgm:prSet/>
      <dgm:spPr/>
      <dgm:t>
        <a:bodyPr/>
        <a:lstStyle/>
        <a:p>
          <a:endParaRPr lang="es-ES"/>
        </a:p>
      </dgm:t>
    </dgm:pt>
    <dgm:pt modelId="{985C24FE-0E31-47A7-8A77-3F6099A5B0F1}" type="sibTrans" cxnId="{63686B29-AFF0-44AD-91CA-830B0311C4BA}">
      <dgm:prSet/>
      <dgm:spPr/>
      <dgm:t>
        <a:bodyPr/>
        <a:lstStyle/>
        <a:p>
          <a:endParaRPr lang="es-ES"/>
        </a:p>
      </dgm:t>
    </dgm:pt>
    <dgm:pt modelId="{18B6ADBC-D274-412B-AF23-C5E2703C49FC}">
      <dgm:prSet phldrT="[Texto]"/>
      <dgm:spPr>
        <a:ln w="38100">
          <a:solidFill>
            <a:srgbClr val="FF0000"/>
          </a:solidFill>
        </a:ln>
      </dgm:spPr>
      <dgm:t>
        <a:bodyPr/>
        <a:lstStyle/>
        <a:p>
          <a:r>
            <a:rPr lang="es-ES" dirty="0" smtClean="0"/>
            <a:t>WARNING 1</a:t>
          </a:r>
          <a:endParaRPr lang="es-ES" dirty="0"/>
        </a:p>
      </dgm:t>
    </dgm:pt>
    <dgm:pt modelId="{6A7BF7AF-443F-4A95-8E65-E63320F664C6}" type="parTrans" cxnId="{0AE05F4D-81C4-4714-AED9-385E50294793}">
      <dgm:prSet/>
      <dgm:spPr/>
      <dgm:t>
        <a:bodyPr/>
        <a:lstStyle/>
        <a:p>
          <a:endParaRPr lang="es-ES"/>
        </a:p>
      </dgm:t>
    </dgm:pt>
    <dgm:pt modelId="{24C270F7-FB5E-47B3-8620-C1C7C506EAC1}" type="sibTrans" cxnId="{0AE05F4D-81C4-4714-AED9-385E50294793}">
      <dgm:prSet/>
      <dgm:spPr/>
      <dgm:t>
        <a:bodyPr/>
        <a:lstStyle/>
        <a:p>
          <a:endParaRPr lang="es-ES"/>
        </a:p>
      </dgm:t>
    </dgm:pt>
    <dgm:pt modelId="{F16D41BD-4BED-470E-872D-6AF20851C979}">
      <dgm:prSet phldrT="[Texto]"/>
      <dgm:spPr>
        <a:ln w="38100">
          <a:solidFill>
            <a:srgbClr val="FF0000"/>
          </a:solidFill>
        </a:ln>
      </dgm:spPr>
      <dgm:t>
        <a:bodyPr/>
        <a:lstStyle/>
        <a:p>
          <a:r>
            <a:rPr lang="es-ES" dirty="0" smtClean="0"/>
            <a:t>OFDIV NOTIFICA TELEFÓNICA A SOSTENEDOR QUE LE LLEGARÁ UNA CARTA DE PAGO Y QUE SI NO CUMPLE EL CADETE SERÁ SUSPENDIDO.</a:t>
          </a:r>
          <a:endParaRPr lang="es-ES" dirty="0"/>
        </a:p>
      </dgm:t>
    </dgm:pt>
    <dgm:pt modelId="{9E7AC997-63A4-45BD-BDC6-8DA6A9DB205A}" type="parTrans" cxnId="{1625B0DD-C6FC-4802-99AF-3432F501230F}">
      <dgm:prSet/>
      <dgm:spPr/>
      <dgm:t>
        <a:bodyPr/>
        <a:lstStyle/>
        <a:p>
          <a:endParaRPr lang="es-ES"/>
        </a:p>
      </dgm:t>
    </dgm:pt>
    <dgm:pt modelId="{FC6E8E06-D571-41A1-A688-803C02A1E920}" type="sibTrans" cxnId="{1625B0DD-C6FC-4802-99AF-3432F501230F}">
      <dgm:prSet/>
      <dgm:spPr/>
      <dgm:t>
        <a:bodyPr/>
        <a:lstStyle/>
        <a:p>
          <a:endParaRPr lang="es-ES"/>
        </a:p>
      </dgm:t>
    </dgm:pt>
    <dgm:pt modelId="{F5BE5837-0F05-422F-BA4A-15A391D439C5}">
      <dgm:prSet phldrT="[Texto]"/>
      <dgm:spPr/>
      <dgm:t>
        <a:bodyPr/>
        <a:lstStyle/>
        <a:p>
          <a:r>
            <a:rPr lang="es-ES" dirty="0" smtClean="0"/>
            <a:t>SUSPENSIÓN TRANSITORIA</a:t>
          </a:r>
          <a:endParaRPr lang="es-ES" dirty="0"/>
        </a:p>
      </dgm:t>
    </dgm:pt>
    <dgm:pt modelId="{30B9E02D-64CF-4AE9-85CE-8B11EB5A43DC}" type="parTrans" cxnId="{9C5B778F-E4A7-49AF-A996-050A39400A7C}">
      <dgm:prSet/>
      <dgm:spPr/>
      <dgm:t>
        <a:bodyPr/>
        <a:lstStyle/>
        <a:p>
          <a:endParaRPr lang="es-ES"/>
        </a:p>
      </dgm:t>
    </dgm:pt>
    <dgm:pt modelId="{FB5788ED-08B0-4946-AD48-93AC2AFAFE87}" type="sibTrans" cxnId="{9C5B778F-E4A7-49AF-A996-050A39400A7C}">
      <dgm:prSet/>
      <dgm:spPr/>
      <dgm:t>
        <a:bodyPr/>
        <a:lstStyle/>
        <a:p>
          <a:endParaRPr lang="es-ES"/>
        </a:p>
      </dgm:t>
    </dgm:pt>
    <dgm:pt modelId="{C5ABBBAE-C7E9-4665-B1F4-4094D505FCF0}">
      <dgm:prSet phldrT="[Texto]"/>
      <dgm:spPr/>
      <dgm:t>
        <a:bodyPr/>
        <a:lstStyle/>
        <a:p>
          <a:r>
            <a:rPr lang="es-ES" dirty="0" smtClean="0"/>
            <a:t>WARNING 1</a:t>
          </a:r>
          <a:endParaRPr lang="es-ES" dirty="0"/>
        </a:p>
      </dgm:t>
    </dgm:pt>
    <dgm:pt modelId="{C32C72CD-E4D3-434D-998B-D2E9F7505DE6}" type="parTrans" cxnId="{9A045F1B-D523-40AD-BCE0-365F3BCF7E54}">
      <dgm:prSet/>
      <dgm:spPr/>
      <dgm:t>
        <a:bodyPr/>
        <a:lstStyle/>
        <a:p>
          <a:endParaRPr lang="es-ES"/>
        </a:p>
      </dgm:t>
    </dgm:pt>
    <dgm:pt modelId="{A37B08D7-77C4-4501-9146-C5F997F0E251}" type="sibTrans" cxnId="{9A045F1B-D523-40AD-BCE0-365F3BCF7E54}">
      <dgm:prSet/>
      <dgm:spPr/>
      <dgm:t>
        <a:bodyPr/>
        <a:lstStyle/>
        <a:p>
          <a:endParaRPr lang="es-ES"/>
        </a:p>
      </dgm:t>
    </dgm:pt>
    <dgm:pt modelId="{8E7D0C6F-0DDB-410B-9D28-DECAF740A590}">
      <dgm:prSet phldrT="[Texto]"/>
      <dgm:spPr/>
      <dgm:t>
        <a:bodyPr/>
        <a:lstStyle/>
        <a:p>
          <a:r>
            <a:rPr lang="es-ES" dirty="0" smtClean="0"/>
            <a:t>SOSTENEDOR NO CUMPLE.</a:t>
          </a:r>
          <a:endParaRPr lang="es-ES" dirty="0"/>
        </a:p>
      </dgm:t>
    </dgm:pt>
    <dgm:pt modelId="{6DB9D95A-EEF0-4BCF-94A4-AA6BE82DC9FA}" type="parTrans" cxnId="{06C369DA-A31E-4E51-A182-7AE0CA2B5FF3}">
      <dgm:prSet/>
      <dgm:spPr/>
      <dgm:t>
        <a:bodyPr/>
        <a:lstStyle/>
        <a:p>
          <a:endParaRPr lang="es-ES"/>
        </a:p>
      </dgm:t>
    </dgm:pt>
    <dgm:pt modelId="{C53963A6-4D40-4367-BEFF-444106871A8D}" type="sibTrans" cxnId="{06C369DA-A31E-4E51-A182-7AE0CA2B5FF3}">
      <dgm:prSet/>
      <dgm:spPr/>
      <dgm:t>
        <a:bodyPr/>
        <a:lstStyle/>
        <a:p>
          <a:endParaRPr lang="es-ES"/>
        </a:p>
      </dgm:t>
    </dgm:pt>
    <dgm:pt modelId="{B81F2A99-D4C5-49D0-AE02-CF56F066B7CA}">
      <dgm:prSet phldrT="[Texto]"/>
      <dgm:spPr/>
      <dgm:t>
        <a:bodyPr/>
        <a:lstStyle/>
        <a:p>
          <a:r>
            <a:rPr lang="es-ES" dirty="0" smtClean="0"/>
            <a:t>PAGAR TODO O COORDINAR PLAN DE PAGO CON AB</a:t>
          </a:r>
          <a:endParaRPr lang="es-ES" dirty="0"/>
        </a:p>
      </dgm:t>
    </dgm:pt>
    <dgm:pt modelId="{9A764AED-D1EA-4687-A20A-D6C97CDBE6EA}" type="parTrans" cxnId="{E0D5CCEB-14FE-47B5-9FEC-365E9E848AFA}">
      <dgm:prSet/>
      <dgm:spPr/>
      <dgm:t>
        <a:bodyPr/>
        <a:lstStyle/>
        <a:p>
          <a:endParaRPr lang="es-ES"/>
        </a:p>
      </dgm:t>
    </dgm:pt>
    <dgm:pt modelId="{3D36EECC-C9A0-4489-870C-81D9250CF05D}" type="sibTrans" cxnId="{E0D5CCEB-14FE-47B5-9FEC-365E9E848AFA}">
      <dgm:prSet/>
      <dgm:spPr/>
      <dgm:t>
        <a:bodyPr/>
        <a:lstStyle/>
        <a:p>
          <a:endParaRPr lang="es-ES"/>
        </a:p>
      </dgm:t>
    </dgm:pt>
    <dgm:pt modelId="{DD94DF0E-ECF0-47ED-8720-D02059ED79D8}">
      <dgm:prSet phldrT="[Texto]"/>
      <dgm:spPr/>
      <dgm:t>
        <a:bodyPr/>
        <a:lstStyle/>
        <a:p>
          <a:r>
            <a:rPr lang="es-ES" dirty="0" smtClean="0"/>
            <a:t>AB EMITE CARTA DE SUSPENSIÓN.</a:t>
          </a:r>
          <a:endParaRPr lang="es-ES" dirty="0"/>
        </a:p>
      </dgm:t>
    </dgm:pt>
    <dgm:pt modelId="{FBA1BAF6-5F24-4C8F-B87B-F950E2F01804}" type="parTrans" cxnId="{5D835DCD-F446-40A6-86BA-1D2E2095B7BD}">
      <dgm:prSet/>
      <dgm:spPr/>
      <dgm:t>
        <a:bodyPr/>
        <a:lstStyle/>
        <a:p>
          <a:endParaRPr lang="es-ES"/>
        </a:p>
      </dgm:t>
    </dgm:pt>
    <dgm:pt modelId="{5C037787-9258-47C7-9C3A-7E6CD30DB4D8}" type="sibTrans" cxnId="{5D835DCD-F446-40A6-86BA-1D2E2095B7BD}">
      <dgm:prSet/>
      <dgm:spPr/>
      <dgm:t>
        <a:bodyPr/>
        <a:lstStyle/>
        <a:p>
          <a:endParaRPr lang="es-ES"/>
        </a:p>
      </dgm:t>
    </dgm:pt>
    <dgm:pt modelId="{8FAE61D0-E8E1-4E58-8E0A-EEFCC00ECF87}">
      <dgm:prSet phldrT="[Texto]"/>
      <dgm:spPr/>
      <dgm:t>
        <a:bodyPr/>
        <a:lstStyle/>
        <a:p>
          <a:r>
            <a:rPr lang="es-ES" dirty="0" smtClean="0"/>
            <a:t>OFABAS Y OFDIV PRESENTAN CARTA DE SUSPENSIÓN A DIRECTOR PARA FIRMA.</a:t>
          </a:r>
          <a:endParaRPr lang="es-ES" dirty="0"/>
        </a:p>
      </dgm:t>
    </dgm:pt>
    <dgm:pt modelId="{34518F62-79E9-41B0-848E-932E397D7534}" type="parTrans" cxnId="{BA466FBF-A501-4681-87F0-7621621D5552}">
      <dgm:prSet/>
      <dgm:spPr/>
      <dgm:t>
        <a:bodyPr/>
        <a:lstStyle/>
        <a:p>
          <a:endParaRPr lang="es-ES"/>
        </a:p>
      </dgm:t>
    </dgm:pt>
    <dgm:pt modelId="{208860C9-BEA1-4787-956E-FD7074122A92}" type="sibTrans" cxnId="{BA466FBF-A501-4681-87F0-7621621D5552}">
      <dgm:prSet/>
      <dgm:spPr/>
      <dgm:t>
        <a:bodyPr/>
        <a:lstStyle/>
        <a:p>
          <a:endParaRPr lang="es-ES"/>
        </a:p>
      </dgm:t>
    </dgm:pt>
    <dgm:pt modelId="{2338F930-A225-4982-9029-A6033A5AEF71}">
      <dgm:prSet phldrT="[Texto]"/>
      <dgm:spPr/>
      <dgm:t>
        <a:bodyPr/>
        <a:lstStyle/>
        <a:p>
          <a:r>
            <a:rPr lang="es-ES" dirty="0" smtClean="0"/>
            <a:t>OFDIV NOTIFICA A CADETE EN PRIVADO Y DESPACHA FRANCO SIN RECOGIDA HASTA ENTERAR EL PAGO</a:t>
          </a:r>
          <a:endParaRPr lang="es-ES" dirty="0"/>
        </a:p>
      </dgm:t>
    </dgm:pt>
    <dgm:pt modelId="{AA5C99E7-1EFF-435F-B241-1B949BC220BD}" type="parTrans" cxnId="{13370122-DB5C-42A3-8F27-B6195ECC3F1A}">
      <dgm:prSet/>
      <dgm:spPr/>
      <dgm:t>
        <a:bodyPr/>
        <a:lstStyle/>
        <a:p>
          <a:endParaRPr lang="es-ES"/>
        </a:p>
      </dgm:t>
    </dgm:pt>
    <dgm:pt modelId="{B16266AA-E908-4A3C-92B6-52E0A21D02F1}" type="sibTrans" cxnId="{13370122-DB5C-42A3-8F27-B6195ECC3F1A}">
      <dgm:prSet/>
      <dgm:spPr/>
      <dgm:t>
        <a:bodyPr/>
        <a:lstStyle/>
        <a:p>
          <a:endParaRPr lang="es-ES"/>
        </a:p>
      </dgm:t>
    </dgm:pt>
    <dgm:pt modelId="{AD2A86AD-0C56-4903-A06A-0C570F69D073}">
      <dgm:prSet phldrT="[Texto]"/>
      <dgm:spPr/>
      <dgm:t>
        <a:bodyPr/>
        <a:lstStyle/>
        <a:p>
          <a:r>
            <a:rPr lang="es-ES" dirty="0" smtClean="0"/>
            <a:t>SUSPENSIÓN TRANSITORIA</a:t>
          </a:r>
          <a:endParaRPr lang="es-ES" dirty="0"/>
        </a:p>
      </dgm:t>
    </dgm:pt>
    <dgm:pt modelId="{821F10E3-7896-42E8-BF9F-5B7C0B152A2D}" type="parTrans" cxnId="{B33074F6-9380-4509-B805-B669C9E5B763}">
      <dgm:prSet/>
      <dgm:spPr/>
      <dgm:t>
        <a:bodyPr/>
        <a:lstStyle/>
        <a:p>
          <a:endParaRPr lang="es-ES"/>
        </a:p>
      </dgm:t>
    </dgm:pt>
    <dgm:pt modelId="{E10E818E-6ED9-44E8-93D5-3D325FE56422}" type="sibTrans" cxnId="{B33074F6-9380-4509-B805-B669C9E5B763}">
      <dgm:prSet/>
      <dgm:spPr/>
      <dgm:t>
        <a:bodyPr/>
        <a:lstStyle/>
        <a:p>
          <a:endParaRPr lang="es-ES"/>
        </a:p>
      </dgm:t>
    </dgm:pt>
    <dgm:pt modelId="{14CF90EE-4746-4273-AAA4-16F5BDEC4ACE}">
      <dgm:prSet phldrT="[Texto]"/>
      <dgm:spPr/>
      <dgm:t>
        <a:bodyPr/>
        <a:lstStyle/>
        <a:p>
          <a:r>
            <a:rPr lang="es-ES" dirty="0" smtClean="0"/>
            <a:t>CADETE SUSPENDIDO REMITE COMPROBANTES DE PAGO A OFDIV</a:t>
          </a:r>
          <a:endParaRPr lang="es-ES" dirty="0"/>
        </a:p>
      </dgm:t>
    </dgm:pt>
    <dgm:pt modelId="{AF64D1FD-6F48-4301-8393-89B3DDDA636C}" type="parTrans" cxnId="{A52B4715-8BDD-447A-AE14-DD8501ED4F02}">
      <dgm:prSet/>
      <dgm:spPr/>
      <dgm:t>
        <a:bodyPr/>
        <a:lstStyle/>
        <a:p>
          <a:endParaRPr lang="es-ES"/>
        </a:p>
      </dgm:t>
    </dgm:pt>
    <dgm:pt modelId="{DB85E48D-B30B-4D3F-A11E-2BFA40ED63B3}" type="sibTrans" cxnId="{A52B4715-8BDD-447A-AE14-DD8501ED4F02}">
      <dgm:prSet/>
      <dgm:spPr/>
      <dgm:t>
        <a:bodyPr/>
        <a:lstStyle/>
        <a:p>
          <a:endParaRPr lang="es-ES"/>
        </a:p>
      </dgm:t>
    </dgm:pt>
    <dgm:pt modelId="{D3DC4BF9-F7A0-4331-B0F8-BC136E824136}">
      <dgm:prSet phldrT="[Texto]"/>
      <dgm:spPr/>
      <dgm:t>
        <a:bodyPr/>
        <a:lstStyle/>
        <a:p>
          <a:r>
            <a:rPr lang="es-ES" dirty="0" smtClean="0"/>
            <a:t>SUSPENSIÓN TRANSITORIA</a:t>
          </a:r>
          <a:endParaRPr lang="es-ES" dirty="0"/>
        </a:p>
      </dgm:t>
    </dgm:pt>
    <dgm:pt modelId="{A10614C9-96BF-4D60-B99C-F23447534890}" type="parTrans" cxnId="{92A48ADC-5DE9-4CF5-9F08-E04123784706}">
      <dgm:prSet/>
      <dgm:spPr/>
      <dgm:t>
        <a:bodyPr/>
        <a:lstStyle/>
        <a:p>
          <a:endParaRPr lang="es-ES"/>
        </a:p>
      </dgm:t>
    </dgm:pt>
    <dgm:pt modelId="{C770668A-0296-4231-A9EE-7CC16CA5D4CF}" type="sibTrans" cxnId="{92A48ADC-5DE9-4CF5-9F08-E04123784706}">
      <dgm:prSet/>
      <dgm:spPr/>
      <dgm:t>
        <a:bodyPr/>
        <a:lstStyle/>
        <a:p>
          <a:endParaRPr lang="es-ES"/>
        </a:p>
      </dgm:t>
    </dgm:pt>
    <dgm:pt modelId="{EDF6B127-A174-4298-B316-9A0F36277641}">
      <dgm:prSet phldrT="[Texto]"/>
      <dgm:spPr/>
      <dgm:t>
        <a:bodyPr/>
        <a:lstStyle/>
        <a:p>
          <a:r>
            <a:rPr lang="es-ES" dirty="0" smtClean="0"/>
            <a:t>OFABAS VERIFICA PAGO Y SOLICITA AUTORIZACIÓN A DIRECTOR PARA LEVANTAR SUSPENSIÓN.</a:t>
          </a:r>
          <a:endParaRPr lang="es-ES" dirty="0"/>
        </a:p>
      </dgm:t>
    </dgm:pt>
    <dgm:pt modelId="{CDD90D30-4A44-4438-A504-3811A6619117}" type="parTrans" cxnId="{761EC76E-E95E-4475-AD17-7FB975B894D0}">
      <dgm:prSet/>
      <dgm:spPr/>
      <dgm:t>
        <a:bodyPr/>
        <a:lstStyle/>
        <a:p>
          <a:endParaRPr lang="es-ES"/>
        </a:p>
      </dgm:t>
    </dgm:pt>
    <dgm:pt modelId="{29B9B9D2-FC2A-4563-A370-CFA397DABFC4}" type="sibTrans" cxnId="{761EC76E-E95E-4475-AD17-7FB975B894D0}">
      <dgm:prSet/>
      <dgm:spPr/>
      <dgm:t>
        <a:bodyPr/>
        <a:lstStyle/>
        <a:p>
          <a:endParaRPr lang="es-ES"/>
        </a:p>
      </dgm:t>
    </dgm:pt>
    <dgm:pt modelId="{1E0FD616-3558-4F90-A228-A58482A9FB48}">
      <dgm:prSet phldrT="[Texto]"/>
      <dgm:spPr/>
      <dgm:t>
        <a:bodyPr/>
        <a:lstStyle/>
        <a:p>
          <a:r>
            <a:rPr lang="es-ES" dirty="0" smtClean="0"/>
            <a:t>LEVENTAMIENTO DE SUSPENSIÓN</a:t>
          </a:r>
          <a:endParaRPr lang="es-ES" dirty="0"/>
        </a:p>
      </dgm:t>
    </dgm:pt>
    <dgm:pt modelId="{5B93411A-E846-475E-B429-770A7B13CB38}" type="parTrans" cxnId="{7B53A3AD-B9E3-4266-A9D3-418C038788A3}">
      <dgm:prSet/>
      <dgm:spPr/>
      <dgm:t>
        <a:bodyPr/>
        <a:lstStyle/>
        <a:p>
          <a:endParaRPr lang="es-ES"/>
        </a:p>
      </dgm:t>
    </dgm:pt>
    <dgm:pt modelId="{07068F18-7D6D-4419-B109-1BE9E55DA83A}" type="sibTrans" cxnId="{7B53A3AD-B9E3-4266-A9D3-418C038788A3}">
      <dgm:prSet/>
      <dgm:spPr/>
      <dgm:t>
        <a:bodyPr/>
        <a:lstStyle/>
        <a:p>
          <a:endParaRPr lang="es-ES"/>
        </a:p>
      </dgm:t>
    </dgm:pt>
    <dgm:pt modelId="{4109164A-77E8-4285-8ECD-2B364C81D525}">
      <dgm:prSet phldrT="[Texto]"/>
      <dgm:spPr/>
      <dgm:t>
        <a:bodyPr/>
        <a:lstStyle/>
        <a:p>
          <a:r>
            <a:rPr lang="es-ES" dirty="0" smtClean="0"/>
            <a:t>DIRECTOR LEVANTA SUSPENSIÓN Y AUTORIZA RECOGIDA.</a:t>
          </a:r>
          <a:endParaRPr lang="es-ES" dirty="0"/>
        </a:p>
      </dgm:t>
    </dgm:pt>
    <dgm:pt modelId="{13A46E91-4B1C-41DD-943E-C00B05681BF8}" type="parTrans" cxnId="{32C8DB85-2EC5-4D71-BD99-97011A3B1243}">
      <dgm:prSet/>
      <dgm:spPr/>
      <dgm:t>
        <a:bodyPr/>
        <a:lstStyle/>
        <a:p>
          <a:endParaRPr lang="es-ES"/>
        </a:p>
      </dgm:t>
    </dgm:pt>
    <dgm:pt modelId="{C81804E9-6439-489D-BF2F-08C262ECE6E1}" type="sibTrans" cxnId="{32C8DB85-2EC5-4D71-BD99-97011A3B1243}">
      <dgm:prSet/>
      <dgm:spPr/>
      <dgm:t>
        <a:bodyPr/>
        <a:lstStyle/>
        <a:p>
          <a:endParaRPr lang="es-ES"/>
        </a:p>
      </dgm:t>
    </dgm:pt>
    <dgm:pt modelId="{E6D6FEEE-9474-400F-B6EC-DBD776D39EE7}">
      <dgm:prSet phldrT="[Texto]"/>
      <dgm:spPr/>
      <dgm:t>
        <a:bodyPr/>
        <a:lstStyle/>
        <a:p>
          <a:r>
            <a:rPr lang="es-ES" dirty="0" smtClean="0"/>
            <a:t>OFABAS NOTIFICA JJDD EJECUTIVO.</a:t>
          </a:r>
          <a:endParaRPr lang="es-ES" dirty="0"/>
        </a:p>
      </dgm:t>
    </dgm:pt>
    <dgm:pt modelId="{594F895C-D0B9-4A29-8937-FACDAA3C111F}" type="parTrans" cxnId="{3F05CF85-CEE8-4CD5-AD7B-AF42564DA577}">
      <dgm:prSet/>
      <dgm:spPr/>
      <dgm:t>
        <a:bodyPr/>
        <a:lstStyle/>
        <a:p>
          <a:endParaRPr lang="es-ES"/>
        </a:p>
      </dgm:t>
    </dgm:pt>
    <dgm:pt modelId="{14C32105-CCA5-498E-9A35-45EFB1D61991}" type="sibTrans" cxnId="{3F05CF85-CEE8-4CD5-AD7B-AF42564DA577}">
      <dgm:prSet/>
      <dgm:spPr/>
      <dgm:t>
        <a:bodyPr/>
        <a:lstStyle/>
        <a:p>
          <a:endParaRPr lang="es-ES"/>
        </a:p>
      </dgm:t>
    </dgm:pt>
    <dgm:pt modelId="{F64EA846-D04D-478D-AD92-D98567E7483B}">
      <dgm:prSet phldrT="[Texto]"/>
      <dgm:spPr/>
      <dgm:t>
        <a:bodyPr/>
        <a:lstStyle/>
        <a:p>
          <a:r>
            <a:rPr lang="es-ES" dirty="0" smtClean="0"/>
            <a:t>INSTRUCCIONES DE RECOGIDA</a:t>
          </a:r>
          <a:endParaRPr lang="es-ES" dirty="0"/>
        </a:p>
      </dgm:t>
    </dgm:pt>
    <dgm:pt modelId="{6BAF7125-4582-447B-9353-69CA4D02B8E3}" type="parTrans" cxnId="{1FB76226-34BF-4316-BF24-877040B0238A}">
      <dgm:prSet/>
      <dgm:spPr/>
      <dgm:t>
        <a:bodyPr/>
        <a:lstStyle/>
        <a:p>
          <a:endParaRPr lang="es-ES"/>
        </a:p>
      </dgm:t>
    </dgm:pt>
    <dgm:pt modelId="{FC97A9CD-AC0D-48B4-B878-1EFACA5A9524}" type="sibTrans" cxnId="{1FB76226-34BF-4316-BF24-877040B0238A}">
      <dgm:prSet/>
      <dgm:spPr/>
      <dgm:t>
        <a:bodyPr/>
        <a:lstStyle/>
        <a:p>
          <a:endParaRPr lang="es-ES"/>
        </a:p>
      </dgm:t>
    </dgm:pt>
    <dgm:pt modelId="{2A796C57-C3D9-4995-A276-8D32FC05E42F}">
      <dgm:prSet phldrT="[Texto]"/>
      <dgm:spPr/>
      <dgm:t>
        <a:bodyPr/>
        <a:lstStyle/>
        <a:p>
          <a:r>
            <a:rPr lang="es-ES" dirty="0" smtClean="0"/>
            <a:t>JJDD EJECUTIVO DISPONE RECOGIDA AL CAEDTE SUSPENDIDO.</a:t>
          </a:r>
          <a:endParaRPr lang="es-ES" dirty="0"/>
        </a:p>
      </dgm:t>
    </dgm:pt>
    <dgm:pt modelId="{95016FDB-00F8-41B6-A93C-B563769933D4}" type="parTrans" cxnId="{D754E20E-3C33-44D3-8BDD-85CAD1DD4E5A}">
      <dgm:prSet/>
      <dgm:spPr/>
      <dgm:t>
        <a:bodyPr/>
        <a:lstStyle/>
        <a:p>
          <a:endParaRPr lang="es-ES"/>
        </a:p>
      </dgm:t>
    </dgm:pt>
    <dgm:pt modelId="{4AC94BF0-1A45-4FC0-927F-D29356A753C3}" type="sibTrans" cxnId="{D754E20E-3C33-44D3-8BDD-85CAD1DD4E5A}">
      <dgm:prSet/>
      <dgm:spPr/>
      <dgm:t>
        <a:bodyPr/>
        <a:lstStyle/>
        <a:p>
          <a:endParaRPr lang="es-ES"/>
        </a:p>
      </dgm:t>
    </dgm:pt>
    <dgm:pt modelId="{BDD83C51-0471-4D38-8E11-0FB77630735B}">
      <dgm:prSet phldrT="[Texto]"/>
      <dgm:spPr/>
      <dgm:t>
        <a:bodyPr/>
        <a:lstStyle/>
        <a:p>
          <a:r>
            <a:rPr lang="es-ES" dirty="0" smtClean="0"/>
            <a:t>OFDIV NOFICA CADETE</a:t>
          </a:r>
          <a:endParaRPr lang="es-ES" dirty="0"/>
        </a:p>
      </dgm:t>
    </dgm:pt>
    <dgm:pt modelId="{99438F4C-02EA-4236-B7C4-4715ADE088DB}" type="parTrans" cxnId="{30070FEE-9E1E-4B70-8929-CC4F07F40DC2}">
      <dgm:prSet/>
      <dgm:spPr/>
      <dgm:t>
        <a:bodyPr/>
        <a:lstStyle/>
        <a:p>
          <a:endParaRPr lang="es-ES"/>
        </a:p>
      </dgm:t>
    </dgm:pt>
    <dgm:pt modelId="{30318E86-FDAA-489E-8A3E-402EEED23B25}" type="sibTrans" cxnId="{30070FEE-9E1E-4B70-8929-CC4F07F40DC2}">
      <dgm:prSet/>
      <dgm:spPr/>
      <dgm:t>
        <a:bodyPr/>
        <a:lstStyle/>
        <a:p>
          <a:endParaRPr lang="es-ES"/>
        </a:p>
      </dgm:t>
    </dgm:pt>
    <dgm:pt modelId="{3C7FDA73-2E2C-4D22-9BE2-F952406ACF2C}">
      <dgm:prSet phldrT="[Texto]"/>
      <dgm:spPr/>
      <dgm:t>
        <a:bodyPr/>
        <a:lstStyle/>
        <a:p>
          <a:r>
            <a:rPr lang="es-ES" dirty="0" smtClean="0"/>
            <a:t>RECOGIDA CADETE A ESNAVAL</a:t>
          </a:r>
          <a:endParaRPr lang="es-ES" dirty="0"/>
        </a:p>
      </dgm:t>
    </dgm:pt>
    <dgm:pt modelId="{CA7534A1-D3EB-467B-B58C-464D21DC3ECE}" type="parTrans" cxnId="{10A91CC1-0385-43C2-AA25-3AD64998B12B}">
      <dgm:prSet/>
      <dgm:spPr/>
      <dgm:t>
        <a:bodyPr/>
        <a:lstStyle/>
        <a:p>
          <a:endParaRPr lang="es-ES"/>
        </a:p>
      </dgm:t>
    </dgm:pt>
    <dgm:pt modelId="{C60607C3-06FC-4FFC-A5B8-B6B162D65C3A}" type="sibTrans" cxnId="{10A91CC1-0385-43C2-AA25-3AD64998B12B}">
      <dgm:prSet/>
      <dgm:spPr/>
      <dgm:t>
        <a:bodyPr/>
        <a:lstStyle/>
        <a:p>
          <a:endParaRPr lang="es-ES"/>
        </a:p>
      </dgm:t>
    </dgm:pt>
    <dgm:pt modelId="{4995A349-2C3D-4C91-931A-FCD5E6924863}" type="pres">
      <dgm:prSet presAssocID="{2BEA107C-6A55-4FF1-AAB0-81E312A58A1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7051A27-29F5-4D20-8729-557EB62D4981}" type="pres">
      <dgm:prSet presAssocID="{D6C260A7-3ADC-449A-8FA0-6E46F32A17C4}" presName="node" presStyleLbl="node1" presStyleIdx="0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1948622-0A89-4C3C-BA9E-861F0FE6FF7A}" type="pres">
      <dgm:prSet presAssocID="{2E6BA54E-FF6B-40AB-A01D-62B42AEF9E25}" presName="sibTrans" presStyleLbl="sibTrans1D1" presStyleIdx="0" presStyleCnt="11"/>
      <dgm:spPr/>
      <dgm:t>
        <a:bodyPr/>
        <a:lstStyle/>
        <a:p>
          <a:endParaRPr lang="es-ES"/>
        </a:p>
      </dgm:t>
    </dgm:pt>
    <dgm:pt modelId="{249B5DC1-C3FD-4F37-82E1-B2F35AAFBD76}" type="pres">
      <dgm:prSet presAssocID="{2E6BA54E-FF6B-40AB-A01D-62B42AEF9E25}" presName="connectorText" presStyleLbl="sibTrans1D1" presStyleIdx="0" presStyleCnt="11"/>
      <dgm:spPr/>
      <dgm:t>
        <a:bodyPr/>
        <a:lstStyle/>
        <a:p>
          <a:endParaRPr lang="es-ES"/>
        </a:p>
      </dgm:t>
    </dgm:pt>
    <dgm:pt modelId="{7EDA5817-8478-46BC-B468-8B903906CD0E}" type="pres">
      <dgm:prSet presAssocID="{498487EF-DD2F-437D-9299-7B8CC7115D7D}" presName="node" presStyleLbl="node1" presStyleIdx="1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05FE54B-0A6E-4FF1-96D3-FD459416F5E7}" type="pres">
      <dgm:prSet presAssocID="{E74BA8FB-3948-4E6A-970A-12AADDEFE272}" presName="sibTrans" presStyleLbl="sibTrans1D1" presStyleIdx="1" presStyleCnt="11"/>
      <dgm:spPr/>
      <dgm:t>
        <a:bodyPr/>
        <a:lstStyle/>
        <a:p>
          <a:endParaRPr lang="es-ES"/>
        </a:p>
      </dgm:t>
    </dgm:pt>
    <dgm:pt modelId="{D86040CC-5492-4250-A135-CAE9F2C00B2F}" type="pres">
      <dgm:prSet presAssocID="{E74BA8FB-3948-4E6A-970A-12AADDEFE272}" presName="connectorText" presStyleLbl="sibTrans1D1" presStyleIdx="1" presStyleCnt="11"/>
      <dgm:spPr/>
      <dgm:t>
        <a:bodyPr/>
        <a:lstStyle/>
        <a:p>
          <a:endParaRPr lang="es-ES"/>
        </a:p>
      </dgm:t>
    </dgm:pt>
    <dgm:pt modelId="{4817F105-F9F0-4142-8A27-BE36FE6F5602}" type="pres">
      <dgm:prSet presAssocID="{A0FA7F26-EDB1-430B-A6DC-9A7847818405}" presName="node" presStyleLbl="node1" presStyleIdx="2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7B6B442-8467-4E64-9489-CA7A059E2C54}" type="pres">
      <dgm:prSet presAssocID="{3787799B-69F3-4AE8-9208-05232E5C20AE}" presName="sibTrans" presStyleLbl="sibTrans1D1" presStyleIdx="2" presStyleCnt="11"/>
      <dgm:spPr/>
      <dgm:t>
        <a:bodyPr/>
        <a:lstStyle/>
        <a:p>
          <a:endParaRPr lang="es-ES"/>
        </a:p>
      </dgm:t>
    </dgm:pt>
    <dgm:pt modelId="{8AA631B1-329E-4AFA-B4EC-D7242CBF0145}" type="pres">
      <dgm:prSet presAssocID="{3787799B-69F3-4AE8-9208-05232E5C20AE}" presName="connectorText" presStyleLbl="sibTrans1D1" presStyleIdx="2" presStyleCnt="11"/>
      <dgm:spPr/>
      <dgm:t>
        <a:bodyPr/>
        <a:lstStyle/>
        <a:p>
          <a:endParaRPr lang="es-ES"/>
        </a:p>
      </dgm:t>
    </dgm:pt>
    <dgm:pt modelId="{EA73D459-F7B1-48A4-BB8A-4D7E43BAC7E2}" type="pres">
      <dgm:prSet presAssocID="{461F2AC9-D12E-4C09-A216-C0B27A928BEF}" presName="node" presStyleLbl="node1" presStyleIdx="3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C7332A9-346F-42C3-845F-E250DA78A9BD}" type="pres">
      <dgm:prSet presAssocID="{77AC1A0C-658B-486B-81C0-43956E5F6265}" presName="sibTrans" presStyleLbl="sibTrans1D1" presStyleIdx="3" presStyleCnt="11"/>
      <dgm:spPr/>
      <dgm:t>
        <a:bodyPr/>
        <a:lstStyle/>
        <a:p>
          <a:endParaRPr lang="es-ES"/>
        </a:p>
      </dgm:t>
    </dgm:pt>
    <dgm:pt modelId="{4332D436-59F6-4E36-B871-DE1BA8C899A1}" type="pres">
      <dgm:prSet presAssocID="{77AC1A0C-658B-486B-81C0-43956E5F6265}" presName="connectorText" presStyleLbl="sibTrans1D1" presStyleIdx="3" presStyleCnt="11"/>
      <dgm:spPr/>
      <dgm:t>
        <a:bodyPr/>
        <a:lstStyle/>
        <a:p>
          <a:endParaRPr lang="es-ES"/>
        </a:p>
      </dgm:t>
    </dgm:pt>
    <dgm:pt modelId="{42FA5A57-F297-49C6-88B1-E83EFA83E192}" type="pres">
      <dgm:prSet presAssocID="{18B6ADBC-D274-412B-AF23-C5E2703C49FC}" presName="node" presStyleLbl="node1" presStyleIdx="4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B31A4EC-C592-4044-9B64-B9957F3E2859}" type="pres">
      <dgm:prSet presAssocID="{24C270F7-FB5E-47B3-8620-C1C7C506EAC1}" presName="sibTrans" presStyleLbl="sibTrans1D1" presStyleIdx="4" presStyleCnt="11"/>
      <dgm:spPr/>
      <dgm:t>
        <a:bodyPr/>
        <a:lstStyle/>
        <a:p>
          <a:endParaRPr lang="es-ES"/>
        </a:p>
      </dgm:t>
    </dgm:pt>
    <dgm:pt modelId="{C88AF32E-0E44-4EB8-97C7-5AD5C0DCAB30}" type="pres">
      <dgm:prSet presAssocID="{24C270F7-FB5E-47B3-8620-C1C7C506EAC1}" presName="connectorText" presStyleLbl="sibTrans1D1" presStyleIdx="4" presStyleCnt="11"/>
      <dgm:spPr/>
      <dgm:t>
        <a:bodyPr/>
        <a:lstStyle/>
        <a:p>
          <a:endParaRPr lang="es-ES"/>
        </a:p>
      </dgm:t>
    </dgm:pt>
    <dgm:pt modelId="{A3FC09AA-5FA9-4E25-8877-F1250A575591}" type="pres">
      <dgm:prSet presAssocID="{C5ABBBAE-C7E9-4665-B1F4-4094D505FCF0}" presName="node" presStyleLbl="node1" presStyleIdx="5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D5C019D-4D4A-409D-A50F-1860D14E9312}" type="pres">
      <dgm:prSet presAssocID="{A37B08D7-77C4-4501-9146-C5F997F0E251}" presName="sibTrans" presStyleLbl="sibTrans1D1" presStyleIdx="5" presStyleCnt="11"/>
      <dgm:spPr/>
      <dgm:t>
        <a:bodyPr/>
        <a:lstStyle/>
        <a:p>
          <a:endParaRPr lang="es-ES"/>
        </a:p>
      </dgm:t>
    </dgm:pt>
    <dgm:pt modelId="{6658FD38-046C-4F8F-A96E-8EB9C606C4ED}" type="pres">
      <dgm:prSet presAssocID="{A37B08D7-77C4-4501-9146-C5F997F0E251}" presName="connectorText" presStyleLbl="sibTrans1D1" presStyleIdx="5" presStyleCnt="11"/>
      <dgm:spPr/>
      <dgm:t>
        <a:bodyPr/>
        <a:lstStyle/>
        <a:p>
          <a:endParaRPr lang="es-ES"/>
        </a:p>
      </dgm:t>
    </dgm:pt>
    <dgm:pt modelId="{9AAAC24D-9789-446E-8BDD-ABEE3729B3C6}" type="pres">
      <dgm:prSet presAssocID="{F5BE5837-0F05-422F-BA4A-15A391D439C5}" presName="node" presStyleLbl="node1" presStyleIdx="6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88FAB52-2C0B-40CB-9712-3C2EF4930116}" type="pres">
      <dgm:prSet presAssocID="{FB5788ED-08B0-4946-AD48-93AC2AFAFE87}" presName="sibTrans" presStyleLbl="sibTrans1D1" presStyleIdx="6" presStyleCnt="11"/>
      <dgm:spPr/>
      <dgm:t>
        <a:bodyPr/>
        <a:lstStyle/>
        <a:p>
          <a:endParaRPr lang="es-ES"/>
        </a:p>
      </dgm:t>
    </dgm:pt>
    <dgm:pt modelId="{1B9DD182-8B93-4266-A398-99914C0304A2}" type="pres">
      <dgm:prSet presAssocID="{FB5788ED-08B0-4946-AD48-93AC2AFAFE87}" presName="connectorText" presStyleLbl="sibTrans1D1" presStyleIdx="6" presStyleCnt="11"/>
      <dgm:spPr/>
      <dgm:t>
        <a:bodyPr/>
        <a:lstStyle/>
        <a:p>
          <a:endParaRPr lang="es-ES"/>
        </a:p>
      </dgm:t>
    </dgm:pt>
    <dgm:pt modelId="{80CF7E59-3851-49ED-8735-0D30DF4B3982}" type="pres">
      <dgm:prSet presAssocID="{AD2A86AD-0C56-4903-A06A-0C570F69D073}" presName="node" presStyleLbl="node1" presStyleIdx="7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CF2BB9F-61DE-4489-B53E-55F7F1D13CCC}" type="pres">
      <dgm:prSet presAssocID="{E10E818E-6ED9-44E8-93D5-3D325FE56422}" presName="sibTrans" presStyleLbl="sibTrans1D1" presStyleIdx="7" presStyleCnt="11"/>
      <dgm:spPr/>
      <dgm:t>
        <a:bodyPr/>
        <a:lstStyle/>
        <a:p>
          <a:endParaRPr lang="es-ES"/>
        </a:p>
      </dgm:t>
    </dgm:pt>
    <dgm:pt modelId="{1C74304A-AAF4-4ABE-AACC-6E71630FC6B3}" type="pres">
      <dgm:prSet presAssocID="{E10E818E-6ED9-44E8-93D5-3D325FE56422}" presName="connectorText" presStyleLbl="sibTrans1D1" presStyleIdx="7" presStyleCnt="11"/>
      <dgm:spPr/>
      <dgm:t>
        <a:bodyPr/>
        <a:lstStyle/>
        <a:p>
          <a:endParaRPr lang="es-ES"/>
        </a:p>
      </dgm:t>
    </dgm:pt>
    <dgm:pt modelId="{696E4D78-17DF-4B82-8618-82CAB12106D4}" type="pres">
      <dgm:prSet presAssocID="{D3DC4BF9-F7A0-4331-B0F8-BC136E824136}" presName="node" presStyleLbl="node1" presStyleIdx="8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311B563-593D-4026-85EA-CAEC527417C5}" type="pres">
      <dgm:prSet presAssocID="{C770668A-0296-4231-A9EE-7CC16CA5D4CF}" presName="sibTrans" presStyleLbl="sibTrans1D1" presStyleIdx="8" presStyleCnt="11"/>
      <dgm:spPr/>
      <dgm:t>
        <a:bodyPr/>
        <a:lstStyle/>
        <a:p>
          <a:endParaRPr lang="es-ES"/>
        </a:p>
      </dgm:t>
    </dgm:pt>
    <dgm:pt modelId="{DAD8954E-63F1-4A2D-8485-A8C89DE0CFA3}" type="pres">
      <dgm:prSet presAssocID="{C770668A-0296-4231-A9EE-7CC16CA5D4CF}" presName="connectorText" presStyleLbl="sibTrans1D1" presStyleIdx="8" presStyleCnt="11"/>
      <dgm:spPr/>
      <dgm:t>
        <a:bodyPr/>
        <a:lstStyle/>
        <a:p>
          <a:endParaRPr lang="es-ES"/>
        </a:p>
      </dgm:t>
    </dgm:pt>
    <dgm:pt modelId="{CF578D2D-4BCD-4361-94FB-7B75E2486C12}" type="pres">
      <dgm:prSet presAssocID="{1E0FD616-3558-4F90-A228-A58482A9FB48}" presName="node" presStyleLbl="node1" presStyleIdx="9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3649B8F-3468-411B-85C3-3327093D5585}" type="pres">
      <dgm:prSet presAssocID="{07068F18-7D6D-4419-B109-1BE9E55DA83A}" presName="sibTrans" presStyleLbl="sibTrans1D1" presStyleIdx="9" presStyleCnt="11"/>
      <dgm:spPr/>
      <dgm:t>
        <a:bodyPr/>
        <a:lstStyle/>
        <a:p>
          <a:endParaRPr lang="es-ES"/>
        </a:p>
      </dgm:t>
    </dgm:pt>
    <dgm:pt modelId="{94A4988E-AB12-4BC3-B753-4A102597B439}" type="pres">
      <dgm:prSet presAssocID="{07068F18-7D6D-4419-B109-1BE9E55DA83A}" presName="connectorText" presStyleLbl="sibTrans1D1" presStyleIdx="9" presStyleCnt="11"/>
      <dgm:spPr/>
      <dgm:t>
        <a:bodyPr/>
        <a:lstStyle/>
        <a:p>
          <a:endParaRPr lang="es-ES"/>
        </a:p>
      </dgm:t>
    </dgm:pt>
    <dgm:pt modelId="{C2F147D3-69C8-445F-8EDF-41F2699F9500}" type="pres">
      <dgm:prSet presAssocID="{F64EA846-D04D-478D-AD92-D98567E7483B}" presName="node" presStyleLbl="node1" presStyleIdx="10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F3D4613-FF5F-47C6-971C-1FE2FB608206}" type="pres">
      <dgm:prSet presAssocID="{FC97A9CD-AC0D-48B4-B878-1EFACA5A9524}" presName="sibTrans" presStyleLbl="sibTrans1D1" presStyleIdx="10" presStyleCnt="11"/>
      <dgm:spPr/>
      <dgm:t>
        <a:bodyPr/>
        <a:lstStyle/>
        <a:p>
          <a:endParaRPr lang="es-ES"/>
        </a:p>
      </dgm:t>
    </dgm:pt>
    <dgm:pt modelId="{16BB26E5-12C5-4BDD-A1B9-C205ACF17A52}" type="pres">
      <dgm:prSet presAssocID="{FC97A9CD-AC0D-48B4-B878-1EFACA5A9524}" presName="connectorText" presStyleLbl="sibTrans1D1" presStyleIdx="10" presStyleCnt="11"/>
      <dgm:spPr/>
      <dgm:t>
        <a:bodyPr/>
        <a:lstStyle/>
        <a:p>
          <a:endParaRPr lang="es-ES"/>
        </a:p>
      </dgm:t>
    </dgm:pt>
    <dgm:pt modelId="{7DB43E21-9B3B-47B6-8AF5-5830ACCEBFE7}" type="pres">
      <dgm:prSet presAssocID="{3C7FDA73-2E2C-4D22-9BE2-F952406ACF2C}" presName="node" presStyleLbl="node1" presStyleIdx="11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E10BEC7E-A691-47E0-B541-FADADA5026B7}" type="presOf" srcId="{4109164A-77E8-4285-8ECD-2B364C81D525}" destId="{CF578D2D-4BCD-4361-94FB-7B75E2486C12}" srcOrd="0" destOrd="1" presId="urn:microsoft.com/office/officeart/2005/8/layout/bProcess3"/>
    <dgm:cxn modelId="{58A59321-ABDA-4E58-B33C-066E1446CD0B}" type="presOf" srcId="{24C270F7-FB5E-47B3-8620-C1C7C506EAC1}" destId="{C88AF32E-0E44-4EB8-97C7-5AD5C0DCAB30}" srcOrd="1" destOrd="0" presId="urn:microsoft.com/office/officeart/2005/8/layout/bProcess3"/>
    <dgm:cxn modelId="{961FE029-FE5B-461E-BA44-F645A2ADC7D8}" srcId="{461F2AC9-D12E-4C09-A216-C0B27A928BEF}" destId="{750F22D2-DD34-48B4-86F3-1B3278B59B58}" srcOrd="0" destOrd="0" parTransId="{205050C6-8E43-493D-BF84-03605B62E8F6}" sibTransId="{38DFD56A-6C12-408A-90AC-B2A55220CA6E}"/>
    <dgm:cxn modelId="{BA466FBF-A501-4681-87F0-7621621D5552}" srcId="{F5BE5837-0F05-422F-BA4A-15A391D439C5}" destId="{8FAE61D0-E8E1-4E58-8E0A-EEFCC00ECF87}" srcOrd="0" destOrd="0" parTransId="{34518F62-79E9-41B0-848E-932E397D7534}" sibTransId="{208860C9-BEA1-4787-956E-FD7074122A92}"/>
    <dgm:cxn modelId="{0BA1975F-3FAC-4667-9159-70BE9E0A214C}" type="presOf" srcId="{D6C260A7-3ADC-449A-8FA0-6E46F32A17C4}" destId="{57051A27-29F5-4D20-8729-557EB62D4981}" srcOrd="0" destOrd="0" presId="urn:microsoft.com/office/officeart/2005/8/layout/bProcess3"/>
    <dgm:cxn modelId="{DEF1A95D-D371-49F6-9E85-6DDE9E60BDDE}" type="presOf" srcId="{E6D6FEEE-9474-400F-B6EC-DBD776D39EE7}" destId="{CF578D2D-4BCD-4361-94FB-7B75E2486C12}" srcOrd="0" destOrd="2" presId="urn:microsoft.com/office/officeart/2005/8/layout/bProcess3"/>
    <dgm:cxn modelId="{13370122-DB5C-42A3-8F27-B6195ECC3F1A}" srcId="{F5BE5837-0F05-422F-BA4A-15A391D439C5}" destId="{2338F930-A225-4982-9029-A6033A5AEF71}" srcOrd="1" destOrd="0" parTransId="{AA5C99E7-1EFF-435F-B241-1B949BC220BD}" sibTransId="{B16266AA-E908-4A3C-92B6-52E0A21D02F1}"/>
    <dgm:cxn modelId="{122BB5F3-35EE-4D5B-8A6A-98FCB1D0F1C1}" type="presOf" srcId="{FC97A9CD-AC0D-48B4-B878-1EFACA5A9524}" destId="{16BB26E5-12C5-4BDD-A1B9-C205ACF17A52}" srcOrd="1" destOrd="0" presId="urn:microsoft.com/office/officeart/2005/8/layout/bProcess3"/>
    <dgm:cxn modelId="{5D835DCD-F446-40A6-86BA-1D2E2095B7BD}" srcId="{C5ABBBAE-C7E9-4665-B1F4-4094D505FCF0}" destId="{DD94DF0E-ECF0-47ED-8720-D02059ED79D8}" srcOrd="1" destOrd="0" parTransId="{FBA1BAF6-5F24-4C8F-B87B-F950E2F01804}" sibTransId="{5C037787-9258-47C7-9C3A-7E6CD30DB4D8}"/>
    <dgm:cxn modelId="{115E139E-1E61-40F9-A083-F4B9B3F46400}" type="presOf" srcId="{2BEA107C-6A55-4FF1-AAB0-81E312A58A1E}" destId="{4995A349-2C3D-4C91-931A-FCD5E6924863}" srcOrd="0" destOrd="0" presId="urn:microsoft.com/office/officeart/2005/8/layout/bProcess3"/>
    <dgm:cxn modelId="{348E08D2-DB2E-4A5D-A2F8-6AFA8038687B}" type="presOf" srcId="{18B6ADBC-D274-412B-AF23-C5E2703C49FC}" destId="{42FA5A57-F297-49C6-88B1-E83EFA83E192}" srcOrd="0" destOrd="0" presId="urn:microsoft.com/office/officeart/2005/8/layout/bProcess3"/>
    <dgm:cxn modelId="{B3E9DA56-1942-43F3-8F3B-B2822B223271}" srcId="{A0FA7F26-EDB1-430B-A6DC-9A7847818405}" destId="{C6F11D20-0E3B-4F28-A6A3-BCFF50DDFA85}" srcOrd="0" destOrd="0" parTransId="{29E1FAF9-18FD-4D13-8ABE-34864D3005E1}" sibTransId="{7DDA9994-3E43-4529-9D4D-38DBF65E3DAD}"/>
    <dgm:cxn modelId="{A4BAAC9F-62E2-42C0-A4A8-8F54D9B60EAA}" type="presOf" srcId="{2A796C57-C3D9-4995-A276-8D32FC05E42F}" destId="{C2F147D3-69C8-445F-8EDF-41F2699F9500}" srcOrd="0" destOrd="1" presId="urn:microsoft.com/office/officeart/2005/8/layout/bProcess3"/>
    <dgm:cxn modelId="{C7578871-625E-4D3A-A196-A3A0012C42DB}" type="presOf" srcId="{FB5788ED-08B0-4946-AD48-93AC2AFAFE87}" destId="{188FAB52-2C0B-40CB-9712-3C2EF4930116}" srcOrd="0" destOrd="0" presId="urn:microsoft.com/office/officeart/2005/8/layout/bProcess3"/>
    <dgm:cxn modelId="{10A91CC1-0385-43C2-AA25-3AD64998B12B}" srcId="{2BEA107C-6A55-4FF1-AAB0-81E312A58A1E}" destId="{3C7FDA73-2E2C-4D22-9BE2-F952406ACF2C}" srcOrd="11" destOrd="0" parTransId="{CA7534A1-D3EB-467B-B58C-464D21DC3ECE}" sibTransId="{C60607C3-06FC-4FFC-A5B8-B6B162D65C3A}"/>
    <dgm:cxn modelId="{E896640C-2A5D-45A4-995B-269335169AB0}" type="presOf" srcId="{C770668A-0296-4231-A9EE-7CC16CA5D4CF}" destId="{C311B563-593D-4026-85EA-CAEC527417C5}" srcOrd="0" destOrd="0" presId="urn:microsoft.com/office/officeart/2005/8/layout/bProcess3"/>
    <dgm:cxn modelId="{855EBC33-B1AE-412B-A033-E81D11BBF38B}" type="presOf" srcId="{FB5788ED-08B0-4946-AD48-93AC2AFAFE87}" destId="{1B9DD182-8B93-4266-A398-99914C0304A2}" srcOrd="1" destOrd="0" presId="urn:microsoft.com/office/officeart/2005/8/layout/bProcess3"/>
    <dgm:cxn modelId="{16E21CBC-E30D-4FC0-BB57-2E850D6DB886}" srcId="{2BEA107C-6A55-4FF1-AAB0-81E312A58A1E}" destId="{461F2AC9-D12E-4C09-A216-C0B27A928BEF}" srcOrd="3" destOrd="0" parTransId="{7943A794-9062-45B4-8674-C43A57F6DB47}" sibTransId="{77AC1A0C-658B-486B-81C0-43956E5F6265}"/>
    <dgm:cxn modelId="{579CAF56-87E7-474D-B950-E632D4F5190B}" type="presOf" srcId="{8FAE61D0-E8E1-4E58-8E0A-EEFCC00ECF87}" destId="{9AAAC24D-9789-446E-8BDD-ABEE3729B3C6}" srcOrd="0" destOrd="1" presId="urn:microsoft.com/office/officeart/2005/8/layout/bProcess3"/>
    <dgm:cxn modelId="{2145974E-0CBF-47F9-A759-700BFA5DE8C6}" type="presOf" srcId="{92CB080A-C045-4815-8EDB-6FBEA164C722}" destId="{EA73D459-F7B1-48A4-BB8A-4D7E43BAC7E2}" srcOrd="0" destOrd="2" presId="urn:microsoft.com/office/officeart/2005/8/layout/bProcess3"/>
    <dgm:cxn modelId="{59483444-8F1B-480F-B341-FEEB4BD792BB}" type="presOf" srcId="{AD2A86AD-0C56-4903-A06A-0C570F69D073}" destId="{80CF7E59-3851-49ED-8735-0D30DF4B3982}" srcOrd="0" destOrd="0" presId="urn:microsoft.com/office/officeart/2005/8/layout/bProcess3"/>
    <dgm:cxn modelId="{06F0C615-7245-45E1-960F-A85E2679A2CF}" type="presOf" srcId="{14CF90EE-4746-4273-AAA4-16F5BDEC4ACE}" destId="{80CF7E59-3851-49ED-8735-0D30DF4B3982}" srcOrd="0" destOrd="1" presId="urn:microsoft.com/office/officeart/2005/8/layout/bProcess3"/>
    <dgm:cxn modelId="{32C8DB85-2EC5-4D71-BD99-97011A3B1243}" srcId="{1E0FD616-3558-4F90-A228-A58482A9FB48}" destId="{4109164A-77E8-4285-8ECD-2B364C81D525}" srcOrd="0" destOrd="0" parTransId="{13A46E91-4B1C-41DD-943E-C00B05681BF8}" sibTransId="{C81804E9-6439-489D-BF2F-08C262ECE6E1}"/>
    <dgm:cxn modelId="{EBE06D75-23FE-4423-AFCA-948C0063BC9E}" type="presOf" srcId="{07068F18-7D6D-4419-B109-1BE9E55DA83A}" destId="{83649B8F-3468-411B-85C3-3327093D5585}" srcOrd="0" destOrd="0" presId="urn:microsoft.com/office/officeart/2005/8/layout/bProcess3"/>
    <dgm:cxn modelId="{D754E20E-3C33-44D3-8BDD-85CAD1DD4E5A}" srcId="{F64EA846-D04D-478D-AD92-D98567E7483B}" destId="{2A796C57-C3D9-4995-A276-8D32FC05E42F}" srcOrd="0" destOrd="0" parTransId="{95016FDB-00F8-41B6-A93C-B563769933D4}" sibTransId="{4AC94BF0-1A45-4FC0-927F-D29356A753C3}"/>
    <dgm:cxn modelId="{0AB30C70-2C4B-4B46-B68B-A1C5A0BEEC3B}" type="presOf" srcId="{D3DC4BF9-F7A0-4331-B0F8-BC136E824136}" destId="{696E4D78-17DF-4B82-8618-82CAB12106D4}" srcOrd="0" destOrd="0" presId="urn:microsoft.com/office/officeart/2005/8/layout/bProcess3"/>
    <dgm:cxn modelId="{D964505F-D3AD-4DC0-9DF7-F387FD387791}" type="presOf" srcId="{EDF6B127-A174-4298-B316-9A0F36277641}" destId="{696E4D78-17DF-4B82-8618-82CAB12106D4}" srcOrd="0" destOrd="1" presId="urn:microsoft.com/office/officeart/2005/8/layout/bProcess3"/>
    <dgm:cxn modelId="{06C369DA-A31E-4E51-A182-7AE0CA2B5FF3}" srcId="{C5ABBBAE-C7E9-4665-B1F4-4094D505FCF0}" destId="{8E7D0C6F-0DDB-410B-9D28-DECAF740A590}" srcOrd="0" destOrd="0" parTransId="{6DB9D95A-EEF0-4BCF-94A4-AA6BE82DC9FA}" sibTransId="{C53963A6-4D40-4367-BEFF-444106871A8D}"/>
    <dgm:cxn modelId="{D4221CFE-DDF5-4B13-826B-1BEDC3E0D5BF}" type="presOf" srcId="{3C7FDA73-2E2C-4D22-9BE2-F952406ACF2C}" destId="{7DB43E21-9B3B-47B6-8AF5-5830ACCEBFE7}" srcOrd="0" destOrd="0" presId="urn:microsoft.com/office/officeart/2005/8/layout/bProcess3"/>
    <dgm:cxn modelId="{0AE05F4D-81C4-4714-AED9-385E50294793}" srcId="{2BEA107C-6A55-4FF1-AAB0-81E312A58A1E}" destId="{18B6ADBC-D274-412B-AF23-C5E2703C49FC}" srcOrd="4" destOrd="0" parTransId="{6A7BF7AF-443F-4A95-8E65-E63320F664C6}" sibTransId="{24C270F7-FB5E-47B3-8620-C1C7C506EAC1}"/>
    <dgm:cxn modelId="{187B269B-2AE1-4BC5-9FE6-037D1A8CEDD0}" type="presOf" srcId="{F64EA846-D04D-478D-AD92-D98567E7483B}" destId="{C2F147D3-69C8-445F-8EDF-41F2699F9500}" srcOrd="0" destOrd="0" presId="urn:microsoft.com/office/officeart/2005/8/layout/bProcess3"/>
    <dgm:cxn modelId="{9A045F1B-D523-40AD-BCE0-365F3BCF7E54}" srcId="{2BEA107C-6A55-4FF1-AAB0-81E312A58A1E}" destId="{C5ABBBAE-C7E9-4665-B1F4-4094D505FCF0}" srcOrd="5" destOrd="0" parTransId="{C32C72CD-E4D3-434D-998B-D2E9F7505DE6}" sibTransId="{A37B08D7-77C4-4501-9146-C5F997F0E251}"/>
    <dgm:cxn modelId="{9104C8FF-1813-4164-BE48-C636BF4790C7}" type="presOf" srcId="{566DCC44-BA68-47A8-92E3-CC984E563AD0}" destId="{7EDA5817-8478-46BC-B468-8B903906CD0E}" srcOrd="0" destOrd="1" presId="urn:microsoft.com/office/officeart/2005/8/layout/bProcess3"/>
    <dgm:cxn modelId="{AF0DDDC0-5D97-4828-A937-9D358E6E5ECF}" type="presOf" srcId="{B81F2A99-D4C5-49D0-AE02-CF56F066B7CA}" destId="{4817F105-F9F0-4142-8A27-BE36FE6F5602}" srcOrd="0" destOrd="2" presId="urn:microsoft.com/office/officeart/2005/8/layout/bProcess3"/>
    <dgm:cxn modelId="{8694CB04-81A2-425E-96C6-26178AFA498A}" type="presOf" srcId="{498487EF-DD2F-437D-9299-7B8CC7115D7D}" destId="{7EDA5817-8478-46BC-B468-8B903906CD0E}" srcOrd="0" destOrd="0" presId="urn:microsoft.com/office/officeart/2005/8/layout/bProcess3"/>
    <dgm:cxn modelId="{D91AAFFE-E947-43D1-BE68-7BD43FBDCD7F}" type="presOf" srcId="{2338F930-A225-4982-9029-A6033A5AEF71}" destId="{9AAAC24D-9789-446E-8BDD-ABEE3729B3C6}" srcOrd="0" destOrd="2" presId="urn:microsoft.com/office/officeart/2005/8/layout/bProcess3"/>
    <dgm:cxn modelId="{3F05CF85-CEE8-4CD5-AD7B-AF42564DA577}" srcId="{1E0FD616-3558-4F90-A228-A58482A9FB48}" destId="{E6D6FEEE-9474-400F-B6EC-DBD776D39EE7}" srcOrd="1" destOrd="0" parTransId="{594F895C-D0B9-4A29-8937-FACDAA3C111F}" sibTransId="{14C32105-CCA5-498E-9A35-45EFB1D61991}"/>
    <dgm:cxn modelId="{0E8B9ECA-3A6F-4C3A-8FF1-8EFB73807FBB}" type="presOf" srcId="{FC97A9CD-AC0D-48B4-B878-1EFACA5A9524}" destId="{9F3D4613-FF5F-47C6-971C-1FE2FB608206}" srcOrd="0" destOrd="0" presId="urn:microsoft.com/office/officeart/2005/8/layout/bProcess3"/>
    <dgm:cxn modelId="{5129FC0F-37C0-40B4-B215-4845A641E05C}" type="presOf" srcId="{A0FA7F26-EDB1-430B-A6DC-9A7847818405}" destId="{4817F105-F9F0-4142-8A27-BE36FE6F5602}" srcOrd="0" destOrd="0" presId="urn:microsoft.com/office/officeart/2005/8/layout/bProcess3"/>
    <dgm:cxn modelId="{8B21EFF0-73A8-4E16-879B-E0CF6AA075B8}" type="presOf" srcId="{BDD83C51-0471-4D38-8E11-0FB77630735B}" destId="{C2F147D3-69C8-445F-8EDF-41F2699F9500}" srcOrd="0" destOrd="2" presId="urn:microsoft.com/office/officeart/2005/8/layout/bProcess3"/>
    <dgm:cxn modelId="{825A7193-026F-458B-A458-BA7A17A44939}" type="presOf" srcId="{C770668A-0296-4231-A9EE-7CC16CA5D4CF}" destId="{DAD8954E-63F1-4A2D-8485-A8C89DE0CFA3}" srcOrd="1" destOrd="0" presId="urn:microsoft.com/office/officeart/2005/8/layout/bProcess3"/>
    <dgm:cxn modelId="{A52B4715-8BDD-447A-AE14-DD8501ED4F02}" srcId="{AD2A86AD-0C56-4903-A06A-0C570F69D073}" destId="{14CF90EE-4746-4273-AAA4-16F5BDEC4ACE}" srcOrd="0" destOrd="0" parTransId="{AF64D1FD-6F48-4301-8393-89B3DDDA636C}" sibTransId="{DB85E48D-B30B-4D3F-A11E-2BFA40ED63B3}"/>
    <dgm:cxn modelId="{687A2AA6-259B-4B6A-BF84-64FF2D85C260}" srcId="{2BEA107C-6A55-4FF1-AAB0-81E312A58A1E}" destId="{A0FA7F26-EDB1-430B-A6DC-9A7847818405}" srcOrd="2" destOrd="0" parTransId="{463204B9-C0A2-4291-A5F9-50876BACE65D}" sibTransId="{3787799B-69F3-4AE8-9208-05232E5C20AE}"/>
    <dgm:cxn modelId="{2FDA9E44-6473-42C6-B853-3817F6A21145}" type="presOf" srcId="{E10E818E-6ED9-44E8-93D5-3D325FE56422}" destId="{1C74304A-AAF4-4ABE-AACC-6E71630FC6B3}" srcOrd="1" destOrd="0" presId="urn:microsoft.com/office/officeart/2005/8/layout/bProcess3"/>
    <dgm:cxn modelId="{217960CA-BAE1-41CA-BF46-17C774F2EEEF}" srcId="{D6C260A7-3ADC-449A-8FA0-6E46F32A17C4}" destId="{A9516CB8-AAF1-4470-A937-84689E895B28}" srcOrd="0" destOrd="0" parTransId="{5ED62E63-A93F-4E05-BF71-760ED4E2E9A9}" sibTransId="{087DBABF-CBD5-41A5-A359-8C686BE75204}"/>
    <dgm:cxn modelId="{86C82DC4-EB19-4ECA-9149-4AC4FB32318C}" type="presOf" srcId="{DD94DF0E-ECF0-47ED-8720-D02059ED79D8}" destId="{A3FC09AA-5FA9-4E25-8877-F1250A575591}" srcOrd="0" destOrd="2" presId="urn:microsoft.com/office/officeart/2005/8/layout/bProcess3"/>
    <dgm:cxn modelId="{F3658907-80D1-4188-BB77-A7F009D21D87}" type="presOf" srcId="{E74BA8FB-3948-4E6A-970A-12AADDEFE272}" destId="{D86040CC-5492-4250-A135-CAE9F2C00B2F}" srcOrd="1" destOrd="0" presId="urn:microsoft.com/office/officeart/2005/8/layout/bProcess3"/>
    <dgm:cxn modelId="{3F9BC7EB-4387-4B41-B215-562A9924DD33}" srcId="{2BEA107C-6A55-4FF1-AAB0-81E312A58A1E}" destId="{498487EF-DD2F-437D-9299-7B8CC7115D7D}" srcOrd="1" destOrd="0" parTransId="{57E2E4BB-29AB-46A3-BCCC-BC8EBF413215}" sibTransId="{E74BA8FB-3948-4E6A-970A-12AADDEFE272}"/>
    <dgm:cxn modelId="{761EC76E-E95E-4475-AD17-7FB975B894D0}" srcId="{D3DC4BF9-F7A0-4331-B0F8-BC136E824136}" destId="{EDF6B127-A174-4298-B316-9A0F36277641}" srcOrd="0" destOrd="0" parTransId="{CDD90D30-4A44-4438-A504-3811A6619117}" sibTransId="{29B9B9D2-FC2A-4563-A370-CFA397DABFC4}"/>
    <dgm:cxn modelId="{6706B123-7F64-4CFC-8B69-3D615DD6AF89}" type="presOf" srcId="{2E6BA54E-FF6B-40AB-A01D-62B42AEF9E25}" destId="{249B5DC1-C3FD-4F37-82E1-B2F35AAFBD76}" srcOrd="1" destOrd="0" presId="urn:microsoft.com/office/officeart/2005/8/layout/bProcess3"/>
    <dgm:cxn modelId="{92A48ADC-5DE9-4CF5-9F08-E04123784706}" srcId="{2BEA107C-6A55-4FF1-AAB0-81E312A58A1E}" destId="{D3DC4BF9-F7A0-4331-B0F8-BC136E824136}" srcOrd="8" destOrd="0" parTransId="{A10614C9-96BF-4D60-B99C-F23447534890}" sibTransId="{C770668A-0296-4231-A9EE-7CC16CA5D4CF}"/>
    <dgm:cxn modelId="{7B53A3AD-B9E3-4266-A9D3-418C038788A3}" srcId="{2BEA107C-6A55-4FF1-AAB0-81E312A58A1E}" destId="{1E0FD616-3558-4F90-A228-A58482A9FB48}" srcOrd="9" destOrd="0" parTransId="{5B93411A-E846-475E-B429-770A7B13CB38}" sibTransId="{07068F18-7D6D-4419-B109-1BE9E55DA83A}"/>
    <dgm:cxn modelId="{DCCB29E3-8599-40BE-BD52-4E0B3FAF2C09}" type="presOf" srcId="{750F22D2-DD34-48B4-86F3-1B3278B59B58}" destId="{EA73D459-F7B1-48A4-BB8A-4D7E43BAC7E2}" srcOrd="0" destOrd="1" presId="urn:microsoft.com/office/officeart/2005/8/layout/bProcess3"/>
    <dgm:cxn modelId="{5B2F6BA6-3DD1-490E-A669-E36D4D56176C}" type="presOf" srcId="{E74BA8FB-3948-4E6A-970A-12AADDEFE272}" destId="{D05FE54B-0A6E-4FF1-96D3-FD459416F5E7}" srcOrd="0" destOrd="0" presId="urn:microsoft.com/office/officeart/2005/8/layout/bProcess3"/>
    <dgm:cxn modelId="{35A38406-9A68-4092-B198-ED4B98430BF0}" type="presOf" srcId="{77AC1A0C-658B-486B-81C0-43956E5F6265}" destId="{4332D436-59F6-4E36-B871-DE1BA8C899A1}" srcOrd="1" destOrd="0" presId="urn:microsoft.com/office/officeart/2005/8/layout/bProcess3"/>
    <dgm:cxn modelId="{2FF46583-4314-4AFF-8E1E-D24EBE372B1D}" type="presOf" srcId="{C6F11D20-0E3B-4F28-A6A3-BCFF50DDFA85}" destId="{4817F105-F9F0-4142-8A27-BE36FE6F5602}" srcOrd="0" destOrd="1" presId="urn:microsoft.com/office/officeart/2005/8/layout/bProcess3"/>
    <dgm:cxn modelId="{FFD6955E-5FFF-4A69-8FDB-3606C19BB3F1}" type="presOf" srcId="{3787799B-69F3-4AE8-9208-05232E5C20AE}" destId="{C7B6B442-8467-4E64-9489-CA7A059E2C54}" srcOrd="0" destOrd="0" presId="urn:microsoft.com/office/officeart/2005/8/layout/bProcess3"/>
    <dgm:cxn modelId="{264CF2ED-B5F7-462B-8534-63B6D085EAA6}" srcId="{2BEA107C-6A55-4FF1-AAB0-81E312A58A1E}" destId="{D6C260A7-3ADC-449A-8FA0-6E46F32A17C4}" srcOrd="0" destOrd="0" parTransId="{B28E59CA-8BC1-485F-B3DF-A28DE4D9D505}" sibTransId="{2E6BA54E-FF6B-40AB-A01D-62B42AEF9E25}"/>
    <dgm:cxn modelId="{ED02B521-895F-4EA3-A762-3BFF7358EB4D}" type="presOf" srcId="{77AC1A0C-658B-486B-81C0-43956E5F6265}" destId="{FC7332A9-346F-42C3-845F-E250DA78A9BD}" srcOrd="0" destOrd="0" presId="urn:microsoft.com/office/officeart/2005/8/layout/bProcess3"/>
    <dgm:cxn modelId="{02424348-C8FA-45BD-A69A-2E03EE4FA9CB}" type="presOf" srcId="{24C270F7-FB5E-47B3-8620-C1C7C506EAC1}" destId="{1B31A4EC-C592-4044-9B64-B9957F3E2859}" srcOrd="0" destOrd="0" presId="urn:microsoft.com/office/officeart/2005/8/layout/bProcess3"/>
    <dgm:cxn modelId="{63686B29-AFF0-44AD-91CA-830B0311C4BA}" srcId="{461F2AC9-D12E-4C09-A216-C0B27A928BEF}" destId="{92CB080A-C045-4815-8EDB-6FBEA164C722}" srcOrd="1" destOrd="0" parTransId="{20FFA74D-16CF-4288-B7DC-096F14553C37}" sibTransId="{985C24FE-0E31-47A7-8A77-3F6099A5B0F1}"/>
    <dgm:cxn modelId="{BE8B3612-BEB9-4132-912D-1CD9C54265B5}" type="presOf" srcId="{C5ABBBAE-C7E9-4665-B1F4-4094D505FCF0}" destId="{A3FC09AA-5FA9-4E25-8877-F1250A575591}" srcOrd="0" destOrd="0" presId="urn:microsoft.com/office/officeart/2005/8/layout/bProcess3"/>
    <dgm:cxn modelId="{E0D5CCEB-14FE-47B5-9FEC-365E9E848AFA}" srcId="{C6F11D20-0E3B-4F28-A6A3-BCFF50DDFA85}" destId="{B81F2A99-D4C5-49D0-AE02-CF56F066B7CA}" srcOrd="0" destOrd="0" parTransId="{9A764AED-D1EA-4687-A20A-D6C97CDBE6EA}" sibTransId="{3D36EECC-C9A0-4489-870C-81D9250CF05D}"/>
    <dgm:cxn modelId="{6B48BAFD-5E92-4CB3-89B7-B6D23A0F0B50}" type="presOf" srcId="{8E7D0C6F-0DDB-410B-9D28-DECAF740A590}" destId="{A3FC09AA-5FA9-4E25-8877-F1250A575591}" srcOrd="0" destOrd="1" presId="urn:microsoft.com/office/officeart/2005/8/layout/bProcess3"/>
    <dgm:cxn modelId="{3FA6F13E-B1E3-49F9-B722-A7B4A821B19C}" type="presOf" srcId="{F16D41BD-4BED-470E-872D-6AF20851C979}" destId="{42FA5A57-F297-49C6-88B1-E83EFA83E192}" srcOrd="0" destOrd="1" presId="urn:microsoft.com/office/officeart/2005/8/layout/bProcess3"/>
    <dgm:cxn modelId="{BBBF53E5-8A7F-4A18-9A7F-5BAAD13CF3CE}" type="presOf" srcId="{A37B08D7-77C4-4501-9146-C5F997F0E251}" destId="{FD5C019D-4D4A-409D-A50F-1860D14E9312}" srcOrd="0" destOrd="0" presId="urn:microsoft.com/office/officeart/2005/8/layout/bProcess3"/>
    <dgm:cxn modelId="{A1E16BEA-897B-41A2-B121-D3FE58FC2109}" type="presOf" srcId="{A37B08D7-77C4-4501-9146-C5F997F0E251}" destId="{6658FD38-046C-4F8F-A96E-8EB9C606C4ED}" srcOrd="1" destOrd="0" presId="urn:microsoft.com/office/officeart/2005/8/layout/bProcess3"/>
    <dgm:cxn modelId="{30070FEE-9E1E-4B70-8929-CC4F07F40DC2}" srcId="{F64EA846-D04D-478D-AD92-D98567E7483B}" destId="{BDD83C51-0471-4D38-8E11-0FB77630735B}" srcOrd="1" destOrd="0" parTransId="{99438F4C-02EA-4236-B7C4-4715ADE088DB}" sibTransId="{30318E86-FDAA-489E-8A3E-402EEED23B25}"/>
    <dgm:cxn modelId="{9C5B778F-E4A7-49AF-A996-050A39400A7C}" srcId="{2BEA107C-6A55-4FF1-AAB0-81E312A58A1E}" destId="{F5BE5837-0F05-422F-BA4A-15A391D439C5}" srcOrd="6" destOrd="0" parTransId="{30B9E02D-64CF-4AE9-85CE-8B11EB5A43DC}" sibTransId="{FB5788ED-08B0-4946-AD48-93AC2AFAFE87}"/>
    <dgm:cxn modelId="{B33074F6-9380-4509-B805-B669C9E5B763}" srcId="{2BEA107C-6A55-4FF1-AAB0-81E312A58A1E}" destId="{AD2A86AD-0C56-4903-A06A-0C570F69D073}" srcOrd="7" destOrd="0" parTransId="{821F10E3-7896-42E8-BF9F-5B7C0B152A2D}" sibTransId="{E10E818E-6ED9-44E8-93D5-3D325FE56422}"/>
    <dgm:cxn modelId="{24E52343-5AFA-4724-B251-3B1E27910929}" type="presOf" srcId="{E10E818E-6ED9-44E8-93D5-3D325FE56422}" destId="{3CF2BB9F-61DE-4489-B53E-55F7F1D13CCC}" srcOrd="0" destOrd="0" presId="urn:microsoft.com/office/officeart/2005/8/layout/bProcess3"/>
    <dgm:cxn modelId="{A62FF2AA-14AB-47E2-979E-E8A626BCA6CE}" type="presOf" srcId="{3787799B-69F3-4AE8-9208-05232E5C20AE}" destId="{8AA631B1-329E-4AFA-B4EC-D7242CBF0145}" srcOrd="1" destOrd="0" presId="urn:microsoft.com/office/officeart/2005/8/layout/bProcess3"/>
    <dgm:cxn modelId="{B5CF0A4B-2D20-4B24-A34B-76BAAD555D7A}" type="presOf" srcId="{F5BE5837-0F05-422F-BA4A-15A391D439C5}" destId="{9AAAC24D-9789-446E-8BDD-ABEE3729B3C6}" srcOrd="0" destOrd="0" presId="urn:microsoft.com/office/officeart/2005/8/layout/bProcess3"/>
    <dgm:cxn modelId="{1625B0DD-C6FC-4802-99AF-3432F501230F}" srcId="{18B6ADBC-D274-412B-AF23-C5E2703C49FC}" destId="{F16D41BD-4BED-470E-872D-6AF20851C979}" srcOrd="0" destOrd="0" parTransId="{9E7AC997-63A4-45BD-BDC6-8DA6A9DB205A}" sibTransId="{FC6E8E06-D571-41A1-A688-803C02A1E920}"/>
    <dgm:cxn modelId="{1FB76226-34BF-4316-BF24-877040B0238A}" srcId="{2BEA107C-6A55-4FF1-AAB0-81E312A58A1E}" destId="{F64EA846-D04D-478D-AD92-D98567E7483B}" srcOrd="10" destOrd="0" parTransId="{6BAF7125-4582-447B-9353-69CA4D02B8E3}" sibTransId="{FC97A9CD-AC0D-48B4-B878-1EFACA5A9524}"/>
    <dgm:cxn modelId="{C915FEE2-6641-4BF7-A4D6-DECA72CADD4D}" type="presOf" srcId="{1E0FD616-3558-4F90-A228-A58482A9FB48}" destId="{CF578D2D-4BCD-4361-94FB-7B75E2486C12}" srcOrd="0" destOrd="0" presId="urn:microsoft.com/office/officeart/2005/8/layout/bProcess3"/>
    <dgm:cxn modelId="{444E07DD-F9E9-490D-B9AF-FE089C33FC85}" type="presOf" srcId="{461F2AC9-D12E-4C09-A216-C0B27A928BEF}" destId="{EA73D459-F7B1-48A4-BB8A-4D7E43BAC7E2}" srcOrd="0" destOrd="0" presId="urn:microsoft.com/office/officeart/2005/8/layout/bProcess3"/>
    <dgm:cxn modelId="{91F1A247-C651-4436-806E-FEEDD798557F}" srcId="{498487EF-DD2F-437D-9299-7B8CC7115D7D}" destId="{566DCC44-BA68-47A8-92E3-CC984E563AD0}" srcOrd="0" destOrd="0" parTransId="{D9A91EF4-4790-472F-A79D-958ECA6C644D}" sibTransId="{94FAA992-C496-4266-9058-A4CC6FCE5697}"/>
    <dgm:cxn modelId="{5D615B0A-C7CF-47E4-B9B3-7224D6C423F4}" type="presOf" srcId="{07068F18-7D6D-4419-B109-1BE9E55DA83A}" destId="{94A4988E-AB12-4BC3-B753-4A102597B439}" srcOrd="1" destOrd="0" presId="urn:microsoft.com/office/officeart/2005/8/layout/bProcess3"/>
    <dgm:cxn modelId="{24F45428-1E0F-4961-B8D5-8FF6441CF18A}" type="presOf" srcId="{2E6BA54E-FF6B-40AB-A01D-62B42AEF9E25}" destId="{21948622-0A89-4C3C-BA9E-861F0FE6FF7A}" srcOrd="0" destOrd="0" presId="urn:microsoft.com/office/officeart/2005/8/layout/bProcess3"/>
    <dgm:cxn modelId="{E4339A15-2555-43EF-972F-6BD30265BD09}" type="presOf" srcId="{A9516CB8-AAF1-4470-A937-84689E895B28}" destId="{57051A27-29F5-4D20-8729-557EB62D4981}" srcOrd="0" destOrd="1" presId="urn:microsoft.com/office/officeart/2005/8/layout/bProcess3"/>
    <dgm:cxn modelId="{8E4A872D-2F10-4C93-9D77-7DB3322F66DD}" type="presParOf" srcId="{4995A349-2C3D-4C91-931A-FCD5E6924863}" destId="{57051A27-29F5-4D20-8729-557EB62D4981}" srcOrd="0" destOrd="0" presId="urn:microsoft.com/office/officeart/2005/8/layout/bProcess3"/>
    <dgm:cxn modelId="{756BCF92-1ADE-4273-8463-FAFB1D344812}" type="presParOf" srcId="{4995A349-2C3D-4C91-931A-FCD5E6924863}" destId="{21948622-0A89-4C3C-BA9E-861F0FE6FF7A}" srcOrd="1" destOrd="0" presId="urn:microsoft.com/office/officeart/2005/8/layout/bProcess3"/>
    <dgm:cxn modelId="{776E589C-0423-439D-BDCC-D649030C5133}" type="presParOf" srcId="{21948622-0A89-4C3C-BA9E-861F0FE6FF7A}" destId="{249B5DC1-C3FD-4F37-82E1-B2F35AAFBD76}" srcOrd="0" destOrd="0" presId="urn:microsoft.com/office/officeart/2005/8/layout/bProcess3"/>
    <dgm:cxn modelId="{D97203A8-A54A-4E5B-B30F-953C0D536F56}" type="presParOf" srcId="{4995A349-2C3D-4C91-931A-FCD5E6924863}" destId="{7EDA5817-8478-46BC-B468-8B903906CD0E}" srcOrd="2" destOrd="0" presId="urn:microsoft.com/office/officeart/2005/8/layout/bProcess3"/>
    <dgm:cxn modelId="{62493044-E3F2-4D2F-BB62-567017F62CB2}" type="presParOf" srcId="{4995A349-2C3D-4C91-931A-FCD5E6924863}" destId="{D05FE54B-0A6E-4FF1-96D3-FD459416F5E7}" srcOrd="3" destOrd="0" presId="urn:microsoft.com/office/officeart/2005/8/layout/bProcess3"/>
    <dgm:cxn modelId="{0E73D5F1-1C61-47C7-B021-9B9098EB4E03}" type="presParOf" srcId="{D05FE54B-0A6E-4FF1-96D3-FD459416F5E7}" destId="{D86040CC-5492-4250-A135-CAE9F2C00B2F}" srcOrd="0" destOrd="0" presId="urn:microsoft.com/office/officeart/2005/8/layout/bProcess3"/>
    <dgm:cxn modelId="{5D1F4D90-2525-4C14-BDB1-70D22ACC2CA3}" type="presParOf" srcId="{4995A349-2C3D-4C91-931A-FCD5E6924863}" destId="{4817F105-F9F0-4142-8A27-BE36FE6F5602}" srcOrd="4" destOrd="0" presId="urn:microsoft.com/office/officeart/2005/8/layout/bProcess3"/>
    <dgm:cxn modelId="{DE244E6C-2BDC-4A97-BBBD-E1D59AF7A17D}" type="presParOf" srcId="{4995A349-2C3D-4C91-931A-FCD5E6924863}" destId="{C7B6B442-8467-4E64-9489-CA7A059E2C54}" srcOrd="5" destOrd="0" presId="urn:microsoft.com/office/officeart/2005/8/layout/bProcess3"/>
    <dgm:cxn modelId="{DBD95FD2-1A99-4260-ADA1-FE8F4C5AA6C4}" type="presParOf" srcId="{C7B6B442-8467-4E64-9489-CA7A059E2C54}" destId="{8AA631B1-329E-4AFA-B4EC-D7242CBF0145}" srcOrd="0" destOrd="0" presId="urn:microsoft.com/office/officeart/2005/8/layout/bProcess3"/>
    <dgm:cxn modelId="{A6ED849C-C478-423C-90F3-760D1F984B21}" type="presParOf" srcId="{4995A349-2C3D-4C91-931A-FCD5E6924863}" destId="{EA73D459-F7B1-48A4-BB8A-4D7E43BAC7E2}" srcOrd="6" destOrd="0" presId="urn:microsoft.com/office/officeart/2005/8/layout/bProcess3"/>
    <dgm:cxn modelId="{FF6C8361-9360-46F6-BF34-AF6D2CE54A61}" type="presParOf" srcId="{4995A349-2C3D-4C91-931A-FCD5E6924863}" destId="{FC7332A9-346F-42C3-845F-E250DA78A9BD}" srcOrd="7" destOrd="0" presId="urn:microsoft.com/office/officeart/2005/8/layout/bProcess3"/>
    <dgm:cxn modelId="{74F91098-CD13-4132-A8B5-4100FE0FDABB}" type="presParOf" srcId="{FC7332A9-346F-42C3-845F-E250DA78A9BD}" destId="{4332D436-59F6-4E36-B871-DE1BA8C899A1}" srcOrd="0" destOrd="0" presId="urn:microsoft.com/office/officeart/2005/8/layout/bProcess3"/>
    <dgm:cxn modelId="{4E7E4F0E-45C9-4092-B6ED-4B360734CA0C}" type="presParOf" srcId="{4995A349-2C3D-4C91-931A-FCD5E6924863}" destId="{42FA5A57-F297-49C6-88B1-E83EFA83E192}" srcOrd="8" destOrd="0" presId="urn:microsoft.com/office/officeart/2005/8/layout/bProcess3"/>
    <dgm:cxn modelId="{7D44FDE8-BA4B-4069-AFB5-92C2DF7F361D}" type="presParOf" srcId="{4995A349-2C3D-4C91-931A-FCD5E6924863}" destId="{1B31A4EC-C592-4044-9B64-B9957F3E2859}" srcOrd="9" destOrd="0" presId="urn:microsoft.com/office/officeart/2005/8/layout/bProcess3"/>
    <dgm:cxn modelId="{C655EB91-F859-422F-880D-D0A24459862F}" type="presParOf" srcId="{1B31A4EC-C592-4044-9B64-B9957F3E2859}" destId="{C88AF32E-0E44-4EB8-97C7-5AD5C0DCAB30}" srcOrd="0" destOrd="0" presId="urn:microsoft.com/office/officeart/2005/8/layout/bProcess3"/>
    <dgm:cxn modelId="{0815E2A1-1B90-4177-999D-689F0F37A802}" type="presParOf" srcId="{4995A349-2C3D-4C91-931A-FCD5E6924863}" destId="{A3FC09AA-5FA9-4E25-8877-F1250A575591}" srcOrd="10" destOrd="0" presId="urn:microsoft.com/office/officeart/2005/8/layout/bProcess3"/>
    <dgm:cxn modelId="{62D4DB1F-304C-47A0-A277-57FC0D7E8BAD}" type="presParOf" srcId="{4995A349-2C3D-4C91-931A-FCD5E6924863}" destId="{FD5C019D-4D4A-409D-A50F-1860D14E9312}" srcOrd="11" destOrd="0" presId="urn:microsoft.com/office/officeart/2005/8/layout/bProcess3"/>
    <dgm:cxn modelId="{66607A43-722A-4E3D-9C2F-D69FC6E9953F}" type="presParOf" srcId="{FD5C019D-4D4A-409D-A50F-1860D14E9312}" destId="{6658FD38-046C-4F8F-A96E-8EB9C606C4ED}" srcOrd="0" destOrd="0" presId="urn:microsoft.com/office/officeart/2005/8/layout/bProcess3"/>
    <dgm:cxn modelId="{786A2AC0-BC89-4F66-AED6-556E725A5E27}" type="presParOf" srcId="{4995A349-2C3D-4C91-931A-FCD5E6924863}" destId="{9AAAC24D-9789-446E-8BDD-ABEE3729B3C6}" srcOrd="12" destOrd="0" presId="urn:microsoft.com/office/officeart/2005/8/layout/bProcess3"/>
    <dgm:cxn modelId="{C75ECB67-ACB0-4AF1-80F2-07A5BDDC0A86}" type="presParOf" srcId="{4995A349-2C3D-4C91-931A-FCD5E6924863}" destId="{188FAB52-2C0B-40CB-9712-3C2EF4930116}" srcOrd="13" destOrd="0" presId="urn:microsoft.com/office/officeart/2005/8/layout/bProcess3"/>
    <dgm:cxn modelId="{E9E091E4-E737-438E-8F50-94ED16303813}" type="presParOf" srcId="{188FAB52-2C0B-40CB-9712-3C2EF4930116}" destId="{1B9DD182-8B93-4266-A398-99914C0304A2}" srcOrd="0" destOrd="0" presId="urn:microsoft.com/office/officeart/2005/8/layout/bProcess3"/>
    <dgm:cxn modelId="{189D7BCF-E467-438B-9F8B-0CCD1BD523BE}" type="presParOf" srcId="{4995A349-2C3D-4C91-931A-FCD5E6924863}" destId="{80CF7E59-3851-49ED-8735-0D30DF4B3982}" srcOrd="14" destOrd="0" presId="urn:microsoft.com/office/officeart/2005/8/layout/bProcess3"/>
    <dgm:cxn modelId="{A732D5B5-5AF9-4577-A86A-466E0626A717}" type="presParOf" srcId="{4995A349-2C3D-4C91-931A-FCD5E6924863}" destId="{3CF2BB9F-61DE-4489-B53E-55F7F1D13CCC}" srcOrd="15" destOrd="0" presId="urn:microsoft.com/office/officeart/2005/8/layout/bProcess3"/>
    <dgm:cxn modelId="{0E6903B1-8356-4FA1-8404-94C3DECE686F}" type="presParOf" srcId="{3CF2BB9F-61DE-4489-B53E-55F7F1D13CCC}" destId="{1C74304A-AAF4-4ABE-AACC-6E71630FC6B3}" srcOrd="0" destOrd="0" presId="urn:microsoft.com/office/officeart/2005/8/layout/bProcess3"/>
    <dgm:cxn modelId="{466B0468-33D8-4825-8E50-681954DA0390}" type="presParOf" srcId="{4995A349-2C3D-4C91-931A-FCD5E6924863}" destId="{696E4D78-17DF-4B82-8618-82CAB12106D4}" srcOrd="16" destOrd="0" presId="urn:microsoft.com/office/officeart/2005/8/layout/bProcess3"/>
    <dgm:cxn modelId="{7C7835FD-4983-433C-8CDF-5E85C282D4B9}" type="presParOf" srcId="{4995A349-2C3D-4C91-931A-FCD5E6924863}" destId="{C311B563-593D-4026-85EA-CAEC527417C5}" srcOrd="17" destOrd="0" presId="urn:microsoft.com/office/officeart/2005/8/layout/bProcess3"/>
    <dgm:cxn modelId="{3A69E53D-5A71-4E1A-837E-8FFBB10C4327}" type="presParOf" srcId="{C311B563-593D-4026-85EA-CAEC527417C5}" destId="{DAD8954E-63F1-4A2D-8485-A8C89DE0CFA3}" srcOrd="0" destOrd="0" presId="urn:microsoft.com/office/officeart/2005/8/layout/bProcess3"/>
    <dgm:cxn modelId="{D4D5ACA3-79D4-4FE7-A708-33B5D5377750}" type="presParOf" srcId="{4995A349-2C3D-4C91-931A-FCD5E6924863}" destId="{CF578D2D-4BCD-4361-94FB-7B75E2486C12}" srcOrd="18" destOrd="0" presId="urn:microsoft.com/office/officeart/2005/8/layout/bProcess3"/>
    <dgm:cxn modelId="{8E6EEE0E-7B46-47B3-88D1-4020745597AC}" type="presParOf" srcId="{4995A349-2C3D-4C91-931A-FCD5E6924863}" destId="{83649B8F-3468-411B-85C3-3327093D5585}" srcOrd="19" destOrd="0" presId="urn:microsoft.com/office/officeart/2005/8/layout/bProcess3"/>
    <dgm:cxn modelId="{AF71C79A-E21B-400D-A90B-06D97F73A9B4}" type="presParOf" srcId="{83649B8F-3468-411B-85C3-3327093D5585}" destId="{94A4988E-AB12-4BC3-B753-4A102597B439}" srcOrd="0" destOrd="0" presId="urn:microsoft.com/office/officeart/2005/8/layout/bProcess3"/>
    <dgm:cxn modelId="{2B0A77A1-6FCD-4B78-9943-53F04216636F}" type="presParOf" srcId="{4995A349-2C3D-4C91-931A-FCD5E6924863}" destId="{C2F147D3-69C8-445F-8EDF-41F2699F9500}" srcOrd="20" destOrd="0" presId="urn:microsoft.com/office/officeart/2005/8/layout/bProcess3"/>
    <dgm:cxn modelId="{49F150D8-110B-4C2A-B084-5DD53FAD5622}" type="presParOf" srcId="{4995A349-2C3D-4C91-931A-FCD5E6924863}" destId="{9F3D4613-FF5F-47C6-971C-1FE2FB608206}" srcOrd="21" destOrd="0" presId="urn:microsoft.com/office/officeart/2005/8/layout/bProcess3"/>
    <dgm:cxn modelId="{8886F68D-3F82-4484-B19C-20F232047729}" type="presParOf" srcId="{9F3D4613-FF5F-47C6-971C-1FE2FB608206}" destId="{16BB26E5-12C5-4BDD-A1B9-C205ACF17A52}" srcOrd="0" destOrd="0" presId="urn:microsoft.com/office/officeart/2005/8/layout/bProcess3"/>
    <dgm:cxn modelId="{C5740139-6872-4993-BD6C-F55268CBF5AE}" type="presParOf" srcId="{4995A349-2C3D-4C91-931A-FCD5E6924863}" destId="{7DB43E21-9B3B-47B6-8AF5-5830ACCEBFE7}" srcOrd="22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Suspensiones Transitorias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BEA107C-6A55-4FF1-AAB0-81E312A58A1E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18B6ADBC-D274-412B-AF23-C5E2703C49FC}">
      <dgm:prSet phldrT="[Texto]" custT="1"/>
      <dgm:spPr>
        <a:ln w="38100">
          <a:solidFill>
            <a:srgbClr val="FF0000"/>
          </a:solidFill>
        </a:ln>
      </dgm:spPr>
      <dgm:t>
        <a:bodyPr/>
        <a:lstStyle/>
        <a:p>
          <a:r>
            <a:rPr lang="es-ES" sz="1200" dirty="0" smtClean="0"/>
            <a:t>WARNING 1</a:t>
          </a:r>
          <a:endParaRPr lang="es-ES" sz="1200" dirty="0"/>
        </a:p>
      </dgm:t>
    </dgm:pt>
    <dgm:pt modelId="{6A7BF7AF-443F-4A95-8E65-E63320F664C6}" type="parTrans" cxnId="{0AE05F4D-81C4-4714-AED9-385E50294793}">
      <dgm:prSet/>
      <dgm:spPr/>
      <dgm:t>
        <a:bodyPr/>
        <a:lstStyle/>
        <a:p>
          <a:endParaRPr lang="es-ES" sz="1800"/>
        </a:p>
      </dgm:t>
    </dgm:pt>
    <dgm:pt modelId="{24C270F7-FB5E-47B3-8620-C1C7C506EAC1}" type="sibTrans" cxnId="{0AE05F4D-81C4-4714-AED9-385E50294793}">
      <dgm:prSet custT="1"/>
      <dgm:spPr/>
      <dgm:t>
        <a:bodyPr/>
        <a:lstStyle/>
        <a:p>
          <a:endParaRPr lang="es-ES" sz="500"/>
        </a:p>
      </dgm:t>
    </dgm:pt>
    <dgm:pt modelId="{F16D41BD-4BED-470E-872D-6AF20851C979}">
      <dgm:prSet phldrT="[Texto]" custT="1"/>
      <dgm:spPr>
        <a:ln w="38100">
          <a:solidFill>
            <a:srgbClr val="FF0000"/>
          </a:solidFill>
        </a:ln>
      </dgm:spPr>
      <dgm:t>
        <a:bodyPr/>
        <a:lstStyle/>
        <a:p>
          <a:r>
            <a:rPr lang="es-ES" sz="900" dirty="0" smtClean="0"/>
            <a:t>OFDIV NOTIFICA TELEFÓNICA A SOSTENEDOR QUE LE LLEGARÁ UNA CARTA DE PAGO Y QUE SI NO CUMPLE EL CADETE SERÁ SUSPENDIDO.</a:t>
          </a:r>
          <a:endParaRPr lang="es-ES" sz="900" dirty="0"/>
        </a:p>
      </dgm:t>
    </dgm:pt>
    <dgm:pt modelId="{9E7AC997-63A4-45BD-BDC6-8DA6A9DB205A}" type="parTrans" cxnId="{1625B0DD-C6FC-4802-99AF-3432F501230F}">
      <dgm:prSet/>
      <dgm:spPr/>
      <dgm:t>
        <a:bodyPr/>
        <a:lstStyle/>
        <a:p>
          <a:endParaRPr lang="es-ES" sz="1800"/>
        </a:p>
      </dgm:t>
    </dgm:pt>
    <dgm:pt modelId="{FC6E8E06-D571-41A1-A688-803C02A1E920}" type="sibTrans" cxnId="{1625B0DD-C6FC-4802-99AF-3432F501230F}">
      <dgm:prSet/>
      <dgm:spPr/>
      <dgm:t>
        <a:bodyPr/>
        <a:lstStyle/>
        <a:p>
          <a:endParaRPr lang="es-ES" sz="1800"/>
        </a:p>
      </dgm:t>
    </dgm:pt>
    <dgm:pt modelId="{F5BE5837-0F05-422F-BA4A-15A391D439C5}">
      <dgm:prSet phldrT="[Texto]" custT="1"/>
      <dgm:spPr/>
      <dgm:t>
        <a:bodyPr/>
        <a:lstStyle/>
        <a:p>
          <a:r>
            <a:rPr lang="es-ES" sz="1200" dirty="0" smtClean="0"/>
            <a:t>SUSPENSIÓN TRANSITORIA</a:t>
          </a:r>
          <a:endParaRPr lang="es-ES" sz="1200" dirty="0"/>
        </a:p>
      </dgm:t>
    </dgm:pt>
    <dgm:pt modelId="{30B9E02D-64CF-4AE9-85CE-8B11EB5A43DC}" type="parTrans" cxnId="{9C5B778F-E4A7-49AF-A996-050A39400A7C}">
      <dgm:prSet/>
      <dgm:spPr/>
      <dgm:t>
        <a:bodyPr/>
        <a:lstStyle/>
        <a:p>
          <a:endParaRPr lang="es-ES" sz="1800"/>
        </a:p>
      </dgm:t>
    </dgm:pt>
    <dgm:pt modelId="{FB5788ED-08B0-4946-AD48-93AC2AFAFE87}" type="sibTrans" cxnId="{9C5B778F-E4A7-49AF-A996-050A39400A7C}">
      <dgm:prSet custT="1"/>
      <dgm:spPr/>
      <dgm:t>
        <a:bodyPr/>
        <a:lstStyle/>
        <a:p>
          <a:endParaRPr lang="es-ES" sz="500"/>
        </a:p>
      </dgm:t>
    </dgm:pt>
    <dgm:pt modelId="{C5ABBBAE-C7E9-4665-B1F4-4094D505FCF0}">
      <dgm:prSet phldrT="[Texto]" custT="1"/>
      <dgm:spPr/>
      <dgm:t>
        <a:bodyPr/>
        <a:lstStyle/>
        <a:p>
          <a:r>
            <a:rPr lang="es-ES" sz="1200" dirty="0" smtClean="0"/>
            <a:t>WARNING 1</a:t>
          </a:r>
          <a:endParaRPr lang="es-ES" sz="1200" dirty="0"/>
        </a:p>
      </dgm:t>
    </dgm:pt>
    <dgm:pt modelId="{C32C72CD-E4D3-434D-998B-D2E9F7505DE6}" type="parTrans" cxnId="{9A045F1B-D523-40AD-BCE0-365F3BCF7E54}">
      <dgm:prSet/>
      <dgm:spPr/>
      <dgm:t>
        <a:bodyPr/>
        <a:lstStyle/>
        <a:p>
          <a:endParaRPr lang="es-ES" sz="1800"/>
        </a:p>
      </dgm:t>
    </dgm:pt>
    <dgm:pt modelId="{A37B08D7-77C4-4501-9146-C5F997F0E251}" type="sibTrans" cxnId="{9A045F1B-D523-40AD-BCE0-365F3BCF7E54}">
      <dgm:prSet custT="1"/>
      <dgm:spPr/>
      <dgm:t>
        <a:bodyPr/>
        <a:lstStyle/>
        <a:p>
          <a:endParaRPr lang="es-ES" sz="500"/>
        </a:p>
      </dgm:t>
    </dgm:pt>
    <dgm:pt modelId="{8E7D0C6F-0DDB-410B-9D28-DECAF740A590}">
      <dgm:prSet phldrT="[Texto]" custT="1"/>
      <dgm:spPr/>
      <dgm:t>
        <a:bodyPr/>
        <a:lstStyle/>
        <a:p>
          <a:r>
            <a:rPr lang="es-ES" sz="900" dirty="0" smtClean="0"/>
            <a:t>SOSTENEDOR ACUERDA PLAN DE PAGO.</a:t>
          </a:r>
          <a:endParaRPr lang="es-ES" sz="900" dirty="0"/>
        </a:p>
      </dgm:t>
    </dgm:pt>
    <dgm:pt modelId="{6DB9D95A-EEF0-4BCF-94A4-AA6BE82DC9FA}" type="parTrans" cxnId="{06C369DA-A31E-4E51-A182-7AE0CA2B5FF3}">
      <dgm:prSet/>
      <dgm:spPr/>
      <dgm:t>
        <a:bodyPr/>
        <a:lstStyle/>
        <a:p>
          <a:endParaRPr lang="es-ES" sz="1800"/>
        </a:p>
      </dgm:t>
    </dgm:pt>
    <dgm:pt modelId="{C53963A6-4D40-4367-BEFF-444106871A8D}" type="sibTrans" cxnId="{06C369DA-A31E-4E51-A182-7AE0CA2B5FF3}">
      <dgm:prSet/>
      <dgm:spPr/>
      <dgm:t>
        <a:bodyPr/>
        <a:lstStyle/>
        <a:p>
          <a:endParaRPr lang="es-ES" sz="1800"/>
        </a:p>
      </dgm:t>
    </dgm:pt>
    <dgm:pt modelId="{DD94DF0E-ECF0-47ED-8720-D02059ED79D8}">
      <dgm:prSet phldrT="[Texto]" custT="1"/>
      <dgm:spPr/>
      <dgm:t>
        <a:bodyPr/>
        <a:lstStyle/>
        <a:p>
          <a:r>
            <a:rPr lang="es-ES" sz="900" dirty="0" smtClean="0"/>
            <a:t>AB EMITE PLAN DE PAGO FIRMADO ANTE NOTARIO.</a:t>
          </a:r>
          <a:endParaRPr lang="es-ES" sz="900" dirty="0"/>
        </a:p>
      </dgm:t>
    </dgm:pt>
    <dgm:pt modelId="{FBA1BAF6-5F24-4C8F-B87B-F950E2F01804}" type="parTrans" cxnId="{5D835DCD-F446-40A6-86BA-1D2E2095B7BD}">
      <dgm:prSet/>
      <dgm:spPr/>
      <dgm:t>
        <a:bodyPr/>
        <a:lstStyle/>
        <a:p>
          <a:endParaRPr lang="es-ES" sz="1800"/>
        </a:p>
      </dgm:t>
    </dgm:pt>
    <dgm:pt modelId="{5C037787-9258-47C7-9C3A-7E6CD30DB4D8}" type="sibTrans" cxnId="{5D835DCD-F446-40A6-86BA-1D2E2095B7BD}">
      <dgm:prSet/>
      <dgm:spPr/>
      <dgm:t>
        <a:bodyPr/>
        <a:lstStyle/>
        <a:p>
          <a:endParaRPr lang="es-ES" sz="1800"/>
        </a:p>
      </dgm:t>
    </dgm:pt>
    <dgm:pt modelId="{8FAE61D0-E8E1-4E58-8E0A-EEFCC00ECF87}">
      <dgm:prSet phldrT="[Texto]" custT="1"/>
      <dgm:spPr/>
      <dgm:t>
        <a:bodyPr/>
        <a:lstStyle/>
        <a:p>
          <a:r>
            <a:rPr lang="es-ES" sz="900" dirty="0" smtClean="0"/>
            <a:t>OFABAS Y OFDIV PRESENTAN CARTA DE SUSPENSIÓN A DIRECTOR PARA FIRMA.</a:t>
          </a:r>
          <a:endParaRPr lang="es-ES" sz="900" dirty="0"/>
        </a:p>
      </dgm:t>
    </dgm:pt>
    <dgm:pt modelId="{34518F62-79E9-41B0-848E-932E397D7534}" type="parTrans" cxnId="{BA466FBF-A501-4681-87F0-7621621D5552}">
      <dgm:prSet/>
      <dgm:spPr/>
      <dgm:t>
        <a:bodyPr/>
        <a:lstStyle/>
        <a:p>
          <a:endParaRPr lang="es-ES" sz="1800"/>
        </a:p>
      </dgm:t>
    </dgm:pt>
    <dgm:pt modelId="{208860C9-BEA1-4787-956E-FD7074122A92}" type="sibTrans" cxnId="{BA466FBF-A501-4681-87F0-7621621D5552}">
      <dgm:prSet/>
      <dgm:spPr/>
      <dgm:t>
        <a:bodyPr/>
        <a:lstStyle/>
        <a:p>
          <a:endParaRPr lang="es-ES" sz="1800"/>
        </a:p>
      </dgm:t>
    </dgm:pt>
    <dgm:pt modelId="{2338F930-A225-4982-9029-A6033A5AEF71}">
      <dgm:prSet phldrT="[Texto]" custT="1"/>
      <dgm:spPr/>
      <dgm:t>
        <a:bodyPr/>
        <a:lstStyle/>
        <a:p>
          <a:r>
            <a:rPr lang="es-ES" sz="900" dirty="0" smtClean="0"/>
            <a:t>OFDIV NOTIFICA A CADETE EN PRIVADO Y DESPACHA FRANCO SIN RECOGIDA HASTA ENTERAR EL PAGO</a:t>
          </a:r>
          <a:endParaRPr lang="es-ES" sz="900" dirty="0"/>
        </a:p>
      </dgm:t>
    </dgm:pt>
    <dgm:pt modelId="{AA5C99E7-1EFF-435F-B241-1B949BC220BD}" type="parTrans" cxnId="{13370122-DB5C-42A3-8F27-B6195ECC3F1A}">
      <dgm:prSet/>
      <dgm:spPr/>
      <dgm:t>
        <a:bodyPr/>
        <a:lstStyle/>
        <a:p>
          <a:endParaRPr lang="es-ES" sz="1800"/>
        </a:p>
      </dgm:t>
    </dgm:pt>
    <dgm:pt modelId="{B16266AA-E908-4A3C-92B6-52E0A21D02F1}" type="sibTrans" cxnId="{13370122-DB5C-42A3-8F27-B6195ECC3F1A}">
      <dgm:prSet/>
      <dgm:spPr/>
      <dgm:t>
        <a:bodyPr/>
        <a:lstStyle/>
        <a:p>
          <a:endParaRPr lang="es-ES" sz="1800"/>
        </a:p>
      </dgm:t>
    </dgm:pt>
    <dgm:pt modelId="{AD2A86AD-0C56-4903-A06A-0C570F69D073}">
      <dgm:prSet phldrT="[Texto]" custT="1"/>
      <dgm:spPr/>
      <dgm:t>
        <a:bodyPr/>
        <a:lstStyle/>
        <a:p>
          <a:r>
            <a:rPr lang="es-ES" sz="1200" dirty="0" smtClean="0"/>
            <a:t>SUSPENSIÓN TRANSITORIA</a:t>
          </a:r>
          <a:endParaRPr lang="es-ES" sz="1200" dirty="0"/>
        </a:p>
      </dgm:t>
    </dgm:pt>
    <dgm:pt modelId="{821F10E3-7896-42E8-BF9F-5B7C0B152A2D}" type="parTrans" cxnId="{B33074F6-9380-4509-B805-B669C9E5B763}">
      <dgm:prSet/>
      <dgm:spPr/>
      <dgm:t>
        <a:bodyPr/>
        <a:lstStyle/>
        <a:p>
          <a:endParaRPr lang="es-ES" sz="1800"/>
        </a:p>
      </dgm:t>
    </dgm:pt>
    <dgm:pt modelId="{E10E818E-6ED9-44E8-93D5-3D325FE56422}" type="sibTrans" cxnId="{B33074F6-9380-4509-B805-B669C9E5B763}">
      <dgm:prSet custT="1"/>
      <dgm:spPr/>
      <dgm:t>
        <a:bodyPr/>
        <a:lstStyle/>
        <a:p>
          <a:endParaRPr lang="es-ES" sz="500"/>
        </a:p>
      </dgm:t>
    </dgm:pt>
    <dgm:pt modelId="{14CF90EE-4746-4273-AAA4-16F5BDEC4ACE}">
      <dgm:prSet phldrT="[Texto]" custT="1"/>
      <dgm:spPr/>
      <dgm:t>
        <a:bodyPr/>
        <a:lstStyle/>
        <a:p>
          <a:r>
            <a:rPr lang="es-ES" sz="900" dirty="0" smtClean="0"/>
            <a:t>CADETE SUSPENDIDO REMITE COMPROBANTES DE PAGO A OFDIV</a:t>
          </a:r>
          <a:endParaRPr lang="es-ES" sz="900" dirty="0"/>
        </a:p>
      </dgm:t>
    </dgm:pt>
    <dgm:pt modelId="{AF64D1FD-6F48-4301-8393-89B3DDDA636C}" type="parTrans" cxnId="{A52B4715-8BDD-447A-AE14-DD8501ED4F02}">
      <dgm:prSet/>
      <dgm:spPr/>
      <dgm:t>
        <a:bodyPr/>
        <a:lstStyle/>
        <a:p>
          <a:endParaRPr lang="es-ES" sz="1800"/>
        </a:p>
      </dgm:t>
    </dgm:pt>
    <dgm:pt modelId="{DB85E48D-B30B-4D3F-A11E-2BFA40ED63B3}" type="sibTrans" cxnId="{A52B4715-8BDD-447A-AE14-DD8501ED4F02}">
      <dgm:prSet/>
      <dgm:spPr/>
      <dgm:t>
        <a:bodyPr/>
        <a:lstStyle/>
        <a:p>
          <a:endParaRPr lang="es-ES" sz="1800"/>
        </a:p>
      </dgm:t>
    </dgm:pt>
    <dgm:pt modelId="{D3DC4BF9-F7A0-4331-B0F8-BC136E824136}">
      <dgm:prSet phldrT="[Texto]" custT="1"/>
      <dgm:spPr/>
      <dgm:t>
        <a:bodyPr/>
        <a:lstStyle/>
        <a:p>
          <a:r>
            <a:rPr lang="es-ES" sz="1200" dirty="0" smtClean="0"/>
            <a:t>SUSPENSIÓN TRANSITORIA</a:t>
          </a:r>
          <a:endParaRPr lang="es-ES" sz="1200" dirty="0"/>
        </a:p>
      </dgm:t>
    </dgm:pt>
    <dgm:pt modelId="{A10614C9-96BF-4D60-B99C-F23447534890}" type="parTrans" cxnId="{92A48ADC-5DE9-4CF5-9F08-E04123784706}">
      <dgm:prSet/>
      <dgm:spPr/>
      <dgm:t>
        <a:bodyPr/>
        <a:lstStyle/>
        <a:p>
          <a:endParaRPr lang="es-ES" sz="1800"/>
        </a:p>
      </dgm:t>
    </dgm:pt>
    <dgm:pt modelId="{C770668A-0296-4231-A9EE-7CC16CA5D4CF}" type="sibTrans" cxnId="{92A48ADC-5DE9-4CF5-9F08-E04123784706}">
      <dgm:prSet custT="1"/>
      <dgm:spPr/>
      <dgm:t>
        <a:bodyPr/>
        <a:lstStyle/>
        <a:p>
          <a:endParaRPr lang="es-ES" sz="500"/>
        </a:p>
      </dgm:t>
    </dgm:pt>
    <dgm:pt modelId="{EDF6B127-A174-4298-B316-9A0F36277641}">
      <dgm:prSet phldrT="[Texto]" custT="1"/>
      <dgm:spPr/>
      <dgm:t>
        <a:bodyPr/>
        <a:lstStyle/>
        <a:p>
          <a:r>
            <a:rPr lang="es-ES" sz="900" dirty="0" smtClean="0"/>
            <a:t>OFABAS VERIFICA PAGO Y SOLICITA AUTORIZACIÓN A DIRECTOR PARA LEVANTAR SUSPENSIÓN.</a:t>
          </a:r>
          <a:endParaRPr lang="es-ES" sz="900" dirty="0"/>
        </a:p>
      </dgm:t>
    </dgm:pt>
    <dgm:pt modelId="{CDD90D30-4A44-4438-A504-3811A6619117}" type="parTrans" cxnId="{761EC76E-E95E-4475-AD17-7FB975B894D0}">
      <dgm:prSet/>
      <dgm:spPr/>
      <dgm:t>
        <a:bodyPr/>
        <a:lstStyle/>
        <a:p>
          <a:endParaRPr lang="es-ES" sz="1800"/>
        </a:p>
      </dgm:t>
    </dgm:pt>
    <dgm:pt modelId="{29B9B9D2-FC2A-4563-A370-CFA397DABFC4}" type="sibTrans" cxnId="{761EC76E-E95E-4475-AD17-7FB975B894D0}">
      <dgm:prSet/>
      <dgm:spPr/>
      <dgm:t>
        <a:bodyPr/>
        <a:lstStyle/>
        <a:p>
          <a:endParaRPr lang="es-ES" sz="1800"/>
        </a:p>
      </dgm:t>
    </dgm:pt>
    <dgm:pt modelId="{1E0FD616-3558-4F90-A228-A58482A9FB48}">
      <dgm:prSet phldrT="[Texto]" custT="1"/>
      <dgm:spPr/>
      <dgm:t>
        <a:bodyPr/>
        <a:lstStyle/>
        <a:p>
          <a:r>
            <a:rPr lang="es-ES" sz="1200" dirty="0" smtClean="0"/>
            <a:t>LEVENTAMIENTO DE SUSPENSIÓN</a:t>
          </a:r>
          <a:endParaRPr lang="es-ES" sz="1200" dirty="0"/>
        </a:p>
      </dgm:t>
    </dgm:pt>
    <dgm:pt modelId="{5B93411A-E846-475E-B429-770A7B13CB38}" type="parTrans" cxnId="{7B53A3AD-B9E3-4266-A9D3-418C038788A3}">
      <dgm:prSet/>
      <dgm:spPr/>
      <dgm:t>
        <a:bodyPr/>
        <a:lstStyle/>
        <a:p>
          <a:endParaRPr lang="es-ES" sz="1800"/>
        </a:p>
      </dgm:t>
    </dgm:pt>
    <dgm:pt modelId="{07068F18-7D6D-4419-B109-1BE9E55DA83A}" type="sibTrans" cxnId="{7B53A3AD-B9E3-4266-A9D3-418C038788A3}">
      <dgm:prSet custT="1"/>
      <dgm:spPr/>
      <dgm:t>
        <a:bodyPr/>
        <a:lstStyle/>
        <a:p>
          <a:endParaRPr lang="es-ES" sz="500"/>
        </a:p>
      </dgm:t>
    </dgm:pt>
    <dgm:pt modelId="{4109164A-77E8-4285-8ECD-2B364C81D525}">
      <dgm:prSet phldrT="[Texto]" custT="1"/>
      <dgm:spPr/>
      <dgm:t>
        <a:bodyPr/>
        <a:lstStyle/>
        <a:p>
          <a:r>
            <a:rPr lang="es-ES" sz="900" dirty="0" smtClean="0"/>
            <a:t>DIRECTOR LEVANTA SUSPENSIÓN Y AUTORIZA RECOGIDA.</a:t>
          </a:r>
          <a:endParaRPr lang="es-ES" sz="900" dirty="0"/>
        </a:p>
      </dgm:t>
    </dgm:pt>
    <dgm:pt modelId="{13A46E91-4B1C-41DD-943E-C00B05681BF8}" type="parTrans" cxnId="{32C8DB85-2EC5-4D71-BD99-97011A3B1243}">
      <dgm:prSet/>
      <dgm:spPr/>
      <dgm:t>
        <a:bodyPr/>
        <a:lstStyle/>
        <a:p>
          <a:endParaRPr lang="es-ES" sz="1800"/>
        </a:p>
      </dgm:t>
    </dgm:pt>
    <dgm:pt modelId="{C81804E9-6439-489D-BF2F-08C262ECE6E1}" type="sibTrans" cxnId="{32C8DB85-2EC5-4D71-BD99-97011A3B1243}">
      <dgm:prSet/>
      <dgm:spPr/>
      <dgm:t>
        <a:bodyPr/>
        <a:lstStyle/>
        <a:p>
          <a:endParaRPr lang="es-ES" sz="1800"/>
        </a:p>
      </dgm:t>
    </dgm:pt>
    <dgm:pt modelId="{E6D6FEEE-9474-400F-B6EC-DBD776D39EE7}">
      <dgm:prSet phldrT="[Texto]" custT="1"/>
      <dgm:spPr/>
      <dgm:t>
        <a:bodyPr/>
        <a:lstStyle/>
        <a:p>
          <a:r>
            <a:rPr lang="es-ES" sz="900" dirty="0" smtClean="0"/>
            <a:t>OFABAS NOTIFICA JJDD EJECUTIVO.</a:t>
          </a:r>
          <a:endParaRPr lang="es-ES" sz="900" dirty="0"/>
        </a:p>
      </dgm:t>
    </dgm:pt>
    <dgm:pt modelId="{594F895C-D0B9-4A29-8937-FACDAA3C111F}" type="parTrans" cxnId="{3F05CF85-CEE8-4CD5-AD7B-AF42564DA577}">
      <dgm:prSet/>
      <dgm:spPr/>
      <dgm:t>
        <a:bodyPr/>
        <a:lstStyle/>
        <a:p>
          <a:endParaRPr lang="es-ES" sz="1800"/>
        </a:p>
      </dgm:t>
    </dgm:pt>
    <dgm:pt modelId="{14C32105-CCA5-498E-9A35-45EFB1D61991}" type="sibTrans" cxnId="{3F05CF85-CEE8-4CD5-AD7B-AF42564DA577}">
      <dgm:prSet/>
      <dgm:spPr/>
      <dgm:t>
        <a:bodyPr/>
        <a:lstStyle/>
        <a:p>
          <a:endParaRPr lang="es-ES" sz="1800"/>
        </a:p>
      </dgm:t>
    </dgm:pt>
    <dgm:pt modelId="{F64EA846-D04D-478D-AD92-D98567E7483B}">
      <dgm:prSet phldrT="[Texto]" custT="1"/>
      <dgm:spPr/>
      <dgm:t>
        <a:bodyPr/>
        <a:lstStyle/>
        <a:p>
          <a:r>
            <a:rPr lang="es-ES" sz="1200" dirty="0" smtClean="0"/>
            <a:t>INSTRUCCIONES DE RECOGIDA</a:t>
          </a:r>
          <a:endParaRPr lang="es-ES" sz="1200" dirty="0"/>
        </a:p>
      </dgm:t>
    </dgm:pt>
    <dgm:pt modelId="{6BAF7125-4582-447B-9353-69CA4D02B8E3}" type="parTrans" cxnId="{1FB76226-34BF-4316-BF24-877040B0238A}">
      <dgm:prSet/>
      <dgm:spPr/>
      <dgm:t>
        <a:bodyPr/>
        <a:lstStyle/>
        <a:p>
          <a:endParaRPr lang="es-ES" sz="1800"/>
        </a:p>
      </dgm:t>
    </dgm:pt>
    <dgm:pt modelId="{FC97A9CD-AC0D-48B4-B878-1EFACA5A9524}" type="sibTrans" cxnId="{1FB76226-34BF-4316-BF24-877040B0238A}">
      <dgm:prSet custT="1"/>
      <dgm:spPr/>
      <dgm:t>
        <a:bodyPr/>
        <a:lstStyle/>
        <a:p>
          <a:endParaRPr lang="es-ES" sz="500"/>
        </a:p>
      </dgm:t>
    </dgm:pt>
    <dgm:pt modelId="{2A796C57-C3D9-4995-A276-8D32FC05E42F}">
      <dgm:prSet phldrT="[Texto]" custT="1"/>
      <dgm:spPr/>
      <dgm:t>
        <a:bodyPr/>
        <a:lstStyle/>
        <a:p>
          <a:r>
            <a:rPr lang="es-ES" sz="900" dirty="0" smtClean="0"/>
            <a:t>JJDD EJECUTIVO DISPONE RECOGIDA AL CAEDTE SUSPENDIDO.</a:t>
          </a:r>
          <a:endParaRPr lang="es-ES" sz="900" dirty="0"/>
        </a:p>
      </dgm:t>
    </dgm:pt>
    <dgm:pt modelId="{95016FDB-00F8-41B6-A93C-B563769933D4}" type="parTrans" cxnId="{D754E20E-3C33-44D3-8BDD-85CAD1DD4E5A}">
      <dgm:prSet/>
      <dgm:spPr/>
      <dgm:t>
        <a:bodyPr/>
        <a:lstStyle/>
        <a:p>
          <a:endParaRPr lang="es-ES" sz="1800"/>
        </a:p>
      </dgm:t>
    </dgm:pt>
    <dgm:pt modelId="{4AC94BF0-1A45-4FC0-927F-D29356A753C3}" type="sibTrans" cxnId="{D754E20E-3C33-44D3-8BDD-85CAD1DD4E5A}">
      <dgm:prSet/>
      <dgm:spPr/>
      <dgm:t>
        <a:bodyPr/>
        <a:lstStyle/>
        <a:p>
          <a:endParaRPr lang="es-ES" sz="1800"/>
        </a:p>
      </dgm:t>
    </dgm:pt>
    <dgm:pt modelId="{BDD83C51-0471-4D38-8E11-0FB77630735B}">
      <dgm:prSet phldrT="[Texto]" custT="1"/>
      <dgm:spPr/>
      <dgm:t>
        <a:bodyPr/>
        <a:lstStyle/>
        <a:p>
          <a:r>
            <a:rPr lang="es-ES" sz="900" dirty="0" smtClean="0"/>
            <a:t>OFDIV NOFICA CADETE</a:t>
          </a:r>
          <a:endParaRPr lang="es-ES" sz="900" dirty="0"/>
        </a:p>
      </dgm:t>
    </dgm:pt>
    <dgm:pt modelId="{99438F4C-02EA-4236-B7C4-4715ADE088DB}" type="parTrans" cxnId="{30070FEE-9E1E-4B70-8929-CC4F07F40DC2}">
      <dgm:prSet/>
      <dgm:spPr/>
      <dgm:t>
        <a:bodyPr/>
        <a:lstStyle/>
        <a:p>
          <a:endParaRPr lang="es-ES" sz="1800"/>
        </a:p>
      </dgm:t>
    </dgm:pt>
    <dgm:pt modelId="{30318E86-FDAA-489E-8A3E-402EEED23B25}" type="sibTrans" cxnId="{30070FEE-9E1E-4B70-8929-CC4F07F40DC2}">
      <dgm:prSet/>
      <dgm:spPr/>
      <dgm:t>
        <a:bodyPr/>
        <a:lstStyle/>
        <a:p>
          <a:endParaRPr lang="es-ES" sz="1800"/>
        </a:p>
      </dgm:t>
    </dgm:pt>
    <dgm:pt modelId="{3C7FDA73-2E2C-4D22-9BE2-F952406ACF2C}">
      <dgm:prSet phldrT="[Texto]" custT="1"/>
      <dgm:spPr/>
      <dgm:t>
        <a:bodyPr/>
        <a:lstStyle/>
        <a:p>
          <a:r>
            <a:rPr lang="es-ES" sz="1200" dirty="0" smtClean="0"/>
            <a:t>RECOGIDA CADETE A ESNAVAL</a:t>
          </a:r>
          <a:endParaRPr lang="es-ES" sz="1200" dirty="0"/>
        </a:p>
      </dgm:t>
    </dgm:pt>
    <dgm:pt modelId="{CA7534A1-D3EB-467B-B58C-464D21DC3ECE}" type="parTrans" cxnId="{10A91CC1-0385-43C2-AA25-3AD64998B12B}">
      <dgm:prSet/>
      <dgm:spPr/>
      <dgm:t>
        <a:bodyPr/>
        <a:lstStyle/>
        <a:p>
          <a:endParaRPr lang="es-ES" sz="1800"/>
        </a:p>
      </dgm:t>
    </dgm:pt>
    <dgm:pt modelId="{C60607C3-06FC-4FFC-A5B8-B6B162D65C3A}" type="sibTrans" cxnId="{10A91CC1-0385-43C2-AA25-3AD64998B12B}">
      <dgm:prSet/>
      <dgm:spPr/>
      <dgm:t>
        <a:bodyPr/>
        <a:lstStyle/>
        <a:p>
          <a:endParaRPr lang="es-ES" sz="1800"/>
        </a:p>
      </dgm:t>
    </dgm:pt>
    <dgm:pt modelId="{6050FBE9-5741-4F41-8AA6-66D1FFA22F24}">
      <dgm:prSet phldrT="[Texto]" custT="1"/>
      <dgm:spPr/>
      <dgm:t>
        <a:bodyPr/>
        <a:lstStyle/>
        <a:p>
          <a:r>
            <a:rPr lang="es-ES" sz="1200" dirty="0" smtClean="0"/>
            <a:t>NO CUMPLE PLAN DE PAGO</a:t>
          </a:r>
          <a:endParaRPr lang="es-ES" sz="1200" dirty="0"/>
        </a:p>
      </dgm:t>
    </dgm:pt>
    <dgm:pt modelId="{5FD9F36E-C2DE-46FC-9535-92432D998A05}" type="parTrans" cxnId="{3EE7F29F-D042-41A9-9BD4-AECB1901F804}">
      <dgm:prSet/>
      <dgm:spPr/>
      <dgm:t>
        <a:bodyPr/>
        <a:lstStyle/>
        <a:p>
          <a:endParaRPr lang="es-ES" sz="1800"/>
        </a:p>
      </dgm:t>
    </dgm:pt>
    <dgm:pt modelId="{C3ED6A51-5120-4C52-9D68-2F24F15A6FD4}" type="sibTrans" cxnId="{3EE7F29F-D042-41A9-9BD4-AECB1901F804}">
      <dgm:prSet custT="1"/>
      <dgm:spPr/>
      <dgm:t>
        <a:bodyPr/>
        <a:lstStyle/>
        <a:p>
          <a:endParaRPr lang="es-ES" sz="500"/>
        </a:p>
      </dgm:t>
    </dgm:pt>
    <dgm:pt modelId="{7136A9DA-ADA7-4C28-B7B6-45B611D20041}">
      <dgm:prSet phldrT="[Texto]" custT="1"/>
      <dgm:spPr/>
      <dgm:t>
        <a:bodyPr/>
        <a:lstStyle/>
        <a:p>
          <a:r>
            <a:rPr lang="es-ES" sz="900" dirty="0" smtClean="0"/>
            <a:t>AB PROCEDE A WARNING 2.</a:t>
          </a:r>
          <a:endParaRPr lang="es-ES" sz="900" dirty="0"/>
        </a:p>
      </dgm:t>
    </dgm:pt>
    <dgm:pt modelId="{2F25B6CB-439E-4CF0-94A2-3ED2EFB0B8A7}" type="parTrans" cxnId="{DD874EF9-552A-48E1-B80D-5D0B01A088B8}">
      <dgm:prSet/>
      <dgm:spPr/>
      <dgm:t>
        <a:bodyPr/>
        <a:lstStyle/>
        <a:p>
          <a:endParaRPr lang="es-ES" sz="1800"/>
        </a:p>
      </dgm:t>
    </dgm:pt>
    <dgm:pt modelId="{CDF704EF-E06A-420F-93B7-8DA1AE6E5A84}" type="sibTrans" cxnId="{DD874EF9-552A-48E1-B80D-5D0B01A088B8}">
      <dgm:prSet/>
      <dgm:spPr/>
      <dgm:t>
        <a:bodyPr/>
        <a:lstStyle/>
        <a:p>
          <a:endParaRPr lang="es-ES" sz="1800"/>
        </a:p>
      </dgm:t>
    </dgm:pt>
    <dgm:pt modelId="{F0DA722F-F835-44C9-BE8E-BD3310263761}">
      <dgm:prSet phldrT="[Texto]" custT="1"/>
      <dgm:spPr/>
      <dgm:t>
        <a:bodyPr/>
        <a:lstStyle/>
        <a:p>
          <a:r>
            <a:rPr lang="es-ES" sz="1200" dirty="0" smtClean="0"/>
            <a:t>WARNING 2</a:t>
          </a:r>
          <a:endParaRPr lang="es-ES" sz="1200" dirty="0"/>
        </a:p>
      </dgm:t>
    </dgm:pt>
    <dgm:pt modelId="{82BB9E7B-0066-4255-A2C2-B607238A5FD1}" type="parTrans" cxnId="{29240341-A0E7-4459-920D-B06B47851D7F}">
      <dgm:prSet/>
      <dgm:spPr/>
      <dgm:t>
        <a:bodyPr/>
        <a:lstStyle/>
        <a:p>
          <a:endParaRPr lang="es-ES" sz="1800"/>
        </a:p>
      </dgm:t>
    </dgm:pt>
    <dgm:pt modelId="{32F15376-1A48-4071-AA65-67825E2BFB63}" type="sibTrans" cxnId="{29240341-A0E7-4459-920D-B06B47851D7F}">
      <dgm:prSet custT="1"/>
      <dgm:spPr/>
      <dgm:t>
        <a:bodyPr/>
        <a:lstStyle/>
        <a:p>
          <a:endParaRPr lang="es-ES" sz="500"/>
        </a:p>
      </dgm:t>
    </dgm:pt>
    <dgm:pt modelId="{EBD75B1E-3A10-4AA8-BDB8-7379E75C4CDB}">
      <dgm:prSet phldrT="[Texto]" custT="1"/>
      <dgm:spPr/>
      <dgm:t>
        <a:bodyPr/>
        <a:lstStyle/>
        <a:p>
          <a:r>
            <a:rPr lang="es-ES" sz="900" dirty="0" smtClean="0"/>
            <a:t>PAGA TODO LO ADEUDADO O NO SE RECOGE.</a:t>
          </a:r>
          <a:endParaRPr lang="es-ES" sz="900" dirty="0"/>
        </a:p>
      </dgm:t>
    </dgm:pt>
    <dgm:pt modelId="{5B745759-D141-4455-8AF0-C511EA112ADB}" type="parTrans" cxnId="{5E781DD4-9FC3-41CC-8959-BB91E28BF676}">
      <dgm:prSet/>
      <dgm:spPr/>
      <dgm:t>
        <a:bodyPr/>
        <a:lstStyle/>
        <a:p>
          <a:endParaRPr lang="es-ES" sz="1800"/>
        </a:p>
      </dgm:t>
    </dgm:pt>
    <dgm:pt modelId="{5D6E8E5A-4E2E-4683-9020-46F7F55D1C26}" type="sibTrans" cxnId="{5E781DD4-9FC3-41CC-8959-BB91E28BF676}">
      <dgm:prSet/>
      <dgm:spPr/>
      <dgm:t>
        <a:bodyPr/>
        <a:lstStyle/>
        <a:p>
          <a:endParaRPr lang="es-ES" sz="1800"/>
        </a:p>
      </dgm:t>
    </dgm:pt>
    <dgm:pt modelId="{9837A342-B1CE-4167-A9A3-CBFAA21BD497}">
      <dgm:prSet phldrT="[Texto]" custT="1"/>
      <dgm:spPr/>
      <dgm:t>
        <a:bodyPr/>
        <a:lstStyle/>
        <a:p>
          <a:r>
            <a:rPr lang="es-ES" sz="900" dirty="0" smtClean="0"/>
            <a:t>DIRECTOR APRUEBA EN CUB CON PRESENCIA OFDIV Y JJDD EJECUTIVO.</a:t>
          </a:r>
          <a:endParaRPr lang="es-ES" sz="900" dirty="0"/>
        </a:p>
      </dgm:t>
    </dgm:pt>
    <dgm:pt modelId="{CE663975-F4A8-41F9-B2F1-C75B6B7F0267}" type="parTrans" cxnId="{B5726B97-E84D-4591-A248-2DE124463FCF}">
      <dgm:prSet/>
      <dgm:spPr/>
      <dgm:t>
        <a:bodyPr/>
        <a:lstStyle/>
        <a:p>
          <a:endParaRPr lang="es-ES" sz="1800"/>
        </a:p>
      </dgm:t>
    </dgm:pt>
    <dgm:pt modelId="{F40BF5A5-8F03-42A5-86AC-8EE00969FACB}" type="sibTrans" cxnId="{B5726B97-E84D-4591-A248-2DE124463FCF}">
      <dgm:prSet/>
      <dgm:spPr/>
      <dgm:t>
        <a:bodyPr/>
        <a:lstStyle/>
        <a:p>
          <a:endParaRPr lang="es-ES" sz="1800"/>
        </a:p>
      </dgm:t>
    </dgm:pt>
    <dgm:pt modelId="{5D0931B9-8531-4933-8F47-3165C1D14E7C}">
      <dgm:prSet phldrT="[Texto]" custT="1"/>
      <dgm:spPr/>
      <dgm:t>
        <a:bodyPr/>
        <a:lstStyle/>
        <a:p>
          <a:r>
            <a:rPr lang="es-ES" sz="900" dirty="0" smtClean="0"/>
            <a:t>AB REMITE CARTA CERTIFICADA FIRMADA POR DIRECTOR.</a:t>
          </a:r>
          <a:endParaRPr lang="es-ES" sz="900" dirty="0"/>
        </a:p>
      </dgm:t>
    </dgm:pt>
    <dgm:pt modelId="{A5799269-B0C6-4783-B116-C1F3949FC482}" type="parTrans" cxnId="{FF2CD02D-33C5-4A38-8929-E04625CA6183}">
      <dgm:prSet/>
      <dgm:spPr/>
      <dgm:t>
        <a:bodyPr/>
        <a:lstStyle/>
        <a:p>
          <a:endParaRPr lang="es-ES" sz="1800"/>
        </a:p>
      </dgm:t>
    </dgm:pt>
    <dgm:pt modelId="{A4737BBA-4FBC-4E00-A34C-9F52C22C584C}" type="sibTrans" cxnId="{FF2CD02D-33C5-4A38-8929-E04625CA6183}">
      <dgm:prSet/>
      <dgm:spPr/>
      <dgm:t>
        <a:bodyPr/>
        <a:lstStyle/>
        <a:p>
          <a:endParaRPr lang="es-ES" sz="1800"/>
        </a:p>
      </dgm:t>
    </dgm:pt>
    <dgm:pt modelId="{FBCD0CEA-463D-45C3-A8CB-A0E128CE4C82}">
      <dgm:prSet phldrT="[Texto]" custT="1"/>
      <dgm:spPr>
        <a:ln w="38100">
          <a:noFill/>
        </a:ln>
      </dgm:spPr>
      <dgm:t>
        <a:bodyPr/>
        <a:lstStyle/>
        <a:p>
          <a:r>
            <a:rPr lang="es-ES" sz="1200" dirty="0" smtClean="0"/>
            <a:t>WARNING 2</a:t>
          </a:r>
          <a:endParaRPr lang="es-ES" sz="1200" dirty="0"/>
        </a:p>
      </dgm:t>
    </dgm:pt>
    <dgm:pt modelId="{2E270997-94F2-4508-B12E-5B7DCD086A1D}" type="parTrans" cxnId="{3BC02FC7-D642-46FE-838A-0FE22EB2C76E}">
      <dgm:prSet/>
      <dgm:spPr/>
      <dgm:t>
        <a:bodyPr/>
        <a:lstStyle/>
        <a:p>
          <a:endParaRPr lang="es-ES" sz="1800"/>
        </a:p>
      </dgm:t>
    </dgm:pt>
    <dgm:pt modelId="{627C39D9-8ED5-44C9-AC81-4E166DAAEF02}" type="sibTrans" cxnId="{3BC02FC7-D642-46FE-838A-0FE22EB2C76E}">
      <dgm:prSet custT="1"/>
      <dgm:spPr/>
      <dgm:t>
        <a:bodyPr/>
        <a:lstStyle/>
        <a:p>
          <a:endParaRPr lang="es-ES" sz="500"/>
        </a:p>
      </dgm:t>
    </dgm:pt>
    <dgm:pt modelId="{D6930F0B-0FD5-44A7-BB42-02047312ED1A}">
      <dgm:prSet phldrT="[Texto]" custT="1"/>
      <dgm:spPr>
        <a:ln w="38100">
          <a:noFill/>
        </a:ln>
      </dgm:spPr>
      <dgm:t>
        <a:bodyPr/>
        <a:lstStyle/>
        <a:p>
          <a:r>
            <a:rPr lang="es-ES" sz="900" dirty="0" smtClean="0"/>
            <a:t>OFDIV NOTIFICA TELEFÓNICA A SOSTENEDOR QUE LE LLEGARÁ UNA CARTA DE PAGO Y QUE SI NO CUMPLE EL CADETE SERÁ SUSPENDIDO.</a:t>
          </a:r>
          <a:endParaRPr lang="es-ES" sz="900" dirty="0"/>
        </a:p>
      </dgm:t>
    </dgm:pt>
    <dgm:pt modelId="{06B7B465-502F-42C8-BA2D-BD61379A38EB}" type="parTrans" cxnId="{ABB0E488-B888-457C-9E40-6F4AC7B53D35}">
      <dgm:prSet/>
      <dgm:spPr/>
      <dgm:t>
        <a:bodyPr/>
        <a:lstStyle/>
        <a:p>
          <a:endParaRPr lang="es-ES" sz="1800"/>
        </a:p>
      </dgm:t>
    </dgm:pt>
    <dgm:pt modelId="{65E99FA9-E4C6-4843-9EB2-94E0CE0A8B3B}" type="sibTrans" cxnId="{ABB0E488-B888-457C-9E40-6F4AC7B53D35}">
      <dgm:prSet/>
      <dgm:spPr/>
      <dgm:t>
        <a:bodyPr/>
        <a:lstStyle/>
        <a:p>
          <a:endParaRPr lang="es-ES" sz="1800"/>
        </a:p>
      </dgm:t>
    </dgm:pt>
    <dgm:pt modelId="{FE4B3470-D3AF-4A27-9910-D530772F3B8A}">
      <dgm:prSet phldrT="[Texto]" custT="1"/>
      <dgm:spPr/>
      <dgm:t>
        <a:bodyPr/>
        <a:lstStyle/>
        <a:p>
          <a:r>
            <a:rPr lang="es-ES" sz="1200" dirty="0" smtClean="0"/>
            <a:t>WARNING 2</a:t>
          </a:r>
          <a:endParaRPr lang="es-ES" sz="1200" dirty="0"/>
        </a:p>
      </dgm:t>
    </dgm:pt>
    <dgm:pt modelId="{432EB990-BFEE-4CAC-847C-6237265B3E23}" type="parTrans" cxnId="{C945B241-A856-449A-8B97-A7C78DBB73E6}">
      <dgm:prSet/>
      <dgm:spPr/>
      <dgm:t>
        <a:bodyPr/>
        <a:lstStyle/>
        <a:p>
          <a:endParaRPr lang="es-ES" sz="1800"/>
        </a:p>
      </dgm:t>
    </dgm:pt>
    <dgm:pt modelId="{E39CF87E-00D1-4F14-8C26-599E50542B09}" type="sibTrans" cxnId="{C945B241-A856-449A-8B97-A7C78DBB73E6}">
      <dgm:prSet custT="1"/>
      <dgm:spPr/>
      <dgm:t>
        <a:bodyPr/>
        <a:lstStyle/>
        <a:p>
          <a:endParaRPr lang="es-ES" sz="500"/>
        </a:p>
      </dgm:t>
    </dgm:pt>
    <dgm:pt modelId="{9BCE4E23-DCFD-41A7-8D65-8E55E23ED58E}">
      <dgm:prSet phldrT="[Texto]" custT="1"/>
      <dgm:spPr/>
      <dgm:t>
        <a:bodyPr/>
        <a:lstStyle/>
        <a:p>
          <a:r>
            <a:rPr lang="es-ES" sz="900" dirty="0" smtClean="0"/>
            <a:t>SOSTENEDOR NO CUMPLE.</a:t>
          </a:r>
          <a:endParaRPr lang="es-ES" sz="900" dirty="0"/>
        </a:p>
      </dgm:t>
    </dgm:pt>
    <dgm:pt modelId="{60D1107B-7C2A-4E2C-A571-45E95202A5F1}" type="parTrans" cxnId="{FACB5AE4-67ED-43F0-8105-15EAC3D848AD}">
      <dgm:prSet/>
      <dgm:spPr/>
      <dgm:t>
        <a:bodyPr/>
        <a:lstStyle/>
        <a:p>
          <a:endParaRPr lang="es-ES" sz="1800"/>
        </a:p>
      </dgm:t>
    </dgm:pt>
    <dgm:pt modelId="{FF987251-EC42-47EB-8C88-1D1041765E16}" type="sibTrans" cxnId="{FACB5AE4-67ED-43F0-8105-15EAC3D848AD}">
      <dgm:prSet/>
      <dgm:spPr/>
      <dgm:t>
        <a:bodyPr/>
        <a:lstStyle/>
        <a:p>
          <a:endParaRPr lang="es-ES" sz="1800"/>
        </a:p>
      </dgm:t>
    </dgm:pt>
    <dgm:pt modelId="{4A944C8B-4548-4FB1-A9AF-086452E048CA}">
      <dgm:prSet phldrT="[Texto]" custT="1"/>
      <dgm:spPr/>
      <dgm:t>
        <a:bodyPr/>
        <a:lstStyle/>
        <a:p>
          <a:r>
            <a:rPr lang="es-ES" sz="900" dirty="0" smtClean="0"/>
            <a:t>AB EMITE CARTA DE SUSPENSIÓN.</a:t>
          </a:r>
          <a:endParaRPr lang="es-ES" sz="900" dirty="0"/>
        </a:p>
      </dgm:t>
    </dgm:pt>
    <dgm:pt modelId="{470C53DE-8D6B-4606-9A72-1E631DF6B356}" type="parTrans" cxnId="{0F268FE2-59A4-4F19-848A-D13FBE3480C0}">
      <dgm:prSet/>
      <dgm:spPr/>
      <dgm:t>
        <a:bodyPr/>
        <a:lstStyle/>
        <a:p>
          <a:endParaRPr lang="es-ES" sz="1800"/>
        </a:p>
      </dgm:t>
    </dgm:pt>
    <dgm:pt modelId="{1DF1A0EE-AC64-4674-B32A-34DF7792495B}" type="sibTrans" cxnId="{0F268FE2-59A4-4F19-848A-D13FBE3480C0}">
      <dgm:prSet/>
      <dgm:spPr/>
      <dgm:t>
        <a:bodyPr/>
        <a:lstStyle/>
        <a:p>
          <a:endParaRPr lang="es-ES" sz="1800"/>
        </a:p>
      </dgm:t>
    </dgm:pt>
    <dgm:pt modelId="{4995A349-2C3D-4C91-931A-FCD5E6924863}" type="pres">
      <dgm:prSet presAssocID="{2BEA107C-6A55-4FF1-AAB0-81E312A58A1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42FA5A57-F297-49C6-88B1-E83EFA83E192}" type="pres">
      <dgm:prSet presAssocID="{18B6ADBC-D274-412B-AF23-C5E2703C49FC}" presName="node" presStyleLbl="node1" presStyleIdx="0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B31A4EC-C592-4044-9B64-B9957F3E2859}" type="pres">
      <dgm:prSet presAssocID="{24C270F7-FB5E-47B3-8620-C1C7C506EAC1}" presName="sibTrans" presStyleLbl="sibTrans1D1" presStyleIdx="0" presStyleCnt="11"/>
      <dgm:spPr/>
      <dgm:t>
        <a:bodyPr/>
        <a:lstStyle/>
        <a:p>
          <a:endParaRPr lang="es-ES"/>
        </a:p>
      </dgm:t>
    </dgm:pt>
    <dgm:pt modelId="{C88AF32E-0E44-4EB8-97C7-5AD5C0DCAB30}" type="pres">
      <dgm:prSet presAssocID="{24C270F7-FB5E-47B3-8620-C1C7C506EAC1}" presName="connectorText" presStyleLbl="sibTrans1D1" presStyleIdx="0" presStyleCnt="11"/>
      <dgm:spPr/>
      <dgm:t>
        <a:bodyPr/>
        <a:lstStyle/>
        <a:p>
          <a:endParaRPr lang="es-ES"/>
        </a:p>
      </dgm:t>
    </dgm:pt>
    <dgm:pt modelId="{A3FC09AA-5FA9-4E25-8877-F1250A575591}" type="pres">
      <dgm:prSet presAssocID="{C5ABBBAE-C7E9-4665-B1F4-4094D505FCF0}" presName="node" presStyleLbl="node1" presStyleIdx="1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D5C019D-4D4A-409D-A50F-1860D14E9312}" type="pres">
      <dgm:prSet presAssocID="{A37B08D7-77C4-4501-9146-C5F997F0E251}" presName="sibTrans" presStyleLbl="sibTrans1D1" presStyleIdx="1" presStyleCnt="11"/>
      <dgm:spPr/>
      <dgm:t>
        <a:bodyPr/>
        <a:lstStyle/>
        <a:p>
          <a:endParaRPr lang="es-ES"/>
        </a:p>
      </dgm:t>
    </dgm:pt>
    <dgm:pt modelId="{6658FD38-046C-4F8F-A96E-8EB9C606C4ED}" type="pres">
      <dgm:prSet presAssocID="{A37B08D7-77C4-4501-9146-C5F997F0E251}" presName="connectorText" presStyleLbl="sibTrans1D1" presStyleIdx="1" presStyleCnt="11"/>
      <dgm:spPr/>
      <dgm:t>
        <a:bodyPr/>
        <a:lstStyle/>
        <a:p>
          <a:endParaRPr lang="es-ES"/>
        </a:p>
      </dgm:t>
    </dgm:pt>
    <dgm:pt modelId="{8CCE8011-FA29-4CD0-9301-AC85548C2AA9}" type="pres">
      <dgm:prSet presAssocID="{6050FBE9-5741-4F41-8AA6-66D1FFA22F24}" presName="node" presStyleLbl="node1" presStyleIdx="2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25F3652-0A38-4ACB-86F0-4095E36E2C77}" type="pres">
      <dgm:prSet presAssocID="{C3ED6A51-5120-4C52-9D68-2F24F15A6FD4}" presName="sibTrans" presStyleLbl="sibTrans1D1" presStyleIdx="2" presStyleCnt="11"/>
      <dgm:spPr/>
      <dgm:t>
        <a:bodyPr/>
        <a:lstStyle/>
        <a:p>
          <a:endParaRPr lang="es-ES"/>
        </a:p>
      </dgm:t>
    </dgm:pt>
    <dgm:pt modelId="{1F08B97D-22AC-45E8-9823-CDFB2C654827}" type="pres">
      <dgm:prSet presAssocID="{C3ED6A51-5120-4C52-9D68-2F24F15A6FD4}" presName="connectorText" presStyleLbl="sibTrans1D1" presStyleIdx="2" presStyleCnt="11"/>
      <dgm:spPr/>
      <dgm:t>
        <a:bodyPr/>
        <a:lstStyle/>
        <a:p>
          <a:endParaRPr lang="es-ES"/>
        </a:p>
      </dgm:t>
    </dgm:pt>
    <dgm:pt modelId="{AD8DB277-6A74-4A91-B820-5D01E546CB0F}" type="pres">
      <dgm:prSet presAssocID="{F0DA722F-F835-44C9-BE8E-BD3310263761}" presName="node" presStyleLbl="node1" presStyleIdx="3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0752ED9-D4F2-458E-BAC4-98D6B976C8F8}" type="pres">
      <dgm:prSet presAssocID="{32F15376-1A48-4071-AA65-67825E2BFB63}" presName="sibTrans" presStyleLbl="sibTrans1D1" presStyleIdx="3" presStyleCnt="11"/>
      <dgm:spPr/>
      <dgm:t>
        <a:bodyPr/>
        <a:lstStyle/>
        <a:p>
          <a:endParaRPr lang="es-ES"/>
        </a:p>
      </dgm:t>
    </dgm:pt>
    <dgm:pt modelId="{0CD79FFE-9C85-4A07-8761-C71EACA66CBC}" type="pres">
      <dgm:prSet presAssocID="{32F15376-1A48-4071-AA65-67825E2BFB63}" presName="connectorText" presStyleLbl="sibTrans1D1" presStyleIdx="3" presStyleCnt="11"/>
      <dgm:spPr/>
      <dgm:t>
        <a:bodyPr/>
        <a:lstStyle/>
        <a:p>
          <a:endParaRPr lang="es-ES"/>
        </a:p>
      </dgm:t>
    </dgm:pt>
    <dgm:pt modelId="{9CF670F6-A213-4CB4-8710-F9E8A712AE12}" type="pres">
      <dgm:prSet presAssocID="{FBCD0CEA-463D-45C3-A8CB-A0E128CE4C82}" presName="node" presStyleLbl="node1" presStyleIdx="4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72B486A-185F-4419-BC12-C379CB42FAFA}" type="pres">
      <dgm:prSet presAssocID="{627C39D9-8ED5-44C9-AC81-4E166DAAEF02}" presName="sibTrans" presStyleLbl="sibTrans1D1" presStyleIdx="4" presStyleCnt="11"/>
      <dgm:spPr/>
      <dgm:t>
        <a:bodyPr/>
        <a:lstStyle/>
        <a:p>
          <a:endParaRPr lang="es-ES"/>
        </a:p>
      </dgm:t>
    </dgm:pt>
    <dgm:pt modelId="{A2367DE3-9C02-474A-A653-AEFA1CA25828}" type="pres">
      <dgm:prSet presAssocID="{627C39D9-8ED5-44C9-AC81-4E166DAAEF02}" presName="connectorText" presStyleLbl="sibTrans1D1" presStyleIdx="4" presStyleCnt="11"/>
      <dgm:spPr/>
      <dgm:t>
        <a:bodyPr/>
        <a:lstStyle/>
        <a:p>
          <a:endParaRPr lang="es-ES"/>
        </a:p>
      </dgm:t>
    </dgm:pt>
    <dgm:pt modelId="{5D250F29-F201-4CF7-A864-8294B980B7AC}" type="pres">
      <dgm:prSet presAssocID="{FE4B3470-D3AF-4A27-9910-D530772F3B8A}" presName="node" presStyleLbl="node1" presStyleIdx="5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460A4B5-2047-40E3-8BD5-B0C4FC064B00}" type="pres">
      <dgm:prSet presAssocID="{E39CF87E-00D1-4F14-8C26-599E50542B09}" presName="sibTrans" presStyleLbl="sibTrans1D1" presStyleIdx="5" presStyleCnt="11"/>
      <dgm:spPr/>
      <dgm:t>
        <a:bodyPr/>
        <a:lstStyle/>
        <a:p>
          <a:endParaRPr lang="es-ES"/>
        </a:p>
      </dgm:t>
    </dgm:pt>
    <dgm:pt modelId="{5C97CF1D-E528-4891-BC61-47EBA1F3E65E}" type="pres">
      <dgm:prSet presAssocID="{E39CF87E-00D1-4F14-8C26-599E50542B09}" presName="connectorText" presStyleLbl="sibTrans1D1" presStyleIdx="5" presStyleCnt="11"/>
      <dgm:spPr/>
      <dgm:t>
        <a:bodyPr/>
        <a:lstStyle/>
        <a:p>
          <a:endParaRPr lang="es-ES"/>
        </a:p>
      </dgm:t>
    </dgm:pt>
    <dgm:pt modelId="{9AAAC24D-9789-446E-8BDD-ABEE3729B3C6}" type="pres">
      <dgm:prSet presAssocID="{F5BE5837-0F05-422F-BA4A-15A391D439C5}" presName="node" presStyleLbl="node1" presStyleIdx="6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88FAB52-2C0B-40CB-9712-3C2EF4930116}" type="pres">
      <dgm:prSet presAssocID="{FB5788ED-08B0-4946-AD48-93AC2AFAFE87}" presName="sibTrans" presStyleLbl="sibTrans1D1" presStyleIdx="6" presStyleCnt="11"/>
      <dgm:spPr/>
      <dgm:t>
        <a:bodyPr/>
        <a:lstStyle/>
        <a:p>
          <a:endParaRPr lang="es-ES"/>
        </a:p>
      </dgm:t>
    </dgm:pt>
    <dgm:pt modelId="{1B9DD182-8B93-4266-A398-99914C0304A2}" type="pres">
      <dgm:prSet presAssocID="{FB5788ED-08B0-4946-AD48-93AC2AFAFE87}" presName="connectorText" presStyleLbl="sibTrans1D1" presStyleIdx="6" presStyleCnt="11"/>
      <dgm:spPr/>
      <dgm:t>
        <a:bodyPr/>
        <a:lstStyle/>
        <a:p>
          <a:endParaRPr lang="es-ES"/>
        </a:p>
      </dgm:t>
    </dgm:pt>
    <dgm:pt modelId="{80CF7E59-3851-49ED-8735-0D30DF4B3982}" type="pres">
      <dgm:prSet presAssocID="{AD2A86AD-0C56-4903-A06A-0C570F69D073}" presName="node" presStyleLbl="node1" presStyleIdx="7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CF2BB9F-61DE-4489-B53E-55F7F1D13CCC}" type="pres">
      <dgm:prSet presAssocID="{E10E818E-6ED9-44E8-93D5-3D325FE56422}" presName="sibTrans" presStyleLbl="sibTrans1D1" presStyleIdx="7" presStyleCnt="11"/>
      <dgm:spPr/>
      <dgm:t>
        <a:bodyPr/>
        <a:lstStyle/>
        <a:p>
          <a:endParaRPr lang="es-ES"/>
        </a:p>
      </dgm:t>
    </dgm:pt>
    <dgm:pt modelId="{1C74304A-AAF4-4ABE-AACC-6E71630FC6B3}" type="pres">
      <dgm:prSet presAssocID="{E10E818E-6ED9-44E8-93D5-3D325FE56422}" presName="connectorText" presStyleLbl="sibTrans1D1" presStyleIdx="7" presStyleCnt="11"/>
      <dgm:spPr/>
      <dgm:t>
        <a:bodyPr/>
        <a:lstStyle/>
        <a:p>
          <a:endParaRPr lang="es-ES"/>
        </a:p>
      </dgm:t>
    </dgm:pt>
    <dgm:pt modelId="{696E4D78-17DF-4B82-8618-82CAB12106D4}" type="pres">
      <dgm:prSet presAssocID="{D3DC4BF9-F7A0-4331-B0F8-BC136E824136}" presName="node" presStyleLbl="node1" presStyleIdx="8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311B563-593D-4026-85EA-CAEC527417C5}" type="pres">
      <dgm:prSet presAssocID="{C770668A-0296-4231-A9EE-7CC16CA5D4CF}" presName="sibTrans" presStyleLbl="sibTrans1D1" presStyleIdx="8" presStyleCnt="11"/>
      <dgm:spPr/>
      <dgm:t>
        <a:bodyPr/>
        <a:lstStyle/>
        <a:p>
          <a:endParaRPr lang="es-ES"/>
        </a:p>
      </dgm:t>
    </dgm:pt>
    <dgm:pt modelId="{DAD8954E-63F1-4A2D-8485-A8C89DE0CFA3}" type="pres">
      <dgm:prSet presAssocID="{C770668A-0296-4231-A9EE-7CC16CA5D4CF}" presName="connectorText" presStyleLbl="sibTrans1D1" presStyleIdx="8" presStyleCnt="11"/>
      <dgm:spPr/>
      <dgm:t>
        <a:bodyPr/>
        <a:lstStyle/>
        <a:p>
          <a:endParaRPr lang="es-ES"/>
        </a:p>
      </dgm:t>
    </dgm:pt>
    <dgm:pt modelId="{CF578D2D-4BCD-4361-94FB-7B75E2486C12}" type="pres">
      <dgm:prSet presAssocID="{1E0FD616-3558-4F90-A228-A58482A9FB48}" presName="node" presStyleLbl="node1" presStyleIdx="9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3649B8F-3468-411B-85C3-3327093D5585}" type="pres">
      <dgm:prSet presAssocID="{07068F18-7D6D-4419-B109-1BE9E55DA83A}" presName="sibTrans" presStyleLbl="sibTrans1D1" presStyleIdx="9" presStyleCnt="11"/>
      <dgm:spPr/>
      <dgm:t>
        <a:bodyPr/>
        <a:lstStyle/>
        <a:p>
          <a:endParaRPr lang="es-ES"/>
        </a:p>
      </dgm:t>
    </dgm:pt>
    <dgm:pt modelId="{94A4988E-AB12-4BC3-B753-4A102597B439}" type="pres">
      <dgm:prSet presAssocID="{07068F18-7D6D-4419-B109-1BE9E55DA83A}" presName="connectorText" presStyleLbl="sibTrans1D1" presStyleIdx="9" presStyleCnt="11"/>
      <dgm:spPr/>
      <dgm:t>
        <a:bodyPr/>
        <a:lstStyle/>
        <a:p>
          <a:endParaRPr lang="es-ES"/>
        </a:p>
      </dgm:t>
    </dgm:pt>
    <dgm:pt modelId="{C2F147D3-69C8-445F-8EDF-41F2699F9500}" type="pres">
      <dgm:prSet presAssocID="{F64EA846-D04D-478D-AD92-D98567E7483B}" presName="node" presStyleLbl="node1" presStyleIdx="10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F3D4613-FF5F-47C6-971C-1FE2FB608206}" type="pres">
      <dgm:prSet presAssocID="{FC97A9CD-AC0D-48B4-B878-1EFACA5A9524}" presName="sibTrans" presStyleLbl="sibTrans1D1" presStyleIdx="10" presStyleCnt="11"/>
      <dgm:spPr/>
      <dgm:t>
        <a:bodyPr/>
        <a:lstStyle/>
        <a:p>
          <a:endParaRPr lang="es-ES"/>
        </a:p>
      </dgm:t>
    </dgm:pt>
    <dgm:pt modelId="{16BB26E5-12C5-4BDD-A1B9-C205ACF17A52}" type="pres">
      <dgm:prSet presAssocID="{FC97A9CD-AC0D-48B4-B878-1EFACA5A9524}" presName="connectorText" presStyleLbl="sibTrans1D1" presStyleIdx="10" presStyleCnt="11"/>
      <dgm:spPr/>
      <dgm:t>
        <a:bodyPr/>
        <a:lstStyle/>
        <a:p>
          <a:endParaRPr lang="es-ES"/>
        </a:p>
      </dgm:t>
    </dgm:pt>
    <dgm:pt modelId="{7DB43E21-9B3B-47B6-8AF5-5830ACCEBFE7}" type="pres">
      <dgm:prSet presAssocID="{3C7FDA73-2E2C-4D22-9BE2-F952406ACF2C}" presName="node" presStyleLbl="node1" presStyleIdx="11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E10BEC7E-A691-47E0-B541-FADADA5026B7}" type="presOf" srcId="{4109164A-77E8-4285-8ECD-2B364C81D525}" destId="{CF578D2D-4BCD-4361-94FB-7B75E2486C12}" srcOrd="0" destOrd="1" presId="urn:microsoft.com/office/officeart/2005/8/layout/bProcess3"/>
    <dgm:cxn modelId="{58A59321-ABDA-4E58-B33C-066E1446CD0B}" type="presOf" srcId="{24C270F7-FB5E-47B3-8620-C1C7C506EAC1}" destId="{C88AF32E-0E44-4EB8-97C7-5AD5C0DCAB30}" srcOrd="1" destOrd="0" presId="urn:microsoft.com/office/officeart/2005/8/layout/bProcess3"/>
    <dgm:cxn modelId="{C2507998-CE30-47C4-A70F-7EC54783715B}" type="presOf" srcId="{E39CF87E-00D1-4F14-8C26-599E50542B09}" destId="{0460A4B5-2047-40E3-8BD5-B0C4FC064B00}" srcOrd="0" destOrd="0" presId="urn:microsoft.com/office/officeart/2005/8/layout/bProcess3"/>
    <dgm:cxn modelId="{29240341-A0E7-4459-920D-B06B47851D7F}" srcId="{2BEA107C-6A55-4FF1-AAB0-81E312A58A1E}" destId="{F0DA722F-F835-44C9-BE8E-BD3310263761}" srcOrd="3" destOrd="0" parTransId="{82BB9E7B-0066-4255-A2C2-B607238A5FD1}" sibTransId="{32F15376-1A48-4071-AA65-67825E2BFB63}"/>
    <dgm:cxn modelId="{DD874EF9-552A-48E1-B80D-5D0B01A088B8}" srcId="{6050FBE9-5741-4F41-8AA6-66D1FFA22F24}" destId="{7136A9DA-ADA7-4C28-B7B6-45B611D20041}" srcOrd="0" destOrd="0" parTransId="{2F25B6CB-439E-4CF0-94A2-3ED2EFB0B8A7}" sibTransId="{CDF704EF-E06A-420F-93B7-8DA1AE6E5A84}"/>
    <dgm:cxn modelId="{BA466FBF-A501-4681-87F0-7621621D5552}" srcId="{F5BE5837-0F05-422F-BA4A-15A391D439C5}" destId="{8FAE61D0-E8E1-4E58-8E0A-EEFCC00ECF87}" srcOrd="0" destOrd="0" parTransId="{34518F62-79E9-41B0-848E-932E397D7534}" sibTransId="{208860C9-BEA1-4787-956E-FD7074122A92}"/>
    <dgm:cxn modelId="{DEF1A95D-D371-49F6-9E85-6DDE9E60BDDE}" type="presOf" srcId="{E6D6FEEE-9474-400F-B6EC-DBD776D39EE7}" destId="{CF578D2D-4BCD-4361-94FB-7B75E2486C12}" srcOrd="0" destOrd="2" presId="urn:microsoft.com/office/officeart/2005/8/layout/bProcess3"/>
    <dgm:cxn modelId="{13370122-DB5C-42A3-8F27-B6195ECC3F1A}" srcId="{F5BE5837-0F05-422F-BA4A-15A391D439C5}" destId="{2338F930-A225-4982-9029-A6033A5AEF71}" srcOrd="1" destOrd="0" parTransId="{AA5C99E7-1EFF-435F-B241-1B949BC220BD}" sibTransId="{B16266AA-E908-4A3C-92B6-52E0A21D02F1}"/>
    <dgm:cxn modelId="{122BB5F3-35EE-4D5B-8A6A-98FCB1D0F1C1}" type="presOf" srcId="{FC97A9CD-AC0D-48B4-B878-1EFACA5A9524}" destId="{16BB26E5-12C5-4BDD-A1B9-C205ACF17A52}" srcOrd="1" destOrd="0" presId="urn:microsoft.com/office/officeart/2005/8/layout/bProcess3"/>
    <dgm:cxn modelId="{5407D5A2-2D6D-4A6D-A967-DC0740EE1A5C}" type="presOf" srcId="{6050FBE9-5741-4F41-8AA6-66D1FFA22F24}" destId="{8CCE8011-FA29-4CD0-9301-AC85548C2AA9}" srcOrd="0" destOrd="0" presId="urn:microsoft.com/office/officeart/2005/8/layout/bProcess3"/>
    <dgm:cxn modelId="{5D835DCD-F446-40A6-86BA-1D2E2095B7BD}" srcId="{C5ABBBAE-C7E9-4665-B1F4-4094D505FCF0}" destId="{DD94DF0E-ECF0-47ED-8720-D02059ED79D8}" srcOrd="1" destOrd="0" parTransId="{FBA1BAF6-5F24-4C8F-B87B-F950E2F01804}" sibTransId="{5C037787-9258-47C7-9C3A-7E6CD30DB4D8}"/>
    <dgm:cxn modelId="{114DFB89-ED69-4F56-A48C-220A7AC22F37}" type="presOf" srcId="{E39CF87E-00D1-4F14-8C26-599E50542B09}" destId="{5C97CF1D-E528-4891-BC61-47EBA1F3E65E}" srcOrd="1" destOrd="0" presId="urn:microsoft.com/office/officeart/2005/8/layout/bProcess3"/>
    <dgm:cxn modelId="{115E139E-1E61-40F9-A083-F4B9B3F46400}" type="presOf" srcId="{2BEA107C-6A55-4FF1-AAB0-81E312A58A1E}" destId="{4995A349-2C3D-4C91-931A-FCD5E6924863}" srcOrd="0" destOrd="0" presId="urn:microsoft.com/office/officeart/2005/8/layout/bProcess3"/>
    <dgm:cxn modelId="{FF2CD02D-33C5-4A38-8929-E04625CA6183}" srcId="{F0DA722F-F835-44C9-BE8E-BD3310263761}" destId="{5D0931B9-8531-4933-8F47-3165C1D14E7C}" srcOrd="1" destOrd="0" parTransId="{A5799269-B0C6-4783-B116-C1F3949FC482}" sibTransId="{A4737BBA-4FBC-4E00-A34C-9F52C22C584C}"/>
    <dgm:cxn modelId="{348E08D2-DB2E-4A5D-A2F8-6AFA8038687B}" type="presOf" srcId="{18B6ADBC-D274-412B-AF23-C5E2703C49FC}" destId="{42FA5A57-F297-49C6-88B1-E83EFA83E192}" srcOrd="0" destOrd="0" presId="urn:microsoft.com/office/officeart/2005/8/layout/bProcess3"/>
    <dgm:cxn modelId="{A4BAAC9F-62E2-42C0-A4A8-8F54D9B60EAA}" type="presOf" srcId="{2A796C57-C3D9-4995-A276-8D32FC05E42F}" destId="{C2F147D3-69C8-445F-8EDF-41F2699F9500}" srcOrd="0" destOrd="1" presId="urn:microsoft.com/office/officeart/2005/8/layout/bProcess3"/>
    <dgm:cxn modelId="{5B1291F0-3A9C-4718-AEAC-948E0B2F2DB0}" type="presOf" srcId="{32F15376-1A48-4071-AA65-67825E2BFB63}" destId="{0CD79FFE-9C85-4A07-8761-C71EACA66CBC}" srcOrd="1" destOrd="0" presId="urn:microsoft.com/office/officeart/2005/8/layout/bProcess3"/>
    <dgm:cxn modelId="{C7578871-625E-4D3A-A196-A3A0012C42DB}" type="presOf" srcId="{FB5788ED-08B0-4946-AD48-93AC2AFAFE87}" destId="{188FAB52-2C0B-40CB-9712-3C2EF4930116}" srcOrd="0" destOrd="0" presId="urn:microsoft.com/office/officeart/2005/8/layout/bProcess3"/>
    <dgm:cxn modelId="{7DD40C24-459F-4056-93E0-F15064545BDE}" type="presOf" srcId="{627C39D9-8ED5-44C9-AC81-4E166DAAEF02}" destId="{A2367DE3-9C02-474A-A653-AEFA1CA25828}" srcOrd="1" destOrd="0" presId="urn:microsoft.com/office/officeart/2005/8/layout/bProcess3"/>
    <dgm:cxn modelId="{10A91CC1-0385-43C2-AA25-3AD64998B12B}" srcId="{2BEA107C-6A55-4FF1-AAB0-81E312A58A1E}" destId="{3C7FDA73-2E2C-4D22-9BE2-F952406ACF2C}" srcOrd="11" destOrd="0" parTransId="{CA7534A1-D3EB-467B-B58C-464D21DC3ECE}" sibTransId="{C60607C3-06FC-4FFC-A5B8-B6B162D65C3A}"/>
    <dgm:cxn modelId="{6E5022EB-0C21-4B91-8AAA-17E5089DD9C2}" type="presOf" srcId="{9837A342-B1CE-4167-A9A3-CBFAA21BD497}" destId="{AD8DB277-6A74-4A91-B820-5D01E546CB0F}" srcOrd="0" destOrd="1" presId="urn:microsoft.com/office/officeart/2005/8/layout/bProcess3"/>
    <dgm:cxn modelId="{E896640C-2A5D-45A4-995B-269335169AB0}" type="presOf" srcId="{C770668A-0296-4231-A9EE-7CC16CA5D4CF}" destId="{C311B563-593D-4026-85EA-CAEC527417C5}" srcOrd="0" destOrd="0" presId="urn:microsoft.com/office/officeart/2005/8/layout/bProcess3"/>
    <dgm:cxn modelId="{E96647E3-C752-466D-8DE5-E18A873D902C}" type="presOf" srcId="{7136A9DA-ADA7-4C28-B7B6-45B611D20041}" destId="{8CCE8011-FA29-4CD0-9301-AC85548C2AA9}" srcOrd="0" destOrd="1" presId="urn:microsoft.com/office/officeart/2005/8/layout/bProcess3"/>
    <dgm:cxn modelId="{855EBC33-B1AE-412B-A033-E81D11BBF38B}" type="presOf" srcId="{FB5788ED-08B0-4946-AD48-93AC2AFAFE87}" destId="{1B9DD182-8B93-4266-A398-99914C0304A2}" srcOrd="1" destOrd="0" presId="urn:microsoft.com/office/officeart/2005/8/layout/bProcess3"/>
    <dgm:cxn modelId="{0F268FE2-59A4-4F19-848A-D13FBE3480C0}" srcId="{FE4B3470-D3AF-4A27-9910-D530772F3B8A}" destId="{4A944C8B-4548-4FB1-A9AF-086452E048CA}" srcOrd="1" destOrd="0" parTransId="{470C53DE-8D6B-4606-9A72-1E631DF6B356}" sibTransId="{1DF1A0EE-AC64-4674-B32A-34DF7792495B}"/>
    <dgm:cxn modelId="{579CAF56-87E7-474D-B950-E632D4F5190B}" type="presOf" srcId="{8FAE61D0-E8E1-4E58-8E0A-EEFCC00ECF87}" destId="{9AAAC24D-9789-446E-8BDD-ABEE3729B3C6}" srcOrd="0" destOrd="1" presId="urn:microsoft.com/office/officeart/2005/8/layout/bProcess3"/>
    <dgm:cxn modelId="{59483444-8F1B-480F-B341-FEEB4BD792BB}" type="presOf" srcId="{AD2A86AD-0C56-4903-A06A-0C570F69D073}" destId="{80CF7E59-3851-49ED-8735-0D30DF4B3982}" srcOrd="0" destOrd="0" presId="urn:microsoft.com/office/officeart/2005/8/layout/bProcess3"/>
    <dgm:cxn modelId="{06F0C615-7245-45E1-960F-A85E2679A2CF}" type="presOf" srcId="{14CF90EE-4746-4273-AAA4-16F5BDEC4ACE}" destId="{80CF7E59-3851-49ED-8735-0D30DF4B3982}" srcOrd="0" destOrd="1" presId="urn:microsoft.com/office/officeart/2005/8/layout/bProcess3"/>
    <dgm:cxn modelId="{8D382028-2CB0-476E-8BB6-E874FE79D35C}" type="presOf" srcId="{C3ED6A51-5120-4C52-9D68-2F24F15A6FD4}" destId="{625F3652-0A38-4ACB-86F0-4095E36E2C77}" srcOrd="0" destOrd="0" presId="urn:microsoft.com/office/officeart/2005/8/layout/bProcess3"/>
    <dgm:cxn modelId="{32C8DB85-2EC5-4D71-BD99-97011A3B1243}" srcId="{1E0FD616-3558-4F90-A228-A58482A9FB48}" destId="{4109164A-77E8-4285-8ECD-2B364C81D525}" srcOrd="0" destOrd="0" parTransId="{13A46E91-4B1C-41DD-943E-C00B05681BF8}" sibTransId="{C81804E9-6439-489D-BF2F-08C262ECE6E1}"/>
    <dgm:cxn modelId="{EBE06D75-23FE-4423-AFCA-948C0063BC9E}" type="presOf" srcId="{07068F18-7D6D-4419-B109-1BE9E55DA83A}" destId="{83649B8F-3468-411B-85C3-3327093D5585}" srcOrd="0" destOrd="0" presId="urn:microsoft.com/office/officeart/2005/8/layout/bProcess3"/>
    <dgm:cxn modelId="{D754E20E-3C33-44D3-8BDD-85CAD1DD4E5A}" srcId="{F64EA846-D04D-478D-AD92-D98567E7483B}" destId="{2A796C57-C3D9-4995-A276-8D32FC05E42F}" srcOrd="0" destOrd="0" parTransId="{95016FDB-00F8-41B6-A93C-B563769933D4}" sibTransId="{4AC94BF0-1A45-4FC0-927F-D29356A753C3}"/>
    <dgm:cxn modelId="{0AB30C70-2C4B-4B46-B68B-A1C5A0BEEC3B}" type="presOf" srcId="{D3DC4BF9-F7A0-4331-B0F8-BC136E824136}" destId="{696E4D78-17DF-4B82-8618-82CAB12106D4}" srcOrd="0" destOrd="0" presId="urn:microsoft.com/office/officeart/2005/8/layout/bProcess3"/>
    <dgm:cxn modelId="{E72D24E0-2F80-4CB7-A88E-8AB86A83613F}" type="presOf" srcId="{F0DA722F-F835-44C9-BE8E-BD3310263761}" destId="{AD8DB277-6A74-4A91-B820-5D01E546CB0F}" srcOrd="0" destOrd="0" presId="urn:microsoft.com/office/officeart/2005/8/layout/bProcess3"/>
    <dgm:cxn modelId="{D964505F-D3AD-4DC0-9DF7-F387FD387791}" type="presOf" srcId="{EDF6B127-A174-4298-B316-9A0F36277641}" destId="{696E4D78-17DF-4B82-8618-82CAB12106D4}" srcOrd="0" destOrd="1" presId="urn:microsoft.com/office/officeart/2005/8/layout/bProcess3"/>
    <dgm:cxn modelId="{06C369DA-A31E-4E51-A182-7AE0CA2B5FF3}" srcId="{C5ABBBAE-C7E9-4665-B1F4-4094D505FCF0}" destId="{8E7D0C6F-0DDB-410B-9D28-DECAF740A590}" srcOrd="0" destOrd="0" parTransId="{6DB9D95A-EEF0-4BCF-94A4-AA6BE82DC9FA}" sibTransId="{C53963A6-4D40-4367-BEFF-444106871A8D}"/>
    <dgm:cxn modelId="{BEF98C50-6FDD-41CB-9350-D60A5A93018E}" type="presOf" srcId="{9BCE4E23-DCFD-41A7-8D65-8E55E23ED58E}" destId="{5D250F29-F201-4CF7-A864-8294B980B7AC}" srcOrd="0" destOrd="1" presId="urn:microsoft.com/office/officeart/2005/8/layout/bProcess3"/>
    <dgm:cxn modelId="{D4221CFE-DDF5-4B13-826B-1BEDC3E0D5BF}" type="presOf" srcId="{3C7FDA73-2E2C-4D22-9BE2-F952406ACF2C}" destId="{7DB43E21-9B3B-47B6-8AF5-5830ACCEBFE7}" srcOrd="0" destOrd="0" presId="urn:microsoft.com/office/officeart/2005/8/layout/bProcess3"/>
    <dgm:cxn modelId="{0AE05F4D-81C4-4714-AED9-385E50294793}" srcId="{2BEA107C-6A55-4FF1-AAB0-81E312A58A1E}" destId="{18B6ADBC-D274-412B-AF23-C5E2703C49FC}" srcOrd="0" destOrd="0" parTransId="{6A7BF7AF-443F-4A95-8E65-E63320F664C6}" sibTransId="{24C270F7-FB5E-47B3-8620-C1C7C506EAC1}"/>
    <dgm:cxn modelId="{187B269B-2AE1-4BC5-9FE6-037D1A8CEDD0}" type="presOf" srcId="{F64EA846-D04D-478D-AD92-D98567E7483B}" destId="{C2F147D3-69C8-445F-8EDF-41F2699F9500}" srcOrd="0" destOrd="0" presId="urn:microsoft.com/office/officeart/2005/8/layout/bProcess3"/>
    <dgm:cxn modelId="{9A045F1B-D523-40AD-BCE0-365F3BCF7E54}" srcId="{2BEA107C-6A55-4FF1-AAB0-81E312A58A1E}" destId="{C5ABBBAE-C7E9-4665-B1F4-4094D505FCF0}" srcOrd="1" destOrd="0" parTransId="{C32C72CD-E4D3-434D-998B-D2E9F7505DE6}" sibTransId="{A37B08D7-77C4-4501-9146-C5F997F0E251}"/>
    <dgm:cxn modelId="{FACB5AE4-67ED-43F0-8105-15EAC3D848AD}" srcId="{FE4B3470-D3AF-4A27-9910-D530772F3B8A}" destId="{9BCE4E23-DCFD-41A7-8D65-8E55E23ED58E}" srcOrd="0" destOrd="0" parTransId="{60D1107B-7C2A-4E2C-A571-45E95202A5F1}" sibTransId="{FF987251-EC42-47EB-8C88-1D1041765E16}"/>
    <dgm:cxn modelId="{6719C4F5-4421-4825-9369-77585D2723E3}" type="presOf" srcId="{FE4B3470-D3AF-4A27-9910-D530772F3B8A}" destId="{5D250F29-F201-4CF7-A864-8294B980B7AC}" srcOrd="0" destOrd="0" presId="urn:microsoft.com/office/officeart/2005/8/layout/bProcess3"/>
    <dgm:cxn modelId="{3F05CF85-CEE8-4CD5-AD7B-AF42564DA577}" srcId="{1E0FD616-3558-4F90-A228-A58482A9FB48}" destId="{E6D6FEEE-9474-400F-B6EC-DBD776D39EE7}" srcOrd="1" destOrd="0" parTransId="{594F895C-D0B9-4A29-8937-FACDAA3C111F}" sibTransId="{14C32105-CCA5-498E-9A35-45EFB1D61991}"/>
    <dgm:cxn modelId="{D91AAFFE-E947-43D1-BE68-7BD43FBDCD7F}" type="presOf" srcId="{2338F930-A225-4982-9029-A6033A5AEF71}" destId="{9AAAC24D-9789-446E-8BDD-ABEE3729B3C6}" srcOrd="0" destOrd="2" presId="urn:microsoft.com/office/officeart/2005/8/layout/bProcess3"/>
    <dgm:cxn modelId="{0E8B9ECA-3A6F-4C3A-8FF1-8EFB73807FBB}" type="presOf" srcId="{FC97A9CD-AC0D-48B4-B878-1EFACA5A9524}" destId="{9F3D4613-FF5F-47C6-971C-1FE2FB608206}" srcOrd="0" destOrd="0" presId="urn:microsoft.com/office/officeart/2005/8/layout/bProcess3"/>
    <dgm:cxn modelId="{8B21EFF0-73A8-4E16-879B-E0CF6AA075B8}" type="presOf" srcId="{BDD83C51-0471-4D38-8E11-0FB77630735B}" destId="{C2F147D3-69C8-445F-8EDF-41F2699F9500}" srcOrd="0" destOrd="2" presId="urn:microsoft.com/office/officeart/2005/8/layout/bProcess3"/>
    <dgm:cxn modelId="{F45A94A4-F228-4406-ABBD-DE5D7D30B362}" type="presOf" srcId="{EBD75B1E-3A10-4AA8-BDB8-7379E75C4CDB}" destId="{8CCE8011-FA29-4CD0-9301-AC85548C2AA9}" srcOrd="0" destOrd="2" presId="urn:microsoft.com/office/officeart/2005/8/layout/bProcess3"/>
    <dgm:cxn modelId="{825A7193-026F-458B-A458-BA7A17A44939}" type="presOf" srcId="{C770668A-0296-4231-A9EE-7CC16CA5D4CF}" destId="{DAD8954E-63F1-4A2D-8485-A8C89DE0CFA3}" srcOrd="1" destOrd="0" presId="urn:microsoft.com/office/officeart/2005/8/layout/bProcess3"/>
    <dgm:cxn modelId="{554E2D98-AF40-4D0A-8B28-D87AFB82E41C}" type="presOf" srcId="{D6930F0B-0FD5-44A7-BB42-02047312ED1A}" destId="{9CF670F6-A213-4CB4-8710-F9E8A712AE12}" srcOrd="0" destOrd="1" presId="urn:microsoft.com/office/officeart/2005/8/layout/bProcess3"/>
    <dgm:cxn modelId="{A52B4715-8BDD-447A-AE14-DD8501ED4F02}" srcId="{AD2A86AD-0C56-4903-A06A-0C570F69D073}" destId="{14CF90EE-4746-4273-AAA4-16F5BDEC4ACE}" srcOrd="0" destOrd="0" parTransId="{AF64D1FD-6F48-4301-8393-89B3DDDA636C}" sibTransId="{DB85E48D-B30B-4D3F-A11E-2BFA40ED63B3}"/>
    <dgm:cxn modelId="{2FDA9E44-6473-42C6-B853-3817F6A21145}" type="presOf" srcId="{E10E818E-6ED9-44E8-93D5-3D325FE56422}" destId="{1C74304A-AAF4-4ABE-AACC-6E71630FC6B3}" srcOrd="1" destOrd="0" presId="urn:microsoft.com/office/officeart/2005/8/layout/bProcess3"/>
    <dgm:cxn modelId="{ABB0E488-B888-457C-9E40-6F4AC7B53D35}" srcId="{FBCD0CEA-463D-45C3-A8CB-A0E128CE4C82}" destId="{D6930F0B-0FD5-44A7-BB42-02047312ED1A}" srcOrd="0" destOrd="0" parTransId="{06B7B465-502F-42C8-BA2D-BD61379A38EB}" sibTransId="{65E99FA9-E4C6-4843-9EB2-94E0CE0A8B3B}"/>
    <dgm:cxn modelId="{86C82DC4-EB19-4ECA-9149-4AC4FB32318C}" type="presOf" srcId="{DD94DF0E-ECF0-47ED-8720-D02059ED79D8}" destId="{A3FC09AA-5FA9-4E25-8877-F1250A575591}" srcOrd="0" destOrd="2" presId="urn:microsoft.com/office/officeart/2005/8/layout/bProcess3"/>
    <dgm:cxn modelId="{3BC02FC7-D642-46FE-838A-0FE22EB2C76E}" srcId="{2BEA107C-6A55-4FF1-AAB0-81E312A58A1E}" destId="{FBCD0CEA-463D-45C3-A8CB-A0E128CE4C82}" srcOrd="4" destOrd="0" parTransId="{2E270997-94F2-4508-B12E-5B7DCD086A1D}" sibTransId="{627C39D9-8ED5-44C9-AC81-4E166DAAEF02}"/>
    <dgm:cxn modelId="{761EC76E-E95E-4475-AD17-7FB975B894D0}" srcId="{D3DC4BF9-F7A0-4331-B0F8-BC136E824136}" destId="{EDF6B127-A174-4298-B316-9A0F36277641}" srcOrd="0" destOrd="0" parTransId="{CDD90D30-4A44-4438-A504-3811A6619117}" sibTransId="{29B9B9D2-FC2A-4563-A370-CFA397DABFC4}"/>
    <dgm:cxn modelId="{3EE7F29F-D042-41A9-9BD4-AECB1901F804}" srcId="{2BEA107C-6A55-4FF1-AAB0-81E312A58A1E}" destId="{6050FBE9-5741-4F41-8AA6-66D1FFA22F24}" srcOrd="2" destOrd="0" parTransId="{5FD9F36E-C2DE-46FC-9535-92432D998A05}" sibTransId="{C3ED6A51-5120-4C52-9D68-2F24F15A6FD4}"/>
    <dgm:cxn modelId="{B5726B97-E84D-4591-A248-2DE124463FCF}" srcId="{F0DA722F-F835-44C9-BE8E-BD3310263761}" destId="{9837A342-B1CE-4167-A9A3-CBFAA21BD497}" srcOrd="0" destOrd="0" parTransId="{CE663975-F4A8-41F9-B2F1-C75B6B7F0267}" sibTransId="{F40BF5A5-8F03-42A5-86AC-8EE00969FACB}"/>
    <dgm:cxn modelId="{92A48ADC-5DE9-4CF5-9F08-E04123784706}" srcId="{2BEA107C-6A55-4FF1-AAB0-81E312A58A1E}" destId="{D3DC4BF9-F7A0-4331-B0F8-BC136E824136}" srcOrd="8" destOrd="0" parTransId="{A10614C9-96BF-4D60-B99C-F23447534890}" sibTransId="{C770668A-0296-4231-A9EE-7CC16CA5D4CF}"/>
    <dgm:cxn modelId="{7B53A3AD-B9E3-4266-A9D3-418C038788A3}" srcId="{2BEA107C-6A55-4FF1-AAB0-81E312A58A1E}" destId="{1E0FD616-3558-4F90-A228-A58482A9FB48}" srcOrd="9" destOrd="0" parTransId="{5B93411A-E846-475E-B429-770A7B13CB38}" sibTransId="{07068F18-7D6D-4419-B109-1BE9E55DA83A}"/>
    <dgm:cxn modelId="{11BBB438-215C-4672-BBB0-A8757788AD53}" type="presOf" srcId="{C3ED6A51-5120-4C52-9D68-2F24F15A6FD4}" destId="{1F08B97D-22AC-45E8-9823-CDFB2C654827}" srcOrd="1" destOrd="0" presId="urn:microsoft.com/office/officeart/2005/8/layout/bProcess3"/>
    <dgm:cxn modelId="{C945B241-A856-449A-8B97-A7C78DBB73E6}" srcId="{2BEA107C-6A55-4FF1-AAB0-81E312A58A1E}" destId="{FE4B3470-D3AF-4A27-9910-D530772F3B8A}" srcOrd="5" destOrd="0" parTransId="{432EB990-BFEE-4CAC-847C-6237265B3E23}" sibTransId="{E39CF87E-00D1-4F14-8C26-599E50542B09}"/>
    <dgm:cxn modelId="{FFC8B002-0EF3-4825-BF3F-E8CA5C4F585E}" type="presOf" srcId="{627C39D9-8ED5-44C9-AC81-4E166DAAEF02}" destId="{372B486A-185F-4419-BC12-C379CB42FAFA}" srcOrd="0" destOrd="0" presId="urn:microsoft.com/office/officeart/2005/8/layout/bProcess3"/>
    <dgm:cxn modelId="{0542E301-A87F-470A-B70F-8C270D67F1C9}" type="presOf" srcId="{FBCD0CEA-463D-45C3-A8CB-A0E128CE4C82}" destId="{9CF670F6-A213-4CB4-8710-F9E8A712AE12}" srcOrd="0" destOrd="0" presId="urn:microsoft.com/office/officeart/2005/8/layout/bProcess3"/>
    <dgm:cxn modelId="{02424348-C8FA-45BD-A69A-2E03EE4FA9CB}" type="presOf" srcId="{24C270F7-FB5E-47B3-8620-C1C7C506EAC1}" destId="{1B31A4EC-C592-4044-9B64-B9957F3E2859}" srcOrd="0" destOrd="0" presId="urn:microsoft.com/office/officeart/2005/8/layout/bProcess3"/>
    <dgm:cxn modelId="{BE8B3612-BEB9-4132-912D-1CD9C54265B5}" type="presOf" srcId="{C5ABBBAE-C7E9-4665-B1F4-4094D505FCF0}" destId="{A3FC09AA-5FA9-4E25-8877-F1250A575591}" srcOrd="0" destOrd="0" presId="urn:microsoft.com/office/officeart/2005/8/layout/bProcess3"/>
    <dgm:cxn modelId="{6B48BAFD-5E92-4CB3-89B7-B6D23A0F0B50}" type="presOf" srcId="{8E7D0C6F-0DDB-410B-9D28-DECAF740A590}" destId="{A3FC09AA-5FA9-4E25-8877-F1250A575591}" srcOrd="0" destOrd="1" presId="urn:microsoft.com/office/officeart/2005/8/layout/bProcess3"/>
    <dgm:cxn modelId="{3FA6F13E-B1E3-49F9-B722-A7B4A821B19C}" type="presOf" srcId="{F16D41BD-4BED-470E-872D-6AF20851C979}" destId="{42FA5A57-F297-49C6-88B1-E83EFA83E192}" srcOrd="0" destOrd="1" presId="urn:microsoft.com/office/officeart/2005/8/layout/bProcess3"/>
    <dgm:cxn modelId="{13FDF566-77F0-4B67-999E-2C429D891B1B}" type="presOf" srcId="{32F15376-1A48-4071-AA65-67825E2BFB63}" destId="{D0752ED9-D4F2-458E-BAC4-98D6B976C8F8}" srcOrd="0" destOrd="0" presId="urn:microsoft.com/office/officeart/2005/8/layout/bProcess3"/>
    <dgm:cxn modelId="{E2164104-FAAF-489E-978F-60F2B29BCF9D}" type="presOf" srcId="{5D0931B9-8531-4933-8F47-3165C1D14E7C}" destId="{AD8DB277-6A74-4A91-B820-5D01E546CB0F}" srcOrd="0" destOrd="2" presId="urn:microsoft.com/office/officeart/2005/8/layout/bProcess3"/>
    <dgm:cxn modelId="{BBBF53E5-8A7F-4A18-9A7F-5BAAD13CF3CE}" type="presOf" srcId="{A37B08D7-77C4-4501-9146-C5F997F0E251}" destId="{FD5C019D-4D4A-409D-A50F-1860D14E9312}" srcOrd="0" destOrd="0" presId="urn:microsoft.com/office/officeart/2005/8/layout/bProcess3"/>
    <dgm:cxn modelId="{A1E16BEA-897B-41A2-B121-D3FE58FC2109}" type="presOf" srcId="{A37B08D7-77C4-4501-9146-C5F997F0E251}" destId="{6658FD38-046C-4F8F-A96E-8EB9C606C4ED}" srcOrd="1" destOrd="0" presId="urn:microsoft.com/office/officeart/2005/8/layout/bProcess3"/>
    <dgm:cxn modelId="{30070FEE-9E1E-4B70-8929-CC4F07F40DC2}" srcId="{F64EA846-D04D-478D-AD92-D98567E7483B}" destId="{BDD83C51-0471-4D38-8E11-0FB77630735B}" srcOrd="1" destOrd="0" parTransId="{99438F4C-02EA-4236-B7C4-4715ADE088DB}" sibTransId="{30318E86-FDAA-489E-8A3E-402EEED23B25}"/>
    <dgm:cxn modelId="{9C5B778F-E4A7-49AF-A996-050A39400A7C}" srcId="{2BEA107C-6A55-4FF1-AAB0-81E312A58A1E}" destId="{F5BE5837-0F05-422F-BA4A-15A391D439C5}" srcOrd="6" destOrd="0" parTransId="{30B9E02D-64CF-4AE9-85CE-8B11EB5A43DC}" sibTransId="{FB5788ED-08B0-4946-AD48-93AC2AFAFE87}"/>
    <dgm:cxn modelId="{B33074F6-9380-4509-B805-B669C9E5B763}" srcId="{2BEA107C-6A55-4FF1-AAB0-81E312A58A1E}" destId="{AD2A86AD-0C56-4903-A06A-0C570F69D073}" srcOrd="7" destOrd="0" parTransId="{821F10E3-7896-42E8-BF9F-5B7C0B152A2D}" sibTransId="{E10E818E-6ED9-44E8-93D5-3D325FE56422}"/>
    <dgm:cxn modelId="{5C8F9962-7047-401B-94E3-E9486A44F7D7}" type="presOf" srcId="{4A944C8B-4548-4FB1-A9AF-086452E048CA}" destId="{5D250F29-F201-4CF7-A864-8294B980B7AC}" srcOrd="0" destOrd="2" presId="urn:microsoft.com/office/officeart/2005/8/layout/bProcess3"/>
    <dgm:cxn modelId="{24E52343-5AFA-4724-B251-3B1E27910929}" type="presOf" srcId="{E10E818E-6ED9-44E8-93D5-3D325FE56422}" destId="{3CF2BB9F-61DE-4489-B53E-55F7F1D13CCC}" srcOrd="0" destOrd="0" presId="urn:microsoft.com/office/officeart/2005/8/layout/bProcess3"/>
    <dgm:cxn modelId="{5E781DD4-9FC3-41CC-8959-BB91E28BF676}" srcId="{7136A9DA-ADA7-4C28-B7B6-45B611D20041}" destId="{EBD75B1E-3A10-4AA8-BDB8-7379E75C4CDB}" srcOrd="0" destOrd="0" parTransId="{5B745759-D141-4455-8AF0-C511EA112ADB}" sibTransId="{5D6E8E5A-4E2E-4683-9020-46F7F55D1C26}"/>
    <dgm:cxn modelId="{B5CF0A4B-2D20-4B24-A34B-76BAAD555D7A}" type="presOf" srcId="{F5BE5837-0F05-422F-BA4A-15A391D439C5}" destId="{9AAAC24D-9789-446E-8BDD-ABEE3729B3C6}" srcOrd="0" destOrd="0" presId="urn:microsoft.com/office/officeart/2005/8/layout/bProcess3"/>
    <dgm:cxn modelId="{1625B0DD-C6FC-4802-99AF-3432F501230F}" srcId="{18B6ADBC-D274-412B-AF23-C5E2703C49FC}" destId="{F16D41BD-4BED-470E-872D-6AF20851C979}" srcOrd="0" destOrd="0" parTransId="{9E7AC997-63A4-45BD-BDC6-8DA6A9DB205A}" sibTransId="{FC6E8E06-D571-41A1-A688-803C02A1E920}"/>
    <dgm:cxn modelId="{C915FEE2-6641-4BF7-A4D6-DECA72CADD4D}" type="presOf" srcId="{1E0FD616-3558-4F90-A228-A58482A9FB48}" destId="{CF578D2D-4BCD-4361-94FB-7B75E2486C12}" srcOrd="0" destOrd="0" presId="urn:microsoft.com/office/officeart/2005/8/layout/bProcess3"/>
    <dgm:cxn modelId="{1FB76226-34BF-4316-BF24-877040B0238A}" srcId="{2BEA107C-6A55-4FF1-AAB0-81E312A58A1E}" destId="{F64EA846-D04D-478D-AD92-D98567E7483B}" srcOrd="10" destOrd="0" parTransId="{6BAF7125-4582-447B-9353-69CA4D02B8E3}" sibTransId="{FC97A9CD-AC0D-48B4-B878-1EFACA5A9524}"/>
    <dgm:cxn modelId="{5D615B0A-C7CF-47E4-B9B3-7224D6C423F4}" type="presOf" srcId="{07068F18-7D6D-4419-B109-1BE9E55DA83A}" destId="{94A4988E-AB12-4BC3-B753-4A102597B439}" srcOrd="1" destOrd="0" presId="urn:microsoft.com/office/officeart/2005/8/layout/bProcess3"/>
    <dgm:cxn modelId="{4E7E4F0E-45C9-4092-B6ED-4B360734CA0C}" type="presParOf" srcId="{4995A349-2C3D-4C91-931A-FCD5E6924863}" destId="{42FA5A57-F297-49C6-88B1-E83EFA83E192}" srcOrd="0" destOrd="0" presId="urn:microsoft.com/office/officeart/2005/8/layout/bProcess3"/>
    <dgm:cxn modelId="{7D44FDE8-BA4B-4069-AFB5-92C2DF7F361D}" type="presParOf" srcId="{4995A349-2C3D-4C91-931A-FCD5E6924863}" destId="{1B31A4EC-C592-4044-9B64-B9957F3E2859}" srcOrd="1" destOrd="0" presId="urn:microsoft.com/office/officeart/2005/8/layout/bProcess3"/>
    <dgm:cxn modelId="{C655EB91-F859-422F-880D-D0A24459862F}" type="presParOf" srcId="{1B31A4EC-C592-4044-9B64-B9957F3E2859}" destId="{C88AF32E-0E44-4EB8-97C7-5AD5C0DCAB30}" srcOrd="0" destOrd="0" presId="urn:microsoft.com/office/officeart/2005/8/layout/bProcess3"/>
    <dgm:cxn modelId="{0815E2A1-1B90-4177-999D-689F0F37A802}" type="presParOf" srcId="{4995A349-2C3D-4C91-931A-FCD5E6924863}" destId="{A3FC09AA-5FA9-4E25-8877-F1250A575591}" srcOrd="2" destOrd="0" presId="urn:microsoft.com/office/officeart/2005/8/layout/bProcess3"/>
    <dgm:cxn modelId="{62D4DB1F-304C-47A0-A277-57FC0D7E8BAD}" type="presParOf" srcId="{4995A349-2C3D-4C91-931A-FCD5E6924863}" destId="{FD5C019D-4D4A-409D-A50F-1860D14E9312}" srcOrd="3" destOrd="0" presId="urn:microsoft.com/office/officeart/2005/8/layout/bProcess3"/>
    <dgm:cxn modelId="{66607A43-722A-4E3D-9C2F-D69FC6E9953F}" type="presParOf" srcId="{FD5C019D-4D4A-409D-A50F-1860D14E9312}" destId="{6658FD38-046C-4F8F-A96E-8EB9C606C4ED}" srcOrd="0" destOrd="0" presId="urn:microsoft.com/office/officeart/2005/8/layout/bProcess3"/>
    <dgm:cxn modelId="{C22A43E4-6658-4FA0-AFAB-BE6C0664FD9B}" type="presParOf" srcId="{4995A349-2C3D-4C91-931A-FCD5E6924863}" destId="{8CCE8011-FA29-4CD0-9301-AC85548C2AA9}" srcOrd="4" destOrd="0" presId="urn:microsoft.com/office/officeart/2005/8/layout/bProcess3"/>
    <dgm:cxn modelId="{F79CA006-6E1F-46A5-8BCC-99D03EBA86BA}" type="presParOf" srcId="{4995A349-2C3D-4C91-931A-FCD5E6924863}" destId="{625F3652-0A38-4ACB-86F0-4095E36E2C77}" srcOrd="5" destOrd="0" presId="urn:microsoft.com/office/officeart/2005/8/layout/bProcess3"/>
    <dgm:cxn modelId="{C4EF8023-7716-497A-9CBC-C9CD1C4B5CE2}" type="presParOf" srcId="{625F3652-0A38-4ACB-86F0-4095E36E2C77}" destId="{1F08B97D-22AC-45E8-9823-CDFB2C654827}" srcOrd="0" destOrd="0" presId="urn:microsoft.com/office/officeart/2005/8/layout/bProcess3"/>
    <dgm:cxn modelId="{74DBCB73-2CDC-4376-A18E-679DD8F94691}" type="presParOf" srcId="{4995A349-2C3D-4C91-931A-FCD5E6924863}" destId="{AD8DB277-6A74-4A91-B820-5D01E546CB0F}" srcOrd="6" destOrd="0" presId="urn:microsoft.com/office/officeart/2005/8/layout/bProcess3"/>
    <dgm:cxn modelId="{709F9CF7-1C34-4383-A830-7DD95CA4DCAA}" type="presParOf" srcId="{4995A349-2C3D-4C91-931A-FCD5E6924863}" destId="{D0752ED9-D4F2-458E-BAC4-98D6B976C8F8}" srcOrd="7" destOrd="0" presId="urn:microsoft.com/office/officeart/2005/8/layout/bProcess3"/>
    <dgm:cxn modelId="{6CC10956-A5BD-4975-9D4F-092D3B7DCC07}" type="presParOf" srcId="{D0752ED9-D4F2-458E-BAC4-98D6B976C8F8}" destId="{0CD79FFE-9C85-4A07-8761-C71EACA66CBC}" srcOrd="0" destOrd="0" presId="urn:microsoft.com/office/officeart/2005/8/layout/bProcess3"/>
    <dgm:cxn modelId="{72336EA3-D1A8-4E68-9E8B-D083979CAE36}" type="presParOf" srcId="{4995A349-2C3D-4C91-931A-FCD5E6924863}" destId="{9CF670F6-A213-4CB4-8710-F9E8A712AE12}" srcOrd="8" destOrd="0" presId="urn:microsoft.com/office/officeart/2005/8/layout/bProcess3"/>
    <dgm:cxn modelId="{3898A761-B2B1-4C52-885F-E2000F60A7FC}" type="presParOf" srcId="{4995A349-2C3D-4C91-931A-FCD5E6924863}" destId="{372B486A-185F-4419-BC12-C379CB42FAFA}" srcOrd="9" destOrd="0" presId="urn:microsoft.com/office/officeart/2005/8/layout/bProcess3"/>
    <dgm:cxn modelId="{AEF05F6E-0FB1-44FA-AD7A-4F54680AA268}" type="presParOf" srcId="{372B486A-185F-4419-BC12-C379CB42FAFA}" destId="{A2367DE3-9C02-474A-A653-AEFA1CA25828}" srcOrd="0" destOrd="0" presId="urn:microsoft.com/office/officeart/2005/8/layout/bProcess3"/>
    <dgm:cxn modelId="{C9262EF0-67D4-4A5F-B3F6-68DA74B37858}" type="presParOf" srcId="{4995A349-2C3D-4C91-931A-FCD5E6924863}" destId="{5D250F29-F201-4CF7-A864-8294B980B7AC}" srcOrd="10" destOrd="0" presId="urn:microsoft.com/office/officeart/2005/8/layout/bProcess3"/>
    <dgm:cxn modelId="{A0A7629D-6FC8-46CF-A1F5-27B9AE73FE7A}" type="presParOf" srcId="{4995A349-2C3D-4C91-931A-FCD5E6924863}" destId="{0460A4B5-2047-40E3-8BD5-B0C4FC064B00}" srcOrd="11" destOrd="0" presId="urn:microsoft.com/office/officeart/2005/8/layout/bProcess3"/>
    <dgm:cxn modelId="{A97995EE-6792-4FB1-BC0B-1106782AD79B}" type="presParOf" srcId="{0460A4B5-2047-40E3-8BD5-B0C4FC064B00}" destId="{5C97CF1D-E528-4891-BC61-47EBA1F3E65E}" srcOrd="0" destOrd="0" presId="urn:microsoft.com/office/officeart/2005/8/layout/bProcess3"/>
    <dgm:cxn modelId="{786A2AC0-BC89-4F66-AED6-556E725A5E27}" type="presParOf" srcId="{4995A349-2C3D-4C91-931A-FCD5E6924863}" destId="{9AAAC24D-9789-446E-8BDD-ABEE3729B3C6}" srcOrd="12" destOrd="0" presId="urn:microsoft.com/office/officeart/2005/8/layout/bProcess3"/>
    <dgm:cxn modelId="{C75ECB67-ACB0-4AF1-80F2-07A5BDDC0A86}" type="presParOf" srcId="{4995A349-2C3D-4C91-931A-FCD5E6924863}" destId="{188FAB52-2C0B-40CB-9712-3C2EF4930116}" srcOrd="13" destOrd="0" presId="urn:microsoft.com/office/officeart/2005/8/layout/bProcess3"/>
    <dgm:cxn modelId="{E9E091E4-E737-438E-8F50-94ED16303813}" type="presParOf" srcId="{188FAB52-2C0B-40CB-9712-3C2EF4930116}" destId="{1B9DD182-8B93-4266-A398-99914C0304A2}" srcOrd="0" destOrd="0" presId="urn:microsoft.com/office/officeart/2005/8/layout/bProcess3"/>
    <dgm:cxn modelId="{189D7BCF-E467-438B-9F8B-0CCD1BD523BE}" type="presParOf" srcId="{4995A349-2C3D-4C91-931A-FCD5E6924863}" destId="{80CF7E59-3851-49ED-8735-0D30DF4B3982}" srcOrd="14" destOrd="0" presId="urn:microsoft.com/office/officeart/2005/8/layout/bProcess3"/>
    <dgm:cxn modelId="{A732D5B5-5AF9-4577-A86A-466E0626A717}" type="presParOf" srcId="{4995A349-2C3D-4C91-931A-FCD5E6924863}" destId="{3CF2BB9F-61DE-4489-B53E-55F7F1D13CCC}" srcOrd="15" destOrd="0" presId="urn:microsoft.com/office/officeart/2005/8/layout/bProcess3"/>
    <dgm:cxn modelId="{0E6903B1-8356-4FA1-8404-94C3DECE686F}" type="presParOf" srcId="{3CF2BB9F-61DE-4489-B53E-55F7F1D13CCC}" destId="{1C74304A-AAF4-4ABE-AACC-6E71630FC6B3}" srcOrd="0" destOrd="0" presId="urn:microsoft.com/office/officeart/2005/8/layout/bProcess3"/>
    <dgm:cxn modelId="{466B0468-33D8-4825-8E50-681954DA0390}" type="presParOf" srcId="{4995A349-2C3D-4C91-931A-FCD5E6924863}" destId="{696E4D78-17DF-4B82-8618-82CAB12106D4}" srcOrd="16" destOrd="0" presId="urn:microsoft.com/office/officeart/2005/8/layout/bProcess3"/>
    <dgm:cxn modelId="{7C7835FD-4983-433C-8CDF-5E85C282D4B9}" type="presParOf" srcId="{4995A349-2C3D-4C91-931A-FCD5E6924863}" destId="{C311B563-593D-4026-85EA-CAEC527417C5}" srcOrd="17" destOrd="0" presId="urn:microsoft.com/office/officeart/2005/8/layout/bProcess3"/>
    <dgm:cxn modelId="{3A69E53D-5A71-4E1A-837E-8FFBB10C4327}" type="presParOf" srcId="{C311B563-593D-4026-85EA-CAEC527417C5}" destId="{DAD8954E-63F1-4A2D-8485-A8C89DE0CFA3}" srcOrd="0" destOrd="0" presId="urn:microsoft.com/office/officeart/2005/8/layout/bProcess3"/>
    <dgm:cxn modelId="{D4D5ACA3-79D4-4FE7-A708-33B5D5377750}" type="presParOf" srcId="{4995A349-2C3D-4C91-931A-FCD5E6924863}" destId="{CF578D2D-4BCD-4361-94FB-7B75E2486C12}" srcOrd="18" destOrd="0" presId="urn:microsoft.com/office/officeart/2005/8/layout/bProcess3"/>
    <dgm:cxn modelId="{8E6EEE0E-7B46-47B3-88D1-4020745597AC}" type="presParOf" srcId="{4995A349-2C3D-4C91-931A-FCD5E6924863}" destId="{83649B8F-3468-411B-85C3-3327093D5585}" srcOrd="19" destOrd="0" presId="urn:microsoft.com/office/officeart/2005/8/layout/bProcess3"/>
    <dgm:cxn modelId="{AF71C79A-E21B-400D-A90B-06D97F73A9B4}" type="presParOf" srcId="{83649B8F-3468-411B-85C3-3327093D5585}" destId="{94A4988E-AB12-4BC3-B753-4A102597B439}" srcOrd="0" destOrd="0" presId="urn:microsoft.com/office/officeart/2005/8/layout/bProcess3"/>
    <dgm:cxn modelId="{2B0A77A1-6FCD-4B78-9943-53F04216636F}" type="presParOf" srcId="{4995A349-2C3D-4C91-931A-FCD5E6924863}" destId="{C2F147D3-69C8-445F-8EDF-41F2699F9500}" srcOrd="20" destOrd="0" presId="urn:microsoft.com/office/officeart/2005/8/layout/bProcess3"/>
    <dgm:cxn modelId="{49F150D8-110B-4C2A-B084-5DD53FAD5622}" type="presParOf" srcId="{4995A349-2C3D-4C91-931A-FCD5E6924863}" destId="{9F3D4613-FF5F-47C6-971C-1FE2FB608206}" srcOrd="21" destOrd="0" presId="urn:microsoft.com/office/officeart/2005/8/layout/bProcess3"/>
    <dgm:cxn modelId="{8886F68D-3F82-4484-B19C-20F232047729}" type="presParOf" srcId="{9F3D4613-FF5F-47C6-971C-1FE2FB608206}" destId="{16BB26E5-12C5-4BDD-A1B9-C205ACF17A52}" srcOrd="0" destOrd="0" presId="urn:microsoft.com/office/officeart/2005/8/layout/bProcess3"/>
    <dgm:cxn modelId="{C5740139-6872-4993-BD6C-F55268CBF5AE}" type="presParOf" srcId="{4995A349-2C3D-4C91-931A-FCD5E6924863}" destId="{7DB43E21-9B3B-47B6-8AF5-5830ACCEBFE7}" srcOrd="22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Suspensiones Transitorias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BEA107C-6A55-4FF1-AAB0-81E312A58A1E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D6C260A7-3ADC-449A-8FA0-6E46F32A17C4}">
      <dgm:prSet phldrT="[Texto]" custT="1"/>
      <dgm:spPr/>
      <dgm:t>
        <a:bodyPr/>
        <a:lstStyle/>
        <a:p>
          <a:r>
            <a:rPr lang="es-ES" sz="1200" dirty="0" smtClean="0"/>
            <a:t>1 MES DEUDA</a:t>
          </a:r>
          <a:endParaRPr lang="es-ES" sz="1200" dirty="0"/>
        </a:p>
      </dgm:t>
    </dgm:pt>
    <dgm:pt modelId="{B28E59CA-8BC1-485F-B3DF-A28DE4D9D505}" type="parTrans" cxnId="{264CF2ED-B5F7-462B-8534-63B6D085EAA6}">
      <dgm:prSet/>
      <dgm:spPr/>
      <dgm:t>
        <a:bodyPr/>
        <a:lstStyle/>
        <a:p>
          <a:endParaRPr lang="es-ES" sz="1800"/>
        </a:p>
      </dgm:t>
    </dgm:pt>
    <dgm:pt modelId="{2E6BA54E-FF6B-40AB-A01D-62B42AEF9E25}" type="sibTrans" cxnId="{264CF2ED-B5F7-462B-8534-63B6D085EAA6}">
      <dgm:prSet custT="1"/>
      <dgm:spPr/>
      <dgm:t>
        <a:bodyPr/>
        <a:lstStyle/>
        <a:p>
          <a:endParaRPr lang="es-ES" sz="500"/>
        </a:p>
      </dgm:t>
    </dgm:pt>
    <dgm:pt modelId="{A9516CB8-AAF1-4470-A937-84689E895B28}">
      <dgm:prSet phldrT="[Texto]" custT="1"/>
      <dgm:spPr/>
      <dgm:t>
        <a:bodyPr/>
        <a:lstStyle/>
        <a:p>
          <a:r>
            <a:rPr lang="es-ES" sz="900" dirty="0" smtClean="0"/>
            <a:t>AB MAIL DE AVISO A SOSTENEDOR.</a:t>
          </a:r>
          <a:endParaRPr lang="es-ES" sz="900" dirty="0"/>
        </a:p>
      </dgm:t>
    </dgm:pt>
    <dgm:pt modelId="{5ED62E63-A93F-4E05-BF71-760ED4E2E9A9}" type="parTrans" cxnId="{217960CA-BAE1-41CA-BF46-17C774F2EEEF}">
      <dgm:prSet/>
      <dgm:spPr/>
      <dgm:t>
        <a:bodyPr/>
        <a:lstStyle/>
        <a:p>
          <a:endParaRPr lang="es-ES" sz="1800"/>
        </a:p>
      </dgm:t>
    </dgm:pt>
    <dgm:pt modelId="{087DBABF-CBD5-41A5-A359-8C686BE75204}" type="sibTrans" cxnId="{217960CA-BAE1-41CA-BF46-17C774F2EEEF}">
      <dgm:prSet/>
      <dgm:spPr/>
      <dgm:t>
        <a:bodyPr/>
        <a:lstStyle/>
        <a:p>
          <a:endParaRPr lang="es-ES" sz="1800"/>
        </a:p>
      </dgm:t>
    </dgm:pt>
    <dgm:pt modelId="{498487EF-DD2F-437D-9299-7B8CC7115D7D}">
      <dgm:prSet phldrT="[Texto]" custT="1"/>
      <dgm:spPr/>
      <dgm:t>
        <a:bodyPr/>
        <a:lstStyle/>
        <a:p>
          <a:r>
            <a:rPr lang="es-ES" sz="1200" dirty="0" smtClean="0"/>
            <a:t>2 MESES DEUDA</a:t>
          </a:r>
          <a:endParaRPr lang="es-ES" sz="1200" dirty="0"/>
        </a:p>
      </dgm:t>
    </dgm:pt>
    <dgm:pt modelId="{57E2E4BB-29AB-46A3-BCCC-BC8EBF413215}" type="parTrans" cxnId="{3F9BC7EB-4387-4B41-B215-562A9924DD33}">
      <dgm:prSet/>
      <dgm:spPr/>
      <dgm:t>
        <a:bodyPr/>
        <a:lstStyle/>
        <a:p>
          <a:endParaRPr lang="es-ES" sz="1800"/>
        </a:p>
      </dgm:t>
    </dgm:pt>
    <dgm:pt modelId="{E74BA8FB-3948-4E6A-970A-12AADDEFE272}" type="sibTrans" cxnId="{3F9BC7EB-4387-4B41-B215-562A9924DD33}">
      <dgm:prSet custT="1"/>
      <dgm:spPr/>
      <dgm:t>
        <a:bodyPr/>
        <a:lstStyle/>
        <a:p>
          <a:endParaRPr lang="es-ES" sz="500"/>
        </a:p>
      </dgm:t>
    </dgm:pt>
    <dgm:pt modelId="{566DCC44-BA68-47A8-92E3-CC984E563AD0}">
      <dgm:prSet phldrT="[Texto]" custT="1"/>
      <dgm:spPr/>
      <dgm:t>
        <a:bodyPr/>
        <a:lstStyle/>
        <a:p>
          <a:r>
            <a:rPr lang="es-ES" sz="900" dirty="0" smtClean="0"/>
            <a:t> AB PROCEDE A WARNING ESPECIAL.</a:t>
          </a:r>
          <a:endParaRPr lang="es-ES" sz="900" dirty="0"/>
        </a:p>
      </dgm:t>
    </dgm:pt>
    <dgm:pt modelId="{D9A91EF4-4790-472F-A79D-958ECA6C644D}" type="parTrans" cxnId="{91F1A247-C651-4436-806E-FEEDD798557F}">
      <dgm:prSet/>
      <dgm:spPr/>
      <dgm:t>
        <a:bodyPr/>
        <a:lstStyle/>
        <a:p>
          <a:endParaRPr lang="es-ES" sz="1800"/>
        </a:p>
      </dgm:t>
    </dgm:pt>
    <dgm:pt modelId="{94FAA992-C496-4266-9058-A4CC6FCE5697}" type="sibTrans" cxnId="{91F1A247-C651-4436-806E-FEEDD798557F}">
      <dgm:prSet/>
      <dgm:spPr/>
      <dgm:t>
        <a:bodyPr/>
        <a:lstStyle/>
        <a:p>
          <a:endParaRPr lang="es-ES" sz="1800"/>
        </a:p>
      </dgm:t>
    </dgm:pt>
    <dgm:pt modelId="{461F2AC9-D12E-4C09-A216-C0B27A928BEF}">
      <dgm:prSet phldrT="[Texto]" custT="1"/>
      <dgm:spPr/>
      <dgm:t>
        <a:bodyPr/>
        <a:lstStyle/>
        <a:p>
          <a:r>
            <a:rPr lang="es-ES" sz="1200" dirty="0" smtClean="0"/>
            <a:t>WARNING ESPECIAL</a:t>
          </a:r>
          <a:endParaRPr lang="es-ES" sz="1200" dirty="0"/>
        </a:p>
      </dgm:t>
    </dgm:pt>
    <dgm:pt modelId="{7943A794-9062-45B4-8674-C43A57F6DB47}" type="parTrans" cxnId="{16E21CBC-E30D-4FC0-BB57-2E850D6DB886}">
      <dgm:prSet/>
      <dgm:spPr/>
      <dgm:t>
        <a:bodyPr/>
        <a:lstStyle/>
        <a:p>
          <a:endParaRPr lang="es-ES" sz="1800"/>
        </a:p>
      </dgm:t>
    </dgm:pt>
    <dgm:pt modelId="{77AC1A0C-658B-486B-81C0-43956E5F6265}" type="sibTrans" cxnId="{16E21CBC-E30D-4FC0-BB57-2E850D6DB886}">
      <dgm:prSet custT="1"/>
      <dgm:spPr/>
      <dgm:t>
        <a:bodyPr/>
        <a:lstStyle/>
        <a:p>
          <a:endParaRPr lang="es-ES" sz="500"/>
        </a:p>
      </dgm:t>
    </dgm:pt>
    <dgm:pt modelId="{750F22D2-DD34-48B4-86F3-1B3278B59B58}">
      <dgm:prSet phldrT="[Texto]" custT="1"/>
      <dgm:spPr/>
      <dgm:t>
        <a:bodyPr/>
        <a:lstStyle/>
        <a:p>
          <a:r>
            <a:rPr lang="es-ES" sz="900" dirty="0" smtClean="0"/>
            <a:t>DIRECTOR APRUEBA EN CUB CON PRESENCIA OFDIV Y JJDD EJECUTIVO.</a:t>
          </a:r>
          <a:endParaRPr lang="es-ES" sz="900" dirty="0"/>
        </a:p>
      </dgm:t>
    </dgm:pt>
    <dgm:pt modelId="{205050C6-8E43-493D-BF84-03605B62E8F6}" type="parTrans" cxnId="{961FE029-FE5B-461E-BA44-F645A2ADC7D8}">
      <dgm:prSet/>
      <dgm:spPr/>
      <dgm:t>
        <a:bodyPr/>
        <a:lstStyle/>
        <a:p>
          <a:endParaRPr lang="es-ES" sz="1800"/>
        </a:p>
      </dgm:t>
    </dgm:pt>
    <dgm:pt modelId="{38DFD56A-6C12-408A-90AC-B2A55220CA6E}" type="sibTrans" cxnId="{961FE029-FE5B-461E-BA44-F645A2ADC7D8}">
      <dgm:prSet/>
      <dgm:spPr/>
      <dgm:t>
        <a:bodyPr/>
        <a:lstStyle/>
        <a:p>
          <a:endParaRPr lang="es-ES" sz="1800"/>
        </a:p>
      </dgm:t>
    </dgm:pt>
    <dgm:pt modelId="{92CB080A-C045-4815-8EDB-6FBEA164C722}">
      <dgm:prSet phldrT="[Texto]" custT="1"/>
      <dgm:spPr/>
      <dgm:t>
        <a:bodyPr/>
        <a:lstStyle/>
        <a:p>
          <a:r>
            <a:rPr lang="es-ES" sz="900" dirty="0" smtClean="0"/>
            <a:t>AB REMITE CARTA CERTIFICADA FIRMADA POR DIRECTOR.</a:t>
          </a:r>
          <a:endParaRPr lang="es-ES" sz="900" dirty="0"/>
        </a:p>
      </dgm:t>
    </dgm:pt>
    <dgm:pt modelId="{20FFA74D-16CF-4288-B7DC-096F14553C37}" type="parTrans" cxnId="{63686B29-AFF0-44AD-91CA-830B0311C4BA}">
      <dgm:prSet/>
      <dgm:spPr/>
      <dgm:t>
        <a:bodyPr/>
        <a:lstStyle/>
        <a:p>
          <a:endParaRPr lang="es-ES" sz="1800"/>
        </a:p>
      </dgm:t>
    </dgm:pt>
    <dgm:pt modelId="{985C24FE-0E31-47A7-8A77-3F6099A5B0F1}" type="sibTrans" cxnId="{63686B29-AFF0-44AD-91CA-830B0311C4BA}">
      <dgm:prSet/>
      <dgm:spPr/>
      <dgm:t>
        <a:bodyPr/>
        <a:lstStyle/>
        <a:p>
          <a:endParaRPr lang="es-ES" sz="1800"/>
        </a:p>
      </dgm:t>
    </dgm:pt>
    <dgm:pt modelId="{18B6ADBC-D274-412B-AF23-C5E2703C49FC}">
      <dgm:prSet phldrT="[Texto]" custT="1"/>
      <dgm:spPr>
        <a:ln w="38100">
          <a:noFill/>
        </a:ln>
      </dgm:spPr>
      <dgm:t>
        <a:bodyPr/>
        <a:lstStyle/>
        <a:p>
          <a:r>
            <a:rPr lang="es-ES" sz="1200" dirty="0" smtClean="0"/>
            <a:t>WARNING ESPECIAL</a:t>
          </a:r>
          <a:endParaRPr lang="es-ES" sz="1200" dirty="0"/>
        </a:p>
      </dgm:t>
    </dgm:pt>
    <dgm:pt modelId="{6A7BF7AF-443F-4A95-8E65-E63320F664C6}" type="parTrans" cxnId="{0AE05F4D-81C4-4714-AED9-385E50294793}">
      <dgm:prSet/>
      <dgm:spPr/>
      <dgm:t>
        <a:bodyPr/>
        <a:lstStyle/>
        <a:p>
          <a:endParaRPr lang="es-ES" sz="1800"/>
        </a:p>
      </dgm:t>
    </dgm:pt>
    <dgm:pt modelId="{24C270F7-FB5E-47B3-8620-C1C7C506EAC1}" type="sibTrans" cxnId="{0AE05F4D-81C4-4714-AED9-385E50294793}">
      <dgm:prSet custT="1"/>
      <dgm:spPr/>
      <dgm:t>
        <a:bodyPr/>
        <a:lstStyle/>
        <a:p>
          <a:endParaRPr lang="es-ES" sz="500"/>
        </a:p>
      </dgm:t>
    </dgm:pt>
    <dgm:pt modelId="{F16D41BD-4BED-470E-872D-6AF20851C979}">
      <dgm:prSet phldrT="[Texto]" custT="1"/>
      <dgm:spPr>
        <a:ln w="38100">
          <a:noFill/>
        </a:ln>
      </dgm:spPr>
      <dgm:t>
        <a:bodyPr/>
        <a:lstStyle/>
        <a:p>
          <a:r>
            <a:rPr lang="es-ES" sz="900" dirty="0" smtClean="0"/>
            <a:t>OFDIV NOTIFICA A BRIGADIER QUE LE LLEGARÁ UNA CARTA DE PAGO  A SU SOSTENEDOR Y QUE SI ESTE NO CUMPLE ÉL SERÁ SUSPENDIDO.</a:t>
          </a:r>
          <a:endParaRPr lang="es-ES" sz="900" dirty="0"/>
        </a:p>
      </dgm:t>
    </dgm:pt>
    <dgm:pt modelId="{9E7AC997-63A4-45BD-BDC6-8DA6A9DB205A}" type="parTrans" cxnId="{1625B0DD-C6FC-4802-99AF-3432F501230F}">
      <dgm:prSet/>
      <dgm:spPr/>
      <dgm:t>
        <a:bodyPr/>
        <a:lstStyle/>
        <a:p>
          <a:endParaRPr lang="es-ES" sz="1800"/>
        </a:p>
      </dgm:t>
    </dgm:pt>
    <dgm:pt modelId="{FC6E8E06-D571-41A1-A688-803C02A1E920}" type="sibTrans" cxnId="{1625B0DD-C6FC-4802-99AF-3432F501230F}">
      <dgm:prSet/>
      <dgm:spPr/>
      <dgm:t>
        <a:bodyPr/>
        <a:lstStyle/>
        <a:p>
          <a:endParaRPr lang="es-ES" sz="1800"/>
        </a:p>
      </dgm:t>
    </dgm:pt>
    <dgm:pt modelId="{F5BE5837-0F05-422F-BA4A-15A391D439C5}">
      <dgm:prSet phldrT="[Texto]" custT="1"/>
      <dgm:spPr/>
      <dgm:t>
        <a:bodyPr/>
        <a:lstStyle/>
        <a:p>
          <a:r>
            <a:rPr lang="es-ES" sz="1200" dirty="0" smtClean="0"/>
            <a:t>SUSPENSIÓN TRANSITORIA</a:t>
          </a:r>
          <a:endParaRPr lang="es-ES" sz="1200" dirty="0"/>
        </a:p>
      </dgm:t>
    </dgm:pt>
    <dgm:pt modelId="{30B9E02D-64CF-4AE9-85CE-8B11EB5A43DC}" type="parTrans" cxnId="{9C5B778F-E4A7-49AF-A996-050A39400A7C}">
      <dgm:prSet/>
      <dgm:spPr/>
      <dgm:t>
        <a:bodyPr/>
        <a:lstStyle/>
        <a:p>
          <a:endParaRPr lang="es-ES" sz="1800"/>
        </a:p>
      </dgm:t>
    </dgm:pt>
    <dgm:pt modelId="{FB5788ED-08B0-4946-AD48-93AC2AFAFE87}" type="sibTrans" cxnId="{9C5B778F-E4A7-49AF-A996-050A39400A7C}">
      <dgm:prSet custT="1"/>
      <dgm:spPr/>
      <dgm:t>
        <a:bodyPr/>
        <a:lstStyle/>
        <a:p>
          <a:endParaRPr lang="es-ES" sz="500"/>
        </a:p>
      </dgm:t>
    </dgm:pt>
    <dgm:pt modelId="{C5ABBBAE-C7E9-4665-B1F4-4094D505FCF0}">
      <dgm:prSet phldrT="[Texto]" custT="1"/>
      <dgm:spPr/>
      <dgm:t>
        <a:bodyPr/>
        <a:lstStyle/>
        <a:p>
          <a:r>
            <a:rPr lang="es-ES" sz="1200" dirty="0" smtClean="0"/>
            <a:t>WARNING ESPECIAL</a:t>
          </a:r>
          <a:endParaRPr lang="es-ES" sz="1200" dirty="0"/>
        </a:p>
      </dgm:t>
    </dgm:pt>
    <dgm:pt modelId="{C32C72CD-E4D3-434D-998B-D2E9F7505DE6}" type="parTrans" cxnId="{9A045F1B-D523-40AD-BCE0-365F3BCF7E54}">
      <dgm:prSet/>
      <dgm:spPr/>
      <dgm:t>
        <a:bodyPr/>
        <a:lstStyle/>
        <a:p>
          <a:endParaRPr lang="es-ES" sz="1800"/>
        </a:p>
      </dgm:t>
    </dgm:pt>
    <dgm:pt modelId="{A37B08D7-77C4-4501-9146-C5F997F0E251}" type="sibTrans" cxnId="{9A045F1B-D523-40AD-BCE0-365F3BCF7E54}">
      <dgm:prSet custT="1"/>
      <dgm:spPr/>
      <dgm:t>
        <a:bodyPr/>
        <a:lstStyle/>
        <a:p>
          <a:endParaRPr lang="es-ES" sz="500"/>
        </a:p>
      </dgm:t>
    </dgm:pt>
    <dgm:pt modelId="{8E7D0C6F-0DDB-410B-9D28-DECAF740A590}">
      <dgm:prSet phldrT="[Texto]" custT="1"/>
      <dgm:spPr/>
      <dgm:t>
        <a:bodyPr/>
        <a:lstStyle/>
        <a:p>
          <a:r>
            <a:rPr lang="es-ES" sz="900" dirty="0" smtClean="0"/>
            <a:t>SOSTENEDOR NO CUMPLE.</a:t>
          </a:r>
          <a:endParaRPr lang="es-ES" sz="900" dirty="0"/>
        </a:p>
      </dgm:t>
    </dgm:pt>
    <dgm:pt modelId="{6DB9D95A-EEF0-4BCF-94A4-AA6BE82DC9FA}" type="parTrans" cxnId="{06C369DA-A31E-4E51-A182-7AE0CA2B5FF3}">
      <dgm:prSet/>
      <dgm:spPr/>
      <dgm:t>
        <a:bodyPr/>
        <a:lstStyle/>
        <a:p>
          <a:endParaRPr lang="es-ES" sz="1800"/>
        </a:p>
      </dgm:t>
    </dgm:pt>
    <dgm:pt modelId="{C53963A6-4D40-4367-BEFF-444106871A8D}" type="sibTrans" cxnId="{06C369DA-A31E-4E51-A182-7AE0CA2B5FF3}">
      <dgm:prSet/>
      <dgm:spPr/>
      <dgm:t>
        <a:bodyPr/>
        <a:lstStyle/>
        <a:p>
          <a:endParaRPr lang="es-ES" sz="1800"/>
        </a:p>
      </dgm:t>
    </dgm:pt>
    <dgm:pt modelId="{DD94DF0E-ECF0-47ED-8720-D02059ED79D8}">
      <dgm:prSet phldrT="[Texto]" custT="1"/>
      <dgm:spPr/>
      <dgm:t>
        <a:bodyPr/>
        <a:lstStyle/>
        <a:p>
          <a:r>
            <a:rPr lang="es-ES" sz="900" dirty="0" smtClean="0"/>
            <a:t>AB EMITE CARTA DE SUSPENSIÓN.</a:t>
          </a:r>
          <a:endParaRPr lang="es-ES" sz="900" dirty="0"/>
        </a:p>
      </dgm:t>
    </dgm:pt>
    <dgm:pt modelId="{FBA1BAF6-5F24-4C8F-B87B-F950E2F01804}" type="parTrans" cxnId="{5D835DCD-F446-40A6-86BA-1D2E2095B7BD}">
      <dgm:prSet/>
      <dgm:spPr/>
      <dgm:t>
        <a:bodyPr/>
        <a:lstStyle/>
        <a:p>
          <a:endParaRPr lang="es-ES" sz="1800"/>
        </a:p>
      </dgm:t>
    </dgm:pt>
    <dgm:pt modelId="{5C037787-9258-47C7-9C3A-7E6CD30DB4D8}" type="sibTrans" cxnId="{5D835DCD-F446-40A6-86BA-1D2E2095B7BD}">
      <dgm:prSet/>
      <dgm:spPr/>
      <dgm:t>
        <a:bodyPr/>
        <a:lstStyle/>
        <a:p>
          <a:endParaRPr lang="es-ES" sz="1800"/>
        </a:p>
      </dgm:t>
    </dgm:pt>
    <dgm:pt modelId="{8FAE61D0-E8E1-4E58-8E0A-EEFCC00ECF87}">
      <dgm:prSet phldrT="[Texto]" custT="1"/>
      <dgm:spPr/>
      <dgm:t>
        <a:bodyPr/>
        <a:lstStyle/>
        <a:p>
          <a:r>
            <a:rPr lang="es-ES" sz="900" dirty="0" smtClean="0"/>
            <a:t>OFABAS Y OFDIV PRESENTAN CARTA DE SUSPENSIÓN A DIRECTOR PARA FIRMA.</a:t>
          </a:r>
          <a:endParaRPr lang="es-ES" sz="900" dirty="0"/>
        </a:p>
      </dgm:t>
    </dgm:pt>
    <dgm:pt modelId="{34518F62-79E9-41B0-848E-932E397D7534}" type="parTrans" cxnId="{BA466FBF-A501-4681-87F0-7621621D5552}">
      <dgm:prSet/>
      <dgm:spPr/>
      <dgm:t>
        <a:bodyPr/>
        <a:lstStyle/>
        <a:p>
          <a:endParaRPr lang="es-ES" sz="1800"/>
        </a:p>
      </dgm:t>
    </dgm:pt>
    <dgm:pt modelId="{208860C9-BEA1-4787-956E-FD7074122A92}" type="sibTrans" cxnId="{BA466FBF-A501-4681-87F0-7621621D5552}">
      <dgm:prSet/>
      <dgm:spPr/>
      <dgm:t>
        <a:bodyPr/>
        <a:lstStyle/>
        <a:p>
          <a:endParaRPr lang="es-ES" sz="1800"/>
        </a:p>
      </dgm:t>
    </dgm:pt>
    <dgm:pt modelId="{2338F930-A225-4982-9029-A6033A5AEF71}">
      <dgm:prSet phldrT="[Texto]" custT="1"/>
      <dgm:spPr/>
      <dgm:t>
        <a:bodyPr/>
        <a:lstStyle/>
        <a:p>
          <a:r>
            <a:rPr lang="es-ES" sz="900" dirty="0" smtClean="0"/>
            <a:t>OFDIV NOTIFICA A BRIGADIER EN PRIVADO Y DESPACHA FRANCO SIN RECOGIDA HASTA ENTERAR EL PAGO</a:t>
          </a:r>
          <a:endParaRPr lang="es-ES" sz="900" dirty="0"/>
        </a:p>
      </dgm:t>
    </dgm:pt>
    <dgm:pt modelId="{AA5C99E7-1EFF-435F-B241-1B949BC220BD}" type="parTrans" cxnId="{13370122-DB5C-42A3-8F27-B6195ECC3F1A}">
      <dgm:prSet/>
      <dgm:spPr/>
      <dgm:t>
        <a:bodyPr/>
        <a:lstStyle/>
        <a:p>
          <a:endParaRPr lang="es-ES" sz="1800"/>
        </a:p>
      </dgm:t>
    </dgm:pt>
    <dgm:pt modelId="{B16266AA-E908-4A3C-92B6-52E0A21D02F1}" type="sibTrans" cxnId="{13370122-DB5C-42A3-8F27-B6195ECC3F1A}">
      <dgm:prSet/>
      <dgm:spPr/>
      <dgm:t>
        <a:bodyPr/>
        <a:lstStyle/>
        <a:p>
          <a:endParaRPr lang="es-ES" sz="1800"/>
        </a:p>
      </dgm:t>
    </dgm:pt>
    <dgm:pt modelId="{AD2A86AD-0C56-4903-A06A-0C570F69D073}">
      <dgm:prSet phldrT="[Texto]" custT="1"/>
      <dgm:spPr/>
      <dgm:t>
        <a:bodyPr/>
        <a:lstStyle/>
        <a:p>
          <a:r>
            <a:rPr lang="es-ES" sz="1200" dirty="0" smtClean="0"/>
            <a:t>SUSPENSIÓN TRANSITORIA</a:t>
          </a:r>
          <a:endParaRPr lang="es-ES" sz="1200" dirty="0"/>
        </a:p>
      </dgm:t>
    </dgm:pt>
    <dgm:pt modelId="{821F10E3-7896-42E8-BF9F-5B7C0B152A2D}" type="parTrans" cxnId="{B33074F6-9380-4509-B805-B669C9E5B763}">
      <dgm:prSet/>
      <dgm:spPr/>
      <dgm:t>
        <a:bodyPr/>
        <a:lstStyle/>
        <a:p>
          <a:endParaRPr lang="es-ES" sz="1800"/>
        </a:p>
      </dgm:t>
    </dgm:pt>
    <dgm:pt modelId="{E10E818E-6ED9-44E8-93D5-3D325FE56422}" type="sibTrans" cxnId="{B33074F6-9380-4509-B805-B669C9E5B763}">
      <dgm:prSet custT="1"/>
      <dgm:spPr/>
      <dgm:t>
        <a:bodyPr/>
        <a:lstStyle/>
        <a:p>
          <a:endParaRPr lang="es-ES" sz="500"/>
        </a:p>
      </dgm:t>
    </dgm:pt>
    <dgm:pt modelId="{14CF90EE-4746-4273-AAA4-16F5BDEC4ACE}">
      <dgm:prSet phldrT="[Texto]" custT="1"/>
      <dgm:spPr/>
      <dgm:t>
        <a:bodyPr/>
        <a:lstStyle/>
        <a:p>
          <a:r>
            <a:rPr lang="es-ES" sz="900" dirty="0" smtClean="0"/>
            <a:t>BRIGADIER SUSPENDIDO REMITE COMPROBANTES DE PAGO A OFDIV.</a:t>
          </a:r>
          <a:endParaRPr lang="es-ES" sz="900" dirty="0"/>
        </a:p>
      </dgm:t>
    </dgm:pt>
    <dgm:pt modelId="{AF64D1FD-6F48-4301-8393-89B3DDDA636C}" type="parTrans" cxnId="{A52B4715-8BDD-447A-AE14-DD8501ED4F02}">
      <dgm:prSet/>
      <dgm:spPr/>
      <dgm:t>
        <a:bodyPr/>
        <a:lstStyle/>
        <a:p>
          <a:endParaRPr lang="es-ES" sz="1800"/>
        </a:p>
      </dgm:t>
    </dgm:pt>
    <dgm:pt modelId="{DB85E48D-B30B-4D3F-A11E-2BFA40ED63B3}" type="sibTrans" cxnId="{A52B4715-8BDD-447A-AE14-DD8501ED4F02}">
      <dgm:prSet/>
      <dgm:spPr/>
      <dgm:t>
        <a:bodyPr/>
        <a:lstStyle/>
        <a:p>
          <a:endParaRPr lang="es-ES" sz="1800"/>
        </a:p>
      </dgm:t>
    </dgm:pt>
    <dgm:pt modelId="{D3DC4BF9-F7A0-4331-B0F8-BC136E824136}">
      <dgm:prSet phldrT="[Texto]" custT="1"/>
      <dgm:spPr/>
      <dgm:t>
        <a:bodyPr/>
        <a:lstStyle/>
        <a:p>
          <a:r>
            <a:rPr lang="es-ES" sz="1200" dirty="0" smtClean="0"/>
            <a:t>SUSPENSIÓN TRANSITORIA</a:t>
          </a:r>
          <a:endParaRPr lang="es-ES" sz="1200" dirty="0"/>
        </a:p>
      </dgm:t>
    </dgm:pt>
    <dgm:pt modelId="{A10614C9-96BF-4D60-B99C-F23447534890}" type="parTrans" cxnId="{92A48ADC-5DE9-4CF5-9F08-E04123784706}">
      <dgm:prSet/>
      <dgm:spPr/>
      <dgm:t>
        <a:bodyPr/>
        <a:lstStyle/>
        <a:p>
          <a:endParaRPr lang="es-ES" sz="1800"/>
        </a:p>
      </dgm:t>
    </dgm:pt>
    <dgm:pt modelId="{C770668A-0296-4231-A9EE-7CC16CA5D4CF}" type="sibTrans" cxnId="{92A48ADC-5DE9-4CF5-9F08-E04123784706}">
      <dgm:prSet custT="1"/>
      <dgm:spPr/>
      <dgm:t>
        <a:bodyPr/>
        <a:lstStyle/>
        <a:p>
          <a:endParaRPr lang="es-ES" sz="500"/>
        </a:p>
      </dgm:t>
    </dgm:pt>
    <dgm:pt modelId="{EDF6B127-A174-4298-B316-9A0F36277641}">
      <dgm:prSet phldrT="[Texto]" custT="1"/>
      <dgm:spPr/>
      <dgm:t>
        <a:bodyPr/>
        <a:lstStyle/>
        <a:p>
          <a:r>
            <a:rPr lang="es-ES" sz="900" dirty="0" smtClean="0"/>
            <a:t>OFABAS VERIFICA PAGO Y SOLICITA AUTORIZACIÓN A DIRECTOR PARA LEVANTAR SUSPENSIÓN.</a:t>
          </a:r>
          <a:endParaRPr lang="es-ES" sz="900" dirty="0"/>
        </a:p>
      </dgm:t>
    </dgm:pt>
    <dgm:pt modelId="{CDD90D30-4A44-4438-A504-3811A6619117}" type="parTrans" cxnId="{761EC76E-E95E-4475-AD17-7FB975B894D0}">
      <dgm:prSet/>
      <dgm:spPr/>
      <dgm:t>
        <a:bodyPr/>
        <a:lstStyle/>
        <a:p>
          <a:endParaRPr lang="es-ES" sz="1800"/>
        </a:p>
      </dgm:t>
    </dgm:pt>
    <dgm:pt modelId="{29B9B9D2-FC2A-4563-A370-CFA397DABFC4}" type="sibTrans" cxnId="{761EC76E-E95E-4475-AD17-7FB975B894D0}">
      <dgm:prSet/>
      <dgm:spPr/>
      <dgm:t>
        <a:bodyPr/>
        <a:lstStyle/>
        <a:p>
          <a:endParaRPr lang="es-ES" sz="1800"/>
        </a:p>
      </dgm:t>
    </dgm:pt>
    <dgm:pt modelId="{1E0FD616-3558-4F90-A228-A58482A9FB48}">
      <dgm:prSet phldrT="[Texto]" custT="1"/>
      <dgm:spPr/>
      <dgm:t>
        <a:bodyPr/>
        <a:lstStyle/>
        <a:p>
          <a:r>
            <a:rPr lang="es-ES" sz="1200" dirty="0" smtClean="0"/>
            <a:t>LEVENTAMIENTO DE SUSPENSIÓN</a:t>
          </a:r>
          <a:endParaRPr lang="es-ES" sz="1200" dirty="0"/>
        </a:p>
      </dgm:t>
    </dgm:pt>
    <dgm:pt modelId="{5B93411A-E846-475E-B429-770A7B13CB38}" type="parTrans" cxnId="{7B53A3AD-B9E3-4266-A9D3-418C038788A3}">
      <dgm:prSet/>
      <dgm:spPr/>
      <dgm:t>
        <a:bodyPr/>
        <a:lstStyle/>
        <a:p>
          <a:endParaRPr lang="es-ES" sz="1800"/>
        </a:p>
      </dgm:t>
    </dgm:pt>
    <dgm:pt modelId="{07068F18-7D6D-4419-B109-1BE9E55DA83A}" type="sibTrans" cxnId="{7B53A3AD-B9E3-4266-A9D3-418C038788A3}">
      <dgm:prSet custT="1"/>
      <dgm:spPr/>
      <dgm:t>
        <a:bodyPr/>
        <a:lstStyle/>
        <a:p>
          <a:endParaRPr lang="es-ES" sz="500"/>
        </a:p>
      </dgm:t>
    </dgm:pt>
    <dgm:pt modelId="{4109164A-77E8-4285-8ECD-2B364C81D525}">
      <dgm:prSet phldrT="[Texto]" custT="1"/>
      <dgm:spPr/>
      <dgm:t>
        <a:bodyPr/>
        <a:lstStyle/>
        <a:p>
          <a:r>
            <a:rPr lang="es-ES" sz="900" dirty="0" smtClean="0"/>
            <a:t>DIRECTOR LEVANTA SUSPENSIÓN Y AUTORIZA RECOGIDA.</a:t>
          </a:r>
          <a:endParaRPr lang="es-ES" sz="900" dirty="0"/>
        </a:p>
      </dgm:t>
    </dgm:pt>
    <dgm:pt modelId="{13A46E91-4B1C-41DD-943E-C00B05681BF8}" type="parTrans" cxnId="{32C8DB85-2EC5-4D71-BD99-97011A3B1243}">
      <dgm:prSet/>
      <dgm:spPr/>
      <dgm:t>
        <a:bodyPr/>
        <a:lstStyle/>
        <a:p>
          <a:endParaRPr lang="es-ES" sz="1800"/>
        </a:p>
      </dgm:t>
    </dgm:pt>
    <dgm:pt modelId="{C81804E9-6439-489D-BF2F-08C262ECE6E1}" type="sibTrans" cxnId="{32C8DB85-2EC5-4D71-BD99-97011A3B1243}">
      <dgm:prSet/>
      <dgm:spPr/>
      <dgm:t>
        <a:bodyPr/>
        <a:lstStyle/>
        <a:p>
          <a:endParaRPr lang="es-ES" sz="1800"/>
        </a:p>
      </dgm:t>
    </dgm:pt>
    <dgm:pt modelId="{E6D6FEEE-9474-400F-B6EC-DBD776D39EE7}">
      <dgm:prSet phldrT="[Texto]" custT="1"/>
      <dgm:spPr/>
      <dgm:t>
        <a:bodyPr/>
        <a:lstStyle/>
        <a:p>
          <a:r>
            <a:rPr lang="es-ES" sz="900" dirty="0" smtClean="0"/>
            <a:t>OFABAS NOTIFICA JJDD EJECUTIVO.</a:t>
          </a:r>
          <a:endParaRPr lang="es-ES" sz="900" dirty="0"/>
        </a:p>
      </dgm:t>
    </dgm:pt>
    <dgm:pt modelId="{594F895C-D0B9-4A29-8937-FACDAA3C111F}" type="parTrans" cxnId="{3F05CF85-CEE8-4CD5-AD7B-AF42564DA577}">
      <dgm:prSet/>
      <dgm:spPr/>
      <dgm:t>
        <a:bodyPr/>
        <a:lstStyle/>
        <a:p>
          <a:endParaRPr lang="es-ES" sz="1800"/>
        </a:p>
      </dgm:t>
    </dgm:pt>
    <dgm:pt modelId="{14C32105-CCA5-498E-9A35-45EFB1D61991}" type="sibTrans" cxnId="{3F05CF85-CEE8-4CD5-AD7B-AF42564DA577}">
      <dgm:prSet/>
      <dgm:spPr/>
      <dgm:t>
        <a:bodyPr/>
        <a:lstStyle/>
        <a:p>
          <a:endParaRPr lang="es-ES" sz="1800"/>
        </a:p>
      </dgm:t>
    </dgm:pt>
    <dgm:pt modelId="{F64EA846-D04D-478D-AD92-D98567E7483B}">
      <dgm:prSet phldrT="[Texto]" custT="1"/>
      <dgm:spPr/>
      <dgm:t>
        <a:bodyPr/>
        <a:lstStyle/>
        <a:p>
          <a:r>
            <a:rPr lang="es-ES" sz="1200" dirty="0" smtClean="0"/>
            <a:t>INSTRUCCIONES DE RECOGIDA</a:t>
          </a:r>
          <a:endParaRPr lang="es-ES" sz="1200" dirty="0"/>
        </a:p>
      </dgm:t>
    </dgm:pt>
    <dgm:pt modelId="{6BAF7125-4582-447B-9353-69CA4D02B8E3}" type="parTrans" cxnId="{1FB76226-34BF-4316-BF24-877040B0238A}">
      <dgm:prSet/>
      <dgm:spPr/>
      <dgm:t>
        <a:bodyPr/>
        <a:lstStyle/>
        <a:p>
          <a:endParaRPr lang="es-ES" sz="1800"/>
        </a:p>
      </dgm:t>
    </dgm:pt>
    <dgm:pt modelId="{FC97A9CD-AC0D-48B4-B878-1EFACA5A9524}" type="sibTrans" cxnId="{1FB76226-34BF-4316-BF24-877040B0238A}">
      <dgm:prSet custT="1"/>
      <dgm:spPr/>
      <dgm:t>
        <a:bodyPr/>
        <a:lstStyle/>
        <a:p>
          <a:endParaRPr lang="es-ES" sz="500"/>
        </a:p>
      </dgm:t>
    </dgm:pt>
    <dgm:pt modelId="{2A796C57-C3D9-4995-A276-8D32FC05E42F}">
      <dgm:prSet phldrT="[Texto]" custT="1"/>
      <dgm:spPr/>
      <dgm:t>
        <a:bodyPr/>
        <a:lstStyle/>
        <a:p>
          <a:r>
            <a:rPr lang="es-ES" sz="900" dirty="0" smtClean="0"/>
            <a:t>JJDD EJECUTIVO DISPONE RECOGIDA AL BRIGADIER SUSPENDIDO.</a:t>
          </a:r>
          <a:endParaRPr lang="es-ES" sz="900" dirty="0"/>
        </a:p>
      </dgm:t>
    </dgm:pt>
    <dgm:pt modelId="{95016FDB-00F8-41B6-A93C-B563769933D4}" type="parTrans" cxnId="{D754E20E-3C33-44D3-8BDD-85CAD1DD4E5A}">
      <dgm:prSet/>
      <dgm:spPr/>
      <dgm:t>
        <a:bodyPr/>
        <a:lstStyle/>
        <a:p>
          <a:endParaRPr lang="es-ES" sz="1800"/>
        </a:p>
      </dgm:t>
    </dgm:pt>
    <dgm:pt modelId="{4AC94BF0-1A45-4FC0-927F-D29356A753C3}" type="sibTrans" cxnId="{D754E20E-3C33-44D3-8BDD-85CAD1DD4E5A}">
      <dgm:prSet/>
      <dgm:spPr/>
      <dgm:t>
        <a:bodyPr/>
        <a:lstStyle/>
        <a:p>
          <a:endParaRPr lang="es-ES" sz="1800"/>
        </a:p>
      </dgm:t>
    </dgm:pt>
    <dgm:pt modelId="{BDD83C51-0471-4D38-8E11-0FB77630735B}">
      <dgm:prSet phldrT="[Texto]" custT="1"/>
      <dgm:spPr/>
      <dgm:t>
        <a:bodyPr/>
        <a:lstStyle/>
        <a:p>
          <a:r>
            <a:rPr lang="es-ES" sz="900" dirty="0" smtClean="0"/>
            <a:t>OFDIV NOFICA BRIGADIER.</a:t>
          </a:r>
          <a:endParaRPr lang="es-ES" sz="900" dirty="0"/>
        </a:p>
      </dgm:t>
    </dgm:pt>
    <dgm:pt modelId="{99438F4C-02EA-4236-B7C4-4715ADE088DB}" type="parTrans" cxnId="{30070FEE-9E1E-4B70-8929-CC4F07F40DC2}">
      <dgm:prSet/>
      <dgm:spPr/>
      <dgm:t>
        <a:bodyPr/>
        <a:lstStyle/>
        <a:p>
          <a:endParaRPr lang="es-ES" sz="1800"/>
        </a:p>
      </dgm:t>
    </dgm:pt>
    <dgm:pt modelId="{30318E86-FDAA-489E-8A3E-402EEED23B25}" type="sibTrans" cxnId="{30070FEE-9E1E-4B70-8929-CC4F07F40DC2}">
      <dgm:prSet/>
      <dgm:spPr/>
      <dgm:t>
        <a:bodyPr/>
        <a:lstStyle/>
        <a:p>
          <a:endParaRPr lang="es-ES" sz="1800"/>
        </a:p>
      </dgm:t>
    </dgm:pt>
    <dgm:pt modelId="{3C7FDA73-2E2C-4D22-9BE2-F952406ACF2C}">
      <dgm:prSet phldrT="[Texto]" custT="1"/>
      <dgm:spPr/>
      <dgm:t>
        <a:bodyPr/>
        <a:lstStyle/>
        <a:p>
          <a:r>
            <a:rPr lang="es-ES" sz="1200" dirty="0" smtClean="0"/>
            <a:t>RECOGIDA BRIGADIER A ESNAVAL</a:t>
          </a:r>
          <a:endParaRPr lang="es-ES" sz="1200" dirty="0"/>
        </a:p>
      </dgm:t>
    </dgm:pt>
    <dgm:pt modelId="{CA7534A1-D3EB-467B-B58C-464D21DC3ECE}" type="parTrans" cxnId="{10A91CC1-0385-43C2-AA25-3AD64998B12B}">
      <dgm:prSet/>
      <dgm:spPr/>
      <dgm:t>
        <a:bodyPr/>
        <a:lstStyle/>
        <a:p>
          <a:endParaRPr lang="es-ES" sz="1800"/>
        </a:p>
      </dgm:t>
    </dgm:pt>
    <dgm:pt modelId="{C60607C3-06FC-4FFC-A5B8-B6B162D65C3A}" type="sibTrans" cxnId="{10A91CC1-0385-43C2-AA25-3AD64998B12B}">
      <dgm:prSet/>
      <dgm:spPr/>
      <dgm:t>
        <a:bodyPr/>
        <a:lstStyle/>
        <a:p>
          <a:endParaRPr lang="es-ES" sz="1800"/>
        </a:p>
      </dgm:t>
    </dgm:pt>
    <dgm:pt modelId="{4995A349-2C3D-4C91-931A-FCD5E6924863}" type="pres">
      <dgm:prSet presAssocID="{2BEA107C-6A55-4FF1-AAB0-81E312A58A1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7051A27-29F5-4D20-8729-557EB62D4981}" type="pres">
      <dgm:prSet presAssocID="{D6C260A7-3ADC-449A-8FA0-6E46F32A17C4}" presName="node" presStyleLbl="node1" presStyleIdx="0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1948622-0A89-4C3C-BA9E-861F0FE6FF7A}" type="pres">
      <dgm:prSet presAssocID="{2E6BA54E-FF6B-40AB-A01D-62B42AEF9E25}" presName="sibTrans" presStyleLbl="sibTrans1D1" presStyleIdx="0" presStyleCnt="10"/>
      <dgm:spPr/>
      <dgm:t>
        <a:bodyPr/>
        <a:lstStyle/>
        <a:p>
          <a:endParaRPr lang="es-ES"/>
        </a:p>
      </dgm:t>
    </dgm:pt>
    <dgm:pt modelId="{249B5DC1-C3FD-4F37-82E1-B2F35AAFBD76}" type="pres">
      <dgm:prSet presAssocID="{2E6BA54E-FF6B-40AB-A01D-62B42AEF9E25}" presName="connectorText" presStyleLbl="sibTrans1D1" presStyleIdx="0" presStyleCnt="10"/>
      <dgm:spPr/>
      <dgm:t>
        <a:bodyPr/>
        <a:lstStyle/>
        <a:p>
          <a:endParaRPr lang="es-ES"/>
        </a:p>
      </dgm:t>
    </dgm:pt>
    <dgm:pt modelId="{7EDA5817-8478-46BC-B468-8B903906CD0E}" type="pres">
      <dgm:prSet presAssocID="{498487EF-DD2F-437D-9299-7B8CC7115D7D}" presName="node" presStyleLbl="node1" presStyleIdx="1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05FE54B-0A6E-4FF1-96D3-FD459416F5E7}" type="pres">
      <dgm:prSet presAssocID="{E74BA8FB-3948-4E6A-970A-12AADDEFE272}" presName="sibTrans" presStyleLbl="sibTrans1D1" presStyleIdx="1" presStyleCnt="10"/>
      <dgm:spPr/>
      <dgm:t>
        <a:bodyPr/>
        <a:lstStyle/>
        <a:p>
          <a:endParaRPr lang="es-ES"/>
        </a:p>
      </dgm:t>
    </dgm:pt>
    <dgm:pt modelId="{D86040CC-5492-4250-A135-CAE9F2C00B2F}" type="pres">
      <dgm:prSet presAssocID="{E74BA8FB-3948-4E6A-970A-12AADDEFE272}" presName="connectorText" presStyleLbl="sibTrans1D1" presStyleIdx="1" presStyleCnt="10"/>
      <dgm:spPr/>
      <dgm:t>
        <a:bodyPr/>
        <a:lstStyle/>
        <a:p>
          <a:endParaRPr lang="es-ES"/>
        </a:p>
      </dgm:t>
    </dgm:pt>
    <dgm:pt modelId="{EA73D459-F7B1-48A4-BB8A-4D7E43BAC7E2}" type="pres">
      <dgm:prSet presAssocID="{461F2AC9-D12E-4C09-A216-C0B27A928BEF}" presName="node" presStyleLbl="node1" presStyleIdx="2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C7332A9-346F-42C3-845F-E250DA78A9BD}" type="pres">
      <dgm:prSet presAssocID="{77AC1A0C-658B-486B-81C0-43956E5F6265}" presName="sibTrans" presStyleLbl="sibTrans1D1" presStyleIdx="2" presStyleCnt="10"/>
      <dgm:spPr/>
      <dgm:t>
        <a:bodyPr/>
        <a:lstStyle/>
        <a:p>
          <a:endParaRPr lang="es-ES"/>
        </a:p>
      </dgm:t>
    </dgm:pt>
    <dgm:pt modelId="{4332D436-59F6-4E36-B871-DE1BA8C899A1}" type="pres">
      <dgm:prSet presAssocID="{77AC1A0C-658B-486B-81C0-43956E5F6265}" presName="connectorText" presStyleLbl="sibTrans1D1" presStyleIdx="2" presStyleCnt="10"/>
      <dgm:spPr/>
      <dgm:t>
        <a:bodyPr/>
        <a:lstStyle/>
        <a:p>
          <a:endParaRPr lang="es-ES"/>
        </a:p>
      </dgm:t>
    </dgm:pt>
    <dgm:pt modelId="{42FA5A57-F297-49C6-88B1-E83EFA83E192}" type="pres">
      <dgm:prSet presAssocID="{18B6ADBC-D274-412B-AF23-C5E2703C49FC}" presName="node" presStyleLbl="node1" presStyleIdx="3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B31A4EC-C592-4044-9B64-B9957F3E2859}" type="pres">
      <dgm:prSet presAssocID="{24C270F7-FB5E-47B3-8620-C1C7C506EAC1}" presName="sibTrans" presStyleLbl="sibTrans1D1" presStyleIdx="3" presStyleCnt="10"/>
      <dgm:spPr/>
      <dgm:t>
        <a:bodyPr/>
        <a:lstStyle/>
        <a:p>
          <a:endParaRPr lang="es-ES"/>
        </a:p>
      </dgm:t>
    </dgm:pt>
    <dgm:pt modelId="{C88AF32E-0E44-4EB8-97C7-5AD5C0DCAB30}" type="pres">
      <dgm:prSet presAssocID="{24C270F7-FB5E-47B3-8620-C1C7C506EAC1}" presName="connectorText" presStyleLbl="sibTrans1D1" presStyleIdx="3" presStyleCnt="10"/>
      <dgm:spPr/>
      <dgm:t>
        <a:bodyPr/>
        <a:lstStyle/>
        <a:p>
          <a:endParaRPr lang="es-ES"/>
        </a:p>
      </dgm:t>
    </dgm:pt>
    <dgm:pt modelId="{A3FC09AA-5FA9-4E25-8877-F1250A575591}" type="pres">
      <dgm:prSet presAssocID="{C5ABBBAE-C7E9-4665-B1F4-4094D505FCF0}" presName="node" presStyleLbl="node1" presStyleIdx="4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D5C019D-4D4A-409D-A50F-1860D14E9312}" type="pres">
      <dgm:prSet presAssocID="{A37B08D7-77C4-4501-9146-C5F997F0E251}" presName="sibTrans" presStyleLbl="sibTrans1D1" presStyleIdx="4" presStyleCnt="10"/>
      <dgm:spPr/>
      <dgm:t>
        <a:bodyPr/>
        <a:lstStyle/>
        <a:p>
          <a:endParaRPr lang="es-ES"/>
        </a:p>
      </dgm:t>
    </dgm:pt>
    <dgm:pt modelId="{6658FD38-046C-4F8F-A96E-8EB9C606C4ED}" type="pres">
      <dgm:prSet presAssocID="{A37B08D7-77C4-4501-9146-C5F997F0E251}" presName="connectorText" presStyleLbl="sibTrans1D1" presStyleIdx="4" presStyleCnt="10"/>
      <dgm:spPr/>
      <dgm:t>
        <a:bodyPr/>
        <a:lstStyle/>
        <a:p>
          <a:endParaRPr lang="es-ES"/>
        </a:p>
      </dgm:t>
    </dgm:pt>
    <dgm:pt modelId="{9AAAC24D-9789-446E-8BDD-ABEE3729B3C6}" type="pres">
      <dgm:prSet presAssocID="{F5BE5837-0F05-422F-BA4A-15A391D439C5}" presName="node" presStyleLbl="node1" presStyleIdx="5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88FAB52-2C0B-40CB-9712-3C2EF4930116}" type="pres">
      <dgm:prSet presAssocID="{FB5788ED-08B0-4946-AD48-93AC2AFAFE87}" presName="sibTrans" presStyleLbl="sibTrans1D1" presStyleIdx="5" presStyleCnt="10"/>
      <dgm:spPr/>
      <dgm:t>
        <a:bodyPr/>
        <a:lstStyle/>
        <a:p>
          <a:endParaRPr lang="es-ES"/>
        </a:p>
      </dgm:t>
    </dgm:pt>
    <dgm:pt modelId="{1B9DD182-8B93-4266-A398-99914C0304A2}" type="pres">
      <dgm:prSet presAssocID="{FB5788ED-08B0-4946-AD48-93AC2AFAFE87}" presName="connectorText" presStyleLbl="sibTrans1D1" presStyleIdx="5" presStyleCnt="10"/>
      <dgm:spPr/>
      <dgm:t>
        <a:bodyPr/>
        <a:lstStyle/>
        <a:p>
          <a:endParaRPr lang="es-ES"/>
        </a:p>
      </dgm:t>
    </dgm:pt>
    <dgm:pt modelId="{80CF7E59-3851-49ED-8735-0D30DF4B3982}" type="pres">
      <dgm:prSet presAssocID="{AD2A86AD-0C56-4903-A06A-0C570F69D073}" presName="node" presStyleLbl="node1" presStyleIdx="6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CF2BB9F-61DE-4489-B53E-55F7F1D13CCC}" type="pres">
      <dgm:prSet presAssocID="{E10E818E-6ED9-44E8-93D5-3D325FE56422}" presName="sibTrans" presStyleLbl="sibTrans1D1" presStyleIdx="6" presStyleCnt="10"/>
      <dgm:spPr/>
      <dgm:t>
        <a:bodyPr/>
        <a:lstStyle/>
        <a:p>
          <a:endParaRPr lang="es-ES"/>
        </a:p>
      </dgm:t>
    </dgm:pt>
    <dgm:pt modelId="{1C74304A-AAF4-4ABE-AACC-6E71630FC6B3}" type="pres">
      <dgm:prSet presAssocID="{E10E818E-6ED9-44E8-93D5-3D325FE56422}" presName="connectorText" presStyleLbl="sibTrans1D1" presStyleIdx="6" presStyleCnt="10"/>
      <dgm:spPr/>
      <dgm:t>
        <a:bodyPr/>
        <a:lstStyle/>
        <a:p>
          <a:endParaRPr lang="es-ES"/>
        </a:p>
      </dgm:t>
    </dgm:pt>
    <dgm:pt modelId="{696E4D78-17DF-4B82-8618-82CAB12106D4}" type="pres">
      <dgm:prSet presAssocID="{D3DC4BF9-F7A0-4331-B0F8-BC136E824136}" presName="node" presStyleLbl="node1" presStyleIdx="7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311B563-593D-4026-85EA-CAEC527417C5}" type="pres">
      <dgm:prSet presAssocID="{C770668A-0296-4231-A9EE-7CC16CA5D4CF}" presName="sibTrans" presStyleLbl="sibTrans1D1" presStyleIdx="7" presStyleCnt="10"/>
      <dgm:spPr/>
      <dgm:t>
        <a:bodyPr/>
        <a:lstStyle/>
        <a:p>
          <a:endParaRPr lang="es-ES"/>
        </a:p>
      </dgm:t>
    </dgm:pt>
    <dgm:pt modelId="{DAD8954E-63F1-4A2D-8485-A8C89DE0CFA3}" type="pres">
      <dgm:prSet presAssocID="{C770668A-0296-4231-A9EE-7CC16CA5D4CF}" presName="connectorText" presStyleLbl="sibTrans1D1" presStyleIdx="7" presStyleCnt="10"/>
      <dgm:spPr/>
      <dgm:t>
        <a:bodyPr/>
        <a:lstStyle/>
        <a:p>
          <a:endParaRPr lang="es-ES"/>
        </a:p>
      </dgm:t>
    </dgm:pt>
    <dgm:pt modelId="{CF578D2D-4BCD-4361-94FB-7B75E2486C12}" type="pres">
      <dgm:prSet presAssocID="{1E0FD616-3558-4F90-A228-A58482A9FB48}" presName="node" presStyleLbl="node1" presStyleIdx="8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3649B8F-3468-411B-85C3-3327093D5585}" type="pres">
      <dgm:prSet presAssocID="{07068F18-7D6D-4419-B109-1BE9E55DA83A}" presName="sibTrans" presStyleLbl="sibTrans1D1" presStyleIdx="8" presStyleCnt="10"/>
      <dgm:spPr/>
      <dgm:t>
        <a:bodyPr/>
        <a:lstStyle/>
        <a:p>
          <a:endParaRPr lang="es-ES"/>
        </a:p>
      </dgm:t>
    </dgm:pt>
    <dgm:pt modelId="{94A4988E-AB12-4BC3-B753-4A102597B439}" type="pres">
      <dgm:prSet presAssocID="{07068F18-7D6D-4419-B109-1BE9E55DA83A}" presName="connectorText" presStyleLbl="sibTrans1D1" presStyleIdx="8" presStyleCnt="10"/>
      <dgm:spPr/>
      <dgm:t>
        <a:bodyPr/>
        <a:lstStyle/>
        <a:p>
          <a:endParaRPr lang="es-ES"/>
        </a:p>
      </dgm:t>
    </dgm:pt>
    <dgm:pt modelId="{C2F147D3-69C8-445F-8EDF-41F2699F9500}" type="pres">
      <dgm:prSet presAssocID="{F64EA846-D04D-478D-AD92-D98567E7483B}" presName="node" presStyleLbl="node1" presStyleIdx="9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F3D4613-FF5F-47C6-971C-1FE2FB608206}" type="pres">
      <dgm:prSet presAssocID="{FC97A9CD-AC0D-48B4-B878-1EFACA5A9524}" presName="sibTrans" presStyleLbl="sibTrans1D1" presStyleIdx="9" presStyleCnt="10"/>
      <dgm:spPr/>
      <dgm:t>
        <a:bodyPr/>
        <a:lstStyle/>
        <a:p>
          <a:endParaRPr lang="es-ES"/>
        </a:p>
      </dgm:t>
    </dgm:pt>
    <dgm:pt modelId="{16BB26E5-12C5-4BDD-A1B9-C205ACF17A52}" type="pres">
      <dgm:prSet presAssocID="{FC97A9CD-AC0D-48B4-B878-1EFACA5A9524}" presName="connectorText" presStyleLbl="sibTrans1D1" presStyleIdx="9" presStyleCnt="10"/>
      <dgm:spPr/>
      <dgm:t>
        <a:bodyPr/>
        <a:lstStyle/>
        <a:p>
          <a:endParaRPr lang="es-ES"/>
        </a:p>
      </dgm:t>
    </dgm:pt>
    <dgm:pt modelId="{7DB43E21-9B3B-47B6-8AF5-5830ACCEBFE7}" type="pres">
      <dgm:prSet presAssocID="{3C7FDA73-2E2C-4D22-9BE2-F952406ACF2C}" presName="node" presStyleLbl="node1" presStyleIdx="10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91F1A247-C651-4436-806E-FEEDD798557F}" srcId="{498487EF-DD2F-437D-9299-7B8CC7115D7D}" destId="{566DCC44-BA68-47A8-92E3-CC984E563AD0}" srcOrd="0" destOrd="0" parTransId="{D9A91EF4-4790-472F-A79D-958ECA6C644D}" sibTransId="{94FAA992-C496-4266-9058-A4CC6FCE5697}"/>
    <dgm:cxn modelId="{187B269B-2AE1-4BC5-9FE6-037D1A8CEDD0}" type="presOf" srcId="{F64EA846-D04D-478D-AD92-D98567E7483B}" destId="{C2F147D3-69C8-445F-8EDF-41F2699F9500}" srcOrd="0" destOrd="0" presId="urn:microsoft.com/office/officeart/2005/8/layout/bProcess3"/>
    <dgm:cxn modelId="{06F0C615-7245-45E1-960F-A85E2679A2CF}" type="presOf" srcId="{14CF90EE-4746-4273-AAA4-16F5BDEC4ACE}" destId="{80CF7E59-3851-49ED-8735-0D30DF4B3982}" srcOrd="0" destOrd="1" presId="urn:microsoft.com/office/officeart/2005/8/layout/bProcess3"/>
    <dgm:cxn modelId="{BE8B3612-BEB9-4132-912D-1CD9C54265B5}" type="presOf" srcId="{C5ABBBAE-C7E9-4665-B1F4-4094D505FCF0}" destId="{A3FC09AA-5FA9-4E25-8877-F1250A575591}" srcOrd="0" destOrd="0" presId="urn:microsoft.com/office/officeart/2005/8/layout/bProcess3"/>
    <dgm:cxn modelId="{961FE029-FE5B-461E-BA44-F645A2ADC7D8}" srcId="{461F2AC9-D12E-4C09-A216-C0B27A928BEF}" destId="{750F22D2-DD34-48B4-86F3-1B3278B59B58}" srcOrd="0" destOrd="0" parTransId="{205050C6-8E43-493D-BF84-03605B62E8F6}" sibTransId="{38DFD56A-6C12-408A-90AC-B2A55220CA6E}"/>
    <dgm:cxn modelId="{D4221CFE-DDF5-4B13-826B-1BEDC3E0D5BF}" type="presOf" srcId="{3C7FDA73-2E2C-4D22-9BE2-F952406ACF2C}" destId="{7DB43E21-9B3B-47B6-8AF5-5830ACCEBFE7}" srcOrd="0" destOrd="0" presId="urn:microsoft.com/office/officeart/2005/8/layout/bProcess3"/>
    <dgm:cxn modelId="{6706B123-7F64-4CFC-8B69-3D615DD6AF89}" type="presOf" srcId="{2E6BA54E-FF6B-40AB-A01D-62B42AEF9E25}" destId="{249B5DC1-C3FD-4F37-82E1-B2F35AAFBD76}" srcOrd="1" destOrd="0" presId="urn:microsoft.com/office/officeart/2005/8/layout/bProcess3"/>
    <dgm:cxn modelId="{D754E20E-3C33-44D3-8BDD-85CAD1DD4E5A}" srcId="{F64EA846-D04D-478D-AD92-D98567E7483B}" destId="{2A796C57-C3D9-4995-A276-8D32FC05E42F}" srcOrd="0" destOrd="0" parTransId="{95016FDB-00F8-41B6-A93C-B563769933D4}" sibTransId="{4AC94BF0-1A45-4FC0-927F-D29356A753C3}"/>
    <dgm:cxn modelId="{579CAF56-87E7-474D-B950-E632D4F5190B}" type="presOf" srcId="{8FAE61D0-E8E1-4E58-8E0A-EEFCC00ECF87}" destId="{9AAAC24D-9789-446E-8BDD-ABEE3729B3C6}" srcOrd="0" destOrd="1" presId="urn:microsoft.com/office/officeart/2005/8/layout/bProcess3"/>
    <dgm:cxn modelId="{2145974E-0CBF-47F9-A759-700BFA5DE8C6}" type="presOf" srcId="{92CB080A-C045-4815-8EDB-6FBEA164C722}" destId="{EA73D459-F7B1-48A4-BB8A-4D7E43BAC7E2}" srcOrd="0" destOrd="2" presId="urn:microsoft.com/office/officeart/2005/8/layout/bProcess3"/>
    <dgm:cxn modelId="{D964505F-D3AD-4DC0-9DF7-F387FD387791}" type="presOf" srcId="{EDF6B127-A174-4298-B316-9A0F36277641}" destId="{696E4D78-17DF-4B82-8618-82CAB12106D4}" srcOrd="0" destOrd="1" presId="urn:microsoft.com/office/officeart/2005/8/layout/bProcess3"/>
    <dgm:cxn modelId="{1625B0DD-C6FC-4802-99AF-3432F501230F}" srcId="{18B6ADBC-D274-412B-AF23-C5E2703C49FC}" destId="{F16D41BD-4BED-470E-872D-6AF20851C979}" srcOrd="0" destOrd="0" parTransId="{9E7AC997-63A4-45BD-BDC6-8DA6A9DB205A}" sibTransId="{FC6E8E06-D571-41A1-A688-803C02A1E920}"/>
    <dgm:cxn modelId="{E4339A15-2555-43EF-972F-6BD30265BD09}" type="presOf" srcId="{A9516CB8-AAF1-4470-A937-84689E895B28}" destId="{57051A27-29F5-4D20-8729-557EB62D4981}" srcOrd="0" destOrd="1" presId="urn:microsoft.com/office/officeart/2005/8/layout/bProcess3"/>
    <dgm:cxn modelId="{5D615B0A-C7CF-47E4-B9B3-7224D6C423F4}" type="presOf" srcId="{07068F18-7D6D-4419-B109-1BE9E55DA83A}" destId="{94A4988E-AB12-4BC3-B753-4A102597B439}" srcOrd="1" destOrd="0" presId="urn:microsoft.com/office/officeart/2005/8/layout/bProcess3"/>
    <dgm:cxn modelId="{0E8B9ECA-3A6F-4C3A-8FF1-8EFB73807FBB}" type="presOf" srcId="{FC97A9CD-AC0D-48B4-B878-1EFACA5A9524}" destId="{9F3D4613-FF5F-47C6-971C-1FE2FB608206}" srcOrd="0" destOrd="0" presId="urn:microsoft.com/office/officeart/2005/8/layout/bProcess3"/>
    <dgm:cxn modelId="{761EC76E-E95E-4475-AD17-7FB975B894D0}" srcId="{D3DC4BF9-F7A0-4331-B0F8-BC136E824136}" destId="{EDF6B127-A174-4298-B316-9A0F36277641}" srcOrd="0" destOrd="0" parTransId="{CDD90D30-4A44-4438-A504-3811A6619117}" sibTransId="{29B9B9D2-FC2A-4563-A370-CFA397DABFC4}"/>
    <dgm:cxn modelId="{8B21EFF0-73A8-4E16-879B-E0CF6AA075B8}" type="presOf" srcId="{BDD83C51-0471-4D38-8E11-0FB77630735B}" destId="{C2F147D3-69C8-445F-8EDF-41F2699F9500}" srcOrd="0" destOrd="2" presId="urn:microsoft.com/office/officeart/2005/8/layout/bProcess3"/>
    <dgm:cxn modelId="{30070FEE-9E1E-4B70-8929-CC4F07F40DC2}" srcId="{F64EA846-D04D-478D-AD92-D98567E7483B}" destId="{BDD83C51-0471-4D38-8E11-0FB77630735B}" srcOrd="1" destOrd="0" parTransId="{99438F4C-02EA-4236-B7C4-4715ADE088DB}" sibTransId="{30318E86-FDAA-489E-8A3E-402EEED23B25}"/>
    <dgm:cxn modelId="{13370122-DB5C-42A3-8F27-B6195ECC3F1A}" srcId="{F5BE5837-0F05-422F-BA4A-15A391D439C5}" destId="{2338F930-A225-4982-9029-A6033A5AEF71}" srcOrd="1" destOrd="0" parTransId="{AA5C99E7-1EFF-435F-B241-1B949BC220BD}" sibTransId="{B16266AA-E908-4A3C-92B6-52E0A21D02F1}"/>
    <dgm:cxn modelId="{5D835DCD-F446-40A6-86BA-1D2E2095B7BD}" srcId="{C5ABBBAE-C7E9-4665-B1F4-4094D505FCF0}" destId="{DD94DF0E-ECF0-47ED-8720-D02059ED79D8}" srcOrd="1" destOrd="0" parTransId="{FBA1BAF6-5F24-4C8F-B87B-F950E2F01804}" sibTransId="{5C037787-9258-47C7-9C3A-7E6CD30DB4D8}"/>
    <dgm:cxn modelId="{DCCB29E3-8599-40BE-BD52-4E0B3FAF2C09}" type="presOf" srcId="{750F22D2-DD34-48B4-86F3-1B3278B59B58}" destId="{EA73D459-F7B1-48A4-BB8A-4D7E43BAC7E2}" srcOrd="0" destOrd="1" presId="urn:microsoft.com/office/officeart/2005/8/layout/bProcess3"/>
    <dgm:cxn modelId="{6B48BAFD-5E92-4CB3-89B7-B6D23A0F0B50}" type="presOf" srcId="{8E7D0C6F-0DDB-410B-9D28-DECAF740A590}" destId="{A3FC09AA-5FA9-4E25-8877-F1250A575591}" srcOrd="0" destOrd="1" presId="urn:microsoft.com/office/officeart/2005/8/layout/bProcess3"/>
    <dgm:cxn modelId="{EBE06D75-23FE-4423-AFCA-948C0063BC9E}" type="presOf" srcId="{07068F18-7D6D-4419-B109-1BE9E55DA83A}" destId="{83649B8F-3468-411B-85C3-3327093D5585}" srcOrd="0" destOrd="0" presId="urn:microsoft.com/office/officeart/2005/8/layout/bProcess3"/>
    <dgm:cxn modelId="{58A59321-ABDA-4E58-B33C-066E1446CD0B}" type="presOf" srcId="{24C270F7-FB5E-47B3-8620-C1C7C506EAC1}" destId="{C88AF32E-0E44-4EB8-97C7-5AD5C0DCAB30}" srcOrd="1" destOrd="0" presId="urn:microsoft.com/office/officeart/2005/8/layout/bProcess3"/>
    <dgm:cxn modelId="{9C5B778F-E4A7-49AF-A996-050A39400A7C}" srcId="{2BEA107C-6A55-4FF1-AAB0-81E312A58A1E}" destId="{F5BE5837-0F05-422F-BA4A-15A391D439C5}" srcOrd="5" destOrd="0" parTransId="{30B9E02D-64CF-4AE9-85CE-8B11EB5A43DC}" sibTransId="{FB5788ED-08B0-4946-AD48-93AC2AFAFE87}"/>
    <dgm:cxn modelId="{BBBF53E5-8A7F-4A18-9A7F-5BAAD13CF3CE}" type="presOf" srcId="{A37B08D7-77C4-4501-9146-C5F997F0E251}" destId="{FD5C019D-4D4A-409D-A50F-1860D14E9312}" srcOrd="0" destOrd="0" presId="urn:microsoft.com/office/officeart/2005/8/layout/bProcess3"/>
    <dgm:cxn modelId="{24E52343-5AFA-4724-B251-3B1E27910929}" type="presOf" srcId="{E10E818E-6ED9-44E8-93D5-3D325FE56422}" destId="{3CF2BB9F-61DE-4489-B53E-55F7F1D13CCC}" srcOrd="0" destOrd="0" presId="urn:microsoft.com/office/officeart/2005/8/layout/bProcess3"/>
    <dgm:cxn modelId="{9104C8FF-1813-4164-BE48-C636BF4790C7}" type="presOf" srcId="{566DCC44-BA68-47A8-92E3-CC984E563AD0}" destId="{7EDA5817-8478-46BC-B468-8B903906CD0E}" srcOrd="0" destOrd="1" presId="urn:microsoft.com/office/officeart/2005/8/layout/bProcess3"/>
    <dgm:cxn modelId="{06C369DA-A31E-4E51-A182-7AE0CA2B5FF3}" srcId="{C5ABBBAE-C7E9-4665-B1F4-4094D505FCF0}" destId="{8E7D0C6F-0DDB-410B-9D28-DECAF740A590}" srcOrd="0" destOrd="0" parTransId="{6DB9D95A-EEF0-4BCF-94A4-AA6BE82DC9FA}" sibTransId="{C53963A6-4D40-4367-BEFF-444106871A8D}"/>
    <dgm:cxn modelId="{348E08D2-DB2E-4A5D-A2F8-6AFA8038687B}" type="presOf" srcId="{18B6ADBC-D274-412B-AF23-C5E2703C49FC}" destId="{42FA5A57-F297-49C6-88B1-E83EFA83E192}" srcOrd="0" destOrd="0" presId="urn:microsoft.com/office/officeart/2005/8/layout/bProcess3"/>
    <dgm:cxn modelId="{10A91CC1-0385-43C2-AA25-3AD64998B12B}" srcId="{2BEA107C-6A55-4FF1-AAB0-81E312A58A1E}" destId="{3C7FDA73-2E2C-4D22-9BE2-F952406ACF2C}" srcOrd="10" destOrd="0" parTransId="{CA7534A1-D3EB-467B-B58C-464D21DC3ECE}" sibTransId="{C60607C3-06FC-4FFC-A5B8-B6B162D65C3A}"/>
    <dgm:cxn modelId="{1FB76226-34BF-4316-BF24-877040B0238A}" srcId="{2BEA107C-6A55-4FF1-AAB0-81E312A58A1E}" destId="{F64EA846-D04D-478D-AD92-D98567E7483B}" srcOrd="9" destOrd="0" parTransId="{6BAF7125-4582-447B-9353-69CA4D02B8E3}" sibTransId="{FC97A9CD-AC0D-48B4-B878-1EFACA5A9524}"/>
    <dgm:cxn modelId="{7B53A3AD-B9E3-4266-A9D3-418C038788A3}" srcId="{2BEA107C-6A55-4FF1-AAB0-81E312A58A1E}" destId="{1E0FD616-3558-4F90-A228-A58482A9FB48}" srcOrd="8" destOrd="0" parTransId="{5B93411A-E846-475E-B429-770A7B13CB38}" sibTransId="{07068F18-7D6D-4419-B109-1BE9E55DA83A}"/>
    <dgm:cxn modelId="{3F9BC7EB-4387-4B41-B215-562A9924DD33}" srcId="{2BEA107C-6A55-4FF1-AAB0-81E312A58A1E}" destId="{498487EF-DD2F-437D-9299-7B8CC7115D7D}" srcOrd="1" destOrd="0" parTransId="{57E2E4BB-29AB-46A3-BCCC-BC8EBF413215}" sibTransId="{E74BA8FB-3948-4E6A-970A-12AADDEFE272}"/>
    <dgm:cxn modelId="{C7578871-625E-4D3A-A196-A3A0012C42DB}" type="presOf" srcId="{FB5788ED-08B0-4946-AD48-93AC2AFAFE87}" destId="{188FAB52-2C0B-40CB-9712-3C2EF4930116}" srcOrd="0" destOrd="0" presId="urn:microsoft.com/office/officeart/2005/8/layout/bProcess3"/>
    <dgm:cxn modelId="{115E139E-1E61-40F9-A083-F4B9B3F46400}" type="presOf" srcId="{2BEA107C-6A55-4FF1-AAB0-81E312A58A1E}" destId="{4995A349-2C3D-4C91-931A-FCD5E6924863}" srcOrd="0" destOrd="0" presId="urn:microsoft.com/office/officeart/2005/8/layout/bProcess3"/>
    <dgm:cxn modelId="{DEF1A95D-D371-49F6-9E85-6DDE9E60BDDE}" type="presOf" srcId="{E6D6FEEE-9474-400F-B6EC-DBD776D39EE7}" destId="{CF578D2D-4BCD-4361-94FB-7B75E2486C12}" srcOrd="0" destOrd="2" presId="urn:microsoft.com/office/officeart/2005/8/layout/bProcess3"/>
    <dgm:cxn modelId="{122BB5F3-35EE-4D5B-8A6A-98FCB1D0F1C1}" type="presOf" srcId="{FC97A9CD-AC0D-48B4-B878-1EFACA5A9524}" destId="{16BB26E5-12C5-4BDD-A1B9-C205ACF17A52}" srcOrd="1" destOrd="0" presId="urn:microsoft.com/office/officeart/2005/8/layout/bProcess3"/>
    <dgm:cxn modelId="{16E21CBC-E30D-4FC0-BB57-2E850D6DB886}" srcId="{2BEA107C-6A55-4FF1-AAB0-81E312A58A1E}" destId="{461F2AC9-D12E-4C09-A216-C0B27A928BEF}" srcOrd="2" destOrd="0" parTransId="{7943A794-9062-45B4-8674-C43A57F6DB47}" sibTransId="{77AC1A0C-658B-486B-81C0-43956E5F6265}"/>
    <dgm:cxn modelId="{59483444-8F1B-480F-B341-FEEB4BD792BB}" type="presOf" srcId="{AD2A86AD-0C56-4903-A06A-0C570F69D073}" destId="{80CF7E59-3851-49ED-8735-0D30DF4B3982}" srcOrd="0" destOrd="0" presId="urn:microsoft.com/office/officeart/2005/8/layout/bProcess3"/>
    <dgm:cxn modelId="{63686B29-AFF0-44AD-91CA-830B0311C4BA}" srcId="{461F2AC9-D12E-4C09-A216-C0B27A928BEF}" destId="{92CB080A-C045-4815-8EDB-6FBEA164C722}" srcOrd="1" destOrd="0" parTransId="{20FFA74D-16CF-4288-B7DC-096F14553C37}" sibTransId="{985C24FE-0E31-47A7-8A77-3F6099A5B0F1}"/>
    <dgm:cxn modelId="{855EBC33-B1AE-412B-A033-E81D11BBF38B}" type="presOf" srcId="{FB5788ED-08B0-4946-AD48-93AC2AFAFE87}" destId="{1B9DD182-8B93-4266-A398-99914C0304A2}" srcOrd="1" destOrd="0" presId="urn:microsoft.com/office/officeart/2005/8/layout/bProcess3"/>
    <dgm:cxn modelId="{B5CF0A4B-2D20-4B24-A34B-76BAAD555D7A}" type="presOf" srcId="{F5BE5837-0F05-422F-BA4A-15A391D439C5}" destId="{9AAAC24D-9789-446E-8BDD-ABEE3729B3C6}" srcOrd="0" destOrd="0" presId="urn:microsoft.com/office/officeart/2005/8/layout/bProcess3"/>
    <dgm:cxn modelId="{E896640C-2A5D-45A4-995B-269335169AB0}" type="presOf" srcId="{C770668A-0296-4231-A9EE-7CC16CA5D4CF}" destId="{C311B563-593D-4026-85EA-CAEC527417C5}" srcOrd="0" destOrd="0" presId="urn:microsoft.com/office/officeart/2005/8/layout/bProcess3"/>
    <dgm:cxn modelId="{C915FEE2-6641-4BF7-A4D6-DECA72CADD4D}" type="presOf" srcId="{1E0FD616-3558-4F90-A228-A58482A9FB48}" destId="{CF578D2D-4BCD-4361-94FB-7B75E2486C12}" srcOrd="0" destOrd="0" presId="urn:microsoft.com/office/officeart/2005/8/layout/bProcess3"/>
    <dgm:cxn modelId="{444E07DD-F9E9-490D-B9AF-FE089C33FC85}" type="presOf" srcId="{461F2AC9-D12E-4C09-A216-C0B27A928BEF}" destId="{EA73D459-F7B1-48A4-BB8A-4D7E43BAC7E2}" srcOrd="0" destOrd="0" presId="urn:microsoft.com/office/officeart/2005/8/layout/bProcess3"/>
    <dgm:cxn modelId="{E10BEC7E-A691-47E0-B541-FADADA5026B7}" type="presOf" srcId="{4109164A-77E8-4285-8ECD-2B364C81D525}" destId="{CF578D2D-4BCD-4361-94FB-7B75E2486C12}" srcOrd="0" destOrd="1" presId="urn:microsoft.com/office/officeart/2005/8/layout/bProcess3"/>
    <dgm:cxn modelId="{24F45428-1E0F-4961-B8D5-8FF6441CF18A}" type="presOf" srcId="{2E6BA54E-FF6B-40AB-A01D-62B42AEF9E25}" destId="{21948622-0A89-4C3C-BA9E-861F0FE6FF7A}" srcOrd="0" destOrd="0" presId="urn:microsoft.com/office/officeart/2005/8/layout/bProcess3"/>
    <dgm:cxn modelId="{A1E16BEA-897B-41A2-B121-D3FE58FC2109}" type="presOf" srcId="{A37B08D7-77C4-4501-9146-C5F997F0E251}" destId="{6658FD38-046C-4F8F-A96E-8EB9C606C4ED}" srcOrd="1" destOrd="0" presId="urn:microsoft.com/office/officeart/2005/8/layout/bProcess3"/>
    <dgm:cxn modelId="{8694CB04-81A2-425E-96C6-26178AFA498A}" type="presOf" srcId="{498487EF-DD2F-437D-9299-7B8CC7115D7D}" destId="{7EDA5817-8478-46BC-B468-8B903906CD0E}" srcOrd="0" destOrd="0" presId="urn:microsoft.com/office/officeart/2005/8/layout/bProcess3"/>
    <dgm:cxn modelId="{3FA6F13E-B1E3-49F9-B722-A7B4A821B19C}" type="presOf" srcId="{F16D41BD-4BED-470E-872D-6AF20851C979}" destId="{42FA5A57-F297-49C6-88B1-E83EFA83E192}" srcOrd="0" destOrd="1" presId="urn:microsoft.com/office/officeart/2005/8/layout/bProcess3"/>
    <dgm:cxn modelId="{264CF2ED-B5F7-462B-8534-63B6D085EAA6}" srcId="{2BEA107C-6A55-4FF1-AAB0-81E312A58A1E}" destId="{D6C260A7-3ADC-449A-8FA0-6E46F32A17C4}" srcOrd="0" destOrd="0" parTransId="{B28E59CA-8BC1-485F-B3DF-A28DE4D9D505}" sibTransId="{2E6BA54E-FF6B-40AB-A01D-62B42AEF9E25}"/>
    <dgm:cxn modelId="{B33074F6-9380-4509-B805-B669C9E5B763}" srcId="{2BEA107C-6A55-4FF1-AAB0-81E312A58A1E}" destId="{AD2A86AD-0C56-4903-A06A-0C570F69D073}" srcOrd="6" destOrd="0" parTransId="{821F10E3-7896-42E8-BF9F-5B7C0B152A2D}" sibTransId="{E10E818E-6ED9-44E8-93D5-3D325FE56422}"/>
    <dgm:cxn modelId="{ED02B521-895F-4EA3-A762-3BFF7358EB4D}" type="presOf" srcId="{77AC1A0C-658B-486B-81C0-43956E5F6265}" destId="{FC7332A9-346F-42C3-845F-E250DA78A9BD}" srcOrd="0" destOrd="0" presId="urn:microsoft.com/office/officeart/2005/8/layout/bProcess3"/>
    <dgm:cxn modelId="{86C82DC4-EB19-4ECA-9149-4AC4FB32318C}" type="presOf" srcId="{DD94DF0E-ECF0-47ED-8720-D02059ED79D8}" destId="{A3FC09AA-5FA9-4E25-8877-F1250A575591}" srcOrd="0" destOrd="2" presId="urn:microsoft.com/office/officeart/2005/8/layout/bProcess3"/>
    <dgm:cxn modelId="{5B2F6BA6-3DD1-490E-A669-E36D4D56176C}" type="presOf" srcId="{E74BA8FB-3948-4E6A-970A-12AADDEFE272}" destId="{D05FE54B-0A6E-4FF1-96D3-FD459416F5E7}" srcOrd="0" destOrd="0" presId="urn:microsoft.com/office/officeart/2005/8/layout/bProcess3"/>
    <dgm:cxn modelId="{A52B4715-8BDD-447A-AE14-DD8501ED4F02}" srcId="{AD2A86AD-0C56-4903-A06A-0C570F69D073}" destId="{14CF90EE-4746-4273-AAA4-16F5BDEC4ACE}" srcOrd="0" destOrd="0" parTransId="{AF64D1FD-6F48-4301-8393-89B3DDDA636C}" sibTransId="{DB85E48D-B30B-4D3F-A11E-2BFA40ED63B3}"/>
    <dgm:cxn modelId="{9A045F1B-D523-40AD-BCE0-365F3BCF7E54}" srcId="{2BEA107C-6A55-4FF1-AAB0-81E312A58A1E}" destId="{C5ABBBAE-C7E9-4665-B1F4-4094D505FCF0}" srcOrd="4" destOrd="0" parTransId="{C32C72CD-E4D3-434D-998B-D2E9F7505DE6}" sibTransId="{A37B08D7-77C4-4501-9146-C5F997F0E251}"/>
    <dgm:cxn modelId="{A4BAAC9F-62E2-42C0-A4A8-8F54D9B60EAA}" type="presOf" srcId="{2A796C57-C3D9-4995-A276-8D32FC05E42F}" destId="{C2F147D3-69C8-445F-8EDF-41F2699F9500}" srcOrd="0" destOrd="1" presId="urn:microsoft.com/office/officeart/2005/8/layout/bProcess3"/>
    <dgm:cxn modelId="{3F05CF85-CEE8-4CD5-AD7B-AF42564DA577}" srcId="{1E0FD616-3558-4F90-A228-A58482A9FB48}" destId="{E6D6FEEE-9474-400F-B6EC-DBD776D39EE7}" srcOrd="1" destOrd="0" parTransId="{594F895C-D0B9-4A29-8937-FACDAA3C111F}" sibTransId="{14C32105-CCA5-498E-9A35-45EFB1D61991}"/>
    <dgm:cxn modelId="{F3658907-80D1-4188-BB77-A7F009D21D87}" type="presOf" srcId="{E74BA8FB-3948-4E6A-970A-12AADDEFE272}" destId="{D86040CC-5492-4250-A135-CAE9F2C00B2F}" srcOrd="1" destOrd="0" presId="urn:microsoft.com/office/officeart/2005/8/layout/bProcess3"/>
    <dgm:cxn modelId="{0AB30C70-2C4B-4B46-B68B-A1C5A0BEEC3B}" type="presOf" srcId="{D3DC4BF9-F7A0-4331-B0F8-BC136E824136}" destId="{696E4D78-17DF-4B82-8618-82CAB12106D4}" srcOrd="0" destOrd="0" presId="urn:microsoft.com/office/officeart/2005/8/layout/bProcess3"/>
    <dgm:cxn modelId="{BA466FBF-A501-4681-87F0-7621621D5552}" srcId="{F5BE5837-0F05-422F-BA4A-15A391D439C5}" destId="{8FAE61D0-E8E1-4E58-8E0A-EEFCC00ECF87}" srcOrd="0" destOrd="0" parTransId="{34518F62-79E9-41B0-848E-932E397D7534}" sibTransId="{208860C9-BEA1-4787-956E-FD7074122A92}"/>
    <dgm:cxn modelId="{02424348-C8FA-45BD-A69A-2E03EE4FA9CB}" type="presOf" srcId="{24C270F7-FB5E-47B3-8620-C1C7C506EAC1}" destId="{1B31A4EC-C592-4044-9B64-B9957F3E2859}" srcOrd="0" destOrd="0" presId="urn:microsoft.com/office/officeart/2005/8/layout/bProcess3"/>
    <dgm:cxn modelId="{35A38406-9A68-4092-B198-ED4B98430BF0}" type="presOf" srcId="{77AC1A0C-658B-486B-81C0-43956E5F6265}" destId="{4332D436-59F6-4E36-B871-DE1BA8C899A1}" srcOrd="1" destOrd="0" presId="urn:microsoft.com/office/officeart/2005/8/layout/bProcess3"/>
    <dgm:cxn modelId="{2FDA9E44-6473-42C6-B853-3817F6A21145}" type="presOf" srcId="{E10E818E-6ED9-44E8-93D5-3D325FE56422}" destId="{1C74304A-AAF4-4ABE-AACC-6E71630FC6B3}" srcOrd="1" destOrd="0" presId="urn:microsoft.com/office/officeart/2005/8/layout/bProcess3"/>
    <dgm:cxn modelId="{825A7193-026F-458B-A458-BA7A17A44939}" type="presOf" srcId="{C770668A-0296-4231-A9EE-7CC16CA5D4CF}" destId="{DAD8954E-63F1-4A2D-8485-A8C89DE0CFA3}" srcOrd="1" destOrd="0" presId="urn:microsoft.com/office/officeart/2005/8/layout/bProcess3"/>
    <dgm:cxn modelId="{0BA1975F-3FAC-4667-9159-70BE9E0A214C}" type="presOf" srcId="{D6C260A7-3ADC-449A-8FA0-6E46F32A17C4}" destId="{57051A27-29F5-4D20-8729-557EB62D4981}" srcOrd="0" destOrd="0" presId="urn:microsoft.com/office/officeart/2005/8/layout/bProcess3"/>
    <dgm:cxn modelId="{D91AAFFE-E947-43D1-BE68-7BD43FBDCD7F}" type="presOf" srcId="{2338F930-A225-4982-9029-A6033A5AEF71}" destId="{9AAAC24D-9789-446E-8BDD-ABEE3729B3C6}" srcOrd="0" destOrd="2" presId="urn:microsoft.com/office/officeart/2005/8/layout/bProcess3"/>
    <dgm:cxn modelId="{217960CA-BAE1-41CA-BF46-17C774F2EEEF}" srcId="{D6C260A7-3ADC-449A-8FA0-6E46F32A17C4}" destId="{A9516CB8-AAF1-4470-A937-84689E895B28}" srcOrd="0" destOrd="0" parTransId="{5ED62E63-A93F-4E05-BF71-760ED4E2E9A9}" sibTransId="{087DBABF-CBD5-41A5-A359-8C686BE75204}"/>
    <dgm:cxn modelId="{32C8DB85-2EC5-4D71-BD99-97011A3B1243}" srcId="{1E0FD616-3558-4F90-A228-A58482A9FB48}" destId="{4109164A-77E8-4285-8ECD-2B364C81D525}" srcOrd="0" destOrd="0" parTransId="{13A46E91-4B1C-41DD-943E-C00B05681BF8}" sibTransId="{C81804E9-6439-489D-BF2F-08C262ECE6E1}"/>
    <dgm:cxn modelId="{92A48ADC-5DE9-4CF5-9F08-E04123784706}" srcId="{2BEA107C-6A55-4FF1-AAB0-81E312A58A1E}" destId="{D3DC4BF9-F7A0-4331-B0F8-BC136E824136}" srcOrd="7" destOrd="0" parTransId="{A10614C9-96BF-4D60-B99C-F23447534890}" sibTransId="{C770668A-0296-4231-A9EE-7CC16CA5D4CF}"/>
    <dgm:cxn modelId="{0AE05F4D-81C4-4714-AED9-385E50294793}" srcId="{2BEA107C-6A55-4FF1-AAB0-81E312A58A1E}" destId="{18B6ADBC-D274-412B-AF23-C5E2703C49FC}" srcOrd="3" destOrd="0" parTransId="{6A7BF7AF-443F-4A95-8E65-E63320F664C6}" sibTransId="{24C270F7-FB5E-47B3-8620-C1C7C506EAC1}"/>
    <dgm:cxn modelId="{8E4A872D-2F10-4C93-9D77-7DB3322F66DD}" type="presParOf" srcId="{4995A349-2C3D-4C91-931A-FCD5E6924863}" destId="{57051A27-29F5-4D20-8729-557EB62D4981}" srcOrd="0" destOrd="0" presId="urn:microsoft.com/office/officeart/2005/8/layout/bProcess3"/>
    <dgm:cxn modelId="{756BCF92-1ADE-4273-8463-FAFB1D344812}" type="presParOf" srcId="{4995A349-2C3D-4C91-931A-FCD5E6924863}" destId="{21948622-0A89-4C3C-BA9E-861F0FE6FF7A}" srcOrd="1" destOrd="0" presId="urn:microsoft.com/office/officeart/2005/8/layout/bProcess3"/>
    <dgm:cxn modelId="{776E589C-0423-439D-BDCC-D649030C5133}" type="presParOf" srcId="{21948622-0A89-4C3C-BA9E-861F0FE6FF7A}" destId="{249B5DC1-C3FD-4F37-82E1-B2F35AAFBD76}" srcOrd="0" destOrd="0" presId="urn:microsoft.com/office/officeart/2005/8/layout/bProcess3"/>
    <dgm:cxn modelId="{D97203A8-A54A-4E5B-B30F-953C0D536F56}" type="presParOf" srcId="{4995A349-2C3D-4C91-931A-FCD5E6924863}" destId="{7EDA5817-8478-46BC-B468-8B903906CD0E}" srcOrd="2" destOrd="0" presId="urn:microsoft.com/office/officeart/2005/8/layout/bProcess3"/>
    <dgm:cxn modelId="{62493044-E3F2-4D2F-BB62-567017F62CB2}" type="presParOf" srcId="{4995A349-2C3D-4C91-931A-FCD5E6924863}" destId="{D05FE54B-0A6E-4FF1-96D3-FD459416F5E7}" srcOrd="3" destOrd="0" presId="urn:microsoft.com/office/officeart/2005/8/layout/bProcess3"/>
    <dgm:cxn modelId="{0E73D5F1-1C61-47C7-B021-9B9098EB4E03}" type="presParOf" srcId="{D05FE54B-0A6E-4FF1-96D3-FD459416F5E7}" destId="{D86040CC-5492-4250-A135-CAE9F2C00B2F}" srcOrd="0" destOrd="0" presId="urn:microsoft.com/office/officeart/2005/8/layout/bProcess3"/>
    <dgm:cxn modelId="{A6ED849C-C478-423C-90F3-760D1F984B21}" type="presParOf" srcId="{4995A349-2C3D-4C91-931A-FCD5E6924863}" destId="{EA73D459-F7B1-48A4-BB8A-4D7E43BAC7E2}" srcOrd="4" destOrd="0" presId="urn:microsoft.com/office/officeart/2005/8/layout/bProcess3"/>
    <dgm:cxn modelId="{FF6C8361-9360-46F6-BF34-AF6D2CE54A61}" type="presParOf" srcId="{4995A349-2C3D-4C91-931A-FCD5E6924863}" destId="{FC7332A9-346F-42C3-845F-E250DA78A9BD}" srcOrd="5" destOrd="0" presId="urn:microsoft.com/office/officeart/2005/8/layout/bProcess3"/>
    <dgm:cxn modelId="{74F91098-CD13-4132-A8B5-4100FE0FDABB}" type="presParOf" srcId="{FC7332A9-346F-42C3-845F-E250DA78A9BD}" destId="{4332D436-59F6-4E36-B871-DE1BA8C899A1}" srcOrd="0" destOrd="0" presId="urn:microsoft.com/office/officeart/2005/8/layout/bProcess3"/>
    <dgm:cxn modelId="{4E7E4F0E-45C9-4092-B6ED-4B360734CA0C}" type="presParOf" srcId="{4995A349-2C3D-4C91-931A-FCD5E6924863}" destId="{42FA5A57-F297-49C6-88B1-E83EFA83E192}" srcOrd="6" destOrd="0" presId="urn:microsoft.com/office/officeart/2005/8/layout/bProcess3"/>
    <dgm:cxn modelId="{7D44FDE8-BA4B-4069-AFB5-92C2DF7F361D}" type="presParOf" srcId="{4995A349-2C3D-4C91-931A-FCD5E6924863}" destId="{1B31A4EC-C592-4044-9B64-B9957F3E2859}" srcOrd="7" destOrd="0" presId="urn:microsoft.com/office/officeart/2005/8/layout/bProcess3"/>
    <dgm:cxn modelId="{C655EB91-F859-422F-880D-D0A24459862F}" type="presParOf" srcId="{1B31A4EC-C592-4044-9B64-B9957F3E2859}" destId="{C88AF32E-0E44-4EB8-97C7-5AD5C0DCAB30}" srcOrd="0" destOrd="0" presId="urn:microsoft.com/office/officeart/2005/8/layout/bProcess3"/>
    <dgm:cxn modelId="{0815E2A1-1B90-4177-999D-689F0F37A802}" type="presParOf" srcId="{4995A349-2C3D-4C91-931A-FCD5E6924863}" destId="{A3FC09AA-5FA9-4E25-8877-F1250A575591}" srcOrd="8" destOrd="0" presId="urn:microsoft.com/office/officeart/2005/8/layout/bProcess3"/>
    <dgm:cxn modelId="{62D4DB1F-304C-47A0-A277-57FC0D7E8BAD}" type="presParOf" srcId="{4995A349-2C3D-4C91-931A-FCD5E6924863}" destId="{FD5C019D-4D4A-409D-A50F-1860D14E9312}" srcOrd="9" destOrd="0" presId="urn:microsoft.com/office/officeart/2005/8/layout/bProcess3"/>
    <dgm:cxn modelId="{66607A43-722A-4E3D-9C2F-D69FC6E9953F}" type="presParOf" srcId="{FD5C019D-4D4A-409D-A50F-1860D14E9312}" destId="{6658FD38-046C-4F8F-A96E-8EB9C606C4ED}" srcOrd="0" destOrd="0" presId="urn:microsoft.com/office/officeart/2005/8/layout/bProcess3"/>
    <dgm:cxn modelId="{786A2AC0-BC89-4F66-AED6-556E725A5E27}" type="presParOf" srcId="{4995A349-2C3D-4C91-931A-FCD5E6924863}" destId="{9AAAC24D-9789-446E-8BDD-ABEE3729B3C6}" srcOrd="10" destOrd="0" presId="urn:microsoft.com/office/officeart/2005/8/layout/bProcess3"/>
    <dgm:cxn modelId="{C75ECB67-ACB0-4AF1-80F2-07A5BDDC0A86}" type="presParOf" srcId="{4995A349-2C3D-4C91-931A-FCD5E6924863}" destId="{188FAB52-2C0B-40CB-9712-3C2EF4930116}" srcOrd="11" destOrd="0" presId="urn:microsoft.com/office/officeart/2005/8/layout/bProcess3"/>
    <dgm:cxn modelId="{E9E091E4-E737-438E-8F50-94ED16303813}" type="presParOf" srcId="{188FAB52-2C0B-40CB-9712-3C2EF4930116}" destId="{1B9DD182-8B93-4266-A398-99914C0304A2}" srcOrd="0" destOrd="0" presId="urn:microsoft.com/office/officeart/2005/8/layout/bProcess3"/>
    <dgm:cxn modelId="{189D7BCF-E467-438B-9F8B-0CCD1BD523BE}" type="presParOf" srcId="{4995A349-2C3D-4C91-931A-FCD5E6924863}" destId="{80CF7E59-3851-49ED-8735-0D30DF4B3982}" srcOrd="12" destOrd="0" presId="urn:microsoft.com/office/officeart/2005/8/layout/bProcess3"/>
    <dgm:cxn modelId="{A732D5B5-5AF9-4577-A86A-466E0626A717}" type="presParOf" srcId="{4995A349-2C3D-4C91-931A-FCD5E6924863}" destId="{3CF2BB9F-61DE-4489-B53E-55F7F1D13CCC}" srcOrd="13" destOrd="0" presId="urn:microsoft.com/office/officeart/2005/8/layout/bProcess3"/>
    <dgm:cxn modelId="{0E6903B1-8356-4FA1-8404-94C3DECE686F}" type="presParOf" srcId="{3CF2BB9F-61DE-4489-B53E-55F7F1D13CCC}" destId="{1C74304A-AAF4-4ABE-AACC-6E71630FC6B3}" srcOrd="0" destOrd="0" presId="urn:microsoft.com/office/officeart/2005/8/layout/bProcess3"/>
    <dgm:cxn modelId="{466B0468-33D8-4825-8E50-681954DA0390}" type="presParOf" srcId="{4995A349-2C3D-4C91-931A-FCD5E6924863}" destId="{696E4D78-17DF-4B82-8618-82CAB12106D4}" srcOrd="14" destOrd="0" presId="urn:microsoft.com/office/officeart/2005/8/layout/bProcess3"/>
    <dgm:cxn modelId="{7C7835FD-4983-433C-8CDF-5E85C282D4B9}" type="presParOf" srcId="{4995A349-2C3D-4C91-931A-FCD5E6924863}" destId="{C311B563-593D-4026-85EA-CAEC527417C5}" srcOrd="15" destOrd="0" presId="urn:microsoft.com/office/officeart/2005/8/layout/bProcess3"/>
    <dgm:cxn modelId="{3A69E53D-5A71-4E1A-837E-8FFBB10C4327}" type="presParOf" srcId="{C311B563-593D-4026-85EA-CAEC527417C5}" destId="{DAD8954E-63F1-4A2D-8485-A8C89DE0CFA3}" srcOrd="0" destOrd="0" presId="urn:microsoft.com/office/officeart/2005/8/layout/bProcess3"/>
    <dgm:cxn modelId="{D4D5ACA3-79D4-4FE7-A708-33B5D5377750}" type="presParOf" srcId="{4995A349-2C3D-4C91-931A-FCD5E6924863}" destId="{CF578D2D-4BCD-4361-94FB-7B75E2486C12}" srcOrd="16" destOrd="0" presId="urn:microsoft.com/office/officeart/2005/8/layout/bProcess3"/>
    <dgm:cxn modelId="{8E6EEE0E-7B46-47B3-88D1-4020745597AC}" type="presParOf" srcId="{4995A349-2C3D-4C91-931A-FCD5E6924863}" destId="{83649B8F-3468-411B-85C3-3327093D5585}" srcOrd="17" destOrd="0" presId="urn:microsoft.com/office/officeart/2005/8/layout/bProcess3"/>
    <dgm:cxn modelId="{AF71C79A-E21B-400D-A90B-06D97F73A9B4}" type="presParOf" srcId="{83649B8F-3468-411B-85C3-3327093D5585}" destId="{94A4988E-AB12-4BC3-B753-4A102597B439}" srcOrd="0" destOrd="0" presId="urn:microsoft.com/office/officeart/2005/8/layout/bProcess3"/>
    <dgm:cxn modelId="{2B0A77A1-6FCD-4B78-9943-53F04216636F}" type="presParOf" srcId="{4995A349-2C3D-4C91-931A-FCD5E6924863}" destId="{C2F147D3-69C8-445F-8EDF-41F2699F9500}" srcOrd="18" destOrd="0" presId="urn:microsoft.com/office/officeart/2005/8/layout/bProcess3"/>
    <dgm:cxn modelId="{49F150D8-110B-4C2A-B084-5DD53FAD5622}" type="presParOf" srcId="{4995A349-2C3D-4C91-931A-FCD5E6924863}" destId="{9F3D4613-FF5F-47C6-971C-1FE2FB608206}" srcOrd="19" destOrd="0" presId="urn:microsoft.com/office/officeart/2005/8/layout/bProcess3"/>
    <dgm:cxn modelId="{8886F68D-3F82-4484-B19C-20F232047729}" type="presParOf" srcId="{9F3D4613-FF5F-47C6-971C-1FE2FB608206}" destId="{16BB26E5-12C5-4BDD-A1B9-C205ACF17A52}" srcOrd="0" destOrd="0" presId="urn:microsoft.com/office/officeart/2005/8/layout/bProcess3"/>
    <dgm:cxn modelId="{C5740139-6872-4993-BD6C-F55268CBF5AE}" type="presParOf" srcId="{4995A349-2C3D-4C91-931A-FCD5E6924863}" destId="{7DB43E21-9B3B-47B6-8AF5-5830ACCEBFE7}" srcOrd="20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Suspensiones Transitorias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BEA107C-6A55-4FF1-AAB0-81E312A58A1E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D6C260A7-3ADC-449A-8FA0-6E46F32A17C4}">
      <dgm:prSet phldrT="[Texto]" custT="1"/>
      <dgm:spPr/>
      <dgm:t>
        <a:bodyPr/>
        <a:lstStyle/>
        <a:p>
          <a:r>
            <a:rPr lang="es-ES" sz="1050" dirty="0" smtClean="0"/>
            <a:t>CADETE ES DESPACHADO FRANCO VACACIONES</a:t>
          </a:r>
          <a:endParaRPr lang="es-ES" sz="1050" dirty="0"/>
        </a:p>
      </dgm:t>
    </dgm:pt>
    <dgm:pt modelId="{B28E59CA-8BC1-485F-B3DF-A28DE4D9D505}" type="parTrans" cxnId="{264CF2ED-B5F7-462B-8534-63B6D085EAA6}">
      <dgm:prSet/>
      <dgm:spPr/>
      <dgm:t>
        <a:bodyPr/>
        <a:lstStyle/>
        <a:p>
          <a:endParaRPr lang="es-ES" sz="2000"/>
        </a:p>
      </dgm:t>
    </dgm:pt>
    <dgm:pt modelId="{2E6BA54E-FF6B-40AB-A01D-62B42AEF9E25}" type="sibTrans" cxnId="{264CF2ED-B5F7-462B-8534-63B6D085EAA6}">
      <dgm:prSet custT="1"/>
      <dgm:spPr/>
      <dgm:t>
        <a:bodyPr/>
        <a:lstStyle/>
        <a:p>
          <a:endParaRPr lang="es-ES" sz="600"/>
        </a:p>
      </dgm:t>
    </dgm:pt>
    <dgm:pt modelId="{18B6ADBC-D274-412B-AF23-C5E2703C49FC}">
      <dgm:prSet phldrT="[Texto]" custT="1"/>
      <dgm:spPr>
        <a:ln w="38100">
          <a:noFill/>
        </a:ln>
      </dgm:spPr>
      <dgm:t>
        <a:bodyPr/>
        <a:lstStyle/>
        <a:p>
          <a:r>
            <a:rPr lang="es-ES" sz="1050" dirty="0" smtClean="0"/>
            <a:t>SUSPENSIÓN TRANSITORIA</a:t>
          </a:r>
          <a:endParaRPr lang="es-ES" sz="1050" dirty="0"/>
        </a:p>
      </dgm:t>
    </dgm:pt>
    <dgm:pt modelId="{6A7BF7AF-443F-4A95-8E65-E63320F664C6}" type="parTrans" cxnId="{0AE05F4D-81C4-4714-AED9-385E50294793}">
      <dgm:prSet/>
      <dgm:spPr/>
      <dgm:t>
        <a:bodyPr/>
        <a:lstStyle/>
        <a:p>
          <a:endParaRPr lang="es-ES" sz="2000"/>
        </a:p>
      </dgm:t>
    </dgm:pt>
    <dgm:pt modelId="{24C270F7-FB5E-47B3-8620-C1C7C506EAC1}" type="sibTrans" cxnId="{0AE05F4D-81C4-4714-AED9-385E50294793}">
      <dgm:prSet custT="1"/>
      <dgm:spPr/>
      <dgm:t>
        <a:bodyPr/>
        <a:lstStyle/>
        <a:p>
          <a:endParaRPr lang="es-ES" sz="600"/>
        </a:p>
      </dgm:t>
    </dgm:pt>
    <dgm:pt modelId="{F16D41BD-4BED-470E-872D-6AF20851C979}">
      <dgm:prSet phldrT="[Texto]" custT="1"/>
      <dgm:spPr>
        <a:ln w="38100">
          <a:noFill/>
        </a:ln>
      </dgm:spPr>
      <dgm:t>
        <a:bodyPr/>
        <a:lstStyle/>
        <a:p>
          <a:r>
            <a:rPr lang="es-ES" sz="900" dirty="0" smtClean="0"/>
            <a:t>OFDIV NOTIFICA TELEFÓNICA A SOSTENEDOR QUE SI NO TIENE SU SITUACIÓN FINANCIERA AL DÍA, EL CADETE SERÁ SUSPENDIDO A SU LLEGADA A LA ESCUELA.</a:t>
          </a:r>
          <a:endParaRPr lang="es-ES" sz="900" dirty="0"/>
        </a:p>
      </dgm:t>
    </dgm:pt>
    <dgm:pt modelId="{9E7AC997-63A4-45BD-BDC6-8DA6A9DB205A}" type="parTrans" cxnId="{1625B0DD-C6FC-4802-99AF-3432F501230F}">
      <dgm:prSet/>
      <dgm:spPr/>
      <dgm:t>
        <a:bodyPr/>
        <a:lstStyle/>
        <a:p>
          <a:endParaRPr lang="es-ES" sz="2000"/>
        </a:p>
      </dgm:t>
    </dgm:pt>
    <dgm:pt modelId="{FC6E8E06-D571-41A1-A688-803C02A1E920}" type="sibTrans" cxnId="{1625B0DD-C6FC-4802-99AF-3432F501230F}">
      <dgm:prSet/>
      <dgm:spPr/>
      <dgm:t>
        <a:bodyPr/>
        <a:lstStyle/>
        <a:p>
          <a:endParaRPr lang="es-ES" sz="2000"/>
        </a:p>
      </dgm:t>
    </dgm:pt>
    <dgm:pt modelId="{F5BE5837-0F05-422F-BA4A-15A391D439C5}">
      <dgm:prSet phldrT="[Texto]" custT="1"/>
      <dgm:spPr/>
      <dgm:t>
        <a:bodyPr/>
        <a:lstStyle/>
        <a:p>
          <a:r>
            <a:rPr lang="es-ES" sz="1050" dirty="0" smtClean="0"/>
            <a:t>SUSPENSIÓN TRANSITORIA</a:t>
          </a:r>
          <a:endParaRPr lang="es-ES" sz="1050" dirty="0"/>
        </a:p>
      </dgm:t>
    </dgm:pt>
    <dgm:pt modelId="{30B9E02D-64CF-4AE9-85CE-8B11EB5A43DC}" type="parTrans" cxnId="{9C5B778F-E4A7-49AF-A996-050A39400A7C}">
      <dgm:prSet/>
      <dgm:spPr/>
      <dgm:t>
        <a:bodyPr/>
        <a:lstStyle/>
        <a:p>
          <a:endParaRPr lang="es-ES" sz="2000"/>
        </a:p>
      </dgm:t>
    </dgm:pt>
    <dgm:pt modelId="{FB5788ED-08B0-4946-AD48-93AC2AFAFE87}" type="sibTrans" cxnId="{9C5B778F-E4A7-49AF-A996-050A39400A7C}">
      <dgm:prSet custT="1"/>
      <dgm:spPr/>
      <dgm:t>
        <a:bodyPr/>
        <a:lstStyle/>
        <a:p>
          <a:endParaRPr lang="es-ES" sz="600"/>
        </a:p>
      </dgm:t>
    </dgm:pt>
    <dgm:pt modelId="{8FAE61D0-E8E1-4E58-8E0A-EEFCC00ECF87}">
      <dgm:prSet phldrT="[Texto]" custT="1"/>
      <dgm:spPr/>
      <dgm:t>
        <a:bodyPr/>
        <a:lstStyle/>
        <a:p>
          <a:r>
            <a:rPr lang="es-ES" sz="900" dirty="0" smtClean="0"/>
            <a:t>OFABAS Y OFDIV PRESENTAN CARTA DE SUSPENSIÓN A DIRECTOR PARA FIRMA.</a:t>
          </a:r>
          <a:endParaRPr lang="es-ES" sz="900" dirty="0"/>
        </a:p>
      </dgm:t>
    </dgm:pt>
    <dgm:pt modelId="{34518F62-79E9-41B0-848E-932E397D7534}" type="parTrans" cxnId="{BA466FBF-A501-4681-87F0-7621621D5552}">
      <dgm:prSet/>
      <dgm:spPr/>
      <dgm:t>
        <a:bodyPr/>
        <a:lstStyle/>
        <a:p>
          <a:endParaRPr lang="es-ES" sz="2000"/>
        </a:p>
      </dgm:t>
    </dgm:pt>
    <dgm:pt modelId="{208860C9-BEA1-4787-956E-FD7074122A92}" type="sibTrans" cxnId="{BA466FBF-A501-4681-87F0-7621621D5552}">
      <dgm:prSet/>
      <dgm:spPr/>
      <dgm:t>
        <a:bodyPr/>
        <a:lstStyle/>
        <a:p>
          <a:endParaRPr lang="es-ES" sz="2000"/>
        </a:p>
      </dgm:t>
    </dgm:pt>
    <dgm:pt modelId="{AD2A86AD-0C56-4903-A06A-0C570F69D073}">
      <dgm:prSet phldrT="[Texto]" custT="1"/>
      <dgm:spPr/>
      <dgm:t>
        <a:bodyPr/>
        <a:lstStyle/>
        <a:p>
          <a:r>
            <a:rPr lang="es-ES" sz="1050" dirty="0" smtClean="0"/>
            <a:t>SUSPENSIÓN TRANSITORIA</a:t>
          </a:r>
          <a:endParaRPr lang="es-ES" sz="1050" dirty="0"/>
        </a:p>
      </dgm:t>
    </dgm:pt>
    <dgm:pt modelId="{821F10E3-7896-42E8-BF9F-5B7C0B152A2D}" type="parTrans" cxnId="{B33074F6-9380-4509-B805-B669C9E5B763}">
      <dgm:prSet/>
      <dgm:spPr/>
      <dgm:t>
        <a:bodyPr/>
        <a:lstStyle/>
        <a:p>
          <a:endParaRPr lang="es-ES" sz="2000"/>
        </a:p>
      </dgm:t>
    </dgm:pt>
    <dgm:pt modelId="{E10E818E-6ED9-44E8-93D5-3D325FE56422}" type="sibTrans" cxnId="{B33074F6-9380-4509-B805-B669C9E5B763}">
      <dgm:prSet custT="1"/>
      <dgm:spPr/>
      <dgm:t>
        <a:bodyPr/>
        <a:lstStyle/>
        <a:p>
          <a:endParaRPr lang="es-ES" sz="600"/>
        </a:p>
      </dgm:t>
    </dgm:pt>
    <dgm:pt modelId="{14CF90EE-4746-4273-AAA4-16F5BDEC4ACE}">
      <dgm:prSet phldrT="[Texto]" custT="1"/>
      <dgm:spPr/>
      <dgm:t>
        <a:bodyPr/>
        <a:lstStyle/>
        <a:p>
          <a:r>
            <a:rPr lang="es-ES" sz="900" dirty="0" smtClean="0"/>
            <a:t>CADETE SUSPENDIDO REMITE COMPROBANTES DE PAGO A OFDIV</a:t>
          </a:r>
          <a:endParaRPr lang="es-ES" sz="900" dirty="0"/>
        </a:p>
      </dgm:t>
    </dgm:pt>
    <dgm:pt modelId="{AF64D1FD-6F48-4301-8393-89B3DDDA636C}" type="parTrans" cxnId="{A52B4715-8BDD-447A-AE14-DD8501ED4F02}">
      <dgm:prSet/>
      <dgm:spPr/>
      <dgm:t>
        <a:bodyPr/>
        <a:lstStyle/>
        <a:p>
          <a:endParaRPr lang="es-ES" sz="2000"/>
        </a:p>
      </dgm:t>
    </dgm:pt>
    <dgm:pt modelId="{DB85E48D-B30B-4D3F-A11E-2BFA40ED63B3}" type="sibTrans" cxnId="{A52B4715-8BDD-447A-AE14-DD8501ED4F02}">
      <dgm:prSet/>
      <dgm:spPr/>
      <dgm:t>
        <a:bodyPr/>
        <a:lstStyle/>
        <a:p>
          <a:endParaRPr lang="es-ES" sz="2000"/>
        </a:p>
      </dgm:t>
    </dgm:pt>
    <dgm:pt modelId="{D3DC4BF9-F7A0-4331-B0F8-BC136E824136}">
      <dgm:prSet phldrT="[Texto]" custT="1"/>
      <dgm:spPr/>
      <dgm:t>
        <a:bodyPr/>
        <a:lstStyle/>
        <a:p>
          <a:r>
            <a:rPr lang="es-ES" sz="1050" dirty="0" smtClean="0"/>
            <a:t>SUSPENSIÓN TRANSITORIA</a:t>
          </a:r>
          <a:endParaRPr lang="es-ES" sz="1050" dirty="0"/>
        </a:p>
      </dgm:t>
    </dgm:pt>
    <dgm:pt modelId="{A10614C9-96BF-4D60-B99C-F23447534890}" type="parTrans" cxnId="{92A48ADC-5DE9-4CF5-9F08-E04123784706}">
      <dgm:prSet/>
      <dgm:spPr/>
      <dgm:t>
        <a:bodyPr/>
        <a:lstStyle/>
        <a:p>
          <a:endParaRPr lang="es-ES" sz="2000"/>
        </a:p>
      </dgm:t>
    </dgm:pt>
    <dgm:pt modelId="{C770668A-0296-4231-A9EE-7CC16CA5D4CF}" type="sibTrans" cxnId="{92A48ADC-5DE9-4CF5-9F08-E04123784706}">
      <dgm:prSet custT="1"/>
      <dgm:spPr/>
      <dgm:t>
        <a:bodyPr/>
        <a:lstStyle/>
        <a:p>
          <a:endParaRPr lang="es-ES" sz="600"/>
        </a:p>
      </dgm:t>
    </dgm:pt>
    <dgm:pt modelId="{EDF6B127-A174-4298-B316-9A0F36277641}">
      <dgm:prSet phldrT="[Texto]" custT="1"/>
      <dgm:spPr/>
      <dgm:t>
        <a:bodyPr/>
        <a:lstStyle/>
        <a:p>
          <a:r>
            <a:rPr lang="es-ES" sz="900" dirty="0" smtClean="0"/>
            <a:t>OFABAS VERIFICA PAGO Y SOLICITA AUTORIZACIÓN A DIRECTOR PARA LEVANTAR SUSPENSIÓN.</a:t>
          </a:r>
          <a:endParaRPr lang="es-ES" sz="900" dirty="0"/>
        </a:p>
      </dgm:t>
    </dgm:pt>
    <dgm:pt modelId="{CDD90D30-4A44-4438-A504-3811A6619117}" type="parTrans" cxnId="{761EC76E-E95E-4475-AD17-7FB975B894D0}">
      <dgm:prSet/>
      <dgm:spPr/>
      <dgm:t>
        <a:bodyPr/>
        <a:lstStyle/>
        <a:p>
          <a:endParaRPr lang="es-ES" sz="2000"/>
        </a:p>
      </dgm:t>
    </dgm:pt>
    <dgm:pt modelId="{29B9B9D2-FC2A-4563-A370-CFA397DABFC4}" type="sibTrans" cxnId="{761EC76E-E95E-4475-AD17-7FB975B894D0}">
      <dgm:prSet/>
      <dgm:spPr/>
      <dgm:t>
        <a:bodyPr/>
        <a:lstStyle/>
        <a:p>
          <a:endParaRPr lang="es-ES" sz="2000"/>
        </a:p>
      </dgm:t>
    </dgm:pt>
    <dgm:pt modelId="{1E0FD616-3558-4F90-A228-A58482A9FB48}">
      <dgm:prSet phldrT="[Texto]" custT="1"/>
      <dgm:spPr/>
      <dgm:t>
        <a:bodyPr/>
        <a:lstStyle/>
        <a:p>
          <a:r>
            <a:rPr lang="es-ES" sz="1050" dirty="0" smtClean="0"/>
            <a:t>LEVENTAMIENTO DE SUSPENSIÓN</a:t>
          </a:r>
          <a:endParaRPr lang="es-ES" sz="1050" dirty="0"/>
        </a:p>
      </dgm:t>
    </dgm:pt>
    <dgm:pt modelId="{5B93411A-E846-475E-B429-770A7B13CB38}" type="parTrans" cxnId="{7B53A3AD-B9E3-4266-A9D3-418C038788A3}">
      <dgm:prSet/>
      <dgm:spPr/>
      <dgm:t>
        <a:bodyPr/>
        <a:lstStyle/>
        <a:p>
          <a:endParaRPr lang="es-ES" sz="2000"/>
        </a:p>
      </dgm:t>
    </dgm:pt>
    <dgm:pt modelId="{07068F18-7D6D-4419-B109-1BE9E55DA83A}" type="sibTrans" cxnId="{7B53A3AD-B9E3-4266-A9D3-418C038788A3}">
      <dgm:prSet custT="1"/>
      <dgm:spPr/>
      <dgm:t>
        <a:bodyPr/>
        <a:lstStyle/>
        <a:p>
          <a:endParaRPr lang="es-ES" sz="600"/>
        </a:p>
      </dgm:t>
    </dgm:pt>
    <dgm:pt modelId="{4109164A-77E8-4285-8ECD-2B364C81D525}">
      <dgm:prSet phldrT="[Texto]" custT="1"/>
      <dgm:spPr/>
      <dgm:t>
        <a:bodyPr/>
        <a:lstStyle/>
        <a:p>
          <a:r>
            <a:rPr lang="es-ES" sz="900" dirty="0" smtClean="0"/>
            <a:t>DIRECTOR LEVANTA SUSPENSIÓN Y AUTORIZA RECOGIDA.</a:t>
          </a:r>
          <a:endParaRPr lang="es-ES" sz="900" dirty="0"/>
        </a:p>
      </dgm:t>
    </dgm:pt>
    <dgm:pt modelId="{13A46E91-4B1C-41DD-943E-C00B05681BF8}" type="parTrans" cxnId="{32C8DB85-2EC5-4D71-BD99-97011A3B1243}">
      <dgm:prSet/>
      <dgm:spPr/>
      <dgm:t>
        <a:bodyPr/>
        <a:lstStyle/>
        <a:p>
          <a:endParaRPr lang="es-ES" sz="2000"/>
        </a:p>
      </dgm:t>
    </dgm:pt>
    <dgm:pt modelId="{C81804E9-6439-489D-BF2F-08C262ECE6E1}" type="sibTrans" cxnId="{32C8DB85-2EC5-4D71-BD99-97011A3B1243}">
      <dgm:prSet/>
      <dgm:spPr/>
      <dgm:t>
        <a:bodyPr/>
        <a:lstStyle/>
        <a:p>
          <a:endParaRPr lang="es-ES" sz="2000"/>
        </a:p>
      </dgm:t>
    </dgm:pt>
    <dgm:pt modelId="{E6D6FEEE-9474-400F-B6EC-DBD776D39EE7}">
      <dgm:prSet phldrT="[Texto]" custT="1"/>
      <dgm:spPr/>
      <dgm:t>
        <a:bodyPr/>
        <a:lstStyle/>
        <a:p>
          <a:r>
            <a:rPr lang="es-ES" sz="900" dirty="0" smtClean="0"/>
            <a:t>OFABAS NOTIFICA JJDD EJECUTIVO.</a:t>
          </a:r>
          <a:endParaRPr lang="es-ES" sz="900" dirty="0"/>
        </a:p>
      </dgm:t>
    </dgm:pt>
    <dgm:pt modelId="{594F895C-D0B9-4A29-8937-FACDAA3C111F}" type="parTrans" cxnId="{3F05CF85-CEE8-4CD5-AD7B-AF42564DA577}">
      <dgm:prSet/>
      <dgm:spPr/>
      <dgm:t>
        <a:bodyPr/>
        <a:lstStyle/>
        <a:p>
          <a:endParaRPr lang="es-ES" sz="2000"/>
        </a:p>
      </dgm:t>
    </dgm:pt>
    <dgm:pt modelId="{14C32105-CCA5-498E-9A35-45EFB1D61991}" type="sibTrans" cxnId="{3F05CF85-CEE8-4CD5-AD7B-AF42564DA577}">
      <dgm:prSet/>
      <dgm:spPr/>
      <dgm:t>
        <a:bodyPr/>
        <a:lstStyle/>
        <a:p>
          <a:endParaRPr lang="es-ES" sz="2000"/>
        </a:p>
      </dgm:t>
    </dgm:pt>
    <dgm:pt modelId="{F64EA846-D04D-478D-AD92-D98567E7483B}">
      <dgm:prSet phldrT="[Texto]" custT="1"/>
      <dgm:spPr/>
      <dgm:t>
        <a:bodyPr/>
        <a:lstStyle/>
        <a:p>
          <a:r>
            <a:rPr lang="es-ES" sz="1050" dirty="0" smtClean="0"/>
            <a:t>INSTRUCCIONES DE RECOGIDA</a:t>
          </a:r>
          <a:endParaRPr lang="es-ES" sz="1050" dirty="0"/>
        </a:p>
      </dgm:t>
    </dgm:pt>
    <dgm:pt modelId="{6BAF7125-4582-447B-9353-69CA4D02B8E3}" type="parTrans" cxnId="{1FB76226-34BF-4316-BF24-877040B0238A}">
      <dgm:prSet/>
      <dgm:spPr/>
      <dgm:t>
        <a:bodyPr/>
        <a:lstStyle/>
        <a:p>
          <a:endParaRPr lang="es-ES" sz="2000"/>
        </a:p>
      </dgm:t>
    </dgm:pt>
    <dgm:pt modelId="{FC97A9CD-AC0D-48B4-B878-1EFACA5A9524}" type="sibTrans" cxnId="{1FB76226-34BF-4316-BF24-877040B0238A}">
      <dgm:prSet custT="1"/>
      <dgm:spPr/>
      <dgm:t>
        <a:bodyPr/>
        <a:lstStyle/>
        <a:p>
          <a:endParaRPr lang="es-ES" sz="600"/>
        </a:p>
      </dgm:t>
    </dgm:pt>
    <dgm:pt modelId="{2A796C57-C3D9-4995-A276-8D32FC05E42F}">
      <dgm:prSet phldrT="[Texto]" custT="1"/>
      <dgm:spPr/>
      <dgm:t>
        <a:bodyPr/>
        <a:lstStyle/>
        <a:p>
          <a:r>
            <a:rPr lang="es-ES" sz="900" dirty="0" smtClean="0"/>
            <a:t>JJDD EJECUTIVO DISPONE RECOGIDA AL CAEDTE SUSPENDIDO.</a:t>
          </a:r>
          <a:endParaRPr lang="es-ES" sz="900" dirty="0"/>
        </a:p>
      </dgm:t>
    </dgm:pt>
    <dgm:pt modelId="{95016FDB-00F8-41B6-A93C-B563769933D4}" type="parTrans" cxnId="{D754E20E-3C33-44D3-8BDD-85CAD1DD4E5A}">
      <dgm:prSet/>
      <dgm:spPr/>
      <dgm:t>
        <a:bodyPr/>
        <a:lstStyle/>
        <a:p>
          <a:endParaRPr lang="es-ES" sz="2000"/>
        </a:p>
      </dgm:t>
    </dgm:pt>
    <dgm:pt modelId="{4AC94BF0-1A45-4FC0-927F-D29356A753C3}" type="sibTrans" cxnId="{D754E20E-3C33-44D3-8BDD-85CAD1DD4E5A}">
      <dgm:prSet/>
      <dgm:spPr/>
      <dgm:t>
        <a:bodyPr/>
        <a:lstStyle/>
        <a:p>
          <a:endParaRPr lang="es-ES" sz="2000"/>
        </a:p>
      </dgm:t>
    </dgm:pt>
    <dgm:pt modelId="{BDD83C51-0471-4D38-8E11-0FB77630735B}">
      <dgm:prSet phldrT="[Texto]" custT="1"/>
      <dgm:spPr/>
      <dgm:t>
        <a:bodyPr/>
        <a:lstStyle/>
        <a:p>
          <a:r>
            <a:rPr lang="es-ES" sz="900" dirty="0" smtClean="0"/>
            <a:t>OFDIV NOFICA CADETE</a:t>
          </a:r>
          <a:endParaRPr lang="es-ES" sz="900" dirty="0"/>
        </a:p>
      </dgm:t>
    </dgm:pt>
    <dgm:pt modelId="{99438F4C-02EA-4236-B7C4-4715ADE088DB}" type="parTrans" cxnId="{30070FEE-9E1E-4B70-8929-CC4F07F40DC2}">
      <dgm:prSet/>
      <dgm:spPr/>
      <dgm:t>
        <a:bodyPr/>
        <a:lstStyle/>
        <a:p>
          <a:endParaRPr lang="es-ES" sz="2000"/>
        </a:p>
      </dgm:t>
    </dgm:pt>
    <dgm:pt modelId="{30318E86-FDAA-489E-8A3E-402EEED23B25}" type="sibTrans" cxnId="{30070FEE-9E1E-4B70-8929-CC4F07F40DC2}">
      <dgm:prSet/>
      <dgm:spPr/>
      <dgm:t>
        <a:bodyPr/>
        <a:lstStyle/>
        <a:p>
          <a:endParaRPr lang="es-ES" sz="2000"/>
        </a:p>
      </dgm:t>
    </dgm:pt>
    <dgm:pt modelId="{3C7FDA73-2E2C-4D22-9BE2-F952406ACF2C}">
      <dgm:prSet phldrT="[Texto]" custT="1"/>
      <dgm:spPr/>
      <dgm:t>
        <a:bodyPr/>
        <a:lstStyle/>
        <a:p>
          <a:r>
            <a:rPr lang="es-ES" sz="1050" dirty="0" smtClean="0"/>
            <a:t>RECOGIDA CADETE A ESNAVAL</a:t>
          </a:r>
          <a:endParaRPr lang="es-ES" sz="1050" dirty="0"/>
        </a:p>
      </dgm:t>
    </dgm:pt>
    <dgm:pt modelId="{CA7534A1-D3EB-467B-B58C-464D21DC3ECE}" type="parTrans" cxnId="{10A91CC1-0385-43C2-AA25-3AD64998B12B}">
      <dgm:prSet/>
      <dgm:spPr/>
      <dgm:t>
        <a:bodyPr/>
        <a:lstStyle/>
        <a:p>
          <a:endParaRPr lang="es-ES" sz="2000"/>
        </a:p>
      </dgm:t>
    </dgm:pt>
    <dgm:pt modelId="{C60607C3-06FC-4FFC-A5B8-B6B162D65C3A}" type="sibTrans" cxnId="{10A91CC1-0385-43C2-AA25-3AD64998B12B}">
      <dgm:prSet/>
      <dgm:spPr/>
      <dgm:t>
        <a:bodyPr/>
        <a:lstStyle/>
        <a:p>
          <a:endParaRPr lang="es-ES" sz="2000"/>
        </a:p>
      </dgm:t>
    </dgm:pt>
    <dgm:pt modelId="{498487EF-DD2F-437D-9299-7B8CC7115D7D}">
      <dgm:prSet phldrT="[Texto]" custT="1"/>
      <dgm:spPr/>
      <dgm:t>
        <a:bodyPr/>
        <a:lstStyle/>
        <a:p>
          <a:r>
            <a:rPr lang="es-ES" sz="1050" dirty="0" smtClean="0"/>
            <a:t>NOTIFICACIÓN DIRECTOR AL GENERAL DEL CUERPO DE CADETES</a:t>
          </a:r>
          <a:endParaRPr lang="es-ES" sz="1050" dirty="0"/>
        </a:p>
      </dgm:t>
    </dgm:pt>
    <dgm:pt modelId="{E74BA8FB-3948-4E6A-970A-12AADDEFE272}" type="sibTrans" cxnId="{3F9BC7EB-4387-4B41-B215-562A9924DD33}">
      <dgm:prSet custT="1"/>
      <dgm:spPr/>
      <dgm:t>
        <a:bodyPr/>
        <a:lstStyle/>
        <a:p>
          <a:endParaRPr lang="es-ES" sz="600"/>
        </a:p>
      </dgm:t>
    </dgm:pt>
    <dgm:pt modelId="{57E2E4BB-29AB-46A3-BCCC-BC8EBF413215}" type="parTrans" cxnId="{3F9BC7EB-4387-4B41-B215-562A9924DD33}">
      <dgm:prSet/>
      <dgm:spPr/>
      <dgm:t>
        <a:bodyPr/>
        <a:lstStyle/>
        <a:p>
          <a:endParaRPr lang="es-ES" sz="2000"/>
        </a:p>
      </dgm:t>
    </dgm:pt>
    <dgm:pt modelId="{13687E54-87DA-4723-A974-59917AAE1C9D}">
      <dgm:prSet phldrT="[Texto]" custT="1"/>
      <dgm:spPr/>
      <dgm:t>
        <a:bodyPr/>
        <a:lstStyle/>
        <a:p>
          <a:r>
            <a:rPr lang="es-ES" sz="900" dirty="0" smtClean="0"/>
            <a:t>SE ELEVA NOTIFICACIÓN DEL DIRECTOR AL PORTAL CADETES, INFORMANDO QUE A LA RECOGIDA EL CADETE DEBE TENER SITUACIÓN FINANCIERA AL DÍA O SERÁ SUSPENDIDO A SU LLEGADA A LA ESCUELA.</a:t>
          </a:r>
          <a:endParaRPr lang="es-ES" sz="900" dirty="0"/>
        </a:p>
      </dgm:t>
    </dgm:pt>
    <dgm:pt modelId="{51E7B6E2-9F8E-414E-88A8-03E1402AA13E}" type="parTrans" cxnId="{99ADE7B6-0A33-4740-A3DF-B738789C9718}">
      <dgm:prSet/>
      <dgm:spPr/>
      <dgm:t>
        <a:bodyPr/>
        <a:lstStyle/>
        <a:p>
          <a:endParaRPr lang="es-ES" sz="2000"/>
        </a:p>
      </dgm:t>
    </dgm:pt>
    <dgm:pt modelId="{EBD2204B-8CC9-4177-9BCE-7E49D6BC77D7}" type="sibTrans" cxnId="{99ADE7B6-0A33-4740-A3DF-B738789C9718}">
      <dgm:prSet/>
      <dgm:spPr/>
      <dgm:t>
        <a:bodyPr/>
        <a:lstStyle/>
        <a:p>
          <a:endParaRPr lang="es-ES" sz="2000"/>
        </a:p>
      </dgm:t>
    </dgm:pt>
    <dgm:pt modelId="{A0FA7F26-EDB1-430B-A6DC-9A7847818405}">
      <dgm:prSet phldrT="[Texto]" custT="1"/>
      <dgm:spPr/>
      <dgm:t>
        <a:bodyPr/>
        <a:lstStyle/>
        <a:p>
          <a:r>
            <a:rPr lang="es-ES" sz="1050" dirty="0" smtClean="0"/>
            <a:t>NOTIFICACIÓN DIRECTOR AL GENERAL DEL CUERPO DE CADETES</a:t>
          </a:r>
          <a:endParaRPr lang="es-ES" sz="1050" dirty="0"/>
        </a:p>
      </dgm:t>
    </dgm:pt>
    <dgm:pt modelId="{3787799B-69F3-4AE8-9208-05232E5C20AE}" type="sibTrans" cxnId="{687A2AA6-259B-4B6A-BF84-64FF2D85C260}">
      <dgm:prSet custT="1"/>
      <dgm:spPr/>
      <dgm:t>
        <a:bodyPr/>
        <a:lstStyle/>
        <a:p>
          <a:endParaRPr lang="es-ES" sz="600"/>
        </a:p>
      </dgm:t>
    </dgm:pt>
    <dgm:pt modelId="{463204B9-C0A2-4291-A5F9-50876BACE65D}" type="parTrans" cxnId="{687A2AA6-259B-4B6A-BF84-64FF2D85C260}">
      <dgm:prSet/>
      <dgm:spPr/>
      <dgm:t>
        <a:bodyPr/>
        <a:lstStyle/>
        <a:p>
          <a:endParaRPr lang="es-ES" sz="2000"/>
        </a:p>
      </dgm:t>
    </dgm:pt>
    <dgm:pt modelId="{C6F11D20-0E3B-4F28-A6A3-BCFF50DDFA85}">
      <dgm:prSet phldrT="[Texto]" custT="1"/>
      <dgm:spPr/>
      <dgm:t>
        <a:bodyPr/>
        <a:lstStyle/>
        <a:p>
          <a:r>
            <a:rPr lang="es-ES" sz="900" dirty="0" smtClean="0"/>
            <a:t> AB PROCEDE A SUSPENSIÓN TRANSITORIA</a:t>
          </a:r>
          <a:endParaRPr lang="es-ES" sz="900" dirty="0"/>
        </a:p>
      </dgm:t>
    </dgm:pt>
    <dgm:pt modelId="{7DDA9994-3E43-4529-9D4D-38DBF65E3DAD}" type="sibTrans" cxnId="{B3E9DA56-1942-43F3-8F3B-B2822B223271}">
      <dgm:prSet/>
      <dgm:spPr/>
      <dgm:t>
        <a:bodyPr/>
        <a:lstStyle/>
        <a:p>
          <a:endParaRPr lang="es-ES" sz="2000"/>
        </a:p>
      </dgm:t>
    </dgm:pt>
    <dgm:pt modelId="{29E1FAF9-18FD-4D13-8ABE-34864D3005E1}" type="parTrans" cxnId="{B3E9DA56-1942-43F3-8F3B-B2822B223271}">
      <dgm:prSet/>
      <dgm:spPr/>
      <dgm:t>
        <a:bodyPr/>
        <a:lstStyle/>
        <a:p>
          <a:endParaRPr lang="es-ES" sz="2000"/>
        </a:p>
      </dgm:t>
    </dgm:pt>
    <dgm:pt modelId="{8861E993-A88B-4848-B699-AA75AAB93AA8}">
      <dgm:prSet phldrT="[Texto]" custT="1"/>
      <dgm:spPr/>
      <dgm:t>
        <a:bodyPr/>
        <a:lstStyle/>
        <a:p>
          <a:r>
            <a:rPr lang="es-ES" sz="900" dirty="0" smtClean="0"/>
            <a:t>OFDIV NOTIFICA TELEFÓNICA A SOSTENEDOR QUE LE LLEGARÁ UNA CARTA DE PAGO Y QUE SI NO CUMPLE EL CADETE SERÁ SUSPENDIDO.</a:t>
          </a:r>
          <a:endParaRPr lang="es-ES" sz="900" dirty="0"/>
        </a:p>
      </dgm:t>
    </dgm:pt>
    <dgm:pt modelId="{CA8F57EC-4981-4B80-9099-F6580CB4A95C}" type="parTrans" cxnId="{AF257C50-DE1C-4EE5-BE56-84DCE92487F7}">
      <dgm:prSet/>
      <dgm:spPr/>
      <dgm:t>
        <a:bodyPr/>
        <a:lstStyle/>
        <a:p>
          <a:endParaRPr lang="es-ES" sz="2000"/>
        </a:p>
      </dgm:t>
    </dgm:pt>
    <dgm:pt modelId="{AF82771E-C48C-4B5D-92CC-BEE454489981}" type="sibTrans" cxnId="{AF257C50-DE1C-4EE5-BE56-84DCE92487F7}">
      <dgm:prSet/>
      <dgm:spPr/>
      <dgm:t>
        <a:bodyPr/>
        <a:lstStyle/>
        <a:p>
          <a:endParaRPr lang="es-ES" sz="2000"/>
        </a:p>
      </dgm:t>
    </dgm:pt>
    <dgm:pt modelId="{46F33FFF-608C-4222-9E8E-4CAFD832F778}">
      <dgm:prSet phldrT="[Texto]" custT="1"/>
      <dgm:spPr/>
      <dgm:t>
        <a:bodyPr/>
        <a:lstStyle/>
        <a:p>
          <a:r>
            <a:rPr lang="es-ES" sz="900" dirty="0" smtClean="0"/>
            <a:t>OFDIV NOTIFICA A CADETE EN PRIVADO Y DESPACHA FRANCO SIN RECOGIDA HASTA ENTERAR EL PAGO.</a:t>
          </a:r>
          <a:endParaRPr lang="es-ES" sz="900" dirty="0"/>
        </a:p>
      </dgm:t>
    </dgm:pt>
    <dgm:pt modelId="{80ADA4C2-E53A-4697-B226-DBB358487A18}" type="parTrans" cxnId="{A0B17951-8D2A-4145-978B-EA14A78AFAB3}">
      <dgm:prSet/>
      <dgm:spPr/>
      <dgm:t>
        <a:bodyPr/>
        <a:lstStyle/>
        <a:p>
          <a:endParaRPr lang="es-ES" sz="2000"/>
        </a:p>
      </dgm:t>
    </dgm:pt>
    <dgm:pt modelId="{8D6984F3-D9AF-4A92-BCE6-17042C9D1479}" type="sibTrans" cxnId="{A0B17951-8D2A-4145-978B-EA14A78AFAB3}">
      <dgm:prSet/>
      <dgm:spPr/>
      <dgm:t>
        <a:bodyPr/>
        <a:lstStyle/>
        <a:p>
          <a:endParaRPr lang="es-ES" sz="2000"/>
        </a:p>
      </dgm:t>
    </dgm:pt>
    <dgm:pt modelId="{214A7C51-8AE3-495B-A027-ABE5B704F51A}">
      <dgm:prSet phldrT="[Texto]" custT="1"/>
      <dgm:spPr/>
      <dgm:t>
        <a:bodyPr/>
        <a:lstStyle/>
        <a:p>
          <a:r>
            <a:rPr lang="es-ES" sz="1050" dirty="0" smtClean="0"/>
            <a:t>SUSPENSIÓN TRANSITORIA</a:t>
          </a:r>
          <a:endParaRPr lang="es-ES" sz="1050" dirty="0"/>
        </a:p>
      </dgm:t>
    </dgm:pt>
    <dgm:pt modelId="{BAFE674F-F6CA-4882-B846-657BF01E7FD5}" type="parTrans" cxnId="{E46D597C-6494-416F-B335-38FD96880367}">
      <dgm:prSet/>
      <dgm:spPr/>
      <dgm:t>
        <a:bodyPr/>
        <a:lstStyle/>
        <a:p>
          <a:endParaRPr lang="es-ES" sz="2000"/>
        </a:p>
      </dgm:t>
    </dgm:pt>
    <dgm:pt modelId="{67E7F10A-F7EA-4F86-B9D7-10C98E0012C7}" type="sibTrans" cxnId="{E46D597C-6494-416F-B335-38FD96880367}">
      <dgm:prSet custT="1"/>
      <dgm:spPr/>
      <dgm:t>
        <a:bodyPr/>
        <a:lstStyle/>
        <a:p>
          <a:endParaRPr lang="es-ES" sz="600"/>
        </a:p>
      </dgm:t>
    </dgm:pt>
    <dgm:pt modelId="{4995A349-2C3D-4C91-931A-FCD5E6924863}" type="pres">
      <dgm:prSet presAssocID="{2BEA107C-6A55-4FF1-AAB0-81E312A58A1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7051A27-29F5-4D20-8729-557EB62D4981}" type="pres">
      <dgm:prSet presAssocID="{D6C260A7-3ADC-449A-8FA0-6E46F32A17C4}" presName="node" presStyleLbl="node1" presStyleIdx="0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1948622-0A89-4C3C-BA9E-861F0FE6FF7A}" type="pres">
      <dgm:prSet presAssocID="{2E6BA54E-FF6B-40AB-A01D-62B42AEF9E25}" presName="sibTrans" presStyleLbl="sibTrans1D1" presStyleIdx="0" presStyleCnt="10"/>
      <dgm:spPr/>
      <dgm:t>
        <a:bodyPr/>
        <a:lstStyle/>
        <a:p>
          <a:endParaRPr lang="es-ES"/>
        </a:p>
      </dgm:t>
    </dgm:pt>
    <dgm:pt modelId="{249B5DC1-C3FD-4F37-82E1-B2F35AAFBD76}" type="pres">
      <dgm:prSet presAssocID="{2E6BA54E-FF6B-40AB-A01D-62B42AEF9E25}" presName="connectorText" presStyleLbl="sibTrans1D1" presStyleIdx="0" presStyleCnt="10"/>
      <dgm:spPr/>
      <dgm:t>
        <a:bodyPr/>
        <a:lstStyle/>
        <a:p>
          <a:endParaRPr lang="es-ES"/>
        </a:p>
      </dgm:t>
    </dgm:pt>
    <dgm:pt modelId="{7EDA5817-8478-46BC-B468-8B903906CD0E}" type="pres">
      <dgm:prSet presAssocID="{498487EF-DD2F-437D-9299-7B8CC7115D7D}" presName="node" presStyleLbl="node1" presStyleIdx="1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05FE54B-0A6E-4FF1-96D3-FD459416F5E7}" type="pres">
      <dgm:prSet presAssocID="{E74BA8FB-3948-4E6A-970A-12AADDEFE272}" presName="sibTrans" presStyleLbl="sibTrans1D1" presStyleIdx="1" presStyleCnt="10"/>
      <dgm:spPr/>
      <dgm:t>
        <a:bodyPr/>
        <a:lstStyle/>
        <a:p>
          <a:endParaRPr lang="es-ES"/>
        </a:p>
      </dgm:t>
    </dgm:pt>
    <dgm:pt modelId="{D86040CC-5492-4250-A135-CAE9F2C00B2F}" type="pres">
      <dgm:prSet presAssocID="{E74BA8FB-3948-4E6A-970A-12AADDEFE272}" presName="connectorText" presStyleLbl="sibTrans1D1" presStyleIdx="1" presStyleCnt="10"/>
      <dgm:spPr/>
      <dgm:t>
        <a:bodyPr/>
        <a:lstStyle/>
        <a:p>
          <a:endParaRPr lang="es-ES"/>
        </a:p>
      </dgm:t>
    </dgm:pt>
    <dgm:pt modelId="{4817F105-F9F0-4142-8A27-BE36FE6F5602}" type="pres">
      <dgm:prSet presAssocID="{A0FA7F26-EDB1-430B-A6DC-9A7847818405}" presName="node" presStyleLbl="node1" presStyleIdx="2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7B6B442-8467-4E64-9489-CA7A059E2C54}" type="pres">
      <dgm:prSet presAssocID="{3787799B-69F3-4AE8-9208-05232E5C20AE}" presName="sibTrans" presStyleLbl="sibTrans1D1" presStyleIdx="2" presStyleCnt="10"/>
      <dgm:spPr/>
      <dgm:t>
        <a:bodyPr/>
        <a:lstStyle/>
        <a:p>
          <a:endParaRPr lang="es-ES"/>
        </a:p>
      </dgm:t>
    </dgm:pt>
    <dgm:pt modelId="{8AA631B1-329E-4AFA-B4EC-D7242CBF0145}" type="pres">
      <dgm:prSet presAssocID="{3787799B-69F3-4AE8-9208-05232E5C20AE}" presName="connectorText" presStyleLbl="sibTrans1D1" presStyleIdx="2" presStyleCnt="10"/>
      <dgm:spPr/>
      <dgm:t>
        <a:bodyPr/>
        <a:lstStyle/>
        <a:p>
          <a:endParaRPr lang="es-ES"/>
        </a:p>
      </dgm:t>
    </dgm:pt>
    <dgm:pt modelId="{42FA5A57-F297-49C6-88B1-E83EFA83E192}" type="pres">
      <dgm:prSet presAssocID="{18B6ADBC-D274-412B-AF23-C5E2703C49FC}" presName="node" presStyleLbl="node1" presStyleIdx="3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B31A4EC-C592-4044-9B64-B9957F3E2859}" type="pres">
      <dgm:prSet presAssocID="{24C270F7-FB5E-47B3-8620-C1C7C506EAC1}" presName="sibTrans" presStyleLbl="sibTrans1D1" presStyleIdx="3" presStyleCnt="10"/>
      <dgm:spPr/>
      <dgm:t>
        <a:bodyPr/>
        <a:lstStyle/>
        <a:p>
          <a:endParaRPr lang="es-ES"/>
        </a:p>
      </dgm:t>
    </dgm:pt>
    <dgm:pt modelId="{C88AF32E-0E44-4EB8-97C7-5AD5C0DCAB30}" type="pres">
      <dgm:prSet presAssocID="{24C270F7-FB5E-47B3-8620-C1C7C506EAC1}" presName="connectorText" presStyleLbl="sibTrans1D1" presStyleIdx="3" presStyleCnt="10"/>
      <dgm:spPr/>
      <dgm:t>
        <a:bodyPr/>
        <a:lstStyle/>
        <a:p>
          <a:endParaRPr lang="es-ES"/>
        </a:p>
      </dgm:t>
    </dgm:pt>
    <dgm:pt modelId="{9AAAC24D-9789-446E-8BDD-ABEE3729B3C6}" type="pres">
      <dgm:prSet presAssocID="{F5BE5837-0F05-422F-BA4A-15A391D439C5}" presName="node" presStyleLbl="node1" presStyleIdx="4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88FAB52-2C0B-40CB-9712-3C2EF4930116}" type="pres">
      <dgm:prSet presAssocID="{FB5788ED-08B0-4946-AD48-93AC2AFAFE87}" presName="sibTrans" presStyleLbl="sibTrans1D1" presStyleIdx="4" presStyleCnt="10"/>
      <dgm:spPr/>
      <dgm:t>
        <a:bodyPr/>
        <a:lstStyle/>
        <a:p>
          <a:endParaRPr lang="es-ES"/>
        </a:p>
      </dgm:t>
    </dgm:pt>
    <dgm:pt modelId="{1B9DD182-8B93-4266-A398-99914C0304A2}" type="pres">
      <dgm:prSet presAssocID="{FB5788ED-08B0-4946-AD48-93AC2AFAFE87}" presName="connectorText" presStyleLbl="sibTrans1D1" presStyleIdx="4" presStyleCnt="10"/>
      <dgm:spPr/>
      <dgm:t>
        <a:bodyPr/>
        <a:lstStyle/>
        <a:p>
          <a:endParaRPr lang="es-ES"/>
        </a:p>
      </dgm:t>
    </dgm:pt>
    <dgm:pt modelId="{6798DB0D-0CDB-4B71-BE36-3018A824755E}" type="pres">
      <dgm:prSet presAssocID="{214A7C51-8AE3-495B-A027-ABE5B704F51A}" presName="node" presStyleLbl="node1" presStyleIdx="5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1D32CFC-F4BE-4E84-B9FD-4092FA6DC156}" type="pres">
      <dgm:prSet presAssocID="{67E7F10A-F7EA-4F86-B9D7-10C98E0012C7}" presName="sibTrans" presStyleLbl="sibTrans1D1" presStyleIdx="5" presStyleCnt="10"/>
      <dgm:spPr/>
      <dgm:t>
        <a:bodyPr/>
        <a:lstStyle/>
        <a:p>
          <a:endParaRPr lang="es-ES"/>
        </a:p>
      </dgm:t>
    </dgm:pt>
    <dgm:pt modelId="{B6230248-2DC5-463D-8386-92334F7B72C7}" type="pres">
      <dgm:prSet presAssocID="{67E7F10A-F7EA-4F86-B9D7-10C98E0012C7}" presName="connectorText" presStyleLbl="sibTrans1D1" presStyleIdx="5" presStyleCnt="10"/>
      <dgm:spPr/>
      <dgm:t>
        <a:bodyPr/>
        <a:lstStyle/>
        <a:p>
          <a:endParaRPr lang="es-ES"/>
        </a:p>
      </dgm:t>
    </dgm:pt>
    <dgm:pt modelId="{80CF7E59-3851-49ED-8735-0D30DF4B3982}" type="pres">
      <dgm:prSet presAssocID="{AD2A86AD-0C56-4903-A06A-0C570F69D073}" presName="node" presStyleLbl="node1" presStyleIdx="6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CF2BB9F-61DE-4489-B53E-55F7F1D13CCC}" type="pres">
      <dgm:prSet presAssocID="{E10E818E-6ED9-44E8-93D5-3D325FE56422}" presName="sibTrans" presStyleLbl="sibTrans1D1" presStyleIdx="6" presStyleCnt="10"/>
      <dgm:spPr/>
      <dgm:t>
        <a:bodyPr/>
        <a:lstStyle/>
        <a:p>
          <a:endParaRPr lang="es-ES"/>
        </a:p>
      </dgm:t>
    </dgm:pt>
    <dgm:pt modelId="{1C74304A-AAF4-4ABE-AACC-6E71630FC6B3}" type="pres">
      <dgm:prSet presAssocID="{E10E818E-6ED9-44E8-93D5-3D325FE56422}" presName="connectorText" presStyleLbl="sibTrans1D1" presStyleIdx="6" presStyleCnt="10"/>
      <dgm:spPr/>
      <dgm:t>
        <a:bodyPr/>
        <a:lstStyle/>
        <a:p>
          <a:endParaRPr lang="es-ES"/>
        </a:p>
      </dgm:t>
    </dgm:pt>
    <dgm:pt modelId="{696E4D78-17DF-4B82-8618-82CAB12106D4}" type="pres">
      <dgm:prSet presAssocID="{D3DC4BF9-F7A0-4331-B0F8-BC136E824136}" presName="node" presStyleLbl="node1" presStyleIdx="7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311B563-593D-4026-85EA-CAEC527417C5}" type="pres">
      <dgm:prSet presAssocID="{C770668A-0296-4231-A9EE-7CC16CA5D4CF}" presName="sibTrans" presStyleLbl="sibTrans1D1" presStyleIdx="7" presStyleCnt="10"/>
      <dgm:spPr/>
      <dgm:t>
        <a:bodyPr/>
        <a:lstStyle/>
        <a:p>
          <a:endParaRPr lang="es-ES"/>
        </a:p>
      </dgm:t>
    </dgm:pt>
    <dgm:pt modelId="{DAD8954E-63F1-4A2D-8485-A8C89DE0CFA3}" type="pres">
      <dgm:prSet presAssocID="{C770668A-0296-4231-A9EE-7CC16CA5D4CF}" presName="connectorText" presStyleLbl="sibTrans1D1" presStyleIdx="7" presStyleCnt="10"/>
      <dgm:spPr/>
      <dgm:t>
        <a:bodyPr/>
        <a:lstStyle/>
        <a:p>
          <a:endParaRPr lang="es-ES"/>
        </a:p>
      </dgm:t>
    </dgm:pt>
    <dgm:pt modelId="{CF578D2D-4BCD-4361-94FB-7B75E2486C12}" type="pres">
      <dgm:prSet presAssocID="{1E0FD616-3558-4F90-A228-A58482A9FB48}" presName="node" presStyleLbl="node1" presStyleIdx="8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3649B8F-3468-411B-85C3-3327093D5585}" type="pres">
      <dgm:prSet presAssocID="{07068F18-7D6D-4419-B109-1BE9E55DA83A}" presName="sibTrans" presStyleLbl="sibTrans1D1" presStyleIdx="8" presStyleCnt="10"/>
      <dgm:spPr/>
      <dgm:t>
        <a:bodyPr/>
        <a:lstStyle/>
        <a:p>
          <a:endParaRPr lang="es-ES"/>
        </a:p>
      </dgm:t>
    </dgm:pt>
    <dgm:pt modelId="{94A4988E-AB12-4BC3-B753-4A102597B439}" type="pres">
      <dgm:prSet presAssocID="{07068F18-7D6D-4419-B109-1BE9E55DA83A}" presName="connectorText" presStyleLbl="sibTrans1D1" presStyleIdx="8" presStyleCnt="10"/>
      <dgm:spPr/>
      <dgm:t>
        <a:bodyPr/>
        <a:lstStyle/>
        <a:p>
          <a:endParaRPr lang="es-ES"/>
        </a:p>
      </dgm:t>
    </dgm:pt>
    <dgm:pt modelId="{C2F147D3-69C8-445F-8EDF-41F2699F9500}" type="pres">
      <dgm:prSet presAssocID="{F64EA846-D04D-478D-AD92-D98567E7483B}" presName="node" presStyleLbl="node1" presStyleIdx="9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F3D4613-FF5F-47C6-971C-1FE2FB608206}" type="pres">
      <dgm:prSet presAssocID="{FC97A9CD-AC0D-48B4-B878-1EFACA5A9524}" presName="sibTrans" presStyleLbl="sibTrans1D1" presStyleIdx="9" presStyleCnt="10"/>
      <dgm:spPr/>
      <dgm:t>
        <a:bodyPr/>
        <a:lstStyle/>
        <a:p>
          <a:endParaRPr lang="es-ES"/>
        </a:p>
      </dgm:t>
    </dgm:pt>
    <dgm:pt modelId="{16BB26E5-12C5-4BDD-A1B9-C205ACF17A52}" type="pres">
      <dgm:prSet presAssocID="{FC97A9CD-AC0D-48B4-B878-1EFACA5A9524}" presName="connectorText" presStyleLbl="sibTrans1D1" presStyleIdx="9" presStyleCnt="10"/>
      <dgm:spPr/>
      <dgm:t>
        <a:bodyPr/>
        <a:lstStyle/>
        <a:p>
          <a:endParaRPr lang="es-ES"/>
        </a:p>
      </dgm:t>
    </dgm:pt>
    <dgm:pt modelId="{7DB43E21-9B3B-47B6-8AF5-5830ACCEBFE7}" type="pres">
      <dgm:prSet presAssocID="{3C7FDA73-2E2C-4D22-9BE2-F952406ACF2C}" presName="node" presStyleLbl="node1" presStyleIdx="10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E10BEC7E-A691-47E0-B541-FADADA5026B7}" type="presOf" srcId="{4109164A-77E8-4285-8ECD-2B364C81D525}" destId="{CF578D2D-4BCD-4361-94FB-7B75E2486C12}" srcOrd="0" destOrd="1" presId="urn:microsoft.com/office/officeart/2005/8/layout/bProcess3"/>
    <dgm:cxn modelId="{58A59321-ABDA-4E58-B33C-066E1446CD0B}" type="presOf" srcId="{24C270F7-FB5E-47B3-8620-C1C7C506EAC1}" destId="{C88AF32E-0E44-4EB8-97C7-5AD5C0DCAB30}" srcOrd="1" destOrd="0" presId="urn:microsoft.com/office/officeart/2005/8/layout/bProcess3"/>
    <dgm:cxn modelId="{BA466FBF-A501-4681-87F0-7621621D5552}" srcId="{F5BE5837-0F05-422F-BA4A-15A391D439C5}" destId="{8FAE61D0-E8E1-4E58-8E0A-EEFCC00ECF87}" srcOrd="1" destOrd="0" parTransId="{34518F62-79E9-41B0-848E-932E397D7534}" sibTransId="{208860C9-BEA1-4787-956E-FD7074122A92}"/>
    <dgm:cxn modelId="{0BA1975F-3FAC-4667-9159-70BE9E0A214C}" type="presOf" srcId="{D6C260A7-3ADC-449A-8FA0-6E46F32A17C4}" destId="{57051A27-29F5-4D20-8729-557EB62D4981}" srcOrd="0" destOrd="0" presId="urn:microsoft.com/office/officeart/2005/8/layout/bProcess3"/>
    <dgm:cxn modelId="{DEF1A95D-D371-49F6-9E85-6DDE9E60BDDE}" type="presOf" srcId="{E6D6FEEE-9474-400F-B6EC-DBD776D39EE7}" destId="{CF578D2D-4BCD-4361-94FB-7B75E2486C12}" srcOrd="0" destOrd="2" presId="urn:microsoft.com/office/officeart/2005/8/layout/bProcess3"/>
    <dgm:cxn modelId="{122BB5F3-35EE-4D5B-8A6A-98FCB1D0F1C1}" type="presOf" srcId="{FC97A9CD-AC0D-48B4-B878-1EFACA5A9524}" destId="{16BB26E5-12C5-4BDD-A1B9-C205ACF17A52}" srcOrd="1" destOrd="0" presId="urn:microsoft.com/office/officeart/2005/8/layout/bProcess3"/>
    <dgm:cxn modelId="{115E139E-1E61-40F9-A083-F4B9B3F46400}" type="presOf" srcId="{2BEA107C-6A55-4FF1-AAB0-81E312A58A1E}" destId="{4995A349-2C3D-4C91-931A-FCD5E6924863}" srcOrd="0" destOrd="0" presId="urn:microsoft.com/office/officeart/2005/8/layout/bProcess3"/>
    <dgm:cxn modelId="{348E08D2-DB2E-4A5D-A2F8-6AFA8038687B}" type="presOf" srcId="{18B6ADBC-D274-412B-AF23-C5E2703C49FC}" destId="{42FA5A57-F297-49C6-88B1-E83EFA83E192}" srcOrd="0" destOrd="0" presId="urn:microsoft.com/office/officeart/2005/8/layout/bProcess3"/>
    <dgm:cxn modelId="{B3E9DA56-1942-43F3-8F3B-B2822B223271}" srcId="{A0FA7F26-EDB1-430B-A6DC-9A7847818405}" destId="{C6F11D20-0E3B-4F28-A6A3-BCFF50DDFA85}" srcOrd="0" destOrd="0" parTransId="{29E1FAF9-18FD-4D13-8ABE-34864D3005E1}" sibTransId="{7DDA9994-3E43-4529-9D4D-38DBF65E3DAD}"/>
    <dgm:cxn modelId="{A4BAAC9F-62E2-42C0-A4A8-8F54D9B60EAA}" type="presOf" srcId="{2A796C57-C3D9-4995-A276-8D32FC05E42F}" destId="{C2F147D3-69C8-445F-8EDF-41F2699F9500}" srcOrd="0" destOrd="1" presId="urn:microsoft.com/office/officeart/2005/8/layout/bProcess3"/>
    <dgm:cxn modelId="{38F9A8B6-769D-449D-BDB9-3E4E0F8BB790}" type="presOf" srcId="{13687E54-87DA-4723-A974-59917AAE1C9D}" destId="{7EDA5817-8478-46BC-B468-8B903906CD0E}" srcOrd="0" destOrd="1" presId="urn:microsoft.com/office/officeart/2005/8/layout/bProcess3"/>
    <dgm:cxn modelId="{C7578871-625E-4D3A-A196-A3A0012C42DB}" type="presOf" srcId="{FB5788ED-08B0-4946-AD48-93AC2AFAFE87}" destId="{188FAB52-2C0B-40CB-9712-3C2EF4930116}" srcOrd="0" destOrd="0" presId="urn:microsoft.com/office/officeart/2005/8/layout/bProcess3"/>
    <dgm:cxn modelId="{E46D597C-6494-416F-B335-38FD96880367}" srcId="{2BEA107C-6A55-4FF1-AAB0-81E312A58A1E}" destId="{214A7C51-8AE3-495B-A027-ABE5B704F51A}" srcOrd="5" destOrd="0" parTransId="{BAFE674F-F6CA-4882-B846-657BF01E7FD5}" sibTransId="{67E7F10A-F7EA-4F86-B9D7-10C98E0012C7}"/>
    <dgm:cxn modelId="{10A91CC1-0385-43C2-AA25-3AD64998B12B}" srcId="{2BEA107C-6A55-4FF1-AAB0-81E312A58A1E}" destId="{3C7FDA73-2E2C-4D22-9BE2-F952406ACF2C}" srcOrd="10" destOrd="0" parTransId="{CA7534A1-D3EB-467B-B58C-464D21DC3ECE}" sibTransId="{C60607C3-06FC-4FFC-A5B8-B6B162D65C3A}"/>
    <dgm:cxn modelId="{E896640C-2A5D-45A4-995B-269335169AB0}" type="presOf" srcId="{C770668A-0296-4231-A9EE-7CC16CA5D4CF}" destId="{C311B563-593D-4026-85EA-CAEC527417C5}" srcOrd="0" destOrd="0" presId="urn:microsoft.com/office/officeart/2005/8/layout/bProcess3"/>
    <dgm:cxn modelId="{855EBC33-B1AE-412B-A033-E81D11BBF38B}" type="presOf" srcId="{FB5788ED-08B0-4946-AD48-93AC2AFAFE87}" destId="{1B9DD182-8B93-4266-A398-99914C0304A2}" srcOrd="1" destOrd="0" presId="urn:microsoft.com/office/officeart/2005/8/layout/bProcess3"/>
    <dgm:cxn modelId="{579CAF56-87E7-474D-B950-E632D4F5190B}" type="presOf" srcId="{8FAE61D0-E8E1-4E58-8E0A-EEFCC00ECF87}" destId="{9AAAC24D-9789-446E-8BDD-ABEE3729B3C6}" srcOrd="0" destOrd="2" presId="urn:microsoft.com/office/officeart/2005/8/layout/bProcess3"/>
    <dgm:cxn modelId="{59483444-8F1B-480F-B341-FEEB4BD792BB}" type="presOf" srcId="{AD2A86AD-0C56-4903-A06A-0C570F69D073}" destId="{80CF7E59-3851-49ED-8735-0D30DF4B3982}" srcOrd="0" destOrd="0" presId="urn:microsoft.com/office/officeart/2005/8/layout/bProcess3"/>
    <dgm:cxn modelId="{06F0C615-7245-45E1-960F-A85E2679A2CF}" type="presOf" srcId="{14CF90EE-4746-4273-AAA4-16F5BDEC4ACE}" destId="{80CF7E59-3851-49ED-8735-0D30DF4B3982}" srcOrd="0" destOrd="1" presId="urn:microsoft.com/office/officeart/2005/8/layout/bProcess3"/>
    <dgm:cxn modelId="{32C8DB85-2EC5-4D71-BD99-97011A3B1243}" srcId="{1E0FD616-3558-4F90-A228-A58482A9FB48}" destId="{4109164A-77E8-4285-8ECD-2B364C81D525}" srcOrd="0" destOrd="0" parTransId="{13A46E91-4B1C-41DD-943E-C00B05681BF8}" sibTransId="{C81804E9-6439-489D-BF2F-08C262ECE6E1}"/>
    <dgm:cxn modelId="{EBE06D75-23FE-4423-AFCA-948C0063BC9E}" type="presOf" srcId="{07068F18-7D6D-4419-B109-1BE9E55DA83A}" destId="{83649B8F-3468-411B-85C3-3327093D5585}" srcOrd="0" destOrd="0" presId="urn:microsoft.com/office/officeart/2005/8/layout/bProcess3"/>
    <dgm:cxn modelId="{D754E20E-3C33-44D3-8BDD-85CAD1DD4E5A}" srcId="{F64EA846-D04D-478D-AD92-D98567E7483B}" destId="{2A796C57-C3D9-4995-A276-8D32FC05E42F}" srcOrd="0" destOrd="0" parTransId="{95016FDB-00F8-41B6-A93C-B563769933D4}" sibTransId="{4AC94BF0-1A45-4FC0-927F-D29356A753C3}"/>
    <dgm:cxn modelId="{0AB30C70-2C4B-4B46-B68B-A1C5A0BEEC3B}" type="presOf" srcId="{D3DC4BF9-F7A0-4331-B0F8-BC136E824136}" destId="{696E4D78-17DF-4B82-8618-82CAB12106D4}" srcOrd="0" destOrd="0" presId="urn:microsoft.com/office/officeart/2005/8/layout/bProcess3"/>
    <dgm:cxn modelId="{D964505F-D3AD-4DC0-9DF7-F387FD387791}" type="presOf" srcId="{EDF6B127-A174-4298-B316-9A0F36277641}" destId="{696E4D78-17DF-4B82-8618-82CAB12106D4}" srcOrd="0" destOrd="1" presId="urn:microsoft.com/office/officeart/2005/8/layout/bProcess3"/>
    <dgm:cxn modelId="{755B5F3D-4852-432E-9295-467FB3DE4749}" type="presOf" srcId="{46F33FFF-608C-4222-9E8E-4CAFD832F778}" destId="{6798DB0D-0CDB-4B71-BE36-3018A824755E}" srcOrd="0" destOrd="1" presId="urn:microsoft.com/office/officeart/2005/8/layout/bProcess3"/>
    <dgm:cxn modelId="{D4221CFE-DDF5-4B13-826B-1BEDC3E0D5BF}" type="presOf" srcId="{3C7FDA73-2E2C-4D22-9BE2-F952406ACF2C}" destId="{7DB43E21-9B3B-47B6-8AF5-5830ACCEBFE7}" srcOrd="0" destOrd="0" presId="urn:microsoft.com/office/officeart/2005/8/layout/bProcess3"/>
    <dgm:cxn modelId="{0AE05F4D-81C4-4714-AED9-385E50294793}" srcId="{2BEA107C-6A55-4FF1-AAB0-81E312A58A1E}" destId="{18B6ADBC-D274-412B-AF23-C5E2703C49FC}" srcOrd="3" destOrd="0" parTransId="{6A7BF7AF-443F-4A95-8E65-E63320F664C6}" sibTransId="{24C270F7-FB5E-47B3-8620-C1C7C506EAC1}"/>
    <dgm:cxn modelId="{187B269B-2AE1-4BC5-9FE6-037D1A8CEDD0}" type="presOf" srcId="{F64EA846-D04D-478D-AD92-D98567E7483B}" destId="{C2F147D3-69C8-445F-8EDF-41F2699F9500}" srcOrd="0" destOrd="0" presId="urn:microsoft.com/office/officeart/2005/8/layout/bProcess3"/>
    <dgm:cxn modelId="{E2592072-D5C7-499E-977A-0D74F5768450}" type="presOf" srcId="{8861E993-A88B-4848-B699-AA75AAB93AA8}" destId="{9AAAC24D-9789-446E-8BDD-ABEE3729B3C6}" srcOrd="0" destOrd="1" presId="urn:microsoft.com/office/officeart/2005/8/layout/bProcess3"/>
    <dgm:cxn modelId="{7A84FDAE-9DEB-4062-A673-B5508A45BD6C}" type="presOf" srcId="{67E7F10A-F7EA-4F86-B9D7-10C98E0012C7}" destId="{21D32CFC-F4BE-4E84-B9FD-4092FA6DC156}" srcOrd="0" destOrd="0" presId="urn:microsoft.com/office/officeart/2005/8/layout/bProcess3"/>
    <dgm:cxn modelId="{8694CB04-81A2-425E-96C6-26178AFA498A}" type="presOf" srcId="{498487EF-DD2F-437D-9299-7B8CC7115D7D}" destId="{7EDA5817-8478-46BC-B468-8B903906CD0E}" srcOrd="0" destOrd="0" presId="urn:microsoft.com/office/officeart/2005/8/layout/bProcess3"/>
    <dgm:cxn modelId="{3F05CF85-CEE8-4CD5-AD7B-AF42564DA577}" srcId="{1E0FD616-3558-4F90-A228-A58482A9FB48}" destId="{E6D6FEEE-9474-400F-B6EC-DBD776D39EE7}" srcOrd="1" destOrd="0" parTransId="{594F895C-D0B9-4A29-8937-FACDAA3C111F}" sibTransId="{14C32105-CCA5-498E-9A35-45EFB1D61991}"/>
    <dgm:cxn modelId="{0E8B9ECA-3A6F-4C3A-8FF1-8EFB73807FBB}" type="presOf" srcId="{FC97A9CD-AC0D-48B4-B878-1EFACA5A9524}" destId="{9F3D4613-FF5F-47C6-971C-1FE2FB608206}" srcOrd="0" destOrd="0" presId="urn:microsoft.com/office/officeart/2005/8/layout/bProcess3"/>
    <dgm:cxn modelId="{5129FC0F-37C0-40B4-B215-4845A641E05C}" type="presOf" srcId="{A0FA7F26-EDB1-430B-A6DC-9A7847818405}" destId="{4817F105-F9F0-4142-8A27-BE36FE6F5602}" srcOrd="0" destOrd="0" presId="urn:microsoft.com/office/officeart/2005/8/layout/bProcess3"/>
    <dgm:cxn modelId="{8B21EFF0-73A8-4E16-879B-E0CF6AA075B8}" type="presOf" srcId="{BDD83C51-0471-4D38-8E11-0FB77630735B}" destId="{C2F147D3-69C8-445F-8EDF-41F2699F9500}" srcOrd="0" destOrd="2" presId="urn:microsoft.com/office/officeart/2005/8/layout/bProcess3"/>
    <dgm:cxn modelId="{A0B17951-8D2A-4145-978B-EA14A78AFAB3}" srcId="{214A7C51-8AE3-495B-A027-ABE5B704F51A}" destId="{46F33FFF-608C-4222-9E8E-4CAFD832F778}" srcOrd="0" destOrd="0" parTransId="{80ADA4C2-E53A-4697-B226-DBB358487A18}" sibTransId="{8D6984F3-D9AF-4A92-BCE6-17042C9D1479}"/>
    <dgm:cxn modelId="{825A7193-026F-458B-A458-BA7A17A44939}" type="presOf" srcId="{C770668A-0296-4231-A9EE-7CC16CA5D4CF}" destId="{DAD8954E-63F1-4A2D-8485-A8C89DE0CFA3}" srcOrd="1" destOrd="0" presId="urn:microsoft.com/office/officeart/2005/8/layout/bProcess3"/>
    <dgm:cxn modelId="{A52B4715-8BDD-447A-AE14-DD8501ED4F02}" srcId="{AD2A86AD-0C56-4903-A06A-0C570F69D073}" destId="{14CF90EE-4746-4273-AAA4-16F5BDEC4ACE}" srcOrd="0" destOrd="0" parTransId="{AF64D1FD-6F48-4301-8393-89B3DDDA636C}" sibTransId="{DB85E48D-B30B-4D3F-A11E-2BFA40ED63B3}"/>
    <dgm:cxn modelId="{687A2AA6-259B-4B6A-BF84-64FF2D85C260}" srcId="{2BEA107C-6A55-4FF1-AAB0-81E312A58A1E}" destId="{A0FA7F26-EDB1-430B-A6DC-9A7847818405}" srcOrd="2" destOrd="0" parTransId="{463204B9-C0A2-4291-A5F9-50876BACE65D}" sibTransId="{3787799B-69F3-4AE8-9208-05232E5C20AE}"/>
    <dgm:cxn modelId="{1E6D325E-ECD6-4AB1-911D-9618FA619C03}" type="presOf" srcId="{214A7C51-8AE3-495B-A027-ABE5B704F51A}" destId="{6798DB0D-0CDB-4B71-BE36-3018A824755E}" srcOrd="0" destOrd="0" presId="urn:microsoft.com/office/officeart/2005/8/layout/bProcess3"/>
    <dgm:cxn modelId="{2FDA9E44-6473-42C6-B853-3817F6A21145}" type="presOf" srcId="{E10E818E-6ED9-44E8-93D5-3D325FE56422}" destId="{1C74304A-AAF4-4ABE-AACC-6E71630FC6B3}" srcOrd="1" destOrd="0" presId="urn:microsoft.com/office/officeart/2005/8/layout/bProcess3"/>
    <dgm:cxn modelId="{D31F134E-2E81-4FB7-AF54-3EDB3E31F9C7}" type="presOf" srcId="{67E7F10A-F7EA-4F86-B9D7-10C98E0012C7}" destId="{B6230248-2DC5-463D-8386-92334F7B72C7}" srcOrd="1" destOrd="0" presId="urn:microsoft.com/office/officeart/2005/8/layout/bProcess3"/>
    <dgm:cxn modelId="{F3658907-80D1-4188-BB77-A7F009D21D87}" type="presOf" srcId="{E74BA8FB-3948-4E6A-970A-12AADDEFE272}" destId="{D86040CC-5492-4250-A135-CAE9F2C00B2F}" srcOrd="1" destOrd="0" presId="urn:microsoft.com/office/officeart/2005/8/layout/bProcess3"/>
    <dgm:cxn modelId="{3F9BC7EB-4387-4B41-B215-562A9924DD33}" srcId="{2BEA107C-6A55-4FF1-AAB0-81E312A58A1E}" destId="{498487EF-DD2F-437D-9299-7B8CC7115D7D}" srcOrd="1" destOrd="0" parTransId="{57E2E4BB-29AB-46A3-BCCC-BC8EBF413215}" sibTransId="{E74BA8FB-3948-4E6A-970A-12AADDEFE272}"/>
    <dgm:cxn modelId="{761EC76E-E95E-4475-AD17-7FB975B894D0}" srcId="{D3DC4BF9-F7A0-4331-B0F8-BC136E824136}" destId="{EDF6B127-A174-4298-B316-9A0F36277641}" srcOrd="0" destOrd="0" parTransId="{CDD90D30-4A44-4438-A504-3811A6619117}" sibTransId="{29B9B9D2-FC2A-4563-A370-CFA397DABFC4}"/>
    <dgm:cxn modelId="{AF257C50-DE1C-4EE5-BE56-84DCE92487F7}" srcId="{F5BE5837-0F05-422F-BA4A-15A391D439C5}" destId="{8861E993-A88B-4848-B699-AA75AAB93AA8}" srcOrd="0" destOrd="0" parTransId="{CA8F57EC-4981-4B80-9099-F6580CB4A95C}" sibTransId="{AF82771E-C48C-4B5D-92CC-BEE454489981}"/>
    <dgm:cxn modelId="{6706B123-7F64-4CFC-8B69-3D615DD6AF89}" type="presOf" srcId="{2E6BA54E-FF6B-40AB-A01D-62B42AEF9E25}" destId="{249B5DC1-C3FD-4F37-82E1-B2F35AAFBD76}" srcOrd="1" destOrd="0" presId="urn:microsoft.com/office/officeart/2005/8/layout/bProcess3"/>
    <dgm:cxn modelId="{92A48ADC-5DE9-4CF5-9F08-E04123784706}" srcId="{2BEA107C-6A55-4FF1-AAB0-81E312A58A1E}" destId="{D3DC4BF9-F7A0-4331-B0F8-BC136E824136}" srcOrd="7" destOrd="0" parTransId="{A10614C9-96BF-4D60-B99C-F23447534890}" sibTransId="{C770668A-0296-4231-A9EE-7CC16CA5D4CF}"/>
    <dgm:cxn modelId="{7B53A3AD-B9E3-4266-A9D3-418C038788A3}" srcId="{2BEA107C-6A55-4FF1-AAB0-81E312A58A1E}" destId="{1E0FD616-3558-4F90-A228-A58482A9FB48}" srcOrd="8" destOrd="0" parTransId="{5B93411A-E846-475E-B429-770A7B13CB38}" sibTransId="{07068F18-7D6D-4419-B109-1BE9E55DA83A}"/>
    <dgm:cxn modelId="{5B2F6BA6-3DD1-490E-A669-E36D4D56176C}" type="presOf" srcId="{E74BA8FB-3948-4E6A-970A-12AADDEFE272}" destId="{D05FE54B-0A6E-4FF1-96D3-FD459416F5E7}" srcOrd="0" destOrd="0" presId="urn:microsoft.com/office/officeart/2005/8/layout/bProcess3"/>
    <dgm:cxn modelId="{2FF46583-4314-4AFF-8E1E-D24EBE372B1D}" type="presOf" srcId="{C6F11D20-0E3B-4F28-A6A3-BCFF50DDFA85}" destId="{4817F105-F9F0-4142-8A27-BE36FE6F5602}" srcOrd="0" destOrd="1" presId="urn:microsoft.com/office/officeart/2005/8/layout/bProcess3"/>
    <dgm:cxn modelId="{FFD6955E-5FFF-4A69-8FDB-3606C19BB3F1}" type="presOf" srcId="{3787799B-69F3-4AE8-9208-05232E5C20AE}" destId="{C7B6B442-8467-4E64-9489-CA7A059E2C54}" srcOrd="0" destOrd="0" presId="urn:microsoft.com/office/officeart/2005/8/layout/bProcess3"/>
    <dgm:cxn modelId="{264CF2ED-B5F7-462B-8534-63B6D085EAA6}" srcId="{2BEA107C-6A55-4FF1-AAB0-81E312A58A1E}" destId="{D6C260A7-3ADC-449A-8FA0-6E46F32A17C4}" srcOrd="0" destOrd="0" parTransId="{B28E59CA-8BC1-485F-B3DF-A28DE4D9D505}" sibTransId="{2E6BA54E-FF6B-40AB-A01D-62B42AEF9E25}"/>
    <dgm:cxn modelId="{02424348-C8FA-45BD-A69A-2E03EE4FA9CB}" type="presOf" srcId="{24C270F7-FB5E-47B3-8620-C1C7C506EAC1}" destId="{1B31A4EC-C592-4044-9B64-B9957F3E2859}" srcOrd="0" destOrd="0" presId="urn:microsoft.com/office/officeart/2005/8/layout/bProcess3"/>
    <dgm:cxn modelId="{3FA6F13E-B1E3-49F9-B722-A7B4A821B19C}" type="presOf" srcId="{F16D41BD-4BED-470E-872D-6AF20851C979}" destId="{42FA5A57-F297-49C6-88B1-E83EFA83E192}" srcOrd="0" destOrd="1" presId="urn:microsoft.com/office/officeart/2005/8/layout/bProcess3"/>
    <dgm:cxn modelId="{30070FEE-9E1E-4B70-8929-CC4F07F40DC2}" srcId="{F64EA846-D04D-478D-AD92-D98567E7483B}" destId="{BDD83C51-0471-4D38-8E11-0FB77630735B}" srcOrd="1" destOrd="0" parTransId="{99438F4C-02EA-4236-B7C4-4715ADE088DB}" sibTransId="{30318E86-FDAA-489E-8A3E-402EEED23B25}"/>
    <dgm:cxn modelId="{9C5B778F-E4A7-49AF-A996-050A39400A7C}" srcId="{2BEA107C-6A55-4FF1-AAB0-81E312A58A1E}" destId="{F5BE5837-0F05-422F-BA4A-15A391D439C5}" srcOrd="4" destOrd="0" parTransId="{30B9E02D-64CF-4AE9-85CE-8B11EB5A43DC}" sibTransId="{FB5788ED-08B0-4946-AD48-93AC2AFAFE87}"/>
    <dgm:cxn modelId="{B33074F6-9380-4509-B805-B669C9E5B763}" srcId="{2BEA107C-6A55-4FF1-AAB0-81E312A58A1E}" destId="{AD2A86AD-0C56-4903-A06A-0C570F69D073}" srcOrd="6" destOrd="0" parTransId="{821F10E3-7896-42E8-BF9F-5B7C0B152A2D}" sibTransId="{E10E818E-6ED9-44E8-93D5-3D325FE56422}"/>
    <dgm:cxn modelId="{24E52343-5AFA-4724-B251-3B1E27910929}" type="presOf" srcId="{E10E818E-6ED9-44E8-93D5-3D325FE56422}" destId="{3CF2BB9F-61DE-4489-B53E-55F7F1D13CCC}" srcOrd="0" destOrd="0" presId="urn:microsoft.com/office/officeart/2005/8/layout/bProcess3"/>
    <dgm:cxn modelId="{A62FF2AA-14AB-47E2-979E-E8A626BCA6CE}" type="presOf" srcId="{3787799B-69F3-4AE8-9208-05232E5C20AE}" destId="{8AA631B1-329E-4AFA-B4EC-D7242CBF0145}" srcOrd="1" destOrd="0" presId="urn:microsoft.com/office/officeart/2005/8/layout/bProcess3"/>
    <dgm:cxn modelId="{99ADE7B6-0A33-4740-A3DF-B738789C9718}" srcId="{498487EF-DD2F-437D-9299-7B8CC7115D7D}" destId="{13687E54-87DA-4723-A974-59917AAE1C9D}" srcOrd="0" destOrd="0" parTransId="{51E7B6E2-9F8E-414E-88A8-03E1402AA13E}" sibTransId="{EBD2204B-8CC9-4177-9BCE-7E49D6BC77D7}"/>
    <dgm:cxn modelId="{B5CF0A4B-2D20-4B24-A34B-76BAAD555D7A}" type="presOf" srcId="{F5BE5837-0F05-422F-BA4A-15A391D439C5}" destId="{9AAAC24D-9789-446E-8BDD-ABEE3729B3C6}" srcOrd="0" destOrd="0" presId="urn:microsoft.com/office/officeart/2005/8/layout/bProcess3"/>
    <dgm:cxn modelId="{1625B0DD-C6FC-4802-99AF-3432F501230F}" srcId="{18B6ADBC-D274-412B-AF23-C5E2703C49FC}" destId="{F16D41BD-4BED-470E-872D-6AF20851C979}" srcOrd="0" destOrd="0" parTransId="{9E7AC997-63A4-45BD-BDC6-8DA6A9DB205A}" sibTransId="{FC6E8E06-D571-41A1-A688-803C02A1E920}"/>
    <dgm:cxn modelId="{C915FEE2-6641-4BF7-A4D6-DECA72CADD4D}" type="presOf" srcId="{1E0FD616-3558-4F90-A228-A58482A9FB48}" destId="{CF578D2D-4BCD-4361-94FB-7B75E2486C12}" srcOrd="0" destOrd="0" presId="urn:microsoft.com/office/officeart/2005/8/layout/bProcess3"/>
    <dgm:cxn modelId="{1FB76226-34BF-4316-BF24-877040B0238A}" srcId="{2BEA107C-6A55-4FF1-AAB0-81E312A58A1E}" destId="{F64EA846-D04D-478D-AD92-D98567E7483B}" srcOrd="9" destOrd="0" parTransId="{6BAF7125-4582-447B-9353-69CA4D02B8E3}" sibTransId="{FC97A9CD-AC0D-48B4-B878-1EFACA5A9524}"/>
    <dgm:cxn modelId="{5D615B0A-C7CF-47E4-B9B3-7224D6C423F4}" type="presOf" srcId="{07068F18-7D6D-4419-B109-1BE9E55DA83A}" destId="{94A4988E-AB12-4BC3-B753-4A102597B439}" srcOrd="1" destOrd="0" presId="urn:microsoft.com/office/officeart/2005/8/layout/bProcess3"/>
    <dgm:cxn modelId="{24F45428-1E0F-4961-B8D5-8FF6441CF18A}" type="presOf" srcId="{2E6BA54E-FF6B-40AB-A01D-62B42AEF9E25}" destId="{21948622-0A89-4C3C-BA9E-861F0FE6FF7A}" srcOrd="0" destOrd="0" presId="urn:microsoft.com/office/officeart/2005/8/layout/bProcess3"/>
    <dgm:cxn modelId="{8E4A872D-2F10-4C93-9D77-7DB3322F66DD}" type="presParOf" srcId="{4995A349-2C3D-4C91-931A-FCD5E6924863}" destId="{57051A27-29F5-4D20-8729-557EB62D4981}" srcOrd="0" destOrd="0" presId="urn:microsoft.com/office/officeart/2005/8/layout/bProcess3"/>
    <dgm:cxn modelId="{756BCF92-1ADE-4273-8463-FAFB1D344812}" type="presParOf" srcId="{4995A349-2C3D-4C91-931A-FCD5E6924863}" destId="{21948622-0A89-4C3C-BA9E-861F0FE6FF7A}" srcOrd="1" destOrd="0" presId="urn:microsoft.com/office/officeart/2005/8/layout/bProcess3"/>
    <dgm:cxn modelId="{776E589C-0423-439D-BDCC-D649030C5133}" type="presParOf" srcId="{21948622-0A89-4C3C-BA9E-861F0FE6FF7A}" destId="{249B5DC1-C3FD-4F37-82E1-B2F35AAFBD76}" srcOrd="0" destOrd="0" presId="urn:microsoft.com/office/officeart/2005/8/layout/bProcess3"/>
    <dgm:cxn modelId="{D97203A8-A54A-4E5B-B30F-953C0D536F56}" type="presParOf" srcId="{4995A349-2C3D-4C91-931A-FCD5E6924863}" destId="{7EDA5817-8478-46BC-B468-8B903906CD0E}" srcOrd="2" destOrd="0" presId="urn:microsoft.com/office/officeart/2005/8/layout/bProcess3"/>
    <dgm:cxn modelId="{62493044-E3F2-4D2F-BB62-567017F62CB2}" type="presParOf" srcId="{4995A349-2C3D-4C91-931A-FCD5E6924863}" destId="{D05FE54B-0A6E-4FF1-96D3-FD459416F5E7}" srcOrd="3" destOrd="0" presId="urn:microsoft.com/office/officeart/2005/8/layout/bProcess3"/>
    <dgm:cxn modelId="{0E73D5F1-1C61-47C7-B021-9B9098EB4E03}" type="presParOf" srcId="{D05FE54B-0A6E-4FF1-96D3-FD459416F5E7}" destId="{D86040CC-5492-4250-A135-CAE9F2C00B2F}" srcOrd="0" destOrd="0" presId="urn:microsoft.com/office/officeart/2005/8/layout/bProcess3"/>
    <dgm:cxn modelId="{5D1F4D90-2525-4C14-BDB1-70D22ACC2CA3}" type="presParOf" srcId="{4995A349-2C3D-4C91-931A-FCD5E6924863}" destId="{4817F105-F9F0-4142-8A27-BE36FE6F5602}" srcOrd="4" destOrd="0" presId="urn:microsoft.com/office/officeart/2005/8/layout/bProcess3"/>
    <dgm:cxn modelId="{DE244E6C-2BDC-4A97-BBBD-E1D59AF7A17D}" type="presParOf" srcId="{4995A349-2C3D-4C91-931A-FCD5E6924863}" destId="{C7B6B442-8467-4E64-9489-CA7A059E2C54}" srcOrd="5" destOrd="0" presId="urn:microsoft.com/office/officeart/2005/8/layout/bProcess3"/>
    <dgm:cxn modelId="{DBD95FD2-1A99-4260-ADA1-FE8F4C5AA6C4}" type="presParOf" srcId="{C7B6B442-8467-4E64-9489-CA7A059E2C54}" destId="{8AA631B1-329E-4AFA-B4EC-D7242CBF0145}" srcOrd="0" destOrd="0" presId="urn:microsoft.com/office/officeart/2005/8/layout/bProcess3"/>
    <dgm:cxn modelId="{4E7E4F0E-45C9-4092-B6ED-4B360734CA0C}" type="presParOf" srcId="{4995A349-2C3D-4C91-931A-FCD5E6924863}" destId="{42FA5A57-F297-49C6-88B1-E83EFA83E192}" srcOrd="6" destOrd="0" presId="urn:microsoft.com/office/officeart/2005/8/layout/bProcess3"/>
    <dgm:cxn modelId="{7D44FDE8-BA4B-4069-AFB5-92C2DF7F361D}" type="presParOf" srcId="{4995A349-2C3D-4C91-931A-FCD5E6924863}" destId="{1B31A4EC-C592-4044-9B64-B9957F3E2859}" srcOrd="7" destOrd="0" presId="urn:microsoft.com/office/officeart/2005/8/layout/bProcess3"/>
    <dgm:cxn modelId="{C655EB91-F859-422F-880D-D0A24459862F}" type="presParOf" srcId="{1B31A4EC-C592-4044-9B64-B9957F3E2859}" destId="{C88AF32E-0E44-4EB8-97C7-5AD5C0DCAB30}" srcOrd="0" destOrd="0" presId="urn:microsoft.com/office/officeart/2005/8/layout/bProcess3"/>
    <dgm:cxn modelId="{786A2AC0-BC89-4F66-AED6-556E725A5E27}" type="presParOf" srcId="{4995A349-2C3D-4C91-931A-FCD5E6924863}" destId="{9AAAC24D-9789-446E-8BDD-ABEE3729B3C6}" srcOrd="8" destOrd="0" presId="urn:microsoft.com/office/officeart/2005/8/layout/bProcess3"/>
    <dgm:cxn modelId="{C75ECB67-ACB0-4AF1-80F2-07A5BDDC0A86}" type="presParOf" srcId="{4995A349-2C3D-4C91-931A-FCD5E6924863}" destId="{188FAB52-2C0B-40CB-9712-3C2EF4930116}" srcOrd="9" destOrd="0" presId="urn:microsoft.com/office/officeart/2005/8/layout/bProcess3"/>
    <dgm:cxn modelId="{E9E091E4-E737-438E-8F50-94ED16303813}" type="presParOf" srcId="{188FAB52-2C0B-40CB-9712-3C2EF4930116}" destId="{1B9DD182-8B93-4266-A398-99914C0304A2}" srcOrd="0" destOrd="0" presId="urn:microsoft.com/office/officeart/2005/8/layout/bProcess3"/>
    <dgm:cxn modelId="{0346B243-B17B-4DD4-94AC-8B26B9EC66F3}" type="presParOf" srcId="{4995A349-2C3D-4C91-931A-FCD5E6924863}" destId="{6798DB0D-0CDB-4B71-BE36-3018A824755E}" srcOrd="10" destOrd="0" presId="urn:microsoft.com/office/officeart/2005/8/layout/bProcess3"/>
    <dgm:cxn modelId="{398CEE4E-4588-45AF-9A95-682CE8469930}" type="presParOf" srcId="{4995A349-2C3D-4C91-931A-FCD5E6924863}" destId="{21D32CFC-F4BE-4E84-B9FD-4092FA6DC156}" srcOrd="11" destOrd="0" presId="urn:microsoft.com/office/officeart/2005/8/layout/bProcess3"/>
    <dgm:cxn modelId="{73CAD739-1A84-42F7-ACC0-247E385CE58A}" type="presParOf" srcId="{21D32CFC-F4BE-4E84-B9FD-4092FA6DC156}" destId="{B6230248-2DC5-463D-8386-92334F7B72C7}" srcOrd="0" destOrd="0" presId="urn:microsoft.com/office/officeart/2005/8/layout/bProcess3"/>
    <dgm:cxn modelId="{189D7BCF-E467-438B-9F8B-0CCD1BD523BE}" type="presParOf" srcId="{4995A349-2C3D-4C91-931A-FCD5E6924863}" destId="{80CF7E59-3851-49ED-8735-0D30DF4B3982}" srcOrd="12" destOrd="0" presId="urn:microsoft.com/office/officeart/2005/8/layout/bProcess3"/>
    <dgm:cxn modelId="{A732D5B5-5AF9-4577-A86A-466E0626A717}" type="presParOf" srcId="{4995A349-2C3D-4C91-931A-FCD5E6924863}" destId="{3CF2BB9F-61DE-4489-B53E-55F7F1D13CCC}" srcOrd="13" destOrd="0" presId="urn:microsoft.com/office/officeart/2005/8/layout/bProcess3"/>
    <dgm:cxn modelId="{0E6903B1-8356-4FA1-8404-94C3DECE686F}" type="presParOf" srcId="{3CF2BB9F-61DE-4489-B53E-55F7F1D13CCC}" destId="{1C74304A-AAF4-4ABE-AACC-6E71630FC6B3}" srcOrd="0" destOrd="0" presId="urn:microsoft.com/office/officeart/2005/8/layout/bProcess3"/>
    <dgm:cxn modelId="{466B0468-33D8-4825-8E50-681954DA0390}" type="presParOf" srcId="{4995A349-2C3D-4C91-931A-FCD5E6924863}" destId="{696E4D78-17DF-4B82-8618-82CAB12106D4}" srcOrd="14" destOrd="0" presId="urn:microsoft.com/office/officeart/2005/8/layout/bProcess3"/>
    <dgm:cxn modelId="{7C7835FD-4983-433C-8CDF-5E85C282D4B9}" type="presParOf" srcId="{4995A349-2C3D-4C91-931A-FCD5E6924863}" destId="{C311B563-593D-4026-85EA-CAEC527417C5}" srcOrd="15" destOrd="0" presId="urn:microsoft.com/office/officeart/2005/8/layout/bProcess3"/>
    <dgm:cxn modelId="{3A69E53D-5A71-4E1A-837E-8FFBB10C4327}" type="presParOf" srcId="{C311B563-593D-4026-85EA-CAEC527417C5}" destId="{DAD8954E-63F1-4A2D-8485-A8C89DE0CFA3}" srcOrd="0" destOrd="0" presId="urn:microsoft.com/office/officeart/2005/8/layout/bProcess3"/>
    <dgm:cxn modelId="{D4D5ACA3-79D4-4FE7-A708-33B5D5377750}" type="presParOf" srcId="{4995A349-2C3D-4C91-931A-FCD5E6924863}" destId="{CF578D2D-4BCD-4361-94FB-7B75E2486C12}" srcOrd="16" destOrd="0" presId="urn:microsoft.com/office/officeart/2005/8/layout/bProcess3"/>
    <dgm:cxn modelId="{8E6EEE0E-7B46-47B3-88D1-4020745597AC}" type="presParOf" srcId="{4995A349-2C3D-4C91-931A-FCD5E6924863}" destId="{83649B8F-3468-411B-85C3-3327093D5585}" srcOrd="17" destOrd="0" presId="urn:microsoft.com/office/officeart/2005/8/layout/bProcess3"/>
    <dgm:cxn modelId="{AF71C79A-E21B-400D-A90B-06D97F73A9B4}" type="presParOf" srcId="{83649B8F-3468-411B-85C3-3327093D5585}" destId="{94A4988E-AB12-4BC3-B753-4A102597B439}" srcOrd="0" destOrd="0" presId="urn:microsoft.com/office/officeart/2005/8/layout/bProcess3"/>
    <dgm:cxn modelId="{2B0A77A1-6FCD-4B78-9943-53F04216636F}" type="presParOf" srcId="{4995A349-2C3D-4C91-931A-FCD5E6924863}" destId="{C2F147D3-69C8-445F-8EDF-41F2699F9500}" srcOrd="18" destOrd="0" presId="urn:microsoft.com/office/officeart/2005/8/layout/bProcess3"/>
    <dgm:cxn modelId="{49F150D8-110B-4C2A-B084-5DD53FAD5622}" type="presParOf" srcId="{4995A349-2C3D-4C91-931A-FCD5E6924863}" destId="{9F3D4613-FF5F-47C6-971C-1FE2FB608206}" srcOrd="19" destOrd="0" presId="urn:microsoft.com/office/officeart/2005/8/layout/bProcess3"/>
    <dgm:cxn modelId="{8886F68D-3F82-4484-B19C-20F232047729}" type="presParOf" srcId="{9F3D4613-FF5F-47C6-971C-1FE2FB608206}" destId="{16BB26E5-12C5-4BDD-A1B9-C205ACF17A52}" srcOrd="0" destOrd="0" presId="urn:microsoft.com/office/officeart/2005/8/layout/bProcess3"/>
    <dgm:cxn modelId="{C5740139-6872-4993-BD6C-F55268CBF5AE}" type="presParOf" srcId="{4995A349-2C3D-4C91-931A-FCD5E6924863}" destId="{7DB43E21-9B3B-47B6-8AF5-5830ACCEBFE7}" srcOrd="20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Antecedentes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noProof="0" dirty="0" smtClean="0">
              <a:solidFill>
                <a:schemeClr val="bg1"/>
              </a:solidFill>
            </a:rPr>
            <a:t>¿Qué necesito para suspender?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Suspensiones Transitorias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948622-0A89-4C3C-BA9E-861F0FE6FF7A}">
      <dsp:nvSpPr>
        <dsp:cNvPr id="0" name=""/>
        <dsp:cNvSpPr/>
      </dsp:nvSpPr>
      <dsp:spPr>
        <a:xfrm>
          <a:off x="2032430" y="561571"/>
          <a:ext cx="43433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433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237974" y="604966"/>
        <a:ext cx="23246" cy="4649"/>
      </dsp:txXfrm>
    </dsp:sp>
    <dsp:sp modelId="{57051A27-29F5-4D20-8729-557EB62D4981}">
      <dsp:nvSpPr>
        <dsp:cNvPr id="0" name=""/>
        <dsp:cNvSpPr/>
      </dsp:nvSpPr>
      <dsp:spPr>
        <a:xfrm>
          <a:off x="12776" y="854"/>
          <a:ext cx="2021454" cy="1212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1 MES DEUDA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AB MAIL DE AVISO A SOSTENEDOR.</a:t>
          </a:r>
          <a:endParaRPr lang="es-ES" sz="900" kern="1200" dirty="0"/>
        </a:p>
      </dsp:txBody>
      <dsp:txXfrm>
        <a:off x="12776" y="854"/>
        <a:ext cx="2021454" cy="1212872"/>
      </dsp:txXfrm>
    </dsp:sp>
    <dsp:sp modelId="{D05FE54B-0A6E-4FF1-96D3-FD459416F5E7}">
      <dsp:nvSpPr>
        <dsp:cNvPr id="0" name=""/>
        <dsp:cNvSpPr/>
      </dsp:nvSpPr>
      <dsp:spPr>
        <a:xfrm>
          <a:off x="4518819" y="561571"/>
          <a:ext cx="43433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433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724363" y="604966"/>
        <a:ext cx="23246" cy="4649"/>
      </dsp:txXfrm>
    </dsp:sp>
    <dsp:sp modelId="{7EDA5817-8478-46BC-B468-8B903906CD0E}">
      <dsp:nvSpPr>
        <dsp:cNvPr id="0" name=""/>
        <dsp:cNvSpPr/>
      </dsp:nvSpPr>
      <dsp:spPr>
        <a:xfrm>
          <a:off x="2499165" y="854"/>
          <a:ext cx="2021454" cy="1212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2 MESES DEUDA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 AB ENVÍA MAIL DE AVISO A SOSTENEDOR.</a:t>
          </a:r>
          <a:endParaRPr lang="es-ES" sz="900" kern="1200" dirty="0"/>
        </a:p>
      </dsp:txBody>
      <dsp:txXfrm>
        <a:off x="2499165" y="854"/>
        <a:ext cx="2021454" cy="1212872"/>
      </dsp:txXfrm>
    </dsp:sp>
    <dsp:sp modelId="{C7B6B442-8467-4E64-9489-CA7A059E2C54}">
      <dsp:nvSpPr>
        <dsp:cNvPr id="0" name=""/>
        <dsp:cNvSpPr/>
      </dsp:nvSpPr>
      <dsp:spPr>
        <a:xfrm>
          <a:off x="7005208" y="561571"/>
          <a:ext cx="43433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433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7210752" y="604966"/>
        <a:ext cx="23246" cy="4649"/>
      </dsp:txXfrm>
    </dsp:sp>
    <dsp:sp modelId="{4817F105-F9F0-4142-8A27-BE36FE6F5602}">
      <dsp:nvSpPr>
        <dsp:cNvPr id="0" name=""/>
        <dsp:cNvSpPr/>
      </dsp:nvSpPr>
      <dsp:spPr>
        <a:xfrm>
          <a:off x="4985554" y="854"/>
          <a:ext cx="2021454" cy="1212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3 MESES DEUDA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 AB PROCEDE A WARNING 1.</a:t>
          </a:r>
          <a:endParaRPr lang="es-ES" sz="900" kern="1200" dirty="0"/>
        </a:p>
        <a:p>
          <a:pPr marL="114300" lvl="2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PAGAR TODO O COORDINAR PLAN DE PAGO CON AB</a:t>
          </a:r>
          <a:endParaRPr lang="es-ES" sz="900" kern="1200" dirty="0"/>
        </a:p>
      </dsp:txBody>
      <dsp:txXfrm>
        <a:off x="4985554" y="854"/>
        <a:ext cx="2021454" cy="1212872"/>
      </dsp:txXfrm>
    </dsp:sp>
    <dsp:sp modelId="{FC7332A9-346F-42C3-845F-E250DA78A9BD}">
      <dsp:nvSpPr>
        <dsp:cNvPr id="0" name=""/>
        <dsp:cNvSpPr/>
      </dsp:nvSpPr>
      <dsp:spPr>
        <a:xfrm>
          <a:off x="1023503" y="1211927"/>
          <a:ext cx="7459167" cy="434334"/>
        </a:xfrm>
        <a:custGeom>
          <a:avLst/>
          <a:gdLst/>
          <a:ahLst/>
          <a:cxnLst/>
          <a:rect l="0" t="0" r="0" b="0"/>
          <a:pathLst>
            <a:path>
              <a:moveTo>
                <a:pt x="7459167" y="0"/>
              </a:moveTo>
              <a:lnTo>
                <a:pt x="7459167" y="234267"/>
              </a:lnTo>
              <a:lnTo>
                <a:pt x="0" y="234267"/>
              </a:lnTo>
              <a:lnTo>
                <a:pt x="0" y="434334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566245" y="1426770"/>
        <a:ext cx="373682" cy="4649"/>
      </dsp:txXfrm>
    </dsp:sp>
    <dsp:sp modelId="{EA73D459-F7B1-48A4-BB8A-4D7E43BAC7E2}">
      <dsp:nvSpPr>
        <dsp:cNvPr id="0" name=""/>
        <dsp:cNvSpPr/>
      </dsp:nvSpPr>
      <dsp:spPr>
        <a:xfrm>
          <a:off x="7471943" y="854"/>
          <a:ext cx="2021454" cy="1212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WARNING 1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DIRECTOR APRUEBA EN CUB CON PRESENCIA OFDIV Y JJDD EJECUTIVO.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AB REMITE CARTA CERTIFICADA FIRMADA POR DIRECTOR.</a:t>
          </a:r>
          <a:endParaRPr lang="es-ES" sz="900" kern="1200" dirty="0"/>
        </a:p>
      </dsp:txBody>
      <dsp:txXfrm>
        <a:off x="7471943" y="854"/>
        <a:ext cx="2021454" cy="1212872"/>
      </dsp:txXfrm>
    </dsp:sp>
    <dsp:sp modelId="{1B31A4EC-C592-4044-9B64-B9957F3E2859}">
      <dsp:nvSpPr>
        <dsp:cNvPr id="0" name=""/>
        <dsp:cNvSpPr/>
      </dsp:nvSpPr>
      <dsp:spPr>
        <a:xfrm>
          <a:off x="2032430" y="2239378"/>
          <a:ext cx="43433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433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237974" y="2282773"/>
        <a:ext cx="23246" cy="4649"/>
      </dsp:txXfrm>
    </dsp:sp>
    <dsp:sp modelId="{42FA5A57-F297-49C6-88B1-E83EFA83E192}">
      <dsp:nvSpPr>
        <dsp:cNvPr id="0" name=""/>
        <dsp:cNvSpPr/>
      </dsp:nvSpPr>
      <dsp:spPr>
        <a:xfrm>
          <a:off x="12776" y="1678662"/>
          <a:ext cx="2021454" cy="1212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WARNING 1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NOTIFICA TELEFÓNICA A SOSTENEDOR QUE LE LLEGARÁ UNA CARTA DE PAGO Y QUE SI NO CUMPLE EL CADETE SERÁ SUSPENDIDO.</a:t>
          </a:r>
          <a:endParaRPr lang="es-ES" sz="900" kern="1200" dirty="0"/>
        </a:p>
      </dsp:txBody>
      <dsp:txXfrm>
        <a:off x="12776" y="1678662"/>
        <a:ext cx="2021454" cy="1212872"/>
      </dsp:txXfrm>
    </dsp:sp>
    <dsp:sp modelId="{FD5C019D-4D4A-409D-A50F-1860D14E9312}">
      <dsp:nvSpPr>
        <dsp:cNvPr id="0" name=""/>
        <dsp:cNvSpPr/>
      </dsp:nvSpPr>
      <dsp:spPr>
        <a:xfrm>
          <a:off x="4518819" y="2239378"/>
          <a:ext cx="43433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433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724363" y="2282773"/>
        <a:ext cx="23246" cy="4649"/>
      </dsp:txXfrm>
    </dsp:sp>
    <dsp:sp modelId="{A3FC09AA-5FA9-4E25-8877-F1250A575591}">
      <dsp:nvSpPr>
        <dsp:cNvPr id="0" name=""/>
        <dsp:cNvSpPr/>
      </dsp:nvSpPr>
      <dsp:spPr>
        <a:xfrm>
          <a:off x="2499165" y="1678662"/>
          <a:ext cx="2021454" cy="1212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WARNING 1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SOSTENEDOR NO CUMPLE.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AB EMITE CARTA DE SUSPENSIÓN.</a:t>
          </a:r>
          <a:endParaRPr lang="es-ES" sz="900" kern="1200" dirty="0"/>
        </a:p>
      </dsp:txBody>
      <dsp:txXfrm>
        <a:off x="2499165" y="1678662"/>
        <a:ext cx="2021454" cy="1212872"/>
      </dsp:txXfrm>
    </dsp:sp>
    <dsp:sp modelId="{188FAB52-2C0B-40CB-9712-3C2EF4930116}">
      <dsp:nvSpPr>
        <dsp:cNvPr id="0" name=""/>
        <dsp:cNvSpPr/>
      </dsp:nvSpPr>
      <dsp:spPr>
        <a:xfrm>
          <a:off x="7005208" y="2239378"/>
          <a:ext cx="43433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433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7210752" y="2282773"/>
        <a:ext cx="23246" cy="4649"/>
      </dsp:txXfrm>
    </dsp:sp>
    <dsp:sp modelId="{9AAAC24D-9789-446E-8BDD-ABEE3729B3C6}">
      <dsp:nvSpPr>
        <dsp:cNvPr id="0" name=""/>
        <dsp:cNvSpPr/>
      </dsp:nvSpPr>
      <dsp:spPr>
        <a:xfrm>
          <a:off x="4985554" y="1678662"/>
          <a:ext cx="2021454" cy="1212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SUSPENSIÓN TRANSITORIA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OFABAS Y OFDIV PRESENTAN CARTA DE SUSPENSIÓN A DIRECTOR PARA FIRMA.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NOTIFICA A CADETE EN PRIVADO Y DESPACHA FRANCO SIN RECOGIDA HASTA ENTERAR EL PAGO</a:t>
          </a:r>
          <a:endParaRPr lang="es-ES" sz="900" kern="1200" dirty="0"/>
        </a:p>
      </dsp:txBody>
      <dsp:txXfrm>
        <a:off x="4985554" y="1678662"/>
        <a:ext cx="2021454" cy="1212872"/>
      </dsp:txXfrm>
    </dsp:sp>
    <dsp:sp modelId="{3CF2BB9F-61DE-4489-B53E-55F7F1D13CCC}">
      <dsp:nvSpPr>
        <dsp:cNvPr id="0" name=""/>
        <dsp:cNvSpPr/>
      </dsp:nvSpPr>
      <dsp:spPr>
        <a:xfrm>
          <a:off x="1023503" y="2889734"/>
          <a:ext cx="7459167" cy="434334"/>
        </a:xfrm>
        <a:custGeom>
          <a:avLst/>
          <a:gdLst/>
          <a:ahLst/>
          <a:cxnLst/>
          <a:rect l="0" t="0" r="0" b="0"/>
          <a:pathLst>
            <a:path>
              <a:moveTo>
                <a:pt x="7459167" y="0"/>
              </a:moveTo>
              <a:lnTo>
                <a:pt x="7459167" y="234267"/>
              </a:lnTo>
              <a:lnTo>
                <a:pt x="0" y="234267"/>
              </a:lnTo>
              <a:lnTo>
                <a:pt x="0" y="434334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566245" y="3104577"/>
        <a:ext cx="373682" cy="4649"/>
      </dsp:txXfrm>
    </dsp:sp>
    <dsp:sp modelId="{80CF7E59-3851-49ED-8735-0D30DF4B3982}">
      <dsp:nvSpPr>
        <dsp:cNvPr id="0" name=""/>
        <dsp:cNvSpPr/>
      </dsp:nvSpPr>
      <dsp:spPr>
        <a:xfrm>
          <a:off x="7471943" y="1678662"/>
          <a:ext cx="2021454" cy="1212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SUSPENSIÓN TRANSITORIA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CADETE SUSPENDIDO REMITE COMPROBANTES DE PAGO A OFDIV</a:t>
          </a:r>
          <a:endParaRPr lang="es-ES" sz="900" kern="1200" dirty="0"/>
        </a:p>
      </dsp:txBody>
      <dsp:txXfrm>
        <a:off x="7471943" y="1678662"/>
        <a:ext cx="2021454" cy="1212872"/>
      </dsp:txXfrm>
    </dsp:sp>
    <dsp:sp modelId="{C311B563-593D-4026-85EA-CAEC527417C5}">
      <dsp:nvSpPr>
        <dsp:cNvPr id="0" name=""/>
        <dsp:cNvSpPr/>
      </dsp:nvSpPr>
      <dsp:spPr>
        <a:xfrm>
          <a:off x="2032430" y="3917185"/>
          <a:ext cx="43433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433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237974" y="3960581"/>
        <a:ext cx="23246" cy="4649"/>
      </dsp:txXfrm>
    </dsp:sp>
    <dsp:sp modelId="{696E4D78-17DF-4B82-8618-82CAB12106D4}">
      <dsp:nvSpPr>
        <dsp:cNvPr id="0" name=""/>
        <dsp:cNvSpPr/>
      </dsp:nvSpPr>
      <dsp:spPr>
        <a:xfrm>
          <a:off x="12776" y="3356469"/>
          <a:ext cx="2021454" cy="1212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SUSPENSIÓN TRANSITORIA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OFABAS VERIFICA PAGO Y SOLICITA AUTORIZACIÓN A DIRECTOR PARA LEVANTAR SUSPENSIÓN.</a:t>
          </a:r>
          <a:endParaRPr lang="es-ES" sz="900" kern="1200" dirty="0"/>
        </a:p>
      </dsp:txBody>
      <dsp:txXfrm>
        <a:off x="12776" y="3356469"/>
        <a:ext cx="2021454" cy="1212872"/>
      </dsp:txXfrm>
    </dsp:sp>
    <dsp:sp modelId="{83649B8F-3468-411B-85C3-3327093D5585}">
      <dsp:nvSpPr>
        <dsp:cNvPr id="0" name=""/>
        <dsp:cNvSpPr/>
      </dsp:nvSpPr>
      <dsp:spPr>
        <a:xfrm>
          <a:off x="4518819" y="3917185"/>
          <a:ext cx="43433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433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724363" y="3960581"/>
        <a:ext cx="23246" cy="4649"/>
      </dsp:txXfrm>
    </dsp:sp>
    <dsp:sp modelId="{CF578D2D-4BCD-4361-94FB-7B75E2486C12}">
      <dsp:nvSpPr>
        <dsp:cNvPr id="0" name=""/>
        <dsp:cNvSpPr/>
      </dsp:nvSpPr>
      <dsp:spPr>
        <a:xfrm>
          <a:off x="2499165" y="3356469"/>
          <a:ext cx="2021454" cy="1212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LEVENTAMIENTO DE SUSPENSIÓN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DIRECTOR LEVANTA SUSPENSIÓN Y AUTORIZA RECOGIDA.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OFABAS NOTIFICA JJDD EJECUTIVO.</a:t>
          </a:r>
          <a:endParaRPr lang="es-ES" sz="900" kern="1200" dirty="0"/>
        </a:p>
      </dsp:txBody>
      <dsp:txXfrm>
        <a:off x="2499165" y="3356469"/>
        <a:ext cx="2021454" cy="1212872"/>
      </dsp:txXfrm>
    </dsp:sp>
    <dsp:sp modelId="{9F3D4613-FF5F-47C6-971C-1FE2FB608206}">
      <dsp:nvSpPr>
        <dsp:cNvPr id="0" name=""/>
        <dsp:cNvSpPr/>
      </dsp:nvSpPr>
      <dsp:spPr>
        <a:xfrm>
          <a:off x="7005208" y="3917185"/>
          <a:ext cx="43433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433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7210752" y="3960581"/>
        <a:ext cx="23246" cy="4649"/>
      </dsp:txXfrm>
    </dsp:sp>
    <dsp:sp modelId="{C2F147D3-69C8-445F-8EDF-41F2699F9500}">
      <dsp:nvSpPr>
        <dsp:cNvPr id="0" name=""/>
        <dsp:cNvSpPr/>
      </dsp:nvSpPr>
      <dsp:spPr>
        <a:xfrm>
          <a:off x="4985554" y="3356469"/>
          <a:ext cx="2021454" cy="1212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INSTRUCCIONES DE RECOGIDA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JJDD EJECUTIVO DISPONE RECOGIDA AL CAEDTE SUSPENDIDO.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NOFICA CADETE</a:t>
          </a:r>
          <a:endParaRPr lang="es-ES" sz="900" kern="1200" dirty="0"/>
        </a:p>
      </dsp:txBody>
      <dsp:txXfrm>
        <a:off x="4985554" y="3356469"/>
        <a:ext cx="2021454" cy="1212872"/>
      </dsp:txXfrm>
    </dsp:sp>
    <dsp:sp modelId="{7DB43E21-9B3B-47B6-8AF5-5830ACCEBFE7}">
      <dsp:nvSpPr>
        <dsp:cNvPr id="0" name=""/>
        <dsp:cNvSpPr/>
      </dsp:nvSpPr>
      <dsp:spPr>
        <a:xfrm>
          <a:off x="7471943" y="3356469"/>
          <a:ext cx="2021454" cy="1212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RECOGIDA CADETE A ESNAVAL</a:t>
          </a:r>
          <a:endParaRPr lang="es-ES" sz="1200" kern="1200" dirty="0"/>
        </a:p>
      </dsp:txBody>
      <dsp:txXfrm>
        <a:off x="7471943" y="3356469"/>
        <a:ext cx="2021454" cy="121287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Suspensiones Transitorias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31A4EC-C592-4044-9B64-B9957F3E2859}">
      <dsp:nvSpPr>
        <dsp:cNvPr id="0" name=""/>
        <dsp:cNvSpPr/>
      </dsp:nvSpPr>
      <dsp:spPr>
        <a:xfrm>
          <a:off x="2131633" y="664387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349193" y="707656"/>
        <a:ext cx="24511" cy="4902"/>
      </dsp:txXfrm>
    </dsp:sp>
    <dsp:sp modelId="{42FA5A57-F297-49C6-88B1-E83EFA83E192}">
      <dsp:nvSpPr>
        <dsp:cNvPr id="0" name=""/>
        <dsp:cNvSpPr/>
      </dsp:nvSpPr>
      <dsp:spPr>
        <a:xfrm>
          <a:off x="1989" y="70674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WARNING 1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NOTIFICA TELEFÓNICA A SOSTENEDOR QUE LE LLEGARÁ UNA CARTA DE PAGO Y QUE SI NO CUMPLE EL CADETE SERÁ SUSPENDIDO.</a:t>
          </a:r>
          <a:endParaRPr lang="es-ES" sz="900" kern="1200" dirty="0"/>
        </a:p>
      </dsp:txBody>
      <dsp:txXfrm>
        <a:off x="1989" y="70674"/>
        <a:ext cx="2131443" cy="1278866"/>
      </dsp:txXfrm>
    </dsp:sp>
    <dsp:sp modelId="{FD5C019D-4D4A-409D-A50F-1860D14E9312}">
      <dsp:nvSpPr>
        <dsp:cNvPr id="0" name=""/>
        <dsp:cNvSpPr/>
      </dsp:nvSpPr>
      <dsp:spPr>
        <a:xfrm>
          <a:off x="4753308" y="664387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970868" y="707656"/>
        <a:ext cx="24511" cy="4902"/>
      </dsp:txXfrm>
    </dsp:sp>
    <dsp:sp modelId="{A3FC09AA-5FA9-4E25-8877-F1250A575591}">
      <dsp:nvSpPr>
        <dsp:cNvPr id="0" name=""/>
        <dsp:cNvSpPr/>
      </dsp:nvSpPr>
      <dsp:spPr>
        <a:xfrm>
          <a:off x="2623665" y="70674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WARNING 1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SOSTENEDOR ACUERDA PLAN DE PAGO.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AB EMITE PLAN DE PAGO FIRMADO ANTE NOTARIO.</a:t>
          </a:r>
          <a:endParaRPr lang="es-ES" sz="900" kern="1200" dirty="0"/>
        </a:p>
      </dsp:txBody>
      <dsp:txXfrm>
        <a:off x="2623665" y="70674"/>
        <a:ext cx="2131443" cy="1278866"/>
      </dsp:txXfrm>
    </dsp:sp>
    <dsp:sp modelId="{625F3652-0A38-4ACB-86F0-4095E36E2C77}">
      <dsp:nvSpPr>
        <dsp:cNvPr id="0" name=""/>
        <dsp:cNvSpPr/>
      </dsp:nvSpPr>
      <dsp:spPr>
        <a:xfrm>
          <a:off x="7374983" y="664387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7592544" y="707656"/>
        <a:ext cx="24511" cy="4902"/>
      </dsp:txXfrm>
    </dsp:sp>
    <dsp:sp modelId="{8CCE8011-FA29-4CD0-9301-AC85548C2AA9}">
      <dsp:nvSpPr>
        <dsp:cNvPr id="0" name=""/>
        <dsp:cNvSpPr/>
      </dsp:nvSpPr>
      <dsp:spPr>
        <a:xfrm>
          <a:off x="5245340" y="70674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NO CUMPLE PLAN DE PAGO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AB PROCEDE A WARNING 2.</a:t>
          </a:r>
          <a:endParaRPr lang="es-ES" sz="900" kern="1200" dirty="0"/>
        </a:p>
        <a:p>
          <a:pPr marL="114300" lvl="2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PAGA TODO LO ADEUDADO O NO SE RECOGE.</a:t>
          </a:r>
          <a:endParaRPr lang="es-ES" sz="900" kern="1200" dirty="0"/>
        </a:p>
      </dsp:txBody>
      <dsp:txXfrm>
        <a:off x="5245340" y="70674"/>
        <a:ext cx="2131443" cy="1278866"/>
      </dsp:txXfrm>
    </dsp:sp>
    <dsp:sp modelId="{D0752ED9-D4F2-458E-BAC4-98D6B976C8F8}">
      <dsp:nvSpPr>
        <dsp:cNvPr id="0" name=""/>
        <dsp:cNvSpPr/>
      </dsp:nvSpPr>
      <dsp:spPr>
        <a:xfrm>
          <a:off x="1067711" y="1347740"/>
          <a:ext cx="7865025" cy="459631"/>
        </a:xfrm>
        <a:custGeom>
          <a:avLst/>
          <a:gdLst/>
          <a:ahLst/>
          <a:cxnLst/>
          <a:rect l="0" t="0" r="0" b="0"/>
          <a:pathLst>
            <a:path>
              <a:moveTo>
                <a:pt x="7865025" y="0"/>
              </a:moveTo>
              <a:lnTo>
                <a:pt x="7865025" y="246915"/>
              </a:lnTo>
              <a:lnTo>
                <a:pt x="0" y="246915"/>
              </a:lnTo>
              <a:lnTo>
                <a:pt x="0" y="459631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803217" y="1575105"/>
        <a:ext cx="394014" cy="4902"/>
      </dsp:txXfrm>
    </dsp:sp>
    <dsp:sp modelId="{AD8DB277-6A74-4A91-B820-5D01E546CB0F}">
      <dsp:nvSpPr>
        <dsp:cNvPr id="0" name=""/>
        <dsp:cNvSpPr/>
      </dsp:nvSpPr>
      <dsp:spPr>
        <a:xfrm>
          <a:off x="7867015" y="70674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WARNING 2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DIRECTOR APRUEBA EN CUB CON PRESENCIA OFDIV Y JJDD EJECUTIVO.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AB REMITE CARTA CERTIFICADA FIRMADA POR DIRECTOR.</a:t>
          </a:r>
          <a:endParaRPr lang="es-ES" sz="900" kern="1200" dirty="0"/>
        </a:p>
      </dsp:txBody>
      <dsp:txXfrm>
        <a:off x="7867015" y="70674"/>
        <a:ext cx="2131443" cy="1278866"/>
      </dsp:txXfrm>
    </dsp:sp>
    <dsp:sp modelId="{372B486A-185F-4419-BC12-C379CB42FAFA}">
      <dsp:nvSpPr>
        <dsp:cNvPr id="0" name=""/>
        <dsp:cNvSpPr/>
      </dsp:nvSpPr>
      <dsp:spPr>
        <a:xfrm>
          <a:off x="2131633" y="2433485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349193" y="2476754"/>
        <a:ext cx="24511" cy="4902"/>
      </dsp:txXfrm>
    </dsp:sp>
    <dsp:sp modelId="{9CF670F6-A213-4CB4-8710-F9E8A712AE12}">
      <dsp:nvSpPr>
        <dsp:cNvPr id="0" name=""/>
        <dsp:cNvSpPr/>
      </dsp:nvSpPr>
      <dsp:spPr>
        <a:xfrm>
          <a:off x="1989" y="1839772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WARNING 2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NOTIFICA TELEFÓNICA A SOSTENEDOR QUE LE LLEGARÁ UNA CARTA DE PAGO Y QUE SI NO CUMPLE EL CADETE SERÁ SUSPENDIDO.</a:t>
          </a:r>
          <a:endParaRPr lang="es-ES" sz="900" kern="1200" dirty="0"/>
        </a:p>
      </dsp:txBody>
      <dsp:txXfrm>
        <a:off x="1989" y="1839772"/>
        <a:ext cx="2131443" cy="1278866"/>
      </dsp:txXfrm>
    </dsp:sp>
    <dsp:sp modelId="{0460A4B5-2047-40E3-8BD5-B0C4FC064B00}">
      <dsp:nvSpPr>
        <dsp:cNvPr id="0" name=""/>
        <dsp:cNvSpPr/>
      </dsp:nvSpPr>
      <dsp:spPr>
        <a:xfrm>
          <a:off x="4753308" y="2433485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970868" y="2476754"/>
        <a:ext cx="24511" cy="4902"/>
      </dsp:txXfrm>
    </dsp:sp>
    <dsp:sp modelId="{5D250F29-F201-4CF7-A864-8294B980B7AC}">
      <dsp:nvSpPr>
        <dsp:cNvPr id="0" name=""/>
        <dsp:cNvSpPr/>
      </dsp:nvSpPr>
      <dsp:spPr>
        <a:xfrm>
          <a:off x="2623665" y="1839772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WARNING 2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SOSTENEDOR NO CUMPLE.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AB EMITE CARTA DE SUSPENSIÓN.</a:t>
          </a:r>
          <a:endParaRPr lang="es-ES" sz="900" kern="1200" dirty="0"/>
        </a:p>
      </dsp:txBody>
      <dsp:txXfrm>
        <a:off x="2623665" y="1839772"/>
        <a:ext cx="2131443" cy="1278866"/>
      </dsp:txXfrm>
    </dsp:sp>
    <dsp:sp modelId="{188FAB52-2C0B-40CB-9712-3C2EF4930116}">
      <dsp:nvSpPr>
        <dsp:cNvPr id="0" name=""/>
        <dsp:cNvSpPr/>
      </dsp:nvSpPr>
      <dsp:spPr>
        <a:xfrm>
          <a:off x="7374983" y="2433485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7592544" y="2476754"/>
        <a:ext cx="24511" cy="4902"/>
      </dsp:txXfrm>
    </dsp:sp>
    <dsp:sp modelId="{9AAAC24D-9789-446E-8BDD-ABEE3729B3C6}">
      <dsp:nvSpPr>
        <dsp:cNvPr id="0" name=""/>
        <dsp:cNvSpPr/>
      </dsp:nvSpPr>
      <dsp:spPr>
        <a:xfrm>
          <a:off x="5245340" y="1839772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SUSPENSIÓN TRANSITORIA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OFABAS Y OFDIV PRESENTAN CARTA DE SUSPENSIÓN A DIRECTOR PARA FIRMA.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NOTIFICA A CADETE EN PRIVADO Y DESPACHA FRANCO SIN RECOGIDA HASTA ENTERAR EL PAGO</a:t>
          </a:r>
          <a:endParaRPr lang="es-ES" sz="900" kern="1200" dirty="0"/>
        </a:p>
      </dsp:txBody>
      <dsp:txXfrm>
        <a:off x="5245340" y="1839772"/>
        <a:ext cx="2131443" cy="1278866"/>
      </dsp:txXfrm>
    </dsp:sp>
    <dsp:sp modelId="{3CF2BB9F-61DE-4489-B53E-55F7F1D13CCC}">
      <dsp:nvSpPr>
        <dsp:cNvPr id="0" name=""/>
        <dsp:cNvSpPr/>
      </dsp:nvSpPr>
      <dsp:spPr>
        <a:xfrm>
          <a:off x="1067711" y="3116838"/>
          <a:ext cx="7865025" cy="459631"/>
        </a:xfrm>
        <a:custGeom>
          <a:avLst/>
          <a:gdLst/>
          <a:ahLst/>
          <a:cxnLst/>
          <a:rect l="0" t="0" r="0" b="0"/>
          <a:pathLst>
            <a:path>
              <a:moveTo>
                <a:pt x="7865025" y="0"/>
              </a:moveTo>
              <a:lnTo>
                <a:pt x="7865025" y="246915"/>
              </a:lnTo>
              <a:lnTo>
                <a:pt x="0" y="246915"/>
              </a:lnTo>
              <a:lnTo>
                <a:pt x="0" y="459631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803217" y="3344203"/>
        <a:ext cx="394014" cy="4902"/>
      </dsp:txXfrm>
    </dsp:sp>
    <dsp:sp modelId="{80CF7E59-3851-49ED-8735-0D30DF4B3982}">
      <dsp:nvSpPr>
        <dsp:cNvPr id="0" name=""/>
        <dsp:cNvSpPr/>
      </dsp:nvSpPr>
      <dsp:spPr>
        <a:xfrm>
          <a:off x="7867015" y="1839772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SUSPENSIÓN TRANSITORIA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CADETE SUSPENDIDO REMITE COMPROBANTES DE PAGO A OFDIV</a:t>
          </a:r>
          <a:endParaRPr lang="es-ES" sz="900" kern="1200" dirty="0"/>
        </a:p>
      </dsp:txBody>
      <dsp:txXfrm>
        <a:off x="7867015" y="1839772"/>
        <a:ext cx="2131443" cy="1278866"/>
      </dsp:txXfrm>
    </dsp:sp>
    <dsp:sp modelId="{C311B563-593D-4026-85EA-CAEC527417C5}">
      <dsp:nvSpPr>
        <dsp:cNvPr id="0" name=""/>
        <dsp:cNvSpPr/>
      </dsp:nvSpPr>
      <dsp:spPr>
        <a:xfrm>
          <a:off x="2131633" y="4202583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349193" y="4245852"/>
        <a:ext cx="24511" cy="4902"/>
      </dsp:txXfrm>
    </dsp:sp>
    <dsp:sp modelId="{696E4D78-17DF-4B82-8618-82CAB12106D4}">
      <dsp:nvSpPr>
        <dsp:cNvPr id="0" name=""/>
        <dsp:cNvSpPr/>
      </dsp:nvSpPr>
      <dsp:spPr>
        <a:xfrm>
          <a:off x="1989" y="3608870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SUSPENSIÓN TRANSITORIA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OFABAS VERIFICA PAGO Y SOLICITA AUTORIZACIÓN A DIRECTOR PARA LEVANTAR SUSPENSIÓN.</a:t>
          </a:r>
          <a:endParaRPr lang="es-ES" sz="900" kern="1200" dirty="0"/>
        </a:p>
      </dsp:txBody>
      <dsp:txXfrm>
        <a:off x="1989" y="3608870"/>
        <a:ext cx="2131443" cy="1278866"/>
      </dsp:txXfrm>
    </dsp:sp>
    <dsp:sp modelId="{83649B8F-3468-411B-85C3-3327093D5585}">
      <dsp:nvSpPr>
        <dsp:cNvPr id="0" name=""/>
        <dsp:cNvSpPr/>
      </dsp:nvSpPr>
      <dsp:spPr>
        <a:xfrm>
          <a:off x="4753308" y="4202583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970868" y="4245852"/>
        <a:ext cx="24511" cy="4902"/>
      </dsp:txXfrm>
    </dsp:sp>
    <dsp:sp modelId="{CF578D2D-4BCD-4361-94FB-7B75E2486C12}">
      <dsp:nvSpPr>
        <dsp:cNvPr id="0" name=""/>
        <dsp:cNvSpPr/>
      </dsp:nvSpPr>
      <dsp:spPr>
        <a:xfrm>
          <a:off x="2623665" y="3608870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LEVENTAMIENTO DE SUSPENSIÓN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DIRECTOR LEVANTA SUSPENSIÓN Y AUTORIZA RECOGIDA.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OFABAS NOTIFICA JJDD EJECUTIVO.</a:t>
          </a:r>
          <a:endParaRPr lang="es-ES" sz="900" kern="1200" dirty="0"/>
        </a:p>
      </dsp:txBody>
      <dsp:txXfrm>
        <a:off x="2623665" y="3608870"/>
        <a:ext cx="2131443" cy="1278866"/>
      </dsp:txXfrm>
    </dsp:sp>
    <dsp:sp modelId="{9F3D4613-FF5F-47C6-971C-1FE2FB608206}">
      <dsp:nvSpPr>
        <dsp:cNvPr id="0" name=""/>
        <dsp:cNvSpPr/>
      </dsp:nvSpPr>
      <dsp:spPr>
        <a:xfrm>
          <a:off x="7374983" y="4202583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7592544" y="4245852"/>
        <a:ext cx="24511" cy="4902"/>
      </dsp:txXfrm>
    </dsp:sp>
    <dsp:sp modelId="{C2F147D3-69C8-445F-8EDF-41F2699F9500}">
      <dsp:nvSpPr>
        <dsp:cNvPr id="0" name=""/>
        <dsp:cNvSpPr/>
      </dsp:nvSpPr>
      <dsp:spPr>
        <a:xfrm>
          <a:off x="5245340" y="3608870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INSTRUCCIONES DE RECOGIDA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JJDD EJECUTIVO DISPONE RECOGIDA AL CAEDTE SUSPENDIDO.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NOFICA CADETE</a:t>
          </a:r>
          <a:endParaRPr lang="es-ES" sz="900" kern="1200" dirty="0"/>
        </a:p>
      </dsp:txBody>
      <dsp:txXfrm>
        <a:off x="5245340" y="3608870"/>
        <a:ext cx="2131443" cy="1278866"/>
      </dsp:txXfrm>
    </dsp:sp>
    <dsp:sp modelId="{7DB43E21-9B3B-47B6-8AF5-5830ACCEBFE7}">
      <dsp:nvSpPr>
        <dsp:cNvPr id="0" name=""/>
        <dsp:cNvSpPr/>
      </dsp:nvSpPr>
      <dsp:spPr>
        <a:xfrm>
          <a:off x="7867015" y="3608870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RECOGIDA CADETE A ESNAVAL</a:t>
          </a:r>
          <a:endParaRPr lang="es-ES" sz="1200" kern="1200" dirty="0"/>
        </a:p>
      </dsp:txBody>
      <dsp:txXfrm>
        <a:off x="7867015" y="3608870"/>
        <a:ext cx="2131443" cy="127886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Suspensiones Transitorias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948622-0A89-4C3C-BA9E-861F0FE6FF7A}">
      <dsp:nvSpPr>
        <dsp:cNvPr id="0" name=""/>
        <dsp:cNvSpPr/>
      </dsp:nvSpPr>
      <dsp:spPr>
        <a:xfrm>
          <a:off x="2131633" y="644143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349193" y="687412"/>
        <a:ext cx="24511" cy="4902"/>
      </dsp:txXfrm>
    </dsp:sp>
    <dsp:sp modelId="{57051A27-29F5-4D20-8729-557EB62D4981}">
      <dsp:nvSpPr>
        <dsp:cNvPr id="0" name=""/>
        <dsp:cNvSpPr/>
      </dsp:nvSpPr>
      <dsp:spPr>
        <a:xfrm>
          <a:off x="1989" y="50430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1 MES DEUDA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AB MAIL DE AVISO A SOSTENEDOR.</a:t>
          </a:r>
          <a:endParaRPr lang="es-ES" sz="900" kern="1200" dirty="0"/>
        </a:p>
      </dsp:txBody>
      <dsp:txXfrm>
        <a:off x="1989" y="50430"/>
        <a:ext cx="2131443" cy="1278866"/>
      </dsp:txXfrm>
    </dsp:sp>
    <dsp:sp modelId="{D05FE54B-0A6E-4FF1-96D3-FD459416F5E7}">
      <dsp:nvSpPr>
        <dsp:cNvPr id="0" name=""/>
        <dsp:cNvSpPr/>
      </dsp:nvSpPr>
      <dsp:spPr>
        <a:xfrm>
          <a:off x="4753308" y="644143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970868" y="687412"/>
        <a:ext cx="24511" cy="4902"/>
      </dsp:txXfrm>
    </dsp:sp>
    <dsp:sp modelId="{7EDA5817-8478-46BC-B468-8B903906CD0E}">
      <dsp:nvSpPr>
        <dsp:cNvPr id="0" name=""/>
        <dsp:cNvSpPr/>
      </dsp:nvSpPr>
      <dsp:spPr>
        <a:xfrm>
          <a:off x="2623665" y="50430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2 MESES DEUDA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 AB PROCEDE A WARNING ESPECIAL.</a:t>
          </a:r>
          <a:endParaRPr lang="es-ES" sz="900" kern="1200" dirty="0"/>
        </a:p>
      </dsp:txBody>
      <dsp:txXfrm>
        <a:off x="2623665" y="50430"/>
        <a:ext cx="2131443" cy="1278866"/>
      </dsp:txXfrm>
    </dsp:sp>
    <dsp:sp modelId="{FC7332A9-346F-42C3-845F-E250DA78A9BD}">
      <dsp:nvSpPr>
        <dsp:cNvPr id="0" name=""/>
        <dsp:cNvSpPr/>
      </dsp:nvSpPr>
      <dsp:spPr>
        <a:xfrm>
          <a:off x="7374983" y="644143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7592544" y="687412"/>
        <a:ext cx="24511" cy="4902"/>
      </dsp:txXfrm>
    </dsp:sp>
    <dsp:sp modelId="{EA73D459-F7B1-48A4-BB8A-4D7E43BAC7E2}">
      <dsp:nvSpPr>
        <dsp:cNvPr id="0" name=""/>
        <dsp:cNvSpPr/>
      </dsp:nvSpPr>
      <dsp:spPr>
        <a:xfrm>
          <a:off x="5245340" y="50430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WARNING ESPECIAL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DIRECTOR APRUEBA EN CUB CON PRESENCIA OFDIV Y JJDD EJECUTIVO.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AB REMITE CARTA CERTIFICADA FIRMADA POR DIRECTOR.</a:t>
          </a:r>
          <a:endParaRPr lang="es-ES" sz="900" kern="1200" dirty="0"/>
        </a:p>
      </dsp:txBody>
      <dsp:txXfrm>
        <a:off x="5245340" y="50430"/>
        <a:ext cx="2131443" cy="1278866"/>
      </dsp:txXfrm>
    </dsp:sp>
    <dsp:sp modelId="{1B31A4EC-C592-4044-9B64-B9957F3E2859}">
      <dsp:nvSpPr>
        <dsp:cNvPr id="0" name=""/>
        <dsp:cNvSpPr/>
      </dsp:nvSpPr>
      <dsp:spPr>
        <a:xfrm>
          <a:off x="1067711" y="1327496"/>
          <a:ext cx="7865025" cy="459631"/>
        </a:xfrm>
        <a:custGeom>
          <a:avLst/>
          <a:gdLst/>
          <a:ahLst/>
          <a:cxnLst/>
          <a:rect l="0" t="0" r="0" b="0"/>
          <a:pathLst>
            <a:path>
              <a:moveTo>
                <a:pt x="7865025" y="0"/>
              </a:moveTo>
              <a:lnTo>
                <a:pt x="7865025" y="246915"/>
              </a:lnTo>
              <a:lnTo>
                <a:pt x="0" y="246915"/>
              </a:lnTo>
              <a:lnTo>
                <a:pt x="0" y="459631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803217" y="1554861"/>
        <a:ext cx="394014" cy="4902"/>
      </dsp:txXfrm>
    </dsp:sp>
    <dsp:sp modelId="{42FA5A57-F297-49C6-88B1-E83EFA83E192}">
      <dsp:nvSpPr>
        <dsp:cNvPr id="0" name=""/>
        <dsp:cNvSpPr/>
      </dsp:nvSpPr>
      <dsp:spPr>
        <a:xfrm>
          <a:off x="7867015" y="50430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WARNING ESPECIAL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NOTIFICA A BRIGADIER QUE LE LLEGARÁ UNA CARTA DE PAGO  A SU SOSTENEDOR Y QUE SI ESTE NO CUMPLE ÉL SERÁ SUSPENDIDO.</a:t>
          </a:r>
          <a:endParaRPr lang="es-ES" sz="900" kern="1200" dirty="0"/>
        </a:p>
      </dsp:txBody>
      <dsp:txXfrm>
        <a:off x="7867015" y="50430"/>
        <a:ext cx="2131443" cy="1278866"/>
      </dsp:txXfrm>
    </dsp:sp>
    <dsp:sp modelId="{FD5C019D-4D4A-409D-A50F-1860D14E9312}">
      <dsp:nvSpPr>
        <dsp:cNvPr id="0" name=""/>
        <dsp:cNvSpPr/>
      </dsp:nvSpPr>
      <dsp:spPr>
        <a:xfrm>
          <a:off x="2131633" y="2413241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349193" y="2456510"/>
        <a:ext cx="24511" cy="4902"/>
      </dsp:txXfrm>
    </dsp:sp>
    <dsp:sp modelId="{A3FC09AA-5FA9-4E25-8877-F1250A575591}">
      <dsp:nvSpPr>
        <dsp:cNvPr id="0" name=""/>
        <dsp:cNvSpPr/>
      </dsp:nvSpPr>
      <dsp:spPr>
        <a:xfrm>
          <a:off x="1989" y="1819528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WARNING ESPECIAL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SOSTENEDOR NO CUMPLE.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AB EMITE CARTA DE SUSPENSIÓN.</a:t>
          </a:r>
          <a:endParaRPr lang="es-ES" sz="900" kern="1200" dirty="0"/>
        </a:p>
      </dsp:txBody>
      <dsp:txXfrm>
        <a:off x="1989" y="1819528"/>
        <a:ext cx="2131443" cy="1278866"/>
      </dsp:txXfrm>
    </dsp:sp>
    <dsp:sp modelId="{188FAB52-2C0B-40CB-9712-3C2EF4930116}">
      <dsp:nvSpPr>
        <dsp:cNvPr id="0" name=""/>
        <dsp:cNvSpPr/>
      </dsp:nvSpPr>
      <dsp:spPr>
        <a:xfrm>
          <a:off x="4753308" y="2413241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970868" y="2456510"/>
        <a:ext cx="24511" cy="4902"/>
      </dsp:txXfrm>
    </dsp:sp>
    <dsp:sp modelId="{9AAAC24D-9789-446E-8BDD-ABEE3729B3C6}">
      <dsp:nvSpPr>
        <dsp:cNvPr id="0" name=""/>
        <dsp:cNvSpPr/>
      </dsp:nvSpPr>
      <dsp:spPr>
        <a:xfrm>
          <a:off x="2623665" y="1819528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SUSPENSIÓN TRANSITORIA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OFABAS Y OFDIV PRESENTAN CARTA DE SUSPENSIÓN A DIRECTOR PARA FIRMA.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NOTIFICA A BRIGADIER EN PRIVADO Y DESPACHA FRANCO SIN RECOGIDA HASTA ENTERAR EL PAGO</a:t>
          </a:r>
          <a:endParaRPr lang="es-ES" sz="900" kern="1200" dirty="0"/>
        </a:p>
      </dsp:txBody>
      <dsp:txXfrm>
        <a:off x="2623665" y="1819528"/>
        <a:ext cx="2131443" cy="1278866"/>
      </dsp:txXfrm>
    </dsp:sp>
    <dsp:sp modelId="{3CF2BB9F-61DE-4489-B53E-55F7F1D13CCC}">
      <dsp:nvSpPr>
        <dsp:cNvPr id="0" name=""/>
        <dsp:cNvSpPr/>
      </dsp:nvSpPr>
      <dsp:spPr>
        <a:xfrm>
          <a:off x="7374983" y="2413241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7592544" y="2456510"/>
        <a:ext cx="24511" cy="4902"/>
      </dsp:txXfrm>
    </dsp:sp>
    <dsp:sp modelId="{80CF7E59-3851-49ED-8735-0D30DF4B3982}">
      <dsp:nvSpPr>
        <dsp:cNvPr id="0" name=""/>
        <dsp:cNvSpPr/>
      </dsp:nvSpPr>
      <dsp:spPr>
        <a:xfrm>
          <a:off x="5245340" y="1819528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SUSPENSIÓN TRANSITORIA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BRIGADIER SUSPENDIDO REMITE COMPROBANTES DE PAGO A OFDIV.</a:t>
          </a:r>
          <a:endParaRPr lang="es-ES" sz="900" kern="1200" dirty="0"/>
        </a:p>
      </dsp:txBody>
      <dsp:txXfrm>
        <a:off x="5245340" y="1819528"/>
        <a:ext cx="2131443" cy="1278866"/>
      </dsp:txXfrm>
    </dsp:sp>
    <dsp:sp modelId="{C311B563-593D-4026-85EA-CAEC527417C5}">
      <dsp:nvSpPr>
        <dsp:cNvPr id="0" name=""/>
        <dsp:cNvSpPr/>
      </dsp:nvSpPr>
      <dsp:spPr>
        <a:xfrm>
          <a:off x="1067711" y="3096594"/>
          <a:ext cx="7865025" cy="459631"/>
        </a:xfrm>
        <a:custGeom>
          <a:avLst/>
          <a:gdLst/>
          <a:ahLst/>
          <a:cxnLst/>
          <a:rect l="0" t="0" r="0" b="0"/>
          <a:pathLst>
            <a:path>
              <a:moveTo>
                <a:pt x="7865025" y="0"/>
              </a:moveTo>
              <a:lnTo>
                <a:pt x="7865025" y="246915"/>
              </a:lnTo>
              <a:lnTo>
                <a:pt x="0" y="246915"/>
              </a:lnTo>
              <a:lnTo>
                <a:pt x="0" y="459631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803217" y="3323959"/>
        <a:ext cx="394014" cy="4902"/>
      </dsp:txXfrm>
    </dsp:sp>
    <dsp:sp modelId="{696E4D78-17DF-4B82-8618-82CAB12106D4}">
      <dsp:nvSpPr>
        <dsp:cNvPr id="0" name=""/>
        <dsp:cNvSpPr/>
      </dsp:nvSpPr>
      <dsp:spPr>
        <a:xfrm>
          <a:off x="7867015" y="1819528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SUSPENSIÓN TRANSITORIA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OFABAS VERIFICA PAGO Y SOLICITA AUTORIZACIÓN A DIRECTOR PARA LEVANTAR SUSPENSIÓN.</a:t>
          </a:r>
          <a:endParaRPr lang="es-ES" sz="900" kern="1200" dirty="0"/>
        </a:p>
      </dsp:txBody>
      <dsp:txXfrm>
        <a:off x="7867015" y="1819528"/>
        <a:ext cx="2131443" cy="1278866"/>
      </dsp:txXfrm>
    </dsp:sp>
    <dsp:sp modelId="{83649B8F-3468-411B-85C3-3327093D5585}">
      <dsp:nvSpPr>
        <dsp:cNvPr id="0" name=""/>
        <dsp:cNvSpPr/>
      </dsp:nvSpPr>
      <dsp:spPr>
        <a:xfrm>
          <a:off x="2131633" y="4182339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349193" y="4225608"/>
        <a:ext cx="24511" cy="4902"/>
      </dsp:txXfrm>
    </dsp:sp>
    <dsp:sp modelId="{CF578D2D-4BCD-4361-94FB-7B75E2486C12}">
      <dsp:nvSpPr>
        <dsp:cNvPr id="0" name=""/>
        <dsp:cNvSpPr/>
      </dsp:nvSpPr>
      <dsp:spPr>
        <a:xfrm>
          <a:off x="1989" y="3588626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LEVENTAMIENTO DE SUSPENSIÓN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DIRECTOR LEVANTA SUSPENSIÓN Y AUTORIZA RECOGIDA.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OFABAS NOTIFICA JJDD EJECUTIVO.</a:t>
          </a:r>
          <a:endParaRPr lang="es-ES" sz="900" kern="1200" dirty="0"/>
        </a:p>
      </dsp:txBody>
      <dsp:txXfrm>
        <a:off x="1989" y="3588626"/>
        <a:ext cx="2131443" cy="1278866"/>
      </dsp:txXfrm>
    </dsp:sp>
    <dsp:sp modelId="{9F3D4613-FF5F-47C6-971C-1FE2FB608206}">
      <dsp:nvSpPr>
        <dsp:cNvPr id="0" name=""/>
        <dsp:cNvSpPr/>
      </dsp:nvSpPr>
      <dsp:spPr>
        <a:xfrm>
          <a:off x="4753308" y="4182339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970868" y="4225608"/>
        <a:ext cx="24511" cy="4902"/>
      </dsp:txXfrm>
    </dsp:sp>
    <dsp:sp modelId="{C2F147D3-69C8-445F-8EDF-41F2699F9500}">
      <dsp:nvSpPr>
        <dsp:cNvPr id="0" name=""/>
        <dsp:cNvSpPr/>
      </dsp:nvSpPr>
      <dsp:spPr>
        <a:xfrm>
          <a:off x="2623665" y="3588626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INSTRUCCIONES DE RECOGIDA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JJDD EJECUTIVO DISPONE RECOGIDA AL BRIGADIER SUSPENDIDO.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NOFICA BRIGADIER.</a:t>
          </a:r>
          <a:endParaRPr lang="es-ES" sz="900" kern="1200" dirty="0"/>
        </a:p>
      </dsp:txBody>
      <dsp:txXfrm>
        <a:off x="2623665" y="3588626"/>
        <a:ext cx="2131443" cy="1278866"/>
      </dsp:txXfrm>
    </dsp:sp>
    <dsp:sp modelId="{7DB43E21-9B3B-47B6-8AF5-5830ACCEBFE7}">
      <dsp:nvSpPr>
        <dsp:cNvPr id="0" name=""/>
        <dsp:cNvSpPr/>
      </dsp:nvSpPr>
      <dsp:spPr>
        <a:xfrm>
          <a:off x="5245340" y="3588626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RECOGIDA BRIGADIER A ESNAVAL</a:t>
          </a:r>
          <a:endParaRPr lang="es-ES" sz="1200" kern="1200" dirty="0"/>
        </a:p>
      </dsp:txBody>
      <dsp:txXfrm>
        <a:off x="5245340" y="3588626"/>
        <a:ext cx="2131443" cy="127886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Suspensiones Transitorias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948622-0A89-4C3C-BA9E-861F0FE6FF7A}">
      <dsp:nvSpPr>
        <dsp:cNvPr id="0" name=""/>
        <dsp:cNvSpPr/>
      </dsp:nvSpPr>
      <dsp:spPr>
        <a:xfrm>
          <a:off x="2160961" y="619824"/>
          <a:ext cx="4663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637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2381722" y="663059"/>
        <a:ext cx="24848" cy="4969"/>
      </dsp:txXfrm>
    </dsp:sp>
    <dsp:sp modelId="{57051A27-29F5-4D20-8729-557EB62D4981}">
      <dsp:nvSpPr>
        <dsp:cNvPr id="0" name=""/>
        <dsp:cNvSpPr/>
      </dsp:nvSpPr>
      <dsp:spPr>
        <a:xfrm>
          <a:off x="2017" y="17320"/>
          <a:ext cx="2160743" cy="1296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 smtClean="0"/>
            <a:t>CADETE ES DESPACHADO FRANCO VACACIONES</a:t>
          </a:r>
          <a:endParaRPr lang="es-ES" sz="1050" kern="1200" dirty="0"/>
        </a:p>
      </dsp:txBody>
      <dsp:txXfrm>
        <a:off x="2017" y="17320"/>
        <a:ext cx="2160743" cy="1296446"/>
      </dsp:txXfrm>
    </dsp:sp>
    <dsp:sp modelId="{D05FE54B-0A6E-4FF1-96D3-FD459416F5E7}">
      <dsp:nvSpPr>
        <dsp:cNvPr id="0" name=""/>
        <dsp:cNvSpPr/>
      </dsp:nvSpPr>
      <dsp:spPr>
        <a:xfrm>
          <a:off x="4818675" y="619824"/>
          <a:ext cx="4663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637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5039437" y="663059"/>
        <a:ext cx="24848" cy="4969"/>
      </dsp:txXfrm>
    </dsp:sp>
    <dsp:sp modelId="{7EDA5817-8478-46BC-B468-8B903906CD0E}">
      <dsp:nvSpPr>
        <dsp:cNvPr id="0" name=""/>
        <dsp:cNvSpPr/>
      </dsp:nvSpPr>
      <dsp:spPr>
        <a:xfrm>
          <a:off x="2659732" y="17320"/>
          <a:ext cx="2160743" cy="1296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 smtClean="0"/>
            <a:t>NOTIFICACIÓN DIRECTOR AL GENERAL DEL CUERPO DE CADETES</a:t>
          </a:r>
          <a:endParaRPr lang="es-ES" sz="105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SE ELEVA NOTIFICACIÓN DEL DIRECTOR AL PORTAL CADETES, INFORMANDO QUE A LA RECOGIDA EL CADETE DEBE TENER SITUACIÓN FINANCIERA AL DÍA O SERÁ SUSPENDIDO A SU LLEGADA A LA ESCUELA.</a:t>
          </a:r>
          <a:endParaRPr lang="es-ES" sz="900" kern="1200" dirty="0"/>
        </a:p>
      </dsp:txBody>
      <dsp:txXfrm>
        <a:off x="2659732" y="17320"/>
        <a:ext cx="2160743" cy="1296446"/>
      </dsp:txXfrm>
    </dsp:sp>
    <dsp:sp modelId="{C7B6B442-8467-4E64-9489-CA7A059E2C54}">
      <dsp:nvSpPr>
        <dsp:cNvPr id="0" name=""/>
        <dsp:cNvSpPr/>
      </dsp:nvSpPr>
      <dsp:spPr>
        <a:xfrm>
          <a:off x="7476390" y="619824"/>
          <a:ext cx="4663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637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7697152" y="663059"/>
        <a:ext cx="24848" cy="4969"/>
      </dsp:txXfrm>
    </dsp:sp>
    <dsp:sp modelId="{4817F105-F9F0-4142-8A27-BE36FE6F5602}">
      <dsp:nvSpPr>
        <dsp:cNvPr id="0" name=""/>
        <dsp:cNvSpPr/>
      </dsp:nvSpPr>
      <dsp:spPr>
        <a:xfrm>
          <a:off x="5317447" y="17320"/>
          <a:ext cx="2160743" cy="1296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 smtClean="0"/>
            <a:t>NOTIFICACIÓN DIRECTOR AL GENERAL DEL CUERPO DE CADETES</a:t>
          </a:r>
          <a:endParaRPr lang="es-ES" sz="105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 AB PROCEDE A SUSPENSIÓN TRANSITORIA</a:t>
          </a:r>
          <a:endParaRPr lang="es-ES" sz="900" kern="1200" dirty="0"/>
        </a:p>
      </dsp:txBody>
      <dsp:txXfrm>
        <a:off x="5317447" y="17320"/>
        <a:ext cx="2160743" cy="1296446"/>
      </dsp:txXfrm>
    </dsp:sp>
    <dsp:sp modelId="{1B31A4EC-C592-4044-9B64-B9957F3E2859}">
      <dsp:nvSpPr>
        <dsp:cNvPr id="0" name=""/>
        <dsp:cNvSpPr/>
      </dsp:nvSpPr>
      <dsp:spPr>
        <a:xfrm>
          <a:off x="1082389" y="1311967"/>
          <a:ext cx="7973144" cy="466371"/>
        </a:xfrm>
        <a:custGeom>
          <a:avLst/>
          <a:gdLst/>
          <a:ahLst/>
          <a:cxnLst/>
          <a:rect l="0" t="0" r="0" b="0"/>
          <a:pathLst>
            <a:path>
              <a:moveTo>
                <a:pt x="7973144" y="0"/>
              </a:moveTo>
              <a:lnTo>
                <a:pt x="7973144" y="250285"/>
              </a:lnTo>
              <a:lnTo>
                <a:pt x="0" y="250285"/>
              </a:lnTo>
              <a:lnTo>
                <a:pt x="0" y="466371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4869246" y="1542667"/>
        <a:ext cx="399430" cy="4969"/>
      </dsp:txXfrm>
    </dsp:sp>
    <dsp:sp modelId="{42FA5A57-F297-49C6-88B1-E83EFA83E192}">
      <dsp:nvSpPr>
        <dsp:cNvPr id="0" name=""/>
        <dsp:cNvSpPr/>
      </dsp:nvSpPr>
      <dsp:spPr>
        <a:xfrm>
          <a:off x="7975161" y="17320"/>
          <a:ext cx="2160743" cy="1296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 smtClean="0"/>
            <a:t>SUSPENSIÓN TRANSITORIA</a:t>
          </a:r>
          <a:endParaRPr lang="es-ES" sz="105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NOTIFICA TELEFÓNICA A SOSTENEDOR QUE SI NO TIENE SU SITUACIÓN FINANCIERA AL DÍA, EL CADETE SERÁ SUSPENDIDO A SU LLEGADA A LA ESCUELA.</a:t>
          </a:r>
          <a:endParaRPr lang="es-ES" sz="900" kern="1200" dirty="0"/>
        </a:p>
      </dsp:txBody>
      <dsp:txXfrm>
        <a:off x="7975161" y="17320"/>
        <a:ext cx="2160743" cy="1296446"/>
      </dsp:txXfrm>
    </dsp:sp>
    <dsp:sp modelId="{188FAB52-2C0B-40CB-9712-3C2EF4930116}">
      <dsp:nvSpPr>
        <dsp:cNvPr id="0" name=""/>
        <dsp:cNvSpPr/>
      </dsp:nvSpPr>
      <dsp:spPr>
        <a:xfrm>
          <a:off x="2160961" y="2413241"/>
          <a:ext cx="4663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637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2381722" y="2456476"/>
        <a:ext cx="24848" cy="4969"/>
      </dsp:txXfrm>
    </dsp:sp>
    <dsp:sp modelId="{9AAAC24D-9789-446E-8BDD-ABEE3729B3C6}">
      <dsp:nvSpPr>
        <dsp:cNvPr id="0" name=""/>
        <dsp:cNvSpPr/>
      </dsp:nvSpPr>
      <dsp:spPr>
        <a:xfrm>
          <a:off x="2017" y="1810738"/>
          <a:ext cx="2160743" cy="1296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 smtClean="0"/>
            <a:t>SUSPENSIÓN TRANSITORIA</a:t>
          </a:r>
          <a:endParaRPr lang="es-ES" sz="105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NOTIFICA TELEFÓNICA A SOSTENEDOR QUE LE LLEGARÁ UNA CARTA DE PAGO Y QUE SI NO CUMPLE EL CADETE SERÁ SUSPENDIDO.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OFABAS Y OFDIV PRESENTAN CARTA DE SUSPENSIÓN A DIRECTOR PARA FIRMA.</a:t>
          </a:r>
          <a:endParaRPr lang="es-ES" sz="900" kern="1200" dirty="0"/>
        </a:p>
      </dsp:txBody>
      <dsp:txXfrm>
        <a:off x="2017" y="1810738"/>
        <a:ext cx="2160743" cy="1296446"/>
      </dsp:txXfrm>
    </dsp:sp>
    <dsp:sp modelId="{21D32CFC-F4BE-4E84-B9FD-4092FA6DC156}">
      <dsp:nvSpPr>
        <dsp:cNvPr id="0" name=""/>
        <dsp:cNvSpPr/>
      </dsp:nvSpPr>
      <dsp:spPr>
        <a:xfrm>
          <a:off x="4818675" y="2413241"/>
          <a:ext cx="4663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637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5039437" y="2456476"/>
        <a:ext cx="24848" cy="4969"/>
      </dsp:txXfrm>
    </dsp:sp>
    <dsp:sp modelId="{6798DB0D-0CDB-4B71-BE36-3018A824755E}">
      <dsp:nvSpPr>
        <dsp:cNvPr id="0" name=""/>
        <dsp:cNvSpPr/>
      </dsp:nvSpPr>
      <dsp:spPr>
        <a:xfrm>
          <a:off x="2659732" y="1810738"/>
          <a:ext cx="2160743" cy="1296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 smtClean="0"/>
            <a:t>SUSPENSIÓN TRANSITORIA</a:t>
          </a:r>
          <a:endParaRPr lang="es-ES" sz="105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NOTIFICA A CADETE EN PRIVADO Y DESPACHA FRANCO SIN RECOGIDA HASTA ENTERAR EL PAGO.</a:t>
          </a:r>
          <a:endParaRPr lang="es-ES" sz="900" kern="1200" dirty="0"/>
        </a:p>
      </dsp:txBody>
      <dsp:txXfrm>
        <a:off x="2659732" y="1810738"/>
        <a:ext cx="2160743" cy="1296446"/>
      </dsp:txXfrm>
    </dsp:sp>
    <dsp:sp modelId="{3CF2BB9F-61DE-4489-B53E-55F7F1D13CCC}">
      <dsp:nvSpPr>
        <dsp:cNvPr id="0" name=""/>
        <dsp:cNvSpPr/>
      </dsp:nvSpPr>
      <dsp:spPr>
        <a:xfrm>
          <a:off x="7476390" y="2413241"/>
          <a:ext cx="4663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637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7697152" y="2456476"/>
        <a:ext cx="24848" cy="4969"/>
      </dsp:txXfrm>
    </dsp:sp>
    <dsp:sp modelId="{80CF7E59-3851-49ED-8735-0D30DF4B3982}">
      <dsp:nvSpPr>
        <dsp:cNvPr id="0" name=""/>
        <dsp:cNvSpPr/>
      </dsp:nvSpPr>
      <dsp:spPr>
        <a:xfrm>
          <a:off x="5317447" y="1810738"/>
          <a:ext cx="2160743" cy="1296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 smtClean="0"/>
            <a:t>SUSPENSIÓN TRANSITORIA</a:t>
          </a:r>
          <a:endParaRPr lang="es-ES" sz="105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CADETE SUSPENDIDO REMITE COMPROBANTES DE PAGO A OFDIV</a:t>
          </a:r>
          <a:endParaRPr lang="es-ES" sz="900" kern="1200" dirty="0"/>
        </a:p>
      </dsp:txBody>
      <dsp:txXfrm>
        <a:off x="5317447" y="1810738"/>
        <a:ext cx="2160743" cy="1296446"/>
      </dsp:txXfrm>
    </dsp:sp>
    <dsp:sp modelId="{C311B563-593D-4026-85EA-CAEC527417C5}">
      <dsp:nvSpPr>
        <dsp:cNvPr id="0" name=""/>
        <dsp:cNvSpPr/>
      </dsp:nvSpPr>
      <dsp:spPr>
        <a:xfrm>
          <a:off x="1082389" y="3105384"/>
          <a:ext cx="7973144" cy="466371"/>
        </a:xfrm>
        <a:custGeom>
          <a:avLst/>
          <a:gdLst/>
          <a:ahLst/>
          <a:cxnLst/>
          <a:rect l="0" t="0" r="0" b="0"/>
          <a:pathLst>
            <a:path>
              <a:moveTo>
                <a:pt x="7973144" y="0"/>
              </a:moveTo>
              <a:lnTo>
                <a:pt x="7973144" y="250285"/>
              </a:lnTo>
              <a:lnTo>
                <a:pt x="0" y="250285"/>
              </a:lnTo>
              <a:lnTo>
                <a:pt x="0" y="466371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4869246" y="3336085"/>
        <a:ext cx="399430" cy="4969"/>
      </dsp:txXfrm>
    </dsp:sp>
    <dsp:sp modelId="{696E4D78-17DF-4B82-8618-82CAB12106D4}">
      <dsp:nvSpPr>
        <dsp:cNvPr id="0" name=""/>
        <dsp:cNvSpPr/>
      </dsp:nvSpPr>
      <dsp:spPr>
        <a:xfrm>
          <a:off x="7975161" y="1810738"/>
          <a:ext cx="2160743" cy="1296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 smtClean="0"/>
            <a:t>SUSPENSIÓN TRANSITORIA</a:t>
          </a:r>
          <a:endParaRPr lang="es-ES" sz="105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OFABAS VERIFICA PAGO Y SOLICITA AUTORIZACIÓN A DIRECTOR PARA LEVANTAR SUSPENSIÓN.</a:t>
          </a:r>
          <a:endParaRPr lang="es-ES" sz="900" kern="1200" dirty="0"/>
        </a:p>
      </dsp:txBody>
      <dsp:txXfrm>
        <a:off x="7975161" y="1810738"/>
        <a:ext cx="2160743" cy="1296446"/>
      </dsp:txXfrm>
    </dsp:sp>
    <dsp:sp modelId="{83649B8F-3468-411B-85C3-3327093D5585}">
      <dsp:nvSpPr>
        <dsp:cNvPr id="0" name=""/>
        <dsp:cNvSpPr/>
      </dsp:nvSpPr>
      <dsp:spPr>
        <a:xfrm>
          <a:off x="2160961" y="4206658"/>
          <a:ext cx="4663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637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2381722" y="4249894"/>
        <a:ext cx="24848" cy="4969"/>
      </dsp:txXfrm>
    </dsp:sp>
    <dsp:sp modelId="{CF578D2D-4BCD-4361-94FB-7B75E2486C12}">
      <dsp:nvSpPr>
        <dsp:cNvPr id="0" name=""/>
        <dsp:cNvSpPr/>
      </dsp:nvSpPr>
      <dsp:spPr>
        <a:xfrm>
          <a:off x="2017" y="3604155"/>
          <a:ext cx="2160743" cy="1296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 smtClean="0"/>
            <a:t>LEVENTAMIENTO DE SUSPENSIÓN</a:t>
          </a:r>
          <a:endParaRPr lang="es-ES" sz="105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DIRECTOR LEVANTA SUSPENSIÓN Y AUTORIZA RECOGIDA.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OFABAS NOTIFICA JJDD EJECUTIVO.</a:t>
          </a:r>
          <a:endParaRPr lang="es-ES" sz="900" kern="1200" dirty="0"/>
        </a:p>
      </dsp:txBody>
      <dsp:txXfrm>
        <a:off x="2017" y="3604155"/>
        <a:ext cx="2160743" cy="1296446"/>
      </dsp:txXfrm>
    </dsp:sp>
    <dsp:sp modelId="{9F3D4613-FF5F-47C6-971C-1FE2FB608206}">
      <dsp:nvSpPr>
        <dsp:cNvPr id="0" name=""/>
        <dsp:cNvSpPr/>
      </dsp:nvSpPr>
      <dsp:spPr>
        <a:xfrm>
          <a:off x="4818675" y="4206658"/>
          <a:ext cx="4663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637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5039437" y="4249894"/>
        <a:ext cx="24848" cy="4969"/>
      </dsp:txXfrm>
    </dsp:sp>
    <dsp:sp modelId="{C2F147D3-69C8-445F-8EDF-41F2699F9500}">
      <dsp:nvSpPr>
        <dsp:cNvPr id="0" name=""/>
        <dsp:cNvSpPr/>
      </dsp:nvSpPr>
      <dsp:spPr>
        <a:xfrm>
          <a:off x="2659732" y="3604155"/>
          <a:ext cx="2160743" cy="1296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 smtClean="0"/>
            <a:t>INSTRUCCIONES DE RECOGIDA</a:t>
          </a:r>
          <a:endParaRPr lang="es-ES" sz="105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JJDD EJECUTIVO DISPONE RECOGIDA AL CAEDTE SUSPENDIDO.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NOFICA CADETE</a:t>
          </a:r>
          <a:endParaRPr lang="es-ES" sz="900" kern="1200" dirty="0"/>
        </a:p>
      </dsp:txBody>
      <dsp:txXfrm>
        <a:off x="2659732" y="3604155"/>
        <a:ext cx="2160743" cy="1296446"/>
      </dsp:txXfrm>
    </dsp:sp>
    <dsp:sp modelId="{7DB43E21-9B3B-47B6-8AF5-5830ACCEBFE7}">
      <dsp:nvSpPr>
        <dsp:cNvPr id="0" name=""/>
        <dsp:cNvSpPr/>
      </dsp:nvSpPr>
      <dsp:spPr>
        <a:xfrm>
          <a:off x="5317447" y="3604155"/>
          <a:ext cx="2160743" cy="1296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 smtClean="0"/>
            <a:t>RECOGIDA CADETE A ESNAVAL</a:t>
          </a:r>
          <a:endParaRPr lang="es-ES" sz="1050" kern="1200" dirty="0"/>
        </a:p>
      </dsp:txBody>
      <dsp:txXfrm>
        <a:off x="5317447" y="3604155"/>
        <a:ext cx="2160743" cy="12964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B97C9A-80AE-4030-8CB3-D8DB64BDBBAE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BEDDD-6949-4FA6-AB75-7BEA6AEED7A7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078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529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69034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6247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28763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88133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09248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76106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296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477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764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553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090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182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109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965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133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058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984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01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E1DA7-BBDA-4462-9095-0F676685F32F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390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slide" Target="slide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chart" Target="../charts/chart1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2.xml"/><Relationship Id="rId12" Type="http://schemas.microsoft.com/office/2007/relationships/hdphoto" Target="../media/hdphoto1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11" Type="http://schemas.openxmlformats.org/officeDocument/2006/relationships/image" Target="../media/image5.png"/><Relationship Id="rId5" Type="http://schemas.openxmlformats.org/officeDocument/2006/relationships/diagramLayout" Target="../diagrams/layout2.xml"/><Relationship Id="rId10" Type="http://schemas.openxmlformats.org/officeDocument/2006/relationships/image" Target="../media/image4.png"/><Relationship Id="rId4" Type="http://schemas.openxmlformats.org/officeDocument/2006/relationships/diagramData" Target="../diagrams/data2.xml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diagramLayout" Target="../diagrams/layout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openxmlformats.org/officeDocument/2006/relationships/diagramData" Target="../diagrams/data4.xml"/><Relationship Id="rId2" Type="http://schemas.openxmlformats.org/officeDocument/2006/relationships/notesSlide" Target="../notesSlides/notesSlide4.xml"/><Relationship Id="rId16" Type="http://schemas.microsoft.com/office/2007/relationships/diagramDrawing" Target="../diagrams/drawing4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3.xml"/><Relationship Id="rId15" Type="http://schemas.openxmlformats.org/officeDocument/2006/relationships/diagramColors" Target="../diagrams/colors4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4.png"/><Relationship Id="rId14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diagramLayout" Target="../diagrams/layout6.xml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openxmlformats.org/officeDocument/2006/relationships/diagramData" Target="../diagrams/data6.xml"/><Relationship Id="rId2" Type="http://schemas.openxmlformats.org/officeDocument/2006/relationships/notesSlide" Target="../notesSlides/notesSlide5.xml"/><Relationship Id="rId16" Type="http://schemas.microsoft.com/office/2007/relationships/diagramDrawing" Target="../diagrams/drawing6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5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5.xml"/><Relationship Id="rId15" Type="http://schemas.openxmlformats.org/officeDocument/2006/relationships/diagramColors" Target="../diagrams/colors6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5.xml"/><Relationship Id="rId9" Type="http://schemas.openxmlformats.org/officeDocument/2006/relationships/image" Target="../media/image4.png"/><Relationship Id="rId14" Type="http://schemas.openxmlformats.org/officeDocument/2006/relationships/diagramQuickStyle" Target="../diagrams/quickStyle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diagramLayout" Target="../diagrams/layout8.xml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12" Type="http://schemas.openxmlformats.org/officeDocument/2006/relationships/diagramData" Target="../diagrams/data8.xml"/><Relationship Id="rId2" Type="http://schemas.openxmlformats.org/officeDocument/2006/relationships/notesSlide" Target="../notesSlides/notesSlide6.xml"/><Relationship Id="rId16" Type="http://schemas.microsoft.com/office/2007/relationships/diagramDrawing" Target="../diagrams/drawing8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7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7.xml"/><Relationship Id="rId15" Type="http://schemas.openxmlformats.org/officeDocument/2006/relationships/diagramColors" Target="../diagrams/colors8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7.xml"/><Relationship Id="rId9" Type="http://schemas.openxmlformats.org/officeDocument/2006/relationships/image" Target="../media/image4.png"/><Relationship Id="rId14" Type="http://schemas.openxmlformats.org/officeDocument/2006/relationships/diagramQuickStyle" Target="../diagrams/quickStyle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diagramLayout" Target="../diagrams/layout10.xml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12" Type="http://schemas.openxmlformats.org/officeDocument/2006/relationships/diagramData" Target="../diagrams/data10.xml"/><Relationship Id="rId2" Type="http://schemas.openxmlformats.org/officeDocument/2006/relationships/notesSlide" Target="../notesSlides/notesSlide7.xml"/><Relationship Id="rId16" Type="http://schemas.microsoft.com/office/2007/relationships/diagramDrawing" Target="../diagrams/drawing10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9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9.xml"/><Relationship Id="rId15" Type="http://schemas.openxmlformats.org/officeDocument/2006/relationships/diagramColors" Target="../diagrams/colors10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9.xml"/><Relationship Id="rId9" Type="http://schemas.openxmlformats.org/officeDocument/2006/relationships/image" Target="../media/image4.png"/><Relationship Id="rId14" Type="http://schemas.openxmlformats.org/officeDocument/2006/relationships/diagramQuickStyle" Target="../diagrams/quickStyle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slide" Target="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62131" y="6550223"/>
            <a:ext cx="232986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4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Santiago, 22 de abril de 2026</a:t>
            </a:r>
            <a:endParaRPr lang="es-CL" altLang="es-CL" sz="1400" b="1" dirty="0">
              <a:solidFill>
                <a:schemeClr val="bg1">
                  <a:lumMod val="65000"/>
                </a:schemeClr>
              </a:solidFill>
              <a:ea typeface="ＭＳ Ｐゴシック" pitchFamily="34" charset="-128"/>
            </a:endParaRPr>
          </a:p>
        </p:txBody>
      </p:sp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0" y="5411030"/>
            <a:ext cx="12154645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SUSPENSIONES TRANSITORIAS</a:t>
            </a:r>
            <a:endParaRPr lang="es-CL" altLang="es-CL" sz="2300" b="1" dirty="0">
              <a:solidFill>
                <a:srgbClr val="FFFFFF"/>
              </a:solidFill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4" name="6 Imagen" descr="pantall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0" y="141876"/>
            <a:ext cx="9144000" cy="5140990"/>
          </a:xfrm>
          <a:prstGeom prst="rect">
            <a:avLst/>
          </a:prstGeom>
        </p:spPr>
      </p:pic>
      <p:pic>
        <p:nvPicPr>
          <p:cNvPr id="5" name="2 Imagen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894" y="1028848"/>
            <a:ext cx="3116650" cy="318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4729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69274553"/>
              </p:ext>
            </p:extLst>
          </p:nvPr>
        </p:nvGraphicFramePr>
        <p:xfrm>
          <a:off x="2209800" y="185957"/>
          <a:ext cx="8128000" cy="5210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2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431720" y="3885017"/>
            <a:ext cx="94963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/>
              <a:t>Escuela Naval presentaba siguientes problemas: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dirty="0" smtClean="0"/>
              <a:t>Ingresos deficitarios respecto a los ingresos.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dirty="0" smtClean="0"/>
              <a:t>Deudas de arrastre de $68 millones.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dirty="0" smtClean="0"/>
              <a:t>Cadetes con deudas sobre los $8 millones.</a:t>
            </a:r>
            <a:endParaRPr lang="es-CL" dirty="0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89557" y="1294147"/>
            <a:ext cx="4471676" cy="2438351"/>
          </a:xfrm>
          <a:prstGeom prst="rect">
            <a:avLst/>
          </a:prstGeom>
        </p:spPr>
      </p:pic>
      <p:graphicFrame>
        <p:nvGraphicFramePr>
          <p:cNvPr id="11" name="Gráfico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69484245"/>
              </p:ext>
            </p:extLst>
          </p:nvPr>
        </p:nvGraphicFramePr>
        <p:xfrm>
          <a:off x="5863904" y="1294147"/>
          <a:ext cx="4473895" cy="2438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4" name="CuadroTexto 3"/>
          <p:cNvSpPr txBox="1"/>
          <p:nvPr/>
        </p:nvSpPr>
        <p:spPr>
          <a:xfrm>
            <a:off x="1551963" y="5427677"/>
            <a:ext cx="8288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b="1" dirty="0" smtClean="0">
                <a:solidFill>
                  <a:srgbClr val="002060"/>
                </a:solidFill>
              </a:rPr>
              <a:t>SUSPENSIONES TRANSITORIAS</a:t>
            </a:r>
            <a:endParaRPr lang="es-CL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041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0600" y="2132209"/>
            <a:ext cx="577239" cy="577239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8285" y="3539300"/>
            <a:ext cx="577239" cy="57723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6438" y="1370620"/>
            <a:ext cx="577239" cy="577239"/>
          </a:xfrm>
          <a:prstGeom prst="rect">
            <a:avLst/>
          </a:prstGeom>
        </p:spPr>
      </p:pic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87369225"/>
              </p:ext>
            </p:extLst>
          </p:nvPr>
        </p:nvGraphicFramePr>
        <p:xfrm>
          <a:off x="2209800" y="185957"/>
          <a:ext cx="8128000" cy="5210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3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989556" y="1370620"/>
            <a:ext cx="949633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400" dirty="0" smtClean="0"/>
              <a:t>No hay necesidad de cuerpo legal (ley)</a:t>
            </a:r>
          </a:p>
          <a:p>
            <a:endParaRPr lang="es-CL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400" dirty="0" smtClean="0"/>
              <a:t>Se debe encontrar estipulado en la reglamentación interna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sz="2400" dirty="0" smtClean="0"/>
              <a:t>Reglamento orgánico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sz="2400" dirty="0" smtClean="0"/>
              <a:t>Manual del Cadete</a:t>
            </a:r>
          </a:p>
          <a:p>
            <a:pPr lvl="1"/>
            <a:endParaRPr lang="es-CL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400" dirty="0"/>
              <a:t>Se debe encontrar </a:t>
            </a:r>
            <a:r>
              <a:rPr lang="es-CL" sz="2400" dirty="0" smtClean="0"/>
              <a:t>firmado en contrato de prestaciones</a:t>
            </a:r>
            <a:endParaRPr lang="es-CL" sz="2400" dirty="0"/>
          </a:p>
        </p:txBody>
      </p:sp>
      <p:sp>
        <p:nvSpPr>
          <p:cNvPr id="14" name="CuadroTexto 13"/>
          <p:cNvSpPr txBox="1"/>
          <p:nvPr/>
        </p:nvSpPr>
        <p:spPr>
          <a:xfrm>
            <a:off x="989556" y="4573747"/>
            <a:ext cx="949633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b="1" dirty="0" smtClean="0">
                <a:solidFill>
                  <a:srgbClr val="002060"/>
                </a:solidFill>
              </a:rPr>
              <a:t>PROCEDIMIENTOS: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b="1" dirty="0" err="1" smtClean="0">
                <a:solidFill>
                  <a:srgbClr val="002060"/>
                </a:solidFill>
              </a:rPr>
              <a:t>Warning</a:t>
            </a:r>
            <a:r>
              <a:rPr lang="es-CL" b="1" dirty="0" smtClean="0">
                <a:solidFill>
                  <a:srgbClr val="002060"/>
                </a:solidFill>
              </a:rPr>
              <a:t> 1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b="1" dirty="0" err="1" smtClean="0">
                <a:solidFill>
                  <a:srgbClr val="002060"/>
                </a:solidFill>
              </a:rPr>
              <a:t>Warning</a:t>
            </a:r>
            <a:r>
              <a:rPr lang="es-CL" b="1" dirty="0" smtClean="0">
                <a:solidFill>
                  <a:srgbClr val="002060"/>
                </a:solidFill>
              </a:rPr>
              <a:t> 2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b="1" dirty="0" err="1" smtClean="0">
                <a:solidFill>
                  <a:srgbClr val="002060"/>
                </a:solidFill>
              </a:rPr>
              <a:t>Warning</a:t>
            </a:r>
            <a:r>
              <a:rPr lang="es-CL" b="1" dirty="0" smtClean="0">
                <a:solidFill>
                  <a:srgbClr val="002060"/>
                </a:solidFill>
              </a:rPr>
              <a:t> Especial 4to Año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b="1" dirty="0" smtClean="0">
                <a:solidFill>
                  <a:srgbClr val="002060"/>
                </a:solidFill>
              </a:rPr>
              <a:t>Suspensión recogida</a:t>
            </a:r>
          </a:p>
        </p:txBody>
      </p:sp>
    </p:spTree>
    <p:extLst>
      <p:ext uri="{BB962C8B-B14F-4D97-AF65-F5344CB8AC3E}">
        <p14:creationId xmlns:p14="http://schemas.microsoft.com/office/powerpoint/2010/main" val="398879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23592448"/>
              </p:ext>
            </p:extLst>
          </p:nvPr>
        </p:nvGraphicFramePr>
        <p:xfrm>
          <a:off x="2209800" y="185957"/>
          <a:ext cx="8128000" cy="5210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4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graphicFrame>
        <p:nvGraphicFramePr>
          <p:cNvPr id="19" name="Diagrama 18"/>
          <p:cNvGraphicFramePr/>
          <p:nvPr>
            <p:extLst>
              <p:ext uri="{D42A27DB-BD31-4B8C-83A1-F6EECF244321}">
                <p14:modId xmlns:p14="http://schemas.microsoft.com/office/powerpoint/2010/main" val="488998887"/>
              </p:ext>
            </p:extLst>
          </p:nvPr>
        </p:nvGraphicFramePr>
        <p:xfrm>
          <a:off x="1353351" y="1616277"/>
          <a:ext cx="9506174" cy="45701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21" name="CuadroTexto 20"/>
          <p:cNvSpPr txBox="1"/>
          <p:nvPr/>
        </p:nvSpPr>
        <p:spPr>
          <a:xfrm>
            <a:off x="4475347" y="707010"/>
            <a:ext cx="3262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/>
              <a:t>WARNING 1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502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5210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5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graphicFrame>
        <p:nvGraphicFramePr>
          <p:cNvPr id="19" name="Diagrama 18"/>
          <p:cNvGraphicFramePr/>
          <p:nvPr>
            <p:extLst>
              <p:ext uri="{D42A27DB-BD31-4B8C-83A1-F6EECF244321}">
                <p14:modId xmlns:p14="http://schemas.microsoft.com/office/powerpoint/2010/main" val="739263809"/>
              </p:ext>
            </p:extLst>
          </p:nvPr>
        </p:nvGraphicFramePr>
        <p:xfrm>
          <a:off x="1353350" y="1228063"/>
          <a:ext cx="10000449" cy="4958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21" name="CuadroTexto 20"/>
          <p:cNvSpPr txBox="1"/>
          <p:nvPr/>
        </p:nvSpPr>
        <p:spPr>
          <a:xfrm>
            <a:off x="4475347" y="707010"/>
            <a:ext cx="3262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/>
              <a:t>WARNING 2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98567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5210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6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graphicFrame>
        <p:nvGraphicFramePr>
          <p:cNvPr id="19" name="Diagrama 18"/>
          <p:cNvGraphicFramePr/>
          <p:nvPr>
            <p:extLst>
              <p:ext uri="{D42A27DB-BD31-4B8C-83A1-F6EECF244321}">
                <p14:modId xmlns:p14="http://schemas.microsoft.com/office/powerpoint/2010/main" val="2168638004"/>
              </p:ext>
            </p:extLst>
          </p:nvPr>
        </p:nvGraphicFramePr>
        <p:xfrm>
          <a:off x="1353350" y="1268551"/>
          <a:ext cx="10000449" cy="49179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21" name="CuadroTexto 20"/>
          <p:cNvSpPr txBox="1"/>
          <p:nvPr/>
        </p:nvSpPr>
        <p:spPr>
          <a:xfrm>
            <a:off x="2209800" y="707010"/>
            <a:ext cx="812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/>
              <a:t>WARNING ESPECIAL BRIGADIERES A CONTAR DE SEPTIEMBRE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7146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5210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7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graphicFrame>
        <p:nvGraphicFramePr>
          <p:cNvPr id="19" name="Diagrama 18"/>
          <p:cNvGraphicFramePr/>
          <p:nvPr>
            <p:extLst>
              <p:ext uri="{D42A27DB-BD31-4B8C-83A1-F6EECF244321}">
                <p14:modId xmlns:p14="http://schemas.microsoft.com/office/powerpoint/2010/main" val="1364030084"/>
              </p:ext>
            </p:extLst>
          </p:nvPr>
        </p:nvGraphicFramePr>
        <p:xfrm>
          <a:off x="1353350" y="1268551"/>
          <a:ext cx="10137923" cy="49179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21" name="CuadroTexto 20"/>
          <p:cNvSpPr txBox="1"/>
          <p:nvPr/>
        </p:nvSpPr>
        <p:spPr>
          <a:xfrm>
            <a:off x="2209800" y="707010"/>
            <a:ext cx="80559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/>
              <a:t>SUSPENSIÓN DE RECOGIDA DE VACACIONES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0128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62131" y="6550223"/>
            <a:ext cx="232986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4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Santiago, 22 de abril de 2026</a:t>
            </a:r>
            <a:endParaRPr lang="es-CL" altLang="es-CL" sz="1400" b="1" dirty="0">
              <a:solidFill>
                <a:schemeClr val="bg1">
                  <a:lumMod val="65000"/>
                </a:schemeClr>
              </a:solidFill>
              <a:ea typeface="ＭＳ Ｐゴシック" pitchFamily="34" charset="-128"/>
            </a:endParaRPr>
          </a:p>
        </p:txBody>
      </p:sp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0" y="5411030"/>
            <a:ext cx="12154645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SUSPENSIONES TRANSITORIAS</a:t>
            </a:r>
            <a:endParaRPr lang="es-CL" altLang="es-CL" sz="2300" b="1" dirty="0">
              <a:solidFill>
                <a:srgbClr val="FFFFFF"/>
              </a:solidFill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4" name="6 Imagen" descr="pantall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0" y="141876"/>
            <a:ext cx="9144000" cy="5140990"/>
          </a:xfrm>
          <a:prstGeom prst="rect">
            <a:avLst/>
          </a:prstGeom>
        </p:spPr>
      </p:pic>
      <p:pic>
        <p:nvPicPr>
          <p:cNvPr id="5" name="2 Imagen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894" y="1028848"/>
            <a:ext cx="3116650" cy="318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93808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10877</TotalTime>
  <Words>1049</Words>
  <Application>Microsoft Office PowerPoint</Application>
  <PresentationFormat>Panorámica</PresentationFormat>
  <Paragraphs>166</Paragraphs>
  <Slides>8</Slides>
  <Notes>8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3" baseType="lpstr">
      <vt:lpstr>ＭＳ Ｐゴシック</vt:lpstr>
      <vt:lpstr>Arial</vt:lpstr>
      <vt:lpstr>Calibri</vt:lpstr>
      <vt:lpstr>Calibri Light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Escuela Naval</dc:creator>
  <cp:lastModifiedBy>E01 Jefe Depto. Abastecimiento CC. AB. Cristóbal Melkonian Id</cp:lastModifiedBy>
  <cp:revision>313</cp:revision>
  <dcterms:created xsi:type="dcterms:W3CDTF">2025-01-13T17:36:55Z</dcterms:created>
  <dcterms:modified xsi:type="dcterms:W3CDTF">2026-04-14T19:47:21Z</dcterms:modified>
</cp:coreProperties>
</file>