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57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0547-DD39-4AD8-B33C-6DAF3721926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C7B7A83-EB3D-41D8-8D3B-EFC76CC3E7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0547-DD39-4AD8-B33C-6DAF3721926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C7B7A83-EB3D-41D8-8D3B-EFC76CC3E7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0547-DD39-4AD8-B33C-6DAF3721926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C7B7A83-EB3D-41D8-8D3B-EFC76CC3E743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DDD0547-DD39-4AD8-B33C-6DAF3721926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B7A83-EB3D-41D8-8D3B-EFC76CC3E7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0547-DD39-4AD8-B33C-6DAF3721926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CL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C7B7A83-EB3D-41D8-8D3B-EFC76CC3E743}" type="slidenum">
              <a:rPr lang="es-CL" smtClean="0"/>
              <a:t>‹Nº›</a:t>
            </a:fld>
            <a:endParaRPr lang="es-CL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0547-DD39-4AD8-B33C-6DAF3721926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C7B7A83-EB3D-41D8-8D3B-EFC76CC3E74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0547-DD39-4AD8-B33C-6DAF3721926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C7B7A83-EB3D-41D8-8D3B-EFC76CC3E74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C7B7A83-EB3D-41D8-8D3B-EFC76CC3E743}" type="slidenum">
              <a:rPr lang="es-CL" smtClean="0"/>
              <a:t>‹Nº›</a:t>
            </a:fld>
            <a:endParaRPr lang="es-CL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0547-DD39-4AD8-B33C-6DAF3721926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C7B7A83-EB3D-41D8-8D3B-EFC76CC3E743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DDD0547-DD39-4AD8-B33C-6DAF3721926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0547-DD39-4AD8-B33C-6DAF3721926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B7A83-EB3D-41D8-8D3B-EFC76CC3E743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C7B7A83-EB3D-41D8-8D3B-EFC76CC3E743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D0547-DD39-4AD8-B33C-6DAF3721926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DDD0547-DD39-4AD8-B33C-6DAF3721926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C7B7A83-EB3D-41D8-8D3B-EFC76CC3E743}" type="slidenum">
              <a:rPr lang="es-CL" smtClean="0"/>
              <a:t>‹Nº›</a:t>
            </a:fld>
            <a:endParaRPr lang="es-CL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>
          <a:xfrm>
            <a:off x="214282" y="4214818"/>
            <a:ext cx="3629028" cy="1181104"/>
          </a:xfrm>
        </p:spPr>
        <p:txBody>
          <a:bodyPr/>
          <a:lstStyle/>
          <a:p>
            <a:pPr algn="just"/>
            <a:r>
              <a:rPr lang="es-MX" dirty="0" smtClean="0">
                <a:latin typeface="Aharoni" pitchFamily="2" charset="-79"/>
                <a:cs typeface="Aharoni" pitchFamily="2" charset="-79"/>
              </a:rPr>
              <a:t>Cadete: Fidel </a:t>
            </a:r>
            <a:r>
              <a:rPr lang="es-MX" dirty="0" err="1" smtClean="0">
                <a:latin typeface="Aharoni" pitchFamily="2" charset="-79"/>
                <a:cs typeface="Aharoni" pitchFamily="2" charset="-79"/>
              </a:rPr>
              <a:t>PaLMA</a:t>
            </a:r>
            <a:r>
              <a:rPr lang="es-MX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s-MX" dirty="0" err="1" smtClean="0">
                <a:latin typeface="Aharoni" pitchFamily="2" charset="-79"/>
                <a:cs typeface="Aharoni" pitchFamily="2" charset="-79"/>
              </a:rPr>
              <a:t>diaz</a:t>
            </a:r>
            <a:r>
              <a:rPr lang="es-MX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just"/>
            <a:r>
              <a:rPr lang="es-MX" dirty="0" smtClean="0">
                <a:latin typeface="Aharoni" pitchFamily="2" charset="-79"/>
                <a:cs typeface="Aharoni" pitchFamily="2" charset="-79"/>
              </a:rPr>
              <a:t>Curso: </a:t>
            </a:r>
            <a:r>
              <a:rPr lang="es-MX" sz="2400" dirty="0" smtClean="0">
                <a:latin typeface="Aharoni" pitchFamily="2" charset="-79"/>
                <a:cs typeface="Aharoni" pitchFamily="2" charset="-79"/>
              </a:rPr>
              <a:t>1</a:t>
            </a:r>
            <a:r>
              <a:rPr lang="es-MX" dirty="0" smtClean="0">
                <a:latin typeface="+mj-lt"/>
                <a:cs typeface="Aharoni" pitchFamily="2" charset="-79"/>
              </a:rPr>
              <a:t>°CEPO</a:t>
            </a:r>
            <a:endParaRPr lang="es-MX" sz="2400" dirty="0" smtClean="0">
              <a:latin typeface="+mj-lt"/>
              <a:cs typeface="Aharoni" pitchFamily="2" charset="-79"/>
            </a:endParaRPr>
          </a:p>
          <a:p>
            <a:endParaRPr lang="es-CL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Yo en la escuela naval </a:t>
            </a:r>
            <a:endParaRPr lang="es-CL" dirty="0"/>
          </a:p>
        </p:txBody>
      </p:sp>
      <p:sp>
        <p:nvSpPr>
          <p:cNvPr id="35842" name="AutoShape 2" descr="Escuela Naval – Valparaíso -Enelpr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5844" name="Picture 4" descr="Escuela Naval – Valparaíso -Enelp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85884" cy="926741"/>
          </a:xfrm>
          <a:prstGeom prst="rect">
            <a:avLst/>
          </a:prstGeom>
          <a:noFill/>
        </p:spPr>
      </p:pic>
      <p:pic>
        <p:nvPicPr>
          <p:cNvPr id="35845" name="Picture 5" descr="C:\Users\Administrador.PC_Lab_Ingles01\Downloads\53515303983_e4f3137ba1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857496"/>
            <a:ext cx="4572000" cy="305181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El comienzo de una aventura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s-MX" dirty="0" smtClean="0"/>
              <a:t>El 30 de Enero del 24 comenzaría una nueva etapa de mi vida, ingresando a la escuela naval. </a:t>
            </a:r>
            <a:r>
              <a:rPr lang="es-MX" dirty="0" smtClean="0"/>
              <a:t>D</a:t>
            </a:r>
            <a:r>
              <a:rPr lang="es-MX" dirty="0" smtClean="0"/>
              <a:t>ejando de lado a mis padres, mi polola, hermana y a todos mis amigos cercanos. </a:t>
            </a:r>
            <a:endParaRPr lang="es-CL" dirty="0"/>
          </a:p>
        </p:txBody>
      </p:sp>
      <p:pic>
        <p:nvPicPr>
          <p:cNvPr id="39938" name="Picture 2" descr="C:\Users\Administrador.PC_Lab_Ingles01\Downloads\53500059921_8d05f9c7bc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2832416"/>
            <a:ext cx="4639201" cy="309691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Primera visita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s-MX" dirty="0" smtClean="0"/>
              <a:t>El 25 de Febrero después de 1 mes sin ver a mi papas, tuvimos la primera visita.</a:t>
            </a:r>
            <a:endParaRPr lang="es-CL" dirty="0"/>
          </a:p>
        </p:txBody>
      </p:sp>
      <p:pic>
        <p:nvPicPr>
          <p:cNvPr id="40962" name="Picture 2" descr="C:\Users\Administrador.PC_Lab_Ingles01\Downloads\53553713949_4b105fd0c6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2643182"/>
            <a:ext cx="4814134" cy="3214086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Desfile 21 de Mayo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MX" dirty="0" smtClean="0"/>
              <a:t>Mi primer desfile siendo cadete naval fue el 21 de mayo.</a:t>
            </a:r>
            <a:endParaRPr lang="es-CL" dirty="0"/>
          </a:p>
        </p:txBody>
      </p:sp>
      <p:pic>
        <p:nvPicPr>
          <p:cNvPr id="38914" name="Picture 2" descr="C:\Users\Administrador.PC_Lab_Ingles01\Downloads\53736775017_363a26d7b7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143116"/>
            <a:ext cx="5715008" cy="381507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Ceremonia de Reclutas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s-MX" dirty="0" smtClean="0"/>
              <a:t>Luego de un periodo de 2 meses siendo reclutas, tuvimos la ceremonia para hacer cadetes de la escuela naval, no fue un trabajo fácil pero tampoco imposible. </a:t>
            </a:r>
            <a:endParaRPr lang="es-CL" dirty="0"/>
          </a:p>
        </p:txBody>
      </p:sp>
      <p:pic>
        <p:nvPicPr>
          <p:cNvPr id="41986" name="Picture 2" descr="C:\Users\Administrador.PC_Lab_Ingles01\Downloads\53617257765_dd202cc26c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2928934"/>
            <a:ext cx="4929190" cy="329049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46</TotalTime>
  <Words>126</Words>
  <Application>Microsoft Office PowerPoint</Application>
  <PresentationFormat>Presentación en pantalla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Civil</vt:lpstr>
      <vt:lpstr>Yo en la escuela naval </vt:lpstr>
      <vt:lpstr>El comienzo de una aventura </vt:lpstr>
      <vt:lpstr>Primera visita </vt:lpstr>
      <vt:lpstr>Desfile 21 de Mayo</vt:lpstr>
      <vt:lpstr>Ceremonia de Reclutas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5</cp:revision>
  <dcterms:created xsi:type="dcterms:W3CDTF">2024-06-05T11:31:56Z</dcterms:created>
  <dcterms:modified xsi:type="dcterms:W3CDTF">2024-06-05T12:18:15Z</dcterms:modified>
</cp:coreProperties>
</file>