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27"/>
  </p:notesMasterIdLst>
  <p:sldIdLst>
    <p:sldId id="258" r:id="rId2"/>
    <p:sldId id="262" r:id="rId3"/>
    <p:sldId id="267" r:id="rId4"/>
    <p:sldId id="264" r:id="rId5"/>
    <p:sldId id="268" r:id="rId6"/>
    <p:sldId id="265" r:id="rId7"/>
    <p:sldId id="266" r:id="rId8"/>
    <p:sldId id="282" r:id="rId9"/>
    <p:sldId id="281" r:id="rId10"/>
    <p:sldId id="271" r:id="rId11"/>
    <p:sldId id="277" r:id="rId12"/>
    <p:sldId id="272" r:id="rId13"/>
    <p:sldId id="273" r:id="rId14"/>
    <p:sldId id="2491" r:id="rId15"/>
    <p:sldId id="2492" r:id="rId16"/>
    <p:sldId id="2493" r:id="rId17"/>
    <p:sldId id="2488" r:id="rId18"/>
    <p:sldId id="274" r:id="rId19"/>
    <p:sldId id="275" r:id="rId20"/>
    <p:sldId id="278" r:id="rId21"/>
    <p:sldId id="276" r:id="rId22"/>
    <p:sldId id="280" r:id="rId23"/>
    <p:sldId id="256" r:id="rId24"/>
    <p:sldId id="269" r:id="rId25"/>
    <p:sldId id="270" r:id="rId26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05" autoAdjust="0"/>
    <p:restoredTop sz="94662"/>
  </p:normalViewPr>
  <p:slideViewPr>
    <p:cSldViewPr snapToGrid="0">
      <p:cViewPr varScale="1">
        <p:scale>
          <a:sx n="108" d="100"/>
          <a:sy n="108" d="100"/>
        </p:scale>
        <p:origin x="684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Hoja_de_c_lculo_de_Microsoft_Excel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Hoja_de_c_lculo_de_Microsoft_Excel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Hoja_de_c_lculo_de_Microsoft_Excel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rgbClr val="FFC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es-CL" sz="11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MARINA</a:t>
            </a:r>
            <a:r>
              <a:rPr lang="es-CL" sz="1100" b="1" baseline="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MERCANTE: 29.150</a:t>
            </a:r>
            <a:endParaRPr lang="es-CL" sz="1100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rgbClr val="FFC00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s-CL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0524909766072656"/>
          <c:y val="0.25147388764027356"/>
          <c:w val="0.78950180467854691"/>
          <c:h val="0.43390440366721239"/>
        </c:manualLayout>
      </c:layout>
      <c:pie3DChart>
        <c:varyColors val="1"/>
        <c:ser>
          <c:idx val="0"/>
          <c:order val="0"/>
          <c:dPt>
            <c:idx val="0"/>
            <c:bubble3D val="0"/>
            <c:explosion val="13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0804-480E-AC9D-A2458AD2F7A0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0804-480E-AC9D-A2458AD2F7A0}"/>
              </c:ext>
            </c:extLst>
          </c:dPt>
          <c:dLbls>
            <c:dLbl>
              <c:idx val="0"/>
              <c:layout>
                <c:manualLayout>
                  <c:x val="8.8337165429565184E-2"/>
                  <c:y val="1.6551121914363254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400" b="1" i="0" u="none" strike="noStrike" kern="1200" baseline="0">
                        <a:solidFill>
                          <a:srgbClr val="FFC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defRPr>
                    </a:pPr>
                    <a:fld id="{DEC587D4-1499-4A42-978B-9F71BF422449}" type="VALUE">
                      <a:rPr lang="en-US" sz="1400" smtClean="0">
                        <a:solidFill>
                          <a:srgbClr val="FFC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pPr>
                        <a:defRPr sz="1400" b="1">
                          <a:solidFill>
                            <a:srgbClr val="FFC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pPr>
                      <a:t>[VALOR]</a:t>
                    </a:fld>
                    <a:r>
                      <a:rPr lang="en-US" sz="1400" baseline="0" dirty="0">
                        <a:solidFill>
                          <a:srgbClr val="FFC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  </a:t>
                    </a:r>
                    <a:fld id="{B02E2DE9-9957-42A0-8720-9EED987647E2}" type="PERCENTAGE">
                      <a:rPr lang="en-US" sz="1400" baseline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pPr>
                        <a:defRPr sz="1400" b="1">
                          <a:solidFill>
                            <a:srgbClr val="FFC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pPr>
                      <a:t>[PORCENTAJE]</a:t>
                    </a:fld>
                    <a:endParaRPr lang="en-US" sz="1400" baseline="0" dirty="0">
                      <a:solidFill>
                        <a:srgbClr val="FFC000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rgbClr val="FFC000"/>
                      </a:solidFill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defRPr>
                  </a:pPr>
                  <a:endParaRPr lang="es-CL"/>
                </a:p>
              </c:txPr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827020145996122"/>
                      <c:h val="0.2318981755872567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0804-480E-AC9D-A2458AD2F7A0}"/>
                </c:ext>
              </c:extLst>
            </c:dLbl>
            <c:dLbl>
              <c:idx val="1"/>
              <c:layout>
                <c:manualLayout>
                  <c:x val="-4.8580210769897006E-2"/>
                  <c:y val="-2.444954797317002E-3"/>
                </c:manualLayout>
              </c:layout>
              <c:tx>
                <c:rich>
                  <a:bodyPr/>
                  <a:lstStyle/>
                  <a:p>
                    <a:fld id="{7E82EA70-BD54-42F6-A0BF-DE995D86EE75}" type="VALUE">
                      <a:rPr lang="en-US" sz="1400" smtClean="0"/>
                      <a:pPr/>
                      <a:t>[VALOR]</a:t>
                    </a:fld>
                    <a:r>
                      <a:rPr lang="en-US" sz="1400" baseline="0" dirty="0"/>
                      <a:t> </a:t>
                    </a:r>
                    <a:fld id="{5EAF0E38-8B3C-440D-94B9-1E6551EAD711}" type="PERCENTAGE">
                      <a:rPr lang="en-US" sz="1400" baseline="0">
                        <a:solidFill>
                          <a:schemeClr val="bg1"/>
                        </a:solidFill>
                      </a:rPr>
                      <a:pPr/>
                      <a:t>[PORCENTAJE]</a:t>
                    </a:fld>
                    <a:endParaRPr lang="en-US" sz="1400" baseline="0" dirty="0"/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7048604682830996"/>
                      <c:h val="0.25087240064706307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0804-480E-AC9D-A2458AD2F7A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rgbClr val="FFC000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s-CL"/>
              </a:p>
            </c:txPr>
            <c:showLegendKey val="0"/>
            <c:showVal val="1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Hoja1!$G$5:$G$6</c:f>
              <c:strCache>
                <c:ptCount val="2"/>
                <c:pt idx="0">
                  <c:v>Oficiales</c:v>
                </c:pt>
                <c:pt idx="1">
                  <c:v>Tripulantes</c:v>
                </c:pt>
              </c:strCache>
            </c:strRef>
          </c:cat>
          <c:val>
            <c:numRef>
              <c:f>Hoja1!$J$5:$J$6</c:f>
              <c:numCache>
                <c:formatCode>_(* #,##0_);_(* \(#,##0\);_(* "-"_);_(@_)</c:formatCode>
                <c:ptCount val="2"/>
                <c:pt idx="0">
                  <c:v>9328</c:v>
                </c:pt>
                <c:pt idx="1">
                  <c:v>19822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0804-480E-AC9D-A2458AD2F7A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22225" cap="flat" cmpd="sng" algn="ctr">
      <a:noFill/>
      <a:round/>
    </a:ln>
    <a:effectLst/>
  </c:spPr>
  <c:txPr>
    <a:bodyPr/>
    <a:lstStyle/>
    <a:p>
      <a:pPr>
        <a:defRPr/>
      </a:pPr>
      <a:endParaRPr lang="es-CL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 b="0" i="0" u="none" strike="noStrike" kern="1200" spc="0" baseline="0">
                <a:solidFill>
                  <a:srgbClr val="FFC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es-CL" sz="1100" b="1" i="0" baseline="0" dirty="0">
                <a:solidFill>
                  <a:srgbClr val="FFC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MARINA DE PESCA: 24.420</a:t>
            </a:r>
            <a:endParaRPr lang="es-CL" sz="1100" baseline="0" dirty="0">
              <a:solidFill>
                <a:srgbClr val="FFC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c:rich>
      </c:tx>
      <c:layout>
        <c:manualLayout>
          <c:xMode val="edge"/>
          <c:yMode val="edge"/>
          <c:x val="0.14654142804465872"/>
          <c:y val="4.864757815099480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marL="0" marR="0" lvl="0" indent="0" algn="ctr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 sz="1200" b="0" i="0" u="none" strike="noStrike" kern="1200" spc="0" baseline="0">
              <a:solidFill>
                <a:srgbClr val="FFC00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s-CL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1.2483425058657354E-2"/>
          <c:y val="0.31825873720817471"/>
          <c:w val="0.97087200819646613"/>
          <c:h val="0.49943242181660263"/>
        </c:manualLayout>
      </c:layout>
      <c:pie3DChart>
        <c:varyColors val="1"/>
        <c:ser>
          <c:idx val="0"/>
          <c:order val="0"/>
          <c:explosion val="18"/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F310-48CC-AF8F-CD4A3BF10471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F310-48CC-AF8F-CD4A3BF10471}"/>
              </c:ext>
            </c:extLst>
          </c:dPt>
          <c:dLbls>
            <c:dLbl>
              <c:idx val="0"/>
              <c:layout>
                <c:manualLayout>
                  <c:x val="7.8901708898235737E-2"/>
                  <c:y val="0.217881657594970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400" b="1" i="0" u="none" strike="noStrike" kern="1200" baseline="0">
                        <a:solidFill>
                          <a:srgbClr val="FFC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defRPr>
                    </a:pPr>
                    <a:fld id="{B07EE7A0-2985-4666-B6B9-8320BDE5BA4D}" type="VALUE">
                      <a:rPr lang="en-US" smtClean="0"/>
                      <a:pPr>
                        <a:defRPr sz="1400" b="1">
                          <a:solidFill>
                            <a:srgbClr val="FFC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pPr>
                      <a:t>[VALOR]</a:t>
                    </a:fld>
                    <a:r>
                      <a:rPr lang="en-US" baseline="0" dirty="0"/>
                      <a:t> </a:t>
                    </a:r>
                    <a:fld id="{3CB1ABB4-D63B-4AD3-98C7-A8DCF9E0CFC8}" type="PERCENTAGE">
                      <a:rPr lang="en-US" baseline="0">
                        <a:solidFill>
                          <a:schemeClr val="bg1"/>
                        </a:solidFill>
                      </a:rPr>
                      <a:pPr>
                        <a:defRPr sz="1400" b="1">
                          <a:solidFill>
                            <a:srgbClr val="FFC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pPr>
                      <a:t>[PORCENTAJE]</a:t>
                    </a:fld>
                    <a:endParaRPr lang="en-US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rgbClr val="FFC000"/>
                      </a:solidFill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defRPr>
                  </a:pPr>
                  <a:endParaRPr lang="es-CL"/>
                </a:p>
              </c:txPr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8083644058331131"/>
                      <c:h val="0.35609961002264073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F310-48CC-AF8F-CD4A3BF10471}"/>
                </c:ext>
              </c:extLst>
            </c:dLbl>
            <c:dLbl>
              <c:idx val="1"/>
              <c:layout>
                <c:manualLayout>
                  <c:x val="-9.1199500577003573E-2"/>
                  <c:y val="-0.10001554744456881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400" b="1" i="0" u="none" strike="noStrike" kern="1200" baseline="0">
                        <a:solidFill>
                          <a:srgbClr val="FFC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defRPr>
                    </a:pPr>
                    <a:fld id="{BADAAC9C-63CE-4BF5-AA10-CD2F32F73EBA}" type="VALUE">
                      <a:rPr lang="en-US" smtClean="0"/>
                      <a:pPr>
                        <a:defRPr sz="1400" b="1">
                          <a:solidFill>
                            <a:srgbClr val="FFC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pPr>
                      <a:t>[VALOR]</a:t>
                    </a:fld>
                    <a:r>
                      <a:rPr lang="en-US" baseline="0" dirty="0"/>
                      <a:t> </a:t>
                    </a:r>
                    <a:fld id="{EB120E9F-6C46-45D2-B5EE-4C3D31D161C5}" type="PERCENTAGE">
                      <a:rPr lang="en-US" baseline="0">
                        <a:solidFill>
                          <a:schemeClr val="bg1"/>
                        </a:solidFill>
                      </a:rPr>
                      <a:pPr>
                        <a:defRPr sz="1400" b="1">
                          <a:solidFill>
                            <a:srgbClr val="FFC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pPr>
                      <a:t>[PORCENTAJE]</a:t>
                    </a:fld>
                    <a:endParaRPr lang="en-US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rgbClr val="FFC000"/>
                      </a:solidFill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defRPr>
                  </a:pPr>
                  <a:endParaRPr lang="es-CL"/>
                </a:p>
              </c:txPr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2100786591980462"/>
                      <c:h val="0.36342887864244733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F310-48CC-AF8F-CD4A3BF1047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0" i="0" u="none" strike="noStrike" kern="1200" baseline="0">
                    <a:solidFill>
                      <a:srgbClr val="FFC000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s-CL"/>
              </a:p>
            </c:txPr>
            <c:showLegendKey val="0"/>
            <c:showVal val="1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Hoja1!$K$5:$K$6</c:f>
              <c:strCache>
                <c:ptCount val="2"/>
                <c:pt idx="0">
                  <c:v>Oficiales</c:v>
                </c:pt>
                <c:pt idx="1">
                  <c:v>Tripulantes</c:v>
                </c:pt>
              </c:strCache>
            </c:strRef>
          </c:cat>
          <c:val>
            <c:numRef>
              <c:f>Hoja1!$N$5:$N$6</c:f>
              <c:numCache>
                <c:formatCode>_(* #,##0_);_(* \(#,##0\);_(* "-"_);_(@_)</c:formatCode>
                <c:ptCount val="2"/>
                <c:pt idx="0">
                  <c:v>3194</c:v>
                </c:pt>
                <c:pt idx="1">
                  <c:v>21226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F310-48CC-AF8F-CD4A3BF1047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19050" cap="flat" cmpd="sng" algn="ctr">
      <a:noFill/>
      <a:round/>
    </a:ln>
    <a:effectLst/>
  </c:spPr>
  <c:txPr>
    <a:bodyPr/>
    <a:lstStyle/>
    <a:p>
      <a:pPr>
        <a:defRPr/>
      </a:pPr>
      <a:endParaRPr lang="es-CL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rgbClr val="FFC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en-US" sz="20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VIGENTES</a:t>
            </a:r>
            <a:r>
              <a:rPr lang="en-US" sz="2000" baseline="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V/S NO VIGENTES</a:t>
            </a:r>
            <a:endParaRPr lang="en-US" sz="2000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c:rich>
      </c:tx>
      <c:layout>
        <c:manualLayout>
          <c:xMode val="edge"/>
          <c:yMode val="edge"/>
          <c:x val="0.12862484382807923"/>
          <c:y val="3.416397294724456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rgbClr val="FFC00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s-CL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Hoja1!$B$1</c:f>
              <c:strCache>
                <c:ptCount val="1"/>
                <c:pt idx="0">
                  <c:v>PERSONAL CONTROLADO</c:v>
                </c:pt>
              </c:strCache>
            </c:strRef>
          </c:tx>
          <c:spPr>
            <a:ln>
              <a:solidFill>
                <a:schemeClr val="bg1"/>
              </a:solidFill>
            </a:ln>
          </c:spPr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80EE-4F5C-8A22-C6E1B8E6E7A4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80EE-4F5C-8A22-C6E1B8E6E7A4}"/>
              </c:ext>
            </c:extLst>
          </c:dPt>
          <c:dLbls>
            <c:dLbl>
              <c:idx val="0"/>
              <c:layout>
                <c:manualLayout>
                  <c:x val="-0.20690005449976784"/>
                  <c:y val="0.10133989353349297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1" i="0" u="none" strike="noStrike" kern="1200" baseline="0">
                      <a:solidFill>
                        <a:schemeClr val="bg1"/>
                      </a:solidFill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defRPr>
                  </a:pPr>
                  <a:endParaRPr lang="es-CL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80EE-4F5C-8A22-C6E1B8E6E7A4}"/>
                </c:ext>
              </c:extLst>
            </c:dLbl>
            <c:dLbl>
              <c:idx val="1"/>
              <c:layout>
                <c:manualLayout>
                  <c:x val="0.2014200996092709"/>
                  <c:y val="-0.11655294928230438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1" i="0" u="none" strike="noStrike" kern="1200" baseline="0">
                      <a:solidFill>
                        <a:schemeClr val="tx1"/>
                      </a:solidFill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defRPr>
                  </a:pPr>
                  <a:endParaRPr lang="es-CL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80EE-4F5C-8A22-C6E1B8E6E7A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2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s-CL"/>
              </a:p>
            </c:txPr>
            <c:dLblPos val="ctr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tx2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Hoja1!$A$2:$A$3</c:f>
              <c:strCache>
                <c:ptCount val="2"/>
                <c:pt idx="0">
                  <c:v>VIGENTES</c:v>
                </c:pt>
                <c:pt idx="1">
                  <c:v>NO VIGENTES</c:v>
                </c:pt>
              </c:strCache>
            </c:strRef>
          </c:cat>
          <c:val>
            <c:numRef>
              <c:f>Hoja1!$B$2:$B$3</c:f>
              <c:numCache>
                <c:formatCode>General</c:formatCode>
                <c:ptCount val="2"/>
                <c:pt idx="0">
                  <c:v>46972</c:v>
                </c:pt>
                <c:pt idx="1">
                  <c:v>62542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80EE-4F5C-8A22-C6E1B8E6E7A4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6213353111695192"/>
          <c:y val="0.84098217387108409"/>
          <c:w val="0.54694690230177945"/>
          <c:h val="8.214888699761557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rgbClr val="FFC00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s-CL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s-CL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5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fif"/><Relationship Id="rId2" Type="http://schemas.openxmlformats.org/officeDocument/2006/relationships/image" Target="../media/image16.jfif"/><Relationship Id="rId1" Type="http://schemas.openxmlformats.org/officeDocument/2006/relationships/image" Target="../media/image15.jpg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64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fif"/><Relationship Id="rId2" Type="http://schemas.openxmlformats.org/officeDocument/2006/relationships/image" Target="../media/image16.jfif"/><Relationship Id="rId1" Type="http://schemas.openxmlformats.org/officeDocument/2006/relationships/image" Target="../media/image15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A6F037E-5362-4702-B660-35F7E6E74D13}" type="doc">
      <dgm:prSet loTypeId="urn:microsoft.com/office/officeart/2005/8/layout/hList7" loCatId="list" qsTypeId="urn:microsoft.com/office/officeart/2005/8/quickstyle/simple2" qsCatId="simple" csTypeId="urn:microsoft.com/office/officeart/2005/8/colors/accent1_3" csCatId="accent1" phldr="1"/>
      <dgm:spPr/>
    </dgm:pt>
    <dgm:pt modelId="{53FA4708-674E-4B4C-A734-1647E08D4F27}">
      <dgm:prSet phldrT="[Texto]" custT="1"/>
      <dgm:spPr/>
      <dgm:t>
        <a:bodyPr/>
        <a:lstStyle/>
        <a:p>
          <a:r>
            <a:rPr lang="es-ES" sz="1800" b="1" dirty="0">
              <a:latin typeface="Arial" panose="020B0604020202020204" pitchFamily="34" charset="0"/>
              <a:cs typeface="Arial" panose="020B0604020202020204" pitchFamily="34" charset="0"/>
            </a:rPr>
            <a:t>PROTECCIÓN DEL MEDIO AMBIENTE ACUÁTICO</a:t>
          </a:r>
        </a:p>
      </dgm:t>
    </dgm:pt>
    <dgm:pt modelId="{8AADE022-A23A-4C98-B361-140064FFCF64}" type="parTrans" cxnId="{F1E919FF-3E08-4D00-9B44-559ADAF90A92}">
      <dgm:prSet/>
      <dgm:spPr/>
      <dgm:t>
        <a:bodyPr/>
        <a:lstStyle/>
        <a:p>
          <a:endParaRPr lang="es-ES"/>
        </a:p>
      </dgm:t>
    </dgm:pt>
    <dgm:pt modelId="{C566AC46-1F15-4393-99B1-12BF322A8650}" type="sibTrans" cxnId="{F1E919FF-3E08-4D00-9B44-559ADAF90A92}">
      <dgm:prSet/>
      <dgm:spPr/>
      <dgm:t>
        <a:bodyPr/>
        <a:lstStyle/>
        <a:p>
          <a:endParaRPr lang="es-ES"/>
        </a:p>
      </dgm:t>
    </dgm:pt>
    <dgm:pt modelId="{0CCBC2B7-9548-4FFA-B378-A248AED29B8C}">
      <dgm:prSet phldrT="[Texto]" custT="1"/>
      <dgm:spPr/>
      <dgm:t>
        <a:bodyPr/>
        <a:lstStyle/>
        <a:p>
          <a:r>
            <a:rPr lang="es-ES" sz="1800" b="1" dirty="0">
              <a:latin typeface="Arial" panose="020B0604020202020204" pitchFamily="34" charset="0"/>
              <a:cs typeface="Arial" panose="020B0604020202020204" pitchFamily="34" charset="0"/>
            </a:rPr>
            <a:t>RESPUESTA A LA CONTAMINACIÓN</a:t>
          </a:r>
        </a:p>
      </dgm:t>
    </dgm:pt>
    <dgm:pt modelId="{2D06CC62-FAAE-4E8E-8A52-964ED8247B80}" type="parTrans" cxnId="{F986D7DE-925A-4F7A-84B8-FE03A489B8AA}">
      <dgm:prSet/>
      <dgm:spPr/>
      <dgm:t>
        <a:bodyPr/>
        <a:lstStyle/>
        <a:p>
          <a:endParaRPr lang="es-ES"/>
        </a:p>
      </dgm:t>
    </dgm:pt>
    <dgm:pt modelId="{232DEF7D-C2C3-4061-A6FF-7E92D66F682D}" type="sibTrans" cxnId="{F986D7DE-925A-4F7A-84B8-FE03A489B8AA}">
      <dgm:prSet/>
      <dgm:spPr/>
      <dgm:t>
        <a:bodyPr/>
        <a:lstStyle/>
        <a:p>
          <a:endParaRPr lang="es-ES"/>
        </a:p>
      </dgm:t>
    </dgm:pt>
    <dgm:pt modelId="{C01808C8-0596-48CD-A635-BD0CAC9B889D}">
      <dgm:prSet phldrT="[Texto]" custT="1"/>
      <dgm:spPr/>
      <dgm:t>
        <a:bodyPr/>
        <a:lstStyle/>
        <a:p>
          <a:r>
            <a:rPr lang="es-ES" sz="1800" b="1" dirty="0">
              <a:latin typeface="Arial" panose="020B0604020202020204" pitchFamily="34" charset="0"/>
              <a:cs typeface="Arial" panose="020B0604020202020204" pitchFamily="34" charset="0"/>
            </a:rPr>
            <a:t>CAMBIO CLIMÁTICO</a:t>
          </a:r>
        </a:p>
      </dgm:t>
    </dgm:pt>
    <dgm:pt modelId="{3CCA938F-E689-4955-A62F-C19E68E2979A}" type="parTrans" cxnId="{5F6E03E2-6C24-4BFF-B939-CC279A82B615}">
      <dgm:prSet/>
      <dgm:spPr/>
      <dgm:t>
        <a:bodyPr/>
        <a:lstStyle/>
        <a:p>
          <a:endParaRPr lang="es-ES"/>
        </a:p>
      </dgm:t>
    </dgm:pt>
    <dgm:pt modelId="{DF1303A2-39E8-4417-A6C9-110736D5C2A8}" type="sibTrans" cxnId="{5F6E03E2-6C24-4BFF-B939-CC279A82B615}">
      <dgm:prSet/>
      <dgm:spPr/>
      <dgm:t>
        <a:bodyPr/>
        <a:lstStyle/>
        <a:p>
          <a:endParaRPr lang="es-ES"/>
        </a:p>
      </dgm:t>
    </dgm:pt>
    <dgm:pt modelId="{1E39BD01-D362-4C8A-A798-BB01AFAEFE6A}" type="pres">
      <dgm:prSet presAssocID="{6A6F037E-5362-4702-B660-35F7E6E74D13}" presName="Name0" presStyleCnt="0">
        <dgm:presLayoutVars>
          <dgm:dir/>
          <dgm:resizeHandles val="exact"/>
        </dgm:presLayoutVars>
      </dgm:prSet>
      <dgm:spPr/>
    </dgm:pt>
    <dgm:pt modelId="{4825AA7D-4B49-4CD1-99EE-9F87F613DE7B}" type="pres">
      <dgm:prSet presAssocID="{6A6F037E-5362-4702-B660-35F7E6E74D13}" presName="fgShape" presStyleLbl="fgShp" presStyleIdx="0" presStyleCnt="1"/>
      <dgm:spPr/>
    </dgm:pt>
    <dgm:pt modelId="{97D76AA2-CA75-49FB-8FE9-3A2F955E68E9}" type="pres">
      <dgm:prSet presAssocID="{6A6F037E-5362-4702-B660-35F7E6E74D13}" presName="linComp" presStyleCnt="0"/>
      <dgm:spPr/>
    </dgm:pt>
    <dgm:pt modelId="{38F5EFC2-CF85-4924-9621-A0E21BF8DEE1}" type="pres">
      <dgm:prSet presAssocID="{53FA4708-674E-4B4C-A734-1647E08D4F27}" presName="compNode" presStyleCnt="0"/>
      <dgm:spPr/>
    </dgm:pt>
    <dgm:pt modelId="{2F5B3BEF-0501-4CB1-896B-A90E30C301F7}" type="pres">
      <dgm:prSet presAssocID="{53FA4708-674E-4B4C-A734-1647E08D4F27}" presName="bkgdShape" presStyleLbl="node1" presStyleIdx="0" presStyleCnt="3"/>
      <dgm:spPr/>
      <dgm:t>
        <a:bodyPr/>
        <a:lstStyle/>
        <a:p>
          <a:endParaRPr lang="es-ES"/>
        </a:p>
      </dgm:t>
    </dgm:pt>
    <dgm:pt modelId="{5FF2A3AE-DEF3-44D0-BDC3-86027D2ED805}" type="pres">
      <dgm:prSet presAssocID="{53FA4708-674E-4B4C-A734-1647E08D4F27}" presName="nodeTx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1CBDD96-4FF5-4ABD-B190-9C709EF7F127}" type="pres">
      <dgm:prSet presAssocID="{53FA4708-674E-4B4C-A734-1647E08D4F27}" presName="invisiNode" presStyleLbl="node1" presStyleIdx="0" presStyleCnt="3"/>
      <dgm:spPr/>
    </dgm:pt>
    <dgm:pt modelId="{BC0C1EC5-882B-4003-8EF2-46FB0DCE48C4}" type="pres">
      <dgm:prSet presAssocID="{53FA4708-674E-4B4C-A734-1647E08D4F27}" presName="imagNode" presStyleLbl="fgImgPlace1" presStyleIdx="0" presStyleCnt="3" custScaleX="123835" custScaleY="127149" custLinFactNeighborX="-1125" custLinFactNeighborY="1012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</dgm:spPr>
    </dgm:pt>
    <dgm:pt modelId="{1AD36CA6-F13D-4AD7-92A1-E9E44023421E}" type="pres">
      <dgm:prSet presAssocID="{C566AC46-1F15-4393-99B1-12BF322A8650}" presName="sibTrans" presStyleLbl="sibTrans2D1" presStyleIdx="0" presStyleCnt="0"/>
      <dgm:spPr/>
      <dgm:t>
        <a:bodyPr/>
        <a:lstStyle/>
        <a:p>
          <a:endParaRPr lang="es-ES"/>
        </a:p>
      </dgm:t>
    </dgm:pt>
    <dgm:pt modelId="{2ED2D42F-02D3-43AE-9550-87B60704A73E}" type="pres">
      <dgm:prSet presAssocID="{0CCBC2B7-9548-4FFA-B378-A248AED29B8C}" presName="compNode" presStyleCnt="0"/>
      <dgm:spPr/>
    </dgm:pt>
    <dgm:pt modelId="{91421C96-3701-41D1-882C-900A85DD94E4}" type="pres">
      <dgm:prSet presAssocID="{0CCBC2B7-9548-4FFA-B378-A248AED29B8C}" presName="bkgdShape" presStyleLbl="node1" presStyleIdx="1" presStyleCnt="3"/>
      <dgm:spPr/>
      <dgm:t>
        <a:bodyPr/>
        <a:lstStyle/>
        <a:p>
          <a:endParaRPr lang="es-ES"/>
        </a:p>
      </dgm:t>
    </dgm:pt>
    <dgm:pt modelId="{2A23FAD1-E1BF-4C33-A2C1-88CD55AEFA26}" type="pres">
      <dgm:prSet presAssocID="{0CCBC2B7-9548-4FFA-B378-A248AED29B8C}" presName="nodeT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F4E286F-88DE-4062-9CD6-46D9F1F64B76}" type="pres">
      <dgm:prSet presAssocID="{0CCBC2B7-9548-4FFA-B378-A248AED29B8C}" presName="invisiNode" presStyleLbl="node1" presStyleIdx="1" presStyleCnt="3"/>
      <dgm:spPr/>
    </dgm:pt>
    <dgm:pt modelId="{30A6402B-33C9-4DE2-927D-BDC176BD35E6}" type="pres">
      <dgm:prSet presAssocID="{0CCBC2B7-9548-4FFA-B378-A248AED29B8C}" presName="imagNode" presStyleLbl="fgImgPlace1" presStyleIdx="1" presStyleCnt="3" custScaleX="123835" custScaleY="127149" custLinFactNeighborX="-1125" custLinFactNeighborY="10122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</dgm:spPr>
    </dgm:pt>
    <dgm:pt modelId="{E52F095F-9099-429F-9D2B-42D460AF6125}" type="pres">
      <dgm:prSet presAssocID="{232DEF7D-C2C3-4061-A6FF-7E92D66F682D}" presName="sibTrans" presStyleLbl="sibTrans2D1" presStyleIdx="0" presStyleCnt="0"/>
      <dgm:spPr/>
      <dgm:t>
        <a:bodyPr/>
        <a:lstStyle/>
        <a:p>
          <a:endParaRPr lang="es-ES"/>
        </a:p>
      </dgm:t>
    </dgm:pt>
    <dgm:pt modelId="{77D6FCB2-5417-4F23-B541-BB474309BE67}" type="pres">
      <dgm:prSet presAssocID="{C01808C8-0596-48CD-A635-BD0CAC9B889D}" presName="compNode" presStyleCnt="0"/>
      <dgm:spPr/>
    </dgm:pt>
    <dgm:pt modelId="{001C1FB5-88CF-43E0-A526-54E96A8CD643}" type="pres">
      <dgm:prSet presAssocID="{C01808C8-0596-48CD-A635-BD0CAC9B889D}" presName="bkgdShape" presStyleLbl="node1" presStyleIdx="2" presStyleCnt="3"/>
      <dgm:spPr/>
      <dgm:t>
        <a:bodyPr/>
        <a:lstStyle/>
        <a:p>
          <a:endParaRPr lang="es-ES"/>
        </a:p>
      </dgm:t>
    </dgm:pt>
    <dgm:pt modelId="{C8571F28-9FB6-458F-9D04-3472C3FE1B44}" type="pres">
      <dgm:prSet presAssocID="{C01808C8-0596-48CD-A635-BD0CAC9B889D}" presName="nodeT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9A49575-5F98-4477-A206-5D999FD12245}" type="pres">
      <dgm:prSet presAssocID="{C01808C8-0596-48CD-A635-BD0CAC9B889D}" presName="invisiNode" presStyleLbl="node1" presStyleIdx="2" presStyleCnt="3"/>
      <dgm:spPr/>
    </dgm:pt>
    <dgm:pt modelId="{7D030F99-36F8-413C-B53C-546C67F42EB5}" type="pres">
      <dgm:prSet presAssocID="{C01808C8-0596-48CD-A635-BD0CAC9B889D}" presName="imagNode" presStyleLbl="fgImgPlace1" presStyleIdx="2" presStyleCnt="3" custScaleX="123835" custScaleY="127149" custLinFactNeighborX="-1125" custLinFactNeighborY="1012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9000" r="-39000"/>
          </a:stretch>
        </a:blipFill>
      </dgm:spPr>
    </dgm:pt>
  </dgm:ptLst>
  <dgm:cxnLst>
    <dgm:cxn modelId="{1D9BB796-D31C-4DC1-B559-BDD1D245C303}" type="presOf" srcId="{0CCBC2B7-9548-4FFA-B378-A248AED29B8C}" destId="{2A23FAD1-E1BF-4C33-A2C1-88CD55AEFA26}" srcOrd="1" destOrd="0" presId="urn:microsoft.com/office/officeart/2005/8/layout/hList7"/>
    <dgm:cxn modelId="{E273973E-1F66-4D11-BD16-4C235AE64588}" type="presOf" srcId="{53FA4708-674E-4B4C-A734-1647E08D4F27}" destId="{5FF2A3AE-DEF3-44D0-BDC3-86027D2ED805}" srcOrd="1" destOrd="0" presId="urn:microsoft.com/office/officeart/2005/8/layout/hList7"/>
    <dgm:cxn modelId="{77E4ADB2-1CA5-4E4B-B72D-F21F29FF5010}" type="presOf" srcId="{6A6F037E-5362-4702-B660-35F7E6E74D13}" destId="{1E39BD01-D362-4C8A-A798-BB01AFAEFE6A}" srcOrd="0" destOrd="0" presId="urn:microsoft.com/office/officeart/2005/8/layout/hList7"/>
    <dgm:cxn modelId="{F986D7DE-925A-4F7A-84B8-FE03A489B8AA}" srcId="{6A6F037E-5362-4702-B660-35F7E6E74D13}" destId="{0CCBC2B7-9548-4FFA-B378-A248AED29B8C}" srcOrd="1" destOrd="0" parTransId="{2D06CC62-FAAE-4E8E-8A52-964ED8247B80}" sibTransId="{232DEF7D-C2C3-4061-A6FF-7E92D66F682D}"/>
    <dgm:cxn modelId="{83A67071-8B97-4591-9145-BAA43BEA5E07}" type="presOf" srcId="{232DEF7D-C2C3-4061-A6FF-7E92D66F682D}" destId="{E52F095F-9099-429F-9D2B-42D460AF6125}" srcOrd="0" destOrd="0" presId="urn:microsoft.com/office/officeart/2005/8/layout/hList7"/>
    <dgm:cxn modelId="{9330CCFF-E660-41DF-B9C5-4D3586398A8D}" type="presOf" srcId="{C566AC46-1F15-4393-99B1-12BF322A8650}" destId="{1AD36CA6-F13D-4AD7-92A1-E9E44023421E}" srcOrd="0" destOrd="0" presId="urn:microsoft.com/office/officeart/2005/8/layout/hList7"/>
    <dgm:cxn modelId="{F1E919FF-3E08-4D00-9B44-559ADAF90A92}" srcId="{6A6F037E-5362-4702-B660-35F7E6E74D13}" destId="{53FA4708-674E-4B4C-A734-1647E08D4F27}" srcOrd="0" destOrd="0" parTransId="{8AADE022-A23A-4C98-B361-140064FFCF64}" sibTransId="{C566AC46-1F15-4393-99B1-12BF322A8650}"/>
    <dgm:cxn modelId="{FCBFDD01-C3D4-4F38-A0F5-E582F0C60995}" type="presOf" srcId="{C01808C8-0596-48CD-A635-BD0CAC9B889D}" destId="{001C1FB5-88CF-43E0-A526-54E96A8CD643}" srcOrd="0" destOrd="0" presId="urn:microsoft.com/office/officeart/2005/8/layout/hList7"/>
    <dgm:cxn modelId="{5F6E03E2-6C24-4BFF-B939-CC279A82B615}" srcId="{6A6F037E-5362-4702-B660-35F7E6E74D13}" destId="{C01808C8-0596-48CD-A635-BD0CAC9B889D}" srcOrd="2" destOrd="0" parTransId="{3CCA938F-E689-4955-A62F-C19E68E2979A}" sibTransId="{DF1303A2-39E8-4417-A6C9-110736D5C2A8}"/>
    <dgm:cxn modelId="{74C3677D-7CEA-44A6-BD0D-C9D860D750D9}" type="presOf" srcId="{0CCBC2B7-9548-4FFA-B378-A248AED29B8C}" destId="{91421C96-3701-41D1-882C-900A85DD94E4}" srcOrd="0" destOrd="0" presId="urn:microsoft.com/office/officeart/2005/8/layout/hList7"/>
    <dgm:cxn modelId="{CF0C3AD6-3086-4169-9E43-BBF55D50315E}" type="presOf" srcId="{53FA4708-674E-4B4C-A734-1647E08D4F27}" destId="{2F5B3BEF-0501-4CB1-896B-A90E30C301F7}" srcOrd="0" destOrd="0" presId="urn:microsoft.com/office/officeart/2005/8/layout/hList7"/>
    <dgm:cxn modelId="{557EB20F-540C-4DA7-98CB-B699BC8DA34C}" type="presOf" srcId="{C01808C8-0596-48CD-A635-BD0CAC9B889D}" destId="{C8571F28-9FB6-458F-9D04-3472C3FE1B44}" srcOrd="1" destOrd="0" presId="urn:microsoft.com/office/officeart/2005/8/layout/hList7"/>
    <dgm:cxn modelId="{374551D6-0A81-4B35-ADA4-580B5654D72B}" type="presParOf" srcId="{1E39BD01-D362-4C8A-A798-BB01AFAEFE6A}" destId="{4825AA7D-4B49-4CD1-99EE-9F87F613DE7B}" srcOrd="0" destOrd="0" presId="urn:microsoft.com/office/officeart/2005/8/layout/hList7"/>
    <dgm:cxn modelId="{EC09EB68-DD78-4A16-BCCF-4A41E2799CCE}" type="presParOf" srcId="{1E39BD01-D362-4C8A-A798-BB01AFAEFE6A}" destId="{97D76AA2-CA75-49FB-8FE9-3A2F955E68E9}" srcOrd="1" destOrd="0" presId="urn:microsoft.com/office/officeart/2005/8/layout/hList7"/>
    <dgm:cxn modelId="{6D3AA915-4CF8-4144-80FC-C192FA8041B1}" type="presParOf" srcId="{97D76AA2-CA75-49FB-8FE9-3A2F955E68E9}" destId="{38F5EFC2-CF85-4924-9621-A0E21BF8DEE1}" srcOrd="0" destOrd="0" presId="urn:microsoft.com/office/officeart/2005/8/layout/hList7"/>
    <dgm:cxn modelId="{68C735D0-F6E2-46DF-B33B-CB550B00110C}" type="presParOf" srcId="{38F5EFC2-CF85-4924-9621-A0E21BF8DEE1}" destId="{2F5B3BEF-0501-4CB1-896B-A90E30C301F7}" srcOrd="0" destOrd="0" presId="urn:microsoft.com/office/officeart/2005/8/layout/hList7"/>
    <dgm:cxn modelId="{F68FEEBB-431B-4AB2-9655-AAF8420B18A8}" type="presParOf" srcId="{38F5EFC2-CF85-4924-9621-A0E21BF8DEE1}" destId="{5FF2A3AE-DEF3-44D0-BDC3-86027D2ED805}" srcOrd="1" destOrd="0" presId="urn:microsoft.com/office/officeart/2005/8/layout/hList7"/>
    <dgm:cxn modelId="{213270A1-C9C4-48A7-BE61-1CC4D6AE3ACA}" type="presParOf" srcId="{38F5EFC2-CF85-4924-9621-A0E21BF8DEE1}" destId="{C1CBDD96-4FF5-4ABD-B190-9C709EF7F127}" srcOrd="2" destOrd="0" presId="urn:microsoft.com/office/officeart/2005/8/layout/hList7"/>
    <dgm:cxn modelId="{B4E3F278-F9B6-421C-B843-A9A94E45A93C}" type="presParOf" srcId="{38F5EFC2-CF85-4924-9621-A0E21BF8DEE1}" destId="{BC0C1EC5-882B-4003-8EF2-46FB0DCE48C4}" srcOrd="3" destOrd="0" presId="urn:microsoft.com/office/officeart/2005/8/layout/hList7"/>
    <dgm:cxn modelId="{9EF6AD27-2D69-4952-99EC-B70EB43CE3E4}" type="presParOf" srcId="{97D76AA2-CA75-49FB-8FE9-3A2F955E68E9}" destId="{1AD36CA6-F13D-4AD7-92A1-E9E44023421E}" srcOrd="1" destOrd="0" presId="urn:microsoft.com/office/officeart/2005/8/layout/hList7"/>
    <dgm:cxn modelId="{E9FD570E-5B56-4C1D-ADD4-4B28BFE058CE}" type="presParOf" srcId="{97D76AA2-CA75-49FB-8FE9-3A2F955E68E9}" destId="{2ED2D42F-02D3-43AE-9550-87B60704A73E}" srcOrd="2" destOrd="0" presId="urn:microsoft.com/office/officeart/2005/8/layout/hList7"/>
    <dgm:cxn modelId="{9365905A-24CD-40C5-8C66-99E31C353EDF}" type="presParOf" srcId="{2ED2D42F-02D3-43AE-9550-87B60704A73E}" destId="{91421C96-3701-41D1-882C-900A85DD94E4}" srcOrd="0" destOrd="0" presId="urn:microsoft.com/office/officeart/2005/8/layout/hList7"/>
    <dgm:cxn modelId="{8B119E12-40B7-4FD1-AD89-A9B0BE512B41}" type="presParOf" srcId="{2ED2D42F-02D3-43AE-9550-87B60704A73E}" destId="{2A23FAD1-E1BF-4C33-A2C1-88CD55AEFA26}" srcOrd="1" destOrd="0" presId="urn:microsoft.com/office/officeart/2005/8/layout/hList7"/>
    <dgm:cxn modelId="{2F55A221-AD5E-46E7-826D-02672DC56E20}" type="presParOf" srcId="{2ED2D42F-02D3-43AE-9550-87B60704A73E}" destId="{3F4E286F-88DE-4062-9CD6-46D9F1F64B76}" srcOrd="2" destOrd="0" presId="urn:microsoft.com/office/officeart/2005/8/layout/hList7"/>
    <dgm:cxn modelId="{5E9D569D-9D6B-47E7-829A-5DE18165E4BD}" type="presParOf" srcId="{2ED2D42F-02D3-43AE-9550-87B60704A73E}" destId="{30A6402B-33C9-4DE2-927D-BDC176BD35E6}" srcOrd="3" destOrd="0" presId="urn:microsoft.com/office/officeart/2005/8/layout/hList7"/>
    <dgm:cxn modelId="{B999AF16-ECD0-4A36-850F-A2F96596981A}" type="presParOf" srcId="{97D76AA2-CA75-49FB-8FE9-3A2F955E68E9}" destId="{E52F095F-9099-429F-9D2B-42D460AF6125}" srcOrd="3" destOrd="0" presId="urn:microsoft.com/office/officeart/2005/8/layout/hList7"/>
    <dgm:cxn modelId="{269B1005-D386-49A7-8D9C-645516BBE9D9}" type="presParOf" srcId="{97D76AA2-CA75-49FB-8FE9-3A2F955E68E9}" destId="{77D6FCB2-5417-4F23-B541-BB474309BE67}" srcOrd="4" destOrd="0" presId="urn:microsoft.com/office/officeart/2005/8/layout/hList7"/>
    <dgm:cxn modelId="{EDF52F62-FE76-4E9E-A028-59F485A6A16A}" type="presParOf" srcId="{77D6FCB2-5417-4F23-B541-BB474309BE67}" destId="{001C1FB5-88CF-43E0-A526-54E96A8CD643}" srcOrd="0" destOrd="0" presId="urn:microsoft.com/office/officeart/2005/8/layout/hList7"/>
    <dgm:cxn modelId="{EA7C2259-9991-4371-9C4C-6187F54BB8F9}" type="presParOf" srcId="{77D6FCB2-5417-4F23-B541-BB474309BE67}" destId="{C8571F28-9FB6-458F-9D04-3472C3FE1B44}" srcOrd="1" destOrd="0" presId="urn:microsoft.com/office/officeart/2005/8/layout/hList7"/>
    <dgm:cxn modelId="{2ACC37AD-62E9-482A-BCB0-6B2392279891}" type="presParOf" srcId="{77D6FCB2-5417-4F23-B541-BB474309BE67}" destId="{29A49575-5F98-4477-A206-5D999FD12245}" srcOrd="2" destOrd="0" presId="urn:microsoft.com/office/officeart/2005/8/layout/hList7"/>
    <dgm:cxn modelId="{56B8DF11-F1E6-4E9A-A204-83D50771DF5B}" type="presParOf" srcId="{77D6FCB2-5417-4F23-B541-BB474309BE67}" destId="{7D030F99-36F8-413C-B53C-546C67F42EB5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75B4E79-101B-4FDA-8C60-3049D3DDE0E3}" type="doc">
      <dgm:prSet loTypeId="urn:microsoft.com/office/officeart/2008/layout/RadialCluster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B4538301-D177-4F6B-B9DA-584C368FCE98}">
      <dgm:prSet phldrT="[Texto]"/>
      <dgm:spPr/>
      <dgm:t>
        <a:bodyPr/>
        <a:lstStyle/>
        <a:p>
          <a:endParaRPr lang="es-ES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E7ED3B-EE94-4BB2-B724-EB1A31AA76A3}" type="parTrans" cxnId="{262E3355-AA82-4C6B-8E42-838BC7645099}">
      <dgm:prSet/>
      <dgm:spPr/>
      <dgm:t>
        <a:bodyPr/>
        <a:lstStyle/>
        <a:p>
          <a:endParaRPr lang="es-ES"/>
        </a:p>
      </dgm:t>
    </dgm:pt>
    <dgm:pt modelId="{A633BE37-4F7F-4096-94D3-416649FB001C}" type="sibTrans" cxnId="{262E3355-AA82-4C6B-8E42-838BC7645099}">
      <dgm:prSet/>
      <dgm:spPr/>
      <dgm:t>
        <a:bodyPr/>
        <a:lstStyle/>
        <a:p>
          <a:endParaRPr lang="es-ES"/>
        </a:p>
      </dgm:t>
    </dgm:pt>
    <dgm:pt modelId="{180A9AAB-3FE4-4A9E-A066-41A24359A84F}">
      <dgm:prSet phldrT="[Texto]" custT="1"/>
      <dgm:spPr>
        <a:solidFill>
          <a:schemeClr val="tx2">
            <a:lumMod val="50000"/>
            <a:lumOff val="50000"/>
          </a:schemeClr>
        </a:solidFill>
      </dgm:spPr>
      <dgm:t>
        <a:bodyPr/>
        <a:lstStyle/>
        <a:p>
          <a:r>
            <a:rPr lang="es-ES" sz="2800" b="1" dirty="0">
              <a:latin typeface="Arial" panose="020B0604020202020204" pitchFamily="34" charset="0"/>
              <a:cs typeface="Arial" panose="020B0604020202020204" pitchFamily="34" charset="0"/>
            </a:rPr>
            <a:t>OMI</a:t>
          </a:r>
        </a:p>
      </dgm:t>
    </dgm:pt>
    <dgm:pt modelId="{AD596261-2FA7-45E6-AAF2-C1E96675B557}" type="parTrans" cxnId="{D01540FD-5EF5-40A8-B4C9-C7EC0582DD03}">
      <dgm:prSet/>
      <dgm:spPr>
        <a:ln w="31750">
          <a:solidFill>
            <a:schemeClr val="bg1"/>
          </a:solidFill>
        </a:ln>
      </dgm:spPr>
      <dgm:t>
        <a:bodyPr/>
        <a:lstStyle/>
        <a:p>
          <a:endParaRPr lang="es-ES"/>
        </a:p>
      </dgm:t>
    </dgm:pt>
    <dgm:pt modelId="{94A4AC82-FDD7-4758-BDEF-F9F16AE80327}" type="sibTrans" cxnId="{D01540FD-5EF5-40A8-B4C9-C7EC0582DD03}">
      <dgm:prSet/>
      <dgm:spPr/>
      <dgm:t>
        <a:bodyPr/>
        <a:lstStyle/>
        <a:p>
          <a:endParaRPr lang="es-ES"/>
        </a:p>
      </dgm:t>
    </dgm:pt>
    <dgm:pt modelId="{82662276-E5E7-46F4-BC9A-EB12693765A6}">
      <dgm:prSet phldrT="[Texto]" custT="1"/>
      <dgm:spPr>
        <a:solidFill>
          <a:schemeClr val="tx2">
            <a:lumMod val="50000"/>
            <a:lumOff val="50000"/>
          </a:schemeClr>
        </a:solidFill>
      </dgm:spPr>
      <dgm:t>
        <a:bodyPr/>
        <a:lstStyle/>
        <a:p>
          <a:r>
            <a:rPr lang="es-ES" sz="2000" b="1" dirty="0">
              <a:latin typeface="Arial" panose="020B0604020202020204" pitchFamily="34" charset="0"/>
              <a:cs typeface="Arial" panose="020B0604020202020204" pitchFamily="34" charset="0"/>
            </a:rPr>
            <a:t>CPPS</a:t>
          </a:r>
        </a:p>
      </dgm:t>
    </dgm:pt>
    <dgm:pt modelId="{B6AB0E8D-4A03-4759-88DA-C0E8ED16ED7E}" type="parTrans" cxnId="{AE85A7A5-F29E-4908-98D9-FA960E95BD6C}">
      <dgm:prSet/>
      <dgm:spPr>
        <a:ln w="31750">
          <a:solidFill>
            <a:schemeClr val="bg1"/>
          </a:solidFill>
        </a:ln>
      </dgm:spPr>
      <dgm:t>
        <a:bodyPr/>
        <a:lstStyle/>
        <a:p>
          <a:endParaRPr lang="es-ES"/>
        </a:p>
      </dgm:t>
    </dgm:pt>
    <dgm:pt modelId="{FE57FC03-8C5A-43DE-853A-BD5F9D4FFB21}" type="sibTrans" cxnId="{AE85A7A5-F29E-4908-98D9-FA960E95BD6C}">
      <dgm:prSet/>
      <dgm:spPr/>
      <dgm:t>
        <a:bodyPr/>
        <a:lstStyle/>
        <a:p>
          <a:endParaRPr lang="es-ES"/>
        </a:p>
      </dgm:t>
    </dgm:pt>
    <dgm:pt modelId="{D9A334E8-7BA8-448C-88B6-54F1A060E9A7}">
      <dgm:prSet phldrT="[Texto]" custT="1"/>
      <dgm:spPr>
        <a:solidFill>
          <a:schemeClr val="tx2">
            <a:lumMod val="50000"/>
            <a:lumOff val="50000"/>
          </a:schemeClr>
        </a:solidFill>
      </dgm:spPr>
      <dgm:t>
        <a:bodyPr/>
        <a:lstStyle/>
        <a:p>
          <a:r>
            <a:rPr lang="es-ES" sz="2000" b="1" dirty="0">
              <a:latin typeface="Arial" panose="020B0604020202020204" pitchFamily="34" charset="0"/>
              <a:cs typeface="Arial" panose="020B0604020202020204" pitchFamily="34" charset="0"/>
            </a:rPr>
            <a:t>APEC</a:t>
          </a:r>
        </a:p>
      </dgm:t>
    </dgm:pt>
    <dgm:pt modelId="{7C7E4E37-3B3C-4307-BBAD-84F5586329B2}" type="parTrans" cxnId="{41F0E56B-88ED-42C2-9A6D-5394F4F08062}">
      <dgm:prSet/>
      <dgm:spPr>
        <a:ln w="31750">
          <a:solidFill>
            <a:schemeClr val="bg1"/>
          </a:solidFill>
        </a:ln>
      </dgm:spPr>
      <dgm:t>
        <a:bodyPr/>
        <a:lstStyle/>
        <a:p>
          <a:endParaRPr lang="es-ES"/>
        </a:p>
      </dgm:t>
    </dgm:pt>
    <dgm:pt modelId="{2F20F642-2906-420D-8856-35F9AAE524CC}" type="sibTrans" cxnId="{41F0E56B-88ED-42C2-9A6D-5394F4F08062}">
      <dgm:prSet/>
      <dgm:spPr/>
      <dgm:t>
        <a:bodyPr/>
        <a:lstStyle/>
        <a:p>
          <a:endParaRPr lang="es-ES"/>
        </a:p>
      </dgm:t>
    </dgm:pt>
    <dgm:pt modelId="{2AADBAD5-6B84-451F-A742-25EE5C23E5C9}">
      <dgm:prSet phldrT="[Texto]"/>
      <dgm:spPr>
        <a:solidFill>
          <a:schemeClr val="tx2">
            <a:lumMod val="50000"/>
            <a:lumOff val="50000"/>
          </a:schemeClr>
        </a:solidFill>
      </dgm:spPr>
      <dgm:t>
        <a:bodyPr/>
        <a:lstStyle/>
        <a:p>
          <a:endParaRPr lang="es-ES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999AAE8-C810-4384-9EFD-078A0CD9EE13}" type="parTrans" cxnId="{EF17061C-9CC1-4E55-9E69-50B8FA827388}">
      <dgm:prSet/>
      <dgm:spPr>
        <a:ln w="31750">
          <a:solidFill>
            <a:schemeClr val="bg1"/>
          </a:solidFill>
        </a:ln>
      </dgm:spPr>
      <dgm:t>
        <a:bodyPr/>
        <a:lstStyle/>
        <a:p>
          <a:endParaRPr lang="es-ES"/>
        </a:p>
      </dgm:t>
    </dgm:pt>
    <dgm:pt modelId="{7619F513-F58F-452D-B373-642522E33CCC}" type="sibTrans" cxnId="{EF17061C-9CC1-4E55-9E69-50B8FA827388}">
      <dgm:prSet/>
      <dgm:spPr/>
      <dgm:t>
        <a:bodyPr/>
        <a:lstStyle/>
        <a:p>
          <a:endParaRPr lang="es-ES"/>
        </a:p>
      </dgm:t>
    </dgm:pt>
    <dgm:pt modelId="{D595642F-657F-4D3F-B388-2EB5EEF857FB}">
      <dgm:prSet phldrT="[Texto]"/>
      <dgm:spPr>
        <a:solidFill>
          <a:schemeClr val="tx2">
            <a:lumMod val="50000"/>
            <a:lumOff val="50000"/>
          </a:schemeClr>
        </a:solidFill>
      </dgm:spPr>
      <dgm:t>
        <a:bodyPr/>
        <a:lstStyle/>
        <a:p>
          <a:endParaRPr lang="es-ES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1CA07ED-AC71-4B94-BF4D-78549BB68F17}" type="parTrans" cxnId="{A8FA4BA5-C39F-4D13-9493-BC09006F433F}">
      <dgm:prSet/>
      <dgm:spPr>
        <a:ln w="31750">
          <a:solidFill>
            <a:schemeClr val="bg1"/>
          </a:solidFill>
        </a:ln>
      </dgm:spPr>
      <dgm:t>
        <a:bodyPr/>
        <a:lstStyle/>
        <a:p>
          <a:endParaRPr lang="es-ES"/>
        </a:p>
      </dgm:t>
    </dgm:pt>
    <dgm:pt modelId="{93CF0B36-4710-4BFD-AAD4-B5AA6CFCAA2C}" type="sibTrans" cxnId="{A8FA4BA5-C39F-4D13-9493-BC09006F433F}">
      <dgm:prSet/>
      <dgm:spPr/>
      <dgm:t>
        <a:bodyPr/>
        <a:lstStyle/>
        <a:p>
          <a:endParaRPr lang="es-ES"/>
        </a:p>
      </dgm:t>
    </dgm:pt>
    <dgm:pt modelId="{F7FDE8CD-4831-4472-AB3E-B2126E54EDA0}">
      <dgm:prSet phldrT="[Texto]"/>
      <dgm:spPr/>
      <dgm:t>
        <a:bodyPr/>
        <a:lstStyle/>
        <a:p>
          <a:endParaRPr lang="es-ES" dirty="0"/>
        </a:p>
      </dgm:t>
    </dgm:pt>
    <dgm:pt modelId="{9D234B53-E75E-433B-9DC1-C1BB8AEBA00B}" type="parTrans" cxnId="{5F87607C-F429-495D-B46E-2D850A965BD3}">
      <dgm:prSet/>
      <dgm:spPr/>
      <dgm:t>
        <a:bodyPr/>
        <a:lstStyle/>
        <a:p>
          <a:endParaRPr lang="es-ES"/>
        </a:p>
      </dgm:t>
    </dgm:pt>
    <dgm:pt modelId="{73934CD9-6F17-4275-99AE-04B2D62DAFC5}" type="sibTrans" cxnId="{5F87607C-F429-495D-B46E-2D850A965BD3}">
      <dgm:prSet/>
      <dgm:spPr/>
      <dgm:t>
        <a:bodyPr/>
        <a:lstStyle/>
        <a:p>
          <a:endParaRPr lang="es-ES"/>
        </a:p>
      </dgm:t>
    </dgm:pt>
    <dgm:pt modelId="{7694C198-13BB-4050-B055-9E2FA579134A}">
      <dgm:prSet phldrT="[Texto]"/>
      <dgm:spPr>
        <a:solidFill>
          <a:schemeClr val="tx2">
            <a:lumMod val="50000"/>
            <a:lumOff val="50000"/>
          </a:schemeClr>
        </a:solidFill>
      </dgm:spPr>
      <dgm:t>
        <a:bodyPr/>
        <a:lstStyle/>
        <a:p>
          <a:r>
            <a:rPr lang="es-ES" b="1" dirty="0">
              <a:latin typeface="Arial" panose="020B0604020202020204" pitchFamily="34" charset="0"/>
              <a:cs typeface="Arial" panose="020B0604020202020204" pitchFamily="34" charset="0"/>
            </a:rPr>
            <a:t>GLONOISE</a:t>
          </a:r>
        </a:p>
      </dgm:t>
    </dgm:pt>
    <dgm:pt modelId="{4C7E0C6D-F798-4FFD-89A9-2C70F2E970E8}" type="parTrans" cxnId="{64B70C16-FF9E-4D0D-968E-E95A94CFB723}">
      <dgm:prSet/>
      <dgm:spPr>
        <a:ln w="25400">
          <a:solidFill>
            <a:schemeClr val="bg1"/>
          </a:solidFill>
        </a:ln>
      </dgm:spPr>
      <dgm:t>
        <a:bodyPr/>
        <a:lstStyle/>
        <a:p>
          <a:endParaRPr lang="es-ES"/>
        </a:p>
      </dgm:t>
    </dgm:pt>
    <dgm:pt modelId="{B1F9F22A-96ED-42B3-B64F-8CF77A22C468}" type="sibTrans" cxnId="{64B70C16-FF9E-4D0D-968E-E95A94CFB723}">
      <dgm:prSet/>
      <dgm:spPr/>
      <dgm:t>
        <a:bodyPr/>
        <a:lstStyle/>
        <a:p>
          <a:endParaRPr lang="es-ES"/>
        </a:p>
      </dgm:t>
    </dgm:pt>
    <dgm:pt modelId="{27D730D5-A752-45E0-9273-1A6ED5E3C075}">
      <dgm:prSet phldrT="[Texto]" custT="1"/>
      <dgm:spPr>
        <a:solidFill>
          <a:schemeClr val="tx2">
            <a:lumMod val="50000"/>
            <a:lumOff val="50000"/>
          </a:schemeClr>
        </a:solidFill>
      </dgm:spPr>
      <dgm:t>
        <a:bodyPr/>
        <a:lstStyle/>
        <a:p>
          <a:r>
            <a:rPr lang="es-ES" sz="1600" b="1" dirty="0">
              <a:latin typeface="Arial" panose="020B0604020202020204" pitchFamily="34" charset="0"/>
              <a:cs typeface="Arial" panose="020B0604020202020204" pitchFamily="34" charset="0"/>
            </a:rPr>
            <a:t>WMU</a:t>
          </a:r>
        </a:p>
      </dgm:t>
    </dgm:pt>
    <dgm:pt modelId="{B25D7936-4112-4816-88CE-7DE5AE2E18F8}" type="parTrans" cxnId="{8A0DEE54-3338-47F3-96F5-130AA03E4016}">
      <dgm:prSet/>
      <dgm:spPr>
        <a:ln w="25400">
          <a:solidFill>
            <a:schemeClr val="bg1"/>
          </a:solidFill>
        </a:ln>
      </dgm:spPr>
      <dgm:t>
        <a:bodyPr/>
        <a:lstStyle/>
        <a:p>
          <a:endParaRPr lang="es-ES"/>
        </a:p>
      </dgm:t>
    </dgm:pt>
    <dgm:pt modelId="{A3C75A54-2E21-486B-9871-18FD33EC1C67}" type="sibTrans" cxnId="{8A0DEE54-3338-47F3-96F5-130AA03E4016}">
      <dgm:prSet/>
      <dgm:spPr/>
      <dgm:t>
        <a:bodyPr/>
        <a:lstStyle/>
        <a:p>
          <a:endParaRPr lang="es-ES"/>
        </a:p>
      </dgm:t>
    </dgm:pt>
    <dgm:pt modelId="{83EE2844-B1F4-4318-9D6B-94EF68ACB8B3}" type="pres">
      <dgm:prSet presAssocID="{975B4E79-101B-4FDA-8C60-3049D3DDE0E3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es-ES"/>
        </a:p>
      </dgm:t>
    </dgm:pt>
    <dgm:pt modelId="{9FB4F381-E6AD-4563-9E51-A607FC34C4AD}" type="pres">
      <dgm:prSet presAssocID="{B4538301-D177-4F6B-B9DA-584C368FCE98}" presName="textCenter" presStyleLbl="node1" presStyleIdx="0" presStyleCnt="7" custScaleX="163710" custScaleY="140619" custLinFactNeighborX="1220" custLinFactNeighborY="26960"/>
      <dgm:spPr/>
      <dgm:t>
        <a:bodyPr/>
        <a:lstStyle/>
        <a:p>
          <a:endParaRPr lang="es-ES"/>
        </a:p>
      </dgm:t>
    </dgm:pt>
    <dgm:pt modelId="{06450A17-DF48-41C0-B060-7EE4C5936C12}" type="pres">
      <dgm:prSet presAssocID="{B4538301-D177-4F6B-B9DA-584C368FCE98}" presName="cycle_1" presStyleCnt="0"/>
      <dgm:spPr/>
    </dgm:pt>
    <dgm:pt modelId="{98D2E9B0-9AC6-4AD4-A76E-92C6A6B372F1}" type="pres">
      <dgm:prSet presAssocID="{180A9AAB-3FE4-4A9E-A066-41A24359A84F}" presName="childCenter1" presStyleLbl="node1" presStyleIdx="1" presStyleCnt="7" custScaleX="233078" custScaleY="126554" custLinFactNeighborX="-4215" custLinFactNeighborY="4912"/>
      <dgm:spPr/>
      <dgm:t>
        <a:bodyPr/>
        <a:lstStyle/>
        <a:p>
          <a:endParaRPr lang="es-ES"/>
        </a:p>
      </dgm:t>
    </dgm:pt>
    <dgm:pt modelId="{72F51ED4-671C-453A-A582-17FAA0878142}" type="pres">
      <dgm:prSet presAssocID="{4C7E0C6D-F798-4FFD-89A9-2C70F2E970E8}" presName="Name141" presStyleLbl="parChTrans1D3" presStyleIdx="0" presStyleCnt="2"/>
      <dgm:spPr/>
      <dgm:t>
        <a:bodyPr/>
        <a:lstStyle/>
        <a:p>
          <a:endParaRPr lang="es-ES"/>
        </a:p>
      </dgm:t>
    </dgm:pt>
    <dgm:pt modelId="{6CA02DE3-13B8-4C14-B225-C2235BF1D3FF}" type="pres">
      <dgm:prSet presAssocID="{7694C198-13BB-4050-B055-9E2FA579134A}" presName="text1" presStyleLbl="node1" presStyleIdx="2" presStyleCnt="7" custScaleX="265183" custRadScaleRad="91746" custRadScaleInc="-602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EF77645-DB55-416C-B32E-7030105F1C87}" type="pres">
      <dgm:prSet presAssocID="{B25D7936-4112-4816-88CE-7DE5AE2E18F8}" presName="Name141" presStyleLbl="parChTrans1D3" presStyleIdx="1" presStyleCnt="2"/>
      <dgm:spPr/>
      <dgm:t>
        <a:bodyPr/>
        <a:lstStyle/>
        <a:p>
          <a:endParaRPr lang="es-ES"/>
        </a:p>
      </dgm:t>
    </dgm:pt>
    <dgm:pt modelId="{530BB46C-03BA-4590-8A63-A51CE4763758}" type="pres">
      <dgm:prSet presAssocID="{27D730D5-A752-45E0-9273-1A6ED5E3C075}" presName="text1" presStyleLbl="node1" presStyleIdx="3" presStyleCnt="7" custScaleX="198541" custRadScaleRad="91746" custRadScaleInc="602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9DE752C-E9D9-44DB-9C4D-23ED9A279C59}" type="pres">
      <dgm:prSet presAssocID="{AD596261-2FA7-45E6-AAF2-C1E96675B557}" presName="Name144" presStyleLbl="parChTrans1D2" presStyleIdx="0" presStyleCnt="4"/>
      <dgm:spPr/>
      <dgm:t>
        <a:bodyPr/>
        <a:lstStyle/>
        <a:p>
          <a:endParaRPr lang="es-ES"/>
        </a:p>
      </dgm:t>
    </dgm:pt>
    <dgm:pt modelId="{77CECB21-397C-416F-BB19-E0FB96FE8C6A}" type="pres">
      <dgm:prSet presAssocID="{B4538301-D177-4F6B-B9DA-584C368FCE98}" presName="cycle_2" presStyleCnt="0"/>
      <dgm:spPr/>
    </dgm:pt>
    <dgm:pt modelId="{9E951083-F38B-4955-AA28-40371D7C9D53}" type="pres">
      <dgm:prSet presAssocID="{82662276-E5E7-46F4-BC9A-EB12693765A6}" presName="childCenter2" presStyleLbl="node1" presStyleIdx="4" presStyleCnt="7" custScaleX="131332" custScaleY="126554" custLinFactNeighborY="9919"/>
      <dgm:spPr/>
      <dgm:t>
        <a:bodyPr/>
        <a:lstStyle/>
        <a:p>
          <a:endParaRPr lang="es-ES"/>
        </a:p>
      </dgm:t>
    </dgm:pt>
    <dgm:pt modelId="{990416ED-6A6A-4A39-BDB2-C3A4E903D5FC}" type="pres">
      <dgm:prSet presAssocID="{B6AB0E8D-4A03-4759-88DA-C0E8ED16ED7E}" presName="Name221" presStyleLbl="parChTrans1D2" presStyleIdx="1" presStyleCnt="4"/>
      <dgm:spPr/>
      <dgm:t>
        <a:bodyPr/>
        <a:lstStyle/>
        <a:p>
          <a:endParaRPr lang="es-ES"/>
        </a:p>
      </dgm:t>
    </dgm:pt>
    <dgm:pt modelId="{D2428DDD-3FB9-49A5-B896-A403776823E9}" type="pres">
      <dgm:prSet presAssocID="{B4538301-D177-4F6B-B9DA-584C368FCE98}" presName="cycle_3" presStyleCnt="0"/>
      <dgm:spPr/>
    </dgm:pt>
    <dgm:pt modelId="{89B4C0EC-7DFE-4F04-93EC-D252EBB79D1A}" type="pres">
      <dgm:prSet presAssocID="{D9A334E8-7BA8-448C-88B6-54F1A060E9A7}" presName="childCenter3" presStyleLbl="node1" presStyleIdx="5" presStyleCnt="7" custScaleX="216293" custScaleY="184686" custLinFactNeighborY="3958"/>
      <dgm:spPr/>
      <dgm:t>
        <a:bodyPr/>
        <a:lstStyle/>
        <a:p>
          <a:endParaRPr lang="es-ES"/>
        </a:p>
      </dgm:t>
    </dgm:pt>
    <dgm:pt modelId="{734BE0C4-5B06-4EA6-991D-9C400E277454}" type="pres">
      <dgm:prSet presAssocID="{7C7E4E37-3B3C-4307-BBAD-84F5586329B2}" presName="Name288" presStyleLbl="parChTrans1D2" presStyleIdx="2" presStyleCnt="4"/>
      <dgm:spPr/>
      <dgm:t>
        <a:bodyPr/>
        <a:lstStyle/>
        <a:p>
          <a:endParaRPr lang="es-ES"/>
        </a:p>
      </dgm:t>
    </dgm:pt>
    <dgm:pt modelId="{37D44B9D-6E91-4736-A0CC-241BEF5E8504}" type="pres">
      <dgm:prSet presAssocID="{B4538301-D177-4F6B-B9DA-584C368FCE98}" presName="cycle_4" presStyleCnt="0"/>
      <dgm:spPr/>
    </dgm:pt>
    <dgm:pt modelId="{9E82C223-529B-4F07-891B-302B1AAD708A}" type="pres">
      <dgm:prSet presAssocID="{2AADBAD5-6B84-451F-A742-25EE5C23E5C9}" presName="childCenter4" presStyleLbl="node1" presStyleIdx="6" presStyleCnt="7" custScaleX="131332" custScaleY="318299" custLinFactNeighborY="9563"/>
      <dgm:spPr/>
      <dgm:t>
        <a:bodyPr/>
        <a:lstStyle/>
        <a:p>
          <a:endParaRPr lang="es-ES"/>
        </a:p>
      </dgm:t>
    </dgm:pt>
    <dgm:pt modelId="{1C83F7BC-3B6D-456E-B874-E12535D8B803}" type="pres">
      <dgm:prSet presAssocID="{F999AAE8-C810-4384-9EFD-078A0CD9EE13}" presName="Name345" presStyleLbl="parChTrans1D2" presStyleIdx="3" presStyleCnt="4"/>
      <dgm:spPr/>
      <dgm:t>
        <a:bodyPr/>
        <a:lstStyle/>
        <a:p>
          <a:endParaRPr lang="es-ES"/>
        </a:p>
      </dgm:t>
    </dgm:pt>
  </dgm:ptLst>
  <dgm:cxnLst>
    <dgm:cxn modelId="{EF17061C-9CC1-4E55-9E69-50B8FA827388}" srcId="{B4538301-D177-4F6B-B9DA-584C368FCE98}" destId="{2AADBAD5-6B84-451F-A742-25EE5C23E5C9}" srcOrd="3" destOrd="0" parTransId="{F999AAE8-C810-4384-9EFD-078A0CD9EE13}" sibTransId="{7619F513-F58F-452D-B373-642522E33CCC}"/>
    <dgm:cxn modelId="{AE85A7A5-F29E-4908-98D9-FA960E95BD6C}" srcId="{B4538301-D177-4F6B-B9DA-584C368FCE98}" destId="{82662276-E5E7-46F4-BC9A-EB12693765A6}" srcOrd="1" destOrd="0" parTransId="{B6AB0E8D-4A03-4759-88DA-C0E8ED16ED7E}" sibTransId="{FE57FC03-8C5A-43DE-853A-BD5F9D4FFB21}"/>
    <dgm:cxn modelId="{41F0E56B-88ED-42C2-9A6D-5394F4F08062}" srcId="{B4538301-D177-4F6B-B9DA-584C368FCE98}" destId="{D9A334E8-7BA8-448C-88B6-54F1A060E9A7}" srcOrd="2" destOrd="0" parTransId="{7C7E4E37-3B3C-4307-BBAD-84F5586329B2}" sibTransId="{2F20F642-2906-420D-8856-35F9AAE524CC}"/>
    <dgm:cxn modelId="{EE6985A3-C73A-48B3-BE68-4C9AC96FA9B6}" type="presOf" srcId="{7C7E4E37-3B3C-4307-BBAD-84F5586329B2}" destId="{734BE0C4-5B06-4EA6-991D-9C400E277454}" srcOrd="0" destOrd="0" presId="urn:microsoft.com/office/officeart/2008/layout/RadialCluster"/>
    <dgm:cxn modelId="{D01540FD-5EF5-40A8-B4C9-C7EC0582DD03}" srcId="{B4538301-D177-4F6B-B9DA-584C368FCE98}" destId="{180A9AAB-3FE4-4A9E-A066-41A24359A84F}" srcOrd="0" destOrd="0" parTransId="{AD596261-2FA7-45E6-AAF2-C1E96675B557}" sibTransId="{94A4AC82-FDD7-4758-BDEF-F9F16AE80327}"/>
    <dgm:cxn modelId="{EEB06BDC-E1E5-477A-9708-5CF8825001FB}" type="presOf" srcId="{4C7E0C6D-F798-4FFD-89A9-2C70F2E970E8}" destId="{72F51ED4-671C-453A-A582-17FAA0878142}" srcOrd="0" destOrd="0" presId="urn:microsoft.com/office/officeart/2008/layout/RadialCluster"/>
    <dgm:cxn modelId="{A23F019A-311F-4DF0-A377-1D5B7BEC0372}" type="presOf" srcId="{27D730D5-A752-45E0-9273-1A6ED5E3C075}" destId="{530BB46C-03BA-4590-8A63-A51CE4763758}" srcOrd="0" destOrd="0" presId="urn:microsoft.com/office/officeart/2008/layout/RadialCluster"/>
    <dgm:cxn modelId="{81372276-F45C-4E70-800E-C1C982EC1E59}" type="presOf" srcId="{D9A334E8-7BA8-448C-88B6-54F1A060E9A7}" destId="{89B4C0EC-7DFE-4F04-93EC-D252EBB79D1A}" srcOrd="0" destOrd="0" presId="urn:microsoft.com/office/officeart/2008/layout/RadialCluster"/>
    <dgm:cxn modelId="{CB526F9A-C0EF-40DD-9472-E61AF58FFD5C}" type="presOf" srcId="{975B4E79-101B-4FDA-8C60-3049D3DDE0E3}" destId="{83EE2844-B1F4-4318-9D6B-94EF68ACB8B3}" srcOrd="0" destOrd="0" presId="urn:microsoft.com/office/officeart/2008/layout/RadialCluster"/>
    <dgm:cxn modelId="{A7982906-234A-43C7-A484-A03BC80860E5}" type="presOf" srcId="{B6AB0E8D-4A03-4759-88DA-C0E8ED16ED7E}" destId="{990416ED-6A6A-4A39-BDB2-C3A4E903D5FC}" srcOrd="0" destOrd="0" presId="urn:microsoft.com/office/officeart/2008/layout/RadialCluster"/>
    <dgm:cxn modelId="{5F87607C-F429-495D-B46E-2D850A965BD3}" srcId="{975B4E79-101B-4FDA-8C60-3049D3DDE0E3}" destId="{F7FDE8CD-4831-4472-AB3E-B2126E54EDA0}" srcOrd="2" destOrd="0" parTransId="{9D234B53-E75E-433B-9DC1-C1BB8AEBA00B}" sibTransId="{73934CD9-6F17-4275-99AE-04B2D62DAFC5}"/>
    <dgm:cxn modelId="{C066E2DA-148D-4D1E-8883-0315DBB75B1D}" type="presOf" srcId="{2AADBAD5-6B84-451F-A742-25EE5C23E5C9}" destId="{9E82C223-529B-4F07-891B-302B1AAD708A}" srcOrd="0" destOrd="0" presId="urn:microsoft.com/office/officeart/2008/layout/RadialCluster"/>
    <dgm:cxn modelId="{A8FA4BA5-C39F-4D13-9493-BC09006F433F}" srcId="{975B4E79-101B-4FDA-8C60-3049D3DDE0E3}" destId="{D595642F-657F-4D3F-B388-2EB5EEF857FB}" srcOrd="1" destOrd="0" parTransId="{01CA07ED-AC71-4B94-BF4D-78549BB68F17}" sibTransId="{93CF0B36-4710-4BFD-AAD4-B5AA6CFCAA2C}"/>
    <dgm:cxn modelId="{64B70C16-FF9E-4D0D-968E-E95A94CFB723}" srcId="{180A9AAB-3FE4-4A9E-A066-41A24359A84F}" destId="{7694C198-13BB-4050-B055-9E2FA579134A}" srcOrd="0" destOrd="0" parTransId="{4C7E0C6D-F798-4FFD-89A9-2C70F2E970E8}" sibTransId="{B1F9F22A-96ED-42B3-B64F-8CF77A22C468}"/>
    <dgm:cxn modelId="{DE7B7620-A38B-4CFE-BAFC-669DFFCAD9F9}" type="presOf" srcId="{82662276-E5E7-46F4-BC9A-EB12693765A6}" destId="{9E951083-F38B-4955-AA28-40371D7C9D53}" srcOrd="0" destOrd="0" presId="urn:microsoft.com/office/officeart/2008/layout/RadialCluster"/>
    <dgm:cxn modelId="{8A0DEE54-3338-47F3-96F5-130AA03E4016}" srcId="{180A9AAB-3FE4-4A9E-A066-41A24359A84F}" destId="{27D730D5-A752-45E0-9273-1A6ED5E3C075}" srcOrd="1" destOrd="0" parTransId="{B25D7936-4112-4816-88CE-7DE5AE2E18F8}" sibTransId="{A3C75A54-2E21-486B-9871-18FD33EC1C67}"/>
    <dgm:cxn modelId="{B2DC0466-736F-4DE3-9581-DCAF1A8F4172}" type="presOf" srcId="{B25D7936-4112-4816-88CE-7DE5AE2E18F8}" destId="{6EF77645-DB55-416C-B32E-7030105F1C87}" srcOrd="0" destOrd="0" presId="urn:microsoft.com/office/officeart/2008/layout/RadialCluster"/>
    <dgm:cxn modelId="{EF4AE24F-AAD5-4E3E-83EC-AE2A3D1A52D3}" type="presOf" srcId="{F999AAE8-C810-4384-9EFD-078A0CD9EE13}" destId="{1C83F7BC-3B6D-456E-B874-E12535D8B803}" srcOrd="0" destOrd="0" presId="urn:microsoft.com/office/officeart/2008/layout/RadialCluster"/>
    <dgm:cxn modelId="{68047D43-1F4A-480B-9077-421E0C200EE8}" type="presOf" srcId="{B4538301-D177-4F6B-B9DA-584C368FCE98}" destId="{9FB4F381-E6AD-4563-9E51-A607FC34C4AD}" srcOrd="0" destOrd="0" presId="urn:microsoft.com/office/officeart/2008/layout/RadialCluster"/>
    <dgm:cxn modelId="{B6910A1B-EB88-479C-B723-235419CC1FA8}" type="presOf" srcId="{180A9AAB-3FE4-4A9E-A066-41A24359A84F}" destId="{98D2E9B0-9AC6-4AD4-A76E-92C6A6B372F1}" srcOrd="0" destOrd="0" presId="urn:microsoft.com/office/officeart/2008/layout/RadialCluster"/>
    <dgm:cxn modelId="{262E3355-AA82-4C6B-8E42-838BC7645099}" srcId="{975B4E79-101B-4FDA-8C60-3049D3DDE0E3}" destId="{B4538301-D177-4F6B-B9DA-584C368FCE98}" srcOrd="0" destOrd="0" parTransId="{4EE7ED3B-EE94-4BB2-B724-EB1A31AA76A3}" sibTransId="{A633BE37-4F7F-4096-94D3-416649FB001C}"/>
    <dgm:cxn modelId="{2A54E6EE-D5BA-4267-876A-237818925E64}" type="presOf" srcId="{AD596261-2FA7-45E6-AAF2-C1E96675B557}" destId="{79DE752C-E9D9-44DB-9C4D-23ED9A279C59}" srcOrd="0" destOrd="0" presId="urn:microsoft.com/office/officeart/2008/layout/RadialCluster"/>
    <dgm:cxn modelId="{964C3EC8-1E6E-4609-BAA3-71BE18BF0045}" type="presOf" srcId="{7694C198-13BB-4050-B055-9E2FA579134A}" destId="{6CA02DE3-13B8-4C14-B225-C2235BF1D3FF}" srcOrd="0" destOrd="0" presId="urn:microsoft.com/office/officeart/2008/layout/RadialCluster"/>
    <dgm:cxn modelId="{8CBBFF35-317B-484F-889D-5275B3A21CF9}" type="presParOf" srcId="{83EE2844-B1F4-4318-9D6B-94EF68ACB8B3}" destId="{9FB4F381-E6AD-4563-9E51-A607FC34C4AD}" srcOrd="0" destOrd="0" presId="urn:microsoft.com/office/officeart/2008/layout/RadialCluster"/>
    <dgm:cxn modelId="{C4CBD69C-31D2-4E4A-86F7-2EEB8C6D1CBA}" type="presParOf" srcId="{83EE2844-B1F4-4318-9D6B-94EF68ACB8B3}" destId="{06450A17-DF48-41C0-B060-7EE4C5936C12}" srcOrd="1" destOrd="0" presId="urn:microsoft.com/office/officeart/2008/layout/RadialCluster"/>
    <dgm:cxn modelId="{05DA075D-F2FA-4F94-8A67-B6B07DB0DE29}" type="presParOf" srcId="{06450A17-DF48-41C0-B060-7EE4C5936C12}" destId="{98D2E9B0-9AC6-4AD4-A76E-92C6A6B372F1}" srcOrd="0" destOrd="0" presId="urn:microsoft.com/office/officeart/2008/layout/RadialCluster"/>
    <dgm:cxn modelId="{D3299382-9852-44F2-A35A-305AC47A9BCC}" type="presParOf" srcId="{06450A17-DF48-41C0-B060-7EE4C5936C12}" destId="{72F51ED4-671C-453A-A582-17FAA0878142}" srcOrd="1" destOrd="0" presId="urn:microsoft.com/office/officeart/2008/layout/RadialCluster"/>
    <dgm:cxn modelId="{BB5752AA-5C88-46A7-8E40-520E0AA14C29}" type="presParOf" srcId="{06450A17-DF48-41C0-B060-7EE4C5936C12}" destId="{6CA02DE3-13B8-4C14-B225-C2235BF1D3FF}" srcOrd="2" destOrd="0" presId="urn:microsoft.com/office/officeart/2008/layout/RadialCluster"/>
    <dgm:cxn modelId="{591907FF-AA41-4148-9DED-E2CFF9C6FB0D}" type="presParOf" srcId="{06450A17-DF48-41C0-B060-7EE4C5936C12}" destId="{6EF77645-DB55-416C-B32E-7030105F1C87}" srcOrd="3" destOrd="0" presId="urn:microsoft.com/office/officeart/2008/layout/RadialCluster"/>
    <dgm:cxn modelId="{DA4DACF6-9FC4-4304-9572-390A82822652}" type="presParOf" srcId="{06450A17-DF48-41C0-B060-7EE4C5936C12}" destId="{530BB46C-03BA-4590-8A63-A51CE4763758}" srcOrd="4" destOrd="0" presId="urn:microsoft.com/office/officeart/2008/layout/RadialCluster"/>
    <dgm:cxn modelId="{4063A6C9-8594-4E36-B0FB-E241C36CBE10}" type="presParOf" srcId="{83EE2844-B1F4-4318-9D6B-94EF68ACB8B3}" destId="{79DE752C-E9D9-44DB-9C4D-23ED9A279C59}" srcOrd="2" destOrd="0" presId="urn:microsoft.com/office/officeart/2008/layout/RadialCluster"/>
    <dgm:cxn modelId="{71371F46-FD1B-4528-BC41-140319FC6FAF}" type="presParOf" srcId="{83EE2844-B1F4-4318-9D6B-94EF68ACB8B3}" destId="{77CECB21-397C-416F-BB19-E0FB96FE8C6A}" srcOrd="3" destOrd="0" presId="urn:microsoft.com/office/officeart/2008/layout/RadialCluster"/>
    <dgm:cxn modelId="{EC71F77F-3580-4938-BAE0-43EE32CAD719}" type="presParOf" srcId="{77CECB21-397C-416F-BB19-E0FB96FE8C6A}" destId="{9E951083-F38B-4955-AA28-40371D7C9D53}" srcOrd="0" destOrd="0" presId="urn:microsoft.com/office/officeart/2008/layout/RadialCluster"/>
    <dgm:cxn modelId="{6159AEEE-B8EA-47B6-A841-08F5DD670F17}" type="presParOf" srcId="{83EE2844-B1F4-4318-9D6B-94EF68ACB8B3}" destId="{990416ED-6A6A-4A39-BDB2-C3A4E903D5FC}" srcOrd="4" destOrd="0" presId="urn:microsoft.com/office/officeart/2008/layout/RadialCluster"/>
    <dgm:cxn modelId="{7712AC00-4402-4D10-91D5-AEF3A88562EB}" type="presParOf" srcId="{83EE2844-B1F4-4318-9D6B-94EF68ACB8B3}" destId="{D2428DDD-3FB9-49A5-B896-A403776823E9}" srcOrd="5" destOrd="0" presId="urn:microsoft.com/office/officeart/2008/layout/RadialCluster"/>
    <dgm:cxn modelId="{A42B1BE1-7027-4012-BA7B-2497940BC7A0}" type="presParOf" srcId="{D2428DDD-3FB9-49A5-B896-A403776823E9}" destId="{89B4C0EC-7DFE-4F04-93EC-D252EBB79D1A}" srcOrd="0" destOrd="0" presId="urn:microsoft.com/office/officeart/2008/layout/RadialCluster"/>
    <dgm:cxn modelId="{3F70E682-ABBA-4342-A350-14B3063D3754}" type="presParOf" srcId="{83EE2844-B1F4-4318-9D6B-94EF68ACB8B3}" destId="{734BE0C4-5B06-4EA6-991D-9C400E277454}" srcOrd="6" destOrd="0" presId="urn:microsoft.com/office/officeart/2008/layout/RadialCluster"/>
    <dgm:cxn modelId="{7536760E-6FAB-477A-B7FD-A381B9D0AE9E}" type="presParOf" srcId="{83EE2844-B1F4-4318-9D6B-94EF68ACB8B3}" destId="{37D44B9D-6E91-4736-A0CC-241BEF5E8504}" srcOrd="7" destOrd="0" presId="urn:microsoft.com/office/officeart/2008/layout/RadialCluster"/>
    <dgm:cxn modelId="{30C49BC3-D5C9-473A-850C-976ED4FD5EF8}" type="presParOf" srcId="{37D44B9D-6E91-4736-A0CC-241BEF5E8504}" destId="{9E82C223-529B-4F07-891B-302B1AAD708A}" srcOrd="0" destOrd="0" presId="urn:microsoft.com/office/officeart/2008/layout/RadialCluster"/>
    <dgm:cxn modelId="{77589B71-F032-4E5E-883A-DDEC0DC01FB3}" type="presParOf" srcId="{83EE2844-B1F4-4318-9D6B-94EF68ACB8B3}" destId="{1C83F7BC-3B6D-456E-B874-E12535D8B803}" srcOrd="8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58C0B4C-46ED-447A-8D00-AE9B59B89D28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56377190-BB6C-47EA-A929-D4C63DE77D2A}">
      <dgm:prSet phldrT="[Texto]"/>
      <dgm:spPr/>
      <dgm:t>
        <a:bodyPr/>
        <a:lstStyle/>
        <a:p>
          <a:r>
            <a:rPr lang="es-ES" b="1" dirty="0">
              <a:latin typeface="Arial" panose="020B0604020202020204" pitchFamily="34" charset="0"/>
              <a:cs typeface="Arial" panose="020B0604020202020204" pitchFamily="34" charset="0"/>
            </a:rPr>
            <a:t>DIRINMAR</a:t>
          </a:r>
        </a:p>
      </dgm:t>
    </dgm:pt>
    <dgm:pt modelId="{9F2564F5-E5F9-42F9-A48D-ACA3EED7ABB8}" type="parTrans" cxnId="{DAAB45A3-5125-4070-8D4A-D19DEE866948}">
      <dgm:prSet/>
      <dgm:spPr/>
      <dgm:t>
        <a:bodyPr/>
        <a:lstStyle/>
        <a:p>
          <a:endParaRPr lang="es-ES"/>
        </a:p>
      </dgm:t>
    </dgm:pt>
    <dgm:pt modelId="{4AEB8BAF-C448-46E8-8040-2A513A612934}" type="sibTrans" cxnId="{DAAB45A3-5125-4070-8D4A-D19DEE866948}">
      <dgm:prSet/>
      <dgm:spPr/>
      <dgm:t>
        <a:bodyPr/>
        <a:lstStyle/>
        <a:p>
          <a:endParaRPr lang="es-ES"/>
        </a:p>
      </dgm:t>
    </dgm:pt>
    <dgm:pt modelId="{172C0236-9D0D-46F1-B45C-BCC05EBF5B8E}">
      <dgm:prSet phldrT="[Texto]"/>
      <dgm:spPr/>
      <dgm:t>
        <a:bodyPr/>
        <a:lstStyle/>
        <a:p>
          <a:r>
            <a:rPr lang="es-ES" b="1" dirty="0">
              <a:latin typeface="Arial" panose="020B0604020202020204" pitchFamily="34" charset="0"/>
              <a:cs typeface="Arial" panose="020B0604020202020204" pitchFamily="34" charset="0"/>
            </a:rPr>
            <a:t>DIRECTEMAR (DAI)</a:t>
          </a:r>
        </a:p>
      </dgm:t>
    </dgm:pt>
    <dgm:pt modelId="{1C29D7F7-C9B8-4FD4-A894-FD9DA57FFC14}" type="parTrans" cxnId="{E6271C55-23D8-498B-856F-8F7689A95C9F}">
      <dgm:prSet/>
      <dgm:spPr/>
      <dgm:t>
        <a:bodyPr/>
        <a:lstStyle/>
        <a:p>
          <a:endParaRPr lang="es-ES"/>
        </a:p>
      </dgm:t>
    </dgm:pt>
    <dgm:pt modelId="{CB095A78-C06F-4721-BA14-8D42C80FE769}" type="sibTrans" cxnId="{E6271C55-23D8-498B-856F-8F7689A95C9F}">
      <dgm:prSet/>
      <dgm:spPr/>
      <dgm:t>
        <a:bodyPr/>
        <a:lstStyle/>
        <a:p>
          <a:endParaRPr lang="es-ES"/>
        </a:p>
      </dgm:t>
    </dgm:pt>
    <dgm:pt modelId="{F20713A9-D5E6-469C-AF98-F1A63972EA75}">
      <dgm:prSet phldrT="[Texto]"/>
      <dgm:spPr/>
      <dgm:t>
        <a:bodyPr/>
        <a:lstStyle/>
        <a:p>
          <a:r>
            <a:rPr lang="es-ES" b="1" dirty="0">
              <a:latin typeface="Arial" panose="020B0604020202020204" pitchFamily="34" charset="0"/>
              <a:cs typeface="Arial" panose="020B0604020202020204" pitchFamily="34" charset="0"/>
            </a:rPr>
            <a:t>OMILONDON</a:t>
          </a:r>
        </a:p>
      </dgm:t>
    </dgm:pt>
    <dgm:pt modelId="{2866EFBA-8CD7-416E-9DD6-BFF5A315B916}" type="parTrans" cxnId="{4CE86F9C-FDC1-48CD-85B9-7A2389AC1511}">
      <dgm:prSet/>
      <dgm:spPr/>
      <dgm:t>
        <a:bodyPr/>
        <a:lstStyle/>
        <a:p>
          <a:endParaRPr lang="es-ES"/>
        </a:p>
      </dgm:t>
    </dgm:pt>
    <dgm:pt modelId="{19EBC541-7F3A-4BEA-9A05-40F6B6B22F3E}" type="sibTrans" cxnId="{4CE86F9C-FDC1-48CD-85B9-7A2389AC1511}">
      <dgm:prSet/>
      <dgm:spPr/>
      <dgm:t>
        <a:bodyPr/>
        <a:lstStyle/>
        <a:p>
          <a:endParaRPr lang="es-ES"/>
        </a:p>
      </dgm:t>
    </dgm:pt>
    <dgm:pt modelId="{6C56A8D1-8CCE-4752-953E-4167A06E7281}">
      <dgm:prSet phldrT="[Texto]"/>
      <dgm:spPr/>
      <dgm:t>
        <a:bodyPr/>
        <a:lstStyle/>
        <a:p>
          <a:r>
            <a:rPr lang="es-ES" b="1" dirty="0">
              <a:latin typeface="Arial" panose="020B0604020202020204" pitchFamily="34" charset="0"/>
              <a:cs typeface="Arial" panose="020B0604020202020204" pitchFamily="34" charset="0"/>
            </a:rPr>
            <a:t>DPTO. TÉCNICO</a:t>
          </a:r>
        </a:p>
      </dgm:t>
    </dgm:pt>
    <dgm:pt modelId="{9C20C230-38EA-4295-B24D-F1D0FE3FE339}" type="parTrans" cxnId="{CA3573E6-E334-4C67-A4D4-33CC325A6E63}">
      <dgm:prSet/>
      <dgm:spPr/>
      <dgm:t>
        <a:bodyPr/>
        <a:lstStyle/>
        <a:p>
          <a:endParaRPr lang="es-ES"/>
        </a:p>
      </dgm:t>
    </dgm:pt>
    <dgm:pt modelId="{FE8252F8-609E-47FA-9D54-752F78C7DD40}" type="sibTrans" cxnId="{CA3573E6-E334-4C67-A4D4-33CC325A6E63}">
      <dgm:prSet/>
      <dgm:spPr/>
      <dgm:t>
        <a:bodyPr/>
        <a:lstStyle/>
        <a:p>
          <a:endParaRPr lang="es-ES"/>
        </a:p>
      </dgm:t>
    </dgm:pt>
    <dgm:pt modelId="{C60E8905-ED49-4AF8-B334-D8DC6CB5E035}" type="pres">
      <dgm:prSet presAssocID="{E58C0B4C-46ED-447A-8D00-AE9B59B89D28}" presName="Name0" presStyleCnt="0">
        <dgm:presLayoutVars>
          <dgm:dir/>
          <dgm:animLvl val="lvl"/>
          <dgm:resizeHandles val="exact"/>
        </dgm:presLayoutVars>
      </dgm:prSet>
      <dgm:spPr/>
    </dgm:pt>
    <dgm:pt modelId="{31FA6012-0B2B-4662-BEB0-A6020F6C6F17}" type="pres">
      <dgm:prSet presAssocID="{6C56A8D1-8CCE-4752-953E-4167A06E7281}" presName="parTxOnly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F129CC2-612A-493F-87AD-F0482B5C0EBE}" type="pres">
      <dgm:prSet presAssocID="{FE8252F8-609E-47FA-9D54-752F78C7DD40}" presName="parTxOnlySpace" presStyleCnt="0"/>
      <dgm:spPr/>
    </dgm:pt>
    <dgm:pt modelId="{97A147F0-8727-4435-BFF0-12DCE524BF0A}" type="pres">
      <dgm:prSet presAssocID="{56377190-BB6C-47EA-A929-D4C63DE77D2A}" presName="parTxOnly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A14F831-C38D-4B8F-BECC-E55947EE574D}" type="pres">
      <dgm:prSet presAssocID="{4AEB8BAF-C448-46E8-8040-2A513A612934}" presName="parTxOnlySpace" presStyleCnt="0"/>
      <dgm:spPr/>
    </dgm:pt>
    <dgm:pt modelId="{C44AC437-6768-4874-A2B1-9247B6C4BADC}" type="pres">
      <dgm:prSet presAssocID="{172C0236-9D0D-46F1-B45C-BCC05EBF5B8E}" presName="parTxOnly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A108BDC-8CA1-4B4A-B41E-D4ABA2FEF8EC}" type="pres">
      <dgm:prSet presAssocID="{CB095A78-C06F-4721-BA14-8D42C80FE769}" presName="parTxOnlySpace" presStyleCnt="0"/>
      <dgm:spPr/>
    </dgm:pt>
    <dgm:pt modelId="{4810F1D2-D145-4398-A697-342CE7F78F00}" type="pres">
      <dgm:prSet presAssocID="{F20713A9-D5E6-469C-AF98-F1A63972EA75}" presName="parTxOnly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CA3573E6-E334-4C67-A4D4-33CC325A6E63}" srcId="{E58C0B4C-46ED-447A-8D00-AE9B59B89D28}" destId="{6C56A8D1-8CCE-4752-953E-4167A06E7281}" srcOrd="0" destOrd="0" parTransId="{9C20C230-38EA-4295-B24D-F1D0FE3FE339}" sibTransId="{FE8252F8-609E-47FA-9D54-752F78C7DD40}"/>
    <dgm:cxn modelId="{C56BED92-D84D-4FB4-9323-6D343DD3F1E7}" type="presOf" srcId="{6C56A8D1-8CCE-4752-953E-4167A06E7281}" destId="{31FA6012-0B2B-4662-BEB0-A6020F6C6F17}" srcOrd="0" destOrd="0" presId="urn:microsoft.com/office/officeart/2005/8/layout/chevron1"/>
    <dgm:cxn modelId="{E6271C55-23D8-498B-856F-8F7689A95C9F}" srcId="{E58C0B4C-46ED-447A-8D00-AE9B59B89D28}" destId="{172C0236-9D0D-46F1-B45C-BCC05EBF5B8E}" srcOrd="2" destOrd="0" parTransId="{1C29D7F7-C9B8-4FD4-A894-FD9DA57FFC14}" sibTransId="{CB095A78-C06F-4721-BA14-8D42C80FE769}"/>
    <dgm:cxn modelId="{DAAB45A3-5125-4070-8D4A-D19DEE866948}" srcId="{E58C0B4C-46ED-447A-8D00-AE9B59B89D28}" destId="{56377190-BB6C-47EA-A929-D4C63DE77D2A}" srcOrd="1" destOrd="0" parTransId="{9F2564F5-E5F9-42F9-A48D-ACA3EED7ABB8}" sibTransId="{4AEB8BAF-C448-46E8-8040-2A513A612934}"/>
    <dgm:cxn modelId="{4CE86F9C-FDC1-48CD-85B9-7A2389AC1511}" srcId="{E58C0B4C-46ED-447A-8D00-AE9B59B89D28}" destId="{F20713A9-D5E6-469C-AF98-F1A63972EA75}" srcOrd="3" destOrd="0" parTransId="{2866EFBA-8CD7-416E-9DD6-BFF5A315B916}" sibTransId="{19EBC541-7F3A-4BEA-9A05-40F6B6B22F3E}"/>
    <dgm:cxn modelId="{8E3D84C9-7D38-4911-8F81-38AB57C17E00}" type="presOf" srcId="{172C0236-9D0D-46F1-B45C-BCC05EBF5B8E}" destId="{C44AC437-6768-4874-A2B1-9247B6C4BADC}" srcOrd="0" destOrd="0" presId="urn:microsoft.com/office/officeart/2005/8/layout/chevron1"/>
    <dgm:cxn modelId="{1F893DA7-F171-4F5C-9FD9-24F4B709F83D}" type="presOf" srcId="{56377190-BB6C-47EA-A929-D4C63DE77D2A}" destId="{97A147F0-8727-4435-BFF0-12DCE524BF0A}" srcOrd="0" destOrd="0" presId="urn:microsoft.com/office/officeart/2005/8/layout/chevron1"/>
    <dgm:cxn modelId="{FE4686B8-7BD4-4191-AC05-9F34B52013FD}" type="presOf" srcId="{F20713A9-D5E6-469C-AF98-F1A63972EA75}" destId="{4810F1D2-D145-4398-A697-342CE7F78F00}" srcOrd="0" destOrd="0" presId="urn:microsoft.com/office/officeart/2005/8/layout/chevron1"/>
    <dgm:cxn modelId="{3B6870E5-9F08-4ECD-9904-1F5556ECC65E}" type="presOf" srcId="{E58C0B4C-46ED-447A-8D00-AE9B59B89D28}" destId="{C60E8905-ED49-4AF8-B334-D8DC6CB5E035}" srcOrd="0" destOrd="0" presId="urn:microsoft.com/office/officeart/2005/8/layout/chevron1"/>
    <dgm:cxn modelId="{860B03F9-AD90-4B63-931F-BD72910ADDB9}" type="presParOf" srcId="{C60E8905-ED49-4AF8-B334-D8DC6CB5E035}" destId="{31FA6012-0B2B-4662-BEB0-A6020F6C6F17}" srcOrd="0" destOrd="0" presId="urn:microsoft.com/office/officeart/2005/8/layout/chevron1"/>
    <dgm:cxn modelId="{885CEA6B-FAB3-4187-9857-3D65B126415E}" type="presParOf" srcId="{C60E8905-ED49-4AF8-B334-D8DC6CB5E035}" destId="{1F129CC2-612A-493F-87AD-F0482B5C0EBE}" srcOrd="1" destOrd="0" presId="urn:microsoft.com/office/officeart/2005/8/layout/chevron1"/>
    <dgm:cxn modelId="{AEF4AD8A-1AE4-44B0-BA75-AD850610C429}" type="presParOf" srcId="{C60E8905-ED49-4AF8-B334-D8DC6CB5E035}" destId="{97A147F0-8727-4435-BFF0-12DCE524BF0A}" srcOrd="2" destOrd="0" presId="urn:microsoft.com/office/officeart/2005/8/layout/chevron1"/>
    <dgm:cxn modelId="{9D155F10-C971-47C2-A771-98AB5E7FA86E}" type="presParOf" srcId="{C60E8905-ED49-4AF8-B334-D8DC6CB5E035}" destId="{3A14F831-C38D-4B8F-BECC-E55947EE574D}" srcOrd="3" destOrd="0" presId="urn:microsoft.com/office/officeart/2005/8/layout/chevron1"/>
    <dgm:cxn modelId="{86A9C8D1-22BE-4868-9D4D-27EE864F1827}" type="presParOf" srcId="{C60E8905-ED49-4AF8-B334-D8DC6CB5E035}" destId="{C44AC437-6768-4874-A2B1-9247B6C4BADC}" srcOrd="4" destOrd="0" presId="urn:microsoft.com/office/officeart/2005/8/layout/chevron1"/>
    <dgm:cxn modelId="{2A238746-6995-4AE9-BD90-3E14743FDDA1}" type="presParOf" srcId="{C60E8905-ED49-4AF8-B334-D8DC6CB5E035}" destId="{2A108BDC-8CA1-4B4A-B41E-D4ABA2FEF8EC}" srcOrd="5" destOrd="0" presId="urn:microsoft.com/office/officeart/2005/8/layout/chevron1"/>
    <dgm:cxn modelId="{9931276E-8A94-428E-BB4C-67B1CF9A4FFB}" type="presParOf" srcId="{C60E8905-ED49-4AF8-B334-D8DC6CB5E035}" destId="{4810F1D2-D145-4398-A697-342CE7F78F00}" srcOrd="6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23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0988552-0382-41FF-B640-7E538472DE1F}" type="doc">
      <dgm:prSet loTypeId="urn:microsoft.com/office/officeart/2005/8/layout/equation2" loCatId="process" qsTypeId="urn:microsoft.com/office/officeart/2005/8/quickstyle/simple1" qsCatId="simple" csTypeId="urn:microsoft.com/office/officeart/2005/8/colors/accent1_2" csCatId="accent1" phldr="1"/>
      <dgm:spPr/>
    </dgm:pt>
    <dgm:pt modelId="{8640C3B6-00C5-4C3C-AD6A-B8C348E59065}" type="pres">
      <dgm:prSet presAssocID="{50988552-0382-41FF-B640-7E538472DE1F}" presName="Name0" presStyleCnt="0">
        <dgm:presLayoutVars>
          <dgm:dir/>
          <dgm:resizeHandles val="exact"/>
        </dgm:presLayoutVars>
      </dgm:prSet>
      <dgm:spPr/>
    </dgm:pt>
  </dgm:ptLst>
  <dgm:cxnLst>
    <dgm:cxn modelId="{46359A15-D5E0-4199-8F5F-98B18FF6B3FB}" type="presOf" srcId="{50988552-0382-41FF-B640-7E538472DE1F}" destId="{8640C3B6-00C5-4C3C-AD6A-B8C348E59065}" srcOrd="0" destOrd="0" presId="urn:microsoft.com/office/officeart/2005/8/layout/equation2"/>
  </dgm:cxnLst>
  <dgm:bg>
    <a:blipFill>
      <a:blip xmlns:r="http://schemas.openxmlformats.org/officeDocument/2006/relationships" r:embed="rId1">
        <a:extLst>
          <a:ext uri="{28A0092B-C50C-407E-A947-70E740481C1C}">
            <a14:useLocalDpi xmlns:a14="http://schemas.microsoft.com/office/drawing/2010/main" val="0"/>
          </a:ext>
        </a:extLst>
      </a:blip>
      <a:stretch>
        <a:fillRect/>
      </a:stretch>
    </a:blipFill>
  </dgm:bg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5B3BEF-0501-4CB1-896B-A90E30C301F7}">
      <dsp:nvSpPr>
        <dsp:cNvPr id="0" name=""/>
        <dsp:cNvSpPr/>
      </dsp:nvSpPr>
      <dsp:spPr>
        <a:xfrm>
          <a:off x="2371" y="0"/>
          <a:ext cx="3690013" cy="2527777"/>
        </a:xfrm>
        <a:prstGeom prst="roundRect">
          <a:avLst>
            <a:gd name="adj" fmla="val 10000"/>
          </a:avLst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b="1" kern="1200" dirty="0">
              <a:latin typeface="Arial" panose="020B0604020202020204" pitchFamily="34" charset="0"/>
              <a:cs typeface="Arial" panose="020B0604020202020204" pitchFamily="34" charset="0"/>
            </a:rPr>
            <a:t>PROTECCIÓN DEL MEDIO AMBIENTE ACUÁTICO</a:t>
          </a:r>
        </a:p>
      </dsp:txBody>
      <dsp:txXfrm>
        <a:off x="2371" y="1011110"/>
        <a:ext cx="3690013" cy="1011110"/>
      </dsp:txXfrm>
    </dsp:sp>
    <dsp:sp modelId="{BC0C1EC5-882B-4003-8EF2-46FB0DCE48C4}">
      <dsp:nvSpPr>
        <dsp:cNvPr id="0" name=""/>
        <dsp:cNvSpPr/>
      </dsp:nvSpPr>
      <dsp:spPr>
        <a:xfrm>
          <a:off x="1316718" y="122605"/>
          <a:ext cx="1042380" cy="1070276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91421C96-3701-41D1-882C-900A85DD94E4}">
      <dsp:nvSpPr>
        <dsp:cNvPr id="0" name=""/>
        <dsp:cNvSpPr/>
      </dsp:nvSpPr>
      <dsp:spPr>
        <a:xfrm>
          <a:off x="3803085" y="0"/>
          <a:ext cx="3690013" cy="2527777"/>
        </a:xfrm>
        <a:prstGeom prst="roundRect">
          <a:avLst>
            <a:gd name="adj" fmla="val 10000"/>
          </a:avLst>
        </a:prstGeom>
        <a:solidFill>
          <a:schemeClr val="accent1">
            <a:shade val="80000"/>
            <a:hueOff val="272799"/>
            <a:satOff val="-28446"/>
            <a:lumOff val="1911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b="1" kern="1200" dirty="0">
              <a:latin typeface="Arial" panose="020B0604020202020204" pitchFamily="34" charset="0"/>
              <a:cs typeface="Arial" panose="020B0604020202020204" pitchFamily="34" charset="0"/>
            </a:rPr>
            <a:t>RESPUESTA A LA CONTAMINACIÓN</a:t>
          </a:r>
        </a:p>
      </dsp:txBody>
      <dsp:txXfrm>
        <a:off x="3803085" y="1011110"/>
        <a:ext cx="3690013" cy="1011110"/>
      </dsp:txXfrm>
    </dsp:sp>
    <dsp:sp modelId="{30A6402B-33C9-4DE2-927D-BDC176BD35E6}">
      <dsp:nvSpPr>
        <dsp:cNvPr id="0" name=""/>
        <dsp:cNvSpPr/>
      </dsp:nvSpPr>
      <dsp:spPr>
        <a:xfrm>
          <a:off x="5117431" y="122605"/>
          <a:ext cx="1042380" cy="1070276"/>
        </a:xfrm>
        <a:prstGeom prst="ellipse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001C1FB5-88CF-43E0-A526-54E96A8CD643}">
      <dsp:nvSpPr>
        <dsp:cNvPr id="0" name=""/>
        <dsp:cNvSpPr/>
      </dsp:nvSpPr>
      <dsp:spPr>
        <a:xfrm>
          <a:off x="7603799" y="0"/>
          <a:ext cx="3690013" cy="2527777"/>
        </a:xfrm>
        <a:prstGeom prst="roundRect">
          <a:avLst>
            <a:gd name="adj" fmla="val 10000"/>
          </a:avLst>
        </a:prstGeom>
        <a:solidFill>
          <a:schemeClr val="accent1">
            <a:shade val="80000"/>
            <a:hueOff val="545598"/>
            <a:satOff val="-56892"/>
            <a:lumOff val="3822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b="1" kern="1200" dirty="0">
              <a:latin typeface="Arial" panose="020B0604020202020204" pitchFamily="34" charset="0"/>
              <a:cs typeface="Arial" panose="020B0604020202020204" pitchFamily="34" charset="0"/>
            </a:rPr>
            <a:t>CAMBIO CLIMÁTICO</a:t>
          </a:r>
        </a:p>
      </dsp:txBody>
      <dsp:txXfrm>
        <a:off x="7603799" y="1011110"/>
        <a:ext cx="3690013" cy="1011110"/>
      </dsp:txXfrm>
    </dsp:sp>
    <dsp:sp modelId="{7D030F99-36F8-413C-B53C-546C67F42EB5}">
      <dsp:nvSpPr>
        <dsp:cNvPr id="0" name=""/>
        <dsp:cNvSpPr/>
      </dsp:nvSpPr>
      <dsp:spPr>
        <a:xfrm>
          <a:off x="8918145" y="122605"/>
          <a:ext cx="1042380" cy="1070276"/>
        </a:xfrm>
        <a:prstGeom prst="ellipse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9000" r="-39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4825AA7D-4B49-4CD1-99EE-9F87F613DE7B}">
      <dsp:nvSpPr>
        <dsp:cNvPr id="0" name=""/>
        <dsp:cNvSpPr/>
      </dsp:nvSpPr>
      <dsp:spPr>
        <a:xfrm>
          <a:off x="451847" y="2022221"/>
          <a:ext cx="10392489" cy="379166"/>
        </a:xfrm>
        <a:prstGeom prst="left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83F7BC-3B6D-456E-B874-E12535D8B803}">
      <dsp:nvSpPr>
        <dsp:cNvPr id="0" name=""/>
        <dsp:cNvSpPr/>
      </dsp:nvSpPr>
      <dsp:spPr>
        <a:xfrm rot="10822575">
          <a:off x="3142340" y="3029586"/>
          <a:ext cx="452259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452259" y="0"/>
              </a:lnTo>
            </a:path>
          </a:pathLst>
        </a:custGeom>
        <a:noFill/>
        <a:ln w="31750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34BE0C4-5B06-4EA6-991D-9C400E277454}">
      <dsp:nvSpPr>
        <dsp:cNvPr id="0" name=""/>
        <dsp:cNvSpPr/>
      </dsp:nvSpPr>
      <dsp:spPr>
        <a:xfrm rot="5427908">
          <a:off x="4355872" y="3873943"/>
          <a:ext cx="190931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90931" y="0"/>
              </a:lnTo>
            </a:path>
          </a:pathLst>
        </a:custGeom>
        <a:noFill/>
        <a:ln w="31750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90416ED-6A6A-4A39-BDB2-C3A4E903D5FC}">
      <dsp:nvSpPr>
        <dsp:cNvPr id="0" name=""/>
        <dsp:cNvSpPr/>
      </dsp:nvSpPr>
      <dsp:spPr>
        <a:xfrm rot="21596990">
          <a:off x="5321674" y="3035799"/>
          <a:ext cx="426508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426508" y="0"/>
              </a:lnTo>
            </a:path>
          </a:pathLst>
        </a:custGeom>
        <a:noFill/>
        <a:ln w="31750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9DE752C-E9D9-44DB-9C4D-23ED9A279C59}">
      <dsp:nvSpPr>
        <dsp:cNvPr id="0" name=""/>
        <dsp:cNvSpPr/>
      </dsp:nvSpPr>
      <dsp:spPr>
        <a:xfrm rot="16176610">
          <a:off x="4305479" y="2148396"/>
          <a:ext cx="293221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93221" y="0"/>
              </a:lnTo>
            </a:path>
          </a:pathLst>
        </a:custGeom>
        <a:noFill/>
        <a:ln w="31750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FB4F381-E6AD-4563-9E51-A607FC34C4AD}">
      <dsp:nvSpPr>
        <dsp:cNvPr id="0" name=""/>
        <dsp:cNvSpPr/>
      </dsp:nvSpPr>
      <dsp:spPr>
        <a:xfrm>
          <a:off x="3594595" y="2295003"/>
          <a:ext cx="1727079" cy="148347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lvl="0" algn="ctr" defTabSz="2800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3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667012" y="2367420"/>
        <a:ext cx="1582245" cy="1338643"/>
      </dsp:txXfrm>
    </dsp:sp>
    <dsp:sp modelId="{98D2E9B0-9AC6-4AD4-A76E-92C6A6B372F1}">
      <dsp:nvSpPr>
        <dsp:cNvPr id="0" name=""/>
        <dsp:cNvSpPr/>
      </dsp:nvSpPr>
      <dsp:spPr>
        <a:xfrm>
          <a:off x="3624323" y="1107273"/>
          <a:ext cx="1647453" cy="894515"/>
        </a:xfrm>
        <a:prstGeom prst="roundRect">
          <a:avLst/>
        </a:prstGeom>
        <a:solidFill>
          <a:schemeClr val="tx2">
            <a:lumMod val="50000"/>
            <a:lumOff val="5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800" b="1" kern="1200" dirty="0">
              <a:latin typeface="Arial" panose="020B0604020202020204" pitchFamily="34" charset="0"/>
              <a:cs typeface="Arial" panose="020B0604020202020204" pitchFamily="34" charset="0"/>
            </a:rPr>
            <a:t>OMI</a:t>
          </a:r>
        </a:p>
      </dsp:txBody>
      <dsp:txXfrm>
        <a:off x="3667990" y="1150940"/>
        <a:ext cx="1560119" cy="807181"/>
      </dsp:txXfrm>
    </dsp:sp>
    <dsp:sp modelId="{72F51ED4-671C-453A-A582-17FAA0878142}">
      <dsp:nvSpPr>
        <dsp:cNvPr id="0" name=""/>
        <dsp:cNvSpPr/>
      </dsp:nvSpPr>
      <dsp:spPr>
        <a:xfrm rot="13657843">
          <a:off x="3892144" y="1041975"/>
          <a:ext cx="176763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76763" y="0"/>
              </a:lnTo>
            </a:path>
          </a:pathLst>
        </a:custGeom>
        <a:noFill/>
        <a:ln w="25400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CA02DE3-13B8-4C14-B225-C2235BF1D3FF}">
      <dsp:nvSpPr>
        <dsp:cNvPr id="0" name=""/>
        <dsp:cNvSpPr/>
      </dsp:nvSpPr>
      <dsp:spPr>
        <a:xfrm>
          <a:off x="2661412" y="269852"/>
          <a:ext cx="1874379" cy="706824"/>
        </a:xfrm>
        <a:prstGeom prst="roundRect">
          <a:avLst/>
        </a:prstGeom>
        <a:solidFill>
          <a:schemeClr val="tx2">
            <a:lumMod val="50000"/>
            <a:lumOff val="5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b="1" kern="1200" dirty="0">
              <a:latin typeface="Arial" panose="020B0604020202020204" pitchFamily="34" charset="0"/>
              <a:cs typeface="Arial" panose="020B0604020202020204" pitchFamily="34" charset="0"/>
            </a:rPr>
            <a:t>GLONOISE</a:t>
          </a:r>
        </a:p>
      </dsp:txBody>
      <dsp:txXfrm>
        <a:off x="2695916" y="304356"/>
        <a:ext cx="1805371" cy="637816"/>
      </dsp:txXfrm>
    </dsp:sp>
    <dsp:sp modelId="{6EF77645-DB55-416C-B32E-7030105F1C87}">
      <dsp:nvSpPr>
        <dsp:cNvPr id="0" name=""/>
        <dsp:cNvSpPr/>
      </dsp:nvSpPr>
      <dsp:spPr>
        <a:xfrm rot="19152812">
          <a:off x="4942175" y="1041975"/>
          <a:ext cx="199919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99919" y="0"/>
              </a:lnTo>
            </a:path>
          </a:pathLst>
        </a:custGeom>
        <a:noFill/>
        <a:ln w="25400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30BB46C-03BA-4590-8A63-A51CE4763758}">
      <dsp:nvSpPr>
        <dsp:cNvPr id="0" name=""/>
        <dsp:cNvSpPr/>
      </dsp:nvSpPr>
      <dsp:spPr>
        <a:xfrm>
          <a:off x="4825778" y="269852"/>
          <a:ext cx="1403337" cy="706824"/>
        </a:xfrm>
        <a:prstGeom prst="roundRect">
          <a:avLst/>
        </a:prstGeom>
        <a:solidFill>
          <a:schemeClr val="tx2">
            <a:lumMod val="50000"/>
            <a:lumOff val="5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b="1" kern="1200" dirty="0">
              <a:latin typeface="Arial" panose="020B0604020202020204" pitchFamily="34" charset="0"/>
              <a:cs typeface="Arial" panose="020B0604020202020204" pitchFamily="34" charset="0"/>
            </a:rPr>
            <a:t>WMU</a:t>
          </a:r>
        </a:p>
      </dsp:txBody>
      <dsp:txXfrm>
        <a:off x="4860282" y="304356"/>
        <a:ext cx="1334329" cy="637816"/>
      </dsp:txXfrm>
    </dsp:sp>
    <dsp:sp modelId="{9E951083-F38B-4955-AA28-40371D7C9D53}">
      <dsp:nvSpPr>
        <dsp:cNvPr id="0" name=""/>
        <dsp:cNvSpPr/>
      </dsp:nvSpPr>
      <dsp:spPr>
        <a:xfrm>
          <a:off x="5748183" y="2587948"/>
          <a:ext cx="928287" cy="894515"/>
        </a:xfrm>
        <a:prstGeom prst="roundRect">
          <a:avLst/>
        </a:prstGeom>
        <a:solidFill>
          <a:schemeClr val="tx2">
            <a:lumMod val="50000"/>
            <a:lumOff val="5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b="1" kern="1200" dirty="0">
              <a:latin typeface="Arial" panose="020B0604020202020204" pitchFamily="34" charset="0"/>
              <a:cs typeface="Arial" panose="020B0604020202020204" pitchFamily="34" charset="0"/>
            </a:rPr>
            <a:t>CPPS</a:t>
          </a:r>
        </a:p>
      </dsp:txBody>
      <dsp:txXfrm>
        <a:off x="5791850" y="2631615"/>
        <a:ext cx="840953" cy="807181"/>
      </dsp:txXfrm>
    </dsp:sp>
    <dsp:sp modelId="{89B4C0EC-7DFE-4F04-93EC-D252EBB79D1A}">
      <dsp:nvSpPr>
        <dsp:cNvPr id="0" name=""/>
        <dsp:cNvSpPr/>
      </dsp:nvSpPr>
      <dsp:spPr>
        <a:xfrm>
          <a:off x="3680858" y="3969406"/>
          <a:ext cx="1528812" cy="1305406"/>
        </a:xfrm>
        <a:prstGeom prst="roundRect">
          <a:avLst/>
        </a:prstGeom>
        <a:solidFill>
          <a:schemeClr val="tx2">
            <a:lumMod val="50000"/>
            <a:lumOff val="5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b="1" kern="1200" dirty="0">
              <a:latin typeface="Arial" panose="020B0604020202020204" pitchFamily="34" charset="0"/>
              <a:cs typeface="Arial" panose="020B0604020202020204" pitchFamily="34" charset="0"/>
            </a:rPr>
            <a:t>APEC</a:t>
          </a:r>
        </a:p>
      </dsp:txBody>
      <dsp:txXfrm>
        <a:off x="3744583" y="4033131"/>
        <a:ext cx="1401362" cy="1177956"/>
      </dsp:txXfrm>
    </dsp:sp>
    <dsp:sp modelId="{9E82C223-529B-4F07-891B-302B1AAD708A}">
      <dsp:nvSpPr>
        <dsp:cNvPr id="0" name=""/>
        <dsp:cNvSpPr/>
      </dsp:nvSpPr>
      <dsp:spPr>
        <a:xfrm>
          <a:off x="2214058" y="1900145"/>
          <a:ext cx="928287" cy="2249816"/>
        </a:xfrm>
        <a:prstGeom prst="roundRect">
          <a:avLst/>
        </a:prstGeom>
        <a:solidFill>
          <a:schemeClr val="tx2">
            <a:lumMod val="50000"/>
            <a:lumOff val="5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lvl="0" algn="ctr" defTabSz="2800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3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259373" y="1945460"/>
        <a:ext cx="837657" cy="215918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FA6012-0B2B-4662-BEB0-A6020F6C6F17}">
      <dsp:nvSpPr>
        <dsp:cNvPr id="0" name=""/>
        <dsp:cNvSpPr/>
      </dsp:nvSpPr>
      <dsp:spPr>
        <a:xfrm>
          <a:off x="2029" y="1229265"/>
          <a:ext cx="1181543" cy="47261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004" tIns="9335" rIns="9335" bIns="9335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700" b="1" kern="1200" dirty="0">
              <a:latin typeface="Arial" panose="020B0604020202020204" pitchFamily="34" charset="0"/>
              <a:cs typeface="Arial" panose="020B0604020202020204" pitchFamily="34" charset="0"/>
            </a:rPr>
            <a:t>DPTO. TÉCNICO</a:t>
          </a:r>
        </a:p>
      </dsp:txBody>
      <dsp:txXfrm>
        <a:off x="238338" y="1229265"/>
        <a:ext cx="708926" cy="472617"/>
      </dsp:txXfrm>
    </dsp:sp>
    <dsp:sp modelId="{97A147F0-8727-4435-BFF0-12DCE524BF0A}">
      <dsp:nvSpPr>
        <dsp:cNvPr id="0" name=""/>
        <dsp:cNvSpPr/>
      </dsp:nvSpPr>
      <dsp:spPr>
        <a:xfrm>
          <a:off x="1065418" y="1229265"/>
          <a:ext cx="1181543" cy="47261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004" tIns="9335" rIns="9335" bIns="9335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700" b="1" kern="1200" dirty="0">
              <a:latin typeface="Arial" panose="020B0604020202020204" pitchFamily="34" charset="0"/>
              <a:cs typeface="Arial" panose="020B0604020202020204" pitchFamily="34" charset="0"/>
            </a:rPr>
            <a:t>DIRINMAR</a:t>
          </a:r>
        </a:p>
      </dsp:txBody>
      <dsp:txXfrm>
        <a:off x="1301727" y="1229265"/>
        <a:ext cx="708926" cy="472617"/>
      </dsp:txXfrm>
    </dsp:sp>
    <dsp:sp modelId="{C44AC437-6768-4874-A2B1-9247B6C4BADC}">
      <dsp:nvSpPr>
        <dsp:cNvPr id="0" name=""/>
        <dsp:cNvSpPr/>
      </dsp:nvSpPr>
      <dsp:spPr>
        <a:xfrm>
          <a:off x="2128807" y="1229265"/>
          <a:ext cx="1181543" cy="47261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004" tIns="9335" rIns="9335" bIns="9335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700" b="1" kern="1200" dirty="0">
              <a:latin typeface="Arial" panose="020B0604020202020204" pitchFamily="34" charset="0"/>
              <a:cs typeface="Arial" panose="020B0604020202020204" pitchFamily="34" charset="0"/>
            </a:rPr>
            <a:t>DIRECTEMAR (DAI)</a:t>
          </a:r>
        </a:p>
      </dsp:txBody>
      <dsp:txXfrm>
        <a:off x="2365116" y="1229265"/>
        <a:ext cx="708926" cy="472617"/>
      </dsp:txXfrm>
    </dsp:sp>
    <dsp:sp modelId="{4810F1D2-D145-4398-A697-342CE7F78F00}">
      <dsp:nvSpPr>
        <dsp:cNvPr id="0" name=""/>
        <dsp:cNvSpPr/>
      </dsp:nvSpPr>
      <dsp:spPr>
        <a:xfrm>
          <a:off x="3192196" y="1229265"/>
          <a:ext cx="1181543" cy="47261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004" tIns="9335" rIns="9335" bIns="9335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700" b="1" kern="1200" dirty="0">
              <a:latin typeface="Arial" panose="020B0604020202020204" pitchFamily="34" charset="0"/>
              <a:cs typeface="Arial" panose="020B0604020202020204" pitchFamily="34" charset="0"/>
            </a:rPr>
            <a:t>OMILONDON</a:t>
          </a:r>
        </a:p>
      </dsp:txBody>
      <dsp:txXfrm>
        <a:off x="3428505" y="1229265"/>
        <a:ext cx="708926" cy="47261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03AF45-5C3E-49D9-8184-EB33CC2FD247}" type="datetimeFigureOut">
              <a:rPr lang="es-CL" smtClean="0"/>
              <a:t>10-04-2026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751160-41BC-4FD7-9377-2163559C8A6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040753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751160-41BC-4FD7-9377-2163559C8A6D}" type="slidenum">
              <a:rPr lang="es-CL" smtClean="0"/>
              <a:t>10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700101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A0E5B7AA-ADDB-807E-1B52-C5801179C3E9}"/>
              </a:ext>
            </a:extLst>
          </p:cNvPr>
          <p:cNvCxnSpPr>
            <a:cxnSpLocks/>
          </p:cNvCxnSpPr>
          <p:nvPr/>
        </p:nvCxnSpPr>
        <p:spPr>
          <a:xfrm>
            <a:off x="1022069" y="728894"/>
            <a:ext cx="10147862" cy="0"/>
          </a:xfrm>
          <a:prstGeom prst="line">
            <a:avLst/>
          </a:prstGeom>
          <a:ln w="190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Imagen 10">
            <a:extLst>
              <a:ext uri="{FF2B5EF4-FFF2-40B4-BE49-F238E27FC236}">
                <a16:creationId xmlns:a16="http://schemas.microsoft.com/office/drawing/2014/main" id="{F3C3DDFE-BD81-C03F-F7D8-F5FA3821251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56007" y1="39679" x2="56007" y2="39679"/>
                        <a14:foregroundMark x1="60237" y1="37479" x2="60237" y2="37479"/>
                        <a14:foregroundMark x1="64382" y1="37648" x2="64382" y2="37648"/>
                        <a14:foregroundMark x1="60998" y1="40525" x2="60998" y2="40525"/>
                        <a14:foregroundMark x1="54146" y1="42893" x2="54146" y2="42893"/>
                        <a14:foregroundMark x1="51523" y1="50085" x2="51523" y2="50085"/>
                        <a14:foregroundMark x1="67428" y1="58291" x2="67428" y2="58291"/>
                        <a14:foregroundMark x1="62775" y1="53130" x2="62775" y2="53130"/>
                        <a14:foregroundMark x1="63706" y1="48646" x2="63706" y2="48646"/>
                        <a14:foregroundMark x1="70812" y1="47039" x2="70812" y2="47039"/>
                        <a14:foregroundMark x1="69797" y1="50592" x2="69797" y2="50592"/>
                        <a14:foregroundMark x1="72250" y1="50592" x2="72250" y2="50592"/>
                        <a14:foregroundMark x1="74112" y1="50592" x2="74112" y2="50592"/>
                        <a14:foregroundMark x1="67428" y1="50254" x2="67428" y2="50254"/>
                        <a14:foregroundMark x1="61337" y1="50423" x2="61337" y2="50423"/>
                        <a14:foregroundMark x1="38071" y1="63452" x2="38071" y2="63452"/>
                        <a14:foregroundMark x1="33418" y1="63283" x2="33418" y2="63283"/>
                        <a14:foregroundMark x1="34264" y1="63452" x2="34264" y2="63452"/>
                        <a14:foregroundMark x1="56684" y1="84856" x2="56684" y2="84856"/>
                        <a14:foregroundMark x1="50931" y1="86971" x2="50931" y2="86971"/>
                        <a14:foregroundMark x1="59898" y1="86971" x2="59898" y2="86971"/>
                        <a14:foregroundMark x1="69036" y1="80372" x2="69036" y2="80372"/>
                        <a14:foregroundMark x1="67766" y1="72589" x2="67766" y2="72589"/>
                        <a14:foregroundMark x1="76227" y1="72843" x2="76227" y2="72843"/>
                        <a14:foregroundMark x1="52369" y1="74788" x2="52369" y2="74788"/>
                        <a14:foregroundMark x1="38579" y1="74958" x2="38579" y2="74958"/>
                        <a14:foregroundMark x1="32487" y1="74788" x2="32487" y2="74788"/>
                        <a14:foregroundMark x1="27665" y1="74281" x2="27665" y2="74281"/>
                        <a14:foregroundMark x1="44332" y1="71912" x2="44332" y2="71912"/>
                        <a14:foregroundMark x1="56176" y1="71574" x2="56176" y2="71574"/>
                        <a14:foregroundMark x1="61337" y1="80372" x2="61337" y2="80372"/>
                        <a14:foregroundMark x1="59898" y1="80118" x2="59898" y2="80118"/>
                        <a14:foregroundMark x1="54738" y1="80541" x2="54738" y2="80541"/>
                        <a14:foregroundMark x1="49154" y1="81049" x2="49154" y2="81049"/>
                        <a14:foregroundMark x1="51861" y1="80880" x2="51861" y2="80880"/>
                        <a14:foregroundMark x1="47716" y1="81049" x2="47716" y2="81049"/>
                        <a14:foregroundMark x1="45008" y1="81049" x2="45008" y2="81049"/>
                        <a14:foregroundMark x1="41963" y1="81049" x2="41963" y2="81049"/>
                        <a14:foregroundMark x1="38409" y1="81049" x2="38409" y2="81049"/>
                        <a14:foregroundMark x1="48054" y1="86041" x2="48054" y2="86041"/>
                        <a14:foregroundMark x1="54738" y1="86802" x2="54738" y2="86802"/>
                        <a14:foregroundMark x1="45178" y1="86802" x2="45178" y2="86802"/>
                        <a14:foregroundMark x1="56176" y1="86464" x2="56176" y2="86464"/>
                        <a14:foregroundMark x1="70135" y1="51184" x2="70135" y2="51184"/>
                        <a14:foregroundMark x1="32149" y1="63113" x2="32149" y2="63113"/>
                        <a14:foregroundMark x1="29780" y1="62690" x2="29780" y2="62690"/>
                        <a14:foregroundMark x1="28426" y1="62690" x2="28426" y2="62690"/>
                        <a14:foregroundMark x1="27750" y1="62690" x2="27750" y2="6269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2037" y="87646"/>
            <a:ext cx="1034717" cy="1034717"/>
          </a:xfrm>
          <a:prstGeom prst="rect">
            <a:avLst/>
          </a:prstGeom>
          <a:ln>
            <a:noFill/>
          </a:ln>
        </p:spPr>
      </p:pic>
      <p:cxnSp>
        <p:nvCxnSpPr>
          <p:cNvPr id="12" name="Conector recto 11">
            <a:extLst>
              <a:ext uri="{FF2B5EF4-FFF2-40B4-BE49-F238E27FC236}">
                <a16:creationId xmlns:a16="http://schemas.microsoft.com/office/drawing/2014/main" id="{5A66E654-83AA-7481-48DC-DA2956E153E5}"/>
              </a:ext>
            </a:extLst>
          </p:cNvPr>
          <p:cNvCxnSpPr>
            <a:cxnSpLocks/>
          </p:cNvCxnSpPr>
          <p:nvPr/>
        </p:nvCxnSpPr>
        <p:spPr>
          <a:xfrm>
            <a:off x="7976483" y="6641129"/>
            <a:ext cx="4215517" cy="0"/>
          </a:xfrm>
          <a:prstGeom prst="line">
            <a:avLst/>
          </a:prstGeom>
          <a:ln w="127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Grupo 12">
            <a:extLst>
              <a:ext uri="{FF2B5EF4-FFF2-40B4-BE49-F238E27FC236}">
                <a16:creationId xmlns:a16="http://schemas.microsoft.com/office/drawing/2014/main" id="{7697521E-DBDB-37E0-CD9F-249C5DF46B14}"/>
              </a:ext>
            </a:extLst>
          </p:cNvPr>
          <p:cNvGrpSpPr/>
          <p:nvPr/>
        </p:nvGrpSpPr>
        <p:grpSpPr>
          <a:xfrm>
            <a:off x="4102993" y="6356350"/>
            <a:ext cx="4020652" cy="373151"/>
            <a:chOff x="4085675" y="6415977"/>
            <a:chExt cx="4020652" cy="373151"/>
          </a:xfrm>
        </p:grpSpPr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5F47DE51-62D6-6C52-CF78-4920FADB360C}"/>
                </a:ext>
              </a:extLst>
            </p:cNvPr>
            <p:cNvSpPr txBox="1"/>
            <p:nvPr/>
          </p:nvSpPr>
          <p:spPr>
            <a:xfrm>
              <a:off x="5413312" y="6415977"/>
              <a:ext cx="1040670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sz="1100" dirty="0">
                  <a:solidFill>
                    <a:schemeClr val="bg1"/>
                  </a:solidFill>
                  <a:latin typeface="Aptos" panose="020B0004020202020204" pitchFamily="34" charset="0"/>
                  <a:cs typeface="Arial Narrow" panose="020B0604020202020204" pitchFamily="34" charset="0"/>
                </a:rPr>
                <a:t>PATRIOTISMO</a:t>
              </a:r>
            </a:p>
          </p:txBody>
        </p:sp>
        <p:sp>
          <p:nvSpPr>
            <p:cNvPr id="15" name="CuadroTexto 14">
              <a:extLst>
                <a:ext uri="{FF2B5EF4-FFF2-40B4-BE49-F238E27FC236}">
                  <a16:creationId xmlns:a16="http://schemas.microsoft.com/office/drawing/2014/main" id="{F21CD57E-DD6E-BA16-AB00-1B743EA439FE}"/>
                </a:ext>
              </a:extLst>
            </p:cNvPr>
            <p:cNvSpPr txBox="1"/>
            <p:nvPr/>
          </p:nvSpPr>
          <p:spPr>
            <a:xfrm>
              <a:off x="4085675" y="6573684"/>
              <a:ext cx="4020652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CL" sz="800" i="1" spc="300" dirty="0">
                  <a:solidFill>
                    <a:schemeClr val="bg1"/>
                  </a:solidFill>
                  <a:latin typeface="Aptos" panose="020B0004020202020204" pitchFamily="34" charset="0"/>
                  <a:cs typeface="Arial Narrow" panose="020B0604020202020204" pitchFamily="34" charset="0"/>
                </a:rPr>
                <a:t>Honor – Lealtad – Valentia – Integridad - Deber</a:t>
              </a:r>
            </a:p>
          </p:txBody>
        </p:sp>
      </p:grpSp>
      <p:cxnSp>
        <p:nvCxnSpPr>
          <p:cNvPr id="16" name="Conector recto 15">
            <a:extLst>
              <a:ext uri="{FF2B5EF4-FFF2-40B4-BE49-F238E27FC236}">
                <a16:creationId xmlns:a16="http://schemas.microsoft.com/office/drawing/2014/main" id="{508C6BAE-3B28-2F68-064D-FADDDC1BE93F}"/>
              </a:ext>
            </a:extLst>
          </p:cNvPr>
          <p:cNvCxnSpPr>
            <a:cxnSpLocks/>
          </p:cNvCxnSpPr>
          <p:nvPr/>
        </p:nvCxnSpPr>
        <p:spPr>
          <a:xfrm>
            <a:off x="-11578" y="6641129"/>
            <a:ext cx="4215517" cy="0"/>
          </a:xfrm>
          <a:prstGeom prst="line">
            <a:avLst/>
          </a:prstGeom>
          <a:ln w="127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CuadroTexto 36">
            <a:extLst>
              <a:ext uri="{FF2B5EF4-FFF2-40B4-BE49-F238E27FC236}">
                <a16:creationId xmlns:a16="http://schemas.microsoft.com/office/drawing/2014/main" id="{4A03180E-61BF-91AD-2361-29ED54102EBD}"/>
              </a:ext>
            </a:extLst>
          </p:cNvPr>
          <p:cNvSpPr>
            <a:spLocks/>
          </p:cNvSpPr>
          <p:nvPr/>
        </p:nvSpPr>
        <p:spPr bwMode="auto">
          <a:xfrm>
            <a:off x="2740592" y="341520"/>
            <a:ext cx="734364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s-ES" sz="1600" b="0" i="0" u="none" strike="noStrike" cap="none" spc="0" dirty="0">
                <a:ln>
                  <a:noFill/>
                </a:ln>
                <a:solidFill>
                  <a:srgbClr val="FFC000"/>
                </a:solidFill>
                <a:latin typeface="Aptos" panose="020B0004020202020204" pitchFamily="34" charset="0"/>
                <a:ea typeface="Calibri"/>
                <a:cs typeface="Arial"/>
              </a:rPr>
              <a:t>DIRECCIÓN DE INTERESES MARÍTIMOS Y MEDIO AMBIENTE ACUÁTICO</a:t>
            </a:r>
            <a:endParaRPr sz="1600" dirty="0">
              <a:solidFill>
                <a:srgbClr val="FFC000"/>
              </a:solidFill>
              <a:latin typeface="Aptos" panose="020B0004020202020204" pitchFamily="34" charset="0"/>
            </a:endParaRPr>
          </a:p>
        </p:txBody>
      </p:sp>
      <p:pic>
        <p:nvPicPr>
          <p:cNvPr id="18" name="Imagen 4">
            <a:extLst>
              <a:ext uri="{FF2B5EF4-FFF2-40B4-BE49-F238E27FC236}">
                <a16:creationId xmlns:a16="http://schemas.microsoft.com/office/drawing/2014/main" id="{DF4BB874-706E-9EDC-E06E-3A8CE3D2B8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0" y="87646"/>
            <a:ext cx="939687" cy="1048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70431"/>
      </p:ext>
    </p:extLst>
  </p:cSld>
  <p:clrMapOvr>
    <a:masterClrMapping/>
  </p:clrMapOvr>
  <p:hf hdr="0" ftr="0" dt="0"/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427243E-3044-A5E1-7693-7FFA73B92E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8CF16A3C-0378-DECD-A472-40DB6C800B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81EE7A7-271F-5FBD-3CB9-6966DD0EA1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25434-C3C5-482C-B79B-0B27808F11F5}" type="datetime1">
              <a:rPr lang="es-CL" smtClean="0"/>
              <a:t>10-04-2026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918FC2A-9B28-5529-F8E2-9DC010A7D1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3933ADC-0152-D7B0-1AA5-098FCFBC83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388DA-1926-E34A-A1E0-C09D40CA9BF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855285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5C3B8B53-C32D-1C48-6202-B50F5104AE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104167"/>
            <a:ext cx="12192000" cy="6962167"/>
          </a:xfrm>
          <a:prstGeom prst="rect">
            <a:avLst/>
          </a:prstGeom>
        </p:spPr>
      </p:pic>
      <p:cxnSp>
        <p:nvCxnSpPr>
          <p:cNvPr id="8" name="Conector recto 7">
            <a:extLst>
              <a:ext uri="{FF2B5EF4-FFF2-40B4-BE49-F238E27FC236}">
                <a16:creationId xmlns:a16="http://schemas.microsoft.com/office/drawing/2014/main" id="{5DD0646D-1D18-D187-3854-FB85FE42132B}"/>
              </a:ext>
            </a:extLst>
          </p:cNvPr>
          <p:cNvCxnSpPr>
            <a:cxnSpLocks/>
          </p:cNvCxnSpPr>
          <p:nvPr/>
        </p:nvCxnSpPr>
        <p:spPr>
          <a:xfrm>
            <a:off x="1022069" y="728894"/>
            <a:ext cx="10147862" cy="0"/>
          </a:xfrm>
          <a:prstGeom prst="line">
            <a:avLst/>
          </a:prstGeom>
          <a:ln w="190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Imagen 8">
            <a:extLst>
              <a:ext uri="{FF2B5EF4-FFF2-40B4-BE49-F238E27FC236}">
                <a16:creationId xmlns:a16="http://schemas.microsoft.com/office/drawing/2014/main" id="{D15E150A-C207-307E-F7D4-669718BA8C7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foregroundMark x1="56007" y1="39679" x2="56007" y2="39679"/>
                        <a14:foregroundMark x1="60237" y1="37479" x2="60237" y2="37479"/>
                        <a14:foregroundMark x1="64382" y1="37648" x2="64382" y2="37648"/>
                        <a14:foregroundMark x1="60998" y1="40525" x2="60998" y2="40525"/>
                        <a14:foregroundMark x1="54146" y1="42893" x2="54146" y2="42893"/>
                        <a14:foregroundMark x1="51523" y1="50085" x2="51523" y2="50085"/>
                        <a14:foregroundMark x1="67428" y1="58291" x2="67428" y2="58291"/>
                        <a14:foregroundMark x1="62775" y1="53130" x2="62775" y2="53130"/>
                        <a14:foregroundMark x1="63706" y1="48646" x2="63706" y2="48646"/>
                        <a14:foregroundMark x1="70812" y1="47039" x2="70812" y2="47039"/>
                        <a14:foregroundMark x1="69797" y1="50592" x2="69797" y2="50592"/>
                        <a14:foregroundMark x1="72250" y1="50592" x2="72250" y2="50592"/>
                        <a14:foregroundMark x1="74112" y1="50592" x2="74112" y2="50592"/>
                        <a14:foregroundMark x1="67428" y1="50254" x2="67428" y2="50254"/>
                        <a14:foregroundMark x1="61337" y1="50423" x2="61337" y2="50423"/>
                        <a14:foregroundMark x1="38071" y1="63452" x2="38071" y2="63452"/>
                        <a14:foregroundMark x1="33418" y1="63283" x2="33418" y2="63283"/>
                        <a14:foregroundMark x1="34264" y1="63452" x2="34264" y2="63452"/>
                        <a14:foregroundMark x1="56684" y1="84856" x2="56684" y2="84856"/>
                        <a14:foregroundMark x1="50931" y1="86971" x2="50931" y2="86971"/>
                        <a14:foregroundMark x1="59898" y1="86971" x2="59898" y2="86971"/>
                        <a14:foregroundMark x1="69036" y1="80372" x2="69036" y2="80372"/>
                        <a14:foregroundMark x1="67766" y1="72589" x2="67766" y2="72589"/>
                        <a14:foregroundMark x1="76227" y1="72843" x2="76227" y2="72843"/>
                        <a14:foregroundMark x1="52369" y1="74788" x2="52369" y2="74788"/>
                        <a14:foregroundMark x1="38579" y1="74958" x2="38579" y2="74958"/>
                        <a14:foregroundMark x1="32487" y1="74788" x2="32487" y2="74788"/>
                        <a14:foregroundMark x1="27665" y1="74281" x2="27665" y2="74281"/>
                        <a14:foregroundMark x1="44332" y1="71912" x2="44332" y2="71912"/>
                        <a14:foregroundMark x1="56176" y1="71574" x2="56176" y2="71574"/>
                        <a14:foregroundMark x1="61337" y1="80372" x2="61337" y2="80372"/>
                        <a14:foregroundMark x1="59898" y1="80118" x2="59898" y2="80118"/>
                        <a14:foregroundMark x1="54738" y1="80541" x2="54738" y2="80541"/>
                        <a14:foregroundMark x1="49154" y1="81049" x2="49154" y2="81049"/>
                        <a14:foregroundMark x1="51861" y1="80880" x2="51861" y2="80880"/>
                        <a14:foregroundMark x1="47716" y1="81049" x2="47716" y2="81049"/>
                        <a14:foregroundMark x1="45008" y1="81049" x2="45008" y2="81049"/>
                        <a14:foregroundMark x1="41963" y1="81049" x2="41963" y2="81049"/>
                        <a14:foregroundMark x1="38409" y1="81049" x2="38409" y2="81049"/>
                        <a14:foregroundMark x1="48054" y1="86041" x2="48054" y2="86041"/>
                        <a14:foregroundMark x1="54738" y1="86802" x2="54738" y2="86802"/>
                        <a14:foregroundMark x1="45178" y1="86802" x2="45178" y2="86802"/>
                        <a14:foregroundMark x1="56176" y1="86464" x2="56176" y2="86464"/>
                        <a14:foregroundMark x1="70135" y1="51184" x2="70135" y2="51184"/>
                        <a14:foregroundMark x1="32149" y1="63113" x2="32149" y2="63113"/>
                        <a14:foregroundMark x1="29780" y1="62690" x2="29780" y2="62690"/>
                        <a14:foregroundMark x1="28426" y1="62690" x2="28426" y2="62690"/>
                        <a14:foregroundMark x1="27750" y1="62690" x2="27750" y2="6269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2037" y="87646"/>
            <a:ext cx="1034717" cy="1034717"/>
          </a:xfrm>
          <a:prstGeom prst="rect">
            <a:avLst/>
          </a:prstGeom>
          <a:ln>
            <a:noFill/>
          </a:ln>
        </p:spPr>
      </p:pic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031F17D5-F7D1-8F11-CCC9-1D331D75BAD6}"/>
              </a:ext>
            </a:extLst>
          </p:cNvPr>
          <p:cNvCxnSpPr>
            <a:cxnSpLocks/>
          </p:cNvCxnSpPr>
          <p:nvPr/>
        </p:nvCxnSpPr>
        <p:spPr>
          <a:xfrm>
            <a:off x="7976483" y="6641129"/>
            <a:ext cx="4215517" cy="0"/>
          </a:xfrm>
          <a:prstGeom prst="line">
            <a:avLst/>
          </a:prstGeom>
          <a:ln w="127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upo 10">
            <a:extLst>
              <a:ext uri="{FF2B5EF4-FFF2-40B4-BE49-F238E27FC236}">
                <a16:creationId xmlns:a16="http://schemas.microsoft.com/office/drawing/2014/main" id="{A92872FF-7A3A-7076-3BF3-FE88E958D8FE}"/>
              </a:ext>
            </a:extLst>
          </p:cNvPr>
          <p:cNvGrpSpPr/>
          <p:nvPr/>
        </p:nvGrpSpPr>
        <p:grpSpPr>
          <a:xfrm>
            <a:off x="4102993" y="6356350"/>
            <a:ext cx="4020652" cy="373151"/>
            <a:chOff x="4085675" y="6415977"/>
            <a:chExt cx="4020652" cy="373151"/>
          </a:xfrm>
        </p:grpSpPr>
        <p:sp>
          <p:nvSpPr>
            <p:cNvPr id="12" name="CuadroTexto 11">
              <a:extLst>
                <a:ext uri="{FF2B5EF4-FFF2-40B4-BE49-F238E27FC236}">
                  <a16:creationId xmlns:a16="http://schemas.microsoft.com/office/drawing/2014/main" id="{8CE053BD-EADF-56BC-1A1C-5B524D5C15D0}"/>
                </a:ext>
              </a:extLst>
            </p:cNvPr>
            <p:cNvSpPr txBox="1"/>
            <p:nvPr/>
          </p:nvSpPr>
          <p:spPr>
            <a:xfrm>
              <a:off x="5413312" y="6415977"/>
              <a:ext cx="1040670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sz="1100" dirty="0">
                  <a:solidFill>
                    <a:schemeClr val="bg1"/>
                  </a:solidFill>
                  <a:latin typeface="Aptos" panose="020B0004020202020204" pitchFamily="34" charset="0"/>
                  <a:cs typeface="Arial Narrow" panose="020B0604020202020204" pitchFamily="34" charset="0"/>
                </a:rPr>
                <a:t>PATRIOTISMO</a:t>
              </a:r>
            </a:p>
          </p:txBody>
        </p:sp>
        <p:sp>
          <p:nvSpPr>
            <p:cNvPr id="13" name="CuadroTexto 12">
              <a:extLst>
                <a:ext uri="{FF2B5EF4-FFF2-40B4-BE49-F238E27FC236}">
                  <a16:creationId xmlns:a16="http://schemas.microsoft.com/office/drawing/2014/main" id="{A829557F-11DA-7A17-E413-9E0FC808ED9B}"/>
                </a:ext>
              </a:extLst>
            </p:cNvPr>
            <p:cNvSpPr txBox="1"/>
            <p:nvPr/>
          </p:nvSpPr>
          <p:spPr>
            <a:xfrm>
              <a:off x="4085675" y="6573684"/>
              <a:ext cx="4020652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CL" sz="800" i="1" spc="300" dirty="0">
                  <a:solidFill>
                    <a:schemeClr val="bg1"/>
                  </a:solidFill>
                  <a:latin typeface="Aptos" panose="020B0004020202020204" pitchFamily="34" charset="0"/>
                  <a:cs typeface="Arial Narrow" panose="020B0604020202020204" pitchFamily="34" charset="0"/>
                </a:rPr>
                <a:t>Honor – Lealtad – Valentia – Integridad - Deber</a:t>
              </a:r>
            </a:p>
          </p:txBody>
        </p:sp>
      </p:grpSp>
      <p:cxnSp>
        <p:nvCxnSpPr>
          <p:cNvPr id="14" name="Conector recto 13">
            <a:extLst>
              <a:ext uri="{FF2B5EF4-FFF2-40B4-BE49-F238E27FC236}">
                <a16:creationId xmlns:a16="http://schemas.microsoft.com/office/drawing/2014/main" id="{ECD0E563-A277-0704-B913-C8CEA76B0CE3}"/>
              </a:ext>
            </a:extLst>
          </p:cNvPr>
          <p:cNvCxnSpPr>
            <a:cxnSpLocks/>
          </p:cNvCxnSpPr>
          <p:nvPr/>
        </p:nvCxnSpPr>
        <p:spPr>
          <a:xfrm>
            <a:off x="-11578" y="6641129"/>
            <a:ext cx="4215517" cy="0"/>
          </a:xfrm>
          <a:prstGeom prst="line">
            <a:avLst/>
          </a:prstGeom>
          <a:ln w="127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CuadroTexto 36">
            <a:extLst>
              <a:ext uri="{FF2B5EF4-FFF2-40B4-BE49-F238E27FC236}">
                <a16:creationId xmlns:a16="http://schemas.microsoft.com/office/drawing/2014/main" id="{E9D91CB2-8171-D4EE-2303-A147AF000435}"/>
              </a:ext>
            </a:extLst>
          </p:cNvPr>
          <p:cNvSpPr>
            <a:spLocks/>
          </p:cNvSpPr>
          <p:nvPr/>
        </p:nvSpPr>
        <p:spPr bwMode="auto">
          <a:xfrm>
            <a:off x="2740592" y="341520"/>
            <a:ext cx="734364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s-ES" sz="1600" b="0" i="0" u="none" strike="noStrike" cap="none" spc="0" dirty="0">
                <a:ln>
                  <a:noFill/>
                </a:ln>
                <a:solidFill>
                  <a:srgbClr val="FFC000"/>
                </a:solidFill>
                <a:latin typeface="Aptos" panose="020B0004020202020204" pitchFamily="34" charset="0"/>
                <a:ea typeface="Calibri"/>
                <a:cs typeface="Arial"/>
              </a:rPr>
              <a:t>DIRECCIÓN DE INTERESES MARÍTIMOS Y MEDIO AMBIENTE ACUÁTICO</a:t>
            </a:r>
            <a:endParaRPr sz="1600" dirty="0">
              <a:solidFill>
                <a:srgbClr val="FFC000"/>
              </a:solidFill>
              <a:latin typeface="Aptos" panose="020B0004020202020204" pitchFamily="34" charset="0"/>
            </a:endParaRPr>
          </a:p>
        </p:txBody>
      </p:sp>
      <p:pic>
        <p:nvPicPr>
          <p:cNvPr id="16" name="Imagen 4">
            <a:extLst>
              <a:ext uri="{FF2B5EF4-FFF2-40B4-BE49-F238E27FC236}">
                <a16:creationId xmlns:a16="http://schemas.microsoft.com/office/drawing/2014/main" id="{9EC0186B-C46C-D47B-2D89-5E846EDE31F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/>
        </p:blipFill>
        <p:spPr bwMode="auto">
          <a:xfrm>
            <a:off x="0" y="87646"/>
            <a:ext cx="939687" cy="1048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2341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g"/><Relationship Id="rId10" Type="http://schemas.openxmlformats.org/officeDocument/2006/relationships/image" Target="../media/image12.png"/><Relationship Id="rId4" Type="http://schemas.openxmlformats.org/officeDocument/2006/relationships/image" Target="../media/image6.jpg"/><Relationship Id="rId9" Type="http://schemas.openxmlformats.org/officeDocument/2006/relationships/image" Target="../media/image1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g"/><Relationship Id="rId5" Type="http://schemas.openxmlformats.org/officeDocument/2006/relationships/image" Target="../media/image20.jpg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2.xml"/><Relationship Id="rId5" Type="http://schemas.openxmlformats.org/officeDocument/2006/relationships/chart" Target="../charts/chart1.xml"/><Relationship Id="rId4" Type="http://schemas.openxmlformats.org/officeDocument/2006/relationships/image" Target="../media/image34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35.png"/><Relationship Id="rId4" Type="http://schemas.openxmlformats.org/officeDocument/2006/relationships/image" Target="../media/image4.jp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4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jpeg"/></Relationships>
</file>

<file path=ppt/slides/_rels/slide18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openxmlformats.org/officeDocument/2006/relationships/image" Target="../media/image43.png"/><Relationship Id="rId7" Type="http://schemas.openxmlformats.org/officeDocument/2006/relationships/image" Target="../media/image45.png"/><Relationship Id="rId12" Type="http://schemas.openxmlformats.org/officeDocument/2006/relationships/image" Target="../media/image49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6" Type="http://schemas.microsoft.com/office/2007/relationships/hdphoto" Target="../media/hdphoto3.wdp"/><Relationship Id="rId11" Type="http://schemas.openxmlformats.org/officeDocument/2006/relationships/image" Target="../media/image48.jpeg"/><Relationship Id="rId5" Type="http://schemas.openxmlformats.org/officeDocument/2006/relationships/image" Target="../media/image44.png"/><Relationship Id="rId10" Type="http://schemas.openxmlformats.org/officeDocument/2006/relationships/image" Target="../media/image47.jpg"/><Relationship Id="rId4" Type="http://schemas.microsoft.com/office/2007/relationships/hdphoto" Target="../media/hdphoto2.wdp"/><Relationship Id="rId9" Type="http://schemas.openxmlformats.org/officeDocument/2006/relationships/image" Target="../media/image4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2.jpg"/><Relationship Id="rId4" Type="http://schemas.openxmlformats.org/officeDocument/2006/relationships/image" Target="../media/image5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g"/><Relationship Id="rId13" Type="http://schemas.openxmlformats.org/officeDocument/2006/relationships/image" Target="../media/image58.png"/><Relationship Id="rId18" Type="http://schemas.openxmlformats.org/officeDocument/2006/relationships/image" Target="../media/image49.png"/><Relationship Id="rId3" Type="http://schemas.openxmlformats.org/officeDocument/2006/relationships/diagramData" Target="../diagrams/data2.xml"/><Relationship Id="rId21" Type="http://schemas.openxmlformats.org/officeDocument/2006/relationships/diagramQuickStyle" Target="../diagrams/quickStyle3.xml"/><Relationship Id="rId7" Type="http://schemas.microsoft.com/office/2007/relationships/diagramDrawing" Target="../diagrams/drawing2.xml"/><Relationship Id="rId12" Type="http://schemas.openxmlformats.org/officeDocument/2006/relationships/image" Target="../media/image57.png"/><Relationship Id="rId17" Type="http://schemas.openxmlformats.org/officeDocument/2006/relationships/image" Target="../media/image47.jpg"/><Relationship Id="rId2" Type="http://schemas.openxmlformats.org/officeDocument/2006/relationships/image" Target="../media/image4.jpg"/><Relationship Id="rId16" Type="http://schemas.openxmlformats.org/officeDocument/2006/relationships/image" Target="../media/image46.jpeg"/><Relationship Id="rId20" Type="http://schemas.openxmlformats.org/officeDocument/2006/relationships/diagramLayout" Target="../diagrams/layout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11" Type="http://schemas.openxmlformats.org/officeDocument/2006/relationships/image" Target="../media/image48.jpeg"/><Relationship Id="rId5" Type="http://schemas.openxmlformats.org/officeDocument/2006/relationships/diagramQuickStyle" Target="../diagrams/quickStyle2.xml"/><Relationship Id="rId15" Type="http://schemas.openxmlformats.org/officeDocument/2006/relationships/image" Target="../media/image60.png"/><Relationship Id="rId23" Type="http://schemas.microsoft.com/office/2007/relationships/diagramDrawing" Target="../diagrams/drawing3.xml"/><Relationship Id="rId10" Type="http://schemas.microsoft.com/office/2007/relationships/hdphoto" Target="../media/hdphoto5.wdp"/><Relationship Id="rId19" Type="http://schemas.openxmlformats.org/officeDocument/2006/relationships/diagramData" Target="../diagrams/data3.xml"/><Relationship Id="rId4" Type="http://schemas.openxmlformats.org/officeDocument/2006/relationships/diagramLayout" Target="../diagrams/layout2.xml"/><Relationship Id="rId9" Type="http://schemas.openxmlformats.org/officeDocument/2006/relationships/image" Target="../media/image56.png"/><Relationship Id="rId14" Type="http://schemas.openxmlformats.org/officeDocument/2006/relationships/image" Target="../media/image59.png"/><Relationship Id="rId22" Type="http://schemas.openxmlformats.org/officeDocument/2006/relationships/diagramColors" Target="../diagrams/colors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4.xml"/><Relationship Id="rId3" Type="http://schemas.openxmlformats.org/officeDocument/2006/relationships/image" Target="../media/image62.png"/><Relationship Id="rId7" Type="http://schemas.openxmlformats.org/officeDocument/2006/relationships/diagramQuickStyle" Target="../diagrams/quickStyle4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4.xml"/><Relationship Id="rId11" Type="http://schemas.openxmlformats.org/officeDocument/2006/relationships/image" Target="../media/image66.png"/><Relationship Id="rId5" Type="http://schemas.openxmlformats.org/officeDocument/2006/relationships/diagramData" Target="../diagrams/data4.xml"/><Relationship Id="rId10" Type="http://schemas.openxmlformats.org/officeDocument/2006/relationships/image" Target="../media/image65.png"/><Relationship Id="rId4" Type="http://schemas.openxmlformats.org/officeDocument/2006/relationships/image" Target="../media/image63.jpeg"/><Relationship Id="rId9" Type="http://schemas.microsoft.com/office/2007/relationships/diagramDrawing" Target="../diagrams/drawing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557FA43-4A5B-B1C6-E5CD-BD2DFEE846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upo 12">
            <a:extLst>
              <a:ext uri="{FF2B5EF4-FFF2-40B4-BE49-F238E27FC236}">
                <a16:creationId xmlns:a16="http://schemas.microsoft.com/office/drawing/2014/main" id="{642D9BF2-617C-5E30-0B6F-91CD77431017}"/>
              </a:ext>
            </a:extLst>
          </p:cNvPr>
          <p:cNvGrpSpPr/>
          <p:nvPr/>
        </p:nvGrpSpPr>
        <p:grpSpPr>
          <a:xfrm>
            <a:off x="771769" y="1850634"/>
            <a:ext cx="10760253" cy="4351223"/>
            <a:chOff x="771769" y="1657594"/>
            <a:chExt cx="10760253" cy="4351223"/>
          </a:xfrm>
        </p:grpSpPr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34E6BC6F-E394-9BAA-00E5-947BE533CAB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10022" t="9366" r="27884" b="16866"/>
            <a:stretch/>
          </p:blipFill>
          <p:spPr>
            <a:xfrm>
              <a:off x="8195828" y="3779364"/>
              <a:ext cx="3336194" cy="2229453"/>
            </a:xfrm>
            <a:prstGeom prst="rect">
              <a:avLst/>
            </a:prstGeom>
          </p:spPr>
        </p:pic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5690B5D0-344B-4AD9-A249-CAA210968AB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839" t="14527" r="11829" b="18054"/>
            <a:stretch/>
          </p:blipFill>
          <p:spPr>
            <a:xfrm>
              <a:off x="8195827" y="1657594"/>
              <a:ext cx="3336194" cy="2229453"/>
            </a:xfrm>
            <a:prstGeom prst="rect">
              <a:avLst/>
            </a:prstGeom>
            <a:ln w="31750">
              <a:noFill/>
            </a:ln>
          </p:spPr>
        </p:pic>
        <p:pic>
          <p:nvPicPr>
            <p:cNvPr id="6" name="Imagen 5">
              <a:extLst>
                <a:ext uri="{FF2B5EF4-FFF2-40B4-BE49-F238E27FC236}">
                  <a16:creationId xmlns:a16="http://schemas.microsoft.com/office/drawing/2014/main" id="{DF527923-85D4-E68C-390D-82D828226F6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l="1068" b="6144"/>
            <a:stretch/>
          </p:blipFill>
          <p:spPr>
            <a:xfrm>
              <a:off x="4926257" y="3676180"/>
              <a:ext cx="3281460" cy="2332637"/>
            </a:xfrm>
            <a:prstGeom prst="rect">
              <a:avLst/>
            </a:prstGeom>
          </p:spPr>
        </p:pic>
        <p:pic>
          <p:nvPicPr>
            <p:cNvPr id="7" name="Imagen 6">
              <a:extLst>
                <a:ext uri="{FF2B5EF4-FFF2-40B4-BE49-F238E27FC236}">
                  <a16:creationId xmlns:a16="http://schemas.microsoft.com/office/drawing/2014/main" id="{22A83430-68B9-4E75-97A4-44FB4DDD280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rcRect t="3286" r="9722"/>
            <a:stretch/>
          </p:blipFill>
          <p:spPr>
            <a:xfrm>
              <a:off x="1985555" y="3513762"/>
              <a:ext cx="3105326" cy="2495055"/>
            </a:xfrm>
            <a:prstGeom prst="rect">
              <a:avLst/>
            </a:prstGeom>
          </p:spPr>
        </p:pic>
        <p:pic>
          <p:nvPicPr>
            <p:cNvPr id="8" name="Imagen 7">
              <a:extLst>
                <a:ext uri="{FF2B5EF4-FFF2-40B4-BE49-F238E27FC236}">
                  <a16:creationId xmlns:a16="http://schemas.microsoft.com/office/drawing/2014/main" id="{BECEF751-AD2A-755F-CB81-965D4B68624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rcRect l="6052" r="49895"/>
            <a:stretch/>
          </p:blipFill>
          <p:spPr>
            <a:xfrm>
              <a:off x="771769" y="3513762"/>
              <a:ext cx="1457723" cy="2495055"/>
            </a:xfrm>
            <a:prstGeom prst="rect">
              <a:avLst/>
            </a:prstGeom>
          </p:spPr>
        </p:pic>
        <p:pic>
          <p:nvPicPr>
            <p:cNvPr id="9" name="Imagen 8">
              <a:extLst>
                <a:ext uri="{FF2B5EF4-FFF2-40B4-BE49-F238E27FC236}">
                  <a16:creationId xmlns:a16="http://schemas.microsoft.com/office/drawing/2014/main" id="{55450D40-9872-69BF-226B-7AE5CC099285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rcRect t="1678" r="38468" b="-1678"/>
            <a:stretch/>
          </p:blipFill>
          <p:spPr>
            <a:xfrm>
              <a:off x="771770" y="1657594"/>
              <a:ext cx="4319111" cy="2018586"/>
            </a:xfrm>
            <a:prstGeom prst="rect">
              <a:avLst/>
            </a:prstGeom>
          </p:spPr>
        </p:pic>
      </p:grpSp>
      <p:pic>
        <p:nvPicPr>
          <p:cNvPr id="10" name="Imagen 9">
            <a:extLst>
              <a:ext uri="{FF2B5EF4-FFF2-40B4-BE49-F238E27FC236}">
                <a16:creationId xmlns:a16="http://schemas.microsoft.com/office/drawing/2014/main" id="{0B59E94B-01F5-2380-D402-FA3FD664670A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21582" t="-7316" r="12478" b="40732"/>
          <a:stretch/>
        </p:blipFill>
        <p:spPr>
          <a:xfrm>
            <a:off x="5081451" y="1496424"/>
            <a:ext cx="3122023" cy="2364376"/>
          </a:xfrm>
          <a:prstGeom prst="rect">
            <a:avLst/>
          </a:prstGeom>
        </p:spPr>
      </p:pic>
      <p:sp>
        <p:nvSpPr>
          <p:cNvPr id="12" name="Marcador de número de diapositiva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388DA-1926-E34A-A1E0-C09D40CA9BFA}" type="slidenum">
              <a:rPr lang="es-CL" smtClean="0"/>
              <a:t>1</a:t>
            </a:fld>
            <a:endParaRPr lang="es-CL"/>
          </a:p>
        </p:txBody>
      </p:sp>
      <p:grpSp>
        <p:nvGrpSpPr>
          <p:cNvPr id="16" name="Grupo 15">
            <a:extLst>
              <a:ext uri="{FF2B5EF4-FFF2-40B4-BE49-F238E27FC236}">
                <a16:creationId xmlns:a16="http://schemas.microsoft.com/office/drawing/2014/main" id="{C207A3FD-07C9-EF3D-B90C-A60956060912}"/>
              </a:ext>
            </a:extLst>
          </p:cNvPr>
          <p:cNvGrpSpPr/>
          <p:nvPr/>
        </p:nvGrpSpPr>
        <p:grpSpPr>
          <a:xfrm>
            <a:off x="771769" y="-93213"/>
            <a:ext cx="10314047" cy="1466327"/>
            <a:chOff x="771769" y="-93213"/>
            <a:chExt cx="10314047" cy="1466327"/>
          </a:xfrm>
        </p:grpSpPr>
        <p:pic>
          <p:nvPicPr>
            <p:cNvPr id="15" name="Imagen 14">
              <a:extLst>
                <a:ext uri="{FF2B5EF4-FFF2-40B4-BE49-F238E27FC236}">
                  <a16:creationId xmlns:a16="http://schemas.microsoft.com/office/drawing/2014/main" id="{E64574C6-A84F-C6EC-61EE-DFF15CAF8358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rcRect b="35847"/>
            <a:stretch>
              <a:fillRect/>
            </a:stretch>
          </p:blipFill>
          <p:spPr>
            <a:xfrm>
              <a:off x="1165206" y="-93213"/>
              <a:ext cx="9373908" cy="749356"/>
            </a:xfrm>
            <a:prstGeom prst="rect">
              <a:avLst/>
            </a:prstGeom>
          </p:spPr>
        </p:pic>
        <p:sp>
          <p:nvSpPr>
            <p:cNvPr id="4" name="CuadroTexto 3">
              <a:extLst>
                <a:ext uri="{FF2B5EF4-FFF2-40B4-BE49-F238E27FC236}">
                  <a16:creationId xmlns:a16="http://schemas.microsoft.com/office/drawing/2014/main" id="{52764922-375F-932F-4AAC-047C064F2DAB}"/>
                </a:ext>
              </a:extLst>
            </p:cNvPr>
            <p:cNvSpPr txBox="1"/>
            <p:nvPr/>
          </p:nvSpPr>
          <p:spPr>
            <a:xfrm>
              <a:off x="771769" y="49675"/>
              <a:ext cx="10314047" cy="1323439"/>
            </a:xfrm>
            <a:prstGeom prst="rect">
              <a:avLst/>
            </a:prstGeom>
            <a:noFill/>
            <a:ln w="22225">
              <a:noFill/>
            </a:ln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s-ES" sz="4000" b="1" dirty="0">
                  <a:solidFill>
                    <a:schemeClr val="bg1"/>
                  </a:solidFill>
                  <a:latin typeface="Arial" panose="020B0604020202020204" pitchFamily="34" charset="0"/>
                  <a:ea typeface="Verdana" pitchFamily="34" charset="0"/>
                  <a:cs typeface="Arial" panose="020B0604020202020204" pitchFamily="34" charset="0"/>
                </a:rPr>
                <a:t>DIRECCIÓN DE INTERESES MARÍTIMOS Y MEDIO AMBIENTE ACUÁTICO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16397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557FA43-4A5B-B1C6-E5CD-BD2DFEE846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113CE496-0ED7-F41F-1E85-058ADA9012CB}"/>
              </a:ext>
            </a:extLst>
          </p:cNvPr>
          <p:cNvSpPr txBox="1"/>
          <p:nvPr/>
        </p:nvSpPr>
        <p:spPr>
          <a:xfrm>
            <a:off x="1230086" y="1106567"/>
            <a:ext cx="30141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b="1" spc="225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TEMARIO</a:t>
            </a:r>
            <a:endParaRPr lang="es-ES_tradnl" sz="4400" b="1" spc="225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3D066679-5319-A8C6-8677-DABF4ECB9D62}"/>
              </a:ext>
            </a:extLst>
          </p:cNvPr>
          <p:cNvSpPr txBox="1"/>
          <p:nvPr/>
        </p:nvSpPr>
        <p:spPr>
          <a:xfrm>
            <a:off x="950605" y="3937189"/>
            <a:ext cx="62993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b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ÁMBITO DE ACCIÓN.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79F6C4A5-521E-9571-BFC3-D6E24614CE9F}"/>
              </a:ext>
            </a:extLst>
          </p:cNvPr>
          <p:cNvSpPr txBox="1"/>
          <p:nvPr/>
        </p:nvSpPr>
        <p:spPr>
          <a:xfrm>
            <a:off x="952993" y="2802087"/>
            <a:ext cx="69563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INTRODUCCIÓN</a:t>
            </a:r>
            <a:r>
              <a:rPr lang="es-ES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6AF6D2E8-A41B-202F-2C2F-71C9B4EF4435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biLevel thresh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664736">
            <a:off x="4109450" y="886049"/>
            <a:ext cx="1132210" cy="1142339"/>
          </a:xfrm>
          <a:prstGeom prst="rect">
            <a:avLst/>
          </a:prstGeom>
          <a:noFill/>
        </p:spPr>
      </p:pic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0D3B2F5A-6D13-EDDB-55D3-CD610B031E97}"/>
              </a:ext>
            </a:extLst>
          </p:cNvPr>
          <p:cNvCxnSpPr>
            <a:cxnSpLocks/>
          </p:cNvCxnSpPr>
          <p:nvPr/>
        </p:nvCxnSpPr>
        <p:spPr>
          <a:xfrm flipH="1">
            <a:off x="1069508" y="4371027"/>
            <a:ext cx="5814563" cy="10799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8B15D1B6-F014-AE06-60F7-AEB925EE6D4B}"/>
              </a:ext>
            </a:extLst>
          </p:cNvPr>
          <p:cNvCxnSpPr>
            <a:cxnSpLocks/>
          </p:cNvCxnSpPr>
          <p:nvPr/>
        </p:nvCxnSpPr>
        <p:spPr>
          <a:xfrm flipH="1">
            <a:off x="1071895" y="3223913"/>
            <a:ext cx="5814563" cy="10799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Imagen 7">
            <a:extLst>
              <a:ext uri="{FF2B5EF4-FFF2-40B4-BE49-F238E27FC236}">
                <a16:creationId xmlns:a16="http://schemas.microsoft.com/office/drawing/2014/main" id="{A5D92E96-20B5-918C-DB83-990ECE7B9EE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biLevel thresh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664736">
            <a:off x="316109" y="2557883"/>
            <a:ext cx="717850" cy="724272"/>
          </a:xfrm>
          <a:prstGeom prst="rect">
            <a:avLst/>
          </a:prstGeom>
          <a:noFill/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D5FBC171-5225-411A-B422-659D212A5AE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biLevel thresh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664736">
            <a:off x="316109" y="3733373"/>
            <a:ext cx="717850" cy="724272"/>
          </a:xfrm>
          <a:prstGeom prst="rect">
            <a:avLst/>
          </a:prstGeom>
          <a:noFill/>
        </p:spPr>
      </p:pic>
      <p:sp>
        <p:nvSpPr>
          <p:cNvPr id="14" name="Marcador de número de diapositiva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388DA-1926-E34A-A1E0-C09D40CA9BFA}" type="slidenum">
              <a:rPr lang="es-CL" smtClean="0"/>
              <a:t>2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2201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557FA43-4A5B-B1C6-E5CD-BD2DFEE846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113CE496-0ED7-F41F-1E85-058ADA9012CB}"/>
              </a:ext>
            </a:extLst>
          </p:cNvPr>
          <p:cNvSpPr txBox="1"/>
          <p:nvPr/>
        </p:nvSpPr>
        <p:spPr>
          <a:xfrm>
            <a:off x="1230086" y="1106567"/>
            <a:ext cx="30141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b="1" spc="225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TEMARIO</a:t>
            </a:r>
            <a:endParaRPr lang="es-ES_tradnl" sz="4400" b="1" spc="225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3D066679-5319-A8C6-8677-DABF4ECB9D62}"/>
              </a:ext>
            </a:extLst>
          </p:cNvPr>
          <p:cNvSpPr txBox="1"/>
          <p:nvPr/>
        </p:nvSpPr>
        <p:spPr>
          <a:xfrm>
            <a:off x="950605" y="3937189"/>
            <a:ext cx="62993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b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ÁMBITO DE ACCIÓN.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79F6C4A5-521E-9571-BFC3-D6E24614CE9F}"/>
              </a:ext>
            </a:extLst>
          </p:cNvPr>
          <p:cNvSpPr txBox="1"/>
          <p:nvPr/>
        </p:nvSpPr>
        <p:spPr>
          <a:xfrm>
            <a:off x="952993" y="2802087"/>
            <a:ext cx="69563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rgbClr val="FFC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INTRODUCCIÓN</a:t>
            </a:r>
            <a:r>
              <a:rPr lang="es-ES" b="1" dirty="0">
                <a:solidFill>
                  <a:srgbClr val="FFC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6AF6D2E8-A41B-202F-2C2F-71C9B4EF4435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biLevel thresh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664736">
            <a:off x="4109450" y="886049"/>
            <a:ext cx="1132210" cy="1142339"/>
          </a:xfrm>
          <a:prstGeom prst="rect">
            <a:avLst/>
          </a:prstGeom>
          <a:noFill/>
        </p:spPr>
      </p:pic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0D3B2F5A-6D13-EDDB-55D3-CD610B031E97}"/>
              </a:ext>
            </a:extLst>
          </p:cNvPr>
          <p:cNvCxnSpPr>
            <a:cxnSpLocks/>
          </p:cNvCxnSpPr>
          <p:nvPr/>
        </p:nvCxnSpPr>
        <p:spPr>
          <a:xfrm flipH="1">
            <a:off x="1069508" y="4371027"/>
            <a:ext cx="5814563" cy="10799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8B15D1B6-F014-AE06-60F7-AEB925EE6D4B}"/>
              </a:ext>
            </a:extLst>
          </p:cNvPr>
          <p:cNvCxnSpPr>
            <a:cxnSpLocks/>
          </p:cNvCxnSpPr>
          <p:nvPr/>
        </p:nvCxnSpPr>
        <p:spPr>
          <a:xfrm flipH="1">
            <a:off x="1071895" y="3223913"/>
            <a:ext cx="5814563" cy="10799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Imagen 7">
            <a:extLst>
              <a:ext uri="{FF2B5EF4-FFF2-40B4-BE49-F238E27FC236}">
                <a16:creationId xmlns:a16="http://schemas.microsoft.com/office/drawing/2014/main" id="{A5D92E96-20B5-918C-DB83-990ECE7B9EE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biLevel thresh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664736">
            <a:off x="316109" y="2557883"/>
            <a:ext cx="717850" cy="724272"/>
          </a:xfrm>
          <a:prstGeom prst="rect">
            <a:avLst/>
          </a:prstGeom>
          <a:noFill/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D5FBC171-5225-411A-B422-659D212A5AE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biLevel thresh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664736">
            <a:off x="316109" y="3733373"/>
            <a:ext cx="717850" cy="724272"/>
          </a:xfrm>
          <a:prstGeom prst="rect">
            <a:avLst/>
          </a:prstGeom>
          <a:noFill/>
        </p:spPr>
      </p:pic>
      <p:sp>
        <p:nvSpPr>
          <p:cNvPr id="14" name="Marcador de número de diapositiva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388DA-1926-E34A-A1E0-C09D40CA9BFA}" type="slidenum">
              <a:rPr lang="es-CL" smtClean="0"/>
              <a:t>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38195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557FA43-4A5B-B1C6-E5CD-BD2DFEE846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Imagen 4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2420" y="981576"/>
            <a:ext cx="11308128" cy="5301408"/>
          </a:xfrm>
          <a:prstGeom prst="rect">
            <a:avLst/>
          </a:prstGeom>
        </p:spPr>
      </p:pic>
      <p:sp>
        <p:nvSpPr>
          <p:cNvPr id="44" name="CuadroTexto 43">
            <a:extLst>
              <a:ext uri="{FF2B5EF4-FFF2-40B4-BE49-F238E27FC236}">
                <a16:creationId xmlns:a16="http://schemas.microsoft.com/office/drawing/2014/main" id="{906E886A-9839-3EE3-9D30-4510D541FE69}"/>
              </a:ext>
            </a:extLst>
          </p:cNvPr>
          <p:cNvSpPr txBox="1"/>
          <p:nvPr/>
        </p:nvSpPr>
        <p:spPr>
          <a:xfrm>
            <a:off x="1024179" y="203212"/>
            <a:ext cx="531887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>
                <a:solidFill>
                  <a:srgbClr val="FFC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INTRODUCCIÓN</a:t>
            </a:r>
            <a:endParaRPr lang="es-ES" sz="1000" dirty="0">
              <a:solidFill>
                <a:srgbClr val="FFD20D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388DA-1926-E34A-A1E0-C09D40CA9BFA}" type="slidenum">
              <a:rPr lang="es-CL" smtClean="0"/>
              <a:t>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99540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557FA43-4A5B-B1C6-E5CD-BD2DFEE846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113CE496-0ED7-F41F-1E85-058ADA9012CB}"/>
              </a:ext>
            </a:extLst>
          </p:cNvPr>
          <p:cNvSpPr txBox="1"/>
          <p:nvPr/>
        </p:nvSpPr>
        <p:spPr>
          <a:xfrm>
            <a:off x="1230086" y="1106567"/>
            <a:ext cx="30141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b="1" spc="225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TEMARIO</a:t>
            </a:r>
            <a:endParaRPr lang="es-ES_tradnl" sz="4400" b="1" spc="225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3D066679-5319-A8C6-8677-DABF4ECB9D62}"/>
              </a:ext>
            </a:extLst>
          </p:cNvPr>
          <p:cNvSpPr txBox="1"/>
          <p:nvPr/>
        </p:nvSpPr>
        <p:spPr>
          <a:xfrm>
            <a:off x="950605" y="3937189"/>
            <a:ext cx="62993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b="1" dirty="0">
                <a:solidFill>
                  <a:srgbClr val="FFC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ÁMBITO DE ACCIÓN.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79F6C4A5-521E-9571-BFC3-D6E24614CE9F}"/>
              </a:ext>
            </a:extLst>
          </p:cNvPr>
          <p:cNvSpPr txBox="1"/>
          <p:nvPr/>
        </p:nvSpPr>
        <p:spPr>
          <a:xfrm>
            <a:off x="952993" y="2802087"/>
            <a:ext cx="69563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INTRODUCCIÓN</a:t>
            </a:r>
            <a:r>
              <a:rPr lang="es-ES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6AF6D2E8-A41B-202F-2C2F-71C9B4EF4435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biLevel thresh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664736">
            <a:off x="4109450" y="886049"/>
            <a:ext cx="1132210" cy="1142339"/>
          </a:xfrm>
          <a:prstGeom prst="rect">
            <a:avLst/>
          </a:prstGeom>
          <a:noFill/>
        </p:spPr>
      </p:pic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0D3B2F5A-6D13-EDDB-55D3-CD610B031E97}"/>
              </a:ext>
            </a:extLst>
          </p:cNvPr>
          <p:cNvCxnSpPr>
            <a:cxnSpLocks/>
          </p:cNvCxnSpPr>
          <p:nvPr/>
        </p:nvCxnSpPr>
        <p:spPr>
          <a:xfrm flipH="1">
            <a:off x="1069508" y="4371027"/>
            <a:ext cx="5814563" cy="10799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8B15D1B6-F014-AE06-60F7-AEB925EE6D4B}"/>
              </a:ext>
            </a:extLst>
          </p:cNvPr>
          <p:cNvCxnSpPr>
            <a:cxnSpLocks/>
          </p:cNvCxnSpPr>
          <p:nvPr/>
        </p:nvCxnSpPr>
        <p:spPr>
          <a:xfrm flipH="1">
            <a:off x="1071895" y="3223913"/>
            <a:ext cx="5814563" cy="10799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Imagen 7">
            <a:extLst>
              <a:ext uri="{FF2B5EF4-FFF2-40B4-BE49-F238E27FC236}">
                <a16:creationId xmlns:a16="http://schemas.microsoft.com/office/drawing/2014/main" id="{A5D92E96-20B5-918C-DB83-990ECE7B9EE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biLevel thresh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664736">
            <a:off x="316109" y="2557883"/>
            <a:ext cx="717850" cy="724272"/>
          </a:xfrm>
          <a:prstGeom prst="rect">
            <a:avLst/>
          </a:prstGeom>
          <a:noFill/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D5FBC171-5225-411A-B422-659D212A5AE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biLevel thresh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664736">
            <a:off x="316109" y="3733373"/>
            <a:ext cx="717850" cy="724272"/>
          </a:xfrm>
          <a:prstGeom prst="rect">
            <a:avLst/>
          </a:prstGeom>
          <a:noFill/>
        </p:spPr>
      </p:pic>
      <p:sp>
        <p:nvSpPr>
          <p:cNvPr id="14" name="Marcador de número de diapositiva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388DA-1926-E34A-A1E0-C09D40CA9BFA}" type="slidenum">
              <a:rPr lang="es-CL" smtClean="0"/>
              <a:t>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72964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557FA43-4A5B-B1C6-E5CD-BD2DFEE846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EB7BA351-0C0B-9F73-3898-4613D688A145}"/>
              </a:ext>
            </a:extLst>
          </p:cNvPr>
          <p:cNvSpPr txBox="1"/>
          <p:nvPr/>
        </p:nvSpPr>
        <p:spPr>
          <a:xfrm>
            <a:off x="-1" y="765160"/>
            <a:ext cx="121920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>
                <a:solidFill>
                  <a:srgbClr val="FFC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PROTECCIÓN DEL MEDIO AMBIENTE ACUÁTICO, </a:t>
            </a:r>
          </a:p>
          <a:p>
            <a:pPr algn="ctr"/>
            <a:r>
              <a:rPr lang="es-CL" sz="2400" b="1" dirty="0">
                <a:solidFill>
                  <a:srgbClr val="FFC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RESPUESTA A LA CONTAMINACIÓN Y CAMBIO CLIMÁTICO</a:t>
            </a:r>
          </a:p>
        </p:txBody>
      </p:sp>
      <p:graphicFrame>
        <p:nvGraphicFramePr>
          <p:cNvPr id="5" name="Diagrama 4"/>
          <p:cNvGraphicFramePr/>
          <p:nvPr>
            <p:extLst>
              <p:ext uri="{D42A27DB-BD31-4B8C-83A1-F6EECF244321}">
                <p14:modId xmlns:p14="http://schemas.microsoft.com/office/powerpoint/2010/main" val="1637760144"/>
              </p:ext>
            </p:extLst>
          </p:nvPr>
        </p:nvGraphicFramePr>
        <p:xfrm>
          <a:off x="447907" y="1746885"/>
          <a:ext cx="11296184" cy="25277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CuadroTexto 5">
            <a:extLst>
              <a:ext uri="{FF2B5EF4-FFF2-40B4-BE49-F238E27FC236}">
                <a16:creationId xmlns:a16="http://schemas.microsoft.com/office/drawing/2014/main" id="{564BEBA7-30F6-FA42-BE1F-A05D419BE46D}"/>
              </a:ext>
            </a:extLst>
          </p:cNvPr>
          <p:cNvSpPr txBox="1"/>
          <p:nvPr/>
        </p:nvSpPr>
        <p:spPr>
          <a:xfrm>
            <a:off x="615345" y="4397326"/>
            <a:ext cx="347279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FUNCIONES PRINCIPALES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POAL.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EVALUACIÓN PROYECTOS </a:t>
            </a:r>
            <a:r>
              <a:rPr lang="es-E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S.E.I.A.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FISCALIZACIONES D.S.90/2000.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AUTORIZACIONES</a:t>
            </a:r>
            <a:r>
              <a:rPr lang="es-E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:PRODUCTOS QUÍMICOS, VERTIMIENTOS, P.A.S., Z.P.L.</a:t>
            </a:r>
          </a:p>
          <a:p>
            <a:pPr algn="just"/>
            <a:endParaRPr lang="es-CL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564BEBA7-30F6-FA42-BE1F-A05D419BE46D}"/>
              </a:ext>
            </a:extLst>
          </p:cNvPr>
          <p:cNvSpPr txBox="1"/>
          <p:nvPr/>
        </p:nvSpPr>
        <p:spPr>
          <a:xfrm>
            <a:off x="8093453" y="4397326"/>
            <a:ext cx="351239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FUNCIONES PRINCIPALES</a:t>
            </a:r>
            <a:endParaRPr lang="es-CL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INTEGRANTE E.T.I.C.C</a:t>
            </a:r>
            <a:r>
              <a:rPr lang="es-E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PLANES SECTORIALES </a:t>
            </a:r>
            <a:r>
              <a:rPr lang="es-E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ADAPTACIÓN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MESA TÉCNICA  ARMADA.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ASESOR GG.MM. </a:t>
            </a:r>
            <a:endParaRPr lang="es-CL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CL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000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564BEBA7-30F6-FA42-BE1F-A05D419BE46D}"/>
              </a:ext>
            </a:extLst>
          </p:cNvPr>
          <p:cNvSpPr txBox="1"/>
          <p:nvPr/>
        </p:nvSpPr>
        <p:spPr>
          <a:xfrm>
            <a:off x="4270679" y="4397326"/>
            <a:ext cx="365063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FUNCIONES PRINCIPALES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RESPUESTA A DERRAMES</a:t>
            </a:r>
            <a:endParaRPr lang="es-CL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TUICIÓN TÉCNICA </a:t>
            </a:r>
            <a:r>
              <a:rPr lang="es-E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 RESPUESTA A LA CONTAMINACIÓN</a:t>
            </a:r>
            <a:r>
              <a:rPr lang="es-E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RENOVACIÓN DEL MATERIAL.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INSPECCIÓN A CERCON, SUBCERCON Y CELCON</a:t>
            </a:r>
            <a:r>
              <a:rPr lang="es-E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s-CL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s-CL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388DA-1926-E34A-A1E0-C09D40CA9BFA}" type="slidenum">
              <a:rPr lang="es-CL" smtClean="0"/>
              <a:t>6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6219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557FA43-4A5B-B1C6-E5CD-BD2DFEE846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31B741C5-FDCC-2FFC-6049-42BF11E41FC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89"/>
          <a:stretch/>
        </p:blipFill>
        <p:spPr>
          <a:xfrm>
            <a:off x="8466483" y="1458946"/>
            <a:ext cx="3442612" cy="508669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B3C9264D-FFC8-6A4A-D8E5-E16A8B55BBD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502" t="26551" r="5873" b="28028"/>
          <a:stretch/>
        </p:blipFill>
        <p:spPr>
          <a:xfrm>
            <a:off x="5576813" y="1463600"/>
            <a:ext cx="2728336" cy="643691"/>
          </a:xfrm>
          <a:prstGeom prst="rect">
            <a:avLst/>
          </a:prstGeom>
        </p:spPr>
      </p:pic>
      <p:grpSp>
        <p:nvGrpSpPr>
          <p:cNvPr id="6" name="Grupo 5">
            <a:extLst>
              <a:ext uri="{FF2B5EF4-FFF2-40B4-BE49-F238E27FC236}">
                <a16:creationId xmlns:a16="http://schemas.microsoft.com/office/drawing/2014/main" id="{D2C97F4A-1E95-1FA8-93C0-EDEDFAE5E736}"/>
              </a:ext>
            </a:extLst>
          </p:cNvPr>
          <p:cNvGrpSpPr/>
          <p:nvPr/>
        </p:nvGrpSpPr>
        <p:grpSpPr>
          <a:xfrm>
            <a:off x="5777898" y="2228307"/>
            <a:ext cx="2819063" cy="830997"/>
            <a:chOff x="-355175" y="4520908"/>
            <a:chExt cx="3345612" cy="1055684"/>
          </a:xfrm>
        </p:grpSpPr>
        <p:sp>
          <p:nvSpPr>
            <p:cNvPr id="7" name="CuadroTexto 6">
              <a:extLst>
                <a:ext uri="{FF2B5EF4-FFF2-40B4-BE49-F238E27FC236}">
                  <a16:creationId xmlns:a16="http://schemas.microsoft.com/office/drawing/2014/main" id="{F2F6BBDA-CF9E-06F3-ABA1-C22C8A413F48}"/>
                </a:ext>
              </a:extLst>
            </p:cNvPr>
            <p:cNvSpPr txBox="1"/>
            <p:nvPr/>
          </p:nvSpPr>
          <p:spPr>
            <a:xfrm>
              <a:off x="812102" y="4520908"/>
              <a:ext cx="2178335" cy="10556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48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1993</a:t>
              </a:r>
              <a:endParaRPr lang="es-CL" sz="4800" b="1" dirty="0">
                <a:solidFill>
                  <a:schemeClr val="accent1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CuadroTexto 7">
              <a:extLst>
                <a:ext uri="{FF2B5EF4-FFF2-40B4-BE49-F238E27FC236}">
                  <a16:creationId xmlns:a16="http://schemas.microsoft.com/office/drawing/2014/main" id="{8E52A3DC-A1B6-87AA-C5A1-55AE644CB02B}"/>
                </a:ext>
              </a:extLst>
            </p:cNvPr>
            <p:cNvSpPr txBox="1"/>
            <p:nvPr/>
          </p:nvSpPr>
          <p:spPr>
            <a:xfrm>
              <a:off x="-355175" y="4991938"/>
              <a:ext cx="2461373" cy="46919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s-CL" sz="1600" b="1" dirty="0">
                  <a:solidFill>
                    <a:schemeClr val="accent1">
                      <a:lumMod val="40000"/>
                      <a:lumOff val="6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Monitoreo </a:t>
              </a:r>
              <a:r>
                <a:rPr lang="es-CL" b="1" dirty="0">
                  <a:solidFill>
                    <a:schemeClr val="accent1">
                      <a:lumMod val="40000"/>
                      <a:lumOff val="6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endParaRPr lang="es-CL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9" name="Grupo 8">
            <a:extLst>
              <a:ext uri="{FF2B5EF4-FFF2-40B4-BE49-F238E27FC236}">
                <a16:creationId xmlns:a16="http://schemas.microsoft.com/office/drawing/2014/main" id="{95D8FBC5-9220-51C2-FB22-603CB3FA94FF}"/>
              </a:ext>
            </a:extLst>
          </p:cNvPr>
          <p:cNvGrpSpPr/>
          <p:nvPr/>
        </p:nvGrpSpPr>
        <p:grpSpPr>
          <a:xfrm>
            <a:off x="5790940" y="2937915"/>
            <a:ext cx="3309885" cy="830997"/>
            <a:chOff x="-965228" y="4410586"/>
            <a:chExt cx="3309885" cy="830997"/>
          </a:xfrm>
        </p:grpSpPr>
        <p:sp>
          <p:nvSpPr>
            <p:cNvPr id="10" name="CuadroTexto 9">
              <a:extLst>
                <a:ext uri="{FF2B5EF4-FFF2-40B4-BE49-F238E27FC236}">
                  <a16:creationId xmlns:a16="http://schemas.microsoft.com/office/drawing/2014/main" id="{05F78AA7-8E2F-52DB-A9E9-5EE2E9A6B1D5}"/>
                </a:ext>
              </a:extLst>
            </p:cNvPr>
            <p:cNvSpPr txBox="1"/>
            <p:nvPr/>
          </p:nvSpPr>
          <p:spPr>
            <a:xfrm>
              <a:off x="691703" y="4410586"/>
              <a:ext cx="165295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48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51</a:t>
              </a:r>
              <a:endParaRPr lang="es-CL" sz="4800" b="1" dirty="0">
                <a:solidFill>
                  <a:schemeClr val="accent1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" name="CuadroTexto 10">
              <a:extLst>
                <a:ext uri="{FF2B5EF4-FFF2-40B4-BE49-F238E27FC236}">
                  <a16:creationId xmlns:a16="http://schemas.microsoft.com/office/drawing/2014/main" id="{6F14A119-175D-0120-8501-43C0AA381D7F}"/>
                </a:ext>
              </a:extLst>
            </p:cNvPr>
            <p:cNvSpPr txBox="1"/>
            <p:nvPr/>
          </p:nvSpPr>
          <p:spPr>
            <a:xfrm>
              <a:off x="-965228" y="4563649"/>
              <a:ext cx="2237612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s-CL" sz="1600" b="1" dirty="0">
                  <a:solidFill>
                    <a:schemeClr val="accent1">
                      <a:lumMod val="40000"/>
                      <a:lumOff val="6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Cuerpos </a:t>
              </a:r>
            </a:p>
            <a:p>
              <a:r>
                <a:rPr lang="es-CL" sz="1600" b="1" dirty="0">
                  <a:solidFill>
                    <a:schemeClr val="accent1">
                      <a:lumMod val="40000"/>
                      <a:lumOff val="6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de Agua </a:t>
              </a:r>
            </a:p>
          </p:txBody>
        </p:sp>
      </p:grpSp>
      <p:grpSp>
        <p:nvGrpSpPr>
          <p:cNvPr id="12" name="Grupo 11">
            <a:extLst>
              <a:ext uri="{FF2B5EF4-FFF2-40B4-BE49-F238E27FC236}">
                <a16:creationId xmlns:a16="http://schemas.microsoft.com/office/drawing/2014/main" id="{95D8FBC5-9220-51C2-FB22-603CB3FA94FF}"/>
              </a:ext>
            </a:extLst>
          </p:cNvPr>
          <p:cNvGrpSpPr/>
          <p:nvPr/>
        </p:nvGrpSpPr>
        <p:grpSpPr>
          <a:xfrm>
            <a:off x="5777898" y="3695793"/>
            <a:ext cx="2999979" cy="830997"/>
            <a:chOff x="-1017741" y="4486759"/>
            <a:chExt cx="2999979" cy="830997"/>
          </a:xfrm>
        </p:grpSpPr>
        <p:sp>
          <p:nvSpPr>
            <p:cNvPr id="13" name="CuadroTexto 12">
              <a:extLst>
                <a:ext uri="{FF2B5EF4-FFF2-40B4-BE49-F238E27FC236}">
                  <a16:creationId xmlns:a16="http://schemas.microsoft.com/office/drawing/2014/main" id="{05F78AA7-8E2F-52DB-A9E9-5EE2E9A6B1D5}"/>
                </a:ext>
              </a:extLst>
            </p:cNvPr>
            <p:cNvSpPr txBox="1"/>
            <p:nvPr/>
          </p:nvSpPr>
          <p:spPr>
            <a:xfrm>
              <a:off x="329284" y="4486759"/>
              <a:ext cx="165295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48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461</a:t>
              </a:r>
              <a:endParaRPr lang="es-CL" sz="4800" b="1" dirty="0">
                <a:solidFill>
                  <a:schemeClr val="accent1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6F14A119-175D-0120-8501-43C0AA381D7F}"/>
                </a:ext>
              </a:extLst>
            </p:cNvPr>
            <p:cNvSpPr txBox="1"/>
            <p:nvPr/>
          </p:nvSpPr>
          <p:spPr>
            <a:xfrm>
              <a:off x="-1017741" y="4620509"/>
              <a:ext cx="2237612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s-CL" sz="1600" b="1" dirty="0">
                  <a:solidFill>
                    <a:schemeClr val="accent1">
                      <a:lumMod val="40000"/>
                      <a:lumOff val="6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Estaciones </a:t>
              </a:r>
            </a:p>
            <a:p>
              <a:r>
                <a:rPr lang="es-CL" sz="1600" b="1" dirty="0">
                  <a:solidFill>
                    <a:schemeClr val="accent1">
                      <a:lumMod val="40000"/>
                      <a:lumOff val="6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de muestreo</a:t>
              </a:r>
            </a:p>
          </p:txBody>
        </p:sp>
      </p:grpSp>
      <p:grpSp>
        <p:nvGrpSpPr>
          <p:cNvPr id="15" name="Grupo 14">
            <a:extLst>
              <a:ext uri="{FF2B5EF4-FFF2-40B4-BE49-F238E27FC236}">
                <a16:creationId xmlns:a16="http://schemas.microsoft.com/office/drawing/2014/main" id="{95D8FBC5-9220-51C2-FB22-603CB3FA94FF}"/>
              </a:ext>
            </a:extLst>
          </p:cNvPr>
          <p:cNvGrpSpPr/>
          <p:nvPr/>
        </p:nvGrpSpPr>
        <p:grpSpPr>
          <a:xfrm>
            <a:off x="5777898" y="4437517"/>
            <a:ext cx="3407503" cy="926554"/>
            <a:chOff x="-409376" y="4506977"/>
            <a:chExt cx="3171458" cy="926554"/>
          </a:xfrm>
        </p:grpSpPr>
        <p:sp>
          <p:nvSpPr>
            <p:cNvPr id="16" name="CuadroTexto 15">
              <a:extLst>
                <a:ext uri="{FF2B5EF4-FFF2-40B4-BE49-F238E27FC236}">
                  <a16:creationId xmlns:a16="http://schemas.microsoft.com/office/drawing/2014/main" id="{05F78AA7-8E2F-52DB-A9E9-5EE2E9A6B1D5}"/>
                </a:ext>
              </a:extLst>
            </p:cNvPr>
            <p:cNvSpPr txBox="1"/>
            <p:nvPr/>
          </p:nvSpPr>
          <p:spPr>
            <a:xfrm>
              <a:off x="1109128" y="4506977"/>
              <a:ext cx="165295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48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42</a:t>
              </a:r>
              <a:endParaRPr lang="es-CL" sz="4800" b="1" dirty="0">
                <a:solidFill>
                  <a:schemeClr val="accent1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CuadroTexto 16">
              <a:extLst>
                <a:ext uri="{FF2B5EF4-FFF2-40B4-BE49-F238E27FC236}">
                  <a16:creationId xmlns:a16="http://schemas.microsoft.com/office/drawing/2014/main" id="{6F14A119-175D-0120-8501-43C0AA381D7F}"/>
                </a:ext>
              </a:extLst>
            </p:cNvPr>
            <p:cNvSpPr txBox="1"/>
            <p:nvPr/>
          </p:nvSpPr>
          <p:spPr>
            <a:xfrm>
              <a:off x="-409376" y="4571757"/>
              <a:ext cx="2237612" cy="86177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s-CL" sz="1600" b="1" dirty="0">
                  <a:solidFill>
                    <a:schemeClr val="accent1">
                      <a:lumMod val="40000"/>
                      <a:lumOff val="6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Promedio</a:t>
              </a:r>
            </a:p>
            <a:p>
              <a:r>
                <a:rPr lang="es-CL" sz="1600" b="1" dirty="0">
                  <a:solidFill>
                    <a:schemeClr val="accent1">
                      <a:lumMod val="40000"/>
                      <a:lumOff val="6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Contingencias </a:t>
              </a:r>
            </a:p>
            <a:p>
              <a:r>
                <a:rPr lang="es-CL" sz="1600" b="1" dirty="0">
                  <a:solidFill>
                    <a:schemeClr val="accent1">
                      <a:lumMod val="40000"/>
                      <a:lumOff val="6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por año</a:t>
              </a:r>
            </a:p>
          </p:txBody>
        </p:sp>
      </p:grpSp>
      <p:sp>
        <p:nvSpPr>
          <p:cNvPr id="18" name="Rectángulo 17">
            <a:extLst>
              <a:ext uri="{FF2B5EF4-FFF2-40B4-BE49-F238E27FC236}">
                <a16:creationId xmlns:a16="http://schemas.microsoft.com/office/drawing/2014/main" id="{09B25991-9E5A-AAF2-CC77-0ED7C4A06B05}"/>
              </a:ext>
            </a:extLst>
          </p:cNvPr>
          <p:cNvSpPr/>
          <p:nvPr/>
        </p:nvSpPr>
        <p:spPr>
          <a:xfrm>
            <a:off x="6019546" y="5333431"/>
            <a:ext cx="1935978" cy="1125513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PROGRAMA DE OBSERVACIÓN </a:t>
            </a:r>
          </a:p>
          <a:p>
            <a:pPr algn="ctr"/>
            <a:r>
              <a:rPr lang="es-E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</a:p>
          <a:p>
            <a:pPr algn="ctr"/>
            <a:r>
              <a:rPr lang="es-E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CONTINGENCIAS </a:t>
            </a:r>
          </a:p>
          <a:p>
            <a:pPr algn="ctr"/>
            <a:r>
              <a:rPr lang="es-E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AMBIENTALES</a:t>
            </a:r>
            <a:endParaRPr lang="es-CL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9" name="Imagen 1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38" b="2328"/>
          <a:stretch/>
        </p:blipFill>
        <p:spPr>
          <a:xfrm>
            <a:off x="331003" y="1565200"/>
            <a:ext cx="5147310" cy="1949378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65" b="8897"/>
          <a:stretch/>
        </p:blipFill>
        <p:spPr>
          <a:xfrm>
            <a:off x="335331" y="3943571"/>
            <a:ext cx="5158135" cy="2446685"/>
          </a:xfrm>
          <a:prstGeom prst="rect">
            <a:avLst/>
          </a:prstGeom>
        </p:spPr>
      </p:pic>
      <p:sp>
        <p:nvSpPr>
          <p:cNvPr id="21" name="CuadroTexto 20"/>
          <p:cNvSpPr txBox="1"/>
          <p:nvPr/>
        </p:nvSpPr>
        <p:spPr>
          <a:xfrm>
            <a:off x="3845137" y="6390256"/>
            <a:ext cx="178627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Fuente: COCATRAM, 2024.</a:t>
            </a:r>
            <a:endParaRPr lang="es-CL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EB7BA351-0C0B-9F73-3898-4613D688A145}"/>
              </a:ext>
            </a:extLst>
          </p:cNvPr>
          <p:cNvSpPr txBox="1"/>
          <p:nvPr/>
        </p:nvSpPr>
        <p:spPr>
          <a:xfrm>
            <a:off x="93783" y="735846"/>
            <a:ext cx="121920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000" b="1" dirty="0">
                <a:solidFill>
                  <a:srgbClr val="FFC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PROTECCIÓN DEL MEDIO AMBIENTE ACUÁTICO, </a:t>
            </a:r>
          </a:p>
          <a:p>
            <a:pPr algn="ctr"/>
            <a:r>
              <a:rPr lang="es-CL" sz="2000" b="1" dirty="0">
                <a:solidFill>
                  <a:srgbClr val="FFC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RESPUESTA A LA CONTAMINACIÓN Y CAMBIO CLIMÁTICO</a:t>
            </a:r>
          </a:p>
        </p:txBody>
      </p:sp>
      <p:sp>
        <p:nvSpPr>
          <p:cNvPr id="23" name="CuadroTexto 22"/>
          <p:cNvSpPr txBox="1"/>
          <p:nvPr/>
        </p:nvSpPr>
        <p:spPr>
          <a:xfrm>
            <a:off x="3915956" y="3496548"/>
            <a:ext cx="178627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Fuente: DIRINMAR 2024.</a:t>
            </a:r>
            <a:endParaRPr lang="es-CL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CuadroTexto 23"/>
          <p:cNvSpPr txBox="1"/>
          <p:nvPr/>
        </p:nvSpPr>
        <p:spPr>
          <a:xfrm>
            <a:off x="10374891" y="6385895"/>
            <a:ext cx="178627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Fuente: DIRINMAR 2023.</a:t>
            </a:r>
            <a:endParaRPr lang="es-CL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Marcador de número de diapositiva 2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388DA-1926-E34A-A1E0-C09D40CA9BFA}" type="slidenum">
              <a:rPr lang="es-CL" smtClean="0"/>
              <a:t>7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35376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557FA43-4A5B-B1C6-E5CD-BD2DFEE846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ángulo 53"/>
          <p:cNvSpPr/>
          <p:nvPr/>
        </p:nvSpPr>
        <p:spPr>
          <a:xfrm>
            <a:off x="1147025" y="738722"/>
            <a:ext cx="963932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2400" b="1" dirty="0">
                <a:solidFill>
                  <a:srgbClr val="FFC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ÁREAS MARINAS PROTEGIDAS</a:t>
            </a:r>
            <a:endParaRPr kumimoji="0" lang="es-ES" sz="2400" b="1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Marcador de número de diapositiva 2"/>
          <p:cNvSpPr>
            <a:spLocks noGrp="1"/>
          </p:cNvSpPr>
          <p:nvPr>
            <p:ph type="sldNum" sz="quarter" idx="12"/>
          </p:nvPr>
        </p:nvSpPr>
        <p:spPr>
          <a:xfrm>
            <a:off x="8960936" y="6439051"/>
            <a:ext cx="2743200" cy="365125"/>
          </a:xfrm>
        </p:spPr>
        <p:txBody>
          <a:bodyPr/>
          <a:lstStyle/>
          <a:p>
            <a:fld id="{0E6388DA-1926-E34A-A1E0-C09D40CA9BFA}" type="slidenum">
              <a:rPr lang="es-CL" smtClean="0"/>
              <a:t>8</a:t>
            </a:fld>
            <a:endParaRPr lang="es-CL" dirty="0"/>
          </a:p>
        </p:txBody>
      </p:sp>
      <p:pic>
        <p:nvPicPr>
          <p:cNvPr id="28" name="Imagen 2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1" t="3088" r="19981" b="4290"/>
          <a:stretch/>
        </p:blipFill>
        <p:spPr>
          <a:xfrm>
            <a:off x="738554" y="1300479"/>
            <a:ext cx="5847978" cy="5257476"/>
          </a:xfrm>
          <a:prstGeom prst="rect">
            <a:avLst/>
          </a:prstGeom>
        </p:spPr>
      </p:pic>
      <p:pic>
        <p:nvPicPr>
          <p:cNvPr id="29" name="Imagen 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2733" y="4527405"/>
            <a:ext cx="4586900" cy="1740975"/>
          </a:xfrm>
          <a:prstGeom prst="rect">
            <a:avLst/>
          </a:prstGeom>
        </p:spPr>
      </p:pic>
      <p:pic>
        <p:nvPicPr>
          <p:cNvPr id="30" name="Imagen 2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71715" y="4539499"/>
            <a:ext cx="948055" cy="748746"/>
          </a:xfrm>
          <a:prstGeom prst="rect">
            <a:avLst/>
          </a:prstGeom>
        </p:spPr>
      </p:pic>
      <p:sp>
        <p:nvSpPr>
          <p:cNvPr id="31" name="Rectángulo 30">
            <a:extLst>
              <a:ext uri="{FF2B5EF4-FFF2-40B4-BE49-F238E27FC236}">
                <a16:creationId xmlns:a16="http://schemas.microsoft.com/office/drawing/2014/main" id="{E25995EC-3B30-DACE-7DD3-9C064E471741}"/>
              </a:ext>
            </a:extLst>
          </p:cNvPr>
          <p:cNvSpPr/>
          <p:nvPr/>
        </p:nvSpPr>
        <p:spPr>
          <a:xfrm>
            <a:off x="832870" y="3197983"/>
            <a:ext cx="2977130" cy="1226788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/>
            <a:r>
              <a:rPr lang="es-E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433.380,9 Mn2</a:t>
            </a:r>
          </a:p>
          <a:p>
            <a:pPr algn="ctr" defTabSz="609585"/>
            <a:r>
              <a:rPr lang="es-E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(1.486.455 Km2)</a:t>
            </a:r>
          </a:p>
          <a:p>
            <a:pPr algn="ctr" defTabSz="609585"/>
            <a:r>
              <a:rPr lang="es-ES" sz="1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ÁREAS MARINAS PROTEGIDAS </a:t>
            </a:r>
          </a:p>
        </p:txBody>
      </p:sp>
      <p:sp>
        <p:nvSpPr>
          <p:cNvPr id="53" name="Rectángulo 52">
            <a:extLst>
              <a:ext uri="{FF2B5EF4-FFF2-40B4-BE49-F238E27FC236}">
                <a16:creationId xmlns:a16="http://schemas.microsoft.com/office/drawing/2014/main" id="{092BB409-93EB-938B-BDA2-20E8635F6CC3}"/>
              </a:ext>
            </a:extLst>
          </p:cNvPr>
          <p:cNvSpPr/>
          <p:nvPr/>
        </p:nvSpPr>
        <p:spPr>
          <a:xfrm flipV="1">
            <a:off x="918780" y="5802213"/>
            <a:ext cx="102858" cy="45719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/>
            <a:endParaRPr lang="es-CL">
              <a:solidFill>
                <a:prstClr val="white"/>
              </a:solidFill>
              <a:latin typeface="Calibri"/>
            </a:endParaRPr>
          </a:p>
        </p:txBody>
      </p:sp>
      <p:cxnSp>
        <p:nvCxnSpPr>
          <p:cNvPr id="56" name="Conector angular 55"/>
          <p:cNvCxnSpPr/>
          <p:nvPr/>
        </p:nvCxnSpPr>
        <p:spPr>
          <a:xfrm flipV="1">
            <a:off x="919053" y="5706230"/>
            <a:ext cx="102585" cy="34304"/>
          </a:xfrm>
          <a:prstGeom prst="bentConnector3">
            <a:avLst/>
          </a:prstGeom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sp>
        <p:nvSpPr>
          <p:cNvPr id="57" name="Rectángulo 56">
            <a:extLst>
              <a:ext uri="{FF2B5EF4-FFF2-40B4-BE49-F238E27FC236}">
                <a16:creationId xmlns:a16="http://schemas.microsoft.com/office/drawing/2014/main" id="{092BB409-93EB-938B-BDA2-20E8635F6CC3}"/>
              </a:ext>
            </a:extLst>
          </p:cNvPr>
          <p:cNvSpPr/>
          <p:nvPr/>
        </p:nvSpPr>
        <p:spPr>
          <a:xfrm flipV="1">
            <a:off x="918780" y="5887266"/>
            <a:ext cx="102858" cy="45719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/>
            <a:endParaRPr lang="es-CL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8" name="Rectángulo 57">
            <a:extLst>
              <a:ext uri="{FF2B5EF4-FFF2-40B4-BE49-F238E27FC236}">
                <a16:creationId xmlns:a16="http://schemas.microsoft.com/office/drawing/2014/main" id="{092BB409-93EB-938B-BDA2-20E8635F6CC3}"/>
              </a:ext>
            </a:extLst>
          </p:cNvPr>
          <p:cNvSpPr/>
          <p:nvPr/>
        </p:nvSpPr>
        <p:spPr>
          <a:xfrm flipV="1">
            <a:off x="918780" y="5978264"/>
            <a:ext cx="102858" cy="4867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/>
            <a:endParaRPr lang="es-CL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9" name="Rectángulo 58">
            <a:extLst>
              <a:ext uri="{FF2B5EF4-FFF2-40B4-BE49-F238E27FC236}">
                <a16:creationId xmlns:a16="http://schemas.microsoft.com/office/drawing/2014/main" id="{092BB409-93EB-938B-BDA2-20E8635F6CC3}"/>
              </a:ext>
            </a:extLst>
          </p:cNvPr>
          <p:cNvSpPr/>
          <p:nvPr/>
        </p:nvSpPr>
        <p:spPr>
          <a:xfrm flipV="1">
            <a:off x="918780" y="6062488"/>
            <a:ext cx="102858" cy="45719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/>
            <a:endParaRPr lang="es-CL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3060" y="1300479"/>
            <a:ext cx="4761076" cy="2628738"/>
          </a:xfrm>
          <a:prstGeom prst="rect">
            <a:avLst/>
          </a:prstGeom>
        </p:spPr>
      </p:pic>
      <p:sp>
        <p:nvSpPr>
          <p:cNvPr id="55" name="Rectángulo redondeado 54"/>
          <p:cNvSpPr/>
          <p:nvPr/>
        </p:nvSpPr>
        <p:spPr bwMode="auto">
          <a:xfrm>
            <a:off x="832734" y="2305864"/>
            <a:ext cx="2977266" cy="777391"/>
          </a:xfrm>
          <a:prstGeom prst="roundRect">
            <a:avLst>
              <a:gd name="adj" fmla="val 16667"/>
            </a:avLst>
          </a:prstGeom>
          <a:solidFill>
            <a:srgbClr val="EBFD67"/>
          </a:solidFill>
          <a:ln w="19050" cap="flat" cmpd="sng" algn="ctr">
            <a:solidFill>
              <a:schemeClr val="tx1"/>
            </a:solidFill>
            <a:prstDash val="solid"/>
            <a:miter lim="800000"/>
          </a:ln>
        </p:spPr>
        <p:txBody>
          <a:bodyPr rtlCol="0" anchor="t"/>
          <a:lstStyle/>
          <a:p>
            <a:pPr algn="ctr">
              <a:defRPr/>
            </a:pPr>
            <a:r>
              <a:rPr lang="es-MX" sz="4000" b="1" kern="0" dirty="0">
                <a:solidFill>
                  <a:prstClr val="black"/>
                </a:solidFill>
                <a:latin typeface="Arial"/>
                <a:cs typeface="Arial"/>
              </a:rPr>
              <a:t>43,6% </a:t>
            </a:r>
            <a:r>
              <a:rPr lang="es-MX" sz="3200" b="1" kern="0" dirty="0">
                <a:solidFill>
                  <a:prstClr val="black"/>
                </a:solidFill>
                <a:latin typeface="Arial"/>
                <a:cs typeface="Arial"/>
              </a:rPr>
              <a:t>ZEE</a:t>
            </a:r>
            <a:r>
              <a:rPr lang="es-MX" sz="4000" b="1" kern="0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</a:p>
          <a:p>
            <a:pPr algn="ctr">
              <a:defRPr/>
            </a:pPr>
            <a:r>
              <a:rPr lang="es-MX" kern="0" dirty="0">
                <a:solidFill>
                  <a:prstClr val="black"/>
                </a:solidFill>
                <a:cs typeface="Arial"/>
              </a:rPr>
              <a:t> </a:t>
            </a:r>
            <a:endParaRPr lang="es-MX" sz="1600" b="1" kern="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0" name="CuadroTexto 59"/>
          <p:cNvSpPr txBox="1"/>
          <p:nvPr/>
        </p:nvSpPr>
        <p:spPr>
          <a:xfrm>
            <a:off x="10238770" y="3929217"/>
            <a:ext cx="178627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Fuente: </a:t>
            </a:r>
            <a:r>
              <a:rPr lang="es-ES" sz="1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bbnjchile</a:t>
            </a:r>
            <a:r>
              <a:rPr lang="es-E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2025.</a:t>
            </a:r>
            <a:endParaRPr lang="es-CL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8419" y="4285699"/>
            <a:ext cx="4675717" cy="2272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334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557FA43-4A5B-B1C6-E5CD-BD2DFEE846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CuadroTexto 73">
            <a:extLst>
              <a:ext uri="{FF2B5EF4-FFF2-40B4-BE49-F238E27FC236}">
                <a16:creationId xmlns:a16="http://schemas.microsoft.com/office/drawing/2014/main" id="{66EEAD07-A9E2-7470-36E1-8C9DCDD0C152}"/>
              </a:ext>
            </a:extLst>
          </p:cNvPr>
          <p:cNvSpPr txBox="1"/>
          <p:nvPr/>
        </p:nvSpPr>
        <p:spPr>
          <a:xfrm>
            <a:off x="3712949" y="741622"/>
            <a:ext cx="44764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>
                <a:solidFill>
                  <a:srgbClr val="FFC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DESCARBONIZACIÓN</a:t>
            </a:r>
            <a:endParaRPr lang="es-CL" sz="2800" b="1" dirty="0">
              <a:solidFill>
                <a:srgbClr val="FFC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215" y="1502451"/>
            <a:ext cx="10237979" cy="4852424"/>
          </a:xfrm>
          <a:prstGeom prst="rect">
            <a:avLst/>
          </a:prstGeom>
        </p:spPr>
      </p:pic>
      <p:grpSp>
        <p:nvGrpSpPr>
          <p:cNvPr id="102" name="Grupo 101"/>
          <p:cNvGrpSpPr/>
          <p:nvPr/>
        </p:nvGrpSpPr>
        <p:grpSpPr>
          <a:xfrm>
            <a:off x="10070122" y="1892284"/>
            <a:ext cx="1808372" cy="3071245"/>
            <a:chOff x="7486650" y="994089"/>
            <a:chExt cx="1573619" cy="2821545"/>
          </a:xfrm>
        </p:grpSpPr>
        <p:pic>
          <p:nvPicPr>
            <p:cNvPr id="103" name="Imagen 10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4160" r="15588" b="1602"/>
            <a:stretch/>
          </p:blipFill>
          <p:spPr>
            <a:xfrm>
              <a:off x="7486650" y="994089"/>
              <a:ext cx="1573619" cy="987659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pic>
          <p:nvPicPr>
            <p:cNvPr id="104" name="Imagen 10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6651" y="1981748"/>
              <a:ext cx="1573618" cy="1833886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</p:grpSp>
      <p:sp>
        <p:nvSpPr>
          <p:cNvPr id="105" name="Rectángulo redondeado 104"/>
          <p:cNvSpPr/>
          <p:nvPr/>
        </p:nvSpPr>
        <p:spPr bwMode="auto">
          <a:xfrm>
            <a:off x="10067526" y="1388682"/>
            <a:ext cx="1810968" cy="471800"/>
          </a:xfrm>
          <a:prstGeom prst="roundRect">
            <a:avLst>
              <a:gd name="adj" fmla="val 16667"/>
            </a:avLst>
          </a:prstGeom>
          <a:solidFill>
            <a:srgbClr val="EBFD67"/>
          </a:solidFill>
          <a:ln w="19050" cap="flat" cmpd="sng" algn="ctr">
            <a:solidFill>
              <a:schemeClr val="tx1"/>
            </a:solidFill>
            <a:prstDash val="solid"/>
            <a:miter lim="800000"/>
          </a:ln>
        </p:spPr>
        <p:txBody>
          <a:bodyPr rtlCol="0" anchor="ctr"/>
          <a:lstStyle/>
          <a:p>
            <a:pPr algn="ctr">
              <a:defRPr/>
            </a:pPr>
            <a:r>
              <a:rPr lang="es-MX" sz="1400" b="1" i="1" kern="0" dirty="0">
                <a:solidFill>
                  <a:prstClr val="black"/>
                </a:solidFill>
                <a:latin typeface="Arial"/>
                <a:cs typeface="Arial"/>
              </a:rPr>
              <a:t>“GLOBAL FUEL</a:t>
            </a:r>
          </a:p>
          <a:p>
            <a:pPr algn="ctr">
              <a:defRPr/>
            </a:pPr>
            <a:r>
              <a:rPr lang="es-MX" sz="1400" b="1" i="1" kern="0" dirty="0">
                <a:solidFill>
                  <a:prstClr val="black"/>
                </a:solidFill>
                <a:latin typeface="Arial"/>
                <a:cs typeface="Arial"/>
              </a:rPr>
              <a:t>STANDARD” </a:t>
            </a:r>
          </a:p>
        </p:txBody>
      </p:sp>
    </p:spTree>
    <p:extLst>
      <p:ext uri="{BB962C8B-B14F-4D97-AF65-F5344CB8AC3E}">
        <p14:creationId xmlns:p14="http://schemas.microsoft.com/office/powerpoint/2010/main" val="3588072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557FA43-4A5B-B1C6-E5CD-BD2DFEE846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81046" y="1332915"/>
            <a:ext cx="8197449" cy="3964632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EB7BA351-0C0B-9F73-3898-4613D688A145}"/>
              </a:ext>
            </a:extLst>
          </p:cNvPr>
          <p:cNvSpPr txBox="1"/>
          <p:nvPr/>
        </p:nvSpPr>
        <p:spPr>
          <a:xfrm>
            <a:off x="-1" y="690927"/>
            <a:ext cx="121920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>
                <a:solidFill>
                  <a:srgbClr val="FFC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BORDE COSTERO</a:t>
            </a:r>
            <a:endParaRPr lang="es-CL" sz="2800" b="1" dirty="0">
              <a:solidFill>
                <a:srgbClr val="FFC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B22D8D2F-CEA3-6600-1CB4-204D8CB1626D}"/>
              </a:ext>
            </a:extLst>
          </p:cNvPr>
          <p:cNvSpPr txBox="1"/>
          <p:nvPr/>
        </p:nvSpPr>
        <p:spPr>
          <a:xfrm>
            <a:off x="194495" y="1296575"/>
            <a:ext cx="3486551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FUNCIONES PRINCIPALES</a:t>
            </a:r>
          </a:p>
          <a:p>
            <a:endParaRPr lang="es-CL" sz="2000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CONFECCIÓN INFOTEC </a:t>
            </a:r>
            <a:r>
              <a:rPr lang="es-CL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TRÁMITE CC.MM. (CÁLCULO DE COBROS).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s-CL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ANÁLISIS Y RESOLUCIONES P.O.A.</a:t>
            </a:r>
          </a:p>
          <a:p>
            <a:pPr algn="just"/>
            <a:endParaRPr lang="es-CL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RESOLUCIONES </a:t>
            </a:r>
            <a:r>
              <a:rPr lang="es-CL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DETERMINACIÓN LÍNEA DE PLAYA</a:t>
            </a:r>
            <a:r>
              <a:rPr lang="es-CL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s-CL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VISACIÓN PLANOS CC.AA.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s-CL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INFORMES SOBREPOSICIÓN E.C.M.P.O.</a:t>
            </a:r>
            <a:r>
              <a:rPr lang="es-CL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(INTEGRA COMITÉ INTERSECTORIAL).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s-CL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CONTROL PLAN FISCALIZACIÓN Y OO.II.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s-CL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CL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000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06462" y="5217604"/>
            <a:ext cx="6383154" cy="1545005"/>
          </a:xfrm>
          <a:prstGeom prst="rect">
            <a:avLst/>
          </a:prstGeom>
        </p:spPr>
      </p:pic>
      <p:sp>
        <p:nvSpPr>
          <p:cNvPr id="14" name="Rectángulo redondeado 13">
            <a:extLst>
              <a:ext uri="{FF2B5EF4-FFF2-40B4-BE49-F238E27FC236}">
                <a16:creationId xmlns:a16="http://schemas.microsoft.com/office/drawing/2014/main" id="{C0CDF8A7-9EAD-2D8E-17E2-D7AC9CFCEB6F}"/>
              </a:ext>
            </a:extLst>
          </p:cNvPr>
          <p:cNvSpPr/>
          <p:nvPr/>
        </p:nvSpPr>
        <p:spPr>
          <a:xfrm>
            <a:off x="7045686" y="5184925"/>
            <a:ext cx="1468167" cy="32054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FISCALIZACIÓN</a:t>
            </a:r>
            <a:endParaRPr lang="es-CL" sz="12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Marcador de número de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388DA-1926-E34A-A1E0-C09D40CA9BFA}" type="slidenum">
              <a:rPr lang="es-CL" smtClean="0"/>
              <a:t>10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12317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557FA43-4A5B-B1C6-E5CD-BD2DFEE846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1253306" y="725317"/>
            <a:ext cx="963932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SOLICITUDES PARQUES</a:t>
            </a:r>
            <a:r>
              <a:rPr kumimoji="0" lang="es-ES" sz="2400" b="1" u="none" strike="noStrike" kern="1200" cap="none" spc="0" normalizeH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EÓLICOS (8 PROYECTOS)</a:t>
            </a:r>
            <a:endParaRPr kumimoji="0" lang="es-ES" sz="2400" b="1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295" y="702603"/>
            <a:ext cx="11825373" cy="6130643"/>
          </a:xfrm>
          <a:prstGeom prst="rect">
            <a:avLst/>
          </a:prstGeom>
        </p:spPr>
      </p:pic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388DA-1926-E34A-A1E0-C09D40CA9BFA}" type="slidenum">
              <a:rPr lang="es-CL" smtClean="0"/>
              <a:t>11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98153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557FA43-4A5B-B1C6-E5CD-BD2DFEE846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EB7BA351-0C0B-9F73-3898-4613D688A145}"/>
              </a:ext>
            </a:extLst>
          </p:cNvPr>
          <p:cNvSpPr txBox="1"/>
          <p:nvPr/>
        </p:nvSpPr>
        <p:spPr>
          <a:xfrm>
            <a:off x="62817" y="793208"/>
            <a:ext cx="121920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>
                <a:solidFill>
                  <a:srgbClr val="FFC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EDUCACIÓN Y TITULACIÓN MARÍTIMA</a:t>
            </a:r>
            <a:endParaRPr lang="es-CL" sz="2800" b="1" dirty="0">
              <a:solidFill>
                <a:srgbClr val="FFC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061E3704-F74E-C32D-B1BA-081BC32C496E}"/>
              </a:ext>
            </a:extLst>
          </p:cNvPr>
          <p:cNvSpPr txBox="1"/>
          <p:nvPr/>
        </p:nvSpPr>
        <p:spPr>
          <a:xfrm>
            <a:off x="402176" y="1317505"/>
            <a:ext cx="457343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FUNCIONES</a:t>
            </a:r>
          </a:p>
          <a:p>
            <a:endParaRPr lang="es-CL" sz="1400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VELAR POR CUMPLIMIENTO DE LA NORMATIVA NACIONAL Y CONVENIOS INTERNACIONALES.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ES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ESTABLECER </a:t>
            </a:r>
            <a:r>
              <a:rPr lang="es-E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COMPETENCIAS MÍNIMAS, PERFILES PROFESIONALES</a:t>
            </a:r>
            <a:r>
              <a:rPr lang="es-E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PLANES Y PROGRAMAS DE ESTUDIOS.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ES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FISCALIZAR CUMPLIMIENTO  DE LOS </a:t>
            </a:r>
            <a:r>
              <a:rPr lang="es-E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ESTÁNDARES MÍNIMOS DEL PERSONAL DE MARINA MERCANTE Y DE PESCA</a:t>
            </a:r>
            <a:r>
              <a:rPr lang="es-E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endParaRPr lang="es-ES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REGISTRAR </a:t>
            </a:r>
            <a:r>
              <a:rPr lang="es-E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RESULTADOS DE CURSOS, EVALUACIONES Y EXAMINACIONES</a:t>
            </a:r>
            <a:r>
              <a:rPr lang="es-E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ES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ADMINISTRAR </a:t>
            </a:r>
            <a:r>
              <a:rPr lang="es-E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BASES DE DATOS DE PERSONAL MARÍTIMO</a:t>
            </a:r>
            <a:r>
              <a:rPr lang="es-E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ES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MANTENER </a:t>
            </a:r>
            <a:r>
              <a:rPr lang="es-E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REGISTRO DE LOS AGENTES DE NAVES</a:t>
            </a:r>
            <a:r>
              <a:rPr lang="es-E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s-CL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000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BE85DEFC-B3A9-DB88-9CC7-C8BF0D25106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0556"/>
          <a:stretch/>
        </p:blipFill>
        <p:spPr>
          <a:xfrm>
            <a:off x="5335462" y="1641763"/>
            <a:ext cx="2880109" cy="1543963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601"/>
          <a:stretch/>
        </p:blipFill>
        <p:spPr>
          <a:xfrm>
            <a:off x="5379825" y="3852715"/>
            <a:ext cx="2867232" cy="1857944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061E3704-F74E-C32D-B1BA-081BC32C496E}"/>
              </a:ext>
            </a:extLst>
          </p:cNvPr>
          <p:cNvSpPr txBox="1"/>
          <p:nvPr/>
        </p:nvSpPr>
        <p:spPr>
          <a:xfrm>
            <a:off x="8386723" y="1328895"/>
            <a:ext cx="354161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TEMAS RELEVANTES</a:t>
            </a:r>
          </a:p>
          <a:p>
            <a:endParaRPr lang="es-ES" sz="1400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PARTICIPACIÓN EN </a:t>
            </a:r>
            <a:r>
              <a:rPr lang="es-ES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MESA DE TRABAJO MARINA MERCANTE Y MARINA DE  MERCANTE Y  MERCANTE Y MARINA DE PESCA.</a:t>
            </a:r>
            <a:endParaRPr lang="es-CL" sz="1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s-ES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TRAMITACIÓN </a:t>
            </a:r>
            <a:r>
              <a:rPr lang="es-ES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PROYECTO MODIFICACIÓN D.S. (M) N ° 127/2019.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s-ES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CL" sz="1200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000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9" name="Conector recto 8">
            <a:extLst>
              <a:ext uri="{FF2B5EF4-FFF2-40B4-BE49-F238E27FC236}">
                <a16:creationId xmlns:a16="http://schemas.microsoft.com/office/drawing/2014/main" id="{54F03693-D120-9AD4-473A-92DF7430A382}"/>
              </a:ext>
            </a:extLst>
          </p:cNvPr>
          <p:cNvCxnSpPr>
            <a:cxnSpLocks/>
          </p:cNvCxnSpPr>
          <p:nvPr/>
        </p:nvCxnSpPr>
        <p:spPr>
          <a:xfrm>
            <a:off x="5136990" y="1641763"/>
            <a:ext cx="27319" cy="461446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10" name="Gráfico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51249287"/>
              </p:ext>
            </p:extLst>
          </p:nvPr>
        </p:nvGraphicFramePr>
        <p:xfrm>
          <a:off x="8688345" y="3607151"/>
          <a:ext cx="3190150" cy="21035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4" name="CuadroTexto 13"/>
          <p:cNvSpPr txBox="1"/>
          <p:nvPr/>
        </p:nvSpPr>
        <p:spPr>
          <a:xfrm>
            <a:off x="9794256" y="4232324"/>
            <a:ext cx="55919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TRIP.</a:t>
            </a:r>
            <a:endParaRPr lang="es-CL" sz="1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CuadroTexto 14"/>
          <p:cNvSpPr txBox="1"/>
          <p:nvPr/>
        </p:nvSpPr>
        <p:spPr>
          <a:xfrm>
            <a:off x="10586330" y="4080183"/>
            <a:ext cx="4256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OF.</a:t>
            </a:r>
            <a:endParaRPr lang="es-CL" sz="1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Rectángulo 16"/>
          <p:cNvSpPr/>
          <p:nvPr/>
        </p:nvSpPr>
        <p:spPr>
          <a:xfrm>
            <a:off x="9430205" y="3224495"/>
            <a:ext cx="17064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ESTADÍSTICA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6842572" y="3181030"/>
            <a:ext cx="178627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Fuente: DIMAR, 2024.</a:t>
            </a:r>
            <a:endParaRPr lang="es-CL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9" name="Gráfico 1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06349118"/>
              </p:ext>
            </p:extLst>
          </p:nvPr>
        </p:nvGraphicFramePr>
        <p:xfrm>
          <a:off x="8866414" y="5042709"/>
          <a:ext cx="3267895" cy="17521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20" name="CuadroTexto 19"/>
          <p:cNvSpPr txBox="1"/>
          <p:nvPr/>
        </p:nvSpPr>
        <p:spPr>
          <a:xfrm>
            <a:off x="9829965" y="5959782"/>
            <a:ext cx="55919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TRIP.</a:t>
            </a:r>
            <a:endParaRPr lang="es-CL" sz="1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CuadroTexto 20"/>
          <p:cNvSpPr txBox="1"/>
          <p:nvPr/>
        </p:nvSpPr>
        <p:spPr>
          <a:xfrm>
            <a:off x="10515546" y="5572160"/>
            <a:ext cx="40748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5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OF.</a:t>
            </a:r>
            <a:endParaRPr lang="es-CL" sz="105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388DA-1926-E34A-A1E0-C09D40CA9BFA}" type="slidenum">
              <a:rPr lang="es-CL" smtClean="0"/>
              <a:t>12</a:t>
            </a:fld>
            <a:endParaRPr lang="es-CL"/>
          </a:p>
        </p:txBody>
      </p:sp>
      <p:sp>
        <p:nvSpPr>
          <p:cNvPr id="22" name="CuadroTexto 21"/>
          <p:cNvSpPr txBox="1"/>
          <p:nvPr/>
        </p:nvSpPr>
        <p:spPr>
          <a:xfrm>
            <a:off x="6716601" y="5704344"/>
            <a:ext cx="178627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Fuente: DIRINMAR 2023.</a:t>
            </a:r>
            <a:endParaRPr lang="es-CL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6065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557FA43-4A5B-B1C6-E5CD-BD2DFEE846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966BAE89-EBCD-D63B-4EBB-ABE5DD9AE811}"/>
              </a:ext>
            </a:extLst>
          </p:cNvPr>
          <p:cNvSpPr txBox="1"/>
          <p:nvPr/>
        </p:nvSpPr>
        <p:spPr>
          <a:xfrm>
            <a:off x="-1" y="748743"/>
            <a:ext cx="121920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>
                <a:solidFill>
                  <a:srgbClr val="FFC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PUERTOS Y MARINA MERCANTE</a:t>
            </a:r>
            <a:endParaRPr lang="es-CL" sz="2800" b="1" dirty="0">
              <a:solidFill>
                <a:srgbClr val="FFC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44AFBABC-205E-3E0A-F436-7BD530D579B7}"/>
              </a:ext>
            </a:extLst>
          </p:cNvPr>
          <p:cNvSpPr txBox="1"/>
          <p:nvPr/>
        </p:nvSpPr>
        <p:spPr>
          <a:xfrm>
            <a:off x="194496" y="1239222"/>
            <a:ext cx="3400752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FUNCIONES</a:t>
            </a:r>
          </a:p>
          <a:p>
            <a:endParaRPr lang="es-CL" sz="1400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REVISAR LOS </a:t>
            </a:r>
            <a:r>
              <a:rPr lang="es-ES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ESTUDIOS DE MANIOBRABILIDAD </a:t>
            </a:r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 ADENDAS DE LAS INSTALACIONES DEL PAÍS.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ES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REVISAR LAS </a:t>
            </a:r>
            <a:r>
              <a:rPr lang="es-ES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RESOLUCIONES DE HABILITACIÓN </a:t>
            </a:r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INSTALACIONES PORTUARIAS DE TODO EL PAÍS</a:t>
            </a:r>
            <a:r>
              <a:rPr lang="es-CL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CL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ADMINISTRAR EL </a:t>
            </a:r>
            <a:r>
              <a:rPr lang="es-ES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SISTEMA DE VISUALIZACIÓN DE LA INSTALACIÓN PORTUARIA (SVIP).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endParaRPr lang="es-MX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ADMINISTRAR EL </a:t>
            </a:r>
            <a:r>
              <a:rPr lang="es-ES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SISTEMA INTEGRAL DE ATENCIÓN A LA NAVE (SIAN).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endParaRPr lang="es-ES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PARTICIPAR EN CAPACITACIÓN </a:t>
            </a:r>
            <a:r>
              <a:rPr lang="es-ES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PLATAFORMA VUMAR.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endParaRPr lang="es-ES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EFECTUAR EL CONTROL Y SEGUIMIENTO DE TEMAS RELATIVOS AL </a:t>
            </a:r>
            <a:r>
              <a:rPr lang="es-ES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COMITÉ TÉCNICO FAL.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CL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s-CL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CL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000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A5738308-AEA4-AEB1-D7D3-8098850D3FF0}"/>
              </a:ext>
            </a:extLst>
          </p:cNvPr>
          <p:cNvCxnSpPr>
            <a:cxnSpLocks/>
          </p:cNvCxnSpPr>
          <p:nvPr/>
        </p:nvCxnSpPr>
        <p:spPr>
          <a:xfrm>
            <a:off x="3586322" y="1686590"/>
            <a:ext cx="27319" cy="461446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la 7">
            <a:extLst>
              <a:ext uri="{FF2B5EF4-FFF2-40B4-BE49-F238E27FC236}">
                <a16:creationId xmlns:a16="http://schemas.microsoft.com/office/drawing/2014/main" id="{789522AD-8802-6A09-E2EC-E25363B67B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0099867"/>
              </p:ext>
            </p:extLst>
          </p:nvPr>
        </p:nvGraphicFramePr>
        <p:xfrm>
          <a:off x="3892038" y="4937791"/>
          <a:ext cx="5834278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75915">
                  <a:extLst>
                    <a:ext uri="{9D8B030D-6E8A-4147-A177-3AD203B41FA5}">
                      <a16:colId xmlns:a16="http://schemas.microsoft.com/office/drawing/2014/main" val="3493309076"/>
                    </a:ext>
                  </a:extLst>
                </a:gridCol>
                <a:gridCol w="1476119">
                  <a:extLst>
                    <a:ext uri="{9D8B030D-6E8A-4147-A177-3AD203B41FA5}">
                      <a16:colId xmlns:a16="http://schemas.microsoft.com/office/drawing/2014/main" val="154742141"/>
                    </a:ext>
                  </a:extLst>
                </a:gridCol>
                <a:gridCol w="1382244">
                  <a:extLst>
                    <a:ext uri="{9D8B030D-6E8A-4147-A177-3AD203B41FA5}">
                      <a16:colId xmlns:a16="http://schemas.microsoft.com/office/drawing/2014/main" val="188434197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PUERTOS DE CHILE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PÚBLICAS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PRIVADAS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105032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EMPRESAS PORTUARIAS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5019058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INSTALACIONES PORTUARIAS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293868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SITIOS DE ATRAQUE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49</a:t>
                      </a:r>
                      <a:endParaRPr lang="es-CL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63</a:t>
                      </a:r>
                      <a:endParaRPr lang="es-CL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69368441"/>
                  </a:ext>
                </a:extLst>
              </a:tr>
            </a:tbl>
          </a:graphicData>
        </a:graphic>
      </p:graphicFrame>
      <p:grpSp>
        <p:nvGrpSpPr>
          <p:cNvPr id="9" name="Grupo 8">
            <a:extLst>
              <a:ext uri="{FF2B5EF4-FFF2-40B4-BE49-F238E27FC236}">
                <a16:creationId xmlns:a16="http://schemas.microsoft.com/office/drawing/2014/main" id="{3193EB47-7D85-701F-3791-3BBCA641E0EA}"/>
              </a:ext>
            </a:extLst>
          </p:cNvPr>
          <p:cNvGrpSpPr/>
          <p:nvPr/>
        </p:nvGrpSpPr>
        <p:grpSpPr>
          <a:xfrm>
            <a:off x="9896539" y="554604"/>
            <a:ext cx="2437827" cy="2525246"/>
            <a:chOff x="1281325" y="3422181"/>
            <a:chExt cx="2893168" cy="3208027"/>
          </a:xfrm>
        </p:grpSpPr>
        <p:sp>
          <p:nvSpPr>
            <p:cNvPr id="10" name="CuadroTexto 9">
              <a:extLst>
                <a:ext uri="{FF2B5EF4-FFF2-40B4-BE49-F238E27FC236}">
                  <a16:creationId xmlns:a16="http://schemas.microsoft.com/office/drawing/2014/main" id="{9F7A2F4D-A213-1819-7708-CEC24C927A3F}"/>
                </a:ext>
              </a:extLst>
            </p:cNvPr>
            <p:cNvSpPr txBox="1"/>
            <p:nvPr/>
          </p:nvSpPr>
          <p:spPr>
            <a:xfrm>
              <a:off x="1281325" y="3422181"/>
              <a:ext cx="2682722" cy="26978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66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   18,2</a:t>
              </a:r>
              <a:endParaRPr lang="es-CL" sz="6600" b="1" dirty="0">
                <a:solidFill>
                  <a:schemeClr val="accent1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" name="CuadroTexto 10">
              <a:extLst>
                <a:ext uri="{FF2B5EF4-FFF2-40B4-BE49-F238E27FC236}">
                  <a16:creationId xmlns:a16="http://schemas.microsoft.com/office/drawing/2014/main" id="{A457753A-DFC9-DAB5-267C-147814FE5D61}"/>
                </a:ext>
              </a:extLst>
            </p:cNvPr>
            <p:cNvSpPr txBox="1"/>
            <p:nvPr/>
          </p:nvSpPr>
          <p:spPr>
            <a:xfrm>
              <a:off x="1713120" y="5887320"/>
              <a:ext cx="2461373" cy="74288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s-CL" sz="1600" b="1" dirty="0">
                  <a:solidFill>
                    <a:schemeClr val="accent1">
                      <a:lumMod val="40000"/>
                      <a:lumOff val="6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Longitud</a:t>
              </a:r>
            </a:p>
            <a:p>
              <a:r>
                <a:rPr lang="es-CL" sz="1600" b="1" dirty="0">
                  <a:solidFill>
                    <a:schemeClr val="accent1">
                      <a:lumMod val="40000"/>
                      <a:lumOff val="6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Sitios (km) </a:t>
              </a:r>
              <a:endParaRPr lang="es-CL" sz="16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4" name="Grupo 13">
            <a:extLst>
              <a:ext uri="{FF2B5EF4-FFF2-40B4-BE49-F238E27FC236}">
                <a16:creationId xmlns:a16="http://schemas.microsoft.com/office/drawing/2014/main" id="{547034D1-F110-284C-75DB-E38BD253B1F1}"/>
              </a:ext>
            </a:extLst>
          </p:cNvPr>
          <p:cNvGrpSpPr/>
          <p:nvPr/>
        </p:nvGrpSpPr>
        <p:grpSpPr>
          <a:xfrm>
            <a:off x="10234483" y="2500726"/>
            <a:ext cx="2293769" cy="2210860"/>
            <a:chOff x="1337000" y="1870927"/>
            <a:chExt cx="2722203" cy="2808636"/>
          </a:xfrm>
        </p:grpSpPr>
        <p:sp>
          <p:nvSpPr>
            <p:cNvPr id="15" name="CuadroTexto 14">
              <a:extLst>
                <a:ext uri="{FF2B5EF4-FFF2-40B4-BE49-F238E27FC236}">
                  <a16:creationId xmlns:a16="http://schemas.microsoft.com/office/drawing/2014/main" id="{370BD7E1-54A1-3017-35F8-5D01F7E4725C}"/>
                </a:ext>
              </a:extLst>
            </p:cNvPr>
            <p:cNvSpPr txBox="1"/>
            <p:nvPr/>
          </p:nvSpPr>
          <p:spPr>
            <a:xfrm>
              <a:off x="1376481" y="1870927"/>
              <a:ext cx="2682722" cy="23459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48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      </a:t>
              </a:r>
              <a:r>
                <a:rPr lang="es-CL" sz="66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32</a:t>
              </a:r>
              <a:endParaRPr lang="es-CL" sz="6600" b="1" dirty="0">
                <a:solidFill>
                  <a:schemeClr val="accent1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CuadroTexto 15">
              <a:extLst>
                <a:ext uri="{FF2B5EF4-FFF2-40B4-BE49-F238E27FC236}">
                  <a16:creationId xmlns:a16="http://schemas.microsoft.com/office/drawing/2014/main" id="{FA450624-FE7B-90A3-D36E-BD4EB077632A}"/>
                </a:ext>
              </a:extLst>
            </p:cNvPr>
            <p:cNvSpPr txBox="1"/>
            <p:nvPr/>
          </p:nvSpPr>
          <p:spPr>
            <a:xfrm>
              <a:off x="1337000" y="3936676"/>
              <a:ext cx="2461373" cy="7428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s-CL" sz="1600" b="1" dirty="0">
                  <a:solidFill>
                    <a:schemeClr val="accent1">
                      <a:lumMod val="40000"/>
                      <a:lumOff val="6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Estudios de</a:t>
              </a:r>
            </a:p>
            <a:p>
              <a:r>
                <a:rPr lang="es-CL" sz="1600" b="1" dirty="0">
                  <a:solidFill>
                    <a:schemeClr val="accent1">
                      <a:lumMod val="40000"/>
                      <a:lumOff val="6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Maniobrabilidad </a:t>
              </a:r>
              <a:endParaRPr lang="es-CL" sz="16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7" name="Grupo 16">
            <a:extLst>
              <a:ext uri="{FF2B5EF4-FFF2-40B4-BE49-F238E27FC236}">
                <a16:creationId xmlns:a16="http://schemas.microsoft.com/office/drawing/2014/main" id="{4C0D7F07-6DBE-2839-E6F3-36E14D3F121F}"/>
              </a:ext>
            </a:extLst>
          </p:cNvPr>
          <p:cNvGrpSpPr/>
          <p:nvPr/>
        </p:nvGrpSpPr>
        <p:grpSpPr>
          <a:xfrm>
            <a:off x="10260376" y="3942456"/>
            <a:ext cx="2487654" cy="2266919"/>
            <a:chOff x="1355876" y="1270713"/>
            <a:chExt cx="2952302" cy="2879854"/>
          </a:xfrm>
        </p:grpSpPr>
        <p:sp>
          <p:nvSpPr>
            <p:cNvPr id="18" name="CuadroTexto 17">
              <a:extLst>
                <a:ext uri="{FF2B5EF4-FFF2-40B4-BE49-F238E27FC236}">
                  <a16:creationId xmlns:a16="http://schemas.microsoft.com/office/drawing/2014/main" id="{60CB654D-2D70-B6C6-8E6D-8EA1F2849B7E}"/>
                </a:ext>
              </a:extLst>
            </p:cNvPr>
            <p:cNvSpPr txBox="1"/>
            <p:nvPr/>
          </p:nvSpPr>
          <p:spPr>
            <a:xfrm>
              <a:off x="1625457" y="1270713"/>
              <a:ext cx="2682721" cy="23459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48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      </a:t>
              </a:r>
              <a:r>
                <a:rPr lang="es-CL" sz="66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61</a:t>
              </a:r>
            </a:p>
          </p:txBody>
        </p:sp>
        <p:sp>
          <p:nvSpPr>
            <p:cNvPr id="19" name="CuadroTexto 18">
              <a:extLst>
                <a:ext uri="{FF2B5EF4-FFF2-40B4-BE49-F238E27FC236}">
                  <a16:creationId xmlns:a16="http://schemas.microsoft.com/office/drawing/2014/main" id="{DF8E74A3-AAA8-CA23-E968-D6A01B70851B}"/>
                </a:ext>
              </a:extLst>
            </p:cNvPr>
            <p:cNvSpPr txBox="1"/>
            <p:nvPr/>
          </p:nvSpPr>
          <p:spPr>
            <a:xfrm>
              <a:off x="1355876" y="3407679"/>
              <a:ext cx="2461373" cy="74288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s-CL" sz="1600" b="1" dirty="0">
                  <a:solidFill>
                    <a:schemeClr val="accent1">
                      <a:lumMod val="40000"/>
                      <a:lumOff val="6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Resoluciones </a:t>
              </a:r>
            </a:p>
            <a:p>
              <a:r>
                <a:rPr lang="es-CL" sz="1600" b="1" dirty="0">
                  <a:solidFill>
                    <a:schemeClr val="accent1">
                      <a:lumMod val="40000"/>
                      <a:lumOff val="6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De Habilitación</a:t>
              </a:r>
              <a:endParaRPr lang="es-CL" sz="16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388DA-1926-E34A-A1E0-C09D40CA9BFA}" type="slidenum">
              <a:rPr lang="es-CL" smtClean="0"/>
              <a:t>13</a:t>
            </a:fld>
            <a:endParaRPr lang="es-CL"/>
          </a:p>
        </p:txBody>
      </p:sp>
      <p:pic>
        <p:nvPicPr>
          <p:cNvPr id="20" name="Untitled ‑ Made with FlexClip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892038" y="1432842"/>
            <a:ext cx="5834278" cy="3255156"/>
          </a:xfrm>
          <a:prstGeom prst="rect">
            <a:avLst/>
          </a:prstGeom>
          <a:ln w="28575">
            <a:noFill/>
          </a:ln>
        </p:spPr>
      </p:pic>
      <p:sp>
        <p:nvSpPr>
          <p:cNvPr id="21" name="Rectángulo 20"/>
          <p:cNvSpPr/>
          <p:nvPr/>
        </p:nvSpPr>
        <p:spPr>
          <a:xfrm>
            <a:off x="7774851" y="1501635"/>
            <a:ext cx="1834480" cy="841165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MX" sz="1000" b="1" dirty="0">
                <a:latin typeface="Arial" panose="020B0604020202020204" pitchFamily="34" charset="0"/>
                <a:cs typeface="Arial" panose="020B0604020202020204" pitchFamily="34" charset="0"/>
              </a:rPr>
              <a:t>MSC LAUREN</a:t>
            </a:r>
          </a:p>
          <a:p>
            <a:r>
              <a:rPr lang="es-MX" sz="1000" b="1" dirty="0">
                <a:latin typeface="Arial" panose="020B0604020202020204" pitchFamily="34" charset="0"/>
                <a:cs typeface="Arial" panose="020B0604020202020204" pitchFamily="34" charset="0"/>
              </a:rPr>
              <a:t>PORTACONTENEDORES</a:t>
            </a:r>
            <a:endParaRPr lang="es-CL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MX" sz="1000" b="1" dirty="0">
                <a:latin typeface="Arial" panose="020B0604020202020204" pitchFamily="34" charset="0"/>
                <a:cs typeface="Arial" panose="020B0604020202020204" pitchFamily="34" charset="0"/>
              </a:rPr>
              <a:t>366 METROS DE ESLORA</a:t>
            </a:r>
          </a:p>
          <a:p>
            <a:r>
              <a:rPr lang="es-MX" sz="1000" b="1" dirty="0">
                <a:latin typeface="Arial" panose="020B0604020202020204" pitchFamily="34" charset="0"/>
                <a:cs typeface="Arial" panose="020B0604020202020204" pitchFamily="34" charset="0"/>
              </a:rPr>
              <a:t>48 METROS DE MANGA</a:t>
            </a:r>
          </a:p>
          <a:p>
            <a:r>
              <a:rPr lang="es-MX" sz="1000" b="1" dirty="0">
                <a:latin typeface="Arial" panose="020B0604020202020204" pitchFamily="34" charset="0"/>
                <a:cs typeface="Arial" panose="020B0604020202020204" pitchFamily="34" charset="0"/>
              </a:rPr>
              <a:t>CAPACIDAD 12.400 TEU</a:t>
            </a:r>
            <a:endParaRPr lang="es-CL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1884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822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video>
              <p:cMediaNode vol="80000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20"/>
                </p:tgtEl>
              </p:cMediaNode>
            </p:vide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D1F769-07A8-696E-1148-EADF4914C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546E8405-7CE9-C3E8-ED38-77D935712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388DA-1926-E34A-A1E0-C09D40CA9BFA}" type="slidenum">
              <a:rPr lang="es-CL" smtClean="0"/>
              <a:t>14</a:t>
            </a:fld>
            <a:endParaRPr lang="es-CL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A5572645-7187-9D4D-A3B7-60F067846E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/>
          <a:lstStyle/>
          <a:p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327B24C-6123-894F-9736-E34D830DB2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/>
          <a:p>
            <a:endParaRPr lang="es-CL"/>
          </a:p>
        </p:txBody>
      </p:sp>
      <p:sp>
        <p:nvSpPr>
          <p:cNvPr id="9" name="Marcador de número de diapositiva 1">
            <a:extLst>
              <a:ext uri="{FF2B5EF4-FFF2-40B4-BE49-F238E27FC236}">
                <a16:creationId xmlns:a16="http://schemas.microsoft.com/office/drawing/2014/main" id="{215225D3-7438-FAD5-7521-6A0D6E2A65EC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0" cy="0"/>
          </a:xfrm>
        </p:spPr>
        <p:txBody>
          <a:bodyPr/>
          <a:lstStyle>
            <a:defPPr>
              <a:defRPr lang="es-C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92214C0-F051-F845-809D-66A4FBCE1879}" type="slidenum">
              <a:rPr lang="es-CL" smtClean="0"/>
              <a:pPr/>
              <a:t>14</a:t>
            </a:fld>
            <a:endParaRPr lang="es-CL"/>
          </a:p>
        </p:txBody>
      </p:sp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96754123-FBCC-8B44-BE42-5C9DBF811B6B}"/>
              </a:ext>
            </a:extLst>
          </p:cNvPr>
          <p:cNvCxnSpPr>
            <a:cxnSpLocks/>
          </p:cNvCxnSpPr>
          <p:nvPr/>
        </p:nvCxnSpPr>
        <p:spPr>
          <a:xfrm>
            <a:off x="1022069" y="728894"/>
            <a:ext cx="10147862" cy="0"/>
          </a:xfrm>
          <a:prstGeom prst="line">
            <a:avLst/>
          </a:prstGeom>
          <a:ln w="190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>
            <a:extLst>
              <a:ext uri="{FF2B5EF4-FFF2-40B4-BE49-F238E27FC236}">
                <a16:creationId xmlns:a16="http://schemas.microsoft.com/office/drawing/2014/main" id="{E4AD48F9-7D0A-FC43-B9ED-BD459F8C558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56007" y1="39679" x2="56007" y2="39679"/>
                        <a14:foregroundMark x1="60237" y1="37479" x2="60237" y2="37479"/>
                        <a14:foregroundMark x1="64382" y1="37648" x2="64382" y2="37648"/>
                        <a14:foregroundMark x1="60998" y1="40525" x2="60998" y2="40525"/>
                        <a14:foregroundMark x1="54146" y1="42893" x2="54146" y2="42893"/>
                        <a14:foregroundMark x1="51523" y1="50085" x2="51523" y2="50085"/>
                        <a14:foregroundMark x1="67428" y1="58291" x2="67428" y2="58291"/>
                        <a14:foregroundMark x1="62775" y1="53130" x2="62775" y2="53130"/>
                        <a14:foregroundMark x1="63706" y1="48646" x2="63706" y2="48646"/>
                        <a14:foregroundMark x1="70812" y1="47039" x2="70812" y2="47039"/>
                        <a14:foregroundMark x1="69797" y1="50592" x2="69797" y2="50592"/>
                        <a14:foregroundMark x1="72250" y1="50592" x2="72250" y2="50592"/>
                        <a14:foregroundMark x1="74112" y1="50592" x2="74112" y2="50592"/>
                        <a14:foregroundMark x1="67428" y1="50254" x2="67428" y2="50254"/>
                        <a14:foregroundMark x1="61337" y1="50423" x2="61337" y2="50423"/>
                        <a14:foregroundMark x1="38071" y1="63452" x2="38071" y2="63452"/>
                        <a14:foregroundMark x1="33418" y1="63283" x2="33418" y2="63283"/>
                        <a14:foregroundMark x1="34264" y1="63452" x2="34264" y2="63452"/>
                        <a14:foregroundMark x1="56684" y1="84856" x2="56684" y2="84856"/>
                        <a14:foregroundMark x1="50931" y1="86971" x2="50931" y2="86971"/>
                        <a14:foregroundMark x1="59898" y1="86971" x2="59898" y2="86971"/>
                        <a14:foregroundMark x1="69036" y1="80372" x2="69036" y2="80372"/>
                        <a14:foregroundMark x1="67766" y1="72589" x2="67766" y2="72589"/>
                        <a14:foregroundMark x1="76227" y1="72843" x2="76227" y2="72843"/>
                        <a14:foregroundMark x1="52369" y1="74788" x2="52369" y2="74788"/>
                        <a14:foregroundMark x1="38579" y1="74958" x2="38579" y2="74958"/>
                        <a14:foregroundMark x1="32487" y1="74788" x2="32487" y2="74788"/>
                        <a14:foregroundMark x1="27665" y1="74281" x2="27665" y2="74281"/>
                        <a14:foregroundMark x1="44332" y1="71912" x2="44332" y2="71912"/>
                        <a14:foregroundMark x1="56176" y1="71574" x2="56176" y2="71574"/>
                        <a14:foregroundMark x1="61337" y1="80372" x2="61337" y2="80372"/>
                        <a14:foregroundMark x1="59898" y1="80118" x2="59898" y2="80118"/>
                        <a14:foregroundMark x1="54738" y1="80541" x2="54738" y2="80541"/>
                        <a14:foregroundMark x1="49154" y1="81049" x2="49154" y2="81049"/>
                        <a14:foregroundMark x1="51861" y1="80880" x2="51861" y2="80880"/>
                        <a14:foregroundMark x1="47716" y1="81049" x2="47716" y2="81049"/>
                        <a14:foregroundMark x1="45008" y1="81049" x2="45008" y2="81049"/>
                        <a14:foregroundMark x1="41963" y1="81049" x2="41963" y2="81049"/>
                        <a14:foregroundMark x1="38409" y1="81049" x2="38409" y2="81049"/>
                        <a14:foregroundMark x1="48054" y1="86041" x2="48054" y2="86041"/>
                        <a14:foregroundMark x1="54738" y1="86802" x2="54738" y2="86802"/>
                        <a14:foregroundMark x1="45178" y1="86802" x2="45178" y2="86802"/>
                        <a14:foregroundMark x1="56176" y1="86464" x2="56176" y2="86464"/>
                        <a14:foregroundMark x1="70135" y1="51184" x2="70135" y2="51184"/>
                        <a14:foregroundMark x1="32149" y1="63113" x2="32149" y2="63113"/>
                        <a14:foregroundMark x1="29780" y1="62690" x2="29780" y2="62690"/>
                        <a14:foregroundMark x1="28426" y1="62690" x2="28426" y2="62690"/>
                        <a14:foregroundMark x1="27750" y1="62690" x2="27750" y2="6269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2037" y="87646"/>
            <a:ext cx="1034717" cy="1034717"/>
          </a:xfrm>
          <a:prstGeom prst="rect">
            <a:avLst/>
          </a:prstGeom>
          <a:ln>
            <a:noFill/>
          </a:ln>
        </p:spPr>
      </p:pic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B4D18674-9035-AE4F-B199-361C278A87EC}"/>
              </a:ext>
            </a:extLst>
          </p:cNvPr>
          <p:cNvCxnSpPr>
            <a:cxnSpLocks/>
          </p:cNvCxnSpPr>
          <p:nvPr/>
        </p:nvCxnSpPr>
        <p:spPr>
          <a:xfrm>
            <a:off x="7976483" y="6641129"/>
            <a:ext cx="4215517" cy="0"/>
          </a:xfrm>
          <a:prstGeom prst="line">
            <a:avLst/>
          </a:prstGeom>
          <a:ln w="127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Grupo 7">
            <a:extLst>
              <a:ext uri="{FF2B5EF4-FFF2-40B4-BE49-F238E27FC236}">
                <a16:creationId xmlns:a16="http://schemas.microsoft.com/office/drawing/2014/main" id="{C6A7FAEA-9E69-5BDE-6952-DE80CCF2A203}"/>
              </a:ext>
            </a:extLst>
          </p:cNvPr>
          <p:cNvGrpSpPr/>
          <p:nvPr/>
        </p:nvGrpSpPr>
        <p:grpSpPr>
          <a:xfrm>
            <a:off x="4102993" y="6356350"/>
            <a:ext cx="4020652" cy="373151"/>
            <a:chOff x="4085675" y="6415977"/>
            <a:chExt cx="4020652" cy="373151"/>
          </a:xfrm>
        </p:grpSpPr>
        <p:sp>
          <p:nvSpPr>
            <p:cNvPr id="12" name="CuadroTexto 11">
              <a:extLst>
                <a:ext uri="{FF2B5EF4-FFF2-40B4-BE49-F238E27FC236}">
                  <a16:creationId xmlns:a16="http://schemas.microsoft.com/office/drawing/2014/main" id="{DCFDB184-6347-9049-9324-9239E66B8814}"/>
                </a:ext>
              </a:extLst>
            </p:cNvPr>
            <p:cNvSpPr txBox="1"/>
            <p:nvPr/>
          </p:nvSpPr>
          <p:spPr>
            <a:xfrm>
              <a:off x="5413312" y="6415977"/>
              <a:ext cx="1040670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sz="1100" dirty="0">
                  <a:solidFill>
                    <a:schemeClr val="bg1"/>
                  </a:solidFill>
                  <a:latin typeface="Aptos" panose="020B0004020202020204" pitchFamily="34" charset="0"/>
                  <a:cs typeface="Arial Narrow" panose="020B0604020202020204" pitchFamily="34" charset="0"/>
                </a:rPr>
                <a:t>PATRIOTISMO</a:t>
              </a:r>
            </a:p>
          </p:txBody>
        </p:sp>
        <p:sp>
          <p:nvSpPr>
            <p:cNvPr id="13" name="CuadroTexto 12">
              <a:extLst>
                <a:ext uri="{FF2B5EF4-FFF2-40B4-BE49-F238E27FC236}">
                  <a16:creationId xmlns:a16="http://schemas.microsoft.com/office/drawing/2014/main" id="{DD1BF146-43F0-2F4D-A435-7867276F1CAA}"/>
                </a:ext>
              </a:extLst>
            </p:cNvPr>
            <p:cNvSpPr txBox="1"/>
            <p:nvPr/>
          </p:nvSpPr>
          <p:spPr>
            <a:xfrm>
              <a:off x="4085675" y="6573684"/>
              <a:ext cx="4020652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CL" sz="800" i="1" spc="300" dirty="0">
                  <a:solidFill>
                    <a:schemeClr val="bg1"/>
                  </a:solidFill>
                  <a:latin typeface="Aptos" panose="020B0004020202020204" pitchFamily="34" charset="0"/>
                  <a:cs typeface="Arial Narrow" panose="020B0604020202020204" pitchFamily="34" charset="0"/>
                </a:rPr>
                <a:t>Honor – Lealtad – Valentia – Integridad - Deber</a:t>
              </a:r>
            </a:p>
          </p:txBody>
        </p:sp>
      </p:grpSp>
      <p:cxnSp>
        <p:nvCxnSpPr>
          <p:cNvPr id="15" name="Conector recto 14">
            <a:extLst>
              <a:ext uri="{FF2B5EF4-FFF2-40B4-BE49-F238E27FC236}">
                <a16:creationId xmlns:a16="http://schemas.microsoft.com/office/drawing/2014/main" id="{65E82A29-44A3-2041-A4A6-FEA1FC05B850}"/>
              </a:ext>
            </a:extLst>
          </p:cNvPr>
          <p:cNvCxnSpPr>
            <a:cxnSpLocks/>
          </p:cNvCxnSpPr>
          <p:nvPr/>
        </p:nvCxnSpPr>
        <p:spPr>
          <a:xfrm>
            <a:off x="-11578" y="6641129"/>
            <a:ext cx="4215517" cy="0"/>
          </a:xfrm>
          <a:prstGeom prst="line">
            <a:avLst/>
          </a:prstGeom>
          <a:ln w="127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uadroTexto 36"/>
          <p:cNvSpPr>
            <a:spLocks/>
          </p:cNvSpPr>
          <p:nvPr/>
        </p:nvSpPr>
        <p:spPr bwMode="auto">
          <a:xfrm>
            <a:off x="2740592" y="341520"/>
            <a:ext cx="734364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s-ES" sz="1600" b="0" i="0" u="none" strike="noStrike" cap="none" spc="0" dirty="0">
                <a:ln>
                  <a:noFill/>
                </a:ln>
                <a:solidFill>
                  <a:srgbClr val="FFC000"/>
                </a:solidFill>
                <a:latin typeface="Aptos" panose="020B0004020202020204" pitchFamily="34" charset="0"/>
                <a:ea typeface="Calibri"/>
                <a:cs typeface="Arial"/>
              </a:rPr>
              <a:t>DIRECCIÓN DE INTERESES MARÍTIMOS Y MEDIO AMBIENTE ACUÁTICO</a:t>
            </a:r>
            <a:endParaRPr sz="1600" dirty="0">
              <a:solidFill>
                <a:srgbClr val="FFC000"/>
              </a:solidFill>
              <a:latin typeface="Aptos" panose="020B0004020202020204" pitchFamily="34" charset="0"/>
            </a:endParaRP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D2212589-439D-C357-CD0C-0B2D9FEF3C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8947" y="813274"/>
            <a:ext cx="10354105" cy="5543076"/>
          </a:xfrm>
          <a:prstGeom prst="rect">
            <a:avLst/>
          </a:prstGeom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id="{7A83D1D8-68B7-C146-2960-64B6AF2E058A}"/>
              </a:ext>
            </a:extLst>
          </p:cNvPr>
          <p:cNvSpPr/>
          <p:nvPr/>
        </p:nvSpPr>
        <p:spPr>
          <a:xfrm>
            <a:off x="10472738" y="6072188"/>
            <a:ext cx="800314" cy="2841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297A100F-1E5D-02D7-B234-68779FA243F1}"/>
              </a:ext>
            </a:extLst>
          </p:cNvPr>
          <p:cNvSpPr txBox="1"/>
          <p:nvPr/>
        </p:nvSpPr>
        <p:spPr>
          <a:xfrm>
            <a:off x="1983935" y="5808153"/>
            <a:ext cx="1445976" cy="55399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_tradnl" sz="750" b="1" dirty="0"/>
              <a:t>El comercio marítimo creció un 1,4% en toneladas transferidas (enero-septiembre 2024 vs 2023).</a:t>
            </a: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3518DCE1-B87E-3577-5263-02DC78CE284E}"/>
              </a:ext>
            </a:extLst>
          </p:cNvPr>
          <p:cNvSpPr txBox="1"/>
          <p:nvPr/>
        </p:nvSpPr>
        <p:spPr>
          <a:xfrm>
            <a:off x="939687" y="3627358"/>
            <a:ext cx="2330731" cy="3231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_tradnl" sz="750" b="1" dirty="0"/>
              <a:t>Los puertos de San Antonio y Valparaíso lideran el movimiento de mercancías en la macrozona central.</a:t>
            </a:r>
          </a:p>
        </p:txBody>
      </p:sp>
    </p:spTree>
    <p:extLst>
      <p:ext uri="{BB962C8B-B14F-4D97-AF65-F5344CB8AC3E}">
        <p14:creationId xmlns:p14="http://schemas.microsoft.com/office/powerpoint/2010/main" val="3342033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9DF588-A3CC-6889-7FD6-B679D61A7C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CF1E43B7-4082-3A6E-CB16-0AF0A6552E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388DA-1926-E34A-A1E0-C09D40CA9BFA}" type="slidenum">
              <a:rPr lang="es-CL" smtClean="0"/>
              <a:t>15</a:t>
            </a:fld>
            <a:endParaRPr lang="es-CL"/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0BA5B74F-2551-C1CA-84E5-000E7835ED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7315" y="809962"/>
            <a:ext cx="9964722" cy="5561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0905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7611A3-0968-8031-3BB0-22FDC985BD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1BB92597-6A84-6993-FF2A-A9C23B131E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388DA-1926-E34A-A1E0-C09D40CA9BFA}" type="slidenum">
              <a:rPr lang="es-CL" smtClean="0"/>
              <a:t>16</a:t>
            </a:fld>
            <a:endParaRPr lang="es-CL"/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D208D2FD-6CE3-D285-110B-4B64F20064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3724" y="831319"/>
            <a:ext cx="9728313" cy="5429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5021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>
            <a:extLst>
              <a:ext uri="{FF2B5EF4-FFF2-40B4-BE49-F238E27FC236}">
                <a16:creationId xmlns:a16="http://schemas.microsoft.com/office/drawing/2014/main" id="{B327B24C-6123-894F-9736-E34D830DB22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1">
            <a:extLst>
              <a:ext uri="{FF2B5EF4-FFF2-40B4-BE49-F238E27FC236}">
                <a16:creationId xmlns:a16="http://schemas.microsoft.com/office/drawing/2014/main" id="{215225D3-7438-FAD5-7521-6A0D6E2A65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214C0-F051-F845-809D-66A4FBCE1879}" type="slidenum">
              <a:rPr lang="es-CL" smtClean="0"/>
              <a:t>17</a:t>
            </a:fld>
            <a:endParaRPr lang="es-CL"/>
          </a:p>
        </p:txBody>
      </p:sp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96754123-FBCC-8B44-BE42-5C9DBF811B6B}"/>
              </a:ext>
            </a:extLst>
          </p:cNvPr>
          <p:cNvCxnSpPr>
            <a:cxnSpLocks/>
          </p:cNvCxnSpPr>
          <p:nvPr/>
        </p:nvCxnSpPr>
        <p:spPr>
          <a:xfrm>
            <a:off x="1022069" y="728894"/>
            <a:ext cx="10147862" cy="0"/>
          </a:xfrm>
          <a:prstGeom prst="line">
            <a:avLst/>
          </a:prstGeom>
          <a:ln w="190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>
            <a:extLst>
              <a:ext uri="{FF2B5EF4-FFF2-40B4-BE49-F238E27FC236}">
                <a16:creationId xmlns:a16="http://schemas.microsoft.com/office/drawing/2014/main" id="{E4AD48F9-7D0A-FC43-B9ED-BD459F8C558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56007" y1="39679" x2="56007" y2="39679"/>
                        <a14:foregroundMark x1="60237" y1="37479" x2="60237" y2="37479"/>
                        <a14:foregroundMark x1="64382" y1="37648" x2="64382" y2="37648"/>
                        <a14:foregroundMark x1="60998" y1="40525" x2="60998" y2="40525"/>
                        <a14:foregroundMark x1="54146" y1="42893" x2="54146" y2="42893"/>
                        <a14:foregroundMark x1="51523" y1="50085" x2="51523" y2="50085"/>
                        <a14:foregroundMark x1="67428" y1="58291" x2="67428" y2="58291"/>
                        <a14:foregroundMark x1="62775" y1="53130" x2="62775" y2="53130"/>
                        <a14:foregroundMark x1="63706" y1="48646" x2="63706" y2="48646"/>
                        <a14:foregroundMark x1="70812" y1="47039" x2="70812" y2="47039"/>
                        <a14:foregroundMark x1="69797" y1="50592" x2="69797" y2="50592"/>
                        <a14:foregroundMark x1="72250" y1="50592" x2="72250" y2="50592"/>
                        <a14:foregroundMark x1="74112" y1="50592" x2="74112" y2="50592"/>
                        <a14:foregroundMark x1="67428" y1="50254" x2="67428" y2="50254"/>
                        <a14:foregroundMark x1="61337" y1="50423" x2="61337" y2="50423"/>
                        <a14:foregroundMark x1="38071" y1="63452" x2="38071" y2="63452"/>
                        <a14:foregroundMark x1="33418" y1="63283" x2="33418" y2="63283"/>
                        <a14:foregroundMark x1="34264" y1="63452" x2="34264" y2="63452"/>
                        <a14:foregroundMark x1="56684" y1="84856" x2="56684" y2="84856"/>
                        <a14:foregroundMark x1="50931" y1="86971" x2="50931" y2="86971"/>
                        <a14:foregroundMark x1="59898" y1="86971" x2="59898" y2="86971"/>
                        <a14:foregroundMark x1="69036" y1="80372" x2="69036" y2="80372"/>
                        <a14:foregroundMark x1="67766" y1="72589" x2="67766" y2="72589"/>
                        <a14:foregroundMark x1="76227" y1="72843" x2="76227" y2="72843"/>
                        <a14:foregroundMark x1="52369" y1="74788" x2="52369" y2="74788"/>
                        <a14:foregroundMark x1="38579" y1="74958" x2="38579" y2="74958"/>
                        <a14:foregroundMark x1="32487" y1="74788" x2="32487" y2="74788"/>
                        <a14:foregroundMark x1="27665" y1="74281" x2="27665" y2="74281"/>
                        <a14:foregroundMark x1="44332" y1="71912" x2="44332" y2="71912"/>
                        <a14:foregroundMark x1="56176" y1="71574" x2="56176" y2="71574"/>
                        <a14:foregroundMark x1="61337" y1="80372" x2="61337" y2="80372"/>
                        <a14:foregroundMark x1="59898" y1="80118" x2="59898" y2="80118"/>
                        <a14:foregroundMark x1="54738" y1="80541" x2="54738" y2="80541"/>
                        <a14:foregroundMark x1="49154" y1="81049" x2="49154" y2="81049"/>
                        <a14:foregroundMark x1="51861" y1="80880" x2="51861" y2="80880"/>
                        <a14:foregroundMark x1="47716" y1="81049" x2="47716" y2="81049"/>
                        <a14:foregroundMark x1="45008" y1="81049" x2="45008" y2="81049"/>
                        <a14:foregroundMark x1="41963" y1="81049" x2="41963" y2="81049"/>
                        <a14:foregroundMark x1="38409" y1="81049" x2="38409" y2="81049"/>
                        <a14:foregroundMark x1="48054" y1="86041" x2="48054" y2="86041"/>
                        <a14:foregroundMark x1="54738" y1="86802" x2="54738" y2="86802"/>
                        <a14:foregroundMark x1="45178" y1="86802" x2="45178" y2="86802"/>
                        <a14:foregroundMark x1="56176" y1="86464" x2="56176" y2="86464"/>
                        <a14:foregroundMark x1="70135" y1="51184" x2="70135" y2="51184"/>
                        <a14:foregroundMark x1="32149" y1="63113" x2="32149" y2="63113"/>
                        <a14:foregroundMark x1="29780" y1="62690" x2="29780" y2="62690"/>
                        <a14:foregroundMark x1="28426" y1="62690" x2="28426" y2="62690"/>
                        <a14:foregroundMark x1="27750" y1="62690" x2="27750" y2="6269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2037" y="87646"/>
            <a:ext cx="1034717" cy="1034717"/>
          </a:xfrm>
          <a:prstGeom prst="rect">
            <a:avLst/>
          </a:prstGeom>
          <a:ln>
            <a:noFill/>
          </a:ln>
        </p:spPr>
      </p:pic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B4D18674-9035-AE4F-B199-361C278A87EC}"/>
              </a:ext>
            </a:extLst>
          </p:cNvPr>
          <p:cNvCxnSpPr>
            <a:cxnSpLocks/>
          </p:cNvCxnSpPr>
          <p:nvPr/>
        </p:nvCxnSpPr>
        <p:spPr>
          <a:xfrm>
            <a:off x="7976483" y="6641129"/>
            <a:ext cx="4215517" cy="0"/>
          </a:xfrm>
          <a:prstGeom prst="line">
            <a:avLst/>
          </a:prstGeom>
          <a:ln w="127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Grupo 7">
            <a:extLst>
              <a:ext uri="{FF2B5EF4-FFF2-40B4-BE49-F238E27FC236}">
                <a16:creationId xmlns:a16="http://schemas.microsoft.com/office/drawing/2014/main" id="{C6A7FAEA-9E69-5BDE-6952-DE80CCF2A203}"/>
              </a:ext>
            </a:extLst>
          </p:cNvPr>
          <p:cNvGrpSpPr/>
          <p:nvPr/>
        </p:nvGrpSpPr>
        <p:grpSpPr>
          <a:xfrm>
            <a:off x="4102993" y="6356350"/>
            <a:ext cx="4020652" cy="373151"/>
            <a:chOff x="4085675" y="6415977"/>
            <a:chExt cx="4020652" cy="373151"/>
          </a:xfrm>
        </p:grpSpPr>
        <p:sp>
          <p:nvSpPr>
            <p:cNvPr id="12" name="CuadroTexto 11">
              <a:extLst>
                <a:ext uri="{FF2B5EF4-FFF2-40B4-BE49-F238E27FC236}">
                  <a16:creationId xmlns:a16="http://schemas.microsoft.com/office/drawing/2014/main" id="{DCFDB184-6347-9049-9324-9239E66B8814}"/>
                </a:ext>
              </a:extLst>
            </p:cNvPr>
            <p:cNvSpPr txBox="1"/>
            <p:nvPr/>
          </p:nvSpPr>
          <p:spPr>
            <a:xfrm>
              <a:off x="5413312" y="6415977"/>
              <a:ext cx="1040670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sz="1100" dirty="0">
                  <a:solidFill>
                    <a:schemeClr val="bg1"/>
                  </a:solidFill>
                  <a:latin typeface="Aptos" panose="020B0004020202020204" pitchFamily="34" charset="0"/>
                  <a:cs typeface="Arial Narrow" panose="020B0604020202020204" pitchFamily="34" charset="0"/>
                </a:rPr>
                <a:t>PATRIOTISMO</a:t>
              </a:r>
            </a:p>
          </p:txBody>
        </p:sp>
        <p:sp>
          <p:nvSpPr>
            <p:cNvPr id="13" name="CuadroTexto 12">
              <a:extLst>
                <a:ext uri="{FF2B5EF4-FFF2-40B4-BE49-F238E27FC236}">
                  <a16:creationId xmlns:a16="http://schemas.microsoft.com/office/drawing/2014/main" id="{DD1BF146-43F0-2F4D-A435-7867276F1CAA}"/>
                </a:ext>
              </a:extLst>
            </p:cNvPr>
            <p:cNvSpPr txBox="1"/>
            <p:nvPr/>
          </p:nvSpPr>
          <p:spPr>
            <a:xfrm>
              <a:off x="4085675" y="6573684"/>
              <a:ext cx="4020652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CL" sz="800" i="1" spc="300" dirty="0">
                  <a:solidFill>
                    <a:schemeClr val="bg1"/>
                  </a:solidFill>
                  <a:latin typeface="Aptos" panose="020B0004020202020204" pitchFamily="34" charset="0"/>
                  <a:cs typeface="Arial Narrow" panose="020B0604020202020204" pitchFamily="34" charset="0"/>
                </a:rPr>
                <a:t>Honor – Lealtad – Valentia – Integridad - Deber</a:t>
              </a:r>
            </a:p>
          </p:txBody>
        </p:sp>
      </p:grpSp>
      <p:cxnSp>
        <p:nvCxnSpPr>
          <p:cNvPr id="15" name="Conector recto 14">
            <a:extLst>
              <a:ext uri="{FF2B5EF4-FFF2-40B4-BE49-F238E27FC236}">
                <a16:creationId xmlns:a16="http://schemas.microsoft.com/office/drawing/2014/main" id="{65E82A29-44A3-2041-A4A6-FEA1FC05B850}"/>
              </a:ext>
            </a:extLst>
          </p:cNvPr>
          <p:cNvCxnSpPr>
            <a:cxnSpLocks/>
          </p:cNvCxnSpPr>
          <p:nvPr/>
        </p:nvCxnSpPr>
        <p:spPr>
          <a:xfrm>
            <a:off x="-11578" y="6641129"/>
            <a:ext cx="4215517" cy="0"/>
          </a:xfrm>
          <a:prstGeom prst="line">
            <a:avLst/>
          </a:prstGeom>
          <a:ln w="127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uadroTexto 36"/>
          <p:cNvSpPr>
            <a:spLocks/>
          </p:cNvSpPr>
          <p:nvPr/>
        </p:nvSpPr>
        <p:spPr bwMode="auto">
          <a:xfrm>
            <a:off x="2740592" y="341520"/>
            <a:ext cx="734364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s-ES" sz="1600" b="0" i="0" u="none" strike="noStrike" cap="none" spc="0" dirty="0">
                <a:ln>
                  <a:noFill/>
                </a:ln>
                <a:solidFill>
                  <a:srgbClr val="FFC000"/>
                </a:solidFill>
                <a:latin typeface="Aptos" panose="020B0004020202020204" pitchFamily="34" charset="0"/>
                <a:ea typeface="Calibri"/>
                <a:cs typeface="Arial"/>
              </a:rPr>
              <a:t>DIRECCIÓN DE INTERESES MARÍTIMOS Y MEDIO AMBIENTE ACUÁTICO</a:t>
            </a:r>
            <a:endParaRPr sz="1600" dirty="0">
              <a:solidFill>
                <a:srgbClr val="FFC000"/>
              </a:solidFill>
              <a:latin typeface="Aptos" panose="020B0004020202020204" pitchFamily="34" charset="0"/>
            </a:endParaRPr>
          </a:p>
        </p:txBody>
      </p:sp>
      <p:pic>
        <p:nvPicPr>
          <p:cNvPr id="18" name="Imagen 17">
            <a:extLst>
              <a:ext uri="{FF2B5EF4-FFF2-40B4-BE49-F238E27FC236}">
                <a16:creationId xmlns:a16="http://schemas.microsoft.com/office/drawing/2014/main" id="{09D24693-4821-EABD-8E57-98648301367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7959" r="2183" b="21870"/>
          <a:stretch/>
        </p:blipFill>
        <p:spPr>
          <a:xfrm>
            <a:off x="184996" y="1498605"/>
            <a:ext cx="2169292" cy="2662962"/>
          </a:xfrm>
          <a:prstGeom prst="rect">
            <a:avLst/>
          </a:prstGeom>
        </p:spPr>
      </p:pic>
      <p:sp>
        <p:nvSpPr>
          <p:cNvPr id="19" name="CuadroTexto 18">
            <a:extLst>
              <a:ext uri="{FF2B5EF4-FFF2-40B4-BE49-F238E27FC236}">
                <a16:creationId xmlns:a16="http://schemas.microsoft.com/office/drawing/2014/main" id="{2BB50D43-7967-8C3E-6B9E-BB8367EF7932}"/>
              </a:ext>
            </a:extLst>
          </p:cNvPr>
          <p:cNvSpPr txBox="1"/>
          <p:nvPr/>
        </p:nvSpPr>
        <p:spPr>
          <a:xfrm>
            <a:off x="1617099" y="755294"/>
            <a:ext cx="899243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000" b="1" dirty="0">
                <a:solidFill>
                  <a:schemeClr val="bg1"/>
                </a:solidFill>
                <a:latin typeface="Aptos" panose="020B0004020202020204" pitchFamily="34" charset="0"/>
              </a:rPr>
              <a:t>MODERNIZACIÓN DEL CABOTAJE MARÍTIMO Y FORTALECIMIENTO DE LA LOGÍSTICA PORTUARIA</a:t>
            </a:r>
          </a:p>
        </p:txBody>
      </p:sp>
      <p:cxnSp>
        <p:nvCxnSpPr>
          <p:cNvPr id="23" name="Conector recto 22">
            <a:extLst>
              <a:ext uri="{FF2B5EF4-FFF2-40B4-BE49-F238E27FC236}">
                <a16:creationId xmlns:a16="http://schemas.microsoft.com/office/drawing/2014/main" id="{DB3674CB-C862-1A41-B41E-F226D1F9E0F7}"/>
              </a:ext>
            </a:extLst>
          </p:cNvPr>
          <p:cNvCxnSpPr/>
          <p:nvPr/>
        </p:nvCxnSpPr>
        <p:spPr>
          <a:xfrm>
            <a:off x="7782355" y="1478893"/>
            <a:ext cx="0" cy="3938711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grpSp>
        <p:nvGrpSpPr>
          <p:cNvPr id="34" name="Grupo 33">
            <a:extLst>
              <a:ext uri="{FF2B5EF4-FFF2-40B4-BE49-F238E27FC236}">
                <a16:creationId xmlns:a16="http://schemas.microsoft.com/office/drawing/2014/main" id="{E364B6E4-3AC4-4EB1-D8DD-D5E8506B9546}"/>
              </a:ext>
            </a:extLst>
          </p:cNvPr>
          <p:cNvGrpSpPr/>
          <p:nvPr/>
        </p:nvGrpSpPr>
        <p:grpSpPr>
          <a:xfrm>
            <a:off x="3054373" y="1498605"/>
            <a:ext cx="3975041" cy="2662962"/>
            <a:chOff x="3242532" y="1503638"/>
            <a:chExt cx="4552099" cy="3197259"/>
          </a:xfrm>
        </p:grpSpPr>
        <p:pic>
          <p:nvPicPr>
            <p:cNvPr id="27" name="Imagen 26">
              <a:extLst>
                <a:ext uri="{FF2B5EF4-FFF2-40B4-BE49-F238E27FC236}">
                  <a16:creationId xmlns:a16="http://schemas.microsoft.com/office/drawing/2014/main" id="{DEB17ECB-99CB-8621-562D-323C0A262BD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12416" r="11895" b="4753"/>
            <a:stretch/>
          </p:blipFill>
          <p:spPr>
            <a:xfrm>
              <a:off x="3242532" y="1503638"/>
              <a:ext cx="4552099" cy="3197259"/>
            </a:xfrm>
            <a:prstGeom prst="rect">
              <a:avLst/>
            </a:prstGeom>
          </p:spPr>
        </p:pic>
        <p:pic>
          <p:nvPicPr>
            <p:cNvPr id="29" name="Imagen 28">
              <a:extLst>
                <a:ext uri="{FF2B5EF4-FFF2-40B4-BE49-F238E27FC236}">
                  <a16:creationId xmlns:a16="http://schemas.microsoft.com/office/drawing/2014/main" id="{B6A7E95C-C656-E718-BDD2-490AD5972F0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242532" y="1974727"/>
              <a:ext cx="1756570" cy="283836"/>
            </a:xfrm>
            <a:prstGeom prst="rect">
              <a:avLst/>
            </a:prstGeom>
          </p:spPr>
        </p:pic>
        <p:sp>
          <p:nvSpPr>
            <p:cNvPr id="32" name="Rectángulo 31">
              <a:extLst>
                <a:ext uri="{FF2B5EF4-FFF2-40B4-BE49-F238E27FC236}">
                  <a16:creationId xmlns:a16="http://schemas.microsoft.com/office/drawing/2014/main" id="{7AFF3043-1D29-FBE5-8EDF-385232630093}"/>
                </a:ext>
              </a:extLst>
            </p:cNvPr>
            <p:cNvSpPr/>
            <p:nvPr/>
          </p:nvSpPr>
          <p:spPr>
            <a:xfrm>
              <a:off x="4544219" y="3877033"/>
              <a:ext cx="1831182" cy="815794"/>
            </a:xfrm>
            <a:prstGeom prst="rect">
              <a:avLst/>
            </a:prstGeom>
            <a:solidFill>
              <a:srgbClr val="EEF8F9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  <p:pic>
          <p:nvPicPr>
            <p:cNvPr id="31" name="Imagen 30">
              <a:extLst>
                <a:ext uri="{FF2B5EF4-FFF2-40B4-BE49-F238E27FC236}">
                  <a16:creationId xmlns:a16="http://schemas.microsoft.com/office/drawing/2014/main" id="{9D04BCFB-359A-D591-B1CF-733A7DC3EC4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4701461" y="3924277"/>
              <a:ext cx="1516698" cy="659937"/>
            </a:xfrm>
            <a:prstGeom prst="rect">
              <a:avLst/>
            </a:prstGeom>
          </p:spPr>
        </p:pic>
      </p:grpSp>
      <p:sp>
        <p:nvSpPr>
          <p:cNvPr id="33" name="CuadroTexto 32">
            <a:extLst>
              <a:ext uri="{FF2B5EF4-FFF2-40B4-BE49-F238E27FC236}">
                <a16:creationId xmlns:a16="http://schemas.microsoft.com/office/drawing/2014/main" id="{6E24153D-2912-465C-4C5E-977DDD521775}"/>
              </a:ext>
            </a:extLst>
          </p:cNvPr>
          <p:cNvSpPr txBox="1"/>
          <p:nvPr/>
        </p:nvSpPr>
        <p:spPr>
          <a:xfrm>
            <a:off x="7935041" y="2099151"/>
            <a:ext cx="4071963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400" dirty="0">
                <a:solidFill>
                  <a:schemeClr val="bg1"/>
                </a:solidFill>
                <a:latin typeface="Arial" panose="020B0604020202020204" pitchFamily="34" charset="0"/>
              </a:rPr>
              <a:t>Se planteó que cada órgano del Estado  mantenga sus atribuciones ante la creación de una Autoridad Nacional Logística Portuaria (ANLP), actuando esta última en un rol coordinador.</a:t>
            </a:r>
            <a:endParaRPr lang="es-CL" sz="1400" b="0" i="0" dirty="0">
              <a:solidFill>
                <a:schemeClr val="bg1"/>
              </a:solidFill>
              <a:effectLst/>
              <a:latin typeface="Arial" panose="020B0604020202020204" pitchFamily="34" charset="0"/>
            </a:endParaRPr>
          </a:p>
          <a:p>
            <a:pPr algn="just">
              <a:buFont typeface="Arial" panose="020B0604020202020204" pitchFamily="34" charset="0"/>
              <a:buChar char="•"/>
            </a:pPr>
            <a:endParaRPr lang="es-CL" sz="1400" b="0" i="0" dirty="0">
              <a:solidFill>
                <a:schemeClr val="bg1"/>
              </a:solidFill>
              <a:effectLst/>
              <a:latin typeface="SF Pro Text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400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Se  sugirió eliminar propuesta de migrar la prestación del  servicio de practicaje a un servicio privado. Temática será analizada</a:t>
            </a:r>
            <a:r>
              <a:rPr lang="es-CL" sz="1400" dirty="0">
                <a:solidFill>
                  <a:schemeClr val="bg1"/>
                </a:solidFill>
                <a:latin typeface="Arial" panose="020B0604020202020204" pitchFamily="34" charset="0"/>
              </a:rPr>
              <a:t> y discutida en etapa de implementación de la PNLP.</a:t>
            </a:r>
            <a:endParaRPr lang="es-CL" sz="1400" b="0" i="0" dirty="0">
              <a:solidFill>
                <a:schemeClr val="bg1"/>
              </a:solidFill>
              <a:effectLst/>
              <a:latin typeface="SF Pro Text"/>
            </a:endParaRPr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id="{FE1DF2C2-8CB1-F3DB-79C6-4C78007CB2CA}"/>
              </a:ext>
            </a:extLst>
          </p:cNvPr>
          <p:cNvSpPr txBox="1"/>
          <p:nvPr/>
        </p:nvSpPr>
        <p:spPr>
          <a:xfrm>
            <a:off x="93689" y="4017248"/>
            <a:ext cx="7464890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endParaRPr lang="es-CL" sz="1600" b="0" i="0" dirty="0">
              <a:solidFill>
                <a:schemeClr val="bg1"/>
              </a:solidFill>
              <a:effectLst/>
              <a:latin typeface="Arial" panose="020B0604020202020204" pitchFamily="34" charset="0"/>
            </a:endParaRPr>
          </a:p>
          <a:p>
            <a:pPr algn="just"/>
            <a:r>
              <a:rPr lang="es-CL" sz="1600" dirty="0">
                <a:solidFill>
                  <a:srgbClr val="00B0F0"/>
                </a:solidFill>
                <a:latin typeface="Arial" panose="020B0604020202020204" pitchFamily="34" charset="0"/>
              </a:rPr>
              <a:t> Observaciones a la minuta del Reglamento de la Ley de Cabotaje:</a:t>
            </a:r>
          </a:p>
          <a:p>
            <a:pPr algn="just"/>
            <a:endParaRPr lang="es-CL" sz="1600" dirty="0">
              <a:solidFill>
                <a:srgbClr val="00B0F0"/>
              </a:solidFill>
              <a:latin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400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Asegurar servicio periódico por un año o tiempo autorizado.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400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Especificar ruta de salida.</a:t>
            </a:r>
            <a:endParaRPr lang="es-CL" sz="1400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400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Especificar disponibilidad de naves, en caso excepción  o de catástrofe.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400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Mantener la tasa general del arancel aduanero.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400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Mantener plazo para determinar falta de disponibilidad.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400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Determinación escasez oficiales y tripulantes, proponiendo una nueva redacción.</a:t>
            </a:r>
          </a:p>
        </p:txBody>
      </p:sp>
      <p:sp>
        <p:nvSpPr>
          <p:cNvPr id="37" name="CuadroTexto 36">
            <a:extLst>
              <a:ext uri="{FF2B5EF4-FFF2-40B4-BE49-F238E27FC236}">
                <a16:creationId xmlns:a16="http://schemas.microsoft.com/office/drawing/2014/main" id="{F436C4F5-71B0-0EB7-F1D9-54356FDADABA}"/>
              </a:ext>
            </a:extLst>
          </p:cNvPr>
          <p:cNvSpPr txBox="1"/>
          <p:nvPr/>
        </p:nvSpPr>
        <p:spPr>
          <a:xfrm>
            <a:off x="8123645" y="1467135"/>
            <a:ext cx="381752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dirty="0">
                <a:solidFill>
                  <a:srgbClr val="00B0F0"/>
                </a:solidFill>
              </a:rPr>
              <a:t>Política Nacional Logística </a:t>
            </a:r>
            <a:r>
              <a:rPr lang="es-ES_tradnl" dirty="0" smtClean="0">
                <a:solidFill>
                  <a:srgbClr val="00B0F0"/>
                </a:solidFill>
              </a:rPr>
              <a:t>Portuaria</a:t>
            </a:r>
          </a:p>
          <a:p>
            <a:endParaRPr lang="es-ES_tradnl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3291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557FA43-4A5B-B1C6-E5CD-BD2DFEE846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D5534B3F-F7CB-83DE-67D1-BC8CCE224CFC}"/>
              </a:ext>
            </a:extLst>
          </p:cNvPr>
          <p:cNvSpPr txBox="1"/>
          <p:nvPr/>
        </p:nvSpPr>
        <p:spPr>
          <a:xfrm>
            <a:off x="-92468" y="712544"/>
            <a:ext cx="121920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800" b="1" dirty="0">
                <a:solidFill>
                  <a:srgbClr val="FFC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PESCA, ACUICULTURA Y RECURSOS MARINOS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564BEBA7-30F6-FA42-BE1F-A05D419BE46D}"/>
              </a:ext>
            </a:extLst>
          </p:cNvPr>
          <p:cNvSpPr txBox="1"/>
          <p:nvPr/>
        </p:nvSpPr>
        <p:spPr>
          <a:xfrm>
            <a:off x="609074" y="1220626"/>
            <a:ext cx="4140485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FUNCIONES</a:t>
            </a:r>
          </a:p>
          <a:p>
            <a:endParaRPr lang="es-CL" sz="2000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MONITOREO FLOTAS EXTRANJERAS AL INTERIOR  Y FUERA ZZE.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COMBATE A PESCA INDNR.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POSAT.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ÁREAS MARINAS PROTEGIDAS.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FAN (CIICA).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REPRESENTACIÓN TÉCNICA INTERNACIONAL.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s-CL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CL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000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9F167815-A44E-E133-33FA-8C2845CBC266}"/>
              </a:ext>
            </a:extLst>
          </p:cNvPr>
          <p:cNvCxnSpPr>
            <a:cxnSpLocks/>
          </p:cNvCxnSpPr>
          <p:nvPr/>
        </p:nvCxnSpPr>
        <p:spPr>
          <a:xfrm>
            <a:off x="4991248" y="1538899"/>
            <a:ext cx="17409" cy="284133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7" name="Imagen 6">
            <a:extLst>
              <a:ext uri="{FF2B5EF4-FFF2-40B4-BE49-F238E27FC236}">
                <a16:creationId xmlns:a16="http://schemas.microsoft.com/office/drawing/2014/main" id="{EEA1A04B-548B-63FF-4C1C-932F5C9A57ED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26" b="89950" l="4391" r="89920">
                        <a14:foregroundMark x1="4391" y1="89702" x2="10778" y2="82258"/>
                      </a14:backgroundRemoval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452415" y="4470607"/>
            <a:ext cx="2551117" cy="2052096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7F215CB5-8EE9-647D-3363-156BED6E26A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200" b="90000" l="9972" r="93732">
                        <a14:foregroundMark x1="34615" y1="9800" x2="34330" y2="6200"/>
                        <a14:foregroundMark x1="92735" y1="67200" x2="93732" y2="42400"/>
                        <a14:backgroundMark x1="30342" y1="2600" x2="36040" y2="40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105559" y="3939208"/>
            <a:ext cx="4019622" cy="2862978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4C1EA738-B087-7C31-8336-1FD44F31A0A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8298" b="95745" l="10000" r="92593">
                        <a14:foregroundMark x1="17654" y1="69362" x2="30123" y2="39574"/>
                        <a14:foregroundMark x1="30123" y1="39574" x2="40123" y2="25745"/>
                        <a14:foregroundMark x1="40123" y1="25745" x2="41728" y2="15319"/>
                        <a14:foregroundMark x1="41728" y1="15319" x2="41728" y2="15106"/>
                        <a14:foregroundMark x1="17037" y1="61915" x2="26296" y2="81915"/>
                        <a14:foregroundMark x1="26296" y1="81915" x2="58272" y2="92128"/>
                        <a14:foregroundMark x1="58272" y1="92128" x2="83086" y2="77872"/>
                        <a14:foregroundMark x1="83086" y1="77872" x2="91358" y2="55532"/>
                        <a14:foregroundMark x1="91358" y1="55532" x2="86420" y2="45319"/>
                        <a14:foregroundMark x1="86420" y1="45319" x2="74938" y2="34255"/>
                        <a14:foregroundMark x1="74938" y1="34255" x2="74198" y2="19787"/>
                        <a14:foregroundMark x1="74198" y1="19787" x2="68519" y2="14255"/>
                        <a14:foregroundMark x1="68519" y1="14255" x2="49383" y2="15532"/>
                        <a14:foregroundMark x1="49383" y1="15532" x2="35556" y2="25319"/>
                        <a14:foregroundMark x1="35556" y1="25319" x2="31111" y2="33617"/>
                        <a14:foregroundMark x1="31111" y1="33617" x2="29506" y2="47021"/>
                        <a14:foregroundMark x1="29506" y1="47021" x2="37654" y2="47234"/>
                        <a14:foregroundMark x1="37654" y1="47234" x2="42469" y2="34681"/>
                        <a14:foregroundMark x1="42469" y1="34681" x2="50617" y2="28298"/>
                        <a14:foregroundMark x1="50617" y1="28298" x2="51481" y2="32979"/>
                        <a14:foregroundMark x1="15679" y1="46383" x2="19136" y2="34894"/>
                        <a14:foregroundMark x1="19136" y1="34894" x2="30741" y2="20213"/>
                        <a14:foregroundMark x1="30741" y1="20213" x2="52963" y2="8298"/>
                        <a14:foregroundMark x1="52963" y1="8298" x2="58642" y2="9149"/>
                        <a14:foregroundMark x1="15926" y1="41064" x2="19136" y2="32128"/>
                        <a14:foregroundMark x1="19136" y1="32128" x2="28642" y2="17872"/>
                        <a14:foregroundMark x1="28642" y1="17872" x2="31605" y2="16809"/>
                        <a14:foregroundMark x1="29259" y1="88511" x2="35556" y2="86809"/>
                        <a14:foregroundMark x1="35556" y1="86809" x2="56790" y2="93830"/>
                        <a14:foregroundMark x1="56790" y1="93830" x2="79877" y2="84894"/>
                        <a14:foregroundMark x1="79877" y1="84894" x2="90864" y2="65957"/>
                        <a14:foregroundMark x1="90864" y1="65957" x2="91728" y2="63830"/>
                        <a14:foregroundMark x1="45185" y1="92979" x2="51728" y2="91915"/>
                        <a14:foregroundMark x1="51728" y1="91915" x2="57284" y2="95957"/>
                        <a14:foregroundMark x1="57284" y1="95957" x2="58395" y2="95957"/>
                        <a14:foregroundMark x1="91605" y1="46809" x2="87778" y2="24681"/>
                        <a14:foregroundMark x1="87778" y1="24681" x2="70617" y2="14255"/>
                        <a14:foregroundMark x1="92840" y1="49149" x2="92593" y2="38511"/>
                        <a14:foregroundMark x1="92593" y1="38511" x2="91358" y2="33191"/>
                        <a14:foregroundMark x1="71358" y1="13191" x2="72840" y2="13617"/>
                        <a14:foregroundMark x1="73457" y1="14894" x2="77531" y2="15319"/>
                        <a14:foregroundMark x1="90123" y1="30426" x2="85802" y2="22979"/>
                        <a14:foregroundMark x1="85802" y1="22979" x2="85309" y2="22553"/>
                        <a14:foregroundMark x1="52963" y1="76383" x2="58395" y2="66809"/>
                        <a14:foregroundMark x1="58395" y1="66809" x2="70000" y2="57872"/>
                        <a14:foregroundMark x1="70000" y1="57872" x2="72346" y2="54043"/>
                        <a14:foregroundMark x1="69877" y1="64043" x2="75802" y2="54468"/>
                        <a14:foregroundMark x1="75802" y1="54468" x2="76543" y2="54468"/>
                        <a14:foregroundMark x1="68025" y1="56809" x2="71852" y2="48511"/>
                        <a14:foregroundMark x1="71852" y1="48511" x2="72346" y2="46809"/>
                        <a14:foregroundMark x1="59877" y1="62979" x2="60494" y2="54043"/>
                        <a14:foregroundMark x1="58148" y1="73404" x2="66049" y2="67447"/>
                        <a14:foregroundMark x1="34691" y1="66809" x2="37778" y2="57447"/>
                        <a14:foregroundMark x1="37778" y1="57447" x2="46914" y2="47660"/>
                        <a14:foregroundMark x1="50000" y1="46596" x2="52716" y2="46809"/>
                        <a14:foregroundMark x1="28889" y1="68085" x2="32963" y2="61489"/>
                        <a14:foregroundMark x1="43704" y1="58298" x2="44815" y2="59574"/>
                        <a14:foregroundMark x1="65802" y1="27872" x2="73580" y2="18723"/>
                        <a14:foregroundMark x1="58519" y1="9149" x2="59753" y2="936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598512" y="4152278"/>
            <a:ext cx="4199656" cy="2436837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1A9B1252-5518-7714-F96B-37DF95CC5302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256"/>
          <a:stretch/>
        </p:blipFill>
        <p:spPr>
          <a:xfrm>
            <a:off x="10409219" y="5246279"/>
            <a:ext cx="1216467" cy="1124794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794A6DB4-0ABC-A8A5-A9B6-D44BF149045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0769" y="2783322"/>
            <a:ext cx="1234917" cy="1102749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D09AA9C0-1CB0-6DC0-9992-44E750E7230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8620" y="4003778"/>
            <a:ext cx="1216467" cy="1124794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9BA13C15-8178-D545-5526-71270E237B66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8023" y="1560415"/>
            <a:ext cx="1237663" cy="1105200"/>
          </a:xfrm>
          <a:prstGeom prst="rect">
            <a:avLst/>
          </a:prstGeom>
        </p:spPr>
      </p:pic>
      <p:graphicFrame>
        <p:nvGraphicFramePr>
          <p:cNvPr id="18" name="Tabla 17">
            <a:extLst>
              <a:ext uri="{FF2B5EF4-FFF2-40B4-BE49-F238E27FC236}">
                <a16:creationId xmlns:a16="http://schemas.microsoft.com/office/drawing/2014/main" id="{3065508A-8D01-58E1-C8F7-4AD769BDB8B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3989148"/>
              </p:ext>
            </p:extLst>
          </p:nvPr>
        </p:nvGraphicFramePr>
        <p:xfrm>
          <a:off x="5254059" y="1515052"/>
          <a:ext cx="4888562" cy="23710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25246">
                  <a:extLst>
                    <a:ext uri="{9D8B030D-6E8A-4147-A177-3AD203B41FA5}">
                      <a16:colId xmlns:a16="http://schemas.microsoft.com/office/drawing/2014/main" val="422670267"/>
                    </a:ext>
                  </a:extLst>
                </a:gridCol>
                <a:gridCol w="1263316">
                  <a:extLst>
                    <a:ext uri="{9D8B030D-6E8A-4147-A177-3AD203B41FA5}">
                      <a16:colId xmlns:a16="http://schemas.microsoft.com/office/drawing/2014/main" val="3383568212"/>
                    </a:ext>
                  </a:extLst>
                </a:gridCol>
              </a:tblGrid>
              <a:tr h="338717">
                <a:tc gridSpan="2">
                  <a:txBody>
                    <a:bodyPr/>
                    <a:lstStyle/>
                    <a:p>
                      <a:pPr algn="ctr"/>
                      <a:r>
                        <a:rPr lang="es-CL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CIFRAS OPERATIVAS </a:t>
                      </a:r>
                      <a:r>
                        <a:rPr lang="es-CL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2025 </a:t>
                      </a:r>
                      <a:endParaRPr lang="es-CL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21106282"/>
                  </a:ext>
                </a:extLst>
              </a:tr>
              <a:tr h="338717">
                <a:tc>
                  <a:txBody>
                    <a:bodyPr/>
                    <a:lstStyle/>
                    <a:p>
                      <a:pPr algn="ctr"/>
                      <a:r>
                        <a:rPr lang="es-CL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OFPO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91728713"/>
                  </a:ext>
                </a:extLst>
              </a:tr>
              <a:tr h="338717">
                <a:tc>
                  <a:txBody>
                    <a:bodyPr/>
                    <a:lstStyle/>
                    <a:p>
                      <a:pPr algn="ctr"/>
                      <a:r>
                        <a:rPr lang="es-CL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OVO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MX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</a:t>
                      </a:r>
                      <a:endParaRPr lang="es-CL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63599127"/>
                  </a:ext>
                </a:extLst>
              </a:tr>
              <a:tr h="338717">
                <a:tc>
                  <a:txBody>
                    <a:bodyPr/>
                    <a:lstStyle/>
                    <a:p>
                      <a:pPr algn="ctr"/>
                      <a:r>
                        <a:rPr lang="es-CL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PATRULLAJES MARÍTIMOS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MX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2.162</a:t>
                      </a:r>
                      <a:endParaRPr lang="es-CL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84238362"/>
                  </a:ext>
                </a:extLst>
              </a:tr>
              <a:tr h="338717">
                <a:tc>
                  <a:txBody>
                    <a:bodyPr/>
                    <a:lstStyle/>
                    <a:p>
                      <a:pPr algn="ctr"/>
                      <a:r>
                        <a:rPr lang="es-CL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MN. NAVEGADAS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106.600</a:t>
                      </a:r>
                      <a:endParaRPr lang="es-CL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79635861"/>
                  </a:ext>
                </a:extLst>
              </a:tr>
              <a:tr h="338717">
                <a:tc>
                  <a:txBody>
                    <a:bodyPr/>
                    <a:lstStyle/>
                    <a:p>
                      <a:pPr algn="ctr"/>
                      <a:r>
                        <a:rPr lang="es-CL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EMB. ARTESANALES FISCALIZADAS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CL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5.178</a:t>
                      </a:r>
                      <a:endParaRPr lang="es-CL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25097074"/>
                  </a:ext>
                </a:extLst>
              </a:tr>
              <a:tr h="338717">
                <a:tc>
                  <a:txBody>
                    <a:bodyPr/>
                    <a:lstStyle/>
                    <a:p>
                      <a:pPr algn="ctr"/>
                      <a:r>
                        <a:rPr lang="es-CL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PESCADORES ARTESANALES FISCALIZADOS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MX" sz="120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20.048</a:t>
                      </a:r>
                      <a:endParaRPr lang="es-CL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57077368"/>
                  </a:ext>
                </a:extLst>
              </a:tr>
            </a:tbl>
          </a:graphicData>
        </a:graphic>
      </p:graphicFrame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388DA-1926-E34A-A1E0-C09D40CA9BFA}" type="slidenum">
              <a:rPr lang="es-CL" smtClean="0"/>
              <a:t>18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18752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557FA43-4A5B-B1C6-E5CD-BD2DFEE846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65555"/>
            <a:ext cx="11878495" cy="53218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EB7BA351-0C0B-9F73-3898-4613D688A145}"/>
              </a:ext>
            </a:extLst>
          </p:cNvPr>
          <p:cNvSpPr txBox="1"/>
          <p:nvPr/>
        </p:nvSpPr>
        <p:spPr>
          <a:xfrm>
            <a:off x="0" y="691546"/>
            <a:ext cx="121920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800" b="1" dirty="0">
                <a:solidFill>
                  <a:srgbClr val="FFC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FLOTA PESQUERA EXTRANJERA</a:t>
            </a:r>
          </a:p>
        </p:txBody>
      </p:sp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388DA-1926-E34A-A1E0-C09D40CA9BFA}" type="slidenum">
              <a:rPr lang="es-CL" smtClean="0"/>
              <a:t>19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39896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557FA43-4A5B-B1C6-E5CD-BD2DFEE846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EB7BA351-0C0B-9F73-3898-4613D688A145}"/>
              </a:ext>
            </a:extLst>
          </p:cNvPr>
          <p:cNvSpPr txBox="1"/>
          <p:nvPr/>
        </p:nvSpPr>
        <p:spPr>
          <a:xfrm>
            <a:off x="-1" y="674907"/>
            <a:ext cx="121920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>
                <a:solidFill>
                  <a:srgbClr val="FFC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BUCEO Y DEPORTES NÁUTICOS</a:t>
            </a:r>
            <a:endParaRPr lang="es-CL" sz="2800" b="1" dirty="0">
              <a:solidFill>
                <a:srgbClr val="FFC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FB58235B-5D8A-1152-B01E-2252EE2F0570}"/>
              </a:ext>
            </a:extLst>
          </p:cNvPr>
          <p:cNvSpPr txBox="1"/>
          <p:nvPr/>
        </p:nvSpPr>
        <p:spPr>
          <a:xfrm>
            <a:off x="500701" y="1106687"/>
            <a:ext cx="4408183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FUNCIONES</a:t>
            </a:r>
          </a:p>
          <a:p>
            <a:endParaRPr lang="es-CL" sz="1500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13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IMPLEMENTAR Y DIFUNDIR </a:t>
            </a:r>
            <a:r>
              <a:rPr lang="es-CL" sz="1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NORMAS DE SEGURIDAD DE BUCEO PROFESIONAL Y DEPORTES NAÚTICOS.</a:t>
            </a:r>
          </a:p>
          <a:p>
            <a:pPr algn="just"/>
            <a:endParaRPr lang="es-CL" sz="13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1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SUPERVISAR </a:t>
            </a:r>
            <a:r>
              <a:rPr lang="es-CL" sz="13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PROCESOS DE EXAMINACIÓN</a:t>
            </a:r>
            <a:r>
              <a:rPr lang="es-CL" sz="1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BUZOS PROFESIONALES.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s-CL" sz="13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1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APOYAR </a:t>
            </a:r>
            <a:r>
              <a:rPr lang="es-CL" sz="13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FISCALIZACIÓN ENTIDADES NÁUTICAS Y DE BUCEO DEPORTIVO</a:t>
            </a:r>
            <a:r>
              <a:rPr lang="es-CL" sz="1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s-CL" sz="13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13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CAPACITAR PERSONAL </a:t>
            </a:r>
            <a:r>
              <a:rPr lang="es-CL" sz="1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AA.MM.LL.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s-CL" sz="13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13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 BUZOMAR</a:t>
            </a:r>
            <a:r>
              <a:rPr lang="es-CL" sz="1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endParaRPr lang="es-CL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CL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000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9BA92B3F-E870-BABB-91EF-C863F1EC61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2476239"/>
              </p:ext>
            </p:extLst>
          </p:nvPr>
        </p:nvGraphicFramePr>
        <p:xfrm>
          <a:off x="5003515" y="1765229"/>
          <a:ext cx="6353550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50669">
                  <a:extLst>
                    <a:ext uri="{9D8B030D-6E8A-4147-A177-3AD203B41FA5}">
                      <a16:colId xmlns:a16="http://schemas.microsoft.com/office/drawing/2014/main" val="3493309076"/>
                    </a:ext>
                  </a:extLst>
                </a:gridCol>
                <a:gridCol w="1968528">
                  <a:extLst>
                    <a:ext uri="{9D8B030D-6E8A-4147-A177-3AD203B41FA5}">
                      <a16:colId xmlns:a16="http://schemas.microsoft.com/office/drawing/2014/main" val="154742141"/>
                    </a:ext>
                  </a:extLst>
                </a:gridCol>
                <a:gridCol w="1834353">
                  <a:extLst>
                    <a:ext uri="{9D8B030D-6E8A-4147-A177-3AD203B41FA5}">
                      <a16:colId xmlns:a16="http://schemas.microsoft.com/office/drawing/2014/main" val="188434197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MATRÍCULA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VIGENTES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 VIGENTES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105032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BUZO PROFESIONAL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18.566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21.651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5019058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BUZO DEPORTIVO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1.990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8.769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293868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DEPORTISTA NÁUTICO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26.416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32.122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693684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46.972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62.542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556366508"/>
                  </a:ext>
                </a:extLst>
              </a:tr>
            </a:tbl>
          </a:graphicData>
        </a:graphic>
      </p:graphicFrame>
      <p:sp>
        <p:nvSpPr>
          <p:cNvPr id="7" name="Rectángulo 6">
            <a:extLst>
              <a:ext uri="{FF2B5EF4-FFF2-40B4-BE49-F238E27FC236}">
                <a16:creationId xmlns:a16="http://schemas.microsoft.com/office/drawing/2014/main" id="{E25995EC-3B30-DACE-7DD3-9C064E471741}"/>
              </a:ext>
            </a:extLst>
          </p:cNvPr>
          <p:cNvSpPr/>
          <p:nvPr/>
        </p:nvSpPr>
        <p:spPr>
          <a:xfrm>
            <a:off x="6110047" y="1216264"/>
            <a:ext cx="4140485" cy="314780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PERSONAL MARÍTIMO CONTROLADO</a:t>
            </a:r>
            <a:endParaRPr lang="es-CL" sz="1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8" name="Gráfico 7">
            <a:extLst>
              <a:ext uri="{FF2B5EF4-FFF2-40B4-BE49-F238E27FC236}">
                <a16:creationId xmlns:a16="http://schemas.microsoft.com/office/drawing/2014/main" id="{DDF0FA63-FDDA-5C0E-9535-7286704DF3F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26844717"/>
              </p:ext>
            </p:extLst>
          </p:nvPr>
        </p:nvGraphicFramePr>
        <p:xfrm>
          <a:off x="4411176" y="3716007"/>
          <a:ext cx="4636717" cy="29738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9" name="Imagen 8">
            <a:extLst>
              <a:ext uri="{FF2B5EF4-FFF2-40B4-BE49-F238E27FC236}">
                <a16:creationId xmlns:a16="http://schemas.microsoft.com/office/drawing/2014/main" id="{C3BA3C3B-CBDE-99DA-2713-82093A61404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3074" y="3773020"/>
            <a:ext cx="2644581" cy="2794960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468" r="13180"/>
          <a:stretch/>
        </p:blipFill>
        <p:spPr>
          <a:xfrm>
            <a:off x="524577" y="4383647"/>
            <a:ext cx="4478938" cy="2195836"/>
          </a:xfrm>
          <a:prstGeom prst="rect">
            <a:avLst/>
          </a:prstGeom>
        </p:spPr>
      </p:pic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388DA-1926-E34A-A1E0-C09D40CA9BFA}" type="slidenum">
              <a:rPr lang="es-CL" smtClean="0"/>
              <a:t>20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12381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557FA43-4A5B-B1C6-E5CD-BD2DFEE846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EB7BA351-0C0B-9F73-3898-4613D688A145}"/>
              </a:ext>
            </a:extLst>
          </p:cNvPr>
          <p:cNvSpPr txBox="1"/>
          <p:nvPr/>
        </p:nvSpPr>
        <p:spPr>
          <a:xfrm>
            <a:off x="-1" y="685409"/>
            <a:ext cx="121920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rgbClr val="FFC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CENTRO DE INSTRUCCIÓN Y CAPACITACIÓN MARÍTIMA</a:t>
            </a:r>
          </a:p>
          <a:p>
            <a:pPr algn="ctr"/>
            <a:r>
              <a:rPr lang="es-ES" sz="2400" b="1" dirty="0">
                <a:solidFill>
                  <a:srgbClr val="FFC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CIMAR</a:t>
            </a:r>
            <a:endParaRPr lang="es-CL" sz="2400" b="1" dirty="0">
              <a:solidFill>
                <a:srgbClr val="FFC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8754" y="1571060"/>
            <a:ext cx="10925299" cy="4759315"/>
          </a:xfrm>
          <a:prstGeom prst="rect">
            <a:avLst/>
          </a:prstGeom>
        </p:spPr>
      </p:pic>
      <p:sp>
        <p:nvSpPr>
          <p:cNvPr id="29" name="CuadroTexto 28">
            <a:extLst>
              <a:ext uri="{FF2B5EF4-FFF2-40B4-BE49-F238E27FC236}">
                <a16:creationId xmlns:a16="http://schemas.microsoft.com/office/drawing/2014/main" id="{061E3704-F74E-C32D-B1BA-081BC32C496E}"/>
              </a:ext>
            </a:extLst>
          </p:cNvPr>
          <p:cNvSpPr txBox="1"/>
          <p:nvPr/>
        </p:nvSpPr>
        <p:spPr>
          <a:xfrm>
            <a:off x="8543087" y="3768316"/>
            <a:ext cx="33354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OFICINA DE </a:t>
            </a:r>
          </a:p>
          <a:p>
            <a:pPr algn="ctr"/>
            <a:r>
              <a:rPr lang="es-ES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COOPERACIÓN TÉCNICA</a:t>
            </a:r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B22D8D2F-CEA3-6600-1CB4-204D8CB1626D}"/>
              </a:ext>
            </a:extLst>
          </p:cNvPr>
          <p:cNvSpPr txBox="1"/>
          <p:nvPr/>
        </p:nvSpPr>
        <p:spPr>
          <a:xfrm>
            <a:off x="9661503" y="6083686"/>
            <a:ext cx="25304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TOTAL ALUMNOS: </a:t>
            </a:r>
            <a:r>
              <a:rPr lang="es-ES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271</a:t>
            </a:r>
            <a:endParaRPr lang="es-CL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57168" y="4419600"/>
            <a:ext cx="3544160" cy="1678343"/>
          </a:xfrm>
          <a:prstGeom prst="rect">
            <a:avLst/>
          </a:prstGeom>
        </p:spPr>
      </p:pic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388DA-1926-E34A-A1E0-C09D40CA9BFA}" type="slidenum">
              <a:rPr lang="es-CL" smtClean="0"/>
              <a:t>21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63535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557FA43-4A5B-B1C6-E5CD-BD2DFEE846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" name="Diagrama 19"/>
          <p:cNvGraphicFramePr/>
          <p:nvPr>
            <p:extLst>
              <p:ext uri="{D42A27DB-BD31-4B8C-83A1-F6EECF244321}">
                <p14:modId xmlns:p14="http://schemas.microsoft.com/office/powerpoint/2010/main" val="2015650990"/>
              </p:ext>
            </p:extLst>
          </p:nvPr>
        </p:nvGraphicFramePr>
        <p:xfrm>
          <a:off x="-1868517" y="1076972"/>
          <a:ext cx="8890529" cy="52748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CuadroTexto 3">
            <a:extLst>
              <a:ext uri="{FF2B5EF4-FFF2-40B4-BE49-F238E27FC236}">
                <a16:creationId xmlns:a16="http://schemas.microsoft.com/office/drawing/2014/main" id="{EB7BA351-0C0B-9F73-3898-4613D688A145}"/>
              </a:ext>
            </a:extLst>
          </p:cNvPr>
          <p:cNvSpPr txBox="1"/>
          <p:nvPr/>
        </p:nvSpPr>
        <p:spPr>
          <a:xfrm>
            <a:off x="194495" y="698931"/>
            <a:ext cx="121920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>
                <a:solidFill>
                  <a:srgbClr val="FFC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ÁMBITO INTERNACIONAL</a:t>
            </a:r>
            <a:endParaRPr lang="es-CL" sz="2800" b="1" dirty="0">
              <a:solidFill>
                <a:srgbClr val="FFC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3" t="3134" r="5808" b="3321"/>
          <a:stretch/>
        </p:blipFill>
        <p:spPr>
          <a:xfrm>
            <a:off x="4898360" y="1417715"/>
            <a:ext cx="3610362" cy="3531686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212" b="99394" l="0" r="100000">
                        <a14:foregroundMark x1="27124" y1="57576" x2="31046" y2="40000"/>
                        <a14:foregroundMark x1="40523" y1="56970" x2="40850" y2="40606"/>
                        <a14:foregroundMark x1="52288" y1="58788" x2="52288" y2="38788"/>
                        <a14:foregroundMark x1="65686" y1="55152" x2="63399" y2="4303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6485" y="5339727"/>
            <a:ext cx="1428041" cy="770021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5055253" y="2440115"/>
            <a:ext cx="3296653" cy="77002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D09AA9C0-1CB0-6DC0-9992-44E750E7230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4365" y="3775620"/>
            <a:ext cx="785436" cy="727035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3471" y="2355894"/>
            <a:ext cx="1398793" cy="564136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0" name="Imagen 9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66" t="27444" r="25860" b="36467"/>
          <a:stretch/>
        </p:blipFill>
        <p:spPr>
          <a:xfrm>
            <a:off x="2996263" y="1469552"/>
            <a:ext cx="1237484" cy="510984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143638" y="3466110"/>
            <a:ext cx="836477" cy="1263356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16476" y="1428284"/>
            <a:ext cx="1760272" cy="564958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1A9B1252-5518-7714-F96B-37DF95CC5302}"/>
              </a:ext>
            </a:extLst>
          </p:cNvPr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256"/>
          <a:stretch/>
        </p:blipFill>
        <p:spPr>
          <a:xfrm>
            <a:off x="460334" y="3140014"/>
            <a:ext cx="671531" cy="620924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794A6DB4-0ABC-A8A5-A9B6-D44BF1490451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334" y="3840630"/>
            <a:ext cx="671531" cy="599660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9BA13C15-8178-D545-5526-71270E237B66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334" y="4511260"/>
            <a:ext cx="671531" cy="599659"/>
          </a:xfrm>
          <a:prstGeom prst="rect">
            <a:avLst/>
          </a:prstGeom>
        </p:spPr>
      </p:pic>
      <p:sp>
        <p:nvSpPr>
          <p:cNvPr id="18" name="CuadroTexto 17"/>
          <p:cNvSpPr txBox="1"/>
          <p:nvPr/>
        </p:nvSpPr>
        <p:spPr>
          <a:xfrm>
            <a:off x="4455681" y="5906930"/>
            <a:ext cx="46920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CONFECCIÓN       REVISIÓN      AUTORIZACIÓN    PUBLICACIÓN</a:t>
            </a:r>
            <a:endParaRPr lang="es-CL" sz="1100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9" name="Diagrama 18"/>
          <p:cNvGraphicFramePr/>
          <p:nvPr>
            <p:extLst>
              <p:ext uri="{D42A27DB-BD31-4B8C-83A1-F6EECF244321}">
                <p14:modId xmlns:p14="http://schemas.microsoft.com/office/powerpoint/2010/main" val="2645257163"/>
              </p:ext>
            </p:extLst>
          </p:nvPr>
        </p:nvGraphicFramePr>
        <p:xfrm>
          <a:off x="4613810" y="3937617"/>
          <a:ext cx="4375770" cy="29311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9" r:lo="rId20" r:qs="rId21" r:cs="rId22"/>
          </a:graphicData>
        </a:graphic>
      </p:graphicFrame>
      <p:sp>
        <p:nvSpPr>
          <p:cNvPr id="21" name="CuadroTexto 20">
            <a:extLst>
              <a:ext uri="{FF2B5EF4-FFF2-40B4-BE49-F238E27FC236}">
                <a16:creationId xmlns:a16="http://schemas.microsoft.com/office/drawing/2014/main" id="{061E3704-F74E-C32D-B1BA-081BC32C496E}"/>
              </a:ext>
            </a:extLst>
          </p:cNvPr>
          <p:cNvSpPr txBox="1"/>
          <p:nvPr/>
        </p:nvSpPr>
        <p:spPr>
          <a:xfrm>
            <a:off x="8837645" y="1317988"/>
            <a:ext cx="4325957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TEMAS RELEVANTES</a:t>
            </a:r>
            <a:endParaRPr lang="es-CL" sz="2000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CL" sz="1400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RUIDO SUBMARINO (URN).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BIO-INCRUSTACIONES.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AGUAS DE LASTRE.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PESCA INDNR (IUU).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ÁREAS MARINAS PROTEGIDAS.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FACTOR HUMANO.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MICROPLÁSTICOS.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ES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061E3704-F74E-C32D-B1BA-081BC32C496E}"/>
              </a:ext>
            </a:extLst>
          </p:cNvPr>
          <p:cNvSpPr txBox="1"/>
          <p:nvPr/>
        </p:nvSpPr>
        <p:spPr>
          <a:xfrm>
            <a:off x="8837645" y="3481441"/>
            <a:ext cx="4325957" cy="3200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PARTICIPACIÓN  OMI</a:t>
            </a:r>
            <a:endParaRPr lang="es-CL" sz="2000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CL" sz="1400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MEPC.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MSC.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TC.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FAL.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LONDON PROTOCOL/</a:t>
            </a:r>
          </a:p>
          <a:p>
            <a:pPr algn="just"/>
            <a:r>
              <a:rPr lang="es-E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LONDON CONVENTION.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es-ES" sz="14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SUB-COMITÉS:</a:t>
            </a:r>
          </a:p>
          <a:p>
            <a:pPr marL="1200150" lvl="2" indent="-285750" algn="just">
              <a:buFont typeface="Arial" panose="020B0604020202020204" pitchFamily="34" charset="0"/>
              <a:buChar char="•"/>
            </a:pPr>
            <a:r>
              <a:rPr lang="es-E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PPR.</a:t>
            </a:r>
          </a:p>
          <a:p>
            <a:pPr marL="1200150" lvl="2" indent="-285750" algn="just">
              <a:buFont typeface="Arial" panose="020B0604020202020204" pitchFamily="34" charset="0"/>
              <a:buChar char="•"/>
            </a:pPr>
            <a:r>
              <a:rPr lang="es-E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HTW.</a:t>
            </a:r>
          </a:p>
          <a:p>
            <a:pPr marL="1200150" lvl="2" indent="-285750" algn="just">
              <a:buFont typeface="Arial" panose="020B0604020202020204" pitchFamily="34" charset="0"/>
              <a:buChar char="•"/>
            </a:pPr>
            <a:r>
              <a:rPr lang="es-E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III.</a:t>
            </a:r>
          </a:p>
          <a:p>
            <a:pPr marL="1200150" lvl="2" indent="-285750" algn="just">
              <a:buFont typeface="Arial" panose="020B0604020202020204" pitchFamily="34" charset="0"/>
              <a:buChar char="•"/>
            </a:pPr>
            <a:r>
              <a:rPr lang="es-E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SDC.</a:t>
            </a:r>
          </a:p>
          <a:p>
            <a:pPr marL="1200150" lvl="2" indent="-285750" algn="just">
              <a:buFont typeface="Arial" panose="020B0604020202020204" pitchFamily="34" charset="0"/>
              <a:buChar char="•"/>
            </a:pPr>
            <a:r>
              <a:rPr lang="es-E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MSC.</a:t>
            </a:r>
          </a:p>
        </p:txBody>
      </p:sp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388DA-1926-E34A-A1E0-C09D40CA9BFA}" type="slidenum">
              <a:rPr lang="es-CL" smtClean="0"/>
              <a:t>22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32136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388DA-1926-E34A-A1E0-C09D40CA9BFA}" type="slidenum">
              <a:rPr lang="es-CL" smtClean="0"/>
              <a:t>23</a:t>
            </a:fld>
            <a:endParaRPr lang="es-CL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79F6C4A5-521E-9571-BFC3-D6E24614CE9F}"/>
              </a:ext>
            </a:extLst>
          </p:cNvPr>
          <p:cNvSpPr txBox="1"/>
          <p:nvPr/>
        </p:nvSpPr>
        <p:spPr>
          <a:xfrm>
            <a:off x="3802726" y="3006273"/>
            <a:ext cx="69563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TÉRMINO DE LA EXPOSICIÓN</a:t>
            </a:r>
            <a:endParaRPr lang="es-ES" sz="2400" b="1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8617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557FA43-4A5B-B1C6-E5CD-BD2DFEE846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uadroTexto 13">
            <a:extLst>
              <a:ext uri="{FF2B5EF4-FFF2-40B4-BE49-F238E27FC236}">
                <a16:creationId xmlns:a16="http://schemas.microsoft.com/office/drawing/2014/main" id="{EB7BA351-0C0B-9F73-3898-4613D688A145}"/>
              </a:ext>
            </a:extLst>
          </p:cNvPr>
          <p:cNvSpPr txBox="1"/>
          <p:nvPr/>
        </p:nvSpPr>
        <p:spPr>
          <a:xfrm>
            <a:off x="0" y="736674"/>
            <a:ext cx="121920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000" b="1" dirty="0">
                <a:solidFill>
                  <a:srgbClr val="FFC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PROTECCIÓN DEL MEDIO AMBIENTE ACUÁTICO, </a:t>
            </a:r>
          </a:p>
          <a:p>
            <a:pPr algn="ctr"/>
            <a:r>
              <a:rPr lang="es-CL" sz="2000" b="1" dirty="0">
                <a:solidFill>
                  <a:srgbClr val="FFC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RESPUESTA A LA CONTAMINACIÓN Y CAMBIO CLIMÁTICO</a:t>
            </a:r>
          </a:p>
        </p:txBody>
      </p:sp>
      <p:graphicFrame>
        <p:nvGraphicFramePr>
          <p:cNvPr id="15" name="Tabla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4818335"/>
              </p:ext>
            </p:extLst>
          </p:nvPr>
        </p:nvGraphicFramePr>
        <p:xfrm>
          <a:off x="410308" y="2194343"/>
          <a:ext cx="4251829" cy="4239830"/>
        </p:xfrm>
        <a:graphic>
          <a:graphicData uri="http://schemas.openxmlformats.org/drawingml/2006/table">
            <a:tbl>
              <a:tblPr firstRow="1" firstCol="1" bandRow="1">
                <a:tableStyleId>{6E25E649-3F16-4E02-A733-19D2CDBF48F0}</a:tableStyleId>
              </a:tblPr>
              <a:tblGrid>
                <a:gridCol w="1992923">
                  <a:extLst>
                    <a:ext uri="{9D8B030D-6E8A-4147-A177-3AD203B41FA5}">
                      <a16:colId xmlns:a16="http://schemas.microsoft.com/office/drawing/2014/main" val="3512240810"/>
                    </a:ext>
                  </a:extLst>
                </a:gridCol>
                <a:gridCol w="2258906">
                  <a:extLst>
                    <a:ext uri="{9D8B030D-6E8A-4147-A177-3AD203B41FA5}">
                      <a16:colId xmlns:a16="http://schemas.microsoft.com/office/drawing/2014/main" val="2055313406"/>
                    </a:ext>
                  </a:extLst>
                </a:gridCol>
              </a:tblGrid>
              <a:tr h="30816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PLAN SECTORIAL </a:t>
                      </a:r>
                      <a:endParaRPr lang="en-US" sz="16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MINISTERIO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03364209"/>
                  </a:ext>
                </a:extLst>
              </a:tr>
              <a:tr h="30816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SILVOAGROPECUARIO</a:t>
                      </a:r>
                      <a:endParaRPr lang="en-US" sz="1200" b="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AGRICULTURA</a:t>
                      </a:r>
                      <a:endParaRPr lang="en-US" sz="12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09703271"/>
                  </a:ext>
                </a:extLst>
              </a:tr>
              <a:tr h="28725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PESCA Y ACUICULTURA </a:t>
                      </a:r>
                      <a:endParaRPr lang="en-US" sz="1200" b="0" dirty="0">
                        <a:solidFill>
                          <a:schemeClr val="bg2">
                            <a:lumMod val="1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ECONOMÍA, FOMENTO Y TURISMO</a:t>
                      </a:r>
                      <a:endParaRPr lang="en-US" sz="1200" dirty="0">
                        <a:solidFill>
                          <a:schemeClr val="bg2">
                            <a:lumMod val="1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71209574"/>
                  </a:ext>
                </a:extLst>
              </a:tr>
              <a:tr h="30816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SALUD</a:t>
                      </a:r>
                      <a:endParaRPr lang="en-US" sz="1200" b="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SALUD</a:t>
                      </a:r>
                      <a:endParaRPr lang="en-US" sz="12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57972589"/>
                  </a:ext>
                </a:extLst>
              </a:tr>
              <a:tr h="30816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BIODIVERSIDAD</a:t>
                      </a:r>
                      <a:endParaRPr lang="en-US" sz="1200" b="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MEDIO AMBIENTE</a:t>
                      </a:r>
                      <a:endParaRPr lang="en-US" sz="12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04816827"/>
                  </a:ext>
                </a:extLst>
              </a:tr>
              <a:tr h="30816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TRANSPORTE</a:t>
                      </a:r>
                      <a:endParaRPr lang="en-US" sz="1200" b="1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TRANSPORTE</a:t>
                      </a:r>
                      <a:r>
                        <a:rPr lang="es-ES_tradnl" sz="1200" b="1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Y TELECOMUNICACIONES</a:t>
                      </a:r>
                      <a:endParaRPr lang="en-US" sz="1200" b="1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48697545"/>
                  </a:ext>
                </a:extLst>
              </a:tr>
              <a:tr h="30816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TURISMO</a:t>
                      </a:r>
                      <a:endParaRPr lang="en-US" sz="1200" b="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ECONOMÍA, FOMENTO Y TURISMO</a:t>
                      </a:r>
                      <a:endParaRPr lang="en-US" sz="12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81874949"/>
                  </a:ext>
                </a:extLst>
              </a:tr>
              <a:tr h="30816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RECURSOS HÍDRICOS</a:t>
                      </a:r>
                      <a:endParaRPr lang="en-US" sz="1200" b="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OBRAS PÚBLICAS</a:t>
                      </a:r>
                      <a:endParaRPr lang="en-US" sz="12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49259671"/>
                  </a:ext>
                </a:extLst>
              </a:tr>
              <a:tr h="30816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MINERÍA</a:t>
                      </a:r>
                      <a:endParaRPr lang="en-US" sz="1200" b="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MINERÍA</a:t>
                      </a:r>
                      <a:endParaRPr lang="en-US" sz="1200" dirty="0">
                        <a:solidFill>
                          <a:schemeClr val="bg2">
                            <a:lumMod val="1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99902253"/>
                  </a:ext>
                </a:extLst>
              </a:tr>
              <a:tr h="30816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ENERGÍA</a:t>
                      </a:r>
                      <a:endParaRPr lang="en-US" sz="1200" b="1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ENERGÍA</a:t>
                      </a:r>
                      <a:endParaRPr lang="en-US" sz="1200" b="1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58704050"/>
                  </a:ext>
                </a:extLst>
              </a:tr>
              <a:tr h="30816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CIUDADES</a:t>
                      </a:r>
                      <a:endParaRPr lang="en-US" sz="1200" b="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VIVIENDA Y URBANISMO</a:t>
                      </a:r>
                      <a:endParaRPr lang="en-US" sz="120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23341624"/>
                  </a:ext>
                </a:extLst>
              </a:tr>
              <a:tr h="29206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INFRAESTRUCTURA</a:t>
                      </a:r>
                      <a:endParaRPr lang="en-US" sz="1200" b="1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OBRAS PÚBLICAS</a:t>
                      </a:r>
                      <a:endParaRPr lang="en-US" sz="1200" b="1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28172648"/>
                  </a:ext>
                </a:extLst>
              </a:tr>
              <a:tr h="30816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1200" b="1" u="sng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ZONA COSTERA</a:t>
                      </a:r>
                      <a:endParaRPr lang="en-US" sz="1200" b="1" u="sng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_tradnl" sz="1200" b="1" u="sng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DEFENSA</a:t>
                      </a:r>
                      <a:endParaRPr lang="en-US" sz="1200" b="1" u="sng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10393072"/>
                  </a:ext>
                </a:extLst>
              </a:tr>
            </a:tbl>
          </a:graphicData>
        </a:graphic>
      </p:graphicFrame>
      <p:sp>
        <p:nvSpPr>
          <p:cNvPr id="16" name="Cerrar llave 15"/>
          <p:cNvSpPr/>
          <p:nvPr/>
        </p:nvSpPr>
        <p:spPr>
          <a:xfrm>
            <a:off x="5692493" y="3934860"/>
            <a:ext cx="555089" cy="2501234"/>
          </a:xfrm>
          <a:prstGeom prst="rightBrace">
            <a:avLst>
              <a:gd name="adj1" fmla="val 25966"/>
              <a:gd name="adj2" fmla="val 49336"/>
            </a:avLst>
          </a:prstGeom>
          <a:noFill/>
          <a:ln w="28575">
            <a:solidFill>
              <a:srgbClr val="FFC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16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Flecha derecha 16"/>
          <p:cNvSpPr/>
          <p:nvPr/>
        </p:nvSpPr>
        <p:spPr>
          <a:xfrm rot="10800000">
            <a:off x="4750328" y="3934860"/>
            <a:ext cx="797532" cy="335963"/>
          </a:xfrm>
          <a:prstGeom prst="rightArrow">
            <a:avLst/>
          </a:prstGeom>
          <a:solidFill>
            <a:srgbClr val="FFC000"/>
          </a:solidFill>
          <a:ln>
            <a:solidFill>
              <a:schemeClr val="tx2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8" name="Flecha derecha 17"/>
          <p:cNvSpPr/>
          <p:nvPr/>
        </p:nvSpPr>
        <p:spPr>
          <a:xfrm rot="10800000">
            <a:off x="4750328" y="5216813"/>
            <a:ext cx="797532" cy="335963"/>
          </a:xfrm>
          <a:prstGeom prst="rightArrow">
            <a:avLst/>
          </a:prstGeom>
          <a:solidFill>
            <a:srgbClr val="FFC000"/>
          </a:solidFill>
          <a:ln>
            <a:solidFill>
              <a:schemeClr val="tx2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9" name="Flecha derecha 18"/>
          <p:cNvSpPr/>
          <p:nvPr/>
        </p:nvSpPr>
        <p:spPr>
          <a:xfrm rot="10800000">
            <a:off x="4751200" y="5795036"/>
            <a:ext cx="797532" cy="335963"/>
          </a:xfrm>
          <a:prstGeom prst="rightArrow">
            <a:avLst/>
          </a:prstGeom>
          <a:solidFill>
            <a:srgbClr val="FFC000"/>
          </a:solidFill>
          <a:ln>
            <a:solidFill>
              <a:schemeClr val="tx2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0" name="Flecha derecha 19"/>
          <p:cNvSpPr/>
          <p:nvPr/>
        </p:nvSpPr>
        <p:spPr>
          <a:xfrm rot="10800000">
            <a:off x="4750328" y="6100131"/>
            <a:ext cx="797532" cy="335963"/>
          </a:xfrm>
          <a:prstGeom prst="rightArrow">
            <a:avLst/>
          </a:prstGeom>
          <a:solidFill>
            <a:srgbClr val="FFC000"/>
          </a:solidFill>
          <a:ln>
            <a:solidFill>
              <a:schemeClr val="tx2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1" name="Rectángulo 20">
            <a:extLst>
              <a:ext uri="{FF2B5EF4-FFF2-40B4-BE49-F238E27FC236}">
                <a16:creationId xmlns:a16="http://schemas.microsoft.com/office/drawing/2014/main" id="{09B25991-9E5A-AAF2-CC77-0ED7C4A06B05}"/>
              </a:ext>
            </a:extLst>
          </p:cNvPr>
          <p:cNvSpPr/>
          <p:nvPr/>
        </p:nvSpPr>
        <p:spPr>
          <a:xfrm>
            <a:off x="6725328" y="4557017"/>
            <a:ext cx="2231502" cy="1633322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COOPERACIÓN A MINISTERIOS, PARA IMPLEMENTAR MEDIDAS DE ADAPTACIÓN AL CAMBIO CLIMÁTICO</a:t>
            </a:r>
          </a:p>
        </p:txBody>
      </p:sp>
      <p:pic>
        <p:nvPicPr>
          <p:cNvPr id="22" name="Picture 2" descr="Inicio - Armada de Chile |">
            <a:extLst>
              <a:ext uri="{FF2B5EF4-FFF2-40B4-BE49-F238E27FC236}">
                <a16:creationId xmlns:a16="http://schemas.microsoft.com/office/drawing/2014/main" id="{79F94C0A-05AB-8F50-1F2D-7784A5D0C9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1779" y="1558301"/>
            <a:ext cx="1984987" cy="198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Cerrar llave 22">
            <a:extLst>
              <a:ext uri="{FF2B5EF4-FFF2-40B4-BE49-F238E27FC236}">
                <a16:creationId xmlns:a16="http://schemas.microsoft.com/office/drawing/2014/main" id="{2A49ECAF-8557-53B1-ACCD-E10C3B6AE880}"/>
              </a:ext>
            </a:extLst>
          </p:cNvPr>
          <p:cNvSpPr/>
          <p:nvPr/>
        </p:nvSpPr>
        <p:spPr>
          <a:xfrm>
            <a:off x="6288881" y="1652413"/>
            <a:ext cx="157885" cy="1890876"/>
          </a:xfrm>
          <a:prstGeom prst="rightBrace">
            <a:avLst>
              <a:gd name="adj1" fmla="val 110134"/>
              <a:gd name="adj2" fmla="val 50434"/>
            </a:avLst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4" name="Picture 2" descr="Se cumple un año de la implementación de la Ley Marco de Cambio Climático |  Observatorio Ley de Cambio Climático para Chil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1082" y="1971218"/>
            <a:ext cx="2094540" cy="1150748"/>
          </a:xfrm>
          <a:prstGeom prst="rect">
            <a:avLst/>
          </a:prstGeom>
          <a:noFill/>
          <a:ln w="952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5" name="Diagrama 24">
            <a:extLst>
              <a:ext uri="{FF2B5EF4-FFF2-40B4-BE49-F238E27FC236}">
                <a16:creationId xmlns:a16="http://schemas.microsoft.com/office/drawing/2014/main" id="{50743628-2F70-EE5D-36D8-E6E39C4978A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95843056"/>
              </p:ext>
            </p:extLst>
          </p:nvPr>
        </p:nvGraphicFramePr>
        <p:xfrm>
          <a:off x="8847375" y="2885033"/>
          <a:ext cx="1009033" cy="12684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26" name="Picture 2" descr="Inicio - Armada de Chile |">
            <a:extLst>
              <a:ext uri="{FF2B5EF4-FFF2-40B4-BE49-F238E27FC236}">
                <a16:creationId xmlns:a16="http://schemas.microsoft.com/office/drawing/2014/main" id="{9E5DE1EC-52E1-22E6-50CD-F512379A8C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4258" y="1558301"/>
            <a:ext cx="1055268" cy="1055268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7" name="Grupo 26">
            <a:extLst>
              <a:ext uri="{FF2B5EF4-FFF2-40B4-BE49-F238E27FC236}">
                <a16:creationId xmlns:a16="http://schemas.microsoft.com/office/drawing/2014/main" id="{4379CA1C-99D3-583B-A6C7-43CC11ECD503}"/>
              </a:ext>
            </a:extLst>
          </p:cNvPr>
          <p:cNvGrpSpPr/>
          <p:nvPr/>
        </p:nvGrpSpPr>
        <p:grpSpPr>
          <a:xfrm>
            <a:off x="9125806" y="2597000"/>
            <a:ext cx="501157" cy="466375"/>
            <a:chOff x="251918" y="1485517"/>
            <a:chExt cx="686564" cy="686564"/>
          </a:xfrm>
        </p:grpSpPr>
        <p:sp>
          <p:nvSpPr>
            <p:cNvPr id="28" name="Más 27">
              <a:extLst>
                <a:ext uri="{FF2B5EF4-FFF2-40B4-BE49-F238E27FC236}">
                  <a16:creationId xmlns:a16="http://schemas.microsoft.com/office/drawing/2014/main" id="{A60219F4-CED3-7CB4-479D-7B30CE1EFA60}"/>
                </a:ext>
              </a:extLst>
            </p:cNvPr>
            <p:cNvSpPr/>
            <p:nvPr/>
          </p:nvSpPr>
          <p:spPr>
            <a:xfrm>
              <a:off x="251918" y="1485517"/>
              <a:ext cx="686564" cy="686564"/>
            </a:xfrm>
            <a:prstGeom prst="mathPlus">
              <a:avLst/>
            </a:prstGeom>
            <a:solidFill>
              <a:srgbClr val="FF0000"/>
            </a:solidFill>
            <a:ln>
              <a:solidFill>
                <a:schemeClr val="tx2"/>
              </a:solidFill>
            </a:ln>
          </p:spPr>
          <p:style>
            <a:lnRef idx="0">
              <a:scrgbClr r="0" g="0" b="0"/>
            </a:lnRef>
            <a:fillRef idx="1">
              <a:scrgbClr r="0" g="0" b="0"/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9" name="Más 4">
              <a:extLst>
                <a:ext uri="{FF2B5EF4-FFF2-40B4-BE49-F238E27FC236}">
                  <a16:creationId xmlns:a16="http://schemas.microsoft.com/office/drawing/2014/main" id="{BC4AD5A7-367F-7E1A-4FEC-931EF7EBA237}"/>
                </a:ext>
              </a:extLst>
            </p:cNvPr>
            <p:cNvSpPr txBox="1"/>
            <p:nvPr/>
          </p:nvSpPr>
          <p:spPr>
            <a:xfrm>
              <a:off x="342922" y="1748059"/>
              <a:ext cx="504556" cy="16148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marL="0" lvl="0" indent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s-ES" sz="1100" kern="1200"/>
            </a:p>
          </p:txBody>
        </p:sp>
      </p:grpSp>
      <p:pic>
        <p:nvPicPr>
          <p:cNvPr id="30" name="Picture 4" descr="Ministerio de Defensa Nacional – Ministerio de Defensa Nacional – Gobierno  de Chi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4905" y="1751126"/>
            <a:ext cx="893893" cy="808973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Flecha derecha 30"/>
          <p:cNvSpPr/>
          <p:nvPr/>
        </p:nvSpPr>
        <p:spPr>
          <a:xfrm>
            <a:off x="9715308" y="2025399"/>
            <a:ext cx="282200" cy="300476"/>
          </a:xfrm>
          <a:prstGeom prst="rightArrow">
            <a:avLst/>
          </a:prstGeom>
          <a:solidFill>
            <a:schemeClr val="bg1"/>
          </a:solidFill>
          <a:ln w="9525">
            <a:solidFill>
              <a:schemeClr val="bg2">
                <a:lumMod val="1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2" name="Flecha derecha 31"/>
          <p:cNvSpPr/>
          <p:nvPr/>
        </p:nvSpPr>
        <p:spPr>
          <a:xfrm>
            <a:off x="10944735" y="2007991"/>
            <a:ext cx="282200" cy="300476"/>
          </a:xfrm>
          <a:prstGeom prst="rightArrow">
            <a:avLst/>
          </a:prstGeom>
          <a:solidFill>
            <a:schemeClr val="bg1"/>
          </a:solidFill>
          <a:ln w="9525">
            <a:solidFill>
              <a:schemeClr val="bg2">
                <a:lumMod val="1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3" name="Flecha derecha 32"/>
          <p:cNvSpPr/>
          <p:nvPr/>
        </p:nvSpPr>
        <p:spPr>
          <a:xfrm>
            <a:off x="9807463" y="3373558"/>
            <a:ext cx="1419472" cy="310083"/>
          </a:xfrm>
          <a:prstGeom prst="rightArrow">
            <a:avLst/>
          </a:prstGeom>
          <a:solidFill>
            <a:schemeClr val="bg1"/>
          </a:solidFill>
          <a:ln w="9525">
            <a:solidFill>
              <a:schemeClr val="bg2">
                <a:lumMod val="1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4" name="CuadroTexto 33"/>
          <p:cNvSpPr txBox="1"/>
          <p:nvPr/>
        </p:nvSpPr>
        <p:spPr>
          <a:xfrm>
            <a:off x="11085835" y="1676483"/>
            <a:ext cx="98568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8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L" sz="4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E.</a:t>
            </a:r>
          </a:p>
          <a:p>
            <a:pPr algn="ctr"/>
            <a:r>
              <a:rPr lang="es-CL" sz="4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T.</a:t>
            </a:r>
          </a:p>
          <a:p>
            <a:pPr algn="ctr"/>
            <a:r>
              <a:rPr lang="es-CL" sz="4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I.</a:t>
            </a:r>
          </a:p>
          <a:p>
            <a:pPr algn="ctr"/>
            <a:r>
              <a:rPr lang="es-CL" sz="4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C.</a:t>
            </a:r>
          </a:p>
          <a:p>
            <a:pPr algn="ctr"/>
            <a:r>
              <a:rPr lang="es-CL" sz="4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C.</a:t>
            </a:r>
          </a:p>
        </p:txBody>
      </p:sp>
      <p:sp>
        <p:nvSpPr>
          <p:cNvPr id="35" name="Rectángulo 34">
            <a:extLst>
              <a:ext uri="{FF2B5EF4-FFF2-40B4-BE49-F238E27FC236}">
                <a16:creationId xmlns:a16="http://schemas.microsoft.com/office/drawing/2014/main" id="{E25995EC-3B30-DACE-7DD3-9C064E471741}"/>
              </a:ext>
            </a:extLst>
          </p:cNvPr>
          <p:cNvSpPr/>
          <p:nvPr/>
        </p:nvSpPr>
        <p:spPr>
          <a:xfrm>
            <a:off x="1034558" y="1662936"/>
            <a:ext cx="2459282" cy="314780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CAMBIO CLIMÁTICO</a:t>
            </a:r>
            <a:endParaRPr lang="es-CL" sz="1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388DA-1926-E34A-A1E0-C09D40CA9BFA}" type="slidenum">
              <a:rPr lang="es-CL" smtClean="0"/>
              <a:t>24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08450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557FA43-4A5B-B1C6-E5CD-BD2DFEE846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2" name="Conector recto de flecha 51"/>
          <p:cNvCxnSpPr/>
          <p:nvPr/>
        </p:nvCxnSpPr>
        <p:spPr>
          <a:xfrm flipV="1">
            <a:off x="7771445" y="5256379"/>
            <a:ext cx="0" cy="25312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3" name="Conector recto de flecha 52"/>
          <p:cNvCxnSpPr/>
          <p:nvPr/>
        </p:nvCxnSpPr>
        <p:spPr>
          <a:xfrm flipV="1">
            <a:off x="7693192" y="4123558"/>
            <a:ext cx="0" cy="25312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4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214C0-F051-F845-809D-66A4FBCE1879}" type="slidenum">
              <a:rPr lang="es-CL" smtClean="0"/>
              <a:t>25</a:t>
            </a:fld>
            <a:endParaRPr lang="es-CL" dirty="0"/>
          </a:p>
        </p:txBody>
      </p:sp>
      <p:sp>
        <p:nvSpPr>
          <p:cNvPr id="55" name="Rectángulo 54">
            <a:extLst>
              <a:ext uri="{FF2B5EF4-FFF2-40B4-BE49-F238E27FC236}">
                <a16:creationId xmlns:a16="http://schemas.microsoft.com/office/drawing/2014/main" id="{E25995EC-3B30-DACE-7DD3-9C064E471741}"/>
              </a:ext>
            </a:extLst>
          </p:cNvPr>
          <p:cNvSpPr/>
          <p:nvPr/>
        </p:nvSpPr>
        <p:spPr>
          <a:xfrm>
            <a:off x="2269208" y="1879762"/>
            <a:ext cx="1741080" cy="555364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MEDIDAS DE </a:t>
            </a:r>
          </a:p>
          <a:p>
            <a:pPr algn="ctr"/>
            <a:r>
              <a:rPr lang="es-ES" sz="1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MEDIANO</a:t>
            </a:r>
            <a:r>
              <a:rPr lang="es-ES" sz="12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PLAZO</a:t>
            </a:r>
          </a:p>
        </p:txBody>
      </p:sp>
      <p:sp>
        <p:nvSpPr>
          <p:cNvPr id="56" name="Rectángulo 55">
            <a:extLst>
              <a:ext uri="{FF2B5EF4-FFF2-40B4-BE49-F238E27FC236}">
                <a16:creationId xmlns:a16="http://schemas.microsoft.com/office/drawing/2014/main" id="{E25995EC-3B30-DACE-7DD3-9C064E471741}"/>
              </a:ext>
            </a:extLst>
          </p:cNvPr>
          <p:cNvSpPr/>
          <p:nvPr/>
        </p:nvSpPr>
        <p:spPr>
          <a:xfrm>
            <a:off x="4776572" y="1382300"/>
            <a:ext cx="1741080" cy="555364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ELEMENTO</a:t>
            </a:r>
          </a:p>
          <a:p>
            <a:pPr algn="ctr"/>
            <a:r>
              <a:rPr lang="es-ES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TÉCNICO</a:t>
            </a:r>
          </a:p>
        </p:txBody>
      </p:sp>
      <p:sp>
        <p:nvSpPr>
          <p:cNvPr id="57" name="Rectángulo 56">
            <a:extLst>
              <a:ext uri="{FF2B5EF4-FFF2-40B4-BE49-F238E27FC236}">
                <a16:creationId xmlns:a16="http://schemas.microsoft.com/office/drawing/2014/main" id="{E25995EC-3B30-DACE-7DD3-9C064E471741}"/>
              </a:ext>
            </a:extLst>
          </p:cNvPr>
          <p:cNvSpPr/>
          <p:nvPr/>
        </p:nvSpPr>
        <p:spPr>
          <a:xfrm>
            <a:off x="4776572" y="2328327"/>
            <a:ext cx="1741080" cy="555364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ELEMENTO</a:t>
            </a:r>
          </a:p>
          <a:p>
            <a:pPr algn="ctr"/>
            <a:r>
              <a:rPr lang="es-ES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ECONÓMICO</a:t>
            </a:r>
          </a:p>
        </p:txBody>
      </p:sp>
      <p:sp>
        <p:nvSpPr>
          <p:cNvPr id="58" name="Flecha derecha 57"/>
          <p:cNvSpPr/>
          <p:nvPr/>
        </p:nvSpPr>
        <p:spPr>
          <a:xfrm>
            <a:off x="6952922" y="1469318"/>
            <a:ext cx="687943" cy="329184"/>
          </a:xfrm>
          <a:prstGeom prst="rightArrow">
            <a:avLst/>
          </a:prstGeom>
          <a:solidFill>
            <a:schemeClr val="bg1"/>
          </a:solidFill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000"/>
          </a:p>
        </p:txBody>
      </p:sp>
      <p:sp>
        <p:nvSpPr>
          <p:cNvPr id="59" name="Flecha derecha 58"/>
          <p:cNvSpPr/>
          <p:nvPr/>
        </p:nvSpPr>
        <p:spPr>
          <a:xfrm>
            <a:off x="6952922" y="1979509"/>
            <a:ext cx="687943" cy="329184"/>
          </a:xfrm>
          <a:prstGeom prst="rightArrow">
            <a:avLst/>
          </a:prstGeom>
          <a:solidFill>
            <a:schemeClr val="bg1"/>
          </a:solidFill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000"/>
          </a:p>
        </p:txBody>
      </p:sp>
      <p:sp>
        <p:nvSpPr>
          <p:cNvPr id="60" name="Flecha derecha 59"/>
          <p:cNvSpPr/>
          <p:nvPr/>
        </p:nvSpPr>
        <p:spPr>
          <a:xfrm>
            <a:off x="6952922" y="2432136"/>
            <a:ext cx="687943" cy="329184"/>
          </a:xfrm>
          <a:prstGeom prst="rightArrow">
            <a:avLst/>
          </a:prstGeom>
          <a:solidFill>
            <a:schemeClr val="bg1"/>
          </a:solidFill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000"/>
          </a:p>
        </p:txBody>
      </p:sp>
      <p:sp>
        <p:nvSpPr>
          <p:cNvPr id="61" name="Flecha derecha 60"/>
          <p:cNvSpPr/>
          <p:nvPr/>
        </p:nvSpPr>
        <p:spPr>
          <a:xfrm>
            <a:off x="6952922" y="2883691"/>
            <a:ext cx="687943" cy="329184"/>
          </a:xfrm>
          <a:prstGeom prst="rightArrow">
            <a:avLst/>
          </a:prstGeom>
          <a:solidFill>
            <a:schemeClr val="bg1"/>
          </a:solidFill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2" name="CuadroTexto 61"/>
          <p:cNvSpPr txBox="1"/>
          <p:nvPr/>
        </p:nvSpPr>
        <p:spPr>
          <a:xfrm>
            <a:off x="7688064" y="1433157"/>
            <a:ext cx="46665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ESTÁNDAR DE COMBUSTIBLES DE REDUCCIÓN GRADUAL</a:t>
            </a:r>
          </a:p>
          <a:p>
            <a:r>
              <a:rPr lang="es-ES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LA INTENSIDAD DE GEI </a:t>
            </a:r>
            <a:r>
              <a:rPr lang="es-ES" sz="10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(GFI). </a:t>
            </a:r>
            <a:endParaRPr lang="es-CL" sz="1000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3" name="CuadroTexto 62"/>
          <p:cNvSpPr txBox="1"/>
          <p:nvPr/>
        </p:nvSpPr>
        <p:spPr>
          <a:xfrm>
            <a:off x="7688064" y="1997509"/>
            <a:ext cx="466659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MECANISMO DE FLEXIBILIDAD PARA EL </a:t>
            </a:r>
            <a:r>
              <a:rPr lang="es-ES" sz="10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GFI.</a:t>
            </a:r>
            <a:r>
              <a:rPr lang="es-ES" sz="1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s-CL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4" name="CuadroTexto 63"/>
          <p:cNvSpPr txBox="1"/>
          <p:nvPr/>
        </p:nvSpPr>
        <p:spPr>
          <a:xfrm>
            <a:off x="7688064" y="2461138"/>
            <a:ext cx="466659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IMPUESTO </a:t>
            </a:r>
            <a:r>
              <a:rPr lang="es-ES" sz="10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(FLAT LEVY). </a:t>
            </a:r>
            <a:endParaRPr lang="es-CL" sz="1000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5" name="CuadroTexto 64"/>
          <p:cNvSpPr txBox="1"/>
          <p:nvPr/>
        </p:nvSpPr>
        <p:spPr>
          <a:xfrm>
            <a:off x="7688064" y="2909165"/>
            <a:ext cx="466659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TASA DE REDUCCIÓN </a:t>
            </a:r>
            <a:r>
              <a:rPr lang="es-ES" sz="10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(FEEBATE). </a:t>
            </a:r>
            <a:endParaRPr lang="es-CL" sz="1000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Cerrar llave 65"/>
          <p:cNvSpPr/>
          <p:nvPr/>
        </p:nvSpPr>
        <p:spPr>
          <a:xfrm rot="10800000">
            <a:off x="6649810" y="2008781"/>
            <a:ext cx="209228" cy="1147957"/>
          </a:xfrm>
          <a:prstGeom prst="rightBrace">
            <a:avLst>
              <a:gd name="adj1" fmla="val 39220"/>
              <a:gd name="adj2" fmla="val 51017"/>
            </a:avLst>
          </a:prstGeom>
          <a:noFill/>
          <a:ln w="28575">
            <a:solidFill>
              <a:srgbClr val="FFC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1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7" name="Conector recto 66"/>
          <p:cNvCxnSpPr/>
          <p:nvPr/>
        </p:nvCxnSpPr>
        <p:spPr>
          <a:xfrm>
            <a:off x="4017302" y="2134933"/>
            <a:ext cx="324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8" name="Conector recto 67"/>
          <p:cNvCxnSpPr/>
          <p:nvPr/>
        </p:nvCxnSpPr>
        <p:spPr>
          <a:xfrm>
            <a:off x="4357909" y="1684602"/>
            <a:ext cx="0" cy="963781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9" name="Conector recto 68"/>
          <p:cNvCxnSpPr/>
          <p:nvPr/>
        </p:nvCxnSpPr>
        <p:spPr>
          <a:xfrm>
            <a:off x="4341302" y="1675269"/>
            <a:ext cx="43527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0" name="Conector recto 69"/>
          <p:cNvCxnSpPr/>
          <p:nvPr/>
        </p:nvCxnSpPr>
        <p:spPr>
          <a:xfrm>
            <a:off x="4341302" y="2639050"/>
            <a:ext cx="43527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1" name="Conector recto 70"/>
          <p:cNvCxnSpPr/>
          <p:nvPr/>
        </p:nvCxnSpPr>
        <p:spPr>
          <a:xfrm>
            <a:off x="3139748" y="2460097"/>
            <a:ext cx="0" cy="525779"/>
          </a:xfrm>
          <a:prstGeom prst="line">
            <a:avLst/>
          </a:prstGeom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pic>
        <p:nvPicPr>
          <p:cNvPr id="72" name="Imagen 7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099" y="1863720"/>
            <a:ext cx="1762910" cy="58723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73" name="CuadroTexto 72"/>
          <p:cNvSpPr txBox="1"/>
          <p:nvPr/>
        </p:nvSpPr>
        <p:spPr>
          <a:xfrm>
            <a:off x="2118265" y="2966347"/>
            <a:ext cx="22807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IMPLEMENTACIÓN</a:t>
            </a:r>
            <a:r>
              <a:rPr lang="es-E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s-ES" sz="14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2027</a:t>
            </a:r>
            <a:endParaRPr lang="es-CL" sz="1400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4" name="CuadroTexto 73">
            <a:extLst>
              <a:ext uri="{FF2B5EF4-FFF2-40B4-BE49-F238E27FC236}">
                <a16:creationId xmlns:a16="http://schemas.microsoft.com/office/drawing/2014/main" id="{66EEAD07-A9E2-7470-36E1-8C9DCDD0C152}"/>
              </a:ext>
            </a:extLst>
          </p:cNvPr>
          <p:cNvSpPr txBox="1"/>
          <p:nvPr/>
        </p:nvSpPr>
        <p:spPr>
          <a:xfrm>
            <a:off x="3712949" y="751782"/>
            <a:ext cx="44764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>
                <a:solidFill>
                  <a:srgbClr val="FFC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DESCARBONIZACIÓN</a:t>
            </a:r>
            <a:endParaRPr lang="es-CL" sz="2800" b="1" dirty="0">
              <a:solidFill>
                <a:srgbClr val="FFC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75" name="Imagen 7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054" y="4790982"/>
            <a:ext cx="1265955" cy="883194"/>
          </a:xfrm>
          <a:prstGeom prst="rect">
            <a:avLst/>
          </a:prstGeom>
        </p:spPr>
      </p:pic>
      <p:sp>
        <p:nvSpPr>
          <p:cNvPr id="76" name="Rectángulo 75"/>
          <p:cNvSpPr/>
          <p:nvPr/>
        </p:nvSpPr>
        <p:spPr>
          <a:xfrm>
            <a:off x="2274336" y="4920895"/>
            <a:ext cx="1717204" cy="60598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>
                <a:latin typeface="Arial" panose="020B0604020202020204" pitchFamily="34" charset="0"/>
                <a:cs typeface="Arial" panose="020B0604020202020204" pitchFamily="34" charset="0"/>
              </a:rPr>
              <a:t>LEY MARCO </a:t>
            </a:r>
          </a:p>
          <a:p>
            <a:pPr algn="ctr"/>
            <a:r>
              <a:rPr lang="es-ES" sz="1200" b="1" dirty="0">
                <a:latin typeface="Arial" panose="020B0604020202020204" pitchFamily="34" charset="0"/>
                <a:cs typeface="Arial" panose="020B0604020202020204" pitchFamily="34" charset="0"/>
              </a:rPr>
              <a:t>CAMBIO CLIMÁTICO</a:t>
            </a:r>
            <a:endParaRPr lang="es-CL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7" name="Rectángulo 76"/>
          <p:cNvSpPr/>
          <p:nvPr/>
        </p:nvSpPr>
        <p:spPr>
          <a:xfrm>
            <a:off x="4786421" y="3825480"/>
            <a:ext cx="1556274" cy="55331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CONTRIBUCIÓN DETERMINADA A NIVEL NACIONAL</a:t>
            </a:r>
            <a:endParaRPr lang="es-CL" sz="1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8" name="Rectángulo 77"/>
          <p:cNvSpPr/>
          <p:nvPr/>
        </p:nvSpPr>
        <p:spPr>
          <a:xfrm>
            <a:off x="4781700" y="5983552"/>
            <a:ext cx="1541929" cy="6964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ESTRATEGIA CLIMÁTICA DE LARGO PLAZO </a:t>
            </a:r>
            <a:r>
              <a:rPr lang="es-ES" sz="1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(ECLP)</a:t>
            </a:r>
            <a:endParaRPr lang="es-CL" sz="1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9" name="Rectángulo 78"/>
          <p:cNvSpPr/>
          <p:nvPr/>
        </p:nvSpPr>
        <p:spPr>
          <a:xfrm>
            <a:off x="9255523" y="5989177"/>
            <a:ext cx="1541929" cy="63430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 NACIONAL DE ADAPTACIÓN AL CAMBIO CLIMÁTICO (</a:t>
            </a:r>
            <a:r>
              <a:rPr lang="es-ES" sz="1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PNACC)</a:t>
            </a:r>
            <a:endParaRPr lang="es-CL" sz="1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80" name="Conector recto 79"/>
          <p:cNvCxnSpPr/>
          <p:nvPr/>
        </p:nvCxnSpPr>
        <p:spPr>
          <a:xfrm flipV="1">
            <a:off x="4022430" y="5225454"/>
            <a:ext cx="2320265" cy="1425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1" name="Conector recto 80"/>
          <p:cNvCxnSpPr/>
          <p:nvPr/>
        </p:nvCxnSpPr>
        <p:spPr>
          <a:xfrm flipV="1">
            <a:off x="4399417" y="4102499"/>
            <a:ext cx="0" cy="220383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2" name="Conector recto 81"/>
          <p:cNvCxnSpPr>
            <a:endCxn id="77" idx="1"/>
          </p:cNvCxnSpPr>
          <p:nvPr/>
        </p:nvCxnSpPr>
        <p:spPr>
          <a:xfrm flipV="1">
            <a:off x="4397057" y="4102136"/>
            <a:ext cx="389364" cy="36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3" name="Conector recto 82"/>
          <p:cNvCxnSpPr/>
          <p:nvPr/>
        </p:nvCxnSpPr>
        <p:spPr>
          <a:xfrm>
            <a:off x="4399417" y="6306330"/>
            <a:ext cx="38700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4" name="Rectángulo 83"/>
          <p:cNvSpPr/>
          <p:nvPr/>
        </p:nvSpPr>
        <p:spPr>
          <a:xfrm>
            <a:off x="7000481" y="4376683"/>
            <a:ext cx="1541929" cy="55939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PLANES SECTORIALES DE </a:t>
            </a:r>
            <a:r>
              <a:rPr lang="es-ES" sz="1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MITIGACIÓN</a:t>
            </a:r>
            <a:endParaRPr lang="es-CL" sz="1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5" name="Rectángulo 84"/>
          <p:cNvSpPr/>
          <p:nvPr/>
        </p:nvSpPr>
        <p:spPr>
          <a:xfrm>
            <a:off x="7000482" y="5500968"/>
            <a:ext cx="1541929" cy="55939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PLANES SECTORIALES DE </a:t>
            </a:r>
            <a:r>
              <a:rPr lang="es-ES" sz="1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ADAPTACIÓN</a:t>
            </a:r>
            <a:endParaRPr lang="es-CL" sz="1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86" name="Conector recto 85"/>
          <p:cNvCxnSpPr>
            <a:endCxn id="84" idx="1"/>
          </p:cNvCxnSpPr>
          <p:nvPr/>
        </p:nvCxnSpPr>
        <p:spPr>
          <a:xfrm flipV="1">
            <a:off x="6323629" y="4656382"/>
            <a:ext cx="676852" cy="567503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7" name="Conector recto 86"/>
          <p:cNvCxnSpPr>
            <a:endCxn id="85" idx="1"/>
          </p:cNvCxnSpPr>
          <p:nvPr/>
        </p:nvCxnSpPr>
        <p:spPr>
          <a:xfrm>
            <a:off x="6323629" y="5239703"/>
            <a:ext cx="676853" cy="54096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8" name="Rectángulo 87"/>
          <p:cNvSpPr/>
          <p:nvPr/>
        </p:nvSpPr>
        <p:spPr>
          <a:xfrm>
            <a:off x="9255523" y="4880821"/>
            <a:ext cx="1541929" cy="686127"/>
          </a:xfrm>
          <a:prstGeom prst="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 DE ACCIÓN REGIONAL DE CAMBIO CLIMÁTICO </a:t>
            </a:r>
            <a:r>
              <a:rPr lang="es-ES" sz="1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(PARCC)</a:t>
            </a:r>
            <a:endParaRPr lang="es-CL" sz="1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89" name="Conector recto de flecha 88"/>
          <p:cNvCxnSpPr>
            <a:stCxn id="78" idx="3"/>
            <a:endCxn id="79" idx="1"/>
          </p:cNvCxnSpPr>
          <p:nvPr/>
        </p:nvCxnSpPr>
        <p:spPr>
          <a:xfrm flipV="1">
            <a:off x="6323629" y="6306330"/>
            <a:ext cx="2931894" cy="25472"/>
          </a:xfrm>
          <a:prstGeom prst="straightConnector1">
            <a:avLst/>
          </a:prstGeom>
          <a:ln w="22225">
            <a:solidFill>
              <a:schemeClr val="bg1"/>
            </a:solidFill>
            <a:prstDash val="sysDash"/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0" name="Conector recto 89"/>
          <p:cNvCxnSpPr>
            <a:endCxn id="88" idx="1"/>
          </p:cNvCxnSpPr>
          <p:nvPr/>
        </p:nvCxnSpPr>
        <p:spPr>
          <a:xfrm>
            <a:off x="8547146" y="4684527"/>
            <a:ext cx="708377" cy="53935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1" name="Conector recto 90"/>
          <p:cNvCxnSpPr>
            <a:endCxn id="88" idx="1"/>
          </p:cNvCxnSpPr>
          <p:nvPr/>
        </p:nvCxnSpPr>
        <p:spPr>
          <a:xfrm flipV="1">
            <a:off x="8542410" y="5223885"/>
            <a:ext cx="713113" cy="57123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2" name="Conector recto 91"/>
          <p:cNvCxnSpPr/>
          <p:nvPr/>
        </p:nvCxnSpPr>
        <p:spPr>
          <a:xfrm>
            <a:off x="3137796" y="5559511"/>
            <a:ext cx="0" cy="525779"/>
          </a:xfrm>
          <a:prstGeom prst="line">
            <a:avLst/>
          </a:prstGeom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93" name="CuadroTexto 92"/>
          <p:cNvSpPr txBox="1"/>
          <p:nvPr/>
        </p:nvSpPr>
        <p:spPr>
          <a:xfrm>
            <a:off x="2116313" y="6065761"/>
            <a:ext cx="22807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IMPLEMENTACIÓN</a:t>
            </a:r>
            <a:r>
              <a:rPr lang="es-E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s-ES" sz="14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2022</a:t>
            </a:r>
            <a:endParaRPr lang="es-CL" sz="1400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4" name="Rectángulo 93"/>
          <p:cNvSpPr/>
          <p:nvPr/>
        </p:nvSpPr>
        <p:spPr>
          <a:xfrm>
            <a:off x="2274336" y="4273983"/>
            <a:ext cx="1717203" cy="39378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POLÍTICAS PÚBLICAS NACIONALES</a:t>
            </a:r>
            <a:endParaRPr lang="es-CL" sz="1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5" name="Rectángulo 94"/>
          <p:cNvSpPr/>
          <p:nvPr/>
        </p:nvSpPr>
        <p:spPr>
          <a:xfrm>
            <a:off x="2280027" y="3592629"/>
            <a:ext cx="1742799" cy="420249"/>
          </a:xfrm>
          <a:prstGeom prst="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POLÍTICAS PÚBLICAS REGIONALES</a:t>
            </a:r>
            <a:endParaRPr lang="es-CL" sz="1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96" name="Conector recto de flecha 95"/>
          <p:cNvCxnSpPr>
            <a:stCxn id="76" idx="0"/>
            <a:endCxn id="94" idx="2"/>
          </p:cNvCxnSpPr>
          <p:nvPr/>
        </p:nvCxnSpPr>
        <p:spPr>
          <a:xfrm flipV="1">
            <a:off x="3132938" y="4667770"/>
            <a:ext cx="0" cy="253125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7" name="Conector recto de flecha 96"/>
          <p:cNvCxnSpPr/>
          <p:nvPr/>
        </p:nvCxnSpPr>
        <p:spPr>
          <a:xfrm flipV="1">
            <a:off x="3144876" y="4012878"/>
            <a:ext cx="0" cy="253125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8" name="Conector recto 97"/>
          <p:cNvCxnSpPr/>
          <p:nvPr/>
        </p:nvCxnSpPr>
        <p:spPr>
          <a:xfrm>
            <a:off x="844836" y="3392291"/>
            <a:ext cx="8947296" cy="2402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9" name="CuadroTexto 98"/>
          <p:cNvSpPr txBox="1"/>
          <p:nvPr/>
        </p:nvSpPr>
        <p:spPr>
          <a:xfrm>
            <a:off x="6729698" y="3884242"/>
            <a:ext cx="22807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PUESTA EN MARCHA</a:t>
            </a:r>
            <a:r>
              <a:rPr lang="es-E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s-ES" sz="14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2025</a:t>
            </a:r>
            <a:endParaRPr lang="es-CL" sz="1400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0" name="CuadroTexto 99"/>
          <p:cNvSpPr txBox="1"/>
          <p:nvPr/>
        </p:nvSpPr>
        <p:spPr>
          <a:xfrm>
            <a:off x="6746661" y="5009297"/>
            <a:ext cx="22807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PUESTA EN MARCHA</a:t>
            </a:r>
            <a:r>
              <a:rPr lang="es-E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s-ES" sz="14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2025</a:t>
            </a:r>
            <a:endParaRPr lang="es-CL" sz="1400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1" name="Rectángulo redondeado 100"/>
          <p:cNvSpPr/>
          <p:nvPr/>
        </p:nvSpPr>
        <p:spPr bwMode="auto">
          <a:xfrm>
            <a:off x="10107276" y="2963808"/>
            <a:ext cx="1620513" cy="982714"/>
          </a:xfrm>
          <a:prstGeom prst="roundRect">
            <a:avLst>
              <a:gd name="adj" fmla="val 16667"/>
            </a:avLst>
          </a:prstGeom>
          <a:solidFill>
            <a:srgbClr val="EBFD67"/>
          </a:solidFill>
          <a:ln w="19050" cap="flat" cmpd="sng" algn="ctr">
            <a:solidFill>
              <a:schemeClr val="bg1"/>
            </a:solidFill>
            <a:prstDash val="solid"/>
            <a:miter lim="800000"/>
          </a:ln>
        </p:spPr>
        <p:txBody>
          <a:bodyPr rtlCol="0" anchor="t"/>
          <a:lstStyle/>
          <a:p>
            <a:pPr algn="ctr">
              <a:defRPr/>
            </a:pPr>
            <a:r>
              <a:rPr lang="es-MX" b="1" kern="0" dirty="0">
                <a:solidFill>
                  <a:prstClr val="black"/>
                </a:solidFill>
                <a:latin typeface="Arial"/>
                <a:cs typeface="Arial"/>
              </a:rPr>
              <a:t>METAS </a:t>
            </a:r>
          </a:p>
          <a:p>
            <a:pPr algn="ctr">
              <a:defRPr/>
            </a:pPr>
            <a:r>
              <a:rPr lang="es-MX" sz="4400" b="1" kern="0" dirty="0">
                <a:solidFill>
                  <a:prstClr val="black"/>
                </a:solidFill>
                <a:latin typeface="Arial"/>
                <a:cs typeface="Arial"/>
              </a:rPr>
              <a:t>2030</a:t>
            </a:r>
            <a:endParaRPr sz="4400" kern="0" dirty="0">
              <a:solidFill>
                <a:prstClr val="black"/>
              </a:solidFill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73816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PLANTILLA PPT SUBDIM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LANTILLA PPT SUBDIM" id="{D29F2278-061B-478A-AF38-1D80F8F573C7}" vid="{11991A17-C1A4-42BD-A588-80C9CC573925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PLANTILLA PPT SUBDIM</Template>
  <TotalTime>2659</TotalTime>
  <Words>1140</Words>
  <Application>Microsoft Office PowerPoint</Application>
  <PresentationFormat>Panorámica</PresentationFormat>
  <Paragraphs>361</Paragraphs>
  <Slides>25</Slides>
  <Notes>1</Notes>
  <HiddenSlides>2</HiddenSlides>
  <MMClips>1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25</vt:i4>
      </vt:variant>
    </vt:vector>
  </HeadingPairs>
  <TitlesOfParts>
    <vt:vector size="33" baseType="lpstr">
      <vt:lpstr>Aptos</vt:lpstr>
      <vt:lpstr>Aptos Display</vt:lpstr>
      <vt:lpstr>Arial</vt:lpstr>
      <vt:lpstr>Arial Narrow</vt:lpstr>
      <vt:lpstr>Calibri</vt:lpstr>
      <vt:lpstr>SF Pro Text</vt:lpstr>
      <vt:lpstr>Verdana</vt:lpstr>
      <vt:lpstr>PLANTILLA PPT SUBDIM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pilar gonzalez</dc:creator>
  <cp:lastModifiedBy>Jonathan Dimter Muñoz</cp:lastModifiedBy>
  <cp:revision>31</cp:revision>
  <dcterms:created xsi:type="dcterms:W3CDTF">2025-03-19T18:01:15Z</dcterms:created>
  <dcterms:modified xsi:type="dcterms:W3CDTF">2026-04-10T18:00:23Z</dcterms:modified>
</cp:coreProperties>
</file>