
<file path=[Content_Types].xml><?xml version="1.0" encoding="utf-8"?>
<Types xmlns="http://schemas.openxmlformats.org/package/2006/content-types">
  <Default Extension="bin" ContentType="application/vnd.openxmlformats-officedocument.oleObject"/>
  <Default Extension="jpeg" ContentType="image/jpeg"/>
  <Default Extension="png" ContentType="image/png"/>
  <Default Extension="rels" ContentType="application/vnd.openxmlformats-package.relationships+xml"/>
  <Default Extension="svg" ContentType="image/svg+xml"/>
  <Default Extension="tiff" ContentType="image/tiff"/>
  <Default Extension="vml" ContentType="application/vnd.openxmlformats-officedocument.vmlDrawing"/>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24" r:id="rId1"/>
  </p:sldMasterIdLst>
  <p:notesMasterIdLst>
    <p:notesMasterId r:id="rId22"/>
  </p:notesMasterIdLst>
  <p:sldIdLst>
    <p:sldId id="256" r:id="rId2"/>
    <p:sldId id="257" r:id="rId3"/>
    <p:sldId id="285" r:id="rId4"/>
    <p:sldId id="273" r:id="rId5"/>
    <p:sldId id="259" r:id="rId6"/>
    <p:sldId id="282" r:id="rId7"/>
    <p:sldId id="275" r:id="rId8"/>
    <p:sldId id="281" r:id="rId9"/>
    <p:sldId id="265" r:id="rId10"/>
    <p:sldId id="283" r:id="rId11"/>
    <p:sldId id="368" r:id="rId12"/>
    <p:sldId id="360" r:id="rId13"/>
    <p:sldId id="361" r:id="rId14"/>
    <p:sldId id="363" r:id="rId15"/>
    <p:sldId id="365" r:id="rId16"/>
    <p:sldId id="364" r:id="rId17"/>
    <p:sldId id="370" r:id="rId18"/>
    <p:sldId id="382" r:id="rId19"/>
    <p:sldId id="383" r:id="rId20"/>
    <p:sldId id="266" r:id="rId21"/>
  </p:sldIdLst>
  <p:sldSz cx="12192000" cy="6858000"/>
  <p:notesSz cx="6858000" cy="9144000"/>
  <p:defaultText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456F"/>
    <a:srgbClr val="FF910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Estilo medio 2 - Énfasis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073A0DAA-6AF3-43AB-8588-CEC1D06C72B9}" styleName="Estilo medio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93296810-A885-4BE3-A3E7-6D5BEEA58F35}" styleName="Estilo medio 2 - Énfasis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E8034E78-7F5D-4C2E-B375-FC64B27BC917}" styleName="Estilo oscuro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left>
            <a:ln w="25400" cmpd="sng">
              <a:solidFill>
                <a:schemeClr val="lt1"/>
              </a:solidFill>
            </a:ln>
          </a:left>
        </a:tcBdr>
        <a:fill>
          <a:solidFill>
            <a:schemeClr val="dk1">
              <a:tint val="60000"/>
            </a:schemeClr>
          </a:solidFill>
        </a:fill>
      </a:tcStyle>
    </a:lastCol>
    <a:firstCol>
      <a:tcTxStyle b="on"/>
      <a:tcStyle>
        <a:tcBdr>
          <a:right>
            <a:ln w="25400" cmpd="sng">
              <a:solidFill>
                <a:schemeClr val="lt1"/>
              </a:solidFill>
            </a:ln>
          </a:right>
        </a:tcBdr>
        <a:fill>
          <a:solidFill>
            <a:schemeClr val="dk1">
              <a:tint val="60000"/>
            </a:schemeClr>
          </a:solidFill>
        </a:fill>
      </a:tcStyle>
    </a:firstCol>
    <a:lastRow>
      <a:tcTxStyle b="on"/>
      <a:tcStyle>
        <a:tcBdr>
          <a:top>
            <a:ln w="25400" cmpd="sng">
              <a:solidFill>
                <a:schemeClr val="lt1"/>
              </a:solidFill>
            </a:ln>
          </a:top>
        </a:tcBdr>
        <a:fill>
          <a:solidFill>
            <a:schemeClr val="dk1">
              <a:tint val="6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8FD4443E-F989-4FC4-A0C8-D5A2AF1F390B}" styleName="Estilo oscuro 1 - Énfasis 5">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5"/>
          </a:solidFill>
        </a:fill>
      </a:tcStyle>
    </a:wholeTbl>
    <a:band1H>
      <a:tcStyle>
        <a:tcBdr/>
        <a:fill>
          <a:solidFill>
            <a:schemeClr val="accent5">
              <a:shade val="60000"/>
            </a:schemeClr>
          </a:solidFill>
        </a:fill>
      </a:tcStyle>
    </a:band1H>
    <a:band1V>
      <a:tcStyle>
        <a:tcBdr/>
        <a:fill>
          <a:solidFill>
            <a:schemeClr val="accent5">
              <a:shade val="60000"/>
            </a:schemeClr>
          </a:solidFill>
        </a:fill>
      </a:tcStyle>
    </a:band1V>
    <a:lastCol>
      <a:tcTxStyle b="on"/>
      <a:tcStyle>
        <a:tcBdr>
          <a:left>
            <a:ln w="25400" cmpd="sng">
              <a:solidFill>
                <a:schemeClr val="lt1"/>
              </a:solidFill>
            </a:ln>
          </a:left>
        </a:tcBdr>
        <a:fill>
          <a:solidFill>
            <a:schemeClr val="accent5">
              <a:shade val="60000"/>
            </a:schemeClr>
          </a:solidFill>
        </a:fill>
      </a:tcStyle>
    </a:lastCol>
    <a:firstCol>
      <a:tcTxStyle b="on"/>
      <a:tcStyle>
        <a:tcBdr>
          <a:right>
            <a:ln w="25400" cmpd="sng">
              <a:solidFill>
                <a:schemeClr val="lt1"/>
              </a:solidFill>
            </a:ln>
          </a:right>
        </a:tcBdr>
        <a:fill>
          <a:solidFill>
            <a:schemeClr val="accent5">
              <a:shade val="60000"/>
            </a:schemeClr>
          </a:solidFill>
        </a:fill>
      </a:tcStyle>
    </a:firstCol>
    <a:lastRow>
      <a:tcTxStyle b="on"/>
      <a:tcStyle>
        <a:tcBdr>
          <a:top>
            <a:ln w="25400" cmpd="sng">
              <a:solidFill>
                <a:schemeClr val="lt1"/>
              </a:solidFill>
            </a:ln>
          </a:top>
        </a:tcBdr>
        <a:fill>
          <a:solidFill>
            <a:schemeClr val="accent5">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2D5ABB26-0587-4C30-8999-92F81FD0307C}" styleName="Sin estilo ni cuadrícula">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3C2FFA5D-87B4-456A-9821-1D502468CF0F}" styleName="Estilo temático 1 - Énfasis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5940675A-B579-460E-94D1-54222C63F5DA}" styleName="Sin estilo, cuadrícula de la tabla">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0174"/>
    <p:restoredTop sz="94662"/>
  </p:normalViewPr>
  <p:slideViewPr>
    <p:cSldViewPr>
      <p:cViewPr varScale="1">
        <p:scale>
          <a:sx n="104" d="100"/>
          <a:sy n="104" d="100"/>
        </p:scale>
        <p:origin x="1208" y="19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4.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CL"/>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273A1E8-D579-4D03-8470-C405E243E7DE}" type="datetimeFigureOut">
              <a:rPr lang="es-CL" smtClean="0"/>
              <a:t>05-05-22</a:t>
            </a:fld>
            <a:endParaRPr lang="es-CL"/>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s-CL"/>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s-CL"/>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81BDD92-91C6-462E-8562-7F8B37F22983}" type="slidenum">
              <a:rPr lang="es-CL" smtClean="0"/>
              <a:t>‹Nº›</a:t>
            </a:fld>
            <a:endParaRPr lang="es-CL"/>
          </a:p>
        </p:txBody>
      </p:sp>
    </p:spTree>
    <p:extLst>
      <p:ext uri="{BB962C8B-B14F-4D97-AF65-F5344CB8AC3E}">
        <p14:creationId xmlns:p14="http://schemas.microsoft.com/office/powerpoint/2010/main" val="191431009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a:p>
        </p:txBody>
      </p:sp>
      <p:sp>
        <p:nvSpPr>
          <p:cNvPr id="4" name="Marcador de número de diapositiva 3"/>
          <p:cNvSpPr>
            <a:spLocks noGrp="1"/>
          </p:cNvSpPr>
          <p:nvPr>
            <p:ph type="sldNum" sz="quarter" idx="5"/>
          </p:nvPr>
        </p:nvSpPr>
        <p:spPr/>
        <p:txBody>
          <a:bodyPr/>
          <a:lstStyle/>
          <a:p>
            <a:fld id="{581BDD92-91C6-462E-8562-7F8B37F22983}" type="slidenum">
              <a:rPr lang="es-CL" smtClean="0"/>
              <a:t>1</a:t>
            </a:fld>
            <a:endParaRPr lang="es-CL"/>
          </a:p>
        </p:txBody>
      </p:sp>
    </p:spTree>
    <p:extLst>
      <p:ext uri="{BB962C8B-B14F-4D97-AF65-F5344CB8AC3E}">
        <p14:creationId xmlns:p14="http://schemas.microsoft.com/office/powerpoint/2010/main" val="346340831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a:p>
        </p:txBody>
      </p:sp>
      <p:sp>
        <p:nvSpPr>
          <p:cNvPr id="4" name="Marcador de número de diapositiva 3"/>
          <p:cNvSpPr>
            <a:spLocks noGrp="1"/>
          </p:cNvSpPr>
          <p:nvPr>
            <p:ph type="sldNum" sz="quarter" idx="5"/>
          </p:nvPr>
        </p:nvSpPr>
        <p:spPr/>
        <p:txBody>
          <a:bodyPr/>
          <a:lstStyle/>
          <a:p>
            <a:fld id="{581BDD92-91C6-462E-8562-7F8B37F22983}" type="slidenum">
              <a:rPr lang="es-CL" smtClean="0"/>
              <a:t>2</a:t>
            </a:fld>
            <a:endParaRPr lang="es-CL"/>
          </a:p>
        </p:txBody>
      </p:sp>
    </p:spTree>
    <p:extLst>
      <p:ext uri="{BB962C8B-B14F-4D97-AF65-F5344CB8AC3E}">
        <p14:creationId xmlns:p14="http://schemas.microsoft.com/office/powerpoint/2010/main" val="148278905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a:p>
        </p:txBody>
      </p:sp>
      <p:sp>
        <p:nvSpPr>
          <p:cNvPr id="4" name="Marcador de número de diapositiva 3"/>
          <p:cNvSpPr>
            <a:spLocks noGrp="1"/>
          </p:cNvSpPr>
          <p:nvPr>
            <p:ph type="sldNum" sz="quarter" idx="5"/>
          </p:nvPr>
        </p:nvSpPr>
        <p:spPr/>
        <p:txBody>
          <a:bodyPr/>
          <a:lstStyle/>
          <a:p>
            <a:fld id="{581BDD92-91C6-462E-8562-7F8B37F22983}" type="slidenum">
              <a:rPr lang="es-CL" smtClean="0"/>
              <a:t>3</a:t>
            </a:fld>
            <a:endParaRPr lang="es-CL"/>
          </a:p>
        </p:txBody>
      </p:sp>
    </p:spTree>
    <p:extLst>
      <p:ext uri="{BB962C8B-B14F-4D97-AF65-F5344CB8AC3E}">
        <p14:creationId xmlns:p14="http://schemas.microsoft.com/office/powerpoint/2010/main" val="177192823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a:p>
        </p:txBody>
      </p:sp>
      <p:sp>
        <p:nvSpPr>
          <p:cNvPr id="4" name="Marcador de número de diapositiva 3"/>
          <p:cNvSpPr>
            <a:spLocks noGrp="1"/>
          </p:cNvSpPr>
          <p:nvPr>
            <p:ph type="sldNum" sz="quarter" idx="5"/>
          </p:nvPr>
        </p:nvSpPr>
        <p:spPr/>
        <p:txBody>
          <a:bodyPr/>
          <a:lstStyle/>
          <a:p>
            <a:fld id="{581BDD92-91C6-462E-8562-7F8B37F22983}" type="slidenum">
              <a:rPr lang="es-CL" smtClean="0"/>
              <a:t>4</a:t>
            </a:fld>
            <a:endParaRPr lang="es-CL"/>
          </a:p>
        </p:txBody>
      </p:sp>
    </p:spTree>
    <p:extLst>
      <p:ext uri="{BB962C8B-B14F-4D97-AF65-F5344CB8AC3E}">
        <p14:creationId xmlns:p14="http://schemas.microsoft.com/office/powerpoint/2010/main" val="105415619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a:p>
        </p:txBody>
      </p:sp>
      <p:sp>
        <p:nvSpPr>
          <p:cNvPr id="4" name="Marcador de número de diapositiva 3"/>
          <p:cNvSpPr>
            <a:spLocks noGrp="1"/>
          </p:cNvSpPr>
          <p:nvPr>
            <p:ph type="sldNum" sz="quarter" idx="5"/>
          </p:nvPr>
        </p:nvSpPr>
        <p:spPr/>
        <p:txBody>
          <a:bodyPr/>
          <a:lstStyle/>
          <a:p>
            <a:fld id="{581BDD92-91C6-462E-8562-7F8B37F22983}" type="slidenum">
              <a:rPr lang="es-CL" smtClean="0"/>
              <a:t>5</a:t>
            </a:fld>
            <a:endParaRPr lang="es-CL"/>
          </a:p>
        </p:txBody>
      </p:sp>
    </p:spTree>
    <p:extLst>
      <p:ext uri="{BB962C8B-B14F-4D97-AF65-F5344CB8AC3E}">
        <p14:creationId xmlns:p14="http://schemas.microsoft.com/office/powerpoint/2010/main" val="32791684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a:p>
        </p:txBody>
      </p:sp>
      <p:sp>
        <p:nvSpPr>
          <p:cNvPr id="4" name="Marcador de número de diapositiva 3"/>
          <p:cNvSpPr>
            <a:spLocks noGrp="1"/>
          </p:cNvSpPr>
          <p:nvPr>
            <p:ph type="sldNum" sz="quarter" idx="5"/>
          </p:nvPr>
        </p:nvSpPr>
        <p:spPr/>
        <p:txBody>
          <a:bodyPr/>
          <a:lstStyle/>
          <a:p>
            <a:fld id="{581BDD92-91C6-462E-8562-7F8B37F22983}" type="slidenum">
              <a:rPr lang="es-CL" smtClean="0"/>
              <a:t>6</a:t>
            </a:fld>
            <a:endParaRPr lang="es-CL"/>
          </a:p>
        </p:txBody>
      </p:sp>
    </p:spTree>
    <p:extLst>
      <p:ext uri="{BB962C8B-B14F-4D97-AF65-F5344CB8AC3E}">
        <p14:creationId xmlns:p14="http://schemas.microsoft.com/office/powerpoint/2010/main" val="16058715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a:p>
        </p:txBody>
      </p:sp>
      <p:sp>
        <p:nvSpPr>
          <p:cNvPr id="4" name="Marcador de número de diapositiva 3"/>
          <p:cNvSpPr>
            <a:spLocks noGrp="1"/>
          </p:cNvSpPr>
          <p:nvPr>
            <p:ph type="sldNum" sz="quarter" idx="5"/>
          </p:nvPr>
        </p:nvSpPr>
        <p:spPr/>
        <p:txBody>
          <a:bodyPr/>
          <a:lstStyle/>
          <a:p>
            <a:fld id="{581BDD92-91C6-462E-8562-7F8B37F22983}" type="slidenum">
              <a:rPr lang="es-CL" smtClean="0"/>
              <a:t>7</a:t>
            </a:fld>
            <a:endParaRPr lang="es-CL"/>
          </a:p>
        </p:txBody>
      </p:sp>
    </p:spTree>
    <p:extLst>
      <p:ext uri="{BB962C8B-B14F-4D97-AF65-F5344CB8AC3E}">
        <p14:creationId xmlns:p14="http://schemas.microsoft.com/office/powerpoint/2010/main" val="326028807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a:p>
        </p:txBody>
      </p:sp>
      <p:sp>
        <p:nvSpPr>
          <p:cNvPr id="4" name="Marcador de número de diapositiva 3"/>
          <p:cNvSpPr>
            <a:spLocks noGrp="1"/>
          </p:cNvSpPr>
          <p:nvPr>
            <p:ph type="sldNum" sz="quarter" idx="5"/>
          </p:nvPr>
        </p:nvSpPr>
        <p:spPr/>
        <p:txBody>
          <a:bodyPr/>
          <a:lstStyle/>
          <a:p>
            <a:fld id="{581BDD92-91C6-462E-8562-7F8B37F22983}" type="slidenum">
              <a:rPr lang="es-CL" smtClean="0"/>
              <a:t>8</a:t>
            </a:fld>
            <a:endParaRPr lang="es-CL"/>
          </a:p>
        </p:txBody>
      </p:sp>
    </p:spTree>
    <p:extLst>
      <p:ext uri="{BB962C8B-B14F-4D97-AF65-F5344CB8AC3E}">
        <p14:creationId xmlns:p14="http://schemas.microsoft.com/office/powerpoint/2010/main" val="75861791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a:p>
        </p:txBody>
      </p:sp>
      <p:sp>
        <p:nvSpPr>
          <p:cNvPr id="4" name="Marcador de número de diapositiva 3"/>
          <p:cNvSpPr>
            <a:spLocks noGrp="1"/>
          </p:cNvSpPr>
          <p:nvPr>
            <p:ph type="sldNum" sz="quarter" idx="5"/>
          </p:nvPr>
        </p:nvSpPr>
        <p:spPr/>
        <p:txBody>
          <a:bodyPr/>
          <a:lstStyle/>
          <a:p>
            <a:fld id="{581BDD92-91C6-462E-8562-7F8B37F22983}" type="slidenum">
              <a:rPr lang="es-CL" smtClean="0"/>
              <a:t>9</a:t>
            </a:fld>
            <a:endParaRPr lang="es-CL"/>
          </a:p>
        </p:txBody>
      </p:sp>
    </p:spTree>
    <p:extLst>
      <p:ext uri="{BB962C8B-B14F-4D97-AF65-F5344CB8AC3E}">
        <p14:creationId xmlns:p14="http://schemas.microsoft.com/office/powerpoint/2010/main" val="287038533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a:p>
        </p:txBody>
      </p:sp>
      <p:sp>
        <p:nvSpPr>
          <p:cNvPr id="4" name="Marcador de número de diapositiva 3"/>
          <p:cNvSpPr>
            <a:spLocks noGrp="1"/>
          </p:cNvSpPr>
          <p:nvPr>
            <p:ph type="sldNum" sz="quarter" idx="5"/>
          </p:nvPr>
        </p:nvSpPr>
        <p:spPr/>
        <p:txBody>
          <a:bodyPr/>
          <a:lstStyle/>
          <a:p>
            <a:fld id="{581BDD92-91C6-462E-8562-7F8B37F22983}" type="slidenum">
              <a:rPr lang="es-CL" smtClean="0"/>
              <a:t>10</a:t>
            </a:fld>
            <a:endParaRPr lang="es-CL"/>
          </a:p>
        </p:txBody>
      </p:sp>
    </p:spTree>
    <p:extLst>
      <p:ext uri="{BB962C8B-B14F-4D97-AF65-F5344CB8AC3E}">
        <p14:creationId xmlns:p14="http://schemas.microsoft.com/office/powerpoint/2010/main" val="365061514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a:p>
        </p:txBody>
      </p:sp>
      <p:sp>
        <p:nvSpPr>
          <p:cNvPr id="4" name="Marcador de número de diapositiva 3"/>
          <p:cNvSpPr>
            <a:spLocks noGrp="1"/>
          </p:cNvSpPr>
          <p:nvPr>
            <p:ph type="sldNum" sz="quarter" idx="5"/>
          </p:nvPr>
        </p:nvSpPr>
        <p:spPr/>
        <p:txBody>
          <a:bodyPr/>
          <a:lstStyle/>
          <a:p>
            <a:fld id="{581BDD92-91C6-462E-8562-7F8B37F22983}" type="slidenum">
              <a:rPr lang="es-CL" smtClean="0"/>
              <a:t>11</a:t>
            </a:fld>
            <a:endParaRPr lang="es-CL"/>
          </a:p>
        </p:txBody>
      </p:sp>
    </p:spTree>
    <p:extLst>
      <p:ext uri="{BB962C8B-B14F-4D97-AF65-F5344CB8AC3E}">
        <p14:creationId xmlns:p14="http://schemas.microsoft.com/office/powerpoint/2010/main" val="169897428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a:p>
        </p:txBody>
      </p:sp>
      <p:sp>
        <p:nvSpPr>
          <p:cNvPr id="4" name="Marcador de número de diapositiva 3"/>
          <p:cNvSpPr>
            <a:spLocks noGrp="1"/>
          </p:cNvSpPr>
          <p:nvPr>
            <p:ph type="sldNum" sz="quarter" idx="5"/>
          </p:nvPr>
        </p:nvSpPr>
        <p:spPr/>
        <p:txBody>
          <a:bodyPr/>
          <a:lstStyle/>
          <a:p>
            <a:fld id="{581BDD92-91C6-462E-8562-7F8B37F22983}" type="slidenum">
              <a:rPr lang="es-CL" smtClean="0"/>
              <a:t>12</a:t>
            </a:fld>
            <a:endParaRPr lang="es-CL"/>
          </a:p>
        </p:txBody>
      </p:sp>
    </p:spTree>
    <p:extLst>
      <p:ext uri="{BB962C8B-B14F-4D97-AF65-F5344CB8AC3E}">
        <p14:creationId xmlns:p14="http://schemas.microsoft.com/office/powerpoint/2010/main" val="29562869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a:p>
        </p:txBody>
      </p:sp>
      <p:sp>
        <p:nvSpPr>
          <p:cNvPr id="4" name="Marcador de número de diapositiva 3"/>
          <p:cNvSpPr>
            <a:spLocks noGrp="1"/>
          </p:cNvSpPr>
          <p:nvPr>
            <p:ph type="sldNum" sz="quarter" idx="5"/>
          </p:nvPr>
        </p:nvSpPr>
        <p:spPr/>
        <p:txBody>
          <a:bodyPr/>
          <a:lstStyle/>
          <a:p>
            <a:fld id="{581BDD92-91C6-462E-8562-7F8B37F22983}" type="slidenum">
              <a:rPr lang="es-CL" smtClean="0"/>
              <a:t>13</a:t>
            </a:fld>
            <a:endParaRPr lang="es-CL"/>
          </a:p>
        </p:txBody>
      </p:sp>
    </p:spTree>
    <p:extLst>
      <p:ext uri="{BB962C8B-B14F-4D97-AF65-F5344CB8AC3E}">
        <p14:creationId xmlns:p14="http://schemas.microsoft.com/office/powerpoint/2010/main" val="231012053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a:p>
        </p:txBody>
      </p:sp>
      <p:sp>
        <p:nvSpPr>
          <p:cNvPr id="4" name="Marcador de número de diapositiva 3"/>
          <p:cNvSpPr>
            <a:spLocks noGrp="1"/>
          </p:cNvSpPr>
          <p:nvPr>
            <p:ph type="sldNum" sz="quarter" idx="5"/>
          </p:nvPr>
        </p:nvSpPr>
        <p:spPr/>
        <p:txBody>
          <a:bodyPr/>
          <a:lstStyle/>
          <a:p>
            <a:fld id="{581BDD92-91C6-462E-8562-7F8B37F22983}" type="slidenum">
              <a:rPr lang="es-CL" smtClean="0"/>
              <a:t>14</a:t>
            </a:fld>
            <a:endParaRPr lang="es-CL"/>
          </a:p>
        </p:txBody>
      </p:sp>
    </p:spTree>
    <p:extLst>
      <p:ext uri="{BB962C8B-B14F-4D97-AF65-F5344CB8AC3E}">
        <p14:creationId xmlns:p14="http://schemas.microsoft.com/office/powerpoint/2010/main" val="6323058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a:p>
        </p:txBody>
      </p:sp>
      <p:sp>
        <p:nvSpPr>
          <p:cNvPr id="4" name="Marcador de número de diapositiva 3"/>
          <p:cNvSpPr>
            <a:spLocks noGrp="1"/>
          </p:cNvSpPr>
          <p:nvPr>
            <p:ph type="sldNum" sz="quarter" idx="5"/>
          </p:nvPr>
        </p:nvSpPr>
        <p:spPr/>
        <p:txBody>
          <a:bodyPr/>
          <a:lstStyle/>
          <a:p>
            <a:fld id="{581BDD92-91C6-462E-8562-7F8B37F22983}" type="slidenum">
              <a:rPr lang="es-CL" smtClean="0"/>
              <a:t>15</a:t>
            </a:fld>
            <a:endParaRPr lang="es-CL"/>
          </a:p>
        </p:txBody>
      </p:sp>
    </p:spTree>
    <p:extLst>
      <p:ext uri="{BB962C8B-B14F-4D97-AF65-F5344CB8AC3E}">
        <p14:creationId xmlns:p14="http://schemas.microsoft.com/office/powerpoint/2010/main" val="123388359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a:p>
        </p:txBody>
      </p:sp>
      <p:sp>
        <p:nvSpPr>
          <p:cNvPr id="4" name="Marcador de número de diapositiva 3"/>
          <p:cNvSpPr>
            <a:spLocks noGrp="1"/>
          </p:cNvSpPr>
          <p:nvPr>
            <p:ph type="sldNum" sz="quarter" idx="5"/>
          </p:nvPr>
        </p:nvSpPr>
        <p:spPr/>
        <p:txBody>
          <a:bodyPr/>
          <a:lstStyle/>
          <a:p>
            <a:fld id="{581BDD92-91C6-462E-8562-7F8B37F22983}" type="slidenum">
              <a:rPr lang="es-CL" smtClean="0"/>
              <a:t>16</a:t>
            </a:fld>
            <a:endParaRPr lang="es-CL"/>
          </a:p>
        </p:txBody>
      </p:sp>
    </p:spTree>
    <p:extLst>
      <p:ext uri="{BB962C8B-B14F-4D97-AF65-F5344CB8AC3E}">
        <p14:creationId xmlns:p14="http://schemas.microsoft.com/office/powerpoint/2010/main" val="121720390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dirty="0"/>
          </a:p>
        </p:txBody>
      </p:sp>
      <p:sp>
        <p:nvSpPr>
          <p:cNvPr id="4" name="Marcador de número de diapositiva 3"/>
          <p:cNvSpPr>
            <a:spLocks noGrp="1"/>
          </p:cNvSpPr>
          <p:nvPr>
            <p:ph type="sldNum" sz="quarter" idx="5"/>
          </p:nvPr>
        </p:nvSpPr>
        <p:spPr/>
        <p:txBody>
          <a:bodyPr/>
          <a:lstStyle/>
          <a:p>
            <a:fld id="{581BDD92-91C6-462E-8562-7F8B37F22983}" type="slidenum">
              <a:rPr lang="es-CL" smtClean="0"/>
              <a:t>17</a:t>
            </a:fld>
            <a:endParaRPr lang="es-CL"/>
          </a:p>
        </p:txBody>
      </p:sp>
    </p:spTree>
    <p:extLst>
      <p:ext uri="{BB962C8B-B14F-4D97-AF65-F5344CB8AC3E}">
        <p14:creationId xmlns:p14="http://schemas.microsoft.com/office/powerpoint/2010/main" val="397303328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a:p>
        </p:txBody>
      </p:sp>
      <p:sp>
        <p:nvSpPr>
          <p:cNvPr id="4" name="Marcador de número de diapositiva 3"/>
          <p:cNvSpPr>
            <a:spLocks noGrp="1"/>
          </p:cNvSpPr>
          <p:nvPr>
            <p:ph type="sldNum" sz="quarter" idx="5"/>
          </p:nvPr>
        </p:nvSpPr>
        <p:spPr/>
        <p:txBody>
          <a:bodyPr/>
          <a:lstStyle/>
          <a:p>
            <a:fld id="{581BDD92-91C6-462E-8562-7F8B37F22983}" type="slidenum">
              <a:rPr lang="es-CL" smtClean="0"/>
              <a:t>20</a:t>
            </a:fld>
            <a:endParaRPr lang="es-CL"/>
          </a:p>
        </p:txBody>
      </p:sp>
    </p:spTree>
    <p:extLst>
      <p:ext uri="{BB962C8B-B14F-4D97-AF65-F5344CB8AC3E}">
        <p14:creationId xmlns:p14="http://schemas.microsoft.com/office/powerpoint/2010/main" val="6211449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bg>
      <p:bgRef idx="1001">
        <a:schemeClr val="bg2"/>
      </p:bgRef>
    </p:bg>
    <p:spTree>
      <p:nvGrpSpPr>
        <p:cNvPr id="1" name=""/>
        <p:cNvGrpSpPr/>
        <p:nvPr/>
      </p:nvGrpSpPr>
      <p:grpSpPr>
        <a:xfrm>
          <a:off x="0" y="0"/>
          <a:ext cx="0" cy="0"/>
          <a:chOff x="0" y="0"/>
          <a:chExt cx="0" cy="0"/>
        </a:xfrm>
      </p:grpSpPr>
      <p:sp>
        <p:nvSpPr>
          <p:cNvPr id="7" name="6 Rectángulo"/>
          <p:cNvSpPr/>
          <p:nvPr/>
        </p:nvSpPr>
        <p:spPr bwMode="white">
          <a:xfrm>
            <a:off x="0" y="5971032"/>
            <a:ext cx="12192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
        <p:nvSpPr>
          <p:cNvPr id="10" name="9 Rectángulo"/>
          <p:cNvSpPr/>
          <p:nvPr/>
        </p:nvSpPr>
        <p:spPr>
          <a:xfrm>
            <a:off x="-12192" y="6053328"/>
            <a:ext cx="2999232"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
        <p:nvSpPr>
          <p:cNvPr id="11" name="10 Rectángulo"/>
          <p:cNvSpPr/>
          <p:nvPr/>
        </p:nvSpPr>
        <p:spPr>
          <a:xfrm>
            <a:off x="3145536" y="6044184"/>
            <a:ext cx="9046464"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
        <p:nvSpPr>
          <p:cNvPr id="8" name="7 Título"/>
          <p:cNvSpPr>
            <a:spLocks noGrp="1"/>
          </p:cNvSpPr>
          <p:nvPr>
            <p:ph type="ctrTitle"/>
          </p:nvPr>
        </p:nvSpPr>
        <p:spPr>
          <a:xfrm>
            <a:off x="3149600" y="4038600"/>
            <a:ext cx="8636000" cy="1828800"/>
          </a:xfrm>
        </p:spPr>
        <p:txBody>
          <a:bodyPr anchor="b"/>
          <a:lstStyle>
            <a:lvl1pPr>
              <a:defRPr cap="all" baseline="0"/>
            </a:lvl1pPr>
          </a:lstStyle>
          <a:p>
            <a:r>
              <a:rPr kumimoji="0" lang="es-ES"/>
              <a:t>Haga clic para modificar el estilo de título del patrón</a:t>
            </a:r>
            <a:endParaRPr kumimoji="0" lang="en-US"/>
          </a:p>
        </p:txBody>
      </p:sp>
      <p:sp>
        <p:nvSpPr>
          <p:cNvPr id="9" name="8 Subtítulo"/>
          <p:cNvSpPr>
            <a:spLocks noGrp="1"/>
          </p:cNvSpPr>
          <p:nvPr>
            <p:ph type="subTitle" idx="1"/>
          </p:nvPr>
        </p:nvSpPr>
        <p:spPr>
          <a:xfrm>
            <a:off x="3149600" y="6050037"/>
            <a:ext cx="8940800" cy="685800"/>
          </a:xfrm>
        </p:spPr>
        <p:txBody>
          <a:bodyPr anchor="ctr">
            <a:normAutofit/>
          </a:bodyPr>
          <a:lstStyle>
            <a:lvl1pPr marL="0" indent="0" algn="l">
              <a:buNone/>
              <a:defRPr sz="2600">
                <a:solidFill>
                  <a:srgbClr val="FFFFFF"/>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s-ES"/>
              <a:t>Haga clic para modificar el estilo de subtítulo del patrón</a:t>
            </a:r>
            <a:endParaRPr kumimoji="0" lang="en-US"/>
          </a:p>
        </p:txBody>
      </p:sp>
      <p:sp>
        <p:nvSpPr>
          <p:cNvPr id="28" name="27 Marcador de fecha"/>
          <p:cNvSpPr>
            <a:spLocks noGrp="1"/>
          </p:cNvSpPr>
          <p:nvPr>
            <p:ph type="dt" sz="half" idx="10"/>
          </p:nvPr>
        </p:nvSpPr>
        <p:spPr>
          <a:xfrm>
            <a:off x="101600" y="6068699"/>
            <a:ext cx="2743200" cy="685800"/>
          </a:xfrm>
        </p:spPr>
        <p:txBody>
          <a:bodyPr>
            <a:noAutofit/>
          </a:bodyPr>
          <a:lstStyle>
            <a:lvl1pPr algn="ctr">
              <a:defRPr sz="2000">
                <a:solidFill>
                  <a:srgbClr val="FFFFFF"/>
                </a:solidFill>
              </a:defRPr>
            </a:lvl1pPr>
          </a:lstStyle>
          <a:p>
            <a:fld id="{C8961CAB-A9C0-4CF9-A6C5-E46BA769987C}" type="datetimeFigureOut">
              <a:rPr lang="es-CL" smtClean="0"/>
              <a:t>05-05-22</a:t>
            </a:fld>
            <a:endParaRPr lang="es-CL"/>
          </a:p>
        </p:txBody>
      </p:sp>
      <p:sp>
        <p:nvSpPr>
          <p:cNvPr id="17" name="16 Marcador de pie de página"/>
          <p:cNvSpPr>
            <a:spLocks noGrp="1"/>
          </p:cNvSpPr>
          <p:nvPr>
            <p:ph type="ftr" sz="quarter" idx="11"/>
          </p:nvPr>
        </p:nvSpPr>
        <p:spPr>
          <a:xfrm>
            <a:off x="2780524" y="236539"/>
            <a:ext cx="7823200" cy="365125"/>
          </a:xfrm>
        </p:spPr>
        <p:txBody>
          <a:bodyPr/>
          <a:lstStyle>
            <a:lvl1pPr algn="r">
              <a:defRPr>
                <a:solidFill>
                  <a:schemeClr val="tx2"/>
                </a:solidFill>
              </a:defRPr>
            </a:lvl1pPr>
          </a:lstStyle>
          <a:p>
            <a:endParaRPr lang="es-CL"/>
          </a:p>
        </p:txBody>
      </p:sp>
      <p:sp>
        <p:nvSpPr>
          <p:cNvPr id="29" name="28 Marcador de número de diapositiva"/>
          <p:cNvSpPr>
            <a:spLocks noGrp="1"/>
          </p:cNvSpPr>
          <p:nvPr>
            <p:ph type="sldNum" sz="quarter" idx="12"/>
          </p:nvPr>
        </p:nvSpPr>
        <p:spPr>
          <a:xfrm>
            <a:off x="10668000" y="228600"/>
            <a:ext cx="1117600" cy="381000"/>
          </a:xfrm>
        </p:spPr>
        <p:txBody>
          <a:bodyPr/>
          <a:lstStyle>
            <a:lvl1pPr>
              <a:defRPr>
                <a:solidFill>
                  <a:schemeClr val="tx2"/>
                </a:solidFill>
              </a:defRPr>
            </a:lvl1pPr>
          </a:lstStyle>
          <a:p>
            <a:fld id="{5D9E6A02-82EB-4F00-B2B1-A1E81554CC4E}" type="slidenum">
              <a:rPr lang="es-CL" smtClean="0"/>
              <a:t>‹Nº›</a:t>
            </a:fld>
            <a:endParaRPr lang="es-CL"/>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a:xfrm>
            <a:off x="816864" y="228600"/>
            <a:ext cx="10871200" cy="990600"/>
          </a:xfrm>
        </p:spPr>
        <p:txBody>
          <a:bodyPr/>
          <a:lstStyle/>
          <a:p>
            <a:r>
              <a:rPr kumimoji="0" lang="es-ES"/>
              <a:t>Haga clic para modificar el estilo de título del patrón</a:t>
            </a:r>
            <a:endParaRPr kumimoji="0" lang="en-US"/>
          </a:p>
        </p:txBody>
      </p:sp>
      <p:sp>
        <p:nvSpPr>
          <p:cNvPr id="4" name="3 Marcador de fecha"/>
          <p:cNvSpPr>
            <a:spLocks noGrp="1"/>
          </p:cNvSpPr>
          <p:nvPr>
            <p:ph type="dt" sz="half" idx="10"/>
          </p:nvPr>
        </p:nvSpPr>
        <p:spPr/>
        <p:txBody>
          <a:bodyPr/>
          <a:lstStyle/>
          <a:p>
            <a:fld id="{C8961CAB-A9C0-4CF9-A6C5-E46BA769987C}" type="datetimeFigureOut">
              <a:rPr lang="es-CL" smtClean="0"/>
              <a:t>05-05-22</a:t>
            </a:fld>
            <a:endParaRPr lang="es-CL"/>
          </a:p>
        </p:txBody>
      </p:sp>
      <p:sp>
        <p:nvSpPr>
          <p:cNvPr id="5" name="4 Marcador de pie de página"/>
          <p:cNvSpPr>
            <a:spLocks noGrp="1"/>
          </p:cNvSpPr>
          <p:nvPr>
            <p:ph type="ftr" sz="quarter" idx="11"/>
          </p:nvPr>
        </p:nvSpPr>
        <p:spPr/>
        <p:txBody>
          <a:bodyPr/>
          <a:lstStyle/>
          <a:p>
            <a:endParaRPr lang="es-CL"/>
          </a:p>
        </p:txBody>
      </p:sp>
      <p:sp>
        <p:nvSpPr>
          <p:cNvPr id="6" name="5 Marcador de número de diapositiva"/>
          <p:cNvSpPr>
            <a:spLocks noGrp="1"/>
          </p:cNvSpPr>
          <p:nvPr>
            <p:ph type="sldNum" sz="quarter" idx="12"/>
          </p:nvPr>
        </p:nvSpPr>
        <p:spPr/>
        <p:txBody>
          <a:bodyPr/>
          <a:lstStyle>
            <a:lvl1pPr>
              <a:defRPr>
                <a:solidFill>
                  <a:srgbClr val="FFFFFF"/>
                </a:solidFill>
              </a:defRPr>
            </a:lvl1pPr>
          </a:lstStyle>
          <a:p>
            <a:fld id="{5D9E6A02-82EB-4F00-B2B1-A1E81554CC4E}" type="slidenum">
              <a:rPr lang="es-CL" smtClean="0"/>
              <a:t>‹Nº›</a:t>
            </a:fld>
            <a:endParaRPr lang="es-CL"/>
          </a:p>
        </p:txBody>
      </p:sp>
      <p:sp>
        <p:nvSpPr>
          <p:cNvPr id="8" name="7 Marcador de contenido"/>
          <p:cNvSpPr>
            <a:spLocks noGrp="1"/>
          </p:cNvSpPr>
          <p:nvPr>
            <p:ph sz="quarter" idx="1"/>
          </p:nvPr>
        </p:nvSpPr>
        <p:spPr>
          <a:xfrm>
            <a:off x="816864" y="1600200"/>
            <a:ext cx="10871200" cy="4495800"/>
          </a:xfrm>
        </p:spPr>
        <p:txBody>
          <a:bodyPr/>
          <a:lstStyle/>
          <a:p>
            <a:pPr lvl="0" eaLnBrk="1" latinLnBrk="0" hangingPunct="1"/>
            <a:r>
              <a:rPr lang="es-ES"/>
              <a:t>Haga clic para modificar el estilo de texto del patrón</a:t>
            </a:r>
          </a:p>
          <a:p>
            <a:pPr lvl="1" eaLnBrk="1" latinLnBrk="0" hangingPunct="1"/>
            <a:r>
              <a:rPr lang="es-ES"/>
              <a:t>Segundo nivel</a:t>
            </a:r>
          </a:p>
          <a:p>
            <a:pPr lvl="2" eaLnBrk="1" latinLnBrk="0" hangingPunct="1"/>
            <a:r>
              <a:rPr lang="es-ES"/>
              <a:t>Tercer nivel</a:t>
            </a:r>
          </a:p>
          <a:p>
            <a:pPr lvl="3" eaLnBrk="1" latinLnBrk="0" hangingPunct="1"/>
            <a:r>
              <a:rPr lang="es-ES"/>
              <a:t>Cuarto nivel</a:t>
            </a:r>
          </a:p>
          <a:p>
            <a:pPr lvl="4" eaLnBrk="1" latinLnBrk="0" hangingPunct="1"/>
            <a:r>
              <a:rPr lang="es-ES"/>
              <a:t>Quinto nivel</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bg>
      <p:bgRef idx="1003">
        <a:schemeClr val="bg1"/>
      </p:bgRef>
    </p:bg>
    <p:spTree>
      <p:nvGrpSpPr>
        <p:cNvPr id="1" name=""/>
        <p:cNvGrpSpPr/>
        <p:nvPr/>
      </p:nvGrpSpPr>
      <p:grpSpPr>
        <a:xfrm>
          <a:off x="0" y="0"/>
          <a:ext cx="0" cy="0"/>
          <a:chOff x="0" y="0"/>
          <a:chExt cx="0" cy="0"/>
        </a:xfrm>
      </p:grpSpPr>
      <p:sp>
        <p:nvSpPr>
          <p:cNvPr id="3" name="2 Marcador de texto"/>
          <p:cNvSpPr>
            <a:spLocks noGrp="1"/>
          </p:cNvSpPr>
          <p:nvPr>
            <p:ph type="body" idx="1"/>
          </p:nvPr>
        </p:nvSpPr>
        <p:spPr>
          <a:xfrm>
            <a:off x="1828801" y="2743200"/>
            <a:ext cx="9497484" cy="1673225"/>
          </a:xfrm>
        </p:spPr>
        <p:txBody>
          <a:bodyPr anchor="t"/>
          <a:lstStyle>
            <a:lvl1pPr marL="0" indent="0">
              <a:buNone/>
              <a:defRPr sz="280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s-ES"/>
              <a:t>Haga clic para modificar el estilo de texto del patrón</a:t>
            </a:r>
          </a:p>
        </p:txBody>
      </p:sp>
      <p:sp>
        <p:nvSpPr>
          <p:cNvPr id="7" name="6 Rectángulo"/>
          <p:cNvSpPr/>
          <p:nvPr/>
        </p:nvSpPr>
        <p:spPr bwMode="white">
          <a:xfrm>
            <a:off x="0" y="1524000"/>
            <a:ext cx="12192000" cy="114300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
        <p:nvSpPr>
          <p:cNvPr id="8" name="7 Rectángulo"/>
          <p:cNvSpPr/>
          <p:nvPr/>
        </p:nvSpPr>
        <p:spPr>
          <a:xfrm>
            <a:off x="0" y="1600200"/>
            <a:ext cx="1727200" cy="990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
        <p:nvSpPr>
          <p:cNvPr id="9" name="8 Rectángulo"/>
          <p:cNvSpPr/>
          <p:nvPr/>
        </p:nvSpPr>
        <p:spPr>
          <a:xfrm>
            <a:off x="1828800" y="1600200"/>
            <a:ext cx="10363200" cy="990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
        <p:nvSpPr>
          <p:cNvPr id="2" name="1 Título"/>
          <p:cNvSpPr>
            <a:spLocks noGrp="1"/>
          </p:cNvSpPr>
          <p:nvPr>
            <p:ph type="title"/>
          </p:nvPr>
        </p:nvSpPr>
        <p:spPr>
          <a:xfrm>
            <a:off x="1828800" y="1600200"/>
            <a:ext cx="10160000" cy="990600"/>
          </a:xfrm>
        </p:spPr>
        <p:txBody>
          <a:bodyPr/>
          <a:lstStyle>
            <a:lvl1pPr algn="l">
              <a:buNone/>
              <a:defRPr sz="4400" b="0" cap="none">
                <a:solidFill>
                  <a:srgbClr val="FFFFFF"/>
                </a:solidFill>
              </a:defRPr>
            </a:lvl1pPr>
          </a:lstStyle>
          <a:p>
            <a:r>
              <a:rPr kumimoji="0" lang="es-ES"/>
              <a:t>Haga clic para modificar el estilo de título del patrón</a:t>
            </a:r>
            <a:endParaRPr kumimoji="0" lang="en-US"/>
          </a:p>
        </p:txBody>
      </p:sp>
      <p:sp>
        <p:nvSpPr>
          <p:cNvPr id="12" name="11 Marcador de fecha"/>
          <p:cNvSpPr>
            <a:spLocks noGrp="1"/>
          </p:cNvSpPr>
          <p:nvPr>
            <p:ph type="dt" sz="half" idx="10"/>
          </p:nvPr>
        </p:nvSpPr>
        <p:spPr/>
        <p:txBody>
          <a:bodyPr/>
          <a:lstStyle/>
          <a:p>
            <a:fld id="{C8961CAB-A9C0-4CF9-A6C5-E46BA769987C}" type="datetimeFigureOut">
              <a:rPr lang="es-CL" smtClean="0"/>
              <a:t>05-05-22</a:t>
            </a:fld>
            <a:endParaRPr lang="es-CL"/>
          </a:p>
        </p:txBody>
      </p:sp>
      <p:sp>
        <p:nvSpPr>
          <p:cNvPr id="13" name="12 Marcador de número de diapositiva"/>
          <p:cNvSpPr>
            <a:spLocks noGrp="1"/>
          </p:cNvSpPr>
          <p:nvPr>
            <p:ph type="sldNum" sz="quarter" idx="11"/>
          </p:nvPr>
        </p:nvSpPr>
        <p:spPr>
          <a:xfrm>
            <a:off x="0" y="1752600"/>
            <a:ext cx="1727200" cy="701676"/>
          </a:xfrm>
        </p:spPr>
        <p:txBody>
          <a:bodyPr>
            <a:noAutofit/>
          </a:bodyPr>
          <a:lstStyle>
            <a:lvl1pPr>
              <a:defRPr sz="2400">
                <a:solidFill>
                  <a:srgbClr val="FFFFFF"/>
                </a:solidFill>
              </a:defRPr>
            </a:lvl1pPr>
          </a:lstStyle>
          <a:p>
            <a:fld id="{5D9E6A02-82EB-4F00-B2B1-A1E81554CC4E}" type="slidenum">
              <a:rPr lang="es-CL" smtClean="0"/>
              <a:t>‹Nº›</a:t>
            </a:fld>
            <a:endParaRPr lang="es-CL"/>
          </a:p>
        </p:txBody>
      </p:sp>
      <p:sp>
        <p:nvSpPr>
          <p:cNvPr id="14" name="13 Marcador de pie de página"/>
          <p:cNvSpPr>
            <a:spLocks noGrp="1"/>
          </p:cNvSpPr>
          <p:nvPr>
            <p:ph type="ftr" sz="quarter" idx="12"/>
          </p:nvPr>
        </p:nvSpPr>
        <p:spPr/>
        <p:txBody>
          <a:bodyPr/>
          <a:lstStyle/>
          <a:p>
            <a:endParaRPr lang="es-CL"/>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kumimoji="0" lang="es-ES"/>
              <a:t>Haga clic para modificar el estilo de título del patrón</a:t>
            </a:r>
            <a:endParaRPr kumimoji="0" lang="en-US"/>
          </a:p>
        </p:txBody>
      </p:sp>
      <p:sp>
        <p:nvSpPr>
          <p:cNvPr id="9" name="8 Marcador de contenido"/>
          <p:cNvSpPr>
            <a:spLocks noGrp="1"/>
          </p:cNvSpPr>
          <p:nvPr>
            <p:ph sz="quarter" idx="1"/>
          </p:nvPr>
        </p:nvSpPr>
        <p:spPr>
          <a:xfrm>
            <a:off x="812800" y="1589567"/>
            <a:ext cx="5181600" cy="4572000"/>
          </a:xfrm>
        </p:spPr>
        <p:txBody>
          <a:bodyPr/>
          <a:lstStyle/>
          <a:p>
            <a:pPr lvl="0" eaLnBrk="1" latinLnBrk="0" hangingPunct="1"/>
            <a:r>
              <a:rPr lang="es-ES"/>
              <a:t>Haga clic para modificar el estilo de texto del patrón</a:t>
            </a:r>
          </a:p>
          <a:p>
            <a:pPr lvl="1" eaLnBrk="1" latinLnBrk="0" hangingPunct="1"/>
            <a:r>
              <a:rPr lang="es-ES"/>
              <a:t>Segundo nivel</a:t>
            </a:r>
          </a:p>
          <a:p>
            <a:pPr lvl="2" eaLnBrk="1" latinLnBrk="0" hangingPunct="1"/>
            <a:r>
              <a:rPr lang="es-ES"/>
              <a:t>Tercer nivel</a:t>
            </a:r>
          </a:p>
          <a:p>
            <a:pPr lvl="3" eaLnBrk="1" latinLnBrk="0" hangingPunct="1"/>
            <a:r>
              <a:rPr lang="es-ES"/>
              <a:t>Cuarto nivel</a:t>
            </a:r>
          </a:p>
          <a:p>
            <a:pPr lvl="4" eaLnBrk="1" latinLnBrk="0" hangingPunct="1"/>
            <a:r>
              <a:rPr lang="es-ES"/>
              <a:t>Quinto nivel</a:t>
            </a:r>
            <a:endParaRPr kumimoji="0" lang="en-US"/>
          </a:p>
        </p:txBody>
      </p:sp>
      <p:sp>
        <p:nvSpPr>
          <p:cNvPr id="11" name="10 Marcador de contenido"/>
          <p:cNvSpPr>
            <a:spLocks noGrp="1"/>
          </p:cNvSpPr>
          <p:nvPr>
            <p:ph sz="quarter" idx="2"/>
          </p:nvPr>
        </p:nvSpPr>
        <p:spPr>
          <a:xfrm>
            <a:off x="6459868" y="1589567"/>
            <a:ext cx="5181600" cy="4572000"/>
          </a:xfrm>
        </p:spPr>
        <p:txBody>
          <a:bodyPr/>
          <a:lstStyle/>
          <a:p>
            <a:pPr lvl="0" eaLnBrk="1" latinLnBrk="0" hangingPunct="1"/>
            <a:r>
              <a:rPr lang="es-ES"/>
              <a:t>Haga clic para modificar el estilo de texto del patrón</a:t>
            </a:r>
          </a:p>
          <a:p>
            <a:pPr lvl="1" eaLnBrk="1" latinLnBrk="0" hangingPunct="1"/>
            <a:r>
              <a:rPr lang="es-ES"/>
              <a:t>Segundo nivel</a:t>
            </a:r>
          </a:p>
          <a:p>
            <a:pPr lvl="2" eaLnBrk="1" latinLnBrk="0" hangingPunct="1"/>
            <a:r>
              <a:rPr lang="es-ES"/>
              <a:t>Tercer nivel</a:t>
            </a:r>
          </a:p>
          <a:p>
            <a:pPr lvl="3" eaLnBrk="1" latinLnBrk="0" hangingPunct="1"/>
            <a:r>
              <a:rPr lang="es-ES"/>
              <a:t>Cuarto nivel</a:t>
            </a:r>
          </a:p>
          <a:p>
            <a:pPr lvl="4" eaLnBrk="1" latinLnBrk="0" hangingPunct="1"/>
            <a:r>
              <a:rPr lang="es-ES"/>
              <a:t>Quinto nivel</a:t>
            </a:r>
            <a:endParaRPr kumimoji="0" lang="en-US"/>
          </a:p>
        </p:txBody>
      </p:sp>
      <p:sp>
        <p:nvSpPr>
          <p:cNvPr id="8" name="7 Marcador de fecha"/>
          <p:cNvSpPr>
            <a:spLocks noGrp="1"/>
          </p:cNvSpPr>
          <p:nvPr>
            <p:ph type="dt" sz="half" idx="15"/>
          </p:nvPr>
        </p:nvSpPr>
        <p:spPr/>
        <p:txBody>
          <a:bodyPr rtlCol="0"/>
          <a:lstStyle/>
          <a:p>
            <a:fld id="{C8961CAB-A9C0-4CF9-A6C5-E46BA769987C}" type="datetimeFigureOut">
              <a:rPr lang="es-CL" smtClean="0"/>
              <a:t>05-05-22</a:t>
            </a:fld>
            <a:endParaRPr lang="es-CL"/>
          </a:p>
        </p:txBody>
      </p:sp>
      <p:sp>
        <p:nvSpPr>
          <p:cNvPr id="10" name="9 Marcador de número de diapositiva"/>
          <p:cNvSpPr>
            <a:spLocks noGrp="1"/>
          </p:cNvSpPr>
          <p:nvPr>
            <p:ph type="sldNum" sz="quarter" idx="16"/>
          </p:nvPr>
        </p:nvSpPr>
        <p:spPr/>
        <p:txBody>
          <a:bodyPr rtlCol="0"/>
          <a:lstStyle/>
          <a:p>
            <a:fld id="{5D9E6A02-82EB-4F00-B2B1-A1E81554CC4E}" type="slidenum">
              <a:rPr lang="es-CL" smtClean="0"/>
              <a:t>‹Nº›</a:t>
            </a:fld>
            <a:endParaRPr lang="es-CL"/>
          </a:p>
        </p:txBody>
      </p:sp>
      <p:sp>
        <p:nvSpPr>
          <p:cNvPr id="12" name="11 Marcador de pie de página"/>
          <p:cNvSpPr>
            <a:spLocks noGrp="1"/>
          </p:cNvSpPr>
          <p:nvPr>
            <p:ph type="ftr" sz="quarter" idx="17"/>
          </p:nvPr>
        </p:nvSpPr>
        <p:spPr/>
        <p:txBody>
          <a:bodyPr rtlCol="0"/>
          <a:lstStyle/>
          <a:p>
            <a:endParaRPr lang="es-CL"/>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711200" y="273050"/>
            <a:ext cx="10871200" cy="869950"/>
          </a:xfrm>
        </p:spPr>
        <p:txBody>
          <a:bodyPr anchor="ctr"/>
          <a:lstStyle>
            <a:lvl1pPr>
              <a:defRPr/>
            </a:lvl1pPr>
          </a:lstStyle>
          <a:p>
            <a:r>
              <a:rPr kumimoji="0" lang="es-ES"/>
              <a:t>Haga clic para modificar el estilo de título del patrón</a:t>
            </a:r>
            <a:endParaRPr kumimoji="0" lang="en-US"/>
          </a:p>
        </p:txBody>
      </p:sp>
      <p:sp>
        <p:nvSpPr>
          <p:cNvPr id="11" name="10 Marcador de contenido"/>
          <p:cNvSpPr>
            <a:spLocks noGrp="1"/>
          </p:cNvSpPr>
          <p:nvPr>
            <p:ph sz="quarter" idx="2"/>
          </p:nvPr>
        </p:nvSpPr>
        <p:spPr>
          <a:xfrm>
            <a:off x="812800" y="2438400"/>
            <a:ext cx="5181600" cy="3581400"/>
          </a:xfrm>
        </p:spPr>
        <p:txBody>
          <a:bodyPr/>
          <a:lstStyle/>
          <a:p>
            <a:pPr lvl="0" eaLnBrk="1" latinLnBrk="0" hangingPunct="1"/>
            <a:r>
              <a:rPr lang="es-ES"/>
              <a:t>Haga clic para modificar el estilo de texto del patrón</a:t>
            </a:r>
          </a:p>
          <a:p>
            <a:pPr lvl="1" eaLnBrk="1" latinLnBrk="0" hangingPunct="1"/>
            <a:r>
              <a:rPr lang="es-ES"/>
              <a:t>Segundo nivel</a:t>
            </a:r>
          </a:p>
          <a:p>
            <a:pPr lvl="2" eaLnBrk="1" latinLnBrk="0" hangingPunct="1"/>
            <a:r>
              <a:rPr lang="es-ES"/>
              <a:t>Tercer nivel</a:t>
            </a:r>
          </a:p>
          <a:p>
            <a:pPr lvl="3" eaLnBrk="1" latinLnBrk="0" hangingPunct="1"/>
            <a:r>
              <a:rPr lang="es-ES"/>
              <a:t>Cuarto nivel</a:t>
            </a:r>
          </a:p>
          <a:p>
            <a:pPr lvl="4" eaLnBrk="1" latinLnBrk="0" hangingPunct="1"/>
            <a:r>
              <a:rPr lang="es-ES"/>
              <a:t>Quinto nivel</a:t>
            </a:r>
            <a:endParaRPr kumimoji="0" lang="en-US"/>
          </a:p>
        </p:txBody>
      </p:sp>
      <p:sp>
        <p:nvSpPr>
          <p:cNvPr id="13" name="12 Marcador de contenido"/>
          <p:cNvSpPr>
            <a:spLocks noGrp="1"/>
          </p:cNvSpPr>
          <p:nvPr>
            <p:ph sz="quarter" idx="4"/>
          </p:nvPr>
        </p:nvSpPr>
        <p:spPr>
          <a:xfrm>
            <a:off x="6400800" y="2438400"/>
            <a:ext cx="5181600" cy="3581400"/>
          </a:xfrm>
        </p:spPr>
        <p:txBody>
          <a:bodyPr/>
          <a:lstStyle/>
          <a:p>
            <a:pPr lvl="0" eaLnBrk="1" latinLnBrk="0" hangingPunct="1"/>
            <a:r>
              <a:rPr lang="es-ES"/>
              <a:t>Haga clic para modificar el estilo de texto del patrón</a:t>
            </a:r>
          </a:p>
          <a:p>
            <a:pPr lvl="1" eaLnBrk="1" latinLnBrk="0" hangingPunct="1"/>
            <a:r>
              <a:rPr lang="es-ES"/>
              <a:t>Segundo nivel</a:t>
            </a:r>
          </a:p>
          <a:p>
            <a:pPr lvl="2" eaLnBrk="1" latinLnBrk="0" hangingPunct="1"/>
            <a:r>
              <a:rPr lang="es-ES"/>
              <a:t>Tercer nivel</a:t>
            </a:r>
          </a:p>
          <a:p>
            <a:pPr lvl="3" eaLnBrk="1" latinLnBrk="0" hangingPunct="1"/>
            <a:r>
              <a:rPr lang="es-ES"/>
              <a:t>Cuarto nivel</a:t>
            </a:r>
          </a:p>
          <a:p>
            <a:pPr lvl="4" eaLnBrk="1" latinLnBrk="0" hangingPunct="1"/>
            <a:r>
              <a:rPr lang="es-ES"/>
              <a:t>Quinto nivel</a:t>
            </a:r>
            <a:endParaRPr kumimoji="0" lang="en-US"/>
          </a:p>
        </p:txBody>
      </p:sp>
      <p:sp>
        <p:nvSpPr>
          <p:cNvPr id="10" name="9 Marcador de fecha"/>
          <p:cNvSpPr>
            <a:spLocks noGrp="1"/>
          </p:cNvSpPr>
          <p:nvPr>
            <p:ph type="dt" sz="half" idx="15"/>
          </p:nvPr>
        </p:nvSpPr>
        <p:spPr/>
        <p:txBody>
          <a:bodyPr rtlCol="0"/>
          <a:lstStyle/>
          <a:p>
            <a:fld id="{C8961CAB-A9C0-4CF9-A6C5-E46BA769987C}" type="datetimeFigureOut">
              <a:rPr lang="es-CL" smtClean="0"/>
              <a:t>05-05-22</a:t>
            </a:fld>
            <a:endParaRPr lang="es-CL"/>
          </a:p>
        </p:txBody>
      </p:sp>
      <p:sp>
        <p:nvSpPr>
          <p:cNvPr id="12" name="11 Marcador de número de diapositiva"/>
          <p:cNvSpPr>
            <a:spLocks noGrp="1"/>
          </p:cNvSpPr>
          <p:nvPr>
            <p:ph type="sldNum" sz="quarter" idx="16"/>
          </p:nvPr>
        </p:nvSpPr>
        <p:spPr/>
        <p:txBody>
          <a:bodyPr rtlCol="0"/>
          <a:lstStyle/>
          <a:p>
            <a:fld id="{5D9E6A02-82EB-4F00-B2B1-A1E81554CC4E}" type="slidenum">
              <a:rPr lang="es-CL" smtClean="0"/>
              <a:t>‹Nº›</a:t>
            </a:fld>
            <a:endParaRPr lang="es-CL"/>
          </a:p>
        </p:txBody>
      </p:sp>
      <p:sp>
        <p:nvSpPr>
          <p:cNvPr id="14" name="13 Marcador de pie de página"/>
          <p:cNvSpPr>
            <a:spLocks noGrp="1"/>
          </p:cNvSpPr>
          <p:nvPr>
            <p:ph type="ftr" sz="quarter" idx="17"/>
          </p:nvPr>
        </p:nvSpPr>
        <p:spPr/>
        <p:txBody>
          <a:bodyPr rtlCol="0"/>
          <a:lstStyle/>
          <a:p>
            <a:endParaRPr lang="es-CL"/>
          </a:p>
        </p:txBody>
      </p:sp>
      <p:sp>
        <p:nvSpPr>
          <p:cNvPr id="16" name="15 Marcador de texto"/>
          <p:cNvSpPr>
            <a:spLocks noGrp="1"/>
          </p:cNvSpPr>
          <p:nvPr>
            <p:ph type="body" sz="quarter" idx="1"/>
          </p:nvPr>
        </p:nvSpPr>
        <p:spPr>
          <a:xfrm>
            <a:off x="812800" y="1752600"/>
            <a:ext cx="5181600" cy="640080"/>
          </a:xfrm>
          <a:solidFill>
            <a:schemeClr val="accent2"/>
          </a:solidFill>
        </p:spPr>
        <p:txBody>
          <a:bodyPr rtlCol="0" anchor="ctr"/>
          <a:lstStyle>
            <a:lvl1pPr marL="0" indent="0">
              <a:buFontTx/>
              <a:buNone/>
              <a:defRPr sz="2000" b="1">
                <a:solidFill>
                  <a:srgbClr val="FFFFFF"/>
                </a:solidFill>
              </a:defRPr>
            </a:lvl1pPr>
          </a:lstStyle>
          <a:p>
            <a:pPr lvl="0" eaLnBrk="1" latinLnBrk="0" hangingPunct="1"/>
            <a:r>
              <a:rPr kumimoji="0" lang="es-ES"/>
              <a:t>Haga clic para modificar el estilo de texto del patrón</a:t>
            </a:r>
          </a:p>
        </p:txBody>
      </p:sp>
      <p:sp>
        <p:nvSpPr>
          <p:cNvPr id="15" name="14 Marcador de texto"/>
          <p:cNvSpPr>
            <a:spLocks noGrp="1"/>
          </p:cNvSpPr>
          <p:nvPr>
            <p:ph type="body" sz="quarter" idx="3"/>
          </p:nvPr>
        </p:nvSpPr>
        <p:spPr>
          <a:xfrm>
            <a:off x="6400800" y="1752600"/>
            <a:ext cx="5181600" cy="640080"/>
          </a:xfrm>
          <a:solidFill>
            <a:schemeClr val="accent4"/>
          </a:solidFill>
        </p:spPr>
        <p:txBody>
          <a:bodyPr rtlCol="0" anchor="ctr"/>
          <a:lstStyle>
            <a:lvl1pPr marL="0" indent="0">
              <a:buFontTx/>
              <a:buNone/>
              <a:defRPr sz="2000" b="1">
                <a:solidFill>
                  <a:srgbClr val="FFFFFF"/>
                </a:solidFill>
              </a:defRPr>
            </a:lvl1pPr>
          </a:lstStyle>
          <a:p>
            <a:pPr lvl="0" eaLnBrk="1" latinLnBrk="0" hangingPunct="1"/>
            <a:r>
              <a:rPr kumimoji="0" lang="es-ES"/>
              <a:t>Haga clic para modificar el estilo de texto del patrón</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kumimoji="0" lang="es-ES"/>
              <a:t>Haga clic para modificar el estilo de título del patrón</a:t>
            </a:r>
            <a:endParaRPr kumimoji="0" lang="en-US"/>
          </a:p>
        </p:txBody>
      </p:sp>
      <p:sp>
        <p:nvSpPr>
          <p:cNvPr id="3" name="2 Marcador de fecha"/>
          <p:cNvSpPr>
            <a:spLocks noGrp="1"/>
          </p:cNvSpPr>
          <p:nvPr>
            <p:ph type="dt" sz="half" idx="10"/>
          </p:nvPr>
        </p:nvSpPr>
        <p:spPr/>
        <p:txBody>
          <a:bodyPr/>
          <a:lstStyle/>
          <a:p>
            <a:fld id="{C8961CAB-A9C0-4CF9-A6C5-E46BA769987C}" type="datetimeFigureOut">
              <a:rPr lang="es-CL" smtClean="0"/>
              <a:t>05-05-22</a:t>
            </a:fld>
            <a:endParaRPr lang="es-CL"/>
          </a:p>
        </p:txBody>
      </p:sp>
      <p:sp>
        <p:nvSpPr>
          <p:cNvPr id="4" name="3 Marcador de pie de página"/>
          <p:cNvSpPr>
            <a:spLocks noGrp="1"/>
          </p:cNvSpPr>
          <p:nvPr>
            <p:ph type="ftr" sz="quarter" idx="11"/>
          </p:nvPr>
        </p:nvSpPr>
        <p:spPr/>
        <p:txBody>
          <a:bodyPr/>
          <a:lstStyle/>
          <a:p>
            <a:endParaRPr lang="es-CL"/>
          </a:p>
        </p:txBody>
      </p:sp>
      <p:sp>
        <p:nvSpPr>
          <p:cNvPr id="5" name="4 Marcador de número de diapositiva"/>
          <p:cNvSpPr>
            <a:spLocks noGrp="1"/>
          </p:cNvSpPr>
          <p:nvPr>
            <p:ph type="sldNum" sz="quarter" idx="12"/>
          </p:nvPr>
        </p:nvSpPr>
        <p:spPr/>
        <p:txBody>
          <a:bodyPr/>
          <a:lstStyle>
            <a:lvl1pPr>
              <a:defRPr>
                <a:solidFill>
                  <a:srgbClr val="FFFFFF"/>
                </a:solidFill>
              </a:defRPr>
            </a:lvl1pPr>
          </a:lstStyle>
          <a:p>
            <a:fld id="{5D9E6A02-82EB-4F00-B2B1-A1E81554CC4E}" type="slidenum">
              <a:rPr lang="es-CL" smtClean="0"/>
              <a:t>‹Nº›</a:t>
            </a:fld>
            <a:endParaRPr lang="es-CL"/>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C8961CAB-A9C0-4CF9-A6C5-E46BA769987C}" type="datetimeFigureOut">
              <a:rPr lang="es-CL" smtClean="0"/>
              <a:t>05-05-22</a:t>
            </a:fld>
            <a:endParaRPr lang="es-CL"/>
          </a:p>
        </p:txBody>
      </p:sp>
      <p:sp>
        <p:nvSpPr>
          <p:cNvPr id="3" name="2 Marcador de pie de página"/>
          <p:cNvSpPr>
            <a:spLocks noGrp="1"/>
          </p:cNvSpPr>
          <p:nvPr>
            <p:ph type="ftr" sz="quarter" idx="11"/>
          </p:nvPr>
        </p:nvSpPr>
        <p:spPr/>
        <p:txBody>
          <a:bodyPr/>
          <a:lstStyle/>
          <a:p>
            <a:endParaRPr lang="es-CL"/>
          </a:p>
        </p:txBody>
      </p:sp>
      <p:sp>
        <p:nvSpPr>
          <p:cNvPr id="4" name="3 Marcador de número de diapositiva"/>
          <p:cNvSpPr>
            <a:spLocks noGrp="1"/>
          </p:cNvSpPr>
          <p:nvPr>
            <p:ph type="sldNum" sz="quarter" idx="12"/>
          </p:nvPr>
        </p:nvSpPr>
        <p:spPr>
          <a:xfrm>
            <a:off x="0" y="6248400"/>
            <a:ext cx="711200" cy="381000"/>
          </a:xfrm>
        </p:spPr>
        <p:txBody>
          <a:bodyPr/>
          <a:lstStyle>
            <a:lvl1pPr>
              <a:defRPr>
                <a:solidFill>
                  <a:schemeClr val="tx2"/>
                </a:solidFill>
              </a:defRPr>
            </a:lvl1pPr>
          </a:lstStyle>
          <a:p>
            <a:fld id="{5D9E6A02-82EB-4F00-B2B1-A1E81554CC4E}" type="slidenum">
              <a:rPr lang="es-CL" smtClean="0"/>
              <a:t>‹Nº›</a:t>
            </a:fld>
            <a:endParaRPr lang="es-CL"/>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812800" y="273050"/>
            <a:ext cx="10769600" cy="869950"/>
          </a:xfrm>
        </p:spPr>
        <p:txBody>
          <a:bodyPr anchor="ctr"/>
          <a:lstStyle>
            <a:lvl1pPr algn="l">
              <a:buNone/>
              <a:defRPr sz="4400" b="0"/>
            </a:lvl1pPr>
          </a:lstStyle>
          <a:p>
            <a:r>
              <a:rPr kumimoji="0" lang="es-ES"/>
              <a:t>Haga clic para modificar el estilo de título del patrón</a:t>
            </a:r>
            <a:endParaRPr kumimoji="0" lang="en-US"/>
          </a:p>
        </p:txBody>
      </p:sp>
      <p:sp>
        <p:nvSpPr>
          <p:cNvPr id="5" name="4 Marcador de fecha"/>
          <p:cNvSpPr>
            <a:spLocks noGrp="1"/>
          </p:cNvSpPr>
          <p:nvPr>
            <p:ph type="dt" sz="half" idx="10"/>
          </p:nvPr>
        </p:nvSpPr>
        <p:spPr/>
        <p:txBody>
          <a:bodyPr/>
          <a:lstStyle/>
          <a:p>
            <a:fld id="{C8961CAB-A9C0-4CF9-A6C5-E46BA769987C}" type="datetimeFigureOut">
              <a:rPr lang="es-CL" smtClean="0"/>
              <a:t>05-05-22</a:t>
            </a:fld>
            <a:endParaRPr lang="es-CL"/>
          </a:p>
        </p:txBody>
      </p:sp>
      <p:sp>
        <p:nvSpPr>
          <p:cNvPr id="6" name="5 Marcador de pie de página"/>
          <p:cNvSpPr>
            <a:spLocks noGrp="1"/>
          </p:cNvSpPr>
          <p:nvPr>
            <p:ph type="ftr" sz="quarter" idx="11"/>
          </p:nvPr>
        </p:nvSpPr>
        <p:spPr/>
        <p:txBody>
          <a:bodyPr/>
          <a:lstStyle/>
          <a:p>
            <a:endParaRPr lang="es-CL"/>
          </a:p>
        </p:txBody>
      </p:sp>
      <p:sp>
        <p:nvSpPr>
          <p:cNvPr id="7" name="6 Marcador de número de diapositiva"/>
          <p:cNvSpPr>
            <a:spLocks noGrp="1"/>
          </p:cNvSpPr>
          <p:nvPr>
            <p:ph type="sldNum" sz="quarter" idx="12"/>
          </p:nvPr>
        </p:nvSpPr>
        <p:spPr/>
        <p:txBody>
          <a:bodyPr/>
          <a:lstStyle>
            <a:lvl1pPr>
              <a:defRPr>
                <a:solidFill>
                  <a:srgbClr val="FFFFFF"/>
                </a:solidFill>
              </a:defRPr>
            </a:lvl1pPr>
          </a:lstStyle>
          <a:p>
            <a:fld id="{5D9E6A02-82EB-4F00-B2B1-A1E81554CC4E}" type="slidenum">
              <a:rPr lang="es-CL" smtClean="0"/>
              <a:t>‹Nº›</a:t>
            </a:fld>
            <a:endParaRPr lang="es-CL"/>
          </a:p>
        </p:txBody>
      </p:sp>
      <p:sp>
        <p:nvSpPr>
          <p:cNvPr id="3" name="2 Marcador de texto"/>
          <p:cNvSpPr>
            <a:spLocks noGrp="1"/>
          </p:cNvSpPr>
          <p:nvPr>
            <p:ph type="body" idx="2"/>
          </p:nvPr>
        </p:nvSpPr>
        <p:spPr>
          <a:xfrm>
            <a:off x="812800" y="1752600"/>
            <a:ext cx="2133600" cy="4343400"/>
          </a:xfrm>
          <a:ln w="50800" cap="sq" cmpd="dbl" algn="ctr">
            <a:solidFill>
              <a:schemeClr val="accent2"/>
            </a:solidFill>
            <a:prstDash val="solid"/>
            <a:miter lim="800000"/>
          </a:ln>
          <a:effectLst/>
        </p:spPr>
        <p:style>
          <a:lnRef idx="3">
            <a:schemeClr val="lt1"/>
          </a:lnRef>
          <a:fillRef idx="1">
            <a:schemeClr val="accent2"/>
          </a:fillRef>
          <a:effectRef idx="1">
            <a:schemeClr val="accent2"/>
          </a:effectRef>
          <a:fontRef idx="minor">
            <a:schemeClr val="lt1"/>
          </a:fontRef>
        </p:style>
        <p:txBody>
          <a:bodyPr lIns="137160" tIns="182880" rIns="137160" bIns="91440"/>
          <a:lstStyle>
            <a:lvl1pPr marL="0" indent="0">
              <a:spcAft>
                <a:spcPts val="1000"/>
              </a:spcAft>
              <a:buNone/>
              <a:defRPr sz="1800"/>
            </a:lvl1pPr>
            <a:lvl2pPr>
              <a:buNone/>
              <a:defRPr sz="1200"/>
            </a:lvl2pPr>
            <a:lvl3pPr>
              <a:buNone/>
              <a:defRPr sz="1000"/>
            </a:lvl3pPr>
            <a:lvl4pPr>
              <a:buNone/>
              <a:defRPr sz="900"/>
            </a:lvl4pPr>
            <a:lvl5pPr>
              <a:buNone/>
              <a:defRPr sz="900"/>
            </a:lvl5pPr>
          </a:lstStyle>
          <a:p>
            <a:pPr lvl="0" eaLnBrk="1" latinLnBrk="0" hangingPunct="1"/>
            <a:r>
              <a:rPr kumimoji="0" lang="es-ES"/>
              <a:t>Haga clic para modificar el estilo de texto del patrón</a:t>
            </a:r>
          </a:p>
        </p:txBody>
      </p:sp>
      <p:sp>
        <p:nvSpPr>
          <p:cNvPr id="9" name="8 Marcador de contenido"/>
          <p:cNvSpPr>
            <a:spLocks noGrp="1"/>
          </p:cNvSpPr>
          <p:nvPr>
            <p:ph sz="quarter" idx="1"/>
          </p:nvPr>
        </p:nvSpPr>
        <p:spPr>
          <a:xfrm>
            <a:off x="3149600" y="1752600"/>
            <a:ext cx="8534400" cy="4419600"/>
          </a:xfrm>
        </p:spPr>
        <p:txBody>
          <a:bodyPr/>
          <a:lstStyle/>
          <a:p>
            <a:pPr lvl="0" eaLnBrk="1" latinLnBrk="0" hangingPunct="1"/>
            <a:r>
              <a:rPr lang="es-ES"/>
              <a:t>Haga clic para modificar el estilo de texto del patrón</a:t>
            </a:r>
          </a:p>
          <a:p>
            <a:pPr lvl="1" eaLnBrk="1" latinLnBrk="0" hangingPunct="1"/>
            <a:r>
              <a:rPr lang="es-ES"/>
              <a:t>Segundo nivel</a:t>
            </a:r>
          </a:p>
          <a:p>
            <a:pPr lvl="2" eaLnBrk="1" latinLnBrk="0" hangingPunct="1"/>
            <a:r>
              <a:rPr lang="es-ES"/>
              <a:t>Tercer nivel</a:t>
            </a:r>
          </a:p>
          <a:p>
            <a:pPr lvl="3" eaLnBrk="1" latinLnBrk="0" hangingPunct="1"/>
            <a:r>
              <a:rPr lang="es-ES"/>
              <a:t>Cuarto nivel</a:t>
            </a:r>
          </a:p>
          <a:p>
            <a:pPr lvl="4" eaLnBrk="1" latinLnBrk="0" hangingPunct="1"/>
            <a:r>
              <a:rPr lang="es-ES"/>
              <a:t>Quinto nivel</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bg>
      <p:bgRef idx="1003">
        <a:schemeClr val="bg2"/>
      </p:bgRef>
    </p:bg>
    <p:spTree>
      <p:nvGrpSpPr>
        <p:cNvPr id="1" name=""/>
        <p:cNvGrpSpPr/>
        <p:nvPr/>
      </p:nvGrpSpPr>
      <p:grpSpPr>
        <a:xfrm>
          <a:off x="0" y="0"/>
          <a:ext cx="0" cy="0"/>
          <a:chOff x="0" y="0"/>
          <a:chExt cx="0" cy="0"/>
        </a:xfrm>
      </p:grpSpPr>
      <p:sp>
        <p:nvSpPr>
          <p:cNvPr id="4" name="3 Marcador de texto"/>
          <p:cNvSpPr>
            <a:spLocks noGrp="1"/>
          </p:cNvSpPr>
          <p:nvPr>
            <p:ph type="body" sz="half" idx="2"/>
          </p:nvPr>
        </p:nvSpPr>
        <p:spPr>
          <a:xfrm>
            <a:off x="2133600" y="5486400"/>
            <a:ext cx="9753600" cy="685800"/>
          </a:xfrm>
        </p:spPr>
        <p:txBody>
          <a:bodyPr/>
          <a:lstStyle>
            <a:lvl1pPr marL="0" indent="0">
              <a:buFontTx/>
              <a:buNone/>
              <a:defRPr sz="17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es-ES"/>
              <a:t>Haga clic para modificar el estilo de texto del patrón</a:t>
            </a:r>
          </a:p>
        </p:txBody>
      </p:sp>
      <p:sp>
        <p:nvSpPr>
          <p:cNvPr id="8" name="7 Rectángulo"/>
          <p:cNvSpPr/>
          <p:nvPr/>
        </p:nvSpPr>
        <p:spPr bwMode="white">
          <a:xfrm>
            <a:off x="-12192" y="4572000"/>
            <a:ext cx="12192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
        <p:nvSpPr>
          <p:cNvPr id="9" name="8 Rectángulo"/>
          <p:cNvSpPr/>
          <p:nvPr/>
        </p:nvSpPr>
        <p:spPr>
          <a:xfrm>
            <a:off x="-12192" y="4663440"/>
            <a:ext cx="1950720"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
        <p:nvSpPr>
          <p:cNvPr id="10" name="9 Rectángulo"/>
          <p:cNvSpPr/>
          <p:nvPr/>
        </p:nvSpPr>
        <p:spPr>
          <a:xfrm>
            <a:off x="2060448" y="4654296"/>
            <a:ext cx="10131552"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
        <p:nvSpPr>
          <p:cNvPr id="2" name="1 Título"/>
          <p:cNvSpPr>
            <a:spLocks noGrp="1"/>
          </p:cNvSpPr>
          <p:nvPr>
            <p:ph type="title"/>
          </p:nvPr>
        </p:nvSpPr>
        <p:spPr>
          <a:xfrm>
            <a:off x="2133600" y="4648200"/>
            <a:ext cx="9753600" cy="685800"/>
          </a:xfrm>
        </p:spPr>
        <p:txBody>
          <a:bodyPr anchor="ctr"/>
          <a:lstStyle>
            <a:lvl1pPr algn="l">
              <a:buNone/>
              <a:defRPr sz="2800" b="0">
                <a:solidFill>
                  <a:srgbClr val="FFFFFF"/>
                </a:solidFill>
              </a:defRPr>
            </a:lvl1pPr>
          </a:lstStyle>
          <a:p>
            <a:r>
              <a:rPr kumimoji="0" lang="es-ES"/>
              <a:t>Haga clic para modificar el estilo de título del patrón</a:t>
            </a:r>
            <a:endParaRPr kumimoji="0" lang="en-US"/>
          </a:p>
        </p:txBody>
      </p:sp>
      <p:sp>
        <p:nvSpPr>
          <p:cNvPr id="11" name="10 Rectángulo"/>
          <p:cNvSpPr/>
          <p:nvPr/>
        </p:nvSpPr>
        <p:spPr bwMode="white">
          <a:xfrm>
            <a:off x="1930400" y="0"/>
            <a:ext cx="134112" cy="6867144"/>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
        <p:nvSpPr>
          <p:cNvPr id="12" name="11 Marcador de fecha"/>
          <p:cNvSpPr>
            <a:spLocks noGrp="1"/>
          </p:cNvSpPr>
          <p:nvPr>
            <p:ph type="dt" sz="half" idx="10"/>
          </p:nvPr>
        </p:nvSpPr>
        <p:spPr>
          <a:xfrm>
            <a:off x="8331200" y="6248401"/>
            <a:ext cx="3556000" cy="365125"/>
          </a:xfrm>
        </p:spPr>
        <p:txBody>
          <a:bodyPr rtlCol="0"/>
          <a:lstStyle/>
          <a:p>
            <a:fld id="{C8961CAB-A9C0-4CF9-A6C5-E46BA769987C}" type="datetimeFigureOut">
              <a:rPr lang="es-CL" smtClean="0"/>
              <a:t>05-05-22</a:t>
            </a:fld>
            <a:endParaRPr lang="es-CL"/>
          </a:p>
        </p:txBody>
      </p:sp>
      <p:sp>
        <p:nvSpPr>
          <p:cNvPr id="13" name="12 Marcador de número de diapositiva"/>
          <p:cNvSpPr>
            <a:spLocks noGrp="1"/>
          </p:cNvSpPr>
          <p:nvPr>
            <p:ph type="sldNum" sz="quarter" idx="11"/>
          </p:nvPr>
        </p:nvSpPr>
        <p:spPr>
          <a:xfrm>
            <a:off x="0" y="4667249"/>
            <a:ext cx="1930400" cy="663578"/>
          </a:xfrm>
        </p:spPr>
        <p:txBody>
          <a:bodyPr rtlCol="0"/>
          <a:lstStyle>
            <a:lvl1pPr>
              <a:defRPr sz="2800"/>
            </a:lvl1pPr>
          </a:lstStyle>
          <a:p>
            <a:fld id="{5D9E6A02-82EB-4F00-B2B1-A1E81554CC4E}" type="slidenum">
              <a:rPr lang="es-CL" smtClean="0"/>
              <a:t>‹Nº›</a:t>
            </a:fld>
            <a:endParaRPr lang="es-CL"/>
          </a:p>
        </p:txBody>
      </p:sp>
      <p:sp>
        <p:nvSpPr>
          <p:cNvPr id="14" name="13 Marcador de pie de página"/>
          <p:cNvSpPr>
            <a:spLocks noGrp="1"/>
          </p:cNvSpPr>
          <p:nvPr>
            <p:ph type="ftr" sz="quarter" idx="12"/>
          </p:nvPr>
        </p:nvSpPr>
        <p:spPr>
          <a:xfrm>
            <a:off x="2133600" y="6248207"/>
            <a:ext cx="6096000" cy="365125"/>
          </a:xfrm>
        </p:spPr>
        <p:txBody>
          <a:bodyPr rtlCol="0"/>
          <a:lstStyle/>
          <a:p>
            <a:endParaRPr lang="es-CL"/>
          </a:p>
        </p:txBody>
      </p:sp>
      <p:sp>
        <p:nvSpPr>
          <p:cNvPr id="3" name="2 Marcador de posición de imagen"/>
          <p:cNvSpPr>
            <a:spLocks noGrp="1"/>
          </p:cNvSpPr>
          <p:nvPr>
            <p:ph type="pic" idx="1"/>
          </p:nvPr>
        </p:nvSpPr>
        <p:spPr>
          <a:xfrm>
            <a:off x="2080768" y="0"/>
            <a:ext cx="10111232" cy="4568952"/>
          </a:xfrm>
          <a:solidFill>
            <a:schemeClr val="accent1">
              <a:tint val="40000"/>
            </a:schemeClr>
          </a:solidFill>
          <a:ln>
            <a:noFill/>
          </a:ln>
        </p:spPr>
        <p:txBody>
          <a:bodyPr/>
          <a:lstStyle>
            <a:lvl1pPr marL="0" indent="0">
              <a:buNone/>
              <a:defRPr sz="3200"/>
            </a:lvl1pPr>
          </a:lstStyle>
          <a:p>
            <a:r>
              <a:rPr kumimoji="0" lang="es-ES"/>
              <a:t>Haga clic en el icono para agregar una imagen</a:t>
            </a:r>
            <a:endParaRPr kumimoji="0" 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kumimoji="0" lang="es-ES"/>
              <a:t>Haga clic para modificar el estilo de título del patrón</a:t>
            </a:r>
            <a:endParaRPr kumimoji="0" lang="en-US"/>
          </a:p>
        </p:txBody>
      </p:sp>
      <p:sp>
        <p:nvSpPr>
          <p:cNvPr id="3" name="2 Marcador de texto vertical"/>
          <p:cNvSpPr>
            <a:spLocks noGrp="1"/>
          </p:cNvSpPr>
          <p:nvPr>
            <p:ph type="body" orient="vert" idx="1"/>
          </p:nvPr>
        </p:nvSpPr>
        <p:spPr/>
        <p:txBody>
          <a:bodyPr vert="eaVert"/>
          <a:lstStyle/>
          <a:p>
            <a:pPr lvl="0" eaLnBrk="1" latinLnBrk="0" hangingPunct="1"/>
            <a:r>
              <a:rPr lang="es-ES"/>
              <a:t>Haga clic para modificar el estilo de texto del patrón</a:t>
            </a:r>
          </a:p>
          <a:p>
            <a:pPr lvl="1" eaLnBrk="1" latinLnBrk="0" hangingPunct="1"/>
            <a:r>
              <a:rPr lang="es-ES"/>
              <a:t>Segundo nivel</a:t>
            </a:r>
          </a:p>
          <a:p>
            <a:pPr lvl="2" eaLnBrk="1" latinLnBrk="0" hangingPunct="1"/>
            <a:r>
              <a:rPr lang="es-ES"/>
              <a:t>Tercer nivel</a:t>
            </a:r>
          </a:p>
          <a:p>
            <a:pPr lvl="3" eaLnBrk="1" latinLnBrk="0" hangingPunct="1"/>
            <a:r>
              <a:rPr lang="es-ES"/>
              <a:t>Cuarto nivel</a:t>
            </a:r>
          </a:p>
          <a:p>
            <a:pPr lvl="4" eaLnBrk="1" latinLnBrk="0" hangingPunct="1"/>
            <a:r>
              <a:rPr lang="es-ES"/>
              <a:t>Quinto nivel</a:t>
            </a:r>
            <a:endParaRPr kumimoji="0" lang="en-US"/>
          </a:p>
        </p:txBody>
      </p:sp>
      <p:sp>
        <p:nvSpPr>
          <p:cNvPr id="4" name="3 Marcador de fecha"/>
          <p:cNvSpPr>
            <a:spLocks noGrp="1"/>
          </p:cNvSpPr>
          <p:nvPr>
            <p:ph type="dt" sz="half" idx="10"/>
          </p:nvPr>
        </p:nvSpPr>
        <p:spPr/>
        <p:txBody>
          <a:bodyPr/>
          <a:lstStyle/>
          <a:p>
            <a:fld id="{C8961CAB-A9C0-4CF9-A6C5-E46BA769987C}" type="datetimeFigureOut">
              <a:rPr lang="es-CL" smtClean="0"/>
              <a:t>05-05-22</a:t>
            </a:fld>
            <a:endParaRPr lang="es-CL"/>
          </a:p>
        </p:txBody>
      </p:sp>
      <p:sp>
        <p:nvSpPr>
          <p:cNvPr id="5" name="4 Marcador de pie de página"/>
          <p:cNvSpPr>
            <a:spLocks noGrp="1"/>
          </p:cNvSpPr>
          <p:nvPr>
            <p:ph type="ftr" sz="quarter" idx="11"/>
          </p:nvPr>
        </p:nvSpPr>
        <p:spPr/>
        <p:txBody>
          <a:bodyPr/>
          <a:lstStyle/>
          <a:p>
            <a:endParaRPr lang="es-CL"/>
          </a:p>
        </p:txBody>
      </p:sp>
      <p:sp>
        <p:nvSpPr>
          <p:cNvPr id="6" name="5 Marcador de número de diapositiva"/>
          <p:cNvSpPr>
            <a:spLocks noGrp="1"/>
          </p:cNvSpPr>
          <p:nvPr>
            <p:ph type="sldNum" sz="quarter" idx="12"/>
          </p:nvPr>
        </p:nvSpPr>
        <p:spPr/>
        <p:txBody>
          <a:bodyPr/>
          <a:lstStyle/>
          <a:p>
            <a:fld id="{5D9E6A02-82EB-4F00-B2B1-A1E81554CC4E}" type="slidenum">
              <a:rPr lang="es-CL" smtClean="0"/>
              <a:t>‹Nº›</a:t>
            </a:fld>
            <a:endParaRPr lang="es-CL"/>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Título vertical y texto">
    <p:bg>
      <p:bgRef idx="1001">
        <a:schemeClr val="bg1"/>
      </p:bgRef>
    </p:bg>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8737600" y="609601"/>
            <a:ext cx="2743200" cy="5516563"/>
          </a:xfrm>
        </p:spPr>
        <p:txBody>
          <a:bodyPr vert="eaVert"/>
          <a:lstStyle/>
          <a:p>
            <a:r>
              <a:rPr kumimoji="0" lang="es-ES"/>
              <a:t>Haga clic para modificar el estilo de título del patrón</a:t>
            </a:r>
            <a:endParaRPr kumimoji="0" lang="en-US"/>
          </a:p>
        </p:txBody>
      </p:sp>
      <p:sp>
        <p:nvSpPr>
          <p:cNvPr id="3" name="2 Marcador de texto vertical"/>
          <p:cNvSpPr>
            <a:spLocks noGrp="1"/>
          </p:cNvSpPr>
          <p:nvPr>
            <p:ph type="body" orient="vert" idx="1"/>
          </p:nvPr>
        </p:nvSpPr>
        <p:spPr>
          <a:xfrm>
            <a:off x="609600" y="609600"/>
            <a:ext cx="7416800" cy="5516564"/>
          </a:xfrm>
        </p:spPr>
        <p:txBody>
          <a:bodyPr vert="eaVert"/>
          <a:lstStyle/>
          <a:p>
            <a:pPr lvl="0" eaLnBrk="1" latinLnBrk="0" hangingPunct="1"/>
            <a:r>
              <a:rPr lang="es-ES"/>
              <a:t>Haga clic para modificar el estilo de texto del patrón</a:t>
            </a:r>
          </a:p>
          <a:p>
            <a:pPr lvl="1" eaLnBrk="1" latinLnBrk="0" hangingPunct="1"/>
            <a:r>
              <a:rPr lang="es-ES"/>
              <a:t>Segundo nivel</a:t>
            </a:r>
          </a:p>
          <a:p>
            <a:pPr lvl="2" eaLnBrk="1" latinLnBrk="0" hangingPunct="1"/>
            <a:r>
              <a:rPr lang="es-ES"/>
              <a:t>Tercer nivel</a:t>
            </a:r>
          </a:p>
          <a:p>
            <a:pPr lvl="3" eaLnBrk="1" latinLnBrk="0" hangingPunct="1"/>
            <a:r>
              <a:rPr lang="es-ES"/>
              <a:t>Cuarto nivel</a:t>
            </a:r>
          </a:p>
          <a:p>
            <a:pPr lvl="4" eaLnBrk="1" latinLnBrk="0" hangingPunct="1"/>
            <a:r>
              <a:rPr lang="es-ES"/>
              <a:t>Quinto nivel</a:t>
            </a:r>
            <a:endParaRPr kumimoji="0" lang="en-US"/>
          </a:p>
        </p:txBody>
      </p:sp>
      <p:sp>
        <p:nvSpPr>
          <p:cNvPr id="4" name="3 Marcador de fecha"/>
          <p:cNvSpPr>
            <a:spLocks noGrp="1"/>
          </p:cNvSpPr>
          <p:nvPr>
            <p:ph type="dt" sz="half" idx="10"/>
          </p:nvPr>
        </p:nvSpPr>
        <p:spPr>
          <a:xfrm>
            <a:off x="8737600" y="6248403"/>
            <a:ext cx="2946400" cy="365125"/>
          </a:xfrm>
        </p:spPr>
        <p:txBody>
          <a:bodyPr/>
          <a:lstStyle/>
          <a:p>
            <a:fld id="{C8961CAB-A9C0-4CF9-A6C5-E46BA769987C}" type="datetimeFigureOut">
              <a:rPr lang="es-CL" smtClean="0"/>
              <a:t>05-05-22</a:t>
            </a:fld>
            <a:endParaRPr lang="es-CL"/>
          </a:p>
        </p:txBody>
      </p:sp>
      <p:sp>
        <p:nvSpPr>
          <p:cNvPr id="5" name="4 Marcador de pie de página"/>
          <p:cNvSpPr>
            <a:spLocks noGrp="1"/>
          </p:cNvSpPr>
          <p:nvPr>
            <p:ph type="ftr" sz="quarter" idx="11"/>
          </p:nvPr>
        </p:nvSpPr>
        <p:spPr>
          <a:xfrm>
            <a:off x="609602" y="6248208"/>
            <a:ext cx="7431311" cy="365125"/>
          </a:xfrm>
        </p:spPr>
        <p:txBody>
          <a:bodyPr/>
          <a:lstStyle/>
          <a:p>
            <a:endParaRPr lang="es-CL"/>
          </a:p>
        </p:txBody>
      </p:sp>
      <p:sp>
        <p:nvSpPr>
          <p:cNvPr id="7" name="6 Rectángulo"/>
          <p:cNvSpPr/>
          <p:nvPr/>
        </p:nvSpPr>
        <p:spPr bwMode="white">
          <a:xfrm>
            <a:off x="8128424" y="0"/>
            <a:ext cx="426720" cy="6858000"/>
          </a:xfrm>
          <a:prstGeom prst="rect">
            <a:avLst/>
          </a:prstGeom>
          <a:solidFill>
            <a:srgbClr val="FFFFFF"/>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sz="1800"/>
          </a:p>
        </p:txBody>
      </p:sp>
      <p:sp>
        <p:nvSpPr>
          <p:cNvPr id="8" name="7 Rectángulo"/>
          <p:cNvSpPr/>
          <p:nvPr/>
        </p:nvSpPr>
        <p:spPr>
          <a:xfrm>
            <a:off x="8189384" y="609600"/>
            <a:ext cx="304800" cy="6248400"/>
          </a:xfrm>
          <a:prstGeom prst="rect">
            <a:avLst/>
          </a:prstGeom>
          <a:solidFill>
            <a:schemeClr val="accent1"/>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sz="1800"/>
          </a:p>
        </p:txBody>
      </p:sp>
      <p:sp>
        <p:nvSpPr>
          <p:cNvPr id="9" name="8 Rectángulo"/>
          <p:cNvSpPr/>
          <p:nvPr/>
        </p:nvSpPr>
        <p:spPr>
          <a:xfrm>
            <a:off x="8189384" y="0"/>
            <a:ext cx="304800" cy="533400"/>
          </a:xfrm>
          <a:prstGeom prst="rect">
            <a:avLst/>
          </a:prstGeom>
          <a:solidFill>
            <a:schemeClr val="accent2"/>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sz="1800"/>
          </a:p>
        </p:txBody>
      </p:sp>
      <p:sp>
        <p:nvSpPr>
          <p:cNvPr id="6" name="5 Marcador de número de diapositiva"/>
          <p:cNvSpPr>
            <a:spLocks noGrp="1"/>
          </p:cNvSpPr>
          <p:nvPr>
            <p:ph type="sldNum" sz="quarter" idx="12"/>
          </p:nvPr>
        </p:nvSpPr>
        <p:spPr>
          <a:xfrm rot="5400000">
            <a:off x="8075084" y="103716"/>
            <a:ext cx="533400" cy="325968"/>
          </a:xfrm>
        </p:spPr>
        <p:txBody>
          <a:bodyPr/>
          <a:lstStyle/>
          <a:p>
            <a:fld id="{5D9E6A02-82EB-4F00-B2B1-A1E81554CC4E}" type="slidenum">
              <a:rPr lang="es-CL" smtClean="0"/>
              <a:t>‹Nº›</a:t>
            </a:fld>
            <a:endParaRPr lang="es-CL"/>
          </a:p>
        </p:txBody>
      </p:sp>
    </p:spTree>
  </p:cSld>
  <p:clrMapOvr>
    <a:overrideClrMapping bg1="lt1" tx1="dk1" bg2="lt2" tx2="dk2" accent1="accent1" accent2="accent2" accent3="accent3" accent4="accent4" accent5="accent5" accent6="accent6" hlink="hlink" folHlink="folHlink"/>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Only">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610196" y="1143000"/>
            <a:ext cx="10971609" cy="5430367"/>
          </a:xfrm>
        </p:spPr>
        <p:txBody>
          <a:bodyPr/>
          <a:lstStyle/>
          <a:p>
            <a:pPr lvl="0"/>
            <a:r>
              <a:rPr lang="es-ES"/>
              <a:t>Click to edit Master text styles</a:t>
            </a:r>
          </a:p>
          <a:p>
            <a:pPr lvl="1"/>
            <a:r>
              <a:rPr lang="es-ES"/>
              <a:t>Second level</a:t>
            </a:r>
          </a:p>
          <a:p>
            <a:pPr lvl="2"/>
            <a:r>
              <a:rPr lang="es-ES"/>
              <a:t>Third level</a:t>
            </a:r>
          </a:p>
          <a:p>
            <a:pPr lvl="3"/>
            <a:r>
              <a:rPr lang="es-ES"/>
              <a:t>Fourth level</a:t>
            </a:r>
          </a:p>
          <a:p>
            <a:pPr lvl="4"/>
            <a:r>
              <a:rPr lang="es-ES"/>
              <a:t>Fifth level</a:t>
            </a:r>
            <a:endParaRPr lang="es-CL"/>
          </a:p>
        </p:txBody>
      </p:sp>
      <p:sp>
        <p:nvSpPr>
          <p:cNvPr id="3" name="Date Placeholder 2"/>
          <p:cNvSpPr>
            <a:spLocks noGrp="1"/>
          </p:cNvSpPr>
          <p:nvPr>
            <p:ph type="dt" sz="half" idx="10"/>
          </p:nvPr>
        </p:nvSpPr>
        <p:spPr>
          <a:xfrm>
            <a:off x="8782348" y="612801"/>
            <a:ext cx="1275457" cy="457646"/>
          </a:xfrm>
        </p:spPr>
        <p:txBody>
          <a:bodyPr/>
          <a:lstStyle>
            <a:lvl1pPr>
              <a:defRPr/>
            </a:lvl1pPr>
          </a:lstStyle>
          <a:p>
            <a:pPr>
              <a:defRPr/>
            </a:pPr>
            <a:fld id="{60D59AC5-2774-4B64-9019-529F27C843C0}" type="datetimeFigureOut">
              <a:rPr lang="en-US"/>
              <a:pPr>
                <a:defRPr/>
              </a:pPr>
              <a:t>5/5/22</a:t>
            </a:fld>
            <a:endParaRPr lang="en-US" dirty="0"/>
          </a:p>
        </p:txBody>
      </p:sp>
      <p:sp>
        <p:nvSpPr>
          <p:cNvPr id="4" name="Footer Placeholder 3"/>
          <p:cNvSpPr>
            <a:spLocks noGrp="1"/>
          </p:cNvSpPr>
          <p:nvPr>
            <p:ph type="ftr" sz="quarter" idx="11"/>
          </p:nvPr>
        </p:nvSpPr>
        <p:spPr>
          <a:xfrm>
            <a:off x="7009805" y="612801"/>
            <a:ext cx="1768078" cy="457646"/>
          </a:xfrm>
        </p:spPr>
        <p:txBody>
          <a:bodyPr/>
          <a:lstStyle>
            <a:lvl1pPr>
              <a:defRPr/>
            </a:lvl1pPr>
          </a:lstStyle>
          <a:p>
            <a:pPr>
              <a:defRPr/>
            </a:pPr>
            <a:endParaRPr lang="en-US"/>
          </a:p>
        </p:txBody>
      </p:sp>
      <p:sp>
        <p:nvSpPr>
          <p:cNvPr id="5" name="Slide Number Placeholder 4"/>
          <p:cNvSpPr>
            <a:spLocks noGrp="1"/>
          </p:cNvSpPr>
          <p:nvPr>
            <p:ph type="sldNum" sz="quarter" idx="12"/>
          </p:nvPr>
        </p:nvSpPr>
        <p:spPr>
          <a:xfrm>
            <a:off x="10898684" y="1117"/>
            <a:ext cx="1016496" cy="367233"/>
          </a:xfrm>
        </p:spPr>
        <p:txBody>
          <a:bodyPr/>
          <a:lstStyle>
            <a:lvl1pPr>
              <a:defRPr/>
            </a:lvl1pPr>
          </a:lstStyle>
          <a:p>
            <a:pPr>
              <a:defRPr/>
            </a:pPr>
            <a:fld id="{C1BEBB85-EC9E-4BAB-9AA8-2E855B228F39}" type="slidenum">
              <a:rPr lang="en-US"/>
              <a:pPr>
                <a:defRPr/>
              </a:pPr>
              <a:t>‹Nº›</a:t>
            </a:fld>
            <a:endParaRPr lang="en-US"/>
          </a:p>
        </p:txBody>
      </p:sp>
    </p:spTree>
    <p:extLst>
      <p:ext uri="{BB962C8B-B14F-4D97-AF65-F5344CB8AC3E}">
        <p14:creationId xmlns:p14="http://schemas.microsoft.com/office/powerpoint/2010/main" val="299392597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2" name="21 Marcador de título"/>
          <p:cNvSpPr>
            <a:spLocks noGrp="1"/>
          </p:cNvSpPr>
          <p:nvPr>
            <p:ph type="title"/>
          </p:nvPr>
        </p:nvSpPr>
        <p:spPr>
          <a:xfrm>
            <a:off x="812800" y="228600"/>
            <a:ext cx="10871200" cy="990600"/>
          </a:xfrm>
          <a:prstGeom prst="rect">
            <a:avLst/>
          </a:prstGeom>
        </p:spPr>
        <p:txBody>
          <a:bodyPr vert="horz" anchor="ctr">
            <a:normAutofit/>
          </a:bodyPr>
          <a:lstStyle/>
          <a:p>
            <a:r>
              <a:rPr kumimoji="0" lang="es-ES"/>
              <a:t>Haga clic para modificar el estilo de título del patrón</a:t>
            </a:r>
            <a:endParaRPr kumimoji="0" lang="en-US"/>
          </a:p>
        </p:txBody>
      </p:sp>
      <p:sp>
        <p:nvSpPr>
          <p:cNvPr id="13" name="12 Marcador de texto"/>
          <p:cNvSpPr>
            <a:spLocks noGrp="1"/>
          </p:cNvSpPr>
          <p:nvPr>
            <p:ph type="body" idx="1"/>
          </p:nvPr>
        </p:nvSpPr>
        <p:spPr>
          <a:xfrm>
            <a:off x="816864" y="1600200"/>
            <a:ext cx="10871200" cy="4526280"/>
          </a:xfrm>
          <a:prstGeom prst="rect">
            <a:avLst/>
          </a:prstGeom>
        </p:spPr>
        <p:txBody>
          <a:bodyPr vert="horz">
            <a:normAutofit/>
          </a:bodyPr>
          <a:lstStyle/>
          <a:p>
            <a:pPr lvl="0" eaLnBrk="1" latinLnBrk="0" hangingPunct="1"/>
            <a:r>
              <a:rPr kumimoji="0" lang="es-ES"/>
              <a:t>Haga clic para modificar el estilo de texto del patrón</a:t>
            </a:r>
          </a:p>
          <a:p>
            <a:pPr lvl="1" eaLnBrk="1" latinLnBrk="0" hangingPunct="1"/>
            <a:r>
              <a:rPr kumimoji="0" lang="es-ES"/>
              <a:t>Segundo nivel</a:t>
            </a:r>
          </a:p>
          <a:p>
            <a:pPr lvl="2" eaLnBrk="1" latinLnBrk="0" hangingPunct="1"/>
            <a:r>
              <a:rPr kumimoji="0" lang="es-ES"/>
              <a:t>Tercer nivel</a:t>
            </a:r>
          </a:p>
          <a:p>
            <a:pPr lvl="3" eaLnBrk="1" latinLnBrk="0" hangingPunct="1"/>
            <a:r>
              <a:rPr kumimoji="0" lang="es-ES"/>
              <a:t>Cuarto nivel</a:t>
            </a:r>
          </a:p>
          <a:p>
            <a:pPr lvl="4" eaLnBrk="1" latinLnBrk="0" hangingPunct="1"/>
            <a:r>
              <a:rPr kumimoji="0" lang="es-ES"/>
              <a:t>Quinto nivel</a:t>
            </a:r>
            <a:endParaRPr kumimoji="0" lang="en-US"/>
          </a:p>
        </p:txBody>
      </p:sp>
      <p:sp>
        <p:nvSpPr>
          <p:cNvPr id="14" name="13 Marcador de fecha"/>
          <p:cNvSpPr>
            <a:spLocks noGrp="1"/>
          </p:cNvSpPr>
          <p:nvPr>
            <p:ph type="dt" sz="half" idx="2"/>
          </p:nvPr>
        </p:nvSpPr>
        <p:spPr>
          <a:xfrm>
            <a:off x="8128000" y="6248401"/>
            <a:ext cx="3556000" cy="365125"/>
          </a:xfrm>
          <a:prstGeom prst="rect">
            <a:avLst/>
          </a:prstGeom>
        </p:spPr>
        <p:txBody>
          <a:bodyPr vert="horz" anchor="ctr" anchorCtr="0"/>
          <a:lstStyle>
            <a:lvl1pPr algn="l" eaLnBrk="1" latinLnBrk="0" hangingPunct="1">
              <a:defRPr kumimoji="0" sz="1400">
                <a:solidFill>
                  <a:schemeClr val="tx2"/>
                </a:solidFill>
              </a:defRPr>
            </a:lvl1pPr>
          </a:lstStyle>
          <a:p>
            <a:fld id="{C8961CAB-A9C0-4CF9-A6C5-E46BA769987C}" type="datetimeFigureOut">
              <a:rPr lang="es-CL" smtClean="0"/>
              <a:t>05-05-22</a:t>
            </a:fld>
            <a:endParaRPr lang="es-CL"/>
          </a:p>
        </p:txBody>
      </p:sp>
      <p:sp>
        <p:nvSpPr>
          <p:cNvPr id="3" name="2 Marcador de pie de página"/>
          <p:cNvSpPr>
            <a:spLocks noGrp="1"/>
          </p:cNvSpPr>
          <p:nvPr>
            <p:ph type="ftr" sz="quarter" idx="3"/>
          </p:nvPr>
        </p:nvSpPr>
        <p:spPr>
          <a:xfrm>
            <a:off x="812801" y="6248207"/>
            <a:ext cx="7228111" cy="365125"/>
          </a:xfrm>
          <a:prstGeom prst="rect">
            <a:avLst/>
          </a:prstGeom>
        </p:spPr>
        <p:txBody>
          <a:bodyPr vert="horz" anchor="ctr"/>
          <a:lstStyle>
            <a:lvl1pPr algn="r" eaLnBrk="1" latinLnBrk="0" hangingPunct="1">
              <a:defRPr kumimoji="0" sz="1400">
                <a:solidFill>
                  <a:schemeClr val="tx2"/>
                </a:solidFill>
              </a:defRPr>
            </a:lvl1pPr>
          </a:lstStyle>
          <a:p>
            <a:endParaRPr lang="es-CL"/>
          </a:p>
        </p:txBody>
      </p:sp>
      <p:sp>
        <p:nvSpPr>
          <p:cNvPr id="7" name="6 Rectángulo"/>
          <p:cNvSpPr/>
          <p:nvPr/>
        </p:nvSpPr>
        <p:spPr bwMode="white">
          <a:xfrm>
            <a:off x="0" y="1234440"/>
            <a:ext cx="12192000" cy="32004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
        <p:nvSpPr>
          <p:cNvPr id="8" name="7 Rectángulo"/>
          <p:cNvSpPr/>
          <p:nvPr/>
        </p:nvSpPr>
        <p:spPr>
          <a:xfrm>
            <a:off x="0" y="1280160"/>
            <a:ext cx="711200" cy="228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
        <p:nvSpPr>
          <p:cNvPr id="9" name="8 Rectángulo"/>
          <p:cNvSpPr/>
          <p:nvPr/>
        </p:nvSpPr>
        <p:spPr>
          <a:xfrm>
            <a:off x="787400" y="1280160"/>
            <a:ext cx="11404600" cy="228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
        <p:nvSpPr>
          <p:cNvPr id="23" name="22 Marcador de número de diapositiva"/>
          <p:cNvSpPr>
            <a:spLocks noGrp="1"/>
          </p:cNvSpPr>
          <p:nvPr>
            <p:ph type="sldNum" sz="quarter" idx="4"/>
          </p:nvPr>
        </p:nvSpPr>
        <p:spPr>
          <a:xfrm>
            <a:off x="0" y="1272222"/>
            <a:ext cx="711200" cy="244476"/>
          </a:xfrm>
          <a:prstGeom prst="rect">
            <a:avLst/>
          </a:prstGeom>
        </p:spPr>
        <p:txBody>
          <a:bodyPr vert="horz" anchor="ctr" anchorCtr="0">
            <a:normAutofit/>
          </a:bodyPr>
          <a:lstStyle>
            <a:lvl1pPr algn="ctr" eaLnBrk="1" latinLnBrk="0" hangingPunct="1">
              <a:defRPr kumimoji="0" sz="1400" b="1">
                <a:solidFill>
                  <a:srgbClr val="FFFFFF"/>
                </a:solidFill>
              </a:defRPr>
            </a:lvl1pPr>
          </a:lstStyle>
          <a:p>
            <a:fld id="{5D9E6A02-82EB-4F00-B2B1-A1E81554CC4E}" type="slidenum">
              <a:rPr lang="es-CL" smtClean="0"/>
              <a:t>‹Nº›</a:t>
            </a:fld>
            <a:endParaRPr lang="es-CL"/>
          </a:p>
        </p:txBody>
      </p:sp>
    </p:spTree>
  </p:cSld>
  <p:clrMap bg1="lt1" tx1="dk1" bg2="lt2" tx2="dk2" accent1="accent1" accent2="accent2" accent3="accent3" accent4="accent4" accent5="accent5" accent6="accent6" hlink="hlink" folHlink="folHlink"/>
  <p:sldLayoutIdLst>
    <p:sldLayoutId id="2147483925" r:id="rId1"/>
    <p:sldLayoutId id="2147483926" r:id="rId2"/>
    <p:sldLayoutId id="2147483927" r:id="rId3"/>
    <p:sldLayoutId id="2147483928" r:id="rId4"/>
    <p:sldLayoutId id="2147483929" r:id="rId5"/>
    <p:sldLayoutId id="2147483930" r:id="rId6"/>
    <p:sldLayoutId id="2147483931" r:id="rId7"/>
    <p:sldLayoutId id="2147483932" r:id="rId8"/>
    <p:sldLayoutId id="2147483933" r:id="rId9"/>
    <p:sldLayoutId id="2147483934" r:id="rId10"/>
    <p:sldLayoutId id="2147483935" r:id="rId11"/>
    <p:sldLayoutId id="2147483936" r:id="rId12"/>
  </p:sldLayoutIdLst>
  <p:txStyles>
    <p:titleStyle>
      <a:lvl1pPr algn="l" rtl="0" eaLnBrk="1" latinLnBrk="0" hangingPunct="1">
        <a:spcBef>
          <a:spcPct val="0"/>
        </a:spcBef>
        <a:buNone/>
        <a:defRPr kumimoji="0" sz="4400" kern="1200">
          <a:solidFill>
            <a:schemeClr val="tx2"/>
          </a:solidFill>
          <a:latin typeface="+mj-lt"/>
          <a:ea typeface="+mj-ea"/>
          <a:cs typeface="+mj-cs"/>
        </a:defRPr>
      </a:lvl1pPr>
    </p:titleStyle>
    <p:body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tiff"/><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2.xml"/><Relationship Id="rId1" Type="http://schemas.openxmlformats.org/officeDocument/2006/relationships/vmlDrawing" Target="../drawings/vmlDrawing1.vml"/><Relationship Id="rId5" Type="http://schemas.openxmlformats.org/officeDocument/2006/relationships/image" Target="../media/image4.wmf"/><Relationship Id="rId4" Type="http://schemas.openxmlformats.org/officeDocument/2006/relationships/oleObject" Target="../embeddings/oleObject1.bin"/></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png"/></Relationships>
</file>

<file path=ppt/slides/_rels/slide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13.png"/><Relationship Id="rId7" Type="http://schemas.openxmlformats.org/officeDocument/2006/relationships/image" Target="../media/image9.pn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png"/><Relationship Id="rId9" Type="http://schemas.openxmlformats.org/officeDocument/2006/relationships/image" Target="../media/image11.png"/></Relationships>
</file>

<file path=ppt/slides/_rels/slide8.xml.rels><?xml version="1.0" encoding="UTF-8" standalone="yes"?>
<Relationships xmlns="http://schemas.openxmlformats.org/package/2006/relationships"><Relationship Id="rId3" Type="http://schemas.openxmlformats.org/officeDocument/2006/relationships/image" Target="../media/image150.png"/><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image" Target="../media/image17.png"/><Relationship Id="rId5" Type="http://schemas.openxmlformats.org/officeDocument/2006/relationships/image" Target="../media/image11.png"/><Relationship Id="rId4" Type="http://schemas.openxmlformats.org/officeDocument/2006/relationships/image" Target="../media/image160.pn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10.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8.png"/><Relationship Id="rId7" Type="http://schemas.openxmlformats.org/officeDocument/2006/relationships/image" Target="../media/image22.pn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21.png"/><Relationship Id="rId5" Type="http://schemas.openxmlformats.org/officeDocument/2006/relationships/image" Target="../media/image20.png"/><Relationship Id="rId4" Type="http://schemas.openxmlformats.org/officeDocument/2006/relationships/image" Target="../media/image19.png"/></Relationships>
</file>

<file path=ppt/slides/_rels/slide12.xml.rels><?xml version="1.0" encoding="UTF-8" standalone="yes"?>
<Relationships xmlns="http://schemas.openxmlformats.org/package/2006/relationships"><Relationship Id="rId3" Type="http://schemas.openxmlformats.org/officeDocument/2006/relationships/image" Target="../media/image5.tiff"/><Relationship Id="rId2" Type="http://schemas.openxmlformats.org/officeDocument/2006/relationships/notesSlide" Target="../notesSlides/notesSlide12.xml"/><Relationship Id="rId1" Type="http://schemas.openxmlformats.org/officeDocument/2006/relationships/slideLayout" Target="../slideLayouts/slideLayout6.xml"/><Relationship Id="rId6" Type="http://schemas.openxmlformats.org/officeDocument/2006/relationships/image" Target="../media/image25.png"/><Relationship Id="rId5" Type="http://schemas.openxmlformats.org/officeDocument/2006/relationships/image" Target="../media/image4.png"/><Relationship Id="rId4" Type="http://schemas.openxmlformats.org/officeDocument/2006/relationships/image" Target="../media/image6.tiff"/></Relationships>
</file>

<file path=ppt/slides/_rels/slide13.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3.xml"/><Relationship Id="rId1" Type="http://schemas.openxmlformats.org/officeDocument/2006/relationships/slideLayout" Target="../slideLayouts/slideLayout6.xml"/><Relationship Id="rId5" Type="http://schemas.openxmlformats.org/officeDocument/2006/relationships/image" Target="../media/image4.png"/><Relationship Id="rId4" Type="http://schemas.openxmlformats.org/officeDocument/2006/relationships/image" Target="../media/image6.tiff"/></Relationships>
</file>

<file path=ppt/slides/_rels/slide14.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4.xml"/><Relationship Id="rId1" Type="http://schemas.openxmlformats.org/officeDocument/2006/relationships/slideLayout" Target="../slideLayouts/slideLayout6.xml"/><Relationship Id="rId5" Type="http://schemas.openxmlformats.org/officeDocument/2006/relationships/image" Target="../media/image28.png"/><Relationship Id="rId4" Type="http://schemas.openxmlformats.org/officeDocument/2006/relationships/image" Target="../media/image27.png"/></Relationships>
</file>

<file path=ppt/slides/_rels/slide15.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5.xml"/><Relationship Id="rId1" Type="http://schemas.openxmlformats.org/officeDocument/2006/relationships/slideLayout" Target="../slideLayouts/slideLayout6.xml"/><Relationship Id="rId5" Type="http://schemas.openxmlformats.org/officeDocument/2006/relationships/image" Target="../media/image28.png"/><Relationship Id="rId4" Type="http://schemas.openxmlformats.org/officeDocument/2006/relationships/image" Target="../media/image27.png"/></Relationships>
</file>

<file path=ppt/slides/_rels/slide16.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6.xml"/><Relationship Id="rId1" Type="http://schemas.openxmlformats.org/officeDocument/2006/relationships/slideLayout" Target="../slideLayouts/slideLayout6.xml"/><Relationship Id="rId6" Type="http://schemas.openxmlformats.org/officeDocument/2006/relationships/image" Target="../media/image30.png"/><Relationship Id="rId5" Type="http://schemas.openxmlformats.org/officeDocument/2006/relationships/image" Target="../media/image29.png"/><Relationship Id="rId4" Type="http://schemas.openxmlformats.org/officeDocument/2006/relationships/image" Target="../media/image28.png"/></Relationships>
</file>

<file path=ppt/slides/_rels/slide17.xml.rels><?xml version="1.0" encoding="UTF-8" standalone="yes"?>
<Relationships xmlns="http://schemas.openxmlformats.org/package/2006/relationships"><Relationship Id="rId8" Type="http://schemas.openxmlformats.org/officeDocument/2006/relationships/image" Target="../media/image36.png"/><Relationship Id="rId3" Type="http://schemas.openxmlformats.org/officeDocument/2006/relationships/image" Target="../media/image31.png"/><Relationship Id="rId7" Type="http://schemas.openxmlformats.org/officeDocument/2006/relationships/image" Target="../media/image35.png"/><Relationship Id="rId2" Type="http://schemas.openxmlformats.org/officeDocument/2006/relationships/notesSlide" Target="../notesSlides/notesSlide17.xml"/><Relationship Id="rId1" Type="http://schemas.openxmlformats.org/officeDocument/2006/relationships/slideLayout" Target="../slideLayouts/slideLayout6.xml"/><Relationship Id="rId6" Type="http://schemas.openxmlformats.org/officeDocument/2006/relationships/image" Target="../media/image34.png"/><Relationship Id="rId5" Type="http://schemas.openxmlformats.org/officeDocument/2006/relationships/image" Target="../media/image33.png"/><Relationship Id="rId4" Type="http://schemas.openxmlformats.org/officeDocument/2006/relationships/image" Target="../media/image32.png"/><Relationship Id="rId9" Type="http://schemas.openxmlformats.org/officeDocument/2006/relationships/image" Target="../media/image37.png"/></Relationships>
</file>

<file path=ppt/slides/_rels/slide18.xml.rels><?xml version="1.0" encoding="UTF-8" standalone="yes"?>
<Relationships xmlns="http://schemas.openxmlformats.org/package/2006/relationships"><Relationship Id="rId8" Type="http://schemas.openxmlformats.org/officeDocument/2006/relationships/image" Target="../media/image140.png"/><Relationship Id="rId3" Type="http://schemas.openxmlformats.org/officeDocument/2006/relationships/image" Target="../media/image90.png"/><Relationship Id="rId7" Type="http://schemas.openxmlformats.org/officeDocument/2006/relationships/image" Target="../media/image130.png"/><Relationship Id="rId2" Type="http://schemas.openxmlformats.org/officeDocument/2006/relationships/image" Target="../media/image23.png"/><Relationship Id="rId1" Type="http://schemas.openxmlformats.org/officeDocument/2006/relationships/slideLayout" Target="../slideLayouts/slideLayout2.xml"/><Relationship Id="rId6" Type="http://schemas.openxmlformats.org/officeDocument/2006/relationships/image" Target="../media/image38.png"/><Relationship Id="rId5" Type="http://schemas.openxmlformats.org/officeDocument/2006/relationships/image" Target="../media/image25.svg"/><Relationship Id="rId4" Type="http://schemas.openxmlformats.org/officeDocument/2006/relationships/image" Target="../media/image24.png"/><Relationship Id="rId9" Type="http://schemas.openxmlformats.org/officeDocument/2006/relationships/image" Target="../media/image151.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CuadroTexto"/>
          <p:cNvSpPr txBox="1"/>
          <p:nvPr/>
        </p:nvSpPr>
        <p:spPr>
          <a:xfrm>
            <a:off x="1524000" y="3030051"/>
            <a:ext cx="9144000" cy="830997"/>
          </a:xfrm>
          <a:prstGeom prst="rect">
            <a:avLst/>
          </a:prstGeom>
          <a:noFill/>
        </p:spPr>
        <p:txBody>
          <a:bodyPr wrap="square" rtlCol="0">
            <a:spAutoFit/>
          </a:bodyPr>
          <a:lstStyle/>
          <a:p>
            <a:pPr algn="ctr"/>
            <a:r>
              <a:rPr lang="es-CL" sz="4800" dirty="0">
                <a:solidFill>
                  <a:srgbClr val="00456F"/>
                </a:solidFill>
                <a:effectLst>
                  <a:outerShdw blurRad="38100" dist="38100" dir="2700000" algn="tl">
                    <a:srgbClr val="000000">
                      <a:alpha val="43137"/>
                    </a:srgbClr>
                  </a:outerShdw>
                </a:effectLst>
                <a:latin typeface="Times New Roman" pitchFamily="18" charset="0"/>
                <a:cs typeface="Times New Roman" pitchFamily="18" charset="0"/>
              </a:rPr>
              <a:t>Fuerza de contacto entre superficies</a:t>
            </a:r>
          </a:p>
        </p:txBody>
      </p:sp>
      <p:pic>
        <p:nvPicPr>
          <p:cNvPr id="8" name="Imagen 3">
            <a:extLst>
              <a:ext uri="{FF2B5EF4-FFF2-40B4-BE49-F238E27FC236}">
                <a16:creationId xmlns:a16="http://schemas.microsoft.com/office/drawing/2014/main" id="{1A1FF37E-950B-E14A-9ABA-38596D3B1CA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73767" y="1198798"/>
            <a:ext cx="1244469" cy="14381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CuadroTexto 7">
            <a:extLst>
              <a:ext uri="{FF2B5EF4-FFF2-40B4-BE49-F238E27FC236}">
                <a16:creationId xmlns:a16="http://schemas.microsoft.com/office/drawing/2014/main" id="{554CE28F-37ED-E44E-8BC9-6E603FFEE214}"/>
              </a:ext>
            </a:extLst>
          </p:cNvPr>
          <p:cNvSpPr txBox="1">
            <a:spLocks noChangeArrowheads="1"/>
          </p:cNvSpPr>
          <p:nvPr/>
        </p:nvSpPr>
        <p:spPr bwMode="auto">
          <a:xfrm>
            <a:off x="440161" y="6236993"/>
            <a:ext cx="2006389"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684213">
              <a:defRPr>
                <a:solidFill>
                  <a:schemeClr val="tx1"/>
                </a:solidFill>
                <a:latin typeface="Calibri" panose="020F0502020204030204" pitchFamily="34" charset="0"/>
                <a:cs typeface="Arial" panose="020B0604020202020204" pitchFamily="34" charset="0"/>
              </a:defRPr>
            </a:lvl1pPr>
            <a:lvl2pPr marL="742950" indent="-285750" defTabSz="684213">
              <a:defRPr>
                <a:solidFill>
                  <a:schemeClr val="tx1"/>
                </a:solidFill>
                <a:latin typeface="Calibri" panose="020F0502020204030204" pitchFamily="34" charset="0"/>
                <a:cs typeface="Arial" panose="020B0604020202020204" pitchFamily="34" charset="0"/>
              </a:defRPr>
            </a:lvl2pPr>
            <a:lvl3pPr marL="1143000" indent="-228600" defTabSz="684213">
              <a:defRPr>
                <a:solidFill>
                  <a:schemeClr val="tx1"/>
                </a:solidFill>
                <a:latin typeface="Calibri" panose="020F0502020204030204" pitchFamily="34" charset="0"/>
                <a:cs typeface="Arial" panose="020B0604020202020204" pitchFamily="34" charset="0"/>
              </a:defRPr>
            </a:lvl3pPr>
            <a:lvl4pPr marL="1600200" indent="-228600" defTabSz="684213">
              <a:defRPr>
                <a:solidFill>
                  <a:schemeClr val="tx1"/>
                </a:solidFill>
                <a:latin typeface="Calibri" panose="020F0502020204030204" pitchFamily="34" charset="0"/>
                <a:cs typeface="Arial" panose="020B0604020202020204" pitchFamily="34" charset="0"/>
              </a:defRPr>
            </a:lvl4pPr>
            <a:lvl5pPr marL="2057400" indent="-228600" defTabSz="684213">
              <a:defRPr>
                <a:solidFill>
                  <a:schemeClr val="tx1"/>
                </a:solidFill>
                <a:latin typeface="Calibri" panose="020F0502020204030204" pitchFamily="34" charset="0"/>
                <a:cs typeface="Arial" panose="020B0604020202020204" pitchFamily="34" charset="0"/>
              </a:defRPr>
            </a:lvl5pPr>
            <a:lvl6pPr marL="2514600" indent="-228600" defTabSz="684213"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defTabSz="684213"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defTabSz="684213"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defTabSz="684213"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defTabSz="684142"/>
            <a:r>
              <a:rPr lang="es-CL" altLang="es-CL" sz="2000" dirty="0">
                <a:solidFill>
                  <a:srgbClr val="FFFFFF"/>
                </a:solidFill>
                <a:latin typeface="CMU Serif Roman" panose="02000603000000000000" pitchFamily="2" charset="0"/>
                <a:ea typeface="Microsoft YaHei" panose="020B0503020204020204" pitchFamily="34" charset="-122"/>
              </a:rPr>
              <a:t>2º año ejecutivo</a:t>
            </a:r>
          </a:p>
        </p:txBody>
      </p:sp>
      <p:sp>
        <p:nvSpPr>
          <p:cNvPr id="10" name="CuadroTexto 6">
            <a:extLst>
              <a:ext uri="{FF2B5EF4-FFF2-40B4-BE49-F238E27FC236}">
                <a16:creationId xmlns:a16="http://schemas.microsoft.com/office/drawing/2014/main" id="{54002B24-E6E0-A341-86C8-B43F927E7429}"/>
              </a:ext>
            </a:extLst>
          </p:cNvPr>
          <p:cNvSpPr txBox="1">
            <a:spLocks noChangeArrowheads="1"/>
          </p:cNvSpPr>
          <p:nvPr/>
        </p:nvSpPr>
        <p:spPr bwMode="auto">
          <a:xfrm>
            <a:off x="3994373" y="6236993"/>
            <a:ext cx="2168297"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684213">
              <a:defRPr>
                <a:solidFill>
                  <a:schemeClr val="tx1"/>
                </a:solidFill>
                <a:latin typeface="Calibri" panose="020F0502020204030204" pitchFamily="34" charset="0"/>
                <a:cs typeface="Arial" panose="020B0604020202020204" pitchFamily="34" charset="0"/>
              </a:defRPr>
            </a:lvl1pPr>
            <a:lvl2pPr marL="742950" indent="-285750" defTabSz="684213">
              <a:defRPr>
                <a:solidFill>
                  <a:schemeClr val="tx1"/>
                </a:solidFill>
                <a:latin typeface="Calibri" panose="020F0502020204030204" pitchFamily="34" charset="0"/>
                <a:cs typeface="Arial" panose="020B0604020202020204" pitchFamily="34" charset="0"/>
              </a:defRPr>
            </a:lvl2pPr>
            <a:lvl3pPr marL="1143000" indent="-228600" defTabSz="684213">
              <a:defRPr>
                <a:solidFill>
                  <a:schemeClr val="tx1"/>
                </a:solidFill>
                <a:latin typeface="Calibri" panose="020F0502020204030204" pitchFamily="34" charset="0"/>
                <a:cs typeface="Arial" panose="020B0604020202020204" pitchFamily="34" charset="0"/>
              </a:defRPr>
            </a:lvl3pPr>
            <a:lvl4pPr marL="1600200" indent="-228600" defTabSz="684213">
              <a:defRPr>
                <a:solidFill>
                  <a:schemeClr val="tx1"/>
                </a:solidFill>
                <a:latin typeface="Calibri" panose="020F0502020204030204" pitchFamily="34" charset="0"/>
                <a:cs typeface="Arial" panose="020B0604020202020204" pitchFamily="34" charset="0"/>
              </a:defRPr>
            </a:lvl4pPr>
            <a:lvl5pPr marL="2057400" indent="-228600" defTabSz="684213">
              <a:defRPr>
                <a:solidFill>
                  <a:schemeClr val="tx1"/>
                </a:solidFill>
                <a:latin typeface="Calibri" panose="020F0502020204030204" pitchFamily="34" charset="0"/>
                <a:cs typeface="Arial" panose="020B0604020202020204" pitchFamily="34" charset="0"/>
              </a:defRPr>
            </a:lvl5pPr>
            <a:lvl6pPr marL="2514600" indent="-228600" defTabSz="684213"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defTabSz="684213"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defTabSz="684213"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defTabSz="684213"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defTabSz="684142"/>
            <a:r>
              <a:rPr lang="es-CL" altLang="es-CL" sz="2000" dirty="0">
                <a:solidFill>
                  <a:srgbClr val="293555"/>
                </a:solidFill>
                <a:latin typeface="CMU Serif Roman" panose="02000603000000000000" pitchFamily="2" charset="0"/>
                <a:ea typeface="Microsoft YaHei" panose="020B0503020204020204" pitchFamily="34" charset="-122"/>
              </a:rPr>
              <a:t>Cátedra de Física</a:t>
            </a:r>
          </a:p>
        </p:txBody>
      </p:sp>
    </p:spTree>
    <p:extLst>
      <p:ext uri="{BB962C8B-B14F-4D97-AF65-F5344CB8AC3E}">
        <p14:creationId xmlns:p14="http://schemas.microsoft.com/office/powerpoint/2010/main" val="4344770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81" name="Rectangle 2"/>
          <p:cNvSpPr>
            <a:spLocks noGrp="1" noChangeArrowheads="1"/>
          </p:cNvSpPr>
          <p:nvPr>
            <p:ph type="title"/>
          </p:nvPr>
        </p:nvSpPr>
        <p:spPr>
          <a:xfrm>
            <a:off x="695400" y="116632"/>
            <a:ext cx="9442946" cy="1577206"/>
          </a:xfrm>
        </p:spPr>
        <p:txBody>
          <a:bodyPr>
            <a:normAutofit/>
          </a:bodyPr>
          <a:lstStyle/>
          <a:p>
            <a:pPr algn="ctr" eaLnBrk="1" hangingPunct="1"/>
            <a:r>
              <a:rPr lang="es-CL" sz="32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Fuerza de contacto entre superficies</a:t>
            </a:r>
            <a:endParaRPr lang="es-CL" sz="3600" b="1"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endParaRPr>
          </a:p>
        </p:txBody>
      </p:sp>
      <p:sp>
        <p:nvSpPr>
          <p:cNvPr id="174082" name="Rectangle 2"/>
          <p:cNvSpPr>
            <a:spLocks noChangeArrowheads="1"/>
          </p:cNvSpPr>
          <p:nvPr/>
        </p:nvSpPr>
        <p:spPr bwMode="auto">
          <a:xfrm>
            <a:off x="1534827" y="1124744"/>
            <a:ext cx="9249593" cy="2683371"/>
          </a:xfrm>
          <a:prstGeom prst="rect">
            <a:avLst/>
          </a:prstGeom>
          <a:noFill/>
          <a:ln w="9525">
            <a:noFill/>
            <a:miter lim="800000"/>
            <a:headEnd/>
            <a:tailEnd/>
          </a:ln>
        </p:spPr>
        <p:txBody>
          <a:bodyPr lIns="91391" tIns="45696" rIns="91391" bIns="45696" anchor="ctr"/>
          <a:lstStyle/>
          <a:p>
            <a:pPr algn="just"/>
            <a:r>
              <a:rPr lang="es-CL" sz="2531"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Cuando hay </a:t>
            </a:r>
            <a:r>
              <a:rPr lang="es-CL" sz="2531" b="1" u="sng"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contacto</a:t>
            </a:r>
            <a:r>
              <a:rPr lang="es-CL" sz="2531"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 entre dos superficies, resulta conveniente descomponer cada fuerza en su componente: </a:t>
            </a:r>
            <a:r>
              <a:rPr lang="es-CL" sz="2531" b="1" dirty="0">
                <a:solidFill>
                  <a:srgbClr val="FF0000"/>
                </a:solidFill>
                <a:latin typeface="CMU Serif Roman" panose="02000603000000000000" pitchFamily="2" charset="0"/>
                <a:ea typeface="CMU Serif Roman" panose="02000603000000000000" pitchFamily="2" charset="0"/>
                <a:cs typeface="CMU Serif Roman" panose="02000603000000000000" pitchFamily="2" charset="0"/>
              </a:rPr>
              <a:t>tangencial</a:t>
            </a:r>
            <a:r>
              <a:rPr lang="es-CL" sz="2531"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 y </a:t>
            </a:r>
            <a:r>
              <a:rPr lang="es-CL" sz="2531" b="1" dirty="0">
                <a:solidFill>
                  <a:srgbClr val="FF0000"/>
                </a:solidFill>
                <a:latin typeface="CMU Serif Roman" panose="02000603000000000000" pitchFamily="2" charset="0"/>
                <a:ea typeface="CMU Serif Roman" panose="02000603000000000000" pitchFamily="2" charset="0"/>
                <a:cs typeface="CMU Serif Roman" panose="02000603000000000000" pitchFamily="2" charset="0"/>
              </a:rPr>
              <a:t>normal</a:t>
            </a:r>
            <a:r>
              <a:rPr lang="es-CL" sz="2531"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 a la superficie.</a:t>
            </a:r>
          </a:p>
        </p:txBody>
      </p:sp>
    </p:spTree>
    <p:extLst>
      <p:ext uri="{BB962C8B-B14F-4D97-AF65-F5344CB8AC3E}">
        <p14:creationId xmlns:p14="http://schemas.microsoft.com/office/powerpoint/2010/main" val="3755909387"/>
      </p:ext>
    </p:extLst>
  </p:cSld>
  <p:clrMapOvr>
    <a:masterClrMapping/>
  </p:clrMapOvr>
  <p:transition spd="slow"/>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81" name="Rectangle 2"/>
          <p:cNvSpPr>
            <a:spLocks noGrp="1" noChangeArrowheads="1"/>
          </p:cNvSpPr>
          <p:nvPr>
            <p:ph type="title"/>
          </p:nvPr>
        </p:nvSpPr>
        <p:spPr>
          <a:xfrm>
            <a:off x="1438151" y="125797"/>
            <a:ext cx="9442946" cy="1577206"/>
          </a:xfrm>
        </p:spPr>
        <p:txBody>
          <a:bodyPr>
            <a:normAutofit/>
          </a:bodyPr>
          <a:lstStyle/>
          <a:p>
            <a:pPr algn="ctr"/>
            <a:r>
              <a:rPr lang="es-CL" sz="32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Fuerza de contacto entre superficies</a:t>
            </a:r>
            <a:endParaRPr lang="es-CL" sz="3600" b="1"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endParaRPr>
          </a:p>
        </p:txBody>
      </p:sp>
      <p:sp>
        <p:nvSpPr>
          <p:cNvPr id="174082" name="Rectangle 2"/>
          <p:cNvSpPr>
            <a:spLocks noChangeArrowheads="1"/>
          </p:cNvSpPr>
          <p:nvPr/>
        </p:nvSpPr>
        <p:spPr bwMode="auto">
          <a:xfrm>
            <a:off x="1534827" y="1124744"/>
            <a:ext cx="9249593" cy="2683371"/>
          </a:xfrm>
          <a:prstGeom prst="rect">
            <a:avLst/>
          </a:prstGeom>
          <a:noFill/>
          <a:ln w="9525">
            <a:noFill/>
            <a:miter lim="800000"/>
            <a:headEnd/>
            <a:tailEnd/>
          </a:ln>
        </p:spPr>
        <p:txBody>
          <a:bodyPr lIns="91391" tIns="45696" rIns="91391" bIns="45696" anchor="ctr"/>
          <a:lstStyle/>
          <a:p>
            <a:pPr algn="just"/>
            <a:r>
              <a:rPr lang="es-CL" sz="2531"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Cuando hay </a:t>
            </a:r>
            <a:r>
              <a:rPr lang="es-CL" sz="2531" b="1" u="sng"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contacto</a:t>
            </a:r>
            <a:r>
              <a:rPr lang="es-CL" sz="2531"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 entre dos superficies, resulta conveniente descomponer cada fuerza en su componente: </a:t>
            </a:r>
            <a:r>
              <a:rPr lang="es-CL" sz="2531" b="1" dirty="0">
                <a:solidFill>
                  <a:srgbClr val="FF0000"/>
                </a:solidFill>
                <a:latin typeface="CMU Serif Roman" panose="02000603000000000000" pitchFamily="2" charset="0"/>
                <a:ea typeface="CMU Serif Roman" panose="02000603000000000000" pitchFamily="2" charset="0"/>
                <a:cs typeface="CMU Serif Roman" panose="02000603000000000000" pitchFamily="2" charset="0"/>
              </a:rPr>
              <a:t>tangencial</a:t>
            </a:r>
            <a:r>
              <a:rPr lang="es-CL" sz="2531"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 y </a:t>
            </a:r>
            <a:r>
              <a:rPr lang="es-CL" sz="2531" b="1" dirty="0">
                <a:solidFill>
                  <a:srgbClr val="FF0000"/>
                </a:solidFill>
                <a:latin typeface="CMU Serif Roman" panose="02000603000000000000" pitchFamily="2" charset="0"/>
                <a:ea typeface="CMU Serif Roman" panose="02000603000000000000" pitchFamily="2" charset="0"/>
                <a:cs typeface="CMU Serif Roman" panose="02000603000000000000" pitchFamily="2" charset="0"/>
              </a:rPr>
              <a:t>normal</a:t>
            </a:r>
            <a:r>
              <a:rPr lang="es-CL" sz="2531"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 a la superficie.</a:t>
            </a:r>
          </a:p>
        </p:txBody>
      </p:sp>
      <p:graphicFrame>
        <p:nvGraphicFramePr>
          <p:cNvPr id="6" name="Object 5">
            <a:extLst>
              <a:ext uri="{FF2B5EF4-FFF2-40B4-BE49-F238E27FC236}">
                <a16:creationId xmlns:a16="http://schemas.microsoft.com/office/drawing/2014/main" id="{3A8387EB-DCFE-2C47-80B5-A82EE755F144}"/>
              </a:ext>
            </a:extLst>
          </p:cNvPr>
          <p:cNvGraphicFramePr>
            <a:graphicFrameLocks noChangeAspect="1"/>
          </p:cNvGraphicFramePr>
          <p:nvPr/>
        </p:nvGraphicFramePr>
        <p:xfrm>
          <a:off x="4007768" y="3061976"/>
          <a:ext cx="3709645" cy="3796024"/>
        </p:xfrm>
        <a:graphic>
          <a:graphicData uri="http://schemas.openxmlformats.org/presentationml/2006/ole">
            <mc:AlternateContent xmlns:mc="http://schemas.openxmlformats.org/markup-compatibility/2006">
              <mc:Choice xmlns:v="urn:schemas-microsoft-com:vml" Requires="v">
                <p:oleObj spid="_x0000_s8219" name="Imagen" r:id="rId4" imgW="5391000" imgH="5524560" progId="Word.Picture.8">
                  <p:embed/>
                </p:oleObj>
              </mc:Choice>
              <mc:Fallback>
                <p:oleObj name="Imagen" r:id="rId4" imgW="5391000" imgH="5524560" progId="Word.Picture.8">
                  <p:embed/>
                  <p:pic>
                    <p:nvPicPr>
                      <p:cNvPr id="6" name="Object 5">
                        <a:extLst>
                          <a:ext uri="{FF2B5EF4-FFF2-40B4-BE49-F238E27FC236}">
                            <a16:creationId xmlns:a16="http://schemas.microsoft.com/office/drawing/2014/main" id="{3A8387EB-DCFE-2C47-80B5-A82EE755F144}"/>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007768" y="3061976"/>
                        <a:ext cx="3709645" cy="3796024"/>
                      </a:xfrm>
                      <a:prstGeom prst="rect">
                        <a:avLst/>
                      </a:prstGeom>
                      <a:noFill/>
                    </p:spPr>
                  </p:pic>
                </p:oleObj>
              </mc:Fallback>
            </mc:AlternateContent>
          </a:graphicData>
        </a:graphic>
      </p:graphicFrame>
    </p:spTree>
    <p:extLst>
      <p:ext uri="{BB962C8B-B14F-4D97-AF65-F5344CB8AC3E}">
        <p14:creationId xmlns:p14="http://schemas.microsoft.com/office/powerpoint/2010/main" val="3300524138"/>
      </p:ext>
    </p:extLst>
  </p:cSld>
  <p:clrMapOvr>
    <a:masterClrMapping/>
  </p:clrMapOvr>
  <p:transition spd="slow"/>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8113" name="Rectangle 1"/>
          <p:cNvSpPr>
            <a:spLocks/>
          </p:cNvSpPr>
          <p:nvPr/>
        </p:nvSpPr>
        <p:spPr bwMode="auto">
          <a:xfrm>
            <a:off x="479376" y="332656"/>
            <a:ext cx="8136904" cy="783255"/>
          </a:xfrm>
          <a:prstGeom prst="rect">
            <a:avLst/>
          </a:prstGeom>
          <a:noFill/>
          <a:ln w="9525">
            <a:noFill/>
            <a:miter lim="800000"/>
            <a:headEnd/>
            <a:tailEnd/>
          </a:ln>
        </p:spPr>
        <p:txBody>
          <a:bodyPr wrap="square" lIns="34272" tIns="34272" rIns="34272" bIns="34272">
            <a:spAutoFit/>
          </a:bodyPr>
          <a:lstStyle/>
          <a:p>
            <a:r>
              <a:rPr lang="es-CL" sz="232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sym typeface="Calibri" pitchFamily="34" charset="0"/>
              </a:rPr>
              <a:t>Situación física: una caja </a:t>
            </a:r>
            <a:r>
              <a:rPr lang="es-CL" sz="2320" u="sng"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sym typeface="Calibri" pitchFamily="34" charset="0"/>
              </a:rPr>
              <a:t>permanece en reposo</a:t>
            </a:r>
            <a:r>
              <a:rPr lang="es-CL" sz="232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sym typeface="Calibri" pitchFamily="34" charset="0"/>
              </a:rPr>
              <a:t> sobre el piso  mientras un niño tira de una cuerda hacia la derecha.</a:t>
            </a:r>
          </a:p>
        </p:txBody>
      </p:sp>
      <p:grpSp>
        <p:nvGrpSpPr>
          <p:cNvPr id="218114" name="Group 5"/>
          <p:cNvGrpSpPr>
            <a:grpSpLocks/>
          </p:cNvGrpSpPr>
          <p:nvPr/>
        </p:nvGrpSpPr>
        <p:grpSpPr bwMode="auto">
          <a:xfrm>
            <a:off x="1901279" y="1908721"/>
            <a:ext cx="3201293" cy="538014"/>
            <a:chOff x="0" y="0"/>
            <a:chExt cx="2240" cy="376"/>
          </a:xfrm>
        </p:grpSpPr>
        <p:sp>
          <p:nvSpPr>
            <p:cNvPr id="28674" name="Line 2"/>
            <p:cNvSpPr>
              <a:spLocks noChangeShapeType="1"/>
            </p:cNvSpPr>
            <p:nvPr/>
          </p:nvSpPr>
          <p:spPr bwMode="auto">
            <a:xfrm>
              <a:off x="0" y="368"/>
              <a:ext cx="2136" cy="1"/>
            </a:xfrm>
            <a:prstGeom prst="line">
              <a:avLst/>
            </a:prstGeom>
            <a:noFill/>
            <a:ln w="25400">
              <a:solidFill>
                <a:srgbClr val="4F81BD"/>
              </a:solidFill>
              <a:round/>
              <a:headEnd/>
              <a:tailEnd/>
            </a:ln>
            <a:effectLst>
              <a:outerShdw blurRad="38100" dist="19999" dir="5400000" algn="ctr" rotWithShape="0">
                <a:schemeClr val="bg2">
                  <a:alpha val="37999"/>
                </a:schemeClr>
              </a:outerShdw>
            </a:effectLst>
          </p:spPr>
          <p:txBody>
            <a:bodyPr lIns="0" tIns="0" rIns="0" bIns="0"/>
            <a:lstStyle/>
            <a:p>
              <a:pPr algn="ctr">
                <a:defRPr/>
              </a:pPr>
              <a:endParaRPr lang="en-US" sz="1266">
                <a:latin typeface="Palatino" charset="0"/>
                <a:ea typeface="ヒラギノ角ゴ ProN W3" charset="-128"/>
                <a:sym typeface="Palatino" charset="0"/>
              </a:endParaRPr>
            </a:p>
          </p:txBody>
        </p:sp>
        <p:sp>
          <p:nvSpPr>
            <p:cNvPr id="28675" name="Rectangle 3"/>
            <p:cNvSpPr>
              <a:spLocks/>
            </p:cNvSpPr>
            <p:nvPr/>
          </p:nvSpPr>
          <p:spPr bwMode="auto">
            <a:xfrm>
              <a:off x="592" y="0"/>
              <a:ext cx="863" cy="376"/>
            </a:xfrm>
            <a:prstGeom prst="rect">
              <a:avLst/>
            </a:prstGeom>
            <a:gradFill rotWithShape="0">
              <a:gsLst>
                <a:gs pos="0">
                  <a:srgbClr val="BDDBFE"/>
                </a:gs>
                <a:gs pos="100000">
                  <a:srgbClr val="3E7FCD"/>
                </a:gs>
              </a:gsLst>
              <a:lin ang="5400000" scaled="1"/>
            </a:gradFill>
            <a:ln w="9525">
              <a:solidFill>
                <a:srgbClr val="4A7DBB"/>
              </a:solidFill>
              <a:round/>
              <a:headEnd/>
              <a:tailEnd/>
            </a:ln>
            <a:effectLst>
              <a:outerShdw blurRad="38100" dist="23000" dir="5400000" algn="ctr" rotWithShape="0">
                <a:schemeClr val="bg2">
                  <a:alpha val="34998"/>
                </a:schemeClr>
              </a:outerShdw>
            </a:effectLst>
          </p:spPr>
          <p:txBody>
            <a:bodyPr lIns="0" tIns="0" rIns="0" bIns="0"/>
            <a:lstStyle/>
            <a:p>
              <a:pPr algn="ctr">
                <a:defRPr/>
              </a:pPr>
              <a:endParaRPr lang="es-ES_tradnl" sz="1266">
                <a:latin typeface="Palatino" charset="0"/>
                <a:ea typeface="ヒラギノ明朝 ProN W3" charset="0"/>
                <a:sym typeface="Palatino" charset="0"/>
              </a:endParaRPr>
            </a:p>
          </p:txBody>
        </p:sp>
        <p:sp>
          <p:nvSpPr>
            <p:cNvPr id="28676" name="Line 4"/>
            <p:cNvSpPr>
              <a:spLocks noChangeShapeType="1"/>
            </p:cNvSpPr>
            <p:nvPr/>
          </p:nvSpPr>
          <p:spPr bwMode="auto">
            <a:xfrm>
              <a:off x="1440" y="189"/>
              <a:ext cx="800" cy="2"/>
            </a:xfrm>
            <a:prstGeom prst="line">
              <a:avLst/>
            </a:prstGeom>
            <a:noFill/>
            <a:ln w="38100">
              <a:solidFill>
                <a:srgbClr val="C0504D"/>
              </a:solidFill>
              <a:round/>
              <a:headEnd/>
              <a:tailEnd/>
            </a:ln>
            <a:effectLst>
              <a:outerShdw blurRad="38100" dist="23000" dir="5400000" algn="ctr" rotWithShape="0">
                <a:schemeClr val="bg2">
                  <a:alpha val="34998"/>
                </a:schemeClr>
              </a:outerShdw>
            </a:effectLst>
          </p:spPr>
          <p:txBody>
            <a:bodyPr lIns="0" tIns="0" rIns="0" bIns="0"/>
            <a:lstStyle/>
            <a:p>
              <a:pPr algn="ctr">
                <a:defRPr/>
              </a:pPr>
              <a:endParaRPr lang="en-US" sz="1266">
                <a:latin typeface="Palatino" charset="0"/>
                <a:ea typeface="ヒラギノ角ゴ ProN W3" charset="-128"/>
                <a:sym typeface="Palatino" charset="0"/>
              </a:endParaRPr>
            </a:p>
          </p:txBody>
        </p:sp>
      </p:grpSp>
      <p:grpSp>
        <p:nvGrpSpPr>
          <p:cNvPr id="218115" name="Group 24"/>
          <p:cNvGrpSpPr>
            <a:grpSpLocks/>
          </p:cNvGrpSpPr>
          <p:nvPr/>
        </p:nvGrpSpPr>
        <p:grpSpPr bwMode="auto">
          <a:xfrm>
            <a:off x="1045217" y="2996952"/>
            <a:ext cx="3225084" cy="2195587"/>
            <a:chOff x="31" y="0"/>
            <a:chExt cx="2257" cy="1536"/>
          </a:xfrm>
        </p:grpSpPr>
        <p:grpSp>
          <p:nvGrpSpPr>
            <p:cNvPr id="218249" name="Group 15"/>
            <p:cNvGrpSpPr>
              <a:grpSpLocks/>
            </p:cNvGrpSpPr>
            <p:nvPr/>
          </p:nvGrpSpPr>
          <p:grpSpPr bwMode="auto">
            <a:xfrm>
              <a:off x="31" y="0"/>
              <a:ext cx="2257" cy="1536"/>
              <a:chOff x="0" y="0"/>
              <a:chExt cx="2256" cy="1536"/>
            </a:xfrm>
          </p:grpSpPr>
          <p:grpSp>
            <p:nvGrpSpPr>
              <p:cNvPr id="218258" name="Group 8"/>
              <p:cNvGrpSpPr>
                <a:grpSpLocks/>
              </p:cNvGrpSpPr>
              <p:nvPr/>
            </p:nvGrpSpPr>
            <p:grpSpPr bwMode="auto">
              <a:xfrm>
                <a:off x="150" y="58"/>
                <a:ext cx="632" cy="320"/>
                <a:chOff x="0" y="3"/>
                <a:chExt cx="631" cy="320"/>
              </a:xfrm>
            </p:grpSpPr>
            <p:sp>
              <p:nvSpPr>
                <p:cNvPr id="218265" name="Rectangle 6"/>
                <p:cNvSpPr>
                  <a:spLocks/>
                </p:cNvSpPr>
                <p:nvPr/>
              </p:nvSpPr>
              <p:spPr bwMode="auto">
                <a:xfrm>
                  <a:off x="106" y="28"/>
                  <a:ext cx="302" cy="235"/>
                </a:xfrm>
                <a:prstGeom prst="rect">
                  <a:avLst/>
                </a:prstGeom>
                <a:noFill/>
                <a:ln w="9525">
                  <a:noFill/>
                  <a:miter lim="800000"/>
                  <a:headEnd/>
                  <a:tailEnd/>
                </a:ln>
              </p:spPr>
              <p:txBody>
                <a:bodyPr wrap="none" lIns="26789" tIns="26789" rIns="26789" bIns="26789">
                  <a:spAutoFit/>
                </a:bodyPr>
                <a:lstStyle/>
                <a:p>
                  <a:r>
                    <a:rPr lang="es-CL" sz="1828">
                      <a:latin typeface="Calibri" pitchFamily="34" charset="0"/>
                      <a:ea typeface="MS PGothic"/>
                      <a:cs typeface="MS PGothic"/>
                      <a:sym typeface="Calibri" pitchFamily="34" charset="0"/>
                    </a:rPr>
                    <a:t>caja</a:t>
                  </a:r>
                </a:p>
              </p:txBody>
            </p:sp>
            <p:sp>
              <p:nvSpPr>
                <p:cNvPr id="28679" name="Oval 7"/>
                <p:cNvSpPr>
                  <a:spLocks/>
                </p:cNvSpPr>
                <p:nvPr/>
              </p:nvSpPr>
              <p:spPr bwMode="auto">
                <a:xfrm>
                  <a:off x="0" y="3"/>
                  <a:ext cx="631" cy="320"/>
                </a:xfrm>
                <a:prstGeom prst="ellipse">
                  <a:avLst/>
                </a:prstGeom>
                <a:noFill/>
                <a:ln w="9525">
                  <a:solidFill>
                    <a:srgbClr val="4A7DBB"/>
                  </a:solidFill>
                  <a:round/>
                  <a:headEnd/>
                  <a:tailEnd/>
                </a:ln>
                <a:effectLst>
                  <a:outerShdw blurRad="38100" dist="23000" dir="5400000" algn="ctr" rotWithShape="0">
                    <a:schemeClr val="bg2">
                      <a:alpha val="34998"/>
                    </a:schemeClr>
                  </a:outerShdw>
                </a:effectLst>
              </p:spPr>
              <p:txBody>
                <a:bodyPr lIns="0" tIns="0" rIns="0" bIns="0"/>
                <a:lstStyle/>
                <a:p>
                  <a:pPr algn="ctr">
                    <a:defRPr/>
                  </a:pPr>
                  <a:endParaRPr lang="es-ES_tradnl" sz="1266">
                    <a:latin typeface="Palatino" charset="0"/>
                    <a:ea typeface="ヒラギノ明朝 ProN W3" charset="0"/>
                    <a:sym typeface="Palatino" charset="0"/>
                  </a:endParaRPr>
                </a:p>
              </p:txBody>
            </p:sp>
          </p:grpSp>
          <p:grpSp>
            <p:nvGrpSpPr>
              <p:cNvPr id="218259" name="Group 11"/>
              <p:cNvGrpSpPr>
                <a:grpSpLocks/>
              </p:cNvGrpSpPr>
              <p:nvPr/>
            </p:nvGrpSpPr>
            <p:grpSpPr bwMode="auto">
              <a:xfrm>
                <a:off x="0" y="1056"/>
                <a:ext cx="960" cy="480"/>
                <a:chOff x="0" y="0"/>
                <a:chExt cx="960" cy="480"/>
              </a:xfrm>
            </p:grpSpPr>
            <p:sp>
              <p:nvSpPr>
                <p:cNvPr id="218263" name="Rectangle 9"/>
                <p:cNvSpPr>
                  <a:spLocks/>
                </p:cNvSpPr>
                <p:nvPr/>
              </p:nvSpPr>
              <p:spPr bwMode="auto">
                <a:xfrm>
                  <a:off x="53" y="88"/>
                  <a:ext cx="764" cy="235"/>
                </a:xfrm>
                <a:prstGeom prst="rect">
                  <a:avLst/>
                </a:prstGeom>
                <a:noFill/>
                <a:ln w="9525">
                  <a:noFill/>
                  <a:miter lim="800000"/>
                  <a:headEnd/>
                  <a:tailEnd/>
                </a:ln>
              </p:spPr>
              <p:txBody>
                <a:bodyPr wrap="none" lIns="26789" tIns="26789" rIns="26789" bIns="26789">
                  <a:spAutoFit/>
                </a:bodyPr>
                <a:lstStyle/>
                <a:p>
                  <a:r>
                    <a:rPr lang="es-CL" sz="1828" dirty="0">
                      <a:latin typeface="Calibri" pitchFamily="34" charset="0"/>
                      <a:ea typeface="MS PGothic"/>
                      <a:cs typeface="MS PGothic"/>
                      <a:sym typeface="Calibri" pitchFamily="34" charset="0"/>
                    </a:rPr>
                    <a:t>piso/Tierra</a:t>
                  </a:r>
                </a:p>
              </p:txBody>
            </p:sp>
            <p:sp>
              <p:nvSpPr>
                <p:cNvPr id="28682" name="Oval 10"/>
                <p:cNvSpPr>
                  <a:spLocks/>
                </p:cNvSpPr>
                <p:nvPr/>
              </p:nvSpPr>
              <p:spPr bwMode="auto">
                <a:xfrm>
                  <a:off x="0" y="0"/>
                  <a:ext cx="960" cy="480"/>
                </a:xfrm>
                <a:prstGeom prst="ellipse">
                  <a:avLst/>
                </a:prstGeom>
                <a:noFill/>
                <a:ln w="9525">
                  <a:solidFill>
                    <a:srgbClr val="4A7DBB"/>
                  </a:solidFill>
                  <a:round/>
                  <a:headEnd/>
                  <a:tailEnd/>
                </a:ln>
                <a:effectLst>
                  <a:outerShdw blurRad="38100" dist="23000" dir="5400000" algn="ctr" rotWithShape="0">
                    <a:schemeClr val="bg2">
                      <a:alpha val="34998"/>
                    </a:schemeClr>
                  </a:outerShdw>
                </a:effectLst>
              </p:spPr>
              <p:txBody>
                <a:bodyPr lIns="0" tIns="0" rIns="0" bIns="0"/>
                <a:lstStyle/>
                <a:p>
                  <a:pPr algn="ctr">
                    <a:defRPr/>
                  </a:pPr>
                  <a:endParaRPr lang="es-ES_tradnl" sz="1266">
                    <a:latin typeface="Palatino" charset="0"/>
                    <a:ea typeface="ヒラギノ明朝 ProN W3" charset="0"/>
                    <a:sym typeface="Palatino" charset="0"/>
                  </a:endParaRPr>
                </a:p>
              </p:txBody>
            </p:sp>
          </p:grpSp>
          <p:grpSp>
            <p:nvGrpSpPr>
              <p:cNvPr id="218260" name="Group 14"/>
              <p:cNvGrpSpPr>
                <a:grpSpLocks/>
              </p:cNvGrpSpPr>
              <p:nvPr/>
            </p:nvGrpSpPr>
            <p:grpSpPr bwMode="auto">
              <a:xfrm>
                <a:off x="1512" y="0"/>
                <a:ext cx="744" cy="471"/>
                <a:chOff x="0" y="0"/>
                <a:chExt cx="744" cy="471"/>
              </a:xfrm>
            </p:grpSpPr>
            <p:sp>
              <p:nvSpPr>
                <p:cNvPr id="218261" name="Rectangle 12"/>
                <p:cNvSpPr>
                  <a:spLocks/>
                </p:cNvSpPr>
                <p:nvPr/>
              </p:nvSpPr>
              <p:spPr bwMode="auto">
                <a:xfrm>
                  <a:off x="85" y="94"/>
                  <a:ext cx="495" cy="235"/>
                </a:xfrm>
                <a:prstGeom prst="rect">
                  <a:avLst/>
                </a:prstGeom>
                <a:noFill/>
                <a:ln w="9525">
                  <a:noFill/>
                  <a:miter lim="800000"/>
                  <a:headEnd/>
                  <a:tailEnd/>
                </a:ln>
              </p:spPr>
              <p:txBody>
                <a:bodyPr wrap="none" lIns="26789" tIns="26789" rIns="26789" bIns="26789">
                  <a:spAutoFit/>
                </a:bodyPr>
                <a:lstStyle/>
                <a:p>
                  <a:r>
                    <a:rPr lang="es-CL" sz="1828">
                      <a:latin typeface="Calibri" pitchFamily="34" charset="0"/>
                      <a:ea typeface="MS PGothic"/>
                      <a:cs typeface="MS PGothic"/>
                      <a:sym typeface="Calibri" pitchFamily="34" charset="0"/>
                    </a:rPr>
                    <a:t>cuerda</a:t>
                  </a:r>
                </a:p>
              </p:txBody>
            </p:sp>
            <p:sp>
              <p:nvSpPr>
                <p:cNvPr id="28685" name="Oval 13"/>
                <p:cNvSpPr>
                  <a:spLocks/>
                </p:cNvSpPr>
                <p:nvPr/>
              </p:nvSpPr>
              <p:spPr bwMode="auto">
                <a:xfrm>
                  <a:off x="0" y="0"/>
                  <a:ext cx="744" cy="471"/>
                </a:xfrm>
                <a:prstGeom prst="ellipse">
                  <a:avLst/>
                </a:prstGeom>
                <a:noFill/>
                <a:ln w="9525">
                  <a:solidFill>
                    <a:srgbClr val="4A7DBB"/>
                  </a:solidFill>
                  <a:round/>
                  <a:headEnd/>
                  <a:tailEnd/>
                </a:ln>
                <a:effectLst>
                  <a:outerShdw blurRad="38100" dist="23000" dir="5400000" algn="ctr" rotWithShape="0">
                    <a:schemeClr val="bg2">
                      <a:alpha val="34998"/>
                    </a:schemeClr>
                  </a:outerShdw>
                </a:effectLst>
              </p:spPr>
              <p:txBody>
                <a:bodyPr lIns="0" tIns="0" rIns="0" bIns="0"/>
                <a:lstStyle/>
                <a:p>
                  <a:pPr algn="ctr">
                    <a:defRPr/>
                  </a:pPr>
                  <a:endParaRPr lang="es-ES_tradnl" sz="1266">
                    <a:latin typeface="Palatino" charset="0"/>
                    <a:ea typeface="ヒラギノ明朝 ProN W3" charset="0"/>
                    <a:sym typeface="Palatino" charset="0"/>
                  </a:endParaRPr>
                </a:p>
              </p:txBody>
            </p:sp>
          </p:grpSp>
        </p:grpSp>
        <p:sp>
          <p:nvSpPr>
            <p:cNvPr id="28688" name="Line 16"/>
            <p:cNvSpPr>
              <a:spLocks noChangeShapeType="1"/>
            </p:cNvSpPr>
            <p:nvPr/>
          </p:nvSpPr>
          <p:spPr bwMode="auto">
            <a:xfrm>
              <a:off x="813" y="215"/>
              <a:ext cx="730" cy="20"/>
            </a:xfrm>
            <a:prstGeom prst="line">
              <a:avLst/>
            </a:prstGeom>
            <a:noFill/>
            <a:ln w="25400">
              <a:solidFill>
                <a:srgbClr val="4F81BD"/>
              </a:solidFill>
              <a:round/>
              <a:headEnd/>
              <a:tailEnd/>
            </a:ln>
            <a:effectLst>
              <a:outerShdw blurRad="38100" dist="19999" dir="5400000" algn="ctr" rotWithShape="0">
                <a:schemeClr val="bg2">
                  <a:alpha val="37999"/>
                </a:schemeClr>
              </a:outerShdw>
            </a:effectLst>
          </p:spPr>
          <p:txBody>
            <a:bodyPr lIns="0" tIns="0" rIns="0" bIns="0"/>
            <a:lstStyle/>
            <a:p>
              <a:pPr algn="ctr">
                <a:defRPr/>
              </a:pPr>
              <a:endParaRPr lang="en-US" sz="1266">
                <a:latin typeface="Palatino" charset="0"/>
                <a:ea typeface="ヒラギノ角ゴ ProN W3" charset="-128"/>
                <a:sym typeface="Palatino" charset="0"/>
              </a:endParaRPr>
            </a:p>
          </p:txBody>
        </p:sp>
        <p:sp>
          <p:nvSpPr>
            <p:cNvPr id="28689" name="Line 17"/>
            <p:cNvSpPr>
              <a:spLocks noChangeShapeType="1"/>
            </p:cNvSpPr>
            <p:nvPr/>
          </p:nvSpPr>
          <p:spPr bwMode="auto">
            <a:xfrm flipH="1">
              <a:off x="172" y="328"/>
              <a:ext cx="102" cy="802"/>
            </a:xfrm>
            <a:prstGeom prst="line">
              <a:avLst/>
            </a:prstGeom>
            <a:noFill/>
            <a:ln w="25400">
              <a:solidFill>
                <a:srgbClr val="4F81BD"/>
              </a:solidFill>
              <a:round/>
              <a:headEnd/>
              <a:tailEnd/>
            </a:ln>
            <a:effectLst>
              <a:outerShdw blurRad="38100" dist="19999" dir="5400000" algn="ctr" rotWithShape="0">
                <a:schemeClr val="bg2">
                  <a:alpha val="37999"/>
                </a:schemeClr>
              </a:outerShdw>
            </a:effectLst>
          </p:spPr>
          <p:txBody>
            <a:bodyPr lIns="0" tIns="0" rIns="0" bIns="0"/>
            <a:lstStyle/>
            <a:p>
              <a:pPr algn="ctr">
                <a:defRPr/>
              </a:pPr>
              <a:endParaRPr lang="en-US" sz="1266">
                <a:latin typeface="Palatino" charset="0"/>
                <a:ea typeface="ヒラギノ角ゴ ProN W3" charset="-128"/>
                <a:sym typeface="Palatino" charset="0"/>
              </a:endParaRPr>
            </a:p>
          </p:txBody>
        </p:sp>
        <p:sp>
          <p:nvSpPr>
            <p:cNvPr id="28690" name="Line 18"/>
            <p:cNvSpPr>
              <a:spLocks noChangeShapeType="1"/>
            </p:cNvSpPr>
            <p:nvPr/>
          </p:nvSpPr>
          <p:spPr bwMode="auto">
            <a:xfrm>
              <a:off x="721" y="328"/>
              <a:ext cx="130" cy="802"/>
            </a:xfrm>
            <a:prstGeom prst="line">
              <a:avLst/>
            </a:prstGeom>
            <a:noFill/>
            <a:ln w="25400">
              <a:solidFill>
                <a:srgbClr val="4F81BD"/>
              </a:solidFill>
              <a:prstDash val="dash"/>
              <a:round/>
              <a:headEnd/>
              <a:tailEnd/>
            </a:ln>
            <a:effectLst>
              <a:outerShdw blurRad="38100" dist="19999" dir="5400000" algn="ctr" rotWithShape="0">
                <a:schemeClr val="bg2">
                  <a:alpha val="37999"/>
                </a:schemeClr>
              </a:outerShdw>
            </a:effectLst>
          </p:spPr>
          <p:txBody>
            <a:bodyPr lIns="0" tIns="0" rIns="0" bIns="0"/>
            <a:lstStyle/>
            <a:p>
              <a:pPr algn="ctr">
                <a:defRPr/>
              </a:pPr>
              <a:endParaRPr lang="en-US" sz="1266">
                <a:latin typeface="Palatino" charset="0"/>
                <a:ea typeface="ヒラギノ角ゴ ProN W3" charset="-128"/>
                <a:sym typeface="Palatino" charset="0"/>
              </a:endParaRPr>
            </a:p>
          </p:txBody>
        </p:sp>
      </p:grpSp>
      <p:grpSp>
        <p:nvGrpSpPr>
          <p:cNvPr id="218120" name="Group 556"/>
          <p:cNvGrpSpPr>
            <a:grpSpLocks/>
          </p:cNvGrpSpPr>
          <p:nvPr/>
        </p:nvGrpSpPr>
        <p:grpSpPr bwMode="auto">
          <a:xfrm rot="2965158">
            <a:off x="5119874" y="1966206"/>
            <a:ext cx="250031" cy="376163"/>
            <a:chOff x="2839" y="2126"/>
            <a:chExt cx="752" cy="1389"/>
          </a:xfrm>
        </p:grpSpPr>
        <p:cxnSp>
          <p:nvCxnSpPr>
            <p:cNvPr id="218121" name="Line 557"/>
            <p:cNvCxnSpPr>
              <a:cxnSpLocks noChangeShapeType="1"/>
            </p:cNvCxnSpPr>
            <p:nvPr/>
          </p:nvCxnSpPr>
          <p:spPr bwMode="auto">
            <a:xfrm rot="-5744346" flipH="1" flipV="1">
              <a:off x="2987" y="2205"/>
              <a:ext cx="99" cy="43"/>
            </a:xfrm>
            <a:prstGeom prst="line">
              <a:avLst/>
            </a:prstGeom>
            <a:noFill/>
            <a:ln w="12700">
              <a:solidFill>
                <a:srgbClr val="000000"/>
              </a:solidFill>
              <a:round/>
              <a:headEnd/>
              <a:tailEnd/>
            </a:ln>
          </p:spPr>
        </p:cxnSp>
        <p:cxnSp>
          <p:nvCxnSpPr>
            <p:cNvPr id="218122" name="Line 558"/>
            <p:cNvCxnSpPr>
              <a:cxnSpLocks noChangeShapeType="1"/>
            </p:cNvCxnSpPr>
            <p:nvPr/>
          </p:nvCxnSpPr>
          <p:spPr bwMode="auto">
            <a:xfrm rot="-5744346" flipH="1" flipV="1">
              <a:off x="2975" y="2283"/>
              <a:ext cx="50" cy="45"/>
            </a:xfrm>
            <a:prstGeom prst="line">
              <a:avLst/>
            </a:prstGeom>
            <a:noFill/>
            <a:ln w="12700">
              <a:solidFill>
                <a:srgbClr val="000000"/>
              </a:solidFill>
              <a:round/>
              <a:headEnd/>
              <a:tailEnd/>
            </a:ln>
          </p:spPr>
        </p:cxnSp>
        <p:cxnSp>
          <p:nvCxnSpPr>
            <p:cNvPr id="218123" name="Line 559"/>
            <p:cNvCxnSpPr>
              <a:cxnSpLocks noChangeShapeType="1"/>
            </p:cNvCxnSpPr>
            <p:nvPr/>
          </p:nvCxnSpPr>
          <p:spPr bwMode="auto">
            <a:xfrm rot="15855654" flipH="1">
              <a:off x="2958" y="2356"/>
              <a:ext cx="49" cy="2"/>
            </a:xfrm>
            <a:prstGeom prst="line">
              <a:avLst/>
            </a:prstGeom>
            <a:noFill/>
            <a:ln w="12700">
              <a:solidFill>
                <a:srgbClr val="000000"/>
              </a:solidFill>
              <a:round/>
              <a:headEnd/>
              <a:tailEnd/>
            </a:ln>
          </p:spPr>
        </p:cxnSp>
        <p:cxnSp>
          <p:nvCxnSpPr>
            <p:cNvPr id="218124" name="Line 560"/>
            <p:cNvCxnSpPr>
              <a:cxnSpLocks noChangeShapeType="1"/>
            </p:cNvCxnSpPr>
            <p:nvPr/>
          </p:nvCxnSpPr>
          <p:spPr bwMode="auto">
            <a:xfrm rot="-5744346" flipH="1" flipV="1">
              <a:off x="2940" y="2386"/>
              <a:ext cx="50" cy="45"/>
            </a:xfrm>
            <a:prstGeom prst="line">
              <a:avLst/>
            </a:prstGeom>
            <a:noFill/>
            <a:ln w="12700">
              <a:solidFill>
                <a:srgbClr val="000000"/>
              </a:solidFill>
              <a:round/>
              <a:headEnd/>
              <a:tailEnd/>
            </a:ln>
          </p:spPr>
        </p:cxnSp>
        <p:cxnSp>
          <p:nvCxnSpPr>
            <p:cNvPr id="218125" name="Line 561"/>
            <p:cNvCxnSpPr>
              <a:cxnSpLocks noChangeShapeType="1"/>
            </p:cNvCxnSpPr>
            <p:nvPr/>
          </p:nvCxnSpPr>
          <p:spPr bwMode="auto">
            <a:xfrm rot="15855654" flipH="1">
              <a:off x="2924" y="2458"/>
              <a:ext cx="47" cy="2"/>
            </a:xfrm>
            <a:prstGeom prst="line">
              <a:avLst/>
            </a:prstGeom>
            <a:noFill/>
            <a:ln w="12700">
              <a:solidFill>
                <a:srgbClr val="000000"/>
              </a:solidFill>
              <a:round/>
              <a:headEnd/>
              <a:tailEnd/>
            </a:ln>
          </p:spPr>
        </p:cxnSp>
        <p:cxnSp>
          <p:nvCxnSpPr>
            <p:cNvPr id="218126" name="Line 562"/>
            <p:cNvCxnSpPr>
              <a:cxnSpLocks noChangeShapeType="1"/>
            </p:cNvCxnSpPr>
            <p:nvPr/>
          </p:nvCxnSpPr>
          <p:spPr bwMode="auto">
            <a:xfrm rot="-5744346" flipH="1" flipV="1">
              <a:off x="2906" y="2487"/>
              <a:ext cx="49" cy="43"/>
            </a:xfrm>
            <a:prstGeom prst="line">
              <a:avLst/>
            </a:prstGeom>
            <a:noFill/>
            <a:ln w="12700">
              <a:solidFill>
                <a:srgbClr val="000000"/>
              </a:solidFill>
              <a:round/>
              <a:headEnd/>
              <a:tailEnd/>
            </a:ln>
          </p:spPr>
        </p:cxnSp>
        <p:cxnSp>
          <p:nvCxnSpPr>
            <p:cNvPr id="218127" name="Line 563"/>
            <p:cNvCxnSpPr>
              <a:cxnSpLocks noChangeShapeType="1"/>
            </p:cNvCxnSpPr>
            <p:nvPr/>
          </p:nvCxnSpPr>
          <p:spPr bwMode="auto">
            <a:xfrm rot="-5744346" flipH="1" flipV="1">
              <a:off x="2845" y="2564"/>
              <a:ext cx="99" cy="45"/>
            </a:xfrm>
            <a:prstGeom prst="line">
              <a:avLst/>
            </a:prstGeom>
            <a:noFill/>
            <a:ln w="12700">
              <a:solidFill>
                <a:srgbClr val="000000"/>
              </a:solidFill>
              <a:round/>
              <a:headEnd/>
              <a:tailEnd/>
            </a:ln>
          </p:spPr>
        </p:cxnSp>
        <p:cxnSp>
          <p:nvCxnSpPr>
            <p:cNvPr id="218128" name="Line 564"/>
            <p:cNvCxnSpPr>
              <a:cxnSpLocks noChangeShapeType="1"/>
            </p:cNvCxnSpPr>
            <p:nvPr/>
          </p:nvCxnSpPr>
          <p:spPr bwMode="auto">
            <a:xfrm rot="15855654" flipH="1">
              <a:off x="2855" y="2663"/>
              <a:ext cx="50" cy="2"/>
            </a:xfrm>
            <a:prstGeom prst="line">
              <a:avLst/>
            </a:prstGeom>
            <a:noFill/>
            <a:ln w="12700">
              <a:solidFill>
                <a:srgbClr val="000000"/>
              </a:solidFill>
              <a:round/>
              <a:headEnd/>
              <a:tailEnd/>
            </a:ln>
          </p:spPr>
        </p:cxnSp>
        <p:cxnSp>
          <p:nvCxnSpPr>
            <p:cNvPr id="218129" name="Line 565"/>
            <p:cNvCxnSpPr>
              <a:cxnSpLocks noChangeShapeType="1"/>
            </p:cNvCxnSpPr>
            <p:nvPr/>
          </p:nvCxnSpPr>
          <p:spPr bwMode="auto">
            <a:xfrm rot="-5744346" flipH="1" flipV="1">
              <a:off x="2837" y="2692"/>
              <a:ext cx="49" cy="45"/>
            </a:xfrm>
            <a:prstGeom prst="line">
              <a:avLst/>
            </a:prstGeom>
            <a:noFill/>
            <a:ln w="12700">
              <a:solidFill>
                <a:srgbClr val="000000"/>
              </a:solidFill>
              <a:round/>
              <a:headEnd/>
              <a:tailEnd/>
            </a:ln>
          </p:spPr>
        </p:cxnSp>
        <p:cxnSp>
          <p:nvCxnSpPr>
            <p:cNvPr id="218130" name="Line 566"/>
            <p:cNvCxnSpPr>
              <a:cxnSpLocks noChangeShapeType="1"/>
            </p:cNvCxnSpPr>
            <p:nvPr/>
          </p:nvCxnSpPr>
          <p:spPr bwMode="auto">
            <a:xfrm rot="15855654" flipH="1">
              <a:off x="2821" y="2766"/>
              <a:ext cx="50" cy="2"/>
            </a:xfrm>
            <a:prstGeom prst="line">
              <a:avLst/>
            </a:prstGeom>
            <a:noFill/>
            <a:ln w="12700">
              <a:solidFill>
                <a:srgbClr val="000000"/>
              </a:solidFill>
              <a:round/>
              <a:headEnd/>
              <a:tailEnd/>
            </a:ln>
          </p:spPr>
        </p:cxnSp>
        <p:cxnSp>
          <p:nvCxnSpPr>
            <p:cNvPr id="218131" name="Line 567"/>
            <p:cNvCxnSpPr>
              <a:cxnSpLocks noChangeShapeType="1"/>
            </p:cNvCxnSpPr>
            <p:nvPr/>
          </p:nvCxnSpPr>
          <p:spPr bwMode="auto">
            <a:xfrm rot="15855654" flipH="1">
              <a:off x="2826" y="2815"/>
              <a:ext cx="49" cy="2"/>
            </a:xfrm>
            <a:prstGeom prst="line">
              <a:avLst/>
            </a:prstGeom>
            <a:noFill/>
            <a:ln w="12700">
              <a:solidFill>
                <a:srgbClr val="000000"/>
              </a:solidFill>
              <a:round/>
              <a:headEnd/>
              <a:tailEnd/>
            </a:ln>
          </p:spPr>
        </p:cxnSp>
        <p:cxnSp>
          <p:nvCxnSpPr>
            <p:cNvPr id="218132" name="Line 568"/>
            <p:cNvCxnSpPr>
              <a:cxnSpLocks noChangeShapeType="1"/>
            </p:cNvCxnSpPr>
            <p:nvPr/>
          </p:nvCxnSpPr>
          <p:spPr bwMode="auto">
            <a:xfrm rot="15855654" flipH="1">
              <a:off x="2830" y="2864"/>
              <a:ext cx="50" cy="2"/>
            </a:xfrm>
            <a:prstGeom prst="line">
              <a:avLst/>
            </a:prstGeom>
            <a:noFill/>
            <a:ln w="12700">
              <a:solidFill>
                <a:srgbClr val="000000"/>
              </a:solidFill>
              <a:round/>
              <a:headEnd/>
              <a:tailEnd/>
            </a:ln>
          </p:spPr>
        </p:cxnSp>
        <p:cxnSp>
          <p:nvCxnSpPr>
            <p:cNvPr id="218133" name="Line 569"/>
            <p:cNvCxnSpPr>
              <a:cxnSpLocks noChangeShapeType="1"/>
            </p:cNvCxnSpPr>
            <p:nvPr/>
          </p:nvCxnSpPr>
          <p:spPr bwMode="auto">
            <a:xfrm rot="15855654" flipH="1">
              <a:off x="2835" y="2913"/>
              <a:ext cx="49" cy="2"/>
            </a:xfrm>
            <a:prstGeom prst="line">
              <a:avLst/>
            </a:prstGeom>
            <a:noFill/>
            <a:ln w="12700">
              <a:solidFill>
                <a:srgbClr val="000000"/>
              </a:solidFill>
              <a:round/>
              <a:headEnd/>
              <a:tailEnd/>
            </a:ln>
          </p:spPr>
        </p:cxnSp>
        <p:cxnSp>
          <p:nvCxnSpPr>
            <p:cNvPr id="218134" name="Line 570"/>
            <p:cNvCxnSpPr>
              <a:cxnSpLocks noChangeShapeType="1"/>
            </p:cNvCxnSpPr>
            <p:nvPr/>
          </p:nvCxnSpPr>
          <p:spPr bwMode="auto">
            <a:xfrm rot="15855654" flipH="1">
              <a:off x="2840" y="2963"/>
              <a:ext cx="50" cy="2"/>
            </a:xfrm>
            <a:prstGeom prst="line">
              <a:avLst/>
            </a:prstGeom>
            <a:noFill/>
            <a:ln w="12700">
              <a:solidFill>
                <a:srgbClr val="000000"/>
              </a:solidFill>
              <a:round/>
              <a:headEnd/>
              <a:tailEnd/>
            </a:ln>
          </p:spPr>
        </p:cxnSp>
        <p:cxnSp>
          <p:nvCxnSpPr>
            <p:cNvPr id="218135" name="Line 571"/>
            <p:cNvCxnSpPr>
              <a:cxnSpLocks noChangeShapeType="1"/>
            </p:cNvCxnSpPr>
            <p:nvPr/>
          </p:nvCxnSpPr>
          <p:spPr bwMode="auto">
            <a:xfrm rot="15855654" flipH="1">
              <a:off x="2845" y="3012"/>
              <a:ext cx="49" cy="2"/>
            </a:xfrm>
            <a:prstGeom prst="line">
              <a:avLst/>
            </a:prstGeom>
            <a:noFill/>
            <a:ln w="12700">
              <a:solidFill>
                <a:srgbClr val="000000"/>
              </a:solidFill>
              <a:round/>
              <a:headEnd/>
              <a:tailEnd/>
            </a:ln>
          </p:spPr>
        </p:cxnSp>
        <p:cxnSp>
          <p:nvCxnSpPr>
            <p:cNvPr id="218136" name="Line 572"/>
            <p:cNvCxnSpPr>
              <a:cxnSpLocks noChangeShapeType="1"/>
            </p:cNvCxnSpPr>
            <p:nvPr/>
          </p:nvCxnSpPr>
          <p:spPr bwMode="auto">
            <a:xfrm rot="15855654" flipH="1">
              <a:off x="2850" y="3061"/>
              <a:ext cx="50" cy="2"/>
            </a:xfrm>
            <a:prstGeom prst="line">
              <a:avLst/>
            </a:prstGeom>
            <a:noFill/>
            <a:ln w="12700">
              <a:solidFill>
                <a:srgbClr val="000000"/>
              </a:solidFill>
              <a:round/>
              <a:headEnd/>
              <a:tailEnd/>
            </a:ln>
          </p:spPr>
        </p:cxnSp>
        <p:cxnSp>
          <p:nvCxnSpPr>
            <p:cNvPr id="218137" name="Line 573"/>
            <p:cNvCxnSpPr>
              <a:cxnSpLocks noChangeShapeType="1"/>
            </p:cNvCxnSpPr>
            <p:nvPr/>
          </p:nvCxnSpPr>
          <p:spPr bwMode="auto">
            <a:xfrm rot="15855654" flipH="1">
              <a:off x="2855" y="3110"/>
              <a:ext cx="49" cy="2"/>
            </a:xfrm>
            <a:prstGeom prst="line">
              <a:avLst/>
            </a:prstGeom>
            <a:noFill/>
            <a:ln w="12700">
              <a:solidFill>
                <a:srgbClr val="000000"/>
              </a:solidFill>
              <a:round/>
              <a:headEnd/>
              <a:tailEnd/>
            </a:ln>
          </p:spPr>
        </p:cxnSp>
        <p:cxnSp>
          <p:nvCxnSpPr>
            <p:cNvPr id="218138" name="Line 574"/>
            <p:cNvCxnSpPr>
              <a:cxnSpLocks noChangeShapeType="1"/>
            </p:cNvCxnSpPr>
            <p:nvPr/>
          </p:nvCxnSpPr>
          <p:spPr bwMode="auto">
            <a:xfrm rot="15855654" flipH="1">
              <a:off x="2861" y="3158"/>
              <a:ext cx="47" cy="2"/>
            </a:xfrm>
            <a:prstGeom prst="line">
              <a:avLst/>
            </a:prstGeom>
            <a:noFill/>
            <a:ln w="12700">
              <a:solidFill>
                <a:srgbClr val="000000"/>
              </a:solidFill>
              <a:round/>
              <a:headEnd/>
              <a:tailEnd/>
            </a:ln>
          </p:spPr>
        </p:cxnSp>
        <p:cxnSp>
          <p:nvCxnSpPr>
            <p:cNvPr id="218139" name="Line 575"/>
            <p:cNvCxnSpPr>
              <a:cxnSpLocks noChangeShapeType="1"/>
            </p:cNvCxnSpPr>
            <p:nvPr/>
          </p:nvCxnSpPr>
          <p:spPr bwMode="auto">
            <a:xfrm rot="15855654" flipH="1">
              <a:off x="2887" y="3182"/>
              <a:ext cx="50" cy="45"/>
            </a:xfrm>
            <a:prstGeom prst="line">
              <a:avLst/>
            </a:prstGeom>
            <a:noFill/>
            <a:ln w="12700">
              <a:solidFill>
                <a:srgbClr val="000000"/>
              </a:solidFill>
              <a:round/>
              <a:headEnd/>
              <a:tailEnd/>
            </a:ln>
          </p:spPr>
        </p:cxnSp>
        <p:cxnSp>
          <p:nvCxnSpPr>
            <p:cNvPr id="218140" name="Line 576"/>
            <p:cNvCxnSpPr>
              <a:cxnSpLocks noChangeShapeType="1"/>
            </p:cNvCxnSpPr>
            <p:nvPr/>
          </p:nvCxnSpPr>
          <p:spPr bwMode="auto">
            <a:xfrm rot="-5744346" flipH="1" flipV="1">
              <a:off x="2882" y="2687"/>
              <a:ext cx="49" cy="45"/>
            </a:xfrm>
            <a:prstGeom prst="line">
              <a:avLst/>
            </a:prstGeom>
            <a:noFill/>
            <a:ln w="12700">
              <a:solidFill>
                <a:srgbClr val="000000"/>
              </a:solidFill>
              <a:round/>
              <a:headEnd/>
              <a:tailEnd/>
            </a:ln>
          </p:spPr>
        </p:cxnSp>
        <p:cxnSp>
          <p:nvCxnSpPr>
            <p:cNvPr id="218141" name="Line 577"/>
            <p:cNvCxnSpPr>
              <a:cxnSpLocks noChangeShapeType="1"/>
            </p:cNvCxnSpPr>
            <p:nvPr/>
          </p:nvCxnSpPr>
          <p:spPr bwMode="auto">
            <a:xfrm rot="15855654" flipH="1">
              <a:off x="2843" y="2785"/>
              <a:ext cx="99" cy="2"/>
            </a:xfrm>
            <a:prstGeom prst="line">
              <a:avLst/>
            </a:prstGeom>
            <a:noFill/>
            <a:ln w="12700">
              <a:solidFill>
                <a:srgbClr val="000000"/>
              </a:solidFill>
              <a:round/>
              <a:headEnd/>
              <a:tailEnd/>
            </a:ln>
          </p:spPr>
        </p:cxnSp>
        <p:cxnSp>
          <p:nvCxnSpPr>
            <p:cNvPr id="218142" name="Line 578"/>
            <p:cNvCxnSpPr>
              <a:cxnSpLocks noChangeShapeType="1"/>
            </p:cNvCxnSpPr>
            <p:nvPr/>
          </p:nvCxnSpPr>
          <p:spPr bwMode="auto">
            <a:xfrm rot="15855654" flipH="1">
              <a:off x="2875" y="2860"/>
              <a:ext cx="50" cy="2"/>
            </a:xfrm>
            <a:prstGeom prst="line">
              <a:avLst/>
            </a:prstGeom>
            <a:noFill/>
            <a:ln w="12700">
              <a:solidFill>
                <a:srgbClr val="000000"/>
              </a:solidFill>
              <a:round/>
              <a:headEnd/>
              <a:tailEnd/>
            </a:ln>
          </p:spPr>
        </p:cxnSp>
        <p:cxnSp>
          <p:nvCxnSpPr>
            <p:cNvPr id="218143" name="Line 579"/>
            <p:cNvCxnSpPr>
              <a:cxnSpLocks noChangeShapeType="1"/>
            </p:cNvCxnSpPr>
            <p:nvPr/>
          </p:nvCxnSpPr>
          <p:spPr bwMode="auto">
            <a:xfrm rot="15855654" flipH="1">
              <a:off x="2880" y="2909"/>
              <a:ext cx="49" cy="2"/>
            </a:xfrm>
            <a:prstGeom prst="line">
              <a:avLst/>
            </a:prstGeom>
            <a:noFill/>
            <a:ln w="12700">
              <a:solidFill>
                <a:srgbClr val="000000"/>
              </a:solidFill>
              <a:round/>
              <a:headEnd/>
              <a:tailEnd/>
            </a:ln>
          </p:spPr>
        </p:cxnSp>
        <p:cxnSp>
          <p:nvCxnSpPr>
            <p:cNvPr id="218144" name="Line 580"/>
            <p:cNvCxnSpPr>
              <a:cxnSpLocks noChangeShapeType="1"/>
            </p:cNvCxnSpPr>
            <p:nvPr/>
          </p:nvCxnSpPr>
          <p:spPr bwMode="auto">
            <a:xfrm rot="15855654" flipH="1">
              <a:off x="2885" y="2958"/>
              <a:ext cx="50" cy="2"/>
            </a:xfrm>
            <a:prstGeom prst="line">
              <a:avLst/>
            </a:prstGeom>
            <a:noFill/>
            <a:ln w="12700">
              <a:solidFill>
                <a:srgbClr val="000000"/>
              </a:solidFill>
              <a:round/>
              <a:headEnd/>
              <a:tailEnd/>
            </a:ln>
          </p:spPr>
        </p:cxnSp>
        <p:cxnSp>
          <p:nvCxnSpPr>
            <p:cNvPr id="218145" name="Line 581"/>
            <p:cNvCxnSpPr>
              <a:cxnSpLocks noChangeShapeType="1"/>
            </p:cNvCxnSpPr>
            <p:nvPr/>
          </p:nvCxnSpPr>
          <p:spPr bwMode="auto">
            <a:xfrm rot="15855654" flipH="1">
              <a:off x="2890" y="3007"/>
              <a:ext cx="49" cy="2"/>
            </a:xfrm>
            <a:prstGeom prst="line">
              <a:avLst/>
            </a:prstGeom>
            <a:noFill/>
            <a:ln w="12700">
              <a:solidFill>
                <a:srgbClr val="000000"/>
              </a:solidFill>
              <a:round/>
              <a:headEnd/>
              <a:tailEnd/>
            </a:ln>
          </p:spPr>
        </p:cxnSp>
        <p:cxnSp>
          <p:nvCxnSpPr>
            <p:cNvPr id="218146" name="Line 582"/>
            <p:cNvCxnSpPr>
              <a:cxnSpLocks noChangeShapeType="1"/>
            </p:cNvCxnSpPr>
            <p:nvPr/>
          </p:nvCxnSpPr>
          <p:spPr bwMode="auto">
            <a:xfrm rot="15855654" flipH="1">
              <a:off x="2895" y="3057"/>
              <a:ext cx="50" cy="2"/>
            </a:xfrm>
            <a:prstGeom prst="line">
              <a:avLst/>
            </a:prstGeom>
            <a:noFill/>
            <a:ln w="12700">
              <a:solidFill>
                <a:srgbClr val="000000"/>
              </a:solidFill>
              <a:round/>
              <a:headEnd/>
              <a:tailEnd/>
            </a:ln>
          </p:spPr>
        </p:cxnSp>
        <p:cxnSp>
          <p:nvCxnSpPr>
            <p:cNvPr id="218147" name="Line 583"/>
            <p:cNvCxnSpPr>
              <a:cxnSpLocks noChangeShapeType="1"/>
            </p:cNvCxnSpPr>
            <p:nvPr/>
          </p:nvCxnSpPr>
          <p:spPr bwMode="auto">
            <a:xfrm rot="15855654" flipH="1">
              <a:off x="2900" y="3106"/>
              <a:ext cx="49" cy="2"/>
            </a:xfrm>
            <a:prstGeom prst="line">
              <a:avLst/>
            </a:prstGeom>
            <a:noFill/>
            <a:ln w="12700">
              <a:solidFill>
                <a:srgbClr val="000000"/>
              </a:solidFill>
              <a:round/>
              <a:headEnd/>
              <a:tailEnd/>
            </a:ln>
          </p:spPr>
        </p:cxnSp>
        <p:cxnSp>
          <p:nvCxnSpPr>
            <p:cNvPr id="218148" name="Line 584"/>
            <p:cNvCxnSpPr>
              <a:cxnSpLocks noChangeShapeType="1"/>
            </p:cNvCxnSpPr>
            <p:nvPr/>
          </p:nvCxnSpPr>
          <p:spPr bwMode="auto">
            <a:xfrm rot="15855654" flipH="1">
              <a:off x="2906" y="3153"/>
              <a:ext cx="47" cy="2"/>
            </a:xfrm>
            <a:prstGeom prst="line">
              <a:avLst/>
            </a:prstGeom>
            <a:noFill/>
            <a:ln w="12700">
              <a:solidFill>
                <a:srgbClr val="000000"/>
              </a:solidFill>
              <a:round/>
              <a:headEnd/>
              <a:tailEnd/>
            </a:ln>
          </p:spPr>
        </p:cxnSp>
        <p:cxnSp>
          <p:nvCxnSpPr>
            <p:cNvPr id="218149" name="Line 585"/>
            <p:cNvCxnSpPr>
              <a:cxnSpLocks noChangeShapeType="1"/>
            </p:cNvCxnSpPr>
            <p:nvPr/>
          </p:nvCxnSpPr>
          <p:spPr bwMode="auto">
            <a:xfrm rot="15855654" flipH="1">
              <a:off x="2910" y="3202"/>
              <a:ext cx="50" cy="2"/>
            </a:xfrm>
            <a:prstGeom prst="line">
              <a:avLst/>
            </a:prstGeom>
            <a:noFill/>
            <a:ln w="12700">
              <a:solidFill>
                <a:srgbClr val="000000"/>
              </a:solidFill>
              <a:round/>
              <a:headEnd/>
              <a:tailEnd/>
            </a:ln>
          </p:spPr>
        </p:cxnSp>
        <p:cxnSp>
          <p:nvCxnSpPr>
            <p:cNvPr id="218150" name="Line 586"/>
            <p:cNvCxnSpPr>
              <a:cxnSpLocks noChangeShapeType="1"/>
            </p:cNvCxnSpPr>
            <p:nvPr/>
          </p:nvCxnSpPr>
          <p:spPr bwMode="auto">
            <a:xfrm rot="15855654" flipH="1">
              <a:off x="2915" y="3251"/>
              <a:ext cx="49" cy="2"/>
            </a:xfrm>
            <a:prstGeom prst="line">
              <a:avLst/>
            </a:prstGeom>
            <a:noFill/>
            <a:ln w="12700">
              <a:solidFill>
                <a:srgbClr val="000000"/>
              </a:solidFill>
              <a:round/>
              <a:headEnd/>
              <a:tailEnd/>
            </a:ln>
          </p:spPr>
        </p:cxnSp>
        <p:cxnSp>
          <p:nvCxnSpPr>
            <p:cNvPr id="218151" name="Line 587"/>
            <p:cNvCxnSpPr>
              <a:cxnSpLocks noChangeShapeType="1"/>
            </p:cNvCxnSpPr>
            <p:nvPr/>
          </p:nvCxnSpPr>
          <p:spPr bwMode="auto">
            <a:xfrm rot="15855654" flipH="1">
              <a:off x="2920" y="3301"/>
              <a:ext cx="50" cy="2"/>
            </a:xfrm>
            <a:prstGeom prst="line">
              <a:avLst/>
            </a:prstGeom>
            <a:noFill/>
            <a:ln w="12700">
              <a:solidFill>
                <a:srgbClr val="000000"/>
              </a:solidFill>
              <a:round/>
              <a:headEnd/>
              <a:tailEnd/>
            </a:ln>
          </p:spPr>
        </p:cxnSp>
        <p:cxnSp>
          <p:nvCxnSpPr>
            <p:cNvPr id="218152" name="Line 588"/>
            <p:cNvCxnSpPr>
              <a:cxnSpLocks noChangeShapeType="1"/>
            </p:cNvCxnSpPr>
            <p:nvPr/>
          </p:nvCxnSpPr>
          <p:spPr bwMode="auto">
            <a:xfrm rot="15855654" flipH="1">
              <a:off x="2924" y="3349"/>
              <a:ext cx="49" cy="2"/>
            </a:xfrm>
            <a:prstGeom prst="line">
              <a:avLst/>
            </a:prstGeom>
            <a:noFill/>
            <a:ln w="12700">
              <a:solidFill>
                <a:srgbClr val="000000"/>
              </a:solidFill>
              <a:round/>
              <a:headEnd/>
              <a:tailEnd/>
            </a:ln>
          </p:spPr>
        </p:cxnSp>
        <p:cxnSp>
          <p:nvCxnSpPr>
            <p:cNvPr id="218153" name="Line 589"/>
            <p:cNvCxnSpPr>
              <a:cxnSpLocks noChangeShapeType="1"/>
            </p:cNvCxnSpPr>
            <p:nvPr/>
          </p:nvCxnSpPr>
          <p:spPr bwMode="auto">
            <a:xfrm rot="15855654" flipH="1">
              <a:off x="2951" y="3375"/>
              <a:ext cx="50" cy="45"/>
            </a:xfrm>
            <a:prstGeom prst="line">
              <a:avLst/>
            </a:prstGeom>
            <a:noFill/>
            <a:ln w="12700">
              <a:solidFill>
                <a:srgbClr val="000000"/>
              </a:solidFill>
              <a:round/>
              <a:headEnd/>
              <a:tailEnd/>
            </a:ln>
          </p:spPr>
        </p:cxnSp>
        <p:cxnSp>
          <p:nvCxnSpPr>
            <p:cNvPr id="218154" name="Line 590"/>
            <p:cNvCxnSpPr>
              <a:cxnSpLocks noChangeShapeType="1"/>
            </p:cNvCxnSpPr>
            <p:nvPr/>
          </p:nvCxnSpPr>
          <p:spPr bwMode="auto">
            <a:xfrm rot="-5744346">
              <a:off x="2995" y="3372"/>
              <a:ext cx="50" cy="43"/>
            </a:xfrm>
            <a:prstGeom prst="line">
              <a:avLst/>
            </a:prstGeom>
            <a:noFill/>
            <a:ln w="12700">
              <a:solidFill>
                <a:srgbClr val="000000"/>
              </a:solidFill>
              <a:round/>
              <a:headEnd/>
              <a:tailEnd/>
            </a:ln>
          </p:spPr>
        </p:cxnSp>
        <p:cxnSp>
          <p:nvCxnSpPr>
            <p:cNvPr id="218155" name="Line 591"/>
            <p:cNvCxnSpPr>
              <a:cxnSpLocks noChangeShapeType="1"/>
            </p:cNvCxnSpPr>
            <p:nvPr/>
          </p:nvCxnSpPr>
          <p:spPr bwMode="auto">
            <a:xfrm rot="-5744346">
              <a:off x="3034" y="3316"/>
              <a:ext cx="49" cy="45"/>
            </a:xfrm>
            <a:prstGeom prst="line">
              <a:avLst/>
            </a:prstGeom>
            <a:noFill/>
            <a:ln w="12700">
              <a:solidFill>
                <a:srgbClr val="000000"/>
              </a:solidFill>
              <a:round/>
              <a:headEnd/>
              <a:tailEnd/>
            </a:ln>
          </p:spPr>
        </p:cxnSp>
        <p:cxnSp>
          <p:nvCxnSpPr>
            <p:cNvPr id="218156" name="Line 592"/>
            <p:cNvCxnSpPr>
              <a:cxnSpLocks noChangeShapeType="1"/>
            </p:cNvCxnSpPr>
            <p:nvPr/>
          </p:nvCxnSpPr>
          <p:spPr bwMode="auto">
            <a:xfrm rot="-5744346">
              <a:off x="3052" y="3287"/>
              <a:ext cx="50" cy="2"/>
            </a:xfrm>
            <a:prstGeom prst="line">
              <a:avLst/>
            </a:prstGeom>
            <a:noFill/>
            <a:ln w="12700">
              <a:solidFill>
                <a:srgbClr val="000000"/>
              </a:solidFill>
              <a:round/>
              <a:headEnd/>
              <a:tailEnd/>
            </a:ln>
          </p:spPr>
        </p:cxnSp>
        <p:cxnSp>
          <p:nvCxnSpPr>
            <p:cNvPr id="218157" name="Line 593"/>
            <p:cNvCxnSpPr>
              <a:cxnSpLocks noChangeShapeType="1"/>
            </p:cNvCxnSpPr>
            <p:nvPr/>
          </p:nvCxnSpPr>
          <p:spPr bwMode="auto">
            <a:xfrm rot="-5744346">
              <a:off x="3047" y="3238"/>
              <a:ext cx="49" cy="2"/>
            </a:xfrm>
            <a:prstGeom prst="line">
              <a:avLst/>
            </a:prstGeom>
            <a:noFill/>
            <a:ln w="12700">
              <a:solidFill>
                <a:srgbClr val="000000"/>
              </a:solidFill>
              <a:round/>
              <a:headEnd/>
              <a:tailEnd/>
            </a:ln>
          </p:spPr>
        </p:cxnSp>
        <p:cxnSp>
          <p:nvCxnSpPr>
            <p:cNvPr id="218158" name="Line 594"/>
            <p:cNvCxnSpPr>
              <a:cxnSpLocks noChangeShapeType="1"/>
            </p:cNvCxnSpPr>
            <p:nvPr/>
          </p:nvCxnSpPr>
          <p:spPr bwMode="auto">
            <a:xfrm rot="-5744346">
              <a:off x="3042" y="3189"/>
              <a:ext cx="50" cy="2"/>
            </a:xfrm>
            <a:prstGeom prst="line">
              <a:avLst/>
            </a:prstGeom>
            <a:noFill/>
            <a:ln w="12700">
              <a:solidFill>
                <a:srgbClr val="000000"/>
              </a:solidFill>
              <a:round/>
              <a:headEnd/>
              <a:tailEnd/>
            </a:ln>
          </p:spPr>
        </p:cxnSp>
        <p:cxnSp>
          <p:nvCxnSpPr>
            <p:cNvPr id="218159" name="Line 595"/>
            <p:cNvCxnSpPr>
              <a:cxnSpLocks noChangeShapeType="1"/>
            </p:cNvCxnSpPr>
            <p:nvPr/>
          </p:nvCxnSpPr>
          <p:spPr bwMode="auto">
            <a:xfrm rot="-5744346">
              <a:off x="3038" y="3140"/>
              <a:ext cx="47" cy="2"/>
            </a:xfrm>
            <a:prstGeom prst="line">
              <a:avLst/>
            </a:prstGeom>
            <a:noFill/>
            <a:ln w="12700">
              <a:solidFill>
                <a:srgbClr val="000000"/>
              </a:solidFill>
              <a:round/>
              <a:headEnd/>
              <a:tailEnd/>
            </a:ln>
          </p:spPr>
        </p:cxnSp>
        <p:cxnSp>
          <p:nvCxnSpPr>
            <p:cNvPr id="218160" name="Line 596"/>
            <p:cNvCxnSpPr>
              <a:cxnSpLocks noChangeShapeType="1"/>
            </p:cNvCxnSpPr>
            <p:nvPr/>
          </p:nvCxnSpPr>
          <p:spPr bwMode="auto">
            <a:xfrm rot="-5744346">
              <a:off x="3032" y="3092"/>
              <a:ext cx="49" cy="2"/>
            </a:xfrm>
            <a:prstGeom prst="line">
              <a:avLst/>
            </a:prstGeom>
            <a:noFill/>
            <a:ln w="12700">
              <a:solidFill>
                <a:srgbClr val="000000"/>
              </a:solidFill>
              <a:round/>
              <a:headEnd/>
              <a:tailEnd/>
            </a:ln>
          </p:spPr>
        </p:cxnSp>
        <p:cxnSp>
          <p:nvCxnSpPr>
            <p:cNvPr id="218161" name="Line 597"/>
            <p:cNvCxnSpPr>
              <a:cxnSpLocks noChangeShapeType="1"/>
            </p:cNvCxnSpPr>
            <p:nvPr/>
          </p:nvCxnSpPr>
          <p:spPr bwMode="auto">
            <a:xfrm rot="-5744346">
              <a:off x="3027" y="3044"/>
              <a:ext cx="50" cy="2"/>
            </a:xfrm>
            <a:prstGeom prst="line">
              <a:avLst/>
            </a:prstGeom>
            <a:noFill/>
            <a:ln w="12700">
              <a:solidFill>
                <a:srgbClr val="000000"/>
              </a:solidFill>
              <a:round/>
              <a:headEnd/>
              <a:tailEnd/>
            </a:ln>
          </p:spPr>
        </p:cxnSp>
        <p:cxnSp>
          <p:nvCxnSpPr>
            <p:cNvPr id="218162" name="Line 598"/>
            <p:cNvCxnSpPr>
              <a:cxnSpLocks noChangeShapeType="1"/>
            </p:cNvCxnSpPr>
            <p:nvPr/>
          </p:nvCxnSpPr>
          <p:spPr bwMode="auto">
            <a:xfrm rot="-5744346">
              <a:off x="3022" y="2994"/>
              <a:ext cx="49" cy="2"/>
            </a:xfrm>
            <a:prstGeom prst="line">
              <a:avLst/>
            </a:prstGeom>
            <a:noFill/>
            <a:ln w="12700">
              <a:solidFill>
                <a:srgbClr val="000000"/>
              </a:solidFill>
              <a:round/>
              <a:headEnd/>
              <a:tailEnd/>
            </a:ln>
          </p:spPr>
        </p:cxnSp>
        <p:cxnSp>
          <p:nvCxnSpPr>
            <p:cNvPr id="218163" name="Line 599"/>
            <p:cNvCxnSpPr>
              <a:cxnSpLocks noChangeShapeType="1"/>
            </p:cNvCxnSpPr>
            <p:nvPr/>
          </p:nvCxnSpPr>
          <p:spPr bwMode="auto">
            <a:xfrm rot="-5744346">
              <a:off x="3039" y="2921"/>
              <a:ext cx="50" cy="45"/>
            </a:xfrm>
            <a:prstGeom prst="line">
              <a:avLst/>
            </a:prstGeom>
            <a:noFill/>
            <a:ln w="12700">
              <a:solidFill>
                <a:srgbClr val="000000"/>
              </a:solidFill>
              <a:round/>
              <a:headEnd/>
              <a:tailEnd/>
            </a:ln>
          </p:spPr>
        </p:cxnSp>
        <p:cxnSp>
          <p:nvCxnSpPr>
            <p:cNvPr id="218164" name="Line 600"/>
            <p:cNvCxnSpPr>
              <a:cxnSpLocks noChangeShapeType="1"/>
            </p:cNvCxnSpPr>
            <p:nvPr/>
          </p:nvCxnSpPr>
          <p:spPr bwMode="auto">
            <a:xfrm rot="-5744346">
              <a:off x="3078" y="2868"/>
              <a:ext cx="49" cy="43"/>
            </a:xfrm>
            <a:prstGeom prst="line">
              <a:avLst/>
            </a:prstGeom>
            <a:noFill/>
            <a:ln w="12700">
              <a:solidFill>
                <a:srgbClr val="000000"/>
              </a:solidFill>
              <a:round/>
              <a:headEnd/>
              <a:tailEnd/>
            </a:ln>
          </p:spPr>
        </p:cxnSp>
        <p:cxnSp>
          <p:nvCxnSpPr>
            <p:cNvPr id="218165" name="Line 601"/>
            <p:cNvCxnSpPr>
              <a:cxnSpLocks noChangeShapeType="1"/>
            </p:cNvCxnSpPr>
            <p:nvPr/>
          </p:nvCxnSpPr>
          <p:spPr bwMode="auto">
            <a:xfrm rot="-5744346">
              <a:off x="3142" y="2836"/>
              <a:ext cx="3" cy="45"/>
            </a:xfrm>
            <a:prstGeom prst="line">
              <a:avLst/>
            </a:prstGeom>
            <a:noFill/>
            <a:ln w="12700">
              <a:solidFill>
                <a:srgbClr val="000000"/>
              </a:solidFill>
              <a:round/>
              <a:headEnd/>
              <a:tailEnd/>
            </a:ln>
          </p:spPr>
        </p:cxnSp>
        <p:cxnSp>
          <p:nvCxnSpPr>
            <p:cNvPr id="218166" name="Line 602"/>
            <p:cNvCxnSpPr>
              <a:cxnSpLocks noChangeShapeType="1"/>
            </p:cNvCxnSpPr>
            <p:nvPr/>
          </p:nvCxnSpPr>
          <p:spPr bwMode="auto">
            <a:xfrm rot="-5744346">
              <a:off x="3140" y="2833"/>
              <a:ext cx="50" cy="2"/>
            </a:xfrm>
            <a:prstGeom prst="line">
              <a:avLst/>
            </a:prstGeom>
            <a:noFill/>
            <a:ln w="12700">
              <a:solidFill>
                <a:srgbClr val="000000"/>
              </a:solidFill>
              <a:round/>
              <a:headEnd/>
              <a:tailEnd/>
            </a:ln>
          </p:spPr>
        </p:cxnSp>
        <p:cxnSp>
          <p:nvCxnSpPr>
            <p:cNvPr id="218167" name="Line 603"/>
            <p:cNvCxnSpPr>
              <a:cxnSpLocks noChangeShapeType="1"/>
            </p:cNvCxnSpPr>
            <p:nvPr/>
          </p:nvCxnSpPr>
          <p:spPr bwMode="auto">
            <a:xfrm rot="-5744346">
              <a:off x="3157" y="2759"/>
              <a:ext cx="49" cy="45"/>
            </a:xfrm>
            <a:prstGeom prst="line">
              <a:avLst/>
            </a:prstGeom>
            <a:noFill/>
            <a:ln w="12700">
              <a:solidFill>
                <a:srgbClr val="000000"/>
              </a:solidFill>
              <a:round/>
              <a:headEnd/>
              <a:tailEnd/>
            </a:ln>
          </p:spPr>
        </p:cxnSp>
        <p:cxnSp>
          <p:nvCxnSpPr>
            <p:cNvPr id="218168" name="Line 604"/>
            <p:cNvCxnSpPr>
              <a:cxnSpLocks noChangeShapeType="1"/>
            </p:cNvCxnSpPr>
            <p:nvPr/>
          </p:nvCxnSpPr>
          <p:spPr bwMode="auto">
            <a:xfrm rot="-5744346">
              <a:off x="3147" y="2705"/>
              <a:ext cx="99" cy="2"/>
            </a:xfrm>
            <a:prstGeom prst="line">
              <a:avLst/>
            </a:prstGeom>
            <a:noFill/>
            <a:ln w="12700">
              <a:solidFill>
                <a:srgbClr val="000000"/>
              </a:solidFill>
              <a:round/>
              <a:headEnd/>
              <a:tailEnd/>
            </a:ln>
          </p:spPr>
        </p:cxnSp>
        <p:cxnSp>
          <p:nvCxnSpPr>
            <p:cNvPr id="218169" name="Line 605"/>
            <p:cNvCxnSpPr>
              <a:cxnSpLocks noChangeShapeType="1"/>
            </p:cNvCxnSpPr>
            <p:nvPr/>
          </p:nvCxnSpPr>
          <p:spPr bwMode="auto">
            <a:xfrm rot="-5744346">
              <a:off x="3185" y="2610"/>
              <a:ext cx="50" cy="42"/>
            </a:xfrm>
            <a:prstGeom prst="line">
              <a:avLst/>
            </a:prstGeom>
            <a:noFill/>
            <a:ln w="12700">
              <a:solidFill>
                <a:srgbClr val="000000"/>
              </a:solidFill>
              <a:round/>
              <a:headEnd/>
              <a:tailEnd/>
            </a:ln>
          </p:spPr>
        </p:cxnSp>
        <p:cxnSp>
          <p:nvCxnSpPr>
            <p:cNvPr id="218170" name="Line 606"/>
            <p:cNvCxnSpPr>
              <a:cxnSpLocks noChangeShapeType="1"/>
            </p:cNvCxnSpPr>
            <p:nvPr/>
          </p:nvCxnSpPr>
          <p:spPr bwMode="auto">
            <a:xfrm rot="-5744346">
              <a:off x="3203" y="2577"/>
              <a:ext cx="49" cy="3"/>
            </a:xfrm>
            <a:prstGeom prst="line">
              <a:avLst/>
            </a:prstGeom>
            <a:noFill/>
            <a:ln w="12700">
              <a:solidFill>
                <a:srgbClr val="000000"/>
              </a:solidFill>
              <a:round/>
              <a:headEnd/>
              <a:tailEnd/>
            </a:ln>
          </p:spPr>
        </p:cxnSp>
        <p:cxnSp>
          <p:nvCxnSpPr>
            <p:cNvPr id="218171" name="Line 607"/>
            <p:cNvCxnSpPr>
              <a:cxnSpLocks noChangeShapeType="1"/>
            </p:cNvCxnSpPr>
            <p:nvPr/>
          </p:nvCxnSpPr>
          <p:spPr bwMode="auto">
            <a:xfrm rot="-5744346">
              <a:off x="3198" y="2528"/>
              <a:ext cx="50" cy="3"/>
            </a:xfrm>
            <a:prstGeom prst="line">
              <a:avLst/>
            </a:prstGeom>
            <a:noFill/>
            <a:ln w="12700">
              <a:solidFill>
                <a:srgbClr val="000000"/>
              </a:solidFill>
              <a:round/>
              <a:headEnd/>
              <a:tailEnd/>
            </a:ln>
          </p:spPr>
        </p:cxnSp>
        <p:cxnSp>
          <p:nvCxnSpPr>
            <p:cNvPr id="218172" name="Line 608"/>
            <p:cNvCxnSpPr>
              <a:cxnSpLocks noChangeShapeType="1"/>
            </p:cNvCxnSpPr>
            <p:nvPr/>
          </p:nvCxnSpPr>
          <p:spPr bwMode="auto">
            <a:xfrm rot="-5744346">
              <a:off x="3146" y="2436"/>
              <a:ext cx="47" cy="2"/>
            </a:xfrm>
            <a:prstGeom prst="line">
              <a:avLst/>
            </a:prstGeom>
            <a:noFill/>
            <a:ln w="12700">
              <a:solidFill>
                <a:srgbClr val="000000"/>
              </a:solidFill>
              <a:round/>
              <a:headEnd/>
              <a:tailEnd/>
            </a:ln>
          </p:spPr>
        </p:cxnSp>
        <p:cxnSp>
          <p:nvCxnSpPr>
            <p:cNvPr id="218173" name="Line 609"/>
            <p:cNvCxnSpPr>
              <a:cxnSpLocks noChangeShapeType="1"/>
            </p:cNvCxnSpPr>
            <p:nvPr/>
          </p:nvCxnSpPr>
          <p:spPr bwMode="auto">
            <a:xfrm rot="-5744346">
              <a:off x="3140" y="2388"/>
              <a:ext cx="50" cy="2"/>
            </a:xfrm>
            <a:prstGeom prst="line">
              <a:avLst/>
            </a:prstGeom>
            <a:noFill/>
            <a:ln w="12700">
              <a:solidFill>
                <a:srgbClr val="000000"/>
              </a:solidFill>
              <a:round/>
              <a:headEnd/>
              <a:tailEnd/>
            </a:ln>
          </p:spPr>
        </p:cxnSp>
        <p:cxnSp>
          <p:nvCxnSpPr>
            <p:cNvPr id="218174" name="Line 610"/>
            <p:cNvCxnSpPr>
              <a:cxnSpLocks noChangeShapeType="1"/>
            </p:cNvCxnSpPr>
            <p:nvPr/>
          </p:nvCxnSpPr>
          <p:spPr bwMode="auto">
            <a:xfrm rot="-5744346">
              <a:off x="3155" y="2316"/>
              <a:ext cx="49" cy="42"/>
            </a:xfrm>
            <a:prstGeom prst="line">
              <a:avLst/>
            </a:prstGeom>
            <a:noFill/>
            <a:ln w="12700">
              <a:solidFill>
                <a:srgbClr val="000000"/>
              </a:solidFill>
              <a:round/>
              <a:headEnd/>
              <a:tailEnd/>
            </a:ln>
          </p:spPr>
        </p:cxnSp>
        <p:cxnSp>
          <p:nvCxnSpPr>
            <p:cNvPr id="218175" name="Line 611"/>
            <p:cNvCxnSpPr>
              <a:cxnSpLocks noChangeShapeType="1"/>
            </p:cNvCxnSpPr>
            <p:nvPr/>
          </p:nvCxnSpPr>
          <p:spPr bwMode="auto">
            <a:xfrm rot="-5744346">
              <a:off x="3183" y="2163"/>
              <a:ext cx="149" cy="133"/>
            </a:xfrm>
            <a:prstGeom prst="line">
              <a:avLst/>
            </a:prstGeom>
            <a:noFill/>
            <a:ln w="12700">
              <a:solidFill>
                <a:srgbClr val="000000"/>
              </a:solidFill>
              <a:round/>
              <a:headEnd/>
              <a:tailEnd/>
            </a:ln>
          </p:spPr>
        </p:cxnSp>
        <p:cxnSp>
          <p:nvCxnSpPr>
            <p:cNvPr id="218176" name="Line 612"/>
            <p:cNvCxnSpPr>
              <a:cxnSpLocks noChangeShapeType="1"/>
            </p:cNvCxnSpPr>
            <p:nvPr/>
          </p:nvCxnSpPr>
          <p:spPr bwMode="auto">
            <a:xfrm rot="15855654" flipH="1">
              <a:off x="3029" y="2822"/>
              <a:ext cx="50" cy="45"/>
            </a:xfrm>
            <a:prstGeom prst="line">
              <a:avLst/>
            </a:prstGeom>
            <a:noFill/>
            <a:ln w="12700">
              <a:solidFill>
                <a:srgbClr val="000000"/>
              </a:solidFill>
              <a:round/>
              <a:headEnd/>
              <a:tailEnd/>
            </a:ln>
          </p:spPr>
        </p:cxnSp>
        <p:cxnSp>
          <p:nvCxnSpPr>
            <p:cNvPr id="218177" name="Line 613"/>
            <p:cNvCxnSpPr>
              <a:cxnSpLocks noChangeShapeType="1"/>
            </p:cNvCxnSpPr>
            <p:nvPr/>
          </p:nvCxnSpPr>
          <p:spPr bwMode="auto">
            <a:xfrm rot="15855654" flipH="1">
              <a:off x="3057" y="2891"/>
              <a:ext cx="49" cy="2"/>
            </a:xfrm>
            <a:prstGeom prst="line">
              <a:avLst/>
            </a:prstGeom>
            <a:noFill/>
            <a:ln w="12700">
              <a:solidFill>
                <a:srgbClr val="000000"/>
              </a:solidFill>
              <a:round/>
              <a:headEnd/>
              <a:tailEnd/>
            </a:ln>
          </p:spPr>
        </p:cxnSp>
        <p:cxnSp>
          <p:nvCxnSpPr>
            <p:cNvPr id="218178" name="Line 614"/>
            <p:cNvCxnSpPr>
              <a:cxnSpLocks noChangeShapeType="1"/>
            </p:cNvCxnSpPr>
            <p:nvPr/>
          </p:nvCxnSpPr>
          <p:spPr bwMode="auto">
            <a:xfrm rot="-5744346">
              <a:off x="3089" y="3188"/>
              <a:ext cx="3" cy="45"/>
            </a:xfrm>
            <a:prstGeom prst="line">
              <a:avLst/>
            </a:prstGeom>
            <a:noFill/>
            <a:ln w="12700">
              <a:solidFill>
                <a:srgbClr val="000000"/>
              </a:solidFill>
              <a:round/>
              <a:headEnd/>
              <a:tailEnd/>
            </a:ln>
          </p:spPr>
        </p:cxnSp>
        <p:cxnSp>
          <p:nvCxnSpPr>
            <p:cNvPr id="218179" name="Line 615"/>
            <p:cNvCxnSpPr>
              <a:cxnSpLocks noChangeShapeType="1"/>
            </p:cNvCxnSpPr>
            <p:nvPr/>
          </p:nvCxnSpPr>
          <p:spPr bwMode="auto">
            <a:xfrm rot="-5744346">
              <a:off x="3133" y="3184"/>
              <a:ext cx="3" cy="43"/>
            </a:xfrm>
            <a:prstGeom prst="line">
              <a:avLst/>
            </a:prstGeom>
            <a:noFill/>
            <a:ln w="12700">
              <a:solidFill>
                <a:srgbClr val="000000"/>
              </a:solidFill>
              <a:round/>
              <a:headEnd/>
              <a:tailEnd/>
            </a:ln>
          </p:spPr>
        </p:cxnSp>
        <p:cxnSp>
          <p:nvCxnSpPr>
            <p:cNvPr id="218180" name="Line 616"/>
            <p:cNvCxnSpPr>
              <a:cxnSpLocks noChangeShapeType="1"/>
            </p:cNvCxnSpPr>
            <p:nvPr/>
          </p:nvCxnSpPr>
          <p:spPr bwMode="auto">
            <a:xfrm rot="-5744346">
              <a:off x="3130" y="3180"/>
              <a:ext cx="50" cy="2"/>
            </a:xfrm>
            <a:prstGeom prst="line">
              <a:avLst/>
            </a:prstGeom>
            <a:noFill/>
            <a:ln w="12700">
              <a:solidFill>
                <a:srgbClr val="000000"/>
              </a:solidFill>
              <a:round/>
              <a:headEnd/>
              <a:tailEnd/>
            </a:ln>
          </p:spPr>
        </p:cxnSp>
        <p:cxnSp>
          <p:nvCxnSpPr>
            <p:cNvPr id="218181" name="Line 617"/>
            <p:cNvCxnSpPr>
              <a:cxnSpLocks noChangeShapeType="1"/>
            </p:cNvCxnSpPr>
            <p:nvPr/>
          </p:nvCxnSpPr>
          <p:spPr bwMode="auto">
            <a:xfrm rot="-5744346">
              <a:off x="3148" y="3107"/>
              <a:ext cx="47" cy="45"/>
            </a:xfrm>
            <a:prstGeom prst="line">
              <a:avLst/>
            </a:prstGeom>
            <a:noFill/>
            <a:ln w="12700">
              <a:solidFill>
                <a:srgbClr val="000000"/>
              </a:solidFill>
              <a:round/>
              <a:headEnd/>
              <a:tailEnd/>
            </a:ln>
          </p:spPr>
        </p:cxnSp>
        <p:cxnSp>
          <p:nvCxnSpPr>
            <p:cNvPr id="218182" name="Line 618"/>
            <p:cNvCxnSpPr>
              <a:cxnSpLocks noChangeShapeType="1"/>
            </p:cNvCxnSpPr>
            <p:nvPr/>
          </p:nvCxnSpPr>
          <p:spPr bwMode="auto">
            <a:xfrm rot="-5744346">
              <a:off x="3165" y="3079"/>
              <a:ext cx="49" cy="2"/>
            </a:xfrm>
            <a:prstGeom prst="line">
              <a:avLst/>
            </a:prstGeom>
            <a:noFill/>
            <a:ln w="12700">
              <a:solidFill>
                <a:srgbClr val="000000"/>
              </a:solidFill>
              <a:round/>
              <a:headEnd/>
              <a:tailEnd/>
            </a:ln>
          </p:spPr>
        </p:cxnSp>
        <p:cxnSp>
          <p:nvCxnSpPr>
            <p:cNvPr id="218183" name="Line 619"/>
            <p:cNvCxnSpPr>
              <a:cxnSpLocks noChangeShapeType="1"/>
            </p:cNvCxnSpPr>
            <p:nvPr/>
          </p:nvCxnSpPr>
          <p:spPr bwMode="auto">
            <a:xfrm rot="-5744346">
              <a:off x="3160" y="3030"/>
              <a:ext cx="50" cy="2"/>
            </a:xfrm>
            <a:prstGeom prst="line">
              <a:avLst/>
            </a:prstGeom>
            <a:noFill/>
            <a:ln w="12700">
              <a:solidFill>
                <a:srgbClr val="000000"/>
              </a:solidFill>
              <a:round/>
              <a:headEnd/>
              <a:tailEnd/>
            </a:ln>
          </p:spPr>
        </p:cxnSp>
        <p:cxnSp>
          <p:nvCxnSpPr>
            <p:cNvPr id="218184" name="Line 620"/>
            <p:cNvCxnSpPr>
              <a:cxnSpLocks noChangeShapeType="1"/>
            </p:cNvCxnSpPr>
            <p:nvPr/>
          </p:nvCxnSpPr>
          <p:spPr bwMode="auto">
            <a:xfrm rot="15855654" flipV="1">
              <a:off x="3132" y="2961"/>
              <a:ext cx="49" cy="45"/>
            </a:xfrm>
            <a:prstGeom prst="line">
              <a:avLst/>
            </a:prstGeom>
            <a:noFill/>
            <a:ln w="12700">
              <a:solidFill>
                <a:srgbClr val="000000"/>
              </a:solidFill>
              <a:round/>
              <a:headEnd/>
              <a:tailEnd/>
            </a:ln>
          </p:spPr>
        </p:cxnSp>
        <p:cxnSp>
          <p:nvCxnSpPr>
            <p:cNvPr id="218185" name="Line 621"/>
            <p:cNvCxnSpPr>
              <a:cxnSpLocks noChangeShapeType="1"/>
            </p:cNvCxnSpPr>
            <p:nvPr/>
          </p:nvCxnSpPr>
          <p:spPr bwMode="auto">
            <a:xfrm rot="-5744346">
              <a:off x="3078" y="2911"/>
              <a:ext cx="99" cy="2"/>
            </a:xfrm>
            <a:prstGeom prst="line">
              <a:avLst/>
            </a:prstGeom>
            <a:noFill/>
            <a:ln w="12700">
              <a:solidFill>
                <a:srgbClr val="000000"/>
              </a:solidFill>
              <a:round/>
              <a:headEnd/>
              <a:tailEnd/>
            </a:ln>
          </p:spPr>
        </p:cxnSp>
        <p:cxnSp>
          <p:nvCxnSpPr>
            <p:cNvPr id="218186" name="Line 622"/>
            <p:cNvCxnSpPr>
              <a:cxnSpLocks noChangeShapeType="1"/>
            </p:cNvCxnSpPr>
            <p:nvPr/>
          </p:nvCxnSpPr>
          <p:spPr bwMode="auto">
            <a:xfrm rot="-5744346">
              <a:off x="3108" y="2940"/>
              <a:ext cx="3" cy="43"/>
            </a:xfrm>
            <a:prstGeom prst="line">
              <a:avLst/>
            </a:prstGeom>
            <a:noFill/>
            <a:ln w="12700">
              <a:solidFill>
                <a:srgbClr val="000000"/>
              </a:solidFill>
              <a:round/>
              <a:headEnd/>
              <a:tailEnd/>
            </a:ln>
          </p:spPr>
        </p:cxnSp>
        <p:cxnSp>
          <p:nvCxnSpPr>
            <p:cNvPr id="218187" name="Line 623"/>
            <p:cNvCxnSpPr>
              <a:cxnSpLocks noChangeShapeType="1"/>
            </p:cNvCxnSpPr>
            <p:nvPr/>
          </p:nvCxnSpPr>
          <p:spPr bwMode="auto">
            <a:xfrm rot="-5744346">
              <a:off x="3105" y="2936"/>
              <a:ext cx="50" cy="2"/>
            </a:xfrm>
            <a:prstGeom prst="line">
              <a:avLst/>
            </a:prstGeom>
            <a:noFill/>
            <a:ln w="12700">
              <a:solidFill>
                <a:srgbClr val="000000"/>
              </a:solidFill>
              <a:round/>
              <a:headEnd/>
              <a:tailEnd/>
            </a:ln>
          </p:spPr>
        </p:cxnSp>
        <p:cxnSp>
          <p:nvCxnSpPr>
            <p:cNvPr id="218188" name="Line 624"/>
            <p:cNvCxnSpPr>
              <a:cxnSpLocks noChangeShapeType="1"/>
            </p:cNvCxnSpPr>
            <p:nvPr/>
          </p:nvCxnSpPr>
          <p:spPr bwMode="auto">
            <a:xfrm rot="-5744346">
              <a:off x="3100" y="2887"/>
              <a:ext cx="49" cy="2"/>
            </a:xfrm>
            <a:prstGeom prst="line">
              <a:avLst/>
            </a:prstGeom>
            <a:noFill/>
            <a:ln w="12700">
              <a:solidFill>
                <a:srgbClr val="000000"/>
              </a:solidFill>
              <a:round/>
              <a:headEnd/>
              <a:tailEnd/>
            </a:ln>
          </p:spPr>
        </p:cxnSp>
        <p:cxnSp>
          <p:nvCxnSpPr>
            <p:cNvPr id="218189" name="Line 625"/>
            <p:cNvCxnSpPr>
              <a:cxnSpLocks noChangeShapeType="1"/>
            </p:cNvCxnSpPr>
            <p:nvPr/>
          </p:nvCxnSpPr>
          <p:spPr bwMode="auto">
            <a:xfrm rot="15855654" flipH="1">
              <a:off x="3180" y="2779"/>
              <a:ext cx="49" cy="2"/>
            </a:xfrm>
            <a:prstGeom prst="line">
              <a:avLst/>
            </a:prstGeom>
            <a:noFill/>
            <a:ln w="12700">
              <a:solidFill>
                <a:srgbClr val="000000"/>
              </a:solidFill>
              <a:round/>
              <a:headEnd/>
              <a:tailEnd/>
            </a:ln>
          </p:spPr>
        </p:cxnSp>
        <p:cxnSp>
          <p:nvCxnSpPr>
            <p:cNvPr id="218190" name="Line 626"/>
            <p:cNvCxnSpPr>
              <a:cxnSpLocks noChangeShapeType="1"/>
            </p:cNvCxnSpPr>
            <p:nvPr/>
          </p:nvCxnSpPr>
          <p:spPr bwMode="auto">
            <a:xfrm rot="15855654" flipH="1">
              <a:off x="3185" y="2829"/>
              <a:ext cx="50" cy="2"/>
            </a:xfrm>
            <a:prstGeom prst="line">
              <a:avLst/>
            </a:prstGeom>
            <a:noFill/>
            <a:ln w="12700">
              <a:solidFill>
                <a:srgbClr val="000000"/>
              </a:solidFill>
              <a:round/>
              <a:headEnd/>
              <a:tailEnd/>
            </a:ln>
          </p:spPr>
        </p:cxnSp>
        <p:cxnSp>
          <p:nvCxnSpPr>
            <p:cNvPr id="218191" name="Line 627"/>
            <p:cNvCxnSpPr>
              <a:cxnSpLocks noChangeShapeType="1"/>
            </p:cNvCxnSpPr>
            <p:nvPr/>
          </p:nvCxnSpPr>
          <p:spPr bwMode="auto">
            <a:xfrm rot="15855654" flipH="1">
              <a:off x="3190" y="2878"/>
              <a:ext cx="49" cy="2"/>
            </a:xfrm>
            <a:prstGeom prst="line">
              <a:avLst/>
            </a:prstGeom>
            <a:noFill/>
            <a:ln w="12700">
              <a:solidFill>
                <a:srgbClr val="000000"/>
              </a:solidFill>
              <a:round/>
              <a:headEnd/>
              <a:tailEnd/>
            </a:ln>
          </p:spPr>
        </p:cxnSp>
        <p:cxnSp>
          <p:nvCxnSpPr>
            <p:cNvPr id="218192" name="Line 628"/>
            <p:cNvCxnSpPr>
              <a:cxnSpLocks noChangeShapeType="1"/>
            </p:cNvCxnSpPr>
            <p:nvPr/>
          </p:nvCxnSpPr>
          <p:spPr bwMode="auto">
            <a:xfrm rot="15855654" flipH="1">
              <a:off x="3195" y="2927"/>
              <a:ext cx="50" cy="2"/>
            </a:xfrm>
            <a:prstGeom prst="line">
              <a:avLst/>
            </a:prstGeom>
            <a:noFill/>
            <a:ln w="12700">
              <a:solidFill>
                <a:srgbClr val="000000"/>
              </a:solidFill>
              <a:round/>
              <a:headEnd/>
              <a:tailEnd/>
            </a:ln>
          </p:spPr>
        </p:cxnSp>
        <p:cxnSp>
          <p:nvCxnSpPr>
            <p:cNvPr id="218193" name="Line 629"/>
            <p:cNvCxnSpPr>
              <a:cxnSpLocks noChangeShapeType="1"/>
            </p:cNvCxnSpPr>
            <p:nvPr/>
          </p:nvCxnSpPr>
          <p:spPr bwMode="auto">
            <a:xfrm rot="15855654" flipH="1">
              <a:off x="3219" y="2954"/>
              <a:ext cx="49" cy="42"/>
            </a:xfrm>
            <a:prstGeom prst="line">
              <a:avLst/>
            </a:prstGeom>
            <a:noFill/>
            <a:ln w="12700">
              <a:solidFill>
                <a:srgbClr val="000000"/>
              </a:solidFill>
              <a:round/>
              <a:headEnd/>
              <a:tailEnd/>
            </a:ln>
          </p:spPr>
        </p:cxnSp>
        <p:cxnSp>
          <p:nvCxnSpPr>
            <p:cNvPr id="218194" name="Line 630"/>
            <p:cNvCxnSpPr>
              <a:cxnSpLocks noChangeShapeType="1"/>
            </p:cNvCxnSpPr>
            <p:nvPr/>
          </p:nvCxnSpPr>
          <p:spPr bwMode="auto">
            <a:xfrm rot="15855654" flipH="1">
              <a:off x="3247" y="3021"/>
              <a:ext cx="50" cy="3"/>
            </a:xfrm>
            <a:prstGeom prst="line">
              <a:avLst/>
            </a:prstGeom>
            <a:noFill/>
            <a:ln w="12700">
              <a:solidFill>
                <a:srgbClr val="000000"/>
              </a:solidFill>
              <a:round/>
              <a:headEnd/>
              <a:tailEnd/>
            </a:ln>
          </p:spPr>
        </p:cxnSp>
        <p:cxnSp>
          <p:nvCxnSpPr>
            <p:cNvPr id="218195" name="Line 631"/>
            <p:cNvCxnSpPr>
              <a:cxnSpLocks noChangeShapeType="1"/>
            </p:cNvCxnSpPr>
            <p:nvPr/>
          </p:nvCxnSpPr>
          <p:spPr bwMode="auto">
            <a:xfrm rot="15855654" flipH="1">
              <a:off x="3252" y="3069"/>
              <a:ext cx="49" cy="3"/>
            </a:xfrm>
            <a:prstGeom prst="line">
              <a:avLst/>
            </a:prstGeom>
            <a:noFill/>
            <a:ln w="12700">
              <a:solidFill>
                <a:srgbClr val="000000"/>
              </a:solidFill>
              <a:round/>
              <a:headEnd/>
              <a:tailEnd/>
            </a:ln>
          </p:spPr>
        </p:cxnSp>
        <p:cxnSp>
          <p:nvCxnSpPr>
            <p:cNvPr id="218196" name="Line 632"/>
            <p:cNvCxnSpPr>
              <a:cxnSpLocks noChangeShapeType="1"/>
            </p:cNvCxnSpPr>
            <p:nvPr/>
          </p:nvCxnSpPr>
          <p:spPr bwMode="auto">
            <a:xfrm rot="15855654" flipV="1">
              <a:off x="3256" y="3076"/>
              <a:ext cx="2" cy="42"/>
            </a:xfrm>
            <a:prstGeom prst="line">
              <a:avLst/>
            </a:prstGeom>
            <a:noFill/>
            <a:ln w="12700">
              <a:solidFill>
                <a:srgbClr val="000000"/>
              </a:solidFill>
              <a:round/>
              <a:headEnd/>
              <a:tailEnd/>
            </a:ln>
          </p:spPr>
        </p:cxnSp>
        <p:cxnSp>
          <p:nvCxnSpPr>
            <p:cNvPr id="218197" name="Line 633"/>
            <p:cNvCxnSpPr>
              <a:cxnSpLocks noChangeShapeType="1"/>
            </p:cNvCxnSpPr>
            <p:nvPr/>
          </p:nvCxnSpPr>
          <p:spPr bwMode="auto">
            <a:xfrm rot="15855654" flipH="1">
              <a:off x="3215" y="3122"/>
              <a:ext cx="47" cy="2"/>
            </a:xfrm>
            <a:prstGeom prst="line">
              <a:avLst/>
            </a:prstGeom>
            <a:noFill/>
            <a:ln w="12700">
              <a:solidFill>
                <a:srgbClr val="000000"/>
              </a:solidFill>
              <a:round/>
              <a:headEnd/>
              <a:tailEnd/>
            </a:ln>
          </p:spPr>
        </p:cxnSp>
        <p:cxnSp>
          <p:nvCxnSpPr>
            <p:cNvPr id="218198" name="Line 634"/>
            <p:cNvCxnSpPr>
              <a:cxnSpLocks noChangeShapeType="1"/>
            </p:cNvCxnSpPr>
            <p:nvPr/>
          </p:nvCxnSpPr>
          <p:spPr bwMode="auto">
            <a:xfrm rot="15855654" flipV="1">
              <a:off x="3218" y="3126"/>
              <a:ext cx="2" cy="45"/>
            </a:xfrm>
            <a:prstGeom prst="line">
              <a:avLst/>
            </a:prstGeom>
            <a:noFill/>
            <a:ln w="12700">
              <a:solidFill>
                <a:srgbClr val="000000"/>
              </a:solidFill>
              <a:round/>
              <a:headEnd/>
              <a:tailEnd/>
            </a:ln>
          </p:spPr>
        </p:cxnSp>
        <p:cxnSp>
          <p:nvCxnSpPr>
            <p:cNvPr id="218199" name="Line 635"/>
            <p:cNvCxnSpPr>
              <a:cxnSpLocks noChangeShapeType="1"/>
            </p:cNvCxnSpPr>
            <p:nvPr/>
          </p:nvCxnSpPr>
          <p:spPr bwMode="auto">
            <a:xfrm rot="-5744346">
              <a:off x="3293" y="3020"/>
              <a:ext cx="3" cy="45"/>
            </a:xfrm>
            <a:prstGeom prst="line">
              <a:avLst/>
            </a:prstGeom>
            <a:noFill/>
            <a:ln w="12700">
              <a:solidFill>
                <a:srgbClr val="000000"/>
              </a:solidFill>
              <a:round/>
              <a:headEnd/>
              <a:tailEnd/>
            </a:ln>
          </p:spPr>
        </p:cxnSp>
        <p:cxnSp>
          <p:nvCxnSpPr>
            <p:cNvPr id="218200" name="Line 636"/>
            <p:cNvCxnSpPr>
              <a:cxnSpLocks noChangeShapeType="1"/>
            </p:cNvCxnSpPr>
            <p:nvPr/>
          </p:nvCxnSpPr>
          <p:spPr bwMode="auto">
            <a:xfrm rot="-5744346">
              <a:off x="3313" y="2993"/>
              <a:ext cx="50" cy="45"/>
            </a:xfrm>
            <a:prstGeom prst="line">
              <a:avLst/>
            </a:prstGeom>
            <a:noFill/>
            <a:ln w="12700">
              <a:solidFill>
                <a:srgbClr val="000000"/>
              </a:solidFill>
              <a:round/>
              <a:headEnd/>
              <a:tailEnd/>
            </a:ln>
          </p:spPr>
        </p:cxnSp>
        <p:cxnSp>
          <p:nvCxnSpPr>
            <p:cNvPr id="218201" name="Line 637"/>
            <p:cNvCxnSpPr>
              <a:cxnSpLocks noChangeShapeType="1"/>
            </p:cNvCxnSpPr>
            <p:nvPr/>
          </p:nvCxnSpPr>
          <p:spPr bwMode="auto">
            <a:xfrm rot="-5744346">
              <a:off x="3332" y="2962"/>
              <a:ext cx="49" cy="3"/>
            </a:xfrm>
            <a:prstGeom prst="line">
              <a:avLst/>
            </a:prstGeom>
            <a:noFill/>
            <a:ln w="12700">
              <a:solidFill>
                <a:srgbClr val="000000"/>
              </a:solidFill>
              <a:round/>
              <a:headEnd/>
              <a:tailEnd/>
            </a:ln>
          </p:spPr>
        </p:cxnSp>
        <p:cxnSp>
          <p:nvCxnSpPr>
            <p:cNvPr id="218202" name="Line 638"/>
            <p:cNvCxnSpPr>
              <a:cxnSpLocks noChangeShapeType="1"/>
            </p:cNvCxnSpPr>
            <p:nvPr/>
          </p:nvCxnSpPr>
          <p:spPr bwMode="auto">
            <a:xfrm rot="-5744346">
              <a:off x="3327" y="2913"/>
              <a:ext cx="50" cy="3"/>
            </a:xfrm>
            <a:prstGeom prst="line">
              <a:avLst/>
            </a:prstGeom>
            <a:noFill/>
            <a:ln w="12700">
              <a:solidFill>
                <a:srgbClr val="000000"/>
              </a:solidFill>
              <a:round/>
              <a:headEnd/>
              <a:tailEnd/>
            </a:ln>
          </p:spPr>
        </p:cxnSp>
        <p:cxnSp>
          <p:nvCxnSpPr>
            <p:cNvPr id="218203" name="Line 639"/>
            <p:cNvCxnSpPr>
              <a:cxnSpLocks noChangeShapeType="1"/>
            </p:cNvCxnSpPr>
            <p:nvPr/>
          </p:nvCxnSpPr>
          <p:spPr bwMode="auto">
            <a:xfrm rot="-5744346">
              <a:off x="3322" y="2863"/>
              <a:ext cx="49" cy="3"/>
            </a:xfrm>
            <a:prstGeom prst="line">
              <a:avLst/>
            </a:prstGeom>
            <a:noFill/>
            <a:ln w="12700">
              <a:solidFill>
                <a:srgbClr val="000000"/>
              </a:solidFill>
              <a:round/>
              <a:headEnd/>
              <a:tailEnd/>
            </a:ln>
          </p:spPr>
        </p:cxnSp>
        <p:cxnSp>
          <p:nvCxnSpPr>
            <p:cNvPr id="218204" name="Line 640"/>
            <p:cNvCxnSpPr>
              <a:cxnSpLocks noChangeShapeType="1"/>
            </p:cNvCxnSpPr>
            <p:nvPr/>
          </p:nvCxnSpPr>
          <p:spPr bwMode="auto">
            <a:xfrm rot="-5744346">
              <a:off x="3317" y="2815"/>
              <a:ext cx="50" cy="3"/>
            </a:xfrm>
            <a:prstGeom prst="line">
              <a:avLst/>
            </a:prstGeom>
            <a:noFill/>
            <a:ln w="12700">
              <a:solidFill>
                <a:srgbClr val="000000"/>
              </a:solidFill>
              <a:round/>
              <a:headEnd/>
              <a:tailEnd/>
            </a:ln>
          </p:spPr>
        </p:cxnSp>
        <p:cxnSp>
          <p:nvCxnSpPr>
            <p:cNvPr id="218205" name="Line 641"/>
            <p:cNvCxnSpPr>
              <a:cxnSpLocks noChangeShapeType="1"/>
            </p:cNvCxnSpPr>
            <p:nvPr/>
          </p:nvCxnSpPr>
          <p:spPr bwMode="auto">
            <a:xfrm rot="15855654" flipV="1">
              <a:off x="3315" y="2770"/>
              <a:ext cx="2" cy="45"/>
            </a:xfrm>
            <a:prstGeom prst="line">
              <a:avLst/>
            </a:prstGeom>
            <a:noFill/>
            <a:ln w="12700">
              <a:solidFill>
                <a:srgbClr val="000000"/>
              </a:solidFill>
              <a:round/>
              <a:headEnd/>
              <a:tailEnd/>
            </a:ln>
          </p:spPr>
        </p:cxnSp>
        <p:cxnSp>
          <p:nvCxnSpPr>
            <p:cNvPr id="218206" name="Line 642"/>
            <p:cNvCxnSpPr>
              <a:cxnSpLocks noChangeShapeType="1"/>
            </p:cNvCxnSpPr>
            <p:nvPr/>
          </p:nvCxnSpPr>
          <p:spPr bwMode="auto">
            <a:xfrm rot="-5744346">
              <a:off x="3267" y="2769"/>
              <a:ext cx="49" cy="3"/>
            </a:xfrm>
            <a:prstGeom prst="line">
              <a:avLst/>
            </a:prstGeom>
            <a:noFill/>
            <a:ln w="12700">
              <a:solidFill>
                <a:srgbClr val="000000"/>
              </a:solidFill>
              <a:round/>
              <a:headEnd/>
              <a:tailEnd/>
            </a:ln>
          </p:spPr>
        </p:cxnSp>
        <p:cxnSp>
          <p:nvCxnSpPr>
            <p:cNvPr id="218207" name="Line 643"/>
            <p:cNvCxnSpPr>
              <a:cxnSpLocks noChangeShapeType="1"/>
            </p:cNvCxnSpPr>
            <p:nvPr/>
          </p:nvCxnSpPr>
          <p:spPr bwMode="auto">
            <a:xfrm rot="15855654" flipV="1">
              <a:off x="3238" y="2702"/>
              <a:ext cx="50" cy="45"/>
            </a:xfrm>
            <a:prstGeom prst="line">
              <a:avLst/>
            </a:prstGeom>
            <a:noFill/>
            <a:ln w="12700">
              <a:solidFill>
                <a:srgbClr val="000000"/>
              </a:solidFill>
              <a:round/>
              <a:headEnd/>
              <a:tailEnd/>
            </a:ln>
          </p:spPr>
        </p:cxnSp>
        <p:cxnSp>
          <p:nvCxnSpPr>
            <p:cNvPr id="218208" name="Line 644"/>
            <p:cNvCxnSpPr>
              <a:cxnSpLocks noChangeShapeType="1"/>
            </p:cNvCxnSpPr>
            <p:nvPr/>
          </p:nvCxnSpPr>
          <p:spPr bwMode="auto">
            <a:xfrm rot="15855654" flipH="1">
              <a:off x="3218" y="2725"/>
              <a:ext cx="50" cy="3"/>
            </a:xfrm>
            <a:prstGeom prst="line">
              <a:avLst/>
            </a:prstGeom>
            <a:noFill/>
            <a:ln w="12700">
              <a:solidFill>
                <a:srgbClr val="000000"/>
              </a:solidFill>
              <a:round/>
              <a:headEnd/>
              <a:tailEnd/>
            </a:ln>
          </p:spPr>
        </p:cxnSp>
        <p:cxnSp>
          <p:nvCxnSpPr>
            <p:cNvPr id="218209" name="Line 645"/>
            <p:cNvCxnSpPr>
              <a:cxnSpLocks noChangeShapeType="1"/>
            </p:cNvCxnSpPr>
            <p:nvPr/>
          </p:nvCxnSpPr>
          <p:spPr bwMode="auto">
            <a:xfrm rot="15855654" flipV="1">
              <a:off x="3220" y="2731"/>
              <a:ext cx="3" cy="42"/>
            </a:xfrm>
            <a:prstGeom prst="line">
              <a:avLst/>
            </a:prstGeom>
            <a:noFill/>
            <a:ln w="12700">
              <a:solidFill>
                <a:srgbClr val="000000"/>
              </a:solidFill>
              <a:round/>
              <a:headEnd/>
              <a:tailEnd/>
            </a:ln>
          </p:spPr>
        </p:cxnSp>
        <p:cxnSp>
          <p:nvCxnSpPr>
            <p:cNvPr id="218210" name="Line 646"/>
            <p:cNvCxnSpPr>
              <a:cxnSpLocks noChangeShapeType="1"/>
            </p:cNvCxnSpPr>
            <p:nvPr/>
          </p:nvCxnSpPr>
          <p:spPr bwMode="auto">
            <a:xfrm rot="-5744346">
              <a:off x="3220" y="2731"/>
              <a:ext cx="3" cy="42"/>
            </a:xfrm>
            <a:prstGeom prst="line">
              <a:avLst/>
            </a:prstGeom>
            <a:noFill/>
            <a:ln w="12700">
              <a:solidFill>
                <a:srgbClr val="000000"/>
              </a:solidFill>
              <a:round/>
              <a:headEnd/>
              <a:tailEnd/>
            </a:ln>
          </p:spPr>
        </p:cxnSp>
        <p:cxnSp>
          <p:nvCxnSpPr>
            <p:cNvPr id="218211" name="Line 647"/>
            <p:cNvCxnSpPr>
              <a:cxnSpLocks noChangeShapeType="1"/>
            </p:cNvCxnSpPr>
            <p:nvPr/>
          </p:nvCxnSpPr>
          <p:spPr bwMode="auto">
            <a:xfrm rot="15855654" flipH="1">
              <a:off x="3223" y="2774"/>
              <a:ext cx="49" cy="3"/>
            </a:xfrm>
            <a:prstGeom prst="line">
              <a:avLst/>
            </a:prstGeom>
            <a:noFill/>
            <a:ln w="12700">
              <a:solidFill>
                <a:srgbClr val="000000"/>
              </a:solidFill>
              <a:round/>
              <a:headEnd/>
              <a:tailEnd/>
            </a:ln>
          </p:spPr>
        </p:cxnSp>
        <p:cxnSp>
          <p:nvCxnSpPr>
            <p:cNvPr id="218212" name="Line 648"/>
            <p:cNvCxnSpPr>
              <a:cxnSpLocks noChangeShapeType="1"/>
            </p:cNvCxnSpPr>
            <p:nvPr/>
          </p:nvCxnSpPr>
          <p:spPr bwMode="auto">
            <a:xfrm rot="-5744346">
              <a:off x="3223" y="2774"/>
              <a:ext cx="49" cy="3"/>
            </a:xfrm>
            <a:prstGeom prst="line">
              <a:avLst/>
            </a:prstGeom>
            <a:noFill/>
            <a:ln w="12700">
              <a:solidFill>
                <a:srgbClr val="000000"/>
              </a:solidFill>
              <a:round/>
              <a:headEnd/>
              <a:tailEnd/>
            </a:ln>
          </p:spPr>
        </p:cxnSp>
        <p:cxnSp>
          <p:nvCxnSpPr>
            <p:cNvPr id="218213" name="Line 649"/>
            <p:cNvCxnSpPr>
              <a:cxnSpLocks noChangeShapeType="1"/>
            </p:cNvCxnSpPr>
            <p:nvPr/>
          </p:nvCxnSpPr>
          <p:spPr bwMode="auto">
            <a:xfrm rot="-5744346">
              <a:off x="3264" y="2725"/>
              <a:ext cx="3" cy="45"/>
            </a:xfrm>
            <a:prstGeom prst="line">
              <a:avLst/>
            </a:prstGeom>
            <a:noFill/>
            <a:ln w="12700">
              <a:solidFill>
                <a:srgbClr val="000000"/>
              </a:solidFill>
              <a:round/>
              <a:headEnd/>
              <a:tailEnd/>
            </a:ln>
          </p:spPr>
        </p:cxnSp>
        <p:cxnSp>
          <p:nvCxnSpPr>
            <p:cNvPr id="218214" name="Line 650"/>
            <p:cNvCxnSpPr>
              <a:cxnSpLocks noChangeShapeType="1"/>
            </p:cNvCxnSpPr>
            <p:nvPr/>
          </p:nvCxnSpPr>
          <p:spPr bwMode="auto">
            <a:xfrm rot="15855654" flipH="1">
              <a:off x="3180" y="2779"/>
              <a:ext cx="49" cy="2"/>
            </a:xfrm>
            <a:prstGeom prst="line">
              <a:avLst/>
            </a:prstGeom>
            <a:noFill/>
            <a:ln w="12700">
              <a:solidFill>
                <a:srgbClr val="000000"/>
              </a:solidFill>
              <a:round/>
              <a:headEnd/>
              <a:tailEnd/>
            </a:ln>
          </p:spPr>
        </p:cxnSp>
        <p:cxnSp>
          <p:nvCxnSpPr>
            <p:cNvPr id="218215" name="Line 651"/>
            <p:cNvCxnSpPr>
              <a:cxnSpLocks noChangeShapeType="1"/>
            </p:cNvCxnSpPr>
            <p:nvPr/>
          </p:nvCxnSpPr>
          <p:spPr bwMode="auto">
            <a:xfrm rot="15855654" flipV="1">
              <a:off x="3183" y="2783"/>
              <a:ext cx="2" cy="45"/>
            </a:xfrm>
            <a:prstGeom prst="line">
              <a:avLst/>
            </a:prstGeom>
            <a:noFill/>
            <a:ln w="12700">
              <a:solidFill>
                <a:srgbClr val="000000"/>
              </a:solidFill>
              <a:round/>
              <a:headEnd/>
              <a:tailEnd/>
            </a:ln>
          </p:spPr>
        </p:cxnSp>
        <p:cxnSp>
          <p:nvCxnSpPr>
            <p:cNvPr id="218216" name="Line 652"/>
            <p:cNvCxnSpPr>
              <a:cxnSpLocks noChangeShapeType="1"/>
            </p:cNvCxnSpPr>
            <p:nvPr/>
          </p:nvCxnSpPr>
          <p:spPr bwMode="auto">
            <a:xfrm rot="-5744346">
              <a:off x="2941" y="3276"/>
              <a:ext cx="50" cy="45"/>
            </a:xfrm>
            <a:prstGeom prst="line">
              <a:avLst/>
            </a:prstGeom>
            <a:noFill/>
            <a:ln w="12700">
              <a:solidFill>
                <a:srgbClr val="000000"/>
              </a:solidFill>
              <a:round/>
              <a:headEnd/>
              <a:tailEnd/>
            </a:ln>
          </p:spPr>
        </p:cxnSp>
        <p:cxnSp>
          <p:nvCxnSpPr>
            <p:cNvPr id="218217" name="Line 653"/>
            <p:cNvCxnSpPr>
              <a:cxnSpLocks noChangeShapeType="1"/>
            </p:cNvCxnSpPr>
            <p:nvPr/>
          </p:nvCxnSpPr>
          <p:spPr bwMode="auto">
            <a:xfrm rot="15855654" flipH="1">
              <a:off x="2964" y="3296"/>
              <a:ext cx="50" cy="2"/>
            </a:xfrm>
            <a:prstGeom prst="line">
              <a:avLst/>
            </a:prstGeom>
            <a:noFill/>
            <a:ln w="12700">
              <a:solidFill>
                <a:srgbClr val="000000"/>
              </a:solidFill>
              <a:round/>
              <a:headEnd/>
              <a:tailEnd/>
            </a:ln>
          </p:spPr>
        </p:cxnSp>
        <p:cxnSp>
          <p:nvCxnSpPr>
            <p:cNvPr id="218218" name="Line 654"/>
            <p:cNvCxnSpPr>
              <a:cxnSpLocks noChangeShapeType="1"/>
            </p:cNvCxnSpPr>
            <p:nvPr/>
          </p:nvCxnSpPr>
          <p:spPr bwMode="auto">
            <a:xfrm rot="15855654" flipH="1">
              <a:off x="2969" y="3345"/>
              <a:ext cx="49" cy="2"/>
            </a:xfrm>
            <a:prstGeom prst="line">
              <a:avLst/>
            </a:prstGeom>
            <a:noFill/>
            <a:ln w="12700">
              <a:solidFill>
                <a:srgbClr val="000000"/>
              </a:solidFill>
              <a:round/>
              <a:headEnd/>
              <a:tailEnd/>
            </a:ln>
          </p:spPr>
        </p:cxnSp>
        <p:cxnSp>
          <p:nvCxnSpPr>
            <p:cNvPr id="218219" name="Line 655"/>
            <p:cNvCxnSpPr>
              <a:cxnSpLocks noChangeShapeType="1"/>
            </p:cNvCxnSpPr>
            <p:nvPr/>
          </p:nvCxnSpPr>
          <p:spPr bwMode="auto">
            <a:xfrm rot="15855654" flipH="1">
              <a:off x="2974" y="3395"/>
              <a:ext cx="50" cy="2"/>
            </a:xfrm>
            <a:prstGeom prst="line">
              <a:avLst/>
            </a:prstGeom>
            <a:noFill/>
            <a:ln w="12700">
              <a:solidFill>
                <a:srgbClr val="000000"/>
              </a:solidFill>
              <a:round/>
              <a:headEnd/>
              <a:tailEnd/>
            </a:ln>
          </p:spPr>
        </p:cxnSp>
        <p:cxnSp>
          <p:nvCxnSpPr>
            <p:cNvPr id="218220" name="Line 656"/>
            <p:cNvCxnSpPr>
              <a:cxnSpLocks noChangeShapeType="1"/>
            </p:cNvCxnSpPr>
            <p:nvPr/>
          </p:nvCxnSpPr>
          <p:spPr bwMode="auto">
            <a:xfrm rot="15855654" flipH="1">
              <a:off x="3029" y="3311"/>
              <a:ext cx="99" cy="2"/>
            </a:xfrm>
            <a:prstGeom prst="line">
              <a:avLst/>
            </a:prstGeom>
            <a:noFill/>
            <a:ln w="12700">
              <a:solidFill>
                <a:srgbClr val="000000"/>
              </a:solidFill>
              <a:round/>
              <a:headEnd/>
              <a:tailEnd/>
            </a:ln>
          </p:spPr>
        </p:cxnSp>
        <p:cxnSp>
          <p:nvCxnSpPr>
            <p:cNvPr id="218221" name="Line 657"/>
            <p:cNvCxnSpPr>
              <a:cxnSpLocks noChangeShapeType="1"/>
            </p:cNvCxnSpPr>
            <p:nvPr/>
          </p:nvCxnSpPr>
          <p:spPr bwMode="auto">
            <a:xfrm rot="15855654" flipH="1">
              <a:off x="3084" y="3362"/>
              <a:ext cx="50" cy="45"/>
            </a:xfrm>
            <a:prstGeom prst="line">
              <a:avLst/>
            </a:prstGeom>
            <a:noFill/>
            <a:ln w="12700">
              <a:solidFill>
                <a:srgbClr val="000000"/>
              </a:solidFill>
              <a:round/>
              <a:headEnd/>
              <a:tailEnd/>
            </a:ln>
          </p:spPr>
        </p:cxnSp>
        <p:cxnSp>
          <p:nvCxnSpPr>
            <p:cNvPr id="218222" name="Line 658"/>
            <p:cNvCxnSpPr>
              <a:cxnSpLocks noChangeShapeType="1"/>
            </p:cNvCxnSpPr>
            <p:nvPr/>
          </p:nvCxnSpPr>
          <p:spPr bwMode="auto">
            <a:xfrm rot="15855654" flipH="1">
              <a:off x="3111" y="3430"/>
              <a:ext cx="49" cy="2"/>
            </a:xfrm>
            <a:prstGeom prst="line">
              <a:avLst/>
            </a:prstGeom>
            <a:noFill/>
            <a:ln w="12700">
              <a:solidFill>
                <a:srgbClr val="000000"/>
              </a:solidFill>
              <a:round/>
              <a:headEnd/>
              <a:tailEnd/>
            </a:ln>
          </p:spPr>
        </p:cxnSp>
        <p:cxnSp>
          <p:nvCxnSpPr>
            <p:cNvPr id="218223" name="Line 659"/>
            <p:cNvCxnSpPr>
              <a:cxnSpLocks noChangeShapeType="1"/>
            </p:cNvCxnSpPr>
            <p:nvPr/>
          </p:nvCxnSpPr>
          <p:spPr bwMode="auto">
            <a:xfrm rot="-5744346" flipH="1" flipV="1">
              <a:off x="3094" y="3460"/>
              <a:ext cx="50" cy="45"/>
            </a:xfrm>
            <a:prstGeom prst="line">
              <a:avLst/>
            </a:prstGeom>
            <a:noFill/>
            <a:ln w="12700">
              <a:solidFill>
                <a:srgbClr val="000000"/>
              </a:solidFill>
              <a:round/>
              <a:headEnd/>
              <a:tailEnd/>
            </a:ln>
          </p:spPr>
        </p:cxnSp>
        <p:cxnSp>
          <p:nvCxnSpPr>
            <p:cNvPr id="218224" name="Line 660"/>
            <p:cNvCxnSpPr>
              <a:cxnSpLocks noChangeShapeType="1"/>
            </p:cNvCxnSpPr>
            <p:nvPr/>
          </p:nvCxnSpPr>
          <p:spPr bwMode="auto">
            <a:xfrm rot="15855654" flipV="1">
              <a:off x="3075" y="3489"/>
              <a:ext cx="2" cy="45"/>
            </a:xfrm>
            <a:prstGeom prst="line">
              <a:avLst/>
            </a:prstGeom>
            <a:noFill/>
            <a:ln w="12700">
              <a:solidFill>
                <a:srgbClr val="000000"/>
              </a:solidFill>
              <a:round/>
              <a:headEnd/>
              <a:tailEnd/>
            </a:ln>
          </p:spPr>
        </p:cxnSp>
        <p:cxnSp>
          <p:nvCxnSpPr>
            <p:cNvPr id="218225" name="Line 661"/>
            <p:cNvCxnSpPr>
              <a:cxnSpLocks noChangeShapeType="1"/>
            </p:cNvCxnSpPr>
            <p:nvPr/>
          </p:nvCxnSpPr>
          <p:spPr bwMode="auto">
            <a:xfrm rot="-5744346">
              <a:off x="3027" y="3489"/>
              <a:ext cx="50" cy="2"/>
            </a:xfrm>
            <a:prstGeom prst="line">
              <a:avLst/>
            </a:prstGeom>
            <a:noFill/>
            <a:ln w="12700">
              <a:solidFill>
                <a:srgbClr val="000000"/>
              </a:solidFill>
              <a:round/>
              <a:headEnd/>
              <a:tailEnd/>
            </a:ln>
          </p:spPr>
        </p:cxnSp>
        <p:cxnSp>
          <p:nvCxnSpPr>
            <p:cNvPr id="218226" name="Line 662"/>
            <p:cNvCxnSpPr>
              <a:cxnSpLocks noChangeShapeType="1"/>
            </p:cNvCxnSpPr>
            <p:nvPr/>
          </p:nvCxnSpPr>
          <p:spPr bwMode="auto">
            <a:xfrm rot="15855654" flipV="1">
              <a:off x="3026" y="3444"/>
              <a:ext cx="2" cy="43"/>
            </a:xfrm>
            <a:prstGeom prst="line">
              <a:avLst/>
            </a:prstGeom>
            <a:noFill/>
            <a:ln w="12700">
              <a:solidFill>
                <a:srgbClr val="000000"/>
              </a:solidFill>
              <a:round/>
              <a:headEnd/>
              <a:tailEnd/>
            </a:ln>
          </p:spPr>
        </p:cxnSp>
        <p:cxnSp>
          <p:nvCxnSpPr>
            <p:cNvPr id="218227" name="Line 663"/>
            <p:cNvCxnSpPr>
              <a:cxnSpLocks noChangeShapeType="1"/>
            </p:cNvCxnSpPr>
            <p:nvPr/>
          </p:nvCxnSpPr>
          <p:spPr bwMode="auto">
            <a:xfrm rot="-5744346">
              <a:off x="2979" y="3443"/>
              <a:ext cx="49" cy="2"/>
            </a:xfrm>
            <a:prstGeom prst="line">
              <a:avLst/>
            </a:prstGeom>
            <a:noFill/>
            <a:ln w="12700">
              <a:solidFill>
                <a:srgbClr val="000000"/>
              </a:solidFill>
              <a:round/>
              <a:headEnd/>
              <a:tailEnd/>
            </a:ln>
          </p:spPr>
        </p:cxnSp>
        <p:cxnSp>
          <p:nvCxnSpPr>
            <p:cNvPr id="218228" name="Line 664"/>
            <p:cNvCxnSpPr>
              <a:cxnSpLocks noChangeShapeType="1"/>
            </p:cNvCxnSpPr>
            <p:nvPr/>
          </p:nvCxnSpPr>
          <p:spPr bwMode="auto">
            <a:xfrm rot="-5744346" flipH="1" flipV="1">
              <a:off x="3471" y="2156"/>
              <a:ext cx="149" cy="90"/>
            </a:xfrm>
            <a:prstGeom prst="line">
              <a:avLst/>
            </a:prstGeom>
            <a:noFill/>
            <a:ln w="12700">
              <a:solidFill>
                <a:srgbClr val="000000"/>
              </a:solidFill>
              <a:round/>
              <a:headEnd/>
              <a:tailEnd/>
            </a:ln>
          </p:spPr>
        </p:cxnSp>
        <p:cxnSp>
          <p:nvCxnSpPr>
            <p:cNvPr id="218229" name="Line 665"/>
            <p:cNvCxnSpPr>
              <a:cxnSpLocks noChangeShapeType="1"/>
            </p:cNvCxnSpPr>
            <p:nvPr/>
          </p:nvCxnSpPr>
          <p:spPr bwMode="auto">
            <a:xfrm rot="-5744346" flipH="1" flipV="1">
              <a:off x="3442" y="2309"/>
              <a:ext cx="99" cy="43"/>
            </a:xfrm>
            <a:prstGeom prst="line">
              <a:avLst/>
            </a:prstGeom>
            <a:noFill/>
            <a:ln w="12700">
              <a:solidFill>
                <a:srgbClr val="000000"/>
              </a:solidFill>
              <a:round/>
              <a:headEnd/>
              <a:tailEnd/>
            </a:ln>
          </p:spPr>
        </p:cxnSp>
        <p:cxnSp>
          <p:nvCxnSpPr>
            <p:cNvPr id="218230" name="Line 666"/>
            <p:cNvCxnSpPr>
              <a:cxnSpLocks noChangeShapeType="1"/>
            </p:cNvCxnSpPr>
            <p:nvPr/>
          </p:nvCxnSpPr>
          <p:spPr bwMode="auto">
            <a:xfrm rot="-5744346" flipH="1" flipV="1">
              <a:off x="3432" y="2385"/>
              <a:ext cx="47" cy="45"/>
            </a:xfrm>
            <a:prstGeom prst="line">
              <a:avLst/>
            </a:prstGeom>
            <a:noFill/>
            <a:ln w="12700">
              <a:solidFill>
                <a:srgbClr val="000000"/>
              </a:solidFill>
              <a:round/>
              <a:headEnd/>
              <a:tailEnd/>
            </a:ln>
          </p:spPr>
        </p:cxnSp>
        <p:cxnSp>
          <p:nvCxnSpPr>
            <p:cNvPr id="218231" name="Line 667"/>
            <p:cNvCxnSpPr>
              <a:cxnSpLocks noChangeShapeType="1"/>
            </p:cNvCxnSpPr>
            <p:nvPr/>
          </p:nvCxnSpPr>
          <p:spPr bwMode="auto">
            <a:xfrm rot="15855654" flipH="1">
              <a:off x="3414" y="2457"/>
              <a:ext cx="49" cy="2"/>
            </a:xfrm>
            <a:prstGeom prst="line">
              <a:avLst/>
            </a:prstGeom>
            <a:noFill/>
            <a:ln w="12700">
              <a:solidFill>
                <a:srgbClr val="000000"/>
              </a:solidFill>
              <a:round/>
              <a:headEnd/>
              <a:tailEnd/>
            </a:ln>
          </p:spPr>
        </p:cxnSp>
        <p:cxnSp>
          <p:nvCxnSpPr>
            <p:cNvPr id="218232" name="Line 668"/>
            <p:cNvCxnSpPr>
              <a:cxnSpLocks noChangeShapeType="1"/>
            </p:cNvCxnSpPr>
            <p:nvPr/>
          </p:nvCxnSpPr>
          <p:spPr bwMode="auto">
            <a:xfrm rot="15855654" flipH="1">
              <a:off x="3419" y="2507"/>
              <a:ext cx="50" cy="2"/>
            </a:xfrm>
            <a:prstGeom prst="line">
              <a:avLst/>
            </a:prstGeom>
            <a:noFill/>
            <a:ln w="12700">
              <a:solidFill>
                <a:srgbClr val="000000"/>
              </a:solidFill>
              <a:round/>
              <a:headEnd/>
              <a:tailEnd/>
            </a:ln>
          </p:spPr>
        </p:cxnSp>
        <p:cxnSp>
          <p:nvCxnSpPr>
            <p:cNvPr id="218233" name="Line 669"/>
            <p:cNvCxnSpPr>
              <a:cxnSpLocks noChangeShapeType="1"/>
            </p:cNvCxnSpPr>
            <p:nvPr/>
          </p:nvCxnSpPr>
          <p:spPr bwMode="auto">
            <a:xfrm rot="-5744346" flipH="1" flipV="1">
              <a:off x="3401" y="2536"/>
              <a:ext cx="49" cy="45"/>
            </a:xfrm>
            <a:prstGeom prst="line">
              <a:avLst/>
            </a:prstGeom>
            <a:noFill/>
            <a:ln w="12700">
              <a:solidFill>
                <a:srgbClr val="000000"/>
              </a:solidFill>
              <a:round/>
              <a:headEnd/>
              <a:tailEnd/>
            </a:ln>
          </p:spPr>
        </p:cxnSp>
        <p:cxnSp>
          <p:nvCxnSpPr>
            <p:cNvPr id="218234" name="Line 670"/>
            <p:cNvCxnSpPr>
              <a:cxnSpLocks noChangeShapeType="1"/>
            </p:cNvCxnSpPr>
            <p:nvPr/>
          </p:nvCxnSpPr>
          <p:spPr bwMode="auto">
            <a:xfrm rot="15855654" flipH="1">
              <a:off x="3361" y="2634"/>
              <a:ext cx="99" cy="2"/>
            </a:xfrm>
            <a:prstGeom prst="line">
              <a:avLst/>
            </a:prstGeom>
            <a:noFill/>
            <a:ln w="12700">
              <a:solidFill>
                <a:srgbClr val="000000"/>
              </a:solidFill>
              <a:round/>
              <a:headEnd/>
              <a:tailEnd/>
            </a:ln>
          </p:spPr>
        </p:cxnSp>
        <p:cxnSp>
          <p:nvCxnSpPr>
            <p:cNvPr id="218235" name="Line 671"/>
            <p:cNvCxnSpPr>
              <a:cxnSpLocks noChangeShapeType="1"/>
            </p:cNvCxnSpPr>
            <p:nvPr/>
          </p:nvCxnSpPr>
          <p:spPr bwMode="auto">
            <a:xfrm rot="15855654" flipH="1">
              <a:off x="3394" y="2708"/>
              <a:ext cx="50" cy="2"/>
            </a:xfrm>
            <a:prstGeom prst="line">
              <a:avLst/>
            </a:prstGeom>
            <a:noFill/>
            <a:ln w="12700">
              <a:solidFill>
                <a:srgbClr val="000000"/>
              </a:solidFill>
              <a:round/>
              <a:headEnd/>
              <a:tailEnd/>
            </a:ln>
          </p:spPr>
        </p:cxnSp>
        <p:cxnSp>
          <p:nvCxnSpPr>
            <p:cNvPr id="218236" name="Line 672"/>
            <p:cNvCxnSpPr>
              <a:cxnSpLocks noChangeShapeType="1"/>
            </p:cNvCxnSpPr>
            <p:nvPr/>
          </p:nvCxnSpPr>
          <p:spPr bwMode="auto">
            <a:xfrm rot="15855654" flipH="1">
              <a:off x="3399" y="2757"/>
              <a:ext cx="49" cy="2"/>
            </a:xfrm>
            <a:prstGeom prst="line">
              <a:avLst/>
            </a:prstGeom>
            <a:noFill/>
            <a:ln w="12700">
              <a:solidFill>
                <a:srgbClr val="000000"/>
              </a:solidFill>
              <a:round/>
              <a:headEnd/>
              <a:tailEnd/>
            </a:ln>
          </p:spPr>
        </p:cxnSp>
        <p:cxnSp>
          <p:nvCxnSpPr>
            <p:cNvPr id="218237" name="Line 673"/>
            <p:cNvCxnSpPr>
              <a:cxnSpLocks noChangeShapeType="1"/>
            </p:cNvCxnSpPr>
            <p:nvPr/>
          </p:nvCxnSpPr>
          <p:spPr bwMode="auto">
            <a:xfrm rot="-5744346" flipH="1" flipV="1">
              <a:off x="3381" y="2787"/>
              <a:ext cx="50" cy="45"/>
            </a:xfrm>
            <a:prstGeom prst="line">
              <a:avLst/>
            </a:prstGeom>
            <a:noFill/>
            <a:ln w="12700">
              <a:solidFill>
                <a:srgbClr val="000000"/>
              </a:solidFill>
              <a:round/>
              <a:headEnd/>
              <a:tailEnd/>
            </a:ln>
          </p:spPr>
        </p:cxnSp>
        <p:cxnSp>
          <p:nvCxnSpPr>
            <p:cNvPr id="218238" name="Line 674"/>
            <p:cNvCxnSpPr>
              <a:cxnSpLocks noChangeShapeType="1"/>
            </p:cNvCxnSpPr>
            <p:nvPr/>
          </p:nvCxnSpPr>
          <p:spPr bwMode="auto">
            <a:xfrm rot="15855654" flipH="1">
              <a:off x="3364" y="2860"/>
              <a:ext cx="49" cy="2"/>
            </a:xfrm>
            <a:prstGeom prst="line">
              <a:avLst/>
            </a:prstGeom>
            <a:noFill/>
            <a:ln w="12700">
              <a:solidFill>
                <a:srgbClr val="000000"/>
              </a:solidFill>
              <a:round/>
              <a:headEnd/>
              <a:tailEnd/>
            </a:ln>
          </p:spPr>
        </p:cxnSp>
        <p:cxnSp>
          <p:nvCxnSpPr>
            <p:cNvPr id="218239" name="Line 675"/>
            <p:cNvCxnSpPr>
              <a:cxnSpLocks noChangeShapeType="1"/>
            </p:cNvCxnSpPr>
            <p:nvPr/>
          </p:nvCxnSpPr>
          <p:spPr bwMode="auto">
            <a:xfrm rot="15855654" flipV="1">
              <a:off x="3368" y="2865"/>
              <a:ext cx="2" cy="43"/>
            </a:xfrm>
            <a:prstGeom prst="line">
              <a:avLst/>
            </a:prstGeom>
            <a:noFill/>
            <a:ln w="12700">
              <a:solidFill>
                <a:srgbClr val="000000"/>
              </a:solidFill>
              <a:round/>
              <a:headEnd/>
              <a:tailEnd/>
            </a:ln>
          </p:spPr>
        </p:cxnSp>
        <p:cxnSp>
          <p:nvCxnSpPr>
            <p:cNvPr id="218240" name="Line 676"/>
            <p:cNvCxnSpPr>
              <a:cxnSpLocks noChangeShapeType="1"/>
            </p:cNvCxnSpPr>
            <p:nvPr/>
          </p:nvCxnSpPr>
          <p:spPr bwMode="auto">
            <a:xfrm rot="15855654" flipH="1">
              <a:off x="3327" y="2913"/>
              <a:ext cx="50" cy="3"/>
            </a:xfrm>
            <a:prstGeom prst="line">
              <a:avLst/>
            </a:prstGeom>
            <a:noFill/>
            <a:ln w="12700">
              <a:solidFill>
                <a:srgbClr val="000000"/>
              </a:solidFill>
              <a:round/>
              <a:headEnd/>
              <a:tailEnd/>
            </a:ln>
          </p:spPr>
        </p:cxnSp>
        <p:cxnSp>
          <p:nvCxnSpPr>
            <p:cNvPr id="218241" name="Line 677"/>
            <p:cNvCxnSpPr>
              <a:cxnSpLocks noChangeShapeType="1"/>
            </p:cNvCxnSpPr>
            <p:nvPr/>
          </p:nvCxnSpPr>
          <p:spPr bwMode="auto">
            <a:xfrm rot="15855654" flipH="1">
              <a:off x="3332" y="2962"/>
              <a:ext cx="49" cy="3"/>
            </a:xfrm>
            <a:prstGeom prst="line">
              <a:avLst/>
            </a:prstGeom>
            <a:noFill/>
            <a:ln w="12700">
              <a:solidFill>
                <a:srgbClr val="000000"/>
              </a:solidFill>
              <a:round/>
              <a:headEnd/>
              <a:tailEnd/>
            </a:ln>
          </p:spPr>
        </p:cxnSp>
        <p:sp>
          <p:nvSpPr>
            <p:cNvPr id="218242" name="Freeform 678"/>
            <p:cNvSpPr>
              <a:spLocks noChangeAspect="1"/>
            </p:cNvSpPr>
            <p:nvPr/>
          </p:nvSpPr>
          <p:spPr bwMode="auto">
            <a:xfrm rot="-5744346">
              <a:off x="3302" y="2403"/>
              <a:ext cx="99" cy="178"/>
            </a:xfrm>
            <a:custGeom>
              <a:avLst/>
              <a:gdLst>
                <a:gd name="T0" fmla="*/ 3712 w 40"/>
                <a:gd name="T1" fmla="*/ 0 h 79"/>
                <a:gd name="T2" fmla="*/ 1881 w 40"/>
                <a:gd name="T3" fmla="*/ 1158 h 79"/>
                <a:gd name="T4" fmla="*/ 3712 w 40"/>
                <a:gd name="T5" fmla="*/ 2264 h 79"/>
                <a:gd name="T6" fmla="*/ 3712 w 40"/>
                <a:gd name="T7" fmla="*/ 3432 h 79"/>
                <a:gd name="T8" fmla="*/ 0 w 40"/>
                <a:gd name="T9" fmla="*/ 4590 h 79"/>
                <a:gd name="T10" fmla="*/ 0 60000 65536"/>
                <a:gd name="T11" fmla="*/ 0 60000 65536"/>
                <a:gd name="T12" fmla="*/ 0 60000 65536"/>
                <a:gd name="T13" fmla="*/ 0 60000 65536"/>
                <a:gd name="T14" fmla="*/ 0 60000 65536"/>
                <a:gd name="T15" fmla="*/ 0 w 40"/>
                <a:gd name="T16" fmla="*/ 0 h 79"/>
                <a:gd name="T17" fmla="*/ 40 w 40"/>
                <a:gd name="T18" fmla="*/ 79 h 79"/>
              </a:gdLst>
              <a:ahLst/>
              <a:cxnLst>
                <a:cxn ang="T10">
                  <a:pos x="T0" y="T1"/>
                </a:cxn>
                <a:cxn ang="T11">
                  <a:pos x="T2" y="T3"/>
                </a:cxn>
                <a:cxn ang="T12">
                  <a:pos x="T4" y="T5"/>
                </a:cxn>
                <a:cxn ang="T13">
                  <a:pos x="T6" y="T7"/>
                </a:cxn>
                <a:cxn ang="T14">
                  <a:pos x="T8" y="T9"/>
                </a:cxn>
              </a:cxnLst>
              <a:rect l="T15" t="T16" r="T17" b="T18"/>
              <a:pathLst>
                <a:path w="40" h="79">
                  <a:moveTo>
                    <a:pt x="40" y="0"/>
                  </a:moveTo>
                  <a:lnTo>
                    <a:pt x="20" y="20"/>
                  </a:lnTo>
                  <a:lnTo>
                    <a:pt x="40" y="39"/>
                  </a:lnTo>
                  <a:lnTo>
                    <a:pt x="40" y="59"/>
                  </a:lnTo>
                  <a:lnTo>
                    <a:pt x="0" y="79"/>
                  </a:lnTo>
                </a:path>
              </a:pathLst>
            </a:custGeom>
            <a:noFill/>
            <a:ln w="12700">
              <a:solidFill>
                <a:srgbClr val="000000"/>
              </a:solidFill>
              <a:round/>
              <a:headEnd/>
              <a:tailEnd/>
            </a:ln>
          </p:spPr>
          <p:txBody>
            <a:bodyPr/>
            <a:lstStyle/>
            <a:p>
              <a:endParaRPr lang="es-CL" sz="1266"/>
            </a:p>
          </p:txBody>
        </p:sp>
      </p:grpSp>
      <mc:AlternateContent xmlns:mc="http://schemas.openxmlformats.org/markup-compatibility/2006" xmlns:a14="http://schemas.microsoft.com/office/drawing/2010/main">
        <mc:Choice Requires="a14">
          <p:sp>
            <p:nvSpPr>
              <p:cNvPr id="3" name="CuadroTexto 2">
                <a:extLst>
                  <a:ext uri="{FF2B5EF4-FFF2-40B4-BE49-F238E27FC236}">
                    <a16:creationId xmlns:a16="http://schemas.microsoft.com/office/drawing/2014/main" id="{9EBE6CFB-E585-2C45-82B8-2B1F2CF2D245}"/>
                  </a:ext>
                </a:extLst>
              </p:cNvPr>
              <p:cNvSpPr txBox="1"/>
              <p:nvPr/>
            </p:nvSpPr>
            <p:spPr>
              <a:xfrm>
                <a:off x="5087888" y="2852936"/>
                <a:ext cx="2261773" cy="2782108"/>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Sup>
                        <m:sSubSupPr>
                          <m:ctrlPr>
                            <a:rPr lang="es-CL" sz="2400" i="1" smtClean="0">
                              <a:latin typeface="Cambria Math" panose="02040503050406030204" pitchFamily="18" charset="0"/>
                            </a:rPr>
                          </m:ctrlPr>
                        </m:sSubSupPr>
                        <m:e>
                          <m:acc>
                            <m:accPr>
                              <m:chr m:val="⃗"/>
                              <m:ctrlPr>
                                <a:rPr lang="es-CL" sz="2400" i="1">
                                  <a:latin typeface="Cambria Math" panose="02040503050406030204" pitchFamily="18" charset="0"/>
                                </a:rPr>
                              </m:ctrlPr>
                            </m:accPr>
                            <m:e>
                              <m:r>
                                <a:rPr lang="es-ES" sz="2400" i="1">
                                  <a:latin typeface="Cambria Math" panose="02040503050406030204" pitchFamily="18" charset="0"/>
                                </a:rPr>
                                <m:t>𝐹</m:t>
                              </m:r>
                            </m:e>
                          </m:acc>
                        </m:e>
                        <m:sub>
                          <m:r>
                            <a:rPr lang="es-ES" sz="2400" b="0" i="1" smtClean="0">
                              <a:latin typeface="Cambria Math" panose="02040503050406030204" pitchFamily="18" charset="0"/>
                            </a:rPr>
                            <m:t>𝑐𝑢𝑒𝑟𝑑𝑎</m:t>
                          </m:r>
                          <m:r>
                            <a:rPr lang="es-ES" sz="2400" b="0" i="1" smtClean="0">
                              <a:latin typeface="Cambria Math" panose="02040503050406030204" pitchFamily="18" charset="0"/>
                            </a:rPr>
                            <m:t>→</m:t>
                          </m:r>
                          <m:r>
                            <a:rPr lang="es-ES" sz="2400" b="0" i="1" smtClean="0">
                              <a:latin typeface="Cambria Math" panose="02040503050406030204" pitchFamily="18" charset="0"/>
                            </a:rPr>
                            <m:t>𝑐𝑎𝑗𝑎</m:t>
                          </m:r>
                        </m:sub>
                        <m:sup>
                          <m:r>
                            <a:rPr lang="es-ES" sz="2400" b="0" i="1" smtClean="0">
                              <a:latin typeface="Cambria Math" panose="02040503050406030204" pitchFamily="18" charset="0"/>
                            </a:rPr>
                            <m:t>𝑐𝑜𝑛𝑡𝑎𝑐𝑡𝑜</m:t>
                          </m:r>
                        </m:sup>
                      </m:sSubSup>
                      <m:r>
                        <a:rPr lang="es-ES" sz="2400" b="0" i="0" smtClean="0">
                          <a:latin typeface="Cambria Math" panose="02040503050406030204" pitchFamily="18" charset="0"/>
                        </a:rPr>
                        <m:t>:   </m:t>
                      </m:r>
                      <m:acc>
                        <m:accPr>
                          <m:chr m:val="⃗"/>
                          <m:ctrlPr>
                            <a:rPr lang="es-ES" sz="2400" b="0" i="1" smtClean="0">
                              <a:latin typeface="Cambria Math" panose="02040503050406030204" pitchFamily="18" charset="0"/>
                            </a:rPr>
                          </m:ctrlPr>
                        </m:accPr>
                        <m:e>
                          <m:r>
                            <a:rPr lang="es-ES" sz="2400" b="0" i="1" smtClean="0">
                              <a:latin typeface="Cambria Math" panose="02040503050406030204" pitchFamily="18" charset="0"/>
                            </a:rPr>
                            <m:t>𝑇</m:t>
                          </m:r>
                        </m:e>
                      </m:acc>
                    </m:oMath>
                  </m:oMathPara>
                </a14:m>
                <a:endParaRPr lang="es-ES" sz="2400" b="0" dirty="0"/>
              </a:p>
              <a:p>
                <a:endParaRPr lang="es-CL" sz="2400" dirty="0"/>
              </a:p>
              <a:p>
                <a:pPr/>
                <a14:m>
                  <m:oMathPara xmlns:m="http://schemas.openxmlformats.org/officeDocument/2006/math">
                    <m:oMathParaPr>
                      <m:jc m:val="centerGroup"/>
                    </m:oMathParaPr>
                    <m:oMath xmlns:m="http://schemas.openxmlformats.org/officeDocument/2006/math">
                      <m:sSubSup>
                        <m:sSubSupPr>
                          <m:ctrlPr>
                            <a:rPr lang="es-CL" sz="2400" i="1">
                              <a:latin typeface="Cambria Math" panose="02040503050406030204" pitchFamily="18" charset="0"/>
                            </a:rPr>
                          </m:ctrlPr>
                        </m:sSubSupPr>
                        <m:e>
                          <m:acc>
                            <m:accPr>
                              <m:chr m:val="⃗"/>
                              <m:ctrlPr>
                                <a:rPr lang="es-CL" sz="2400" i="1">
                                  <a:latin typeface="Cambria Math" panose="02040503050406030204" pitchFamily="18" charset="0"/>
                                </a:rPr>
                              </m:ctrlPr>
                            </m:accPr>
                            <m:e>
                              <m:r>
                                <a:rPr lang="es-ES" sz="2400" i="1">
                                  <a:latin typeface="Cambria Math" panose="02040503050406030204" pitchFamily="18" charset="0"/>
                                </a:rPr>
                                <m:t>𝐹</m:t>
                              </m:r>
                            </m:e>
                          </m:acc>
                        </m:e>
                        <m:sub>
                          <m:r>
                            <a:rPr lang="es-ES" sz="2400" b="0" i="1" smtClean="0">
                              <a:latin typeface="Cambria Math" panose="02040503050406030204" pitchFamily="18" charset="0"/>
                            </a:rPr>
                            <m:t>𝑝𝑖𝑠𝑜</m:t>
                          </m:r>
                          <m:r>
                            <a:rPr lang="es-ES" sz="2400" i="1">
                              <a:latin typeface="Cambria Math" panose="02040503050406030204" pitchFamily="18" charset="0"/>
                            </a:rPr>
                            <m:t>→</m:t>
                          </m:r>
                          <m:r>
                            <a:rPr lang="es-ES" sz="2400" i="1">
                              <a:latin typeface="Cambria Math" panose="02040503050406030204" pitchFamily="18" charset="0"/>
                            </a:rPr>
                            <m:t>𝑐𝑎𝑗𝑎</m:t>
                          </m:r>
                        </m:sub>
                        <m:sup>
                          <m:r>
                            <a:rPr lang="es-ES" sz="2400" i="1">
                              <a:latin typeface="Cambria Math" panose="02040503050406030204" pitchFamily="18" charset="0"/>
                            </a:rPr>
                            <m:t>𝑐𝑜𝑛𝑡𝑎𝑐𝑡𝑜</m:t>
                          </m:r>
                        </m:sup>
                      </m:sSubSup>
                      <m:r>
                        <a:rPr lang="es-ES" sz="2400">
                          <a:latin typeface="Cambria Math" panose="02040503050406030204" pitchFamily="18" charset="0"/>
                        </a:rPr>
                        <m:t>:   </m:t>
                      </m:r>
                      <m:acc>
                        <m:accPr>
                          <m:chr m:val="⃗"/>
                          <m:ctrlPr>
                            <a:rPr lang="es-ES" sz="2400" i="1">
                              <a:latin typeface="Cambria Math" panose="02040503050406030204" pitchFamily="18" charset="0"/>
                            </a:rPr>
                          </m:ctrlPr>
                        </m:accPr>
                        <m:e>
                          <m:r>
                            <a:rPr lang="es-ES" sz="2400" b="0" i="1" smtClean="0">
                              <a:latin typeface="Cambria Math" panose="02040503050406030204" pitchFamily="18" charset="0"/>
                            </a:rPr>
                            <m:t>𝐹</m:t>
                          </m:r>
                        </m:e>
                      </m:acc>
                    </m:oMath>
                  </m:oMathPara>
                </a14:m>
                <a:endParaRPr lang="es-CL" sz="2400" dirty="0"/>
              </a:p>
              <a:p>
                <a:endParaRPr lang="es-CL" sz="2400" dirty="0"/>
              </a:p>
              <a:p>
                <a:pPr/>
                <a14:m>
                  <m:oMathPara xmlns:m="http://schemas.openxmlformats.org/officeDocument/2006/math">
                    <m:oMathParaPr>
                      <m:jc m:val="centerGroup"/>
                    </m:oMathParaPr>
                    <m:oMath xmlns:m="http://schemas.openxmlformats.org/officeDocument/2006/math">
                      <m:sSubSup>
                        <m:sSubSupPr>
                          <m:ctrlPr>
                            <a:rPr lang="es-CL" sz="2400" i="1">
                              <a:latin typeface="Cambria Math" panose="02040503050406030204" pitchFamily="18" charset="0"/>
                            </a:rPr>
                          </m:ctrlPr>
                        </m:sSubSupPr>
                        <m:e>
                          <m:acc>
                            <m:accPr>
                              <m:chr m:val="⃗"/>
                              <m:ctrlPr>
                                <a:rPr lang="es-CL" sz="2400" i="1">
                                  <a:latin typeface="Cambria Math" panose="02040503050406030204" pitchFamily="18" charset="0"/>
                                </a:rPr>
                              </m:ctrlPr>
                            </m:accPr>
                            <m:e>
                              <m:r>
                                <a:rPr lang="es-ES" sz="2400" i="1">
                                  <a:latin typeface="Cambria Math" panose="02040503050406030204" pitchFamily="18" charset="0"/>
                                </a:rPr>
                                <m:t>𝐹</m:t>
                              </m:r>
                            </m:e>
                          </m:acc>
                        </m:e>
                        <m:sub>
                          <m:r>
                            <a:rPr lang="es-ES" sz="2400" b="0" i="1" smtClean="0">
                              <a:latin typeface="Cambria Math" panose="02040503050406030204" pitchFamily="18" charset="0"/>
                            </a:rPr>
                            <m:t>𝑇𝑖𝑒𝑟𝑟𝑎</m:t>
                          </m:r>
                          <m:r>
                            <a:rPr lang="es-ES" sz="2400" i="1">
                              <a:latin typeface="Cambria Math" panose="02040503050406030204" pitchFamily="18" charset="0"/>
                            </a:rPr>
                            <m:t>→</m:t>
                          </m:r>
                          <m:r>
                            <a:rPr lang="es-ES" sz="2400" i="1">
                              <a:latin typeface="Cambria Math" panose="02040503050406030204" pitchFamily="18" charset="0"/>
                            </a:rPr>
                            <m:t>𝑐𝑎𝑗𝑎</m:t>
                          </m:r>
                        </m:sub>
                        <m:sup>
                          <m:r>
                            <a:rPr lang="es-ES" sz="2400" b="0" i="1" smtClean="0">
                              <a:latin typeface="Cambria Math" panose="02040503050406030204" pitchFamily="18" charset="0"/>
                            </a:rPr>
                            <m:t>𝑑𝑖𝑠𝑡𝑎𝑛𝑐𝑖𝑎</m:t>
                          </m:r>
                        </m:sup>
                      </m:sSubSup>
                      <m:r>
                        <a:rPr lang="es-ES" sz="2400">
                          <a:latin typeface="Cambria Math" panose="02040503050406030204" pitchFamily="18" charset="0"/>
                        </a:rPr>
                        <m:t>:   </m:t>
                      </m:r>
                      <m:acc>
                        <m:accPr>
                          <m:chr m:val="⃗"/>
                          <m:ctrlPr>
                            <a:rPr lang="es-ES" sz="2400" i="1">
                              <a:latin typeface="Cambria Math" panose="02040503050406030204" pitchFamily="18" charset="0"/>
                            </a:rPr>
                          </m:ctrlPr>
                        </m:accPr>
                        <m:e>
                          <m:r>
                            <a:rPr lang="es-ES" sz="2400" b="0" i="1" smtClean="0">
                              <a:latin typeface="Cambria Math" panose="02040503050406030204" pitchFamily="18" charset="0"/>
                            </a:rPr>
                            <m:t>𝑃</m:t>
                          </m:r>
                        </m:e>
                      </m:acc>
                    </m:oMath>
                  </m:oMathPara>
                </a14:m>
                <a:endParaRPr lang="es-CL" sz="2400" dirty="0"/>
              </a:p>
              <a:p>
                <a:endParaRPr lang="es-CL" sz="2400" dirty="0"/>
              </a:p>
              <a:p>
                <a:endParaRPr lang="es-CL" dirty="0"/>
              </a:p>
            </p:txBody>
          </p:sp>
        </mc:Choice>
        <mc:Fallback xmlns="">
          <p:sp>
            <p:nvSpPr>
              <p:cNvPr id="3" name="CuadroTexto 2">
                <a:extLst>
                  <a:ext uri="{FF2B5EF4-FFF2-40B4-BE49-F238E27FC236}">
                    <a16:creationId xmlns:a16="http://schemas.microsoft.com/office/drawing/2014/main" id="{9EBE6CFB-E585-2C45-82B8-2B1F2CF2D245}"/>
                  </a:ext>
                </a:extLst>
              </p:cNvPr>
              <p:cNvSpPr txBox="1">
                <a:spLocks noRot="1" noChangeAspect="1" noMove="1" noResize="1" noEditPoints="1" noAdjustHandles="1" noChangeArrowheads="1" noChangeShapeType="1" noTextEdit="1"/>
              </p:cNvSpPr>
              <p:nvPr/>
            </p:nvSpPr>
            <p:spPr>
              <a:xfrm>
                <a:off x="5087888" y="2852936"/>
                <a:ext cx="2261773" cy="2782108"/>
              </a:xfrm>
              <a:prstGeom prst="rect">
                <a:avLst/>
              </a:prstGeom>
              <a:blipFill>
                <a:blip r:embed="rId3"/>
                <a:stretch>
                  <a:fillRect l="-2235" t="-5455" r="-1676"/>
                </a:stretch>
              </a:blipFill>
            </p:spPr>
            <p:txBody>
              <a:bodyPr/>
              <a:lstStyle/>
              <a:p>
                <a:r>
                  <a:rPr lang="es-CL">
                    <a:noFill/>
                  </a:rPr>
                  <a:t> </a:t>
                </a:r>
              </a:p>
            </p:txBody>
          </p:sp>
        </mc:Fallback>
      </mc:AlternateContent>
      <p:grpSp>
        <p:nvGrpSpPr>
          <p:cNvPr id="7" name="Grupo 6">
            <a:extLst>
              <a:ext uri="{FF2B5EF4-FFF2-40B4-BE49-F238E27FC236}">
                <a16:creationId xmlns:a16="http://schemas.microsoft.com/office/drawing/2014/main" id="{FDDACF8F-B36D-7F4B-B82D-88D1B5585EA4}"/>
              </a:ext>
            </a:extLst>
          </p:cNvPr>
          <p:cNvGrpSpPr/>
          <p:nvPr/>
        </p:nvGrpSpPr>
        <p:grpSpPr>
          <a:xfrm>
            <a:off x="8042486" y="2241252"/>
            <a:ext cx="2518010" cy="2546077"/>
            <a:chOff x="6585116" y="2346276"/>
            <a:chExt cx="2518010" cy="2546077"/>
          </a:xfrm>
        </p:grpSpPr>
        <p:sp>
          <p:nvSpPr>
            <p:cNvPr id="218247" name="Line 32"/>
            <p:cNvSpPr>
              <a:spLocks noChangeShapeType="1"/>
            </p:cNvSpPr>
            <p:nvPr/>
          </p:nvSpPr>
          <p:spPr bwMode="auto">
            <a:xfrm>
              <a:off x="7102822" y="2346276"/>
              <a:ext cx="823764" cy="1052587"/>
            </a:xfrm>
            <a:prstGeom prst="line">
              <a:avLst/>
            </a:prstGeom>
            <a:noFill/>
            <a:ln w="57150">
              <a:solidFill>
                <a:schemeClr val="tx1"/>
              </a:solidFill>
              <a:miter lim="800000"/>
              <a:headEnd type="arrow" w="med" len="med"/>
              <a:tailEnd/>
            </a:ln>
          </p:spPr>
          <p:txBody>
            <a:bodyPr lIns="0" tIns="0" rIns="0" bIns="0"/>
            <a:lstStyle/>
            <a:p>
              <a:endParaRPr lang="es-CL" sz="1266"/>
            </a:p>
          </p:txBody>
        </p:sp>
        <p:sp>
          <p:nvSpPr>
            <p:cNvPr id="218245" name="Line 29"/>
            <p:cNvSpPr>
              <a:spLocks noChangeShapeType="1"/>
            </p:cNvSpPr>
            <p:nvPr/>
          </p:nvSpPr>
          <p:spPr bwMode="auto">
            <a:xfrm rot="10800000">
              <a:off x="8095135" y="3459138"/>
              <a:ext cx="1005706" cy="0"/>
            </a:xfrm>
            <a:prstGeom prst="line">
              <a:avLst/>
            </a:prstGeom>
            <a:noFill/>
            <a:ln w="57150">
              <a:solidFill>
                <a:schemeClr val="tx1"/>
              </a:solidFill>
              <a:miter lim="800000"/>
              <a:headEnd type="arrow" w="med" len="med"/>
              <a:tailEnd/>
            </a:ln>
          </p:spPr>
          <p:txBody>
            <a:bodyPr lIns="0" tIns="0" rIns="0" bIns="0"/>
            <a:lstStyle/>
            <a:p>
              <a:endParaRPr lang="es-CL" sz="1266"/>
            </a:p>
          </p:txBody>
        </p:sp>
        <p:sp>
          <p:nvSpPr>
            <p:cNvPr id="218243" name="Line 26"/>
            <p:cNvSpPr>
              <a:spLocks noChangeShapeType="1"/>
            </p:cNvSpPr>
            <p:nvPr/>
          </p:nvSpPr>
          <p:spPr bwMode="auto">
            <a:xfrm rot="10800000">
              <a:off x="8004720" y="3554016"/>
              <a:ext cx="10046" cy="1338337"/>
            </a:xfrm>
            <a:prstGeom prst="line">
              <a:avLst/>
            </a:prstGeom>
            <a:noFill/>
            <a:ln w="57150">
              <a:solidFill>
                <a:schemeClr val="tx1"/>
              </a:solidFill>
              <a:miter lim="800000"/>
              <a:headEnd type="arrow" w="med" len="med"/>
              <a:tailEnd/>
            </a:ln>
          </p:spPr>
          <p:txBody>
            <a:bodyPr lIns="0" tIns="0" rIns="0" bIns="0"/>
            <a:lstStyle/>
            <a:p>
              <a:endParaRPr lang="es-CL" sz="1266"/>
            </a:p>
          </p:txBody>
        </p:sp>
        <p:sp>
          <p:nvSpPr>
            <p:cNvPr id="218271" name="Oval 159"/>
            <p:cNvSpPr>
              <a:spLocks noChangeAspect="1" noChangeArrowheads="1"/>
            </p:cNvSpPr>
            <p:nvPr/>
          </p:nvSpPr>
          <p:spPr bwMode="auto">
            <a:xfrm>
              <a:off x="7921006" y="3378771"/>
              <a:ext cx="161850" cy="161850"/>
            </a:xfrm>
            <a:prstGeom prst="ellipse">
              <a:avLst/>
            </a:prstGeom>
            <a:noFill/>
            <a:ln w="38100">
              <a:solidFill>
                <a:schemeClr val="tx1"/>
              </a:solidFill>
              <a:round/>
              <a:headEnd/>
              <a:tailEnd/>
            </a:ln>
            <a:effectLst/>
          </p:spPr>
          <p:txBody>
            <a:bodyPr wrap="none" anchor="ctr"/>
            <a:lstStyle/>
            <a:p>
              <a:endParaRPr lang="es-CL" sz="1266"/>
            </a:p>
          </p:txBody>
        </p:sp>
        <mc:AlternateContent xmlns:mc="http://schemas.openxmlformats.org/markup-compatibility/2006" xmlns:a14="http://schemas.microsoft.com/office/drawing/2010/main">
          <mc:Choice Requires="a14">
            <p:sp>
              <p:nvSpPr>
                <p:cNvPr id="4" name="Rectángulo 3">
                  <a:extLst>
                    <a:ext uri="{FF2B5EF4-FFF2-40B4-BE49-F238E27FC236}">
                      <a16:creationId xmlns:a16="http://schemas.microsoft.com/office/drawing/2014/main" id="{DEA7511D-2938-9647-A0B6-5859A75FC765}"/>
                    </a:ext>
                  </a:extLst>
                </p:cNvPr>
                <p:cNvSpPr/>
                <p:nvPr/>
              </p:nvSpPr>
              <p:spPr>
                <a:xfrm>
                  <a:off x="6585116" y="2421180"/>
                  <a:ext cx="517706" cy="575479"/>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acc>
                          <m:accPr>
                            <m:chr m:val="⃗"/>
                            <m:ctrlPr>
                              <a:rPr lang="es-ES" sz="2800" i="1" smtClean="0">
                                <a:latin typeface="Cambria Math" panose="02040503050406030204" pitchFamily="18" charset="0"/>
                              </a:rPr>
                            </m:ctrlPr>
                          </m:accPr>
                          <m:e>
                            <m:r>
                              <a:rPr lang="es-ES" sz="2800" b="0" i="1" smtClean="0">
                                <a:latin typeface="Cambria Math" panose="02040503050406030204" pitchFamily="18" charset="0"/>
                              </a:rPr>
                              <m:t>𝐹</m:t>
                            </m:r>
                          </m:e>
                        </m:acc>
                      </m:oMath>
                    </m:oMathPara>
                  </a14:m>
                  <a:endParaRPr lang="es-CL" dirty="0"/>
                </a:p>
              </p:txBody>
            </p:sp>
          </mc:Choice>
          <mc:Fallback xmlns="">
            <p:sp>
              <p:nvSpPr>
                <p:cNvPr id="4" name="Rectángulo 3">
                  <a:extLst>
                    <a:ext uri="{FF2B5EF4-FFF2-40B4-BE49-F238E27FC236}">
                      <a16:creationId xmlns:a16="http://schemas.microsoft.com/office/drawing/2014/main" id="{DEA7511D-2938-9647-A0B6-5859A75FC765}"/>
                    </a:ext>
                  </a:extLst>
                </p:cNvPr>
                <p:cNvSpPr>
                  <a:spLocks noRot="1" noChangeAspect="1" noMove="1" noResize="1" noEditPoints="1" noAdjustHandles="1" noChangeArrowheads="1" noChangeShapeType="1" noTextEdit="1"/>
                </p:cNvSpPr>
                <p:nvPr/>
              </p:nvSpPr>
              <p:spPr>
                <a:xfrm>
                  <a:off x="6585116" y="2421180"/>
                  <a:ext cx="517706" cy="575479"/>
                </a:xfrm>
                <a:prstGeom prst="rect">
                  <a:avLst/>
                </a:prstGeom>
                <a:blipFill>
                  <a:blip r:embed="rId4"/>
                  <a:stretch>
                    <a:fillRect t="-19149"/>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5" name="Rectángulo 4">
                  <a:extLst>
                    <a:ext uri="{FF2B5EF4-FFF2-40B4-BE49-F238E27FC236}">
                      <a16:creationId xmlns:a16="http://schemas.microsoft.com/office/drawing/2014/main" id="{5C4566AB-A7A3-9145-A9DC-831962234ED1}"/>
                    </a:ext>
                  </a:extLst>
                </p:cNvPr>
                <p:cNvSpPr/>
                <p:nvPr/>
              </p:nvSpPr>
              <p:spPr>
                <a:xfrm>
                  <a:off x="8597988" y="2708920"/>
                  <a:ext cx="505138" cy="575479"/>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acc>
                          <m:accPr>
                            <m:chr m:val="⃗"/>
                            <m:ctrlPr>
                              <a:rPr lang="es-ES" sz="2800" i="1" smtClean="0">
                                <a:latin typeface="Cambria Math" panose="02040503050406030204" pitchFamily="18" charset="0"/>
                              </a:rPr>
                            </m:ctrlPr>
                          </m:accPr>
                          <m:e>
                            <m:r>
                              <a:rPr lang="es-ES" sz="2800" b="0" i="1" smtClean="0">
                                <a:latin typeface="Cambria Math" panose="02040503050406030204" pitchFamily="18" charset="0"/>
                              </a:rPr>
                              <m:t>𝑇</m:t>
                            </m:r>
                          </m:e>
                        </m:acc>
                      </m:oMath>
                    </m:oMathPara>
                  </a14:m>
                  <a:endParaRPr lang="es-CL" dirty="0"/>
                </a:p>
              </p:txBody>
            </p:sp>
          </mc:Choice>
          <mc:Fallback xmlns="">
            <p:sp>
              <p:nvSpPr>
                <p:cNvPr id="5" name="Rectángulo 4">
                  <a:extLst>
                    <a:ext uri="{FF2B5EF4-FFF2-40B4-BE49-F238E27FC236}">
                      <a16:creationId xmlns:a16="http://schemas.microsoft.com/office/drawing/2014/main" id="{5C4566AB-A7A3-9145-A9DC-831962234ED1}"/>
                    </a:ext>
                  </a:extLst>
                </p:cNvPr>
                <p:cNvSpPr>
                  <a:spLocks noRot="1" noChangeAspect="1" noMove="1" noResize="1" noEditPoints="1" noAdjustHandles="1" noChangeArrowheads="1" noChangeShapeType="1" noTextEdit="1"/>
                </p:cNvSpPr>
                <p:nvPr/>
              </p:nvSpPr>
              <p:spPr>
                <a:xfrm>
                  <a:off x="8597988" y="2708920"/>
                  <a:ext cx="505138" cy="575479"/>
                </a:xfrm>
                <a:prstGeom prst="rect">
                  <a:avLst/>
                </a:prstGeom>
                <a:blipFill>
                  <a:blip r:embed="rId5"/>
                  <a:stretch>
                    <a:fillRect/>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6" name="Rectángulo 5">
                  <a:extLst>
                    <a:ext uri="{FF2B5EF4-FFF2-40B4-BE49-F238E27FC236}">
                      <a16:creationId xmlns:a16="http://schemas.microsoft.com/office/drawing/2014/main" id="{0FCDCA9E-53DD-3C40-A9C2-600CD1FC215C}"/>
                    </a:ext>
                  </a:extLst>
                </p:cNvPr>
                <p:cNvSpPr/>
                <p:nvPr/>
              </p:nvSpPr>
              <p:spPr>
                <a:xfrm>
                  <a:off x="8082334" y="4223185"/>
                  <a:ext cx="515654" cy="575479"/>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acc>
                          <m:accPr>
                            <m:chr m:val="⃗"/>
                            <m:ctrlPr>
                              <a:rPr lang="es-ES" sz="2800" i="1" smtClean="0">
                                <a:latin typeface="Cambria Math" panose="02040503050406030204" pitchFamily="18" charset="0"/>
                              </a:rPr>
                            </m:ctrlPr>
                          </m:accPr>
                          <m:e>
                            <m:r>
                              <a:rPr lang="es-ES" sz="2800" b="0" i="1" smtClean="0">
                                <a:latin typeface="Cambria Math" panose="02040503050406030204" pitchFamily="18" charset="0"/>
                              </a:rPr>
                              <m:t>𝑃</m:t>
                            </m:r>
                          </m:e>
                        </m:acc>
                      </m:oMath>
                    </m:oMathPara>
                  </a14:m>
                  <a:endParaRPr lang="es-CL" dirty="0"/>
                </a:p>
              </p:txBody>
            </p:sp>
          </mc:Choice>
          <mc:Fallback xmlns="">
            <p:sp>
              <p:nvSpPr>
                <p:cNvPr id="6" name="Rectángulo 5">
                  <a:extLst>
                    <a:ext uri="{FF2B5EF4-FFF2-40B4-BE49-F238E27FC236}">
                      <a16:creationId xmlns:a16="http://schemas.microsoft.com/office/drawing/2014/main" id="{0FCDCA9E-53DD-3C40-A9C2-600CD1FC215C}"/>
                    </a:ext>
                  </a:extLst>
                </p:cNvPr>
                <p:cNvSpPr>
                  <a:spLocks noRot="1" noChangeAspect="1" noMove="1" noResize="1" noEditPoints="1" noAdjustHandles="1" noChangeArrowheads="1" noChangeShapeType="1" noTextEdit="1"/>
                </p:cNvSpPr>
                <p:nvPr/>
              </p:nvSpPr>
              <p:spPr>
                <a:xfrm>
                  <a:off x="8082334" y="4223185"/>
                  <a:ext cx="515654" cy="575479"/>
                </a:xfrm>
                <a:prstGeom prst="rect">
                  <a:avLst/>
                </a:prstGeom>
                <a:blipFill>
                  <a:blip r:embed="rId6"/>
                  <a:stretch>
                    <a:fillRect/>
                  </a:stretch>
                </a:blipFill>
              </p:spPr>
              <p:txBody>
                <a:bodyPr/>
                <a:lstStyle/>
                <a:p>
                  <a:r>
                    <a:rPr lang="es-CL">
                      <a:noFill/>
                    </a:rPr>
                    <a:t> </a:t>
                  </a:r>
                </a:p>
              </p:txBody>
            </p:sp>
          </mc:Fallback>
        </mc:AlternateContent>
      </p:grpSp>
    </p:spTree>
    <p:extLst>
      <p:ext uri="{BB962C8B-B14F-4D97-AF65-F5344CB8AC3E}">
        <p14:creationId xmlns:p14="http://schemas.microsoft.com/office/powerpoint/2010/main" val="1172956813"/>
      </p:ext>
    </p:extLst>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1811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3 Marcador de número de diapositiva"/>
          <p:cNvSpPr>
            <a:spLocks noGrp="1"/>
          </p:cNvSpPr>
          <p:nvPr>
            <p:ph type="sldNum" sz="quarter" idx="12"/>
          </p:nvPr>
        </p:nvSpPr>
        <p:spPr/>
        <p:txBody>
          <a:bodyPr>
            <a:normAutofit fontScale="85000" lnSpcReduction="20000"/>
          </a:bodyPr>
          <a:lstStyle/>
          <a:p>
            <a:pPr>
              <a:defRPr/>
            </a:pPr>
            <a:fld id="{E6012B50-B494-459B-B985-805916E5E0B1}" type="slidenum">
              <a:rPr lang="en-US"/>
              <a:pPr>
                <a:defRPr/>
              </a:pPr>
              <a:t>5</a:t>
            </a:fld>
            <a:endParaRPr lang="en-US"/>
          </a:p>
        </p:txBody>
      </p:sp>
      <p:sp>
        <p:nvSpPr>
          <p:cNvPr id="15" name="Rectangle 2">
            <a:extLst>
              <a:ext uri="{FF2B5EF4-FFF2-40B4-BE49-F238E27FC236}">
                <a16:creationId xmlns:a16="http://schemas.microsoft.com/office/drawing/2014/main" id="{E74197EE-7697-E349-948F-F700F2FCCED4}"/>
              </a:ext>
            </a:extLst>
          </p:cNvPr>
          <p:cNvSpPr>
            <a:spLocks noGrp="1" noChangeArrowheads="1"/>
          </p:cNvSpPr>
          <p:nvPr>
            <p:ph type="title"/>
          </p:nvPr>
        </p:nvSpPr>
        <p:spPr>
          <a:xfrm>
            <a:off x="1438151" y="125797"/>
            <a:ext cx="9442946" cy="1577206"/>
          </a:xfrm>
        </p:spPr>
        <p:txBody>
          <a:bodyPr>
            <a:normAutofit/>
          </a:bodyPr>
          <a:lstStyle/>
          <a:p>
            <a:pPr algn="ctr" eaLnBrk="1" hangingPunct="1"/>
            <a:r>
              <a:rPr lang="es-CL" sz="3200" b="1"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DCL</a:t>
            </a:r>
            <a:endParaRPr lang="es-CL" sz="3600" b="1"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endParaRPr>
          </a:p>
        </p:txBody>
      </p:sp>
      <p:grpSp>
        <p:nvGrpSpPr>
          <p:cNvPr id="17" name="Grupo 16">
            <a:extLst>
              <a:ext uri="{FF2B5EF4-FFF2-40B4-BE49-F238E27FC236}">
                <a16:creationId xmlns:a16="http://schemas.microsoft.com/office/drawing/2014/main" id="{DC9796CE-5594-2A4C-A42B-F771F7C2D5AC}"/>
              </a:ext>
            </a:extLst>
          </p:cNvPr>
          <p:cNvGrpSpPr/>
          <p:nvPr/>
        </p:nvGrpSpPr>
        <p:grpSpPr>
          <a:xfrm>
            <a:off x="3634504" y="2373630"/>
            <a:ext cx="2518010" cy="2546077"/>
            <a:chOff x="6585116" y="2346276"/>
            <a:chExt cx="2518010" cy="2546077"/>
          </a:xfrm>
        </p:grpSpPr>
        <p:sp>
          <p:nvSpPr>
            <p:cNvPr id="18" name="Line 32">
              <a:extLst>
                <a:ext uri="{FF2B5EF4-FFF2-40B4-BE49-F238E27FC236}">
                  <a16:creationId xmlns:a16="http://schemas.microsoft.com/office/drawing/2014/main" id="{A9A4B8E3-5286-8042-A0E7-D4A2893DEB2C}"/>
                </a:ext>
              </a:extLst>
            </p:cNvPr>
            <p:cNvSpPr>
              <a:spLocks noChangeShapeType="1"/>
            </p:cNvSpPr>
            <p:nvPr/>
          </p:nvSpPr>
          <p:spPr bwMode="auto">
            <a:xfrm>
              <a:off x="7102822" y="2346276"/>
              <a:ext cx="823764" cy="1052587"/>
            </a:xfrm>
            <a:prstGeom prst="line">
              <a:avLst/>
            </a:prstGeom>
            <a:noFill/>
            <a:ln w="57150">
              <a:solidFill>
                <a:schemeClr val="tx1"/>
              </a:solidFill>
              <a:miter lim="800000"/>
              <a:headEnd type="arrow" w="med" len="med"/>
              <a:tailEnd/>
            </a:ln>
          </p:spPr>
          <p:txBody>
            <a:bodyPr lIns="0" tIns="0" rIns="0" bIns="0"/>
            <a:lstStyle/>
            <a:p>
              <a:endParaRPr lang="es-CL" sz="1266"/>
            </a:p>
          </p:txBody>
        </p:sp>
        <p:sp>
          <p:nvSpPr>
            <p:cNvPr id="20" name="Line 29">
              <a:extLst>
                <a:ext uri="{FF2B5EF4-FFF2-40B4-BE49-F238E27FC236}">
                  <a16:creationId xmlns:a16="http://schemas.microsoft.com/office/drawing/2014/main" id="{E0B1B132-790A-1F4E-A98D-7ABA750068EA}"/>
                </a:ext>
              </a:extLst>
            </p:cNvPr>
            <p:cNvSpPr>
              <a:spLocks noChangeShapeType="1"/>
            </p:cNvSpPr>
            <p:nvPr/>
          </p:nvSpPr>
          <p:spPr bwMode="auto">
            <a:xfrm rot="10800000">
              <a:off x="8095135" y="3459138"/>
              <a:ext cx="1005706" cy="0"/>
            </a:xfrm>
            <a:prstGeom prst="line">
              <a:avLst/>
            </a:prstGeom>
            <a:noFill/>
            <a:ln w="57150">
              <a:solidFill>
                <a:schemeClr val="tx1"/>
              </a:solidFill>
              <a:miter lim="800000"/>
              <a:headEnd type="arrow" w="med" len="med"/>
              <a:tailEnd/>
            </a:ln>
          </p:spPr>
          <p:txBody>
            <a:bodyPr lIns="0" tIns="0" rIns="0" bIns="0"/>
            <a:lstStyle/>
            <a:p>
              <a:endParaRPr lang="es-CL" sz="1266"/>
            </a:p>
          </p:txBody>
        </p:sp>
        <p:sp>
          <p:nvSpPr>
            <p:cNvPr id="21" name="Line 26">
              <a:extLst>
                <a:ext uri="{FF2B5EF4-FFF2-40B4-BE49-F238E27FC236}">
                  <a16:creationId xmlns:a16="http://schemas.microsoft.com/office/drawing/2014/main" id="{A182C12E-DA37-6F49-89FE-327D031101EB}"/>
                </a:ext>
              </a:extLst>
            </p:cNvPr>
            <p:cNvSpPr>
              <a:spLocks noChangeShapeType="1"/>
            </p:cNvSpPr>
            <p:nvPr/>
          </p:nvSpPr>
          <p:spPr bwMode="auto">
            <a:xfrm rot="10800000">
              <a:off x="8004720" y="3554016"/>
              <a:ext cx="10046" cy="1338337"/>
            </a:xfrm>
            <a:prstGeom prst="line">
              <a:avLst/>
            </a:prstGeom>
            <a:noFill/>
            <a:ln w="57150">
              <a:solidFill>
                <a:schemeClr val="tx1"/>
              </a:solidFill>
              <a:miter lim="800000"/>
              <a:headEnd type="arrow" w="med" len="med"/>
              <a:tailEnd/>
            </a:ln>
          </p:spPr>
          <p:txBody>
            <a:bodyPr lIns="0" tIns="0" rIns="0" bIns="0"/>
            <a:lstStyle/>
            <a:p>
              <a:endParaRPr lang="es-CL" sz="1266"/>
            </a:p>
          </p:txBody>
        </p:sp>
        <p:sp>
          <p:nvSpPr>
            <p:cNvPr id="23" name="Oval 159">
              <a:extLst>
                <a:ext uri="{FF2B5EF4-FFF2-40B4-BE49-F238E27FC236}">
                  <a16:creationId xmlns:a16="http://schemas.microsoft.com/office/drawing/2014/main" id="{89A845BC-53CE-E24F-95EA-EB8E7D1068D8}"/>
                </a:ext>
              </a:extLst>
            </p:cNvPr>
            <p:cNvSpPr>
              <a:spLocks noChangeAspect="1" noChangeArrowheads="1"/>
            </p:cNvSpPr>
            <p:nvPr/>
          </p:nvSpPr>
          <p:spPr bwMode="auto">
            <a:xfrm>
              <a:off x="7921006" y="3378771"/>
              <a:ext cx="161850" cy="161850"/>
            </a:xfrm>
            <a:prstGeom prst="ellipse">
              <a:avLst/>
            </a:prstGeom>
            <a:noFill/>
            <a:ln w="38100">
              <a:solidFill>
                <a:schemeClr val="tx1"/>
              </a:solidFill>
              <a:round/>
              <a:headEnd/>
              <a:tailEnd/>
            </a:ln>
            <a:effectLst/>
          </p:spPr>
          <p:txBody>
            <a:bodyPr wrap="none" anchor="ctr"/>
            <a:lstStyle/>
            <a:p>
              <a:endParaRPr lang="es-CL" sz="1266"/>
            </a:p>
          </p:txBody>
        </p:sp>
        <mc:AlternateContent xmlns:mc="http://schemas.openxmlformats.org/markup-compatibility/2006" xmlns:a14="http://schemas.microsoft.com/office/drawing/2010/main">
          <mc:Choice Requires="a14">
            <p:sp>
              <p:nvSpPr>
                <p:cNvPr id="24" name="Rectángulo 23">
                  <a:extLst>
                    <a:ext uri="{FF2B5EF4-FFF2-40B4-BE49-F238E27FC236}">
                      <a16:creationId xmlns:a16="http://schemas.microsoft.com/office/drawing/2014/main" id="{9B9D0E7C-8302-C547-A271-2BDFD6046963}"/>
                    </a:ext>
                  </a:extLst>
                </p:cNvPr>
                <p:cNvSpPr/>
                <p:nvPr/>
              </p:nvSpPr>
              <p:spPr>
                <a:xfrm>
                  <a:off x="6585116" y="2421180"/>
                  <a:ext cx="517706" cy="575479"/>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acc>
                          <m:accPr>
                            <m:chr m:val="⃗"/>
                            <m:ctrlPr>
                              <a:rPr lang="es-ES" sz="2800" i="1" smtClean="0">
                                <a:latin typeface="Cambria Math" panose="02040503050406030204" pitchFamily="18" charset="0"/>
                              </a:rPr>
                            </m:ctrlPr>
                          </m:accPr>
                          <m:e>
                            <m:r>
                              <a:rPr lang="es-ES" sz="2800" b="0" i="1" smtClean="0">
                                <a:latin typeface="Cambria Math" panose="02040503050406030204" pitchFamily="18" charset="0"/>
                              </a:rPr>
                              <m:t>𝐹</m:t>
                            </m:r>
                          </m:e>
                        </m:acc>
                      </m:oMath>
                    </m:oMathPara>
                  </a14:m>
                  <a:endParaRPr lang="es-CL" dirty="0"/>
                </a:p>
              </p:txBody>
            </p:sp>
          </mc:Choice>
          <mc:Fallback xmlns="">
            <p:sp>
              <p:nvSpPr>
                <p:cNvPr id="24" name="Rectángulo 23">
                  <a:extLst>
                    <a:ext uri="{FF2B5EF4-FFF2-40B4-BE49-F238E27FC236}">
                      <a16:creationId xmlns:a16="http://schemas.microsoft.com/office/drawing/2014/main" id="{9B9D0E7C-8302-C547-A271-2BDFD6046963}"/>
                    </a:ext>
                  </a:extLst>
                </p:cNvPr>
                <p:cNvSpPr>
                  <a:spLocks noRot="1" noChangeAspect="1" noMove="1" noResize="1" noEditPoints="1" noAdjustHandles="1" noChangeArrowheads="1" noChangeShapeType="1" noTextEdit="1"/>
                </p:cNvSpPr>
                <p:nvPr/>
              </p:nvSpPr>
              <p:spPr>
                <a:xfrm>
                  <a:off x="6585116" y="2421180"/>
                  <a:ext cx="517706" cy="575479"/>
                </a:xfrm>
                <a:prstGeom prst="rect">
                  <a:avLst/>
                </a:prstGeom>
                <a:blipFill>
                  <a:blip r:embed="rId3"/>
                  <a:stretch>
                    <a:fillRect t="-21739"/>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25" name="Rectángulo 24">
                  <a:extLst>
                    <a:ext uri="{FF2B5EF4-FFF2-40B4-BE49-F238E27FC236}">
                      <a16:creationId xmlns:a16="http://schemas.microsoft.com/office/drawing/2014/main" id="{F88F7959-DA33-CF4C-91A7-D2A37292ECF9}"/>
                    </a:ext>
                  </a:extLst>
                </p:cNvPr>
                <p:cNvSpPr/>
                <p:nvPr/>
              </p:nvSpPr>
              <p:spPr>
                <a:xfrm>
                  <a:off x="8597988" y="2708920"/>
                  <a:ext cx="505138" cy="575479"/>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acc>
                          <m:accPr>
                            <m:chr m:val="⃗"/>
                            <m:ctrlPr>
                              <a:rPr lang="es-ES" sz="2800" i="1" smtClean="0">
                                <a:latin typeface="Cambria Math" panose="02040503050406030204" pitchFamily="18" charset="0"/>
                              </a:rPr>
                            </m:ctrlPr>
                          </m:accPr>
                          <m:e>
                            <m:r>
                              <a:rPr lang="es-ES" sz="2800" b="0" i="1" smtClean="0">
                                <a:latin typeface="Cambria Math" panose="02040503050406030204" pitchFamily="18" charset="0"/>
                              </a:rPr>
                              <m:t>𝑇</m:t>
                            </m:r>
                          </m:e>
                        </m:acc>
                      </m:oMath>
                    </m:oMathPara>
                  </a14:m>
                  <a:endParaRPr lang="es-CL" dirty="0"/>
                </a:p>
              </p:txBody>
            </p:sp>
          </mc:Choice>
          <mc:Fallback xmlns="">
            <p:sp>
              <p:nvSpPr>
                <p:cNvPr id="25" name="Rectángulo 24">
                  <a:extLst>
                    <a:ext uri="{FF2B5EF4-FFF2-40B4-BE49-F238E27FC236}">
                      <a16:creationId xmlns:a16="http://schemas.microsoft.com/office/drawing/2014/main" id="{F88F7959-DA33-CF4C-91A7-D2A37292ECF9}"/>
                    </a:ext>
                  </a:extLst>
                </p:cNvPr>
                <p:cNvSpPr>
                  <a:spLocks noRot="1" noChangeAspect="1" noMove="1" noResize="1" noEditPoints="1" noAdjustHandles="1" noChangeArrowheads="1" noChangeShapeType="1" noTextEdit="1"/>
                </p:cNvSpPr>
                <p:nvPr/>
              </p:nvSpPr>
              <p:spPr>
                <a:xfrm>
                  <a:off x="8597988" y="2708920"/>
                  <a:ext cx="505138" cy="575479"/>
                </a:xfrm>
                <a:prstGeom prst="rect">
                  <a:avLst/>
                </a:prstGeom>
                <a:blipFill>
                  <a:blip r:embed="rId4"/>
                  <a:stretch>
                    <a:fillRect/>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26" name="Rectángulo 25">
                  <a:extLst>
                    <a:ext uri="{FF2B5EF4-FFF2-40B4-BE49-F238E27FC236}">
                      <a16:creationId xmlns:a16="http://schemas.microsoft.com/office/drawing/2014/main" id="{1343DC0E-DD7D-C349-BC48-C97DEC44071B}"/>
                    </a:ext>
                  </a:extLst>
                </p:cNvPr>
                <p:cNvSpPr/>
                <p:nvPr/>
              </p:nvSpPr>
              <p:spPr>
                <a:xfrm>
                  <a:off x="8082334" y="4223185"/>
                  <a:ext cx="515654" cy="575479"/>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acc>
                          <m:accPr>
                            <m:chr m:val="⃗"/>
                            <m:ctrlPr>
                              <a:rPr lang="es-ES" sz="2800" i="1" smtClean="0">
                                <a:latin typeface="Cambria Math" panose="02040503050406030204" pitchFamily="18" charset="0"/>
                              </a:rPr>
                            </m:ctrlPr>
                          </m:accPr>
                          <m:e>
                            <m:r>
                              <a:rPr lang="es-ES" sz="2800" b="0" i="1" smtClean="0">
                                <a:latin typeface="Cambria Math" panose="02040503050406030204" pitchFamily="18" charset="0"/>
                              </a:rPr>
                              <m:t>𝑃</m:t>
                            </m:r>
                          </m:e>
                        </m:acc>
                      </m:oMath>
                    </m:oMathPara>
                  </a14:m>
                  <a:endParaRPr lang="es-CL" dirty="0"/>
                </a:p>
              </p:txBody>
            </p:sp>
          </mc:Choice>
          <mc:Fallback xmlns="">
            <p:sp>
              <p:nvSpPr>
                <p:cNvPr id="26" name="Rectángulo 25">
                  <a:extLst>
                    <a:ext uri="{FF2B5EF4-FFF2-40B4-BE49-F238E27FC236}">
                      <a16:creationId xmlns:a16="http://schemas.microsoft.com/office/drawing/2014/main" id="{1343DC0E-DD7D-C349-BC48-C97DEC44071B}"/>
                    </a:ext>
                  </a:extLst>
                </p:cNvPr>
                <p:cNvSpPr>
                  <a:spLocks noRot="1" noChangeAspect="1" noMove="1" noResize="1" noEditPoints="1" noAdjustHandles="1" noChangeArrowheads="1" noChangeShapeType="1" noTextEdit="1"/>
                </p:cNvSpPr>
                <p:nvPr/>
              </p:nvSpPr>
              <p:spPr>
                <a:xfrm>
                  <a:off x="8082334" y="4223185"/>
                  <a:ext cx="515654" cy="575479"/>
                </a:xfrm>
                <a:prstGeom prst="rect">
                  <a:avLst/>
                </a:prstGeom>
                <a:blipFill>
                  <a:blip r:embed="rId5"/>
                  <a:stretch>
                    <a:fillRect/>
                  </a:stretch>
                </a:blipFill>
              </p:spPr>
              <p:txBody>
                <a:bodyPr/>
                <a:lstStyle/>
                <a:p>
                  <a:r>
                    <a:rPr lang="es-CL">
                      <a:noFill/>
                    </a:rPr>
                    <a:t> </a:t>
                  </a:r>
                </a:p>
              </p:txBody>
            </p:sp>
          </mc:Fallback>
        </mc:AlternateContent>
      </p:grpSp>
      <p:grpSp>
        <p:nvGrpSpPr>
          <p:cNvPr id="22" name="Group 5">
            <a:extLst>
              <a:ext uri="{FF2B5EF4-FFF2-40B4-BE49-F238E27FC236}">
                <a16:creationId xmlns:a16="http://schemas.microsoft.com/office/drawing/2014/main" id="{4B76D11F-82A5-1740-A9D2-9D5217C97278}"/>
              </a:ext>
            </a:extLst>
          </p:cNvPr>
          <p:cNvGrpSpPr>
            <a:grpSpLocks/>
          </p:cNvGrpSpPr>
          <p:nvPr/>
        </p:nvGrpSpPr>
        <p:grpSpPr bwMode="auto">
          <a:xfrm>
            <a:off x="-79565" y="3120102"/>
            <a:ext cx="3201293" cy="538014"/>
            <a:chOff x="0" y="0"/>
            <a:chExt cx="2240" cy="376"/>
          </a:xfrm>
        </p:grpSpPr>
        <p:sp>
          <p:nvSpPr>
            <p:cNvPr id="27" name="Line 2">
              <a:extLst>
                <a:ext uri="{FF2B5EF4-FFF2-40B4-BE49-F238E27FC236}">
                  <a16:creationId xmlns:a16="http://schemas.microsoft.com/office/drawing/2014/main" id="{F03F7E24-F13B-6C4F-A591-C1E78912CFF4}"/>
                </a:ext>
              </a:extLst>
            </p:cNvPr>
            <p:cNvSpPr>
              <a:spLocks noChangeShapeType="1"/>
            </p:cNvSpPr>
            <p:nvPr/>
          </p:nvSpPr>
          <p:spPr bwMode="auto">
            <a:xfrm>
              <a:off x="0" y="368"/>
              <a:ext cx="2136" cy="1"/>
            </a:xfrm>
            <a:prstGeom prst="line">
              <a:avLst/>
            </a:prstGeom>
            <a:noFill/>
            <a:ln w="25400">
              <a:solidFill>
                <a:srgbClr val="4F81BD"/>
              </a:solidFill>
              <a:round/>
              <a:headEnd/>
              <a:tailEnd/>
            </a:ln>
            <a:effectLst>
              <a:outerShdw blurRad="38100" dist="19999" dir="5400000" algn="ctr" rotWithShape="0">
                <a:schemeClr val="bg2">
                  <a:alpha val="37999"/>
                </a:schemeClr>
              </a:outerShdw>
            </a:effectLst>
          </p:spPr>
          <p:txBody>
            <a:bodyPr lIns="0" tIns="0" rIns="0" bIns="0"/>
            <a:lstStyle/>
            <a:p>
              <a:pPr algn="ctr">
                <a:defRPr/>
              </a:pPr>
              <a:endParaRPr lang="en-US" sz="1266">
                <a:latin typeface="Palatino" charset="0"/>
                <a:ea typeface="ヒラギノ角ゴ ProN W3" charset="-128"/>
                <a:sym typeface="Palatino" charset="0"/>
              </a:endParaRPr>
            </a:p>
          </p:txBody>
        </p:sp>
        <p:sp>
          <p:nvSpPr>
            <p:cNvPr id="28" name="Rectangle 3">
              <a:extLst>
                <a:ext uri="{FF2B5EF4-FFF2-40B4-BE49-F238E27FC236}">
                  <a16:creationId xmlns:a16="http://schemas.microsoft.com/office/drawing/2014/main" id="{02F633A4-388A-AA45-8DDC-816A68588EA7}"/>
                </a:ext>
              </a:extLst>
            </p:cNvPr>
            <p:cNvSpPr>
              <a:spLocks/>
            </p:cNvSpPr>
            <p:nvPr/>
          </p:nvSpPr>
          <p:spPr bwMode="auto">
            <a:xfrm>
              <a:off x="592" y="0"/>
              <a:ext cx="863" cy="376"/>
            </a:xfrm>
            <a:prstGeom prst="rect">
              <a:avLst/>
            </a:prstGeom>
            <a:gradFill rotWithShape="0">
              <a:gsLst>
                <a:gs pos="0">
                  <a:srgbClr val="BDDBFE"/>
                </a:gs>
                <a:gs pos="100000">
                  <a:srgbClr val="3E7FCD"/>
                </a:gs>
              </a:gsLst>
              <a:lin ang="5400000" scaled="1"/>
            </a:gradFill>
            <a:ln w="9525">
              <a:solidFill>
                <a:srgbClr val="4A7DBB"/>
              </a:solidFill>
              <a:round/>
              <a:headEnd/>
              <a:tailEnd/>
            </a:ln>
            <a:effectLst>
              <a:outerShdw blurRad="38100" dist="23000" dir="5400000" algn="ctr" rotWithShape="0">
                <a:schemeClr val="bg2">
                  <a:alpha val="34998"/>
                </a:schemeClr>
              </a:outerShdw>
            </a:effectLst>
          </p:spPr>
          <p:txBody>
            <a:bodyPr lIns="0" tIns="0" rIns="0" bIns="0"/>
            <a:lstStyle/>
            <a:p>
              <a:pPr algn="ctr">
                <a:defRPr/>
              </a:pPr>
              <a:endParaRPr lang="es-ES_tradnl" sz="1266" dirty="0">
                <a:latin typeface="Palatino" charset="0"/>
                <a:ea typeface="ヒラギノ明朝 ProN W3" charset="0"/>
                <a:sym typeface="Palatino" charset="0"/>
              </a:endParaRPr>
            </a:p>
          </p:txBody>
        </p:sp>
        <p:sp>
          <p:nvSpPr>
            <p:cNvPr id="29" name="Line 4">
              <a:extLst>
                <a:ext uri="{FF2B5EF4-FFF2-40B4-BE49-F238E27FC236}">
                  <a16:creationId xmlns:a16="http://schemas.microsoft.com/office/drawing/2014/main" id="{7AD8BBDB-B0AA-0F4B-8BF6-322CB7F17659}"/>
                </a:ext>
              </a:extLst>
            </p:cNvPr>
            <p:cNvSpPr>
              <a:spLocks noChangeShapeType="1"/>
            </p:cNvSpPr>
            <p:nvPr/>
          </p:nvSpPr>
          <p:spPr bwMode="auto">
            <a:xfrm>
              <a:off x="1440" y="189"/>
              <a:ext cx="800" cy="2"/>
            </a:xfrm>
            <a:prstGeom prst="line">
              <a:avLst/>
            </a:prstGeom>
            <a:noFill/>
            <a:ln w="38100">
              <a:solidFill>
                <a:srgbClr val="C0504D"/>
              </a:solidFill>
              <a:round/>
              <a:headEnd/>
              <a:tailEnd/>
            </a:ln>
            <a:effectLst>
              <a:outerShdw blurRad="38100" dist="23000" dir="5400000" algn="ctr" rotWithShape="0">
                <a:schemeClr val="bg2">
                  <a:alpha val="34998"/>
                </a:schemeClr>
              </a:outerShdw>
            </a:effectLst>
          </p:spPr>
          <p:txBody>
            <a:bodyPr lIns="0" tIns="0" rIns="0" bIns="0"/>
            <a:lstStyle/>
            <a:p>
              <a:pPr algn="ctr">
                <a:defRPr/>
              </a:pPr>
              <a:endParaRPr lang="en-US" sz="1266">
                <a:latin typeface="Palatino" charset="0"/>
                <a:ea typeface="ヒラギノ角ゴ ProN W3" charset="-128"/>
                <a:sym typeface="Palatino" charset="0"/>
              </a:endParaRPr>
            </a:p>
          </p:txBody>
        </p:sp>
      </p:grpSp>
      <p:grpSp>
        <p:nvGrpSpPr>
          <p:cNvPr id="2" name="Grupo 1">
            <a:extLst>
              <a:ext uri="{FF2B5EF4-FFF2-40B4-BE49-F238E27FC236}">
                <a16:creationId xmlns:a16="http://schemas.microsoft.com/office/drawing/2014/main" id="{03B09003-A9EC-5040-980A-730E916CF0DA}"/>
              </a:ext>
            </a:extLst>
          </p:cNvPr>
          <p:cNvGrpSpPr/>
          <p:nvPr/>
        </p:nvGrpSpPr>
        <p:grpSpPr>
          <a:xfrm>
            <a:off x="7248126" y="1559570"/>
            <a:ext cx="5177583" cy="4677742"/>
            <a:chOff x="7248126" y="1559570"/>
            <a:chExt cx="5177583" cy="4677742"/>
          </a:xfrm>
        </p:grpSpPr>
        <p:cxnSp>
          <p:nvCxnSpPr>
            <p:cNvPr id="13" name="2 Conector recto">
              <a:extLst>
                <a:ext uri="{FF2B5EF4-FFF2-40B4-BE49-F238E27FC236}">
                  <a16:creationId xmlns:a16="http://schemas.microsoft.com/office/drawing/2014/main" id="{77610FB8-23F4-4D46-B4F3-F1872B7DDA1B}"/>
                </a:ext>
              </a:extLst>
            </p:cNvPr>
            <p:cNvCxnSpPr>
              <a:cxnSpLocks noChangeShapeType="1"/>
            </p:cNvCxnSpPr>
            <p:nvPr/>
          </p:nvCxnSpPr>
          <p:spPr bwMode="auto">
            <a:xfrm>
              <a:off x="7248126" y="3486492"/>
              <a:ext cx="4759523" cy="0"/>
            </a:xfrm>
            <a:prstGeom prst="line">
              <a:avLst/>
            </a:prstGeom>
            <a:noFill/>
            <a:ln w="19050" algn="ctr">
              <a:solidFill>
                <a:srgbClr val="FF0000"/>
              </a:solidFill>
              <a:prstDash val="lgDash"/>
              <a:round/>
              <a:headEnd/>
              <a:tailEnd/>
            </a:ln>
          </p:spPr>
        </p:cxnSp>
        <p:sp>
          <p:nvSpPr>
            <p:cNvPr id="16" name="Text Box 20">
              <a:extLst>
                <a:ext uri="{FF2B5EF4-FFF2-40B4-BE49-F238E27FC236}">
                  <a16:creationId xmlns:a16="http://schemas.microsoft.com/office/drawing/2014/main" id="{A653AD20-B3FC-6141-9D8E-6B78F0CE47C8}"/>
                </a:ext>
              </a:extLst>
            </p:cNvPr>
            <p:cNvSpPr txBox="1">
              <a:spLocks noChangeArrowheads="1"/>
            </p:cNvSpPr>
            <p:nvPr/>
          </p:nvSpPr>
          <p:spPr bwMode="auto">
            <a:xfrm>
              <a:off x="10704512" y="3281109"/>
              <a:ext cx="1721197" cy="286866"/>
            </a:xfrm>
            <a:prstGeom prst="rect">
              <a:avLst/>
            </a:prstGeom>
            <a:noFill/>
            <a:ln w="9525">
              <a:noFill/>
              <a:miter lim="800000"/>
              <a:headEnd/>
              <a:tailEnd/>
            </a:ln>
            <a:effectLst/>
          </p:spPr>
          <p:txBody>
            <a:bodyPr>
              <a:spAutoFit/>
            </a:bodyPr>
            <a:lstStyle/>
            <a:p>
              <a:pPr algn="ctr">
                <a:spcBef>
                  <a:spcPct val="50000"/>
                </a:spcBef>
              </a:pPr>
              <a:r>
                <a:rPr lang="es-CL" sz="1266" dirty="0">
                  <a:latin typeface="Arial" charset="0"/>
                </a:rPr>
                <a:t>Superficie</a:t>
              </a:r>
              <a:endParaRPr lang="es-ES" sz="1266" dirty="0">
                <a:latin typeface="Arial" charset="0"/>
              </a:endParaRPr>
            </a:p>
          </p:txBody>
        </p:sp>
        <p:sp>
          <p:nvSpPr>
            <p:cNvPr id="19" name="Text Box 21">
              <a:extLst>
                <a:ext uri="{FF2B5EF4-FFF2-40B4-BE49-F238E27FC236}">
                  <a16:creationId xmlns:a16="http://schemas.microsoft.com/office/drawing/2014/main" id="{8657A6B9-CBF4-3045-8718-E4CE9024A4DE}"/>
                </a:ext>
              </a:extLst>
            </p:cNvPr>
            <p:cNvSpPr txBox="1">
              <a:spLocks noChangeArrowheads="1"/>
            </p:cNvSpPr>
            <p:nvPr/>
          </p:nvSpPr>
          <p:spPr bwMode="auto">
            <a:xfrm>
              <a:off x="8767290" y="1559570"/>
              <a:ext cx="1721197" cy="286866"/>
            </a:xfrm>
            <a:prstGeom prst="rect">
              <a:avLst/>
            </a:prstGeom>
            <a:noFill/>
            <a:ln w="9525">
              <a:noFill/>
              <a:miter lim="800000"/>
              <a:headEnd/>
              <a:tailEnd/>
            </a:ln>
            <a:effectLst/>
          </p:spPr>
          <p:txBody>
            <a:bodyPr>
              <a:spAutoFit/>
            </a:bodyPr>
            <a:lstStyle/>
            <a:p>
              <a:pPr algn="ctr">
                <a:spcBef>
                  <a:spcPct val="50000"/>
                </a:spcBef>
              </a:pPr>
              <a:r>
                <a:rPr lang="es-CL" sz="1266">
                  <a:latin typeface="Arial" charset="0"/>
                </a:rPr>
                <a:t>Recta normal</a:t>
              </a:r>
              <a:endParaRPr lang="es-ES" sz="1266">
                <a:latin typeface="Arial" charset="0"/>
              </a:endParaRPr>
            </a:p>
          </p:txBody>
        </p:sp>
        <p:grpSp>
          <p:nvGrpSpPr>
            <p:cNvPr id="38" name="Grupo 37">
              <a:extLst>
                <a:ext uri="{FF2B5EF4-FFF2-40B4-BE49-F238E27FC236}">
                  <a16:creationId xmlns:a16="http://schemas.microsoft.com/office/drawing/2014/main" id="{47452EB4-A4DE-5147-ABF7-DE2B3625BFF9}"/>
                </a:ext>
              </a:extLst>
            </p:cNvPr>
            <p:cNvGrpSpPr/>
            <p:nvPr/>
          </p:nvGrpSpPr>
          <p:grpSpPr>
            <a:xfrm>
              <a:off x="8186505" y="2373630"/>
              <a:ext cx="2518010" cy="2546077"/>
              <a:chOff x="6585116" y="2346276"/>
              <a:chExt cx="2518010" cy="2546077"/>
            </a:xfrm>
          </p:grpSpPr>
          <p:sp>
            <p:nvSpPr>
              <p:cNvPr id="39" name="Line 32">
                <a:extLst>
                  <a:ext uri="{FF2B5EF4-FFF2-40B4-BE49-F238E27FC236}">
                    <a16:creationId xmlns:a16="http://schemas.microsoft.com/office/drawing/2014/main" id="{A24D41EE-0C6E-1E48-9EE5-F7DDA7B60CE8}"/>
                  </a:ext>
                </a:extLst>
              </p:cNvPr>
              <p:cNvSpPr>
                <a:spLocks noChangeShapeType="1"/>
              </p:cNvSpPr>
              <p:nvPr/>
            </p:nvSpPr>
            <p:spPr bwMode="auto">
              <a:xfrm>
                <a:off x="7102822" y="2346276"/>
                <a:ext cx="823764" cy="1052587"/>
              </a:xfrm>
              <a:prstGeom prst="line">
                <a:avLst/>
              </a:prstGeom>
              <a:noFill/>
              <a:ln w="57150">
                <a:solidFill>
                  <a:schemeClr val="tx1"/>
                </a:solidFill>
                <a:miter lim="800000"/>
                <a:headEnd type="arrow" w="med" len="med"/>
                <a:tailEnd/>
              </a:ln>
            </p:spPr>
            <p:txBody>
              <a:bodyPr lIns="0" tIns="0" rIns="0" bIns="0"/>
              <a:lstStyle/>
              <a:p>
                <a:endParaRPr lang="es-CL" sz="1266"/>
              </a:p>
            </p:txBody>
          </p:sp>
          <p:sp>
            <p:nvSpPr>
              <p:cNvPr id="40" name="Line 29">
                <a:extLst>
                  <a:ext uri="{FF2B5EF4-FFF2-40B4-BE49-F238E27FC236}">
                    <a16:creationId xmlns:a16="http://schemas.microsoft.com/office/drawing/2014/main" id="{12A77407-8341-9B47-B3EB-CF6DE3C35D30}"/>
                  </a:ext>
                </a:extLst>
              </p:cNvPr>
              <p:cNvSpPr>
                <a:spLocks noChangeShapeType="1"/>
              </p:cNvSpPr>
              <p:nvPr/>
            </p:nvSpPr>
            <p:spPr bwMode="auto">
              <a:xfrm rot="10800000">
                <a:off x="8095135" y="3459138"/>
                <a:ext cx="1005706" cy="0"/>
              </a:xfrm>
              <a:prstGeom prst="line">
                <a:avLst/>
              </a:prstGeom>
              <a:noFill/>
              <a:ln w="57150">
                <a:solidFill>
                  <a:schemeClr val="tx1"/>
                </a:solidFill>
                <a:miter lim="800000"/>
                <a:headEnd type="arrow" w="med" len="med"/>
                <a:tailEnd/>
              </a:ln>
            </p:spPr>
            <p:txBody>
              <a:bodyPr lIns="0" tIns="0" rIns="0" bIns="0"/>
              <a:lstStyle/>
              <a:p>
                <a:endParaRPr lang="es-CL" sz="1266"/>
              </a:p>
            </p:txBody>
          </p:sp>
          <p:sp>
            <p:nvSpPr>
              <p:cNvPr id="41" name="Line 26">
                <a:extLst>
                  <a:ext uri="{FF2B5EF4-FFF2-40B4-BE49-F238E27FC236}">
                    <a16:creationId xmlns:a16="http://schemas.microsoft.com/office/drawing/2014/main" id="{F2DEF088-DA80-DC4A-8B4B-DF901E5FE185}"/>
                  </a:ext>
                </a:extLst>
              </p:cNvPr>
              <p:cNvSpPr>
                <a:spLocks noChangeShapeType="1"/>
              </p:cNvSpPr>
              <p:nvPr/>
            </p:nvSpPr>
            <p:spPr bwMode="auto">
              <a:xfrm rot="10800000">
                <a:off x="8004720" y="3554016"/>
                <a:ext cx="10046" cy="1338337"/>
              </a:xfrm>
              <a:prstGeom prst="line">
                <a:avLst/>
              </a:prstGeom>
              <a:noFill/>
              <a:ln w="57150">
                <a:solidFill>
                  <a:schemeClr val="tx1"/>
                </a:solidFill>
                <a:miter lim="800000"/>
                <a:headEnd type="arrow" w="med" len="med"/>
                <a:tailEnd/>
              </a:ln>
            </p:spPr>
            <p:txBody>
              <a:bodyPr lIns="0" tIns="0" rIns="0" bIns="0"/>
              <a:lstStyle/>
              <a:p>
                <a:endParaRPr lang="es-CL" sz="1266"/>
              </a:p>
            </p:txBody>
          </p:sp>
          <p:sp>
            <p:nvSpPr>
              <p:cNvPr id="42" name="Oval 159">
                <a:extLst>
                  <a:ext uri="{FF2B5EF4-FFF2-40B4-BE49-F238E27FC236}">
                    <a16:creationId xmlns:a16="http://schemas.microsoft.com/office/drawing/2014/main" id="{442B5EAA-0170-A54B-8DB0-F1AFF4B06795}"/>
                  </a:ext>
                </a:extLst>
              </p:cNvPr>
              <p:cNvSpPr>
                <a:spLocks noChangeAspect="1" noChangeArrowheads="1"/>
              </p:cNvSpPr>
              <p:nvPr/>
            </p:nvSpPr>
            <p:spPr bwMode="auto">
              <a:xfrm>
                <a:off x="7921006" y="3378771"/>
                <a:ext cx="161850" cy="161850"/>
              </a:xfrm>
              <a:prstGeom prst="ellipse">
                <a:avLst/>
              </a:prstGeom>
              <a:noFill/>
              <a:ln w="38100">
                <a:solidFill>
                  <a:schemeClr val="tx1"/>
                </a:solidFill>
                <a:round/>
                <a:headEnd/>
                <a:tailEnd/>
              </a:ln>
              <a:effectLst/>
            </p:spPr>
            <p:txBody>
              <a:bodyPr wrap="none" anchor="ctr"/>
              <a:lstStyle/>
              <a:p>
                <a:endParaRPr lang="es-CL" sz="1266"/>
              </a:p>
            </p:txBody>
          </p:sp>
          <mc:AlternateContent xmlns:mc="http://schemas.openxmlformats.org/markup-compatibility/2006" xmlns:a14="http://schemas.microsoft.com/office/drawing/2010/main">
            <mc:Choice Requires="a14">
              <p:sp>
                <p:nvSpPr>
                  <p:cNvPr id="43" name="Rectángulo 42">
                    <a:extLst>
                      <a:ext uri="{FF2B5EF4-FFF2-40B4-BE49-F238E27FC236}">
                        <a16:creationId xmlns:a16="http://schemas.microsoft.com/office/drawing/2014/main" id="{03FB5902-C059-0542-9ADC-49AB5E05C390}"/>
                      </a:ext>
                    </a:extLst>
                  </p:cNvPr>
                  <p:cNvSpPr/>
                  <p:nvPr/>
                </p:nvSpPr>
                <p:spPr>
                  <a:xfrm>
                    <a:off x="6585116" y="2421180"/>
                    <a:ext cx="517706" cy="575479"/>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acc>
                            <m:accPr>
                              <m:chr m:val="⃗"/>
                              <m:ctrlPr>
                                <a:rPr lang="es-ES" sz="2800" i="1" smtClean="0">
                                  <a:latin typeface="Cambria Math" panose="02040503050406030204" pitchFamily="18" charset="0"/>
                                </a:rPr>
                              </m:ctrlPr>
                            </m:accPr>
                            <m:e>
                              <m:r>
                                <a:rPr lang="es-ES" sz="2800" b="0" i="1" smtClean="0">
                                  <a:latin typeface="Cambria Math" panose="02040503050406030204" pitchFamily="18" charset="0"/>
                                </a:rPr>
                                <m:t>𝐹</m:t>
                              </m:r>
                            </m:e>
                          </m:acc>
                        </m:oMath>
                      </m:oMathPara>
                    </a14:m>
                    <a:endParaRPr lang="es-CL" dirty="0"/>
                  </a:p>
                </p:txBody>
              </p:sp>
            </mc:Choice>
            <mc:Fallback xmlns="">
              <p:sp>
                <p:nvSpPr>
                  <p:cNvPr id="24" name="Rectángulo 23">
                    <a:extLst>
                      <a:ext uri="{FF2B5EF4-FFF2-40B4-BE49-F238E27FC236}">
                        <a16:creationId xmlns:a16="http://schemas.microsoft.com/office/drawing/2014/main" id="{9B9D0E7C-8302-C547-A271-2BDFD6046963}"/>
                      </a:ext>
                    </a:extLst>
                  </p:cNvPr>
                  <p:cNvSpPr>
                    <a:spLocks noRot="1" noChangeAspect="1" noMove="1" noResize="1" noEditPoints="1" noAdjustHandles="1" noChangeArrowheads="1" noChangeShapeType="1" noTextEdit="1"/>
                  </p:cNvSpPr>
                  <p:nvPr/>
                </p:nvSpPr>
                <p:spPr>
                  <a:xfrm>
                    <a:off x="6585116" y="2421180"/>
                    <a:ext cx="517706" cy="575479"/>
                  </a:xfrm>
                  <a:prstGeom prst="rect">
                    <a:avLst/>
                  </a:prstGeom>
                  <a:blipFill>
                    <a:blip r:embed="rId3"/>
                    <a:stretch>
                      <a:fillRect t="-21739"/>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44" name="Rectángulo 43">
                    <a:extLst>
                      <a:ext uri="{FF2B5EF4-FFF2-40B4-BE49-F238E27FC236}">
                        <a16:creationId xmlns:a16="http://schemas.microsoft.com/office/drawing/2014/main" id="{3D5C9B0A-1A12-3041-9037-90458BC70A1D}"/>
                      </a:ext>
                    </a:extLst>
                  </p:cNvPr>
                  <p:cNvSpPr/>
                  <p:nvPr/>
                </p:nvSpPr>
                <p:spPr>
                  <a:xfrm>
                    <a:off x="8597988" y="2708920"/>
                    <a:ext cx="505138" cy="575479"/>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acc>
                            <m:accPr>
                              <m:chr m:val="⃗"/>
                              <m:ctrlPr>
                                <a:rPr lang="es-ES" sz="2800" i="1" smtClean="0">
                                  <a:latin typeface="Cambria Math" panose="02040503050406030204" pitchFamily="18" charset="0"/>
                                </a:rPr>
                              </m:ctrlPr>
                            </m:accPr>
                            <m:e>
                              <m:r>
                                <a:rPr lang="es-ES" sz="2800" b="0" i="1" smtClean="0">
                                  <a:latin typeface="Cambria Math" panose="02040503050406030204" pitchFamily="18" charset="0"/>
                                </a:rPr>
                                <m:t>𝑇</m:t>
                              </m:r>
                            </m:e>
                          </m:acc>
                        </m:oMath>
                      </m:oMathPara>
                    </a14:m>
                    <a:endParaRPr lang="es-CL" dirty="0"/>
                  </a:p>
                </p:txBody>
              </p:sp>
            </mc:Choice>
            <mc:Fallback xmlns="">
              <p:sp>
                <p:nvSpPr>
                  <p:cNvPr id="25" name="Rectángulo 24">
                    <a:extLst>
                      <a:ext uri="{FF2B5EF4-FFF2-40B4-BE49-F238E27FC236}">
                        <a16:creationId xmlns:a16="http://schemas.microsoft.com/office/drawing/2014/main" id="{F88F7959-DA33-CF4C-91A7-D2A37292ECF9}"/>
                      </a:ext>
                    </a:extLst>
                  </p:cNvPr>
                  <p:cNvSpPr>
                    <a:spLocks noRot="1" noChangeAspect="1" noMove="1" noResize="1" noEditPoints="1" noAdjustHandles="1" noChangeArrowheads="1" noChangeShapeType="1" noTextEdit="1"/>
                  </p:cNvSpPr>
                  <p:nvPr/>
                </p:nvSpPr>
                <p:spPr>
                  <a:xfrm>
                    <a:off x="8597988" y="2708920"/>
                    <a:ext cx="505138" cy="575479"/>
                  </a:xfrm>
                  <a:prstGeom prst="rect">
                    <a:avLst/>
                  </a:prstGeom>
                  <a:blipFill>
                    <a:blip r:embed="rId4"/>
                    <a:stretch>
                      <a:fillRect/>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45" name="Rectángulo 44">
                    <a:extLst>
                      <a:ext uri="{FF2B5EF4-FFF2-40B4-BE49-F238E27FC236}">
                        <a16:creationId xmlns:a16="http://schemas.microsoft.com/office/drawing/2014/main" id="{C424C8AC-FD83-1845-94BE-DFD644496E62}"/>
                      </a:ext>
                    </a:extLst>
                  </p:cNvPr>
                  <p:cNvSpPr/>
                  <p:nvPr/>
                </p:nvSpPr>
                <p:spPr>
                  <a:xfrm>
                    <a:off x="8082334" y="4223185"/>
                    <a:ext cx="515654" cy="575479"/>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acc>
                            <m:accPr>
                              <m:chr m:val="⃗"/>
                              <m:ctrlPr>
                                <a:rPr lang="es-ES" sz="2800" i="1" smtClean="0">
                                  <a:latin typeface="Cambria Math" panose="02040503050406030204" pitchFamily="18" charset="0"/>
                                </a:rPr>
                              </m:ctrlPr>
                            </m:accPr>
                            <m:e>
                              <m:r>
                                <a:rPr lang="es-ES" sz="2800" b="0" i="1" smtClean="0">
                                  <a:latin typeface="Cambria Math" panose="02040503050406030204" pitchFamily="18" charset="0"/>
                                </a:rPr>
                                <m:t>𝑃</m:t>
                              </m:r>
                            </m:e>
                          </m:acc>
                        </m:oMath>
                      </m:oMathPara>
                    </a14:m>
                    <a:endParaRPr lang="es-CL" dirty="0"/>
                  </a:p>
                </p:txBody>
              </p:sp>
            </mc:Choice>
            <mc:Fallback xmlns="">
              <p:sp>
                <p:nvSpPr>
                  <p:cNvPr id="26" name="Rectángulo 25">
                    <a:extLst>
                      <a:ext uri="{FF2B5EF4-FFF2-40B4-BE49-F238E27FC236}">
                        <a16:creationId xmlns:a16="http://schemas.microsoft.com/office/drawing/2014/main" id="{1343DC0E-DD7D-C349-BC48-C97DEC44071B}"/>
                      </a:ext>
                    </a:extLst>
                  </p:cNvPr>
                  <p:cNvSpPr>
                    <a:spLocks noRot="1" noChangeAspect="1" noMove="1" noResize="1" noEditPoints="1" noAdjustHandles="1" noChangeArrowheads="1" noChangeShapeType="1" noTextEdit="1"/>
                  </p:cNvSpPr>
                  <p:nvPr/>
                </p:nvSpPr>
                <p:spPr>
                  <a:xfrm>
                    <a:off x="8082334" y="4223185"/>
                    <a:ext cx="515654" cy="575479"/>
                  </a:xfrm>
                  <a:prstGeom prst="rect">
                    <a:avLst/>
                  </a:prstGeom>
                  <a:blipFill>
                    <a:blip r:embed="rId5"/>
                    <a:stretch>
                      <a:fillRect/>
                    </a:stretch>
                  </a:blipFill>
                </p:spPr>
                <p:txBody>
                  <a:bodyPr/>
                  <a:lstStyle/>
                  <a:p>
                    <a:r>
                      <a:rPr lang="es-CL">
                        <a:noFill/>
                      </a:rPr>
                      <a:t> </a:t>
                    </a:r>
                  </a:p>
                </p:txBody>
              </p:sp>
            </mc:Fallback>
          </mc:AlternateContent>
        </p:grpSp>
        <p:cxnSp>
          <p:nvCxnSpPr>
            <p:cNvPr id="46" name="22 Conector recto">
              <a:extLst>
                <a:ext uri="{FF2B5EF4-FFF2-40B4-BE49-F238E27FC236}">
                  <a16:creationId xmlns:a16="http://schemas.microsoft.com/office/drawing/2014/main" id="{7E34594D-371F-774C-A6E6-CE2F53392217}"/>
                </a:ext>
              </a:extLst>
            </p:cNvPr>
            <p:cNvCxnSpPr>
              <a:cxnSpLocks noChangeShapeType="1"/>
            </p:cNvCxnSpPr>
            <p:nvPr/>
          </p:nvCxnSpPr>
          <p:spPr bwMode="auto">
            <a:xfrm flipH="1" flipV="1">
              <a:off x="9613230" y="1984548"/>
              <a:ext cx="11162" cy="4252764"/>
            </a:xfrm>
            <a:prstGeom prst="line">
              <a:avLst/>
            </a:prstGeom>
            <a:noFill/>
            <a:ln w="19050" algn="ctr">
              <a:solidFill>
                <a:srgbClr val="FF0000"/>
              </a:solidFill>
              <a:prstDash val="lgDash"/>
              <a:round/>
              <a:headEnd/>
              <a:tailEnd/>
            </a:ln>
          </p:spPr>
        </p:cxnSp>
      </p:grpSp>
    </p:spTree>
    <p:extLst>
      <p:ext uri="{BB962C8B-B14F-4D97-AF65-F5344CB8AC3E}">
        <p14:creationId xmlns:p14="http://schemas.microsoft.com/office/powerpoint/2010/main" val="40813484"/>
      </p:ext>
    </p:extLst>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a:extLst>
              <a:ext uri="{FF2B5EF4-FFF2-40B4-BE49-F238E27FC236}">
                <a16:creationId xmlns:a16="http://schemas.microsoft.com/office/drawing/2014/main" id="{3A5F439F-A625-224A-9AB0-4DE0C2C0EA7A}"/>
              </a:ext>
            </a:extLst>
          </p:cNvPr>
          <p:cNvSpPr txBox="1">
            <a:spLocks noChangeArrowheads="1"/>
          </p:cNvSpPr>
          <p:nvPr/>
        </p:nvSpPr>
        <p:spPr>
          <a:xfrm>
            <a:off x="407368" y="260648"/>
            <a:ext cx="8892988" cy="1577206"/>
          </a:xfrm>
          <a:prstGeom prst="rect">
            <a:avLst/>
          </a:prstGeom>
        </p:spPr>
        <p:txBody>
          <a:bodyPr vert="horz">
            <a:normAutofit/>
          </a:bodyPr>
          <a:lst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a:lstStyle>
          <a:p>
            <a:pPr marL="0" indent="0" algn="ctr">
              <a:buNone/>
            </a:pPr>
            <a:r>
              <a:rPr lang="es-CL" sz="3200" b="1"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Componentes de la fuerza de contacto entre superficies</a:t>
            </a:r>
          </a:p>
        </p:txBody>
      </p:sp>
      <mc:AlternateContent xmlns:mc="http://schemas.openxmlformats.org/markup-compatibility/2006" xmlns:a14="http://schemas.microsoft.com/office/drawing/2010/main">
        <mc:Choice Requires="a14">
          <p:sp>
            <p:nvSpPr>
              <p:cNvPr id="3" name="CuadroTexto 2">
                <a:extLst>
                  <a:ext uri="{FF2B5EF4-FFF2-40B4-BE49-F238E27FC236}">
                    <a16:creationId xmlns:a16="http://schemas.microsoft.com/office/drawing/2014/main" id="{68059152-209E-D84D-B511-C4AE9390FDDF}"/>
                  </a:ext>
                </a:extLst>
              </p:cNvPr>
              <p:cNvSpPr txBox="1"/>
              <p:nvPr/>
            </p:nvSpPr>
            <p:spPr>
              <a:xfrm>
                <a:off x="1127448" y="1628800"/>
                <a:ext cx="9937104" cy="4833631"/>
              </a:xfrm>
              <a:prstGeom prst="rect">
                <a:avLst/>
              </a:prstGeom>
              <a:noFill/>
            </p:spPr>
            <p:txBody>
              <a:bodyPr wrap="square" rtlCol="0">
                <a:spAutoFit/>
              </a:bodyPr>
              <a:lstStyle/>
              <a:p>
                <a:r>
                  <a:rPr lang="es-CL" sz="24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La componente </a:t>
                </a:r>
                <a:r>
                  <a:rPr lang="es-CL" sz="2400" b="1" dirty="0">
                    <a:solidFill>
                      <a:srgbClr val="FF0000"/>
                    </a:solidFill>
                    <a:latin typeface="CMU Serif Roman" panose="02000603000000000000" pitchFamily="2" charset="0"/>
                    <a:ea typeface="CMU Serif Roman" panose="02000603000000000000" pitchFamily="2" charset="0"/>
                    <a:cs typeface="CMU Serif Roman" panose="02000603000000000000" pitchFamily="2" charset="0"/>
                  </a:rPr>
                  <a:t>NORMAL</a:t>
                </a:r>
                <a:r>
                  <a:rPr lang="es-CL" sz="24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 a la superficie de la fuerza de contacto se designa con el símbolo:</a:t>
                </a:r>
              </a:p>
              <a:p>
                <a:pPr/>
                <a14:m>
                  <m:oMathPara xmlns:m="http://schemas.openxmlformats.org/officeDocument/2006/math">
                    <m:oMathParaPr>
                      <m:jc m:val="centerGroup"/>
                    </m:oMathParaPr>
                    <m:oMath xmlns:m="http://schemas.openxmlformats.org/officeDocument/2006/math">
                      <m:acc>
                        <m:accPr>
                          <m:chr m:val="⃗"/>
                          <m:ctrlPr>
                            <a:rPr lang="es-ES" sz="3200" b="0" i="1" smtClean="0">
                              <a:solidFill>
                                <a:srgbClr val="FF0000"/>
                              </a:solidFill>
                              <a:latin typeface="Cambria Math" panose="02040503050406030204" pitchFamily="18" charset="0"/>
                            </a:rPr>
                          </m:ctrlPr>
                        </m:accPr>
                        <m:e>
                          <m:r>
                            <a:rPr lang="es-ES" sz="3200" b="0" i="1" smtClean="0">
                              <a:solidFill>
                                <a:srgbClr val="FF0000"/>
                              </a:solidFill>
                              <a:latin typeface="Cambria Math" panose="02040503050406030204" pitchFamily="18" charset="0"/>
                            </a:rPr>
                            <m:t>𝑁</m:t>
                          </m:r>
                        </m:e>
                      </m:acc>
                    </m:oMath>
                  </m:oMathPara>
                </a14:m>
                <a:endParaRPr lang="es-ES" sz="24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endParaRPr>
              </a:p>
              <a:p>
                <a:endParaRPr lang="es-CL" sz="24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endParaRPr>
              </a:p>
              <a:p>
                <a:r>
                  <a:rPr lang="es-CL" sz="24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y se le llama comúmente “normal”.</a:t>
                </a:r>
              </a:p>
              <a:p>
                <a:endParaRPr lang="es-CL" sz="24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endParaRPr>
              </a:p>
              <a:p>
                <a:r>
                  <a:rPr lang="es-CL" sz="24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La componente </a:t>
                </a:r>
                <a:r>
                  <a:rPr lang="es-CL" sz="2400" b="1" dirty="0">
                    <a:solidFill>
                      <a:srgbClr val="FF0000"/>
                    </a:solidFill>
                    <a:latin typeface="CMU Serif Roman" panose="02000603000000000000" pitchFamily="2" charset="0"/>
                    <a:ea typeface="CMU Serif Roman" panose="02000603000000000000" pitchFamily="2" charset="0"/>
                    <a:cs typeface="CMU Serif Roman" panose="02000603000000000000" pitchFamily="2" charset="0"/>
                  </a:rPr>
                  <a:t>TANGENCIAL</a:t>
                </a:r>
                <a:r>
                  <a:rPr lang="es-CL" sz="24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 a la supericie de la fuerza de contacto se designa con el símbolo:</a:t>
                </a:r>
              </a:p>
              <a:p>
                <a:endParaRPr lang="es-CL" sz="24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endParaRPr>
              </a:p>
              <a:p>
                <a:pPr/>
                <a14:m>
                  <m:oMathPara xmlns:m="http://schemas.openxmlformats.org/officeDocument/2006/math">
                    <m:oMathParaPr>
                      <m:jc m:val="centerGroup"/>
                    </m:oMathParaPr>
                    <m:oMath xmlns:m="http://schemas.openxmlformats.org/officeDocument/2006/math">
                      <m:sSub>
                        <m:sSubPr>
                          <m:ctrlPr>
                            <a:rPr lang="es-ES" sz="2800" b="0" i="1" dirty="0" smtClean="0">
                              <a:solidFill>
                                <a:srgbClr val="FF0000"/>
                              </a:solidFill>
                              <a:latin typeface="Cambria Math" panose="02040503050406030204" pitchFamily="18" charset="0"/>
                            </a:rPr>
                          </m:ctrlPr>
                        </m:sSubPr>
                        <m:e>
                          <m:acc>
                            <m:accPr>
                              <m:chr m:val="⃗"/>
                              <m:ctrlPr>
                                <a:rPr lang="es-ES" sz="2800" b="0" i="1" smtClean="0">
                                  <a:solidFill>
                                    <a:srgbClr val="FF0000"/>
                                  </a:solidFill>
                                  <a:latin typeface="Cambria Math" panose="02040503050406030204" pitchFamily="18" charset="0"/>
                                </a:rPr>
                              </m:ctrlPr>
                            </m:accPr>
                            <m:e>
                              <m:r>
                                <a:rPr lang="es-ES" sz="2800" b="0" i="1" smtClean="0">
                                  <a:solidFill>
                                    <a:srgbClr val="FF0000"/>
                                  </a:solidFill>
                                  <a:latin typeface="Cambria Math" panose="02040503050406030204" pitchFamily="18" charset="0"/>
                                </a:rPr>
                                <m:t>𝑓</m:t>
                              </m:r>
                            </m:e>
                          </m:acc>
                        </m:e>
                        <m:sub>
                          <m:r>
                            <a:rPr lang="es-ES" sz="2800" b="0" i="1" dirty="0" smtClean="0">
                              <a:solidFill>
                                <a:srgbClr val="FF0000"/>
                              </a:solidFill>
                              <a:latin typeface="Cambria Math" panose="02040503050406030204" pitchFamily="18" charset="0"/>
                            </a:rPr>
                            <m:t>𝑟</m:t>
                          </m:r>
                        </m:sub>
                      </m:sSub>
                    </m:oMath>
                  </m:oMathPara>
                </a14:m>
                <a:endParaRPr lang="es-CL" sz="2800" dirty="0">
                  <a:solidFill>
                    <a:srgbClr val="FF0000"/>
                  </a:solidFill>
                  <a:latin typeface="CMU Serif Roman" panose="02000603000000000000" pitchFamily="2" charset="0"/>
                  <a:ea typeface="CMU Serif Roman" panose="02000603000000000000" pitchFamily="2" charset="0"/>
                  <a:cs typeface="CMU Serif Roman" panose="02000603000000000000" pitchFamily="2" charset="0"/>
                </a:endParaRPr>
              </a:p>
              <a:p>
                <a:endParaRPr lang="es-CL" sz="24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endParaRPr>
              </a:p>
              <a:p>
                <a:r>
                  <a:rPr lang="es-CL" sz="24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y se le llamana comúnmente como “fricción” o “roce”.</a:t>
                </a:r>
              </a:p>
            </p:txBody>
          </p:sp>
        </mc:Choice>
        <mc:Fallback xmlns="">
          <p:sp>
            <p:nvSpPr>
              <p:cNvPr id="3" name="CuadroTexto 2">
                <a:extLst>
                  <a:ext uri="{FF2B5EF4-FFF2-40B4-BE49-F238E27FC236}">
                    <a16:creationId xmlns:a16="http://schemas.microsoft.com/office/drawing/2014/main" id="{68059152-209E-D84D-B511-C4AE9390FDDF}"/>
                  </a:ext>
                </a:extLst>
              </p:cNvPr>
              <p:cNvSpPr txBox="1">
                <a:spLocks noRot="1" noChangeAspect="1" noMove="1" noResize="1" noEditPoints="1" noAdjustHandles="1" noChangeArrowheads="1" noChangeShapeType="1" noTextEdit="1"/>
              </p:cNvSpPr>
              <p:nvPr/>
            </p:nvSpPr>
            <p:spPr>
              <a:xfrm>
                <a:off x="1127448" y="1628800"/>
                <a:ext cx="9937104" cy="4833631"/>
              </a:xfrm>
              <a:prstGeom prst="rect">
                <a:avLst/>
              </a:prstGeom>
              <a:blipFill>
                <a:blip r:embed="rId3"/>
                <a:stretch>
                  <a:fillRect l="-894" t="-785" r="-1788" b="-1832"/>
                </a:stretch>
              </a:blipFill>
            </p:spPr>
            <p:txBody>
              <a:bodyPr/>
              <a:lstStyle/>
              <a:p>
                <a:r>
                  <a:rPr lang="es-CL">
                    <a:noFill/>
                  </a:rPr>
                  <a:t> </a:t>
                </a:r>
              </a:p>
            </p:txBody>
          </p:sp>
        </mc:Fallback>
      </mc:AlternateContent>
    </p:spTree>
    <p:extLst>
      <p:ext uri="{BB962C8B-B14F-4D97-AF65-F5344CB8AC3E}">
        <p14:creationId xmlns:p14="http://schemas.microsoft.com/office/powerpoint/2010/main" val="232049747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3 Marcador de número de diapositiva"/>
          <p:cNvSpPr>
            <a:spLocks noGrp="1"/>
          </p:cNvSpPr>
          <p:nvPr>
            <p:ph type="sldNum" sz="quarter" idx="12"/>
          </p:nvPr>
        </p:nvSpPr>
        <p:spPr/>
        <p:txBody>
          <a:bodyPr>
            <a:normAutofit fontScale="85000" lnSpcReduction="20000"/>
          </a:bodyPr>
          <a:lstStyle/>
          <a:p>
            <a:pPr>
              <a:defRPr/>
            </a:pPr>
            <a:fld id="{EA717500-65A7-4FE9-9C92-66DD8CBC7E30}" type="slidenum">
              <a:rPr lang="en-US"/>
              <a:pPr>
                <a:defRPr/>
              </a:pPr>
              <a:t>7</a:t>
            </a:fld>
            <a:endParaRPr lang="en-US"/>
          </a:p>
        </p:txBody>
      </p:sp>
      <p:sp>
        <p:nvSpPr>
          <p:cNvPr id="221198" name="Rectangle 13"/>
          <p:cNvSpPr>
            <a:spLocks/>
          </p:cNvSpPr>
          <p:nvPr/>
        </p:nvSpPr>
        <p:spPr bwMode="auto">
          <a:xfrm>
            <a:off x="1415480" y="617847"/>
            <a:ext cx="3557064" cy="389466"/>
          </a:xfrm>
          <a:prstGeom prst="rect">
            <a:avLst/>
          </a:prstGeom>
          <a:noFill/>
          <a:ln w="9525">
            <a:noFill/>
            <a:miter lim="800000"/>
            <a:headEnd/>
            <a:tailEnd/>
          </a:ln>
        </p:spPr>
        <p:txBody>
          <a:bodyPr wrap="none" lIns="0" tIns="0" rIns="0" bIns="0">
            <a:spAutoFit/>
          </a:bodyPr>
          <a:lstStyle/>
          <a:p>
            <a:r>
              <a:rPr lang="es-CL" sz="2531"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sym typeface="Calibri" pitchFamily="34" charset="0"/>
              </a:rPr>
              <a:t>Descomponer las fuerzas:</a:t>
            </a:r>
          </a:p>
        </p:txBody>
      </p:sp>
      <p:grpSp>
        <p:nvGrpSpPr>
          <p:cNvPr id="2" name="Grupo 1">
            <a:extLst>
              <a:ext uri="{FF2B5EF4-FFF2-40B4-BE49-F238E27FC236}">
                <a16:creationId xmlns:a16="http://schemas.microsoft.com/office/drawing/2014/main" id="{9B22AD9C-0129-0541-829A-B025E3A66919}"/>
              </a:ext>
            </a:extLst>
          </p:cNvPr>
          <p:cNvGrpSpPr/>
          <p:nvPr/>
        </p:nvGrpSpPr>
        <p:grpSpPr>
          <a:xfrm>
            <a:off x="6312024" y="1516698"/>
            <a:ext cx="4759523" cy="4252764"/>
            <a:chOff x="3930551" y="1606228"/>
            <a:chExt cx="4759523" cy="4252764"/>
          </a:xfrm>
        </p:grpSpPr>
        <p:grpSp>
          <p:nvGrpSpPr>
            <p:cNvPr id="221217" name="Group 33"/>
            <p:cNvGrpSpPr>
              <a:grpSpLocks/>
            </p:cNvGrpSpPr>
            <p:nvPr/>
          </p:nvGrpSpPr>
          <p:grpSpPr bwMode="auto">
            <a:xfrm>
              <a:off x="3930551" y="1606228"/>
              <a:ext cx="4759523" cy="4252764"/>
              <a:chOff x="2191" y="838"/>
              <a:chExt cx="4264" cy="3810"/>
            </a:xfrm>
          </p:grpSpPr>
          <p:sp>
            <p:nvSpPr>
              <p:cNvPr id="221203" name="Line 32"/>
              <p:cNvSpPr>
                <a:spLocks noChangeAspect="1" noChangeShapeType="1"/>
              </p:cNvSpPr>
              <p:nvPr/>
            </p:nvSpPr>
            <p:spPr bwMode="auto">
              <a:xfrm>
                <a:off x="3252" y="1560"/>
                <a:ext cx="775" cy="990"/>
              </a:xfrm>
              <a:prstGeom prst="line">
                <a:avLst/>
              </a:prstGeom>
              <a:noFill/>
              <a:ln w="38100">
                <a:solidFill>
                  <a:schemeClr val="tx1"/>
                </a:solidFill>
                <a:prstDash val="dash"/>
                <a:miter lim="800000"/>
                <a:headEnd type="arrow" w="med" len="med"/>
                <a:tailEnd/>
              </a:ln>
            </p:spPr>
            <p:txBody>
              <a:bodyPr lIns="0" tIns="0" rIns="0" bIns="0"/>
              <a:lstStyle/>
              <a:p>
                <a:endParaRPr lang="es-CL" sz="1266"/>
              </a:p>
            </p:txBody>
          </p:sp>
          <p:cxnSp>
            <p:nvCxnSpPr>
              <p:cNvPr id="3" name="2 Conector recto"/>
              <p:cNvCxnSpPr>
                <a:cxnSpLocks noChangeShapeType="1"/>
              </p:cNvCxnSpPr>
              <p:nvPr/>
            </p:nvCxnSpPr>
            <p:spPr bwMode="auto">
              <a:xfrm>
                <a:off x="2191" y="2629"/>
                <a:ext cx="4264" cy="0"/>
              </a:xfrm>
              <a:prstGeom prst="line">
                <a:avLst/>
              </a:prstGeom>
              <a:noFill/>
              <a:ln w="19050" algn="ctr">
                <a:solidFill>
                  <a:srgbClr val="FF0000"/>
                </a:solidFill>
                <a:prstDash val="lgDash"/>
                <a:round/>
                <a:headEnd/>
                <a:tailEnd/>
              </a:ln>
            </p:spPr>
          </p:cxnSp>
          <p:cxnSp>
            <p:nvCxnSpPr>
              <p:cNvPr id="23" name="22 Conector recto"/>
              <p:cNvCxnSpPr>
                <a:cxnSpLocks noChangeShapeType="1"/>
              </p:cNvCxnSpPr>
              <p:nvPr/>
            </p:nvCxnSpPr>
            <p:spPr bwMode="auto">
              <a:xfrm flipH="1" flipV="1">
                <a:off x="4077" y="838"/>
                <a:ext cx="10" cy="3810"/>
              </a:xfrm>
              <a:prstGeom prst="line">
                <a:avLst/>
              </a:prstGeom>
              <a:noFill/>
              <a:ln w="19050" algn="ctr">
                <a:solidFill>
                  <a:srgbClr val="FF0000"/>
                </a:solidFill>
                <a:prstDash val="lgDash"/>
                <a:round/>
                <a:headEnd/>
                <a:tailEnd/>
              </a:ln>
            </p:spPr>
          </p:cxnSp>
          <p:cxnSp>
            <p:nvCxnSpPr>
              <p:cNvPr id="24" name="23 Conector recto"/>
              <p:cNvCxnSpPr>
                <a:cxnSpLocks noChangeShapeType="1"/>
                <a:stCxn id="221203" idx="0"/>
              </p:cNvCxnSpPr>
              <p:nvPr/>
            </p:nvCxnSpPr>
            <p:spPr bwMode="auto">
              <a:xfrm>
                <a:off x="3252" y="1548"/>
                <a:ext cx="838" cy="0"/>
              </a:xfrm>
              <a:prstGeom prst="line">
                <a:avLst/>
              </a:prstGeom>
              <a:noFill/>
              <a:ln w="19050" algn="ctr">
                <a:solidFill>
                  <a:srgbClr val="FF0000"/>
                </a:solidFill>
                <a:prstDash val="lgDash"/>
                <a:round/>
                <a:headEnd/>
                <a:tailEnd/>
              </a:ln>
            </p:spPr>
          </p:cxnSp>
          <p:cxnSp>
            <p:nvCxnSpPr>
              <p:cNvPr id="25" name="24 Conector recto"/>
              <p:cNvCxnSpPr>
                <a:cxnSpLocks noChangeShapeType="1"/>
                <a:stCxn id="221203" idx="0"/>
              </p:cNvCxnSpPr>
              <p:nvPr/>
            </p:nvCxnSpPr>
            <p:spPr bwMode="auto">
              <a:xfrm>
                <a:off x="3252" y="1548"/>
                <a:ext cx="0" cy="1025"/>
              </a:xfrm>
              <a:prstGeom prst="line">
                <a:avLst/>
              </a:prstGeom>
              <a:noFill/>
              <a:ln w="19050" algn="ctr">
                <a:solidFill>
                  <a:srgbClr val="FF0000"/>
                </a:solidFill>
                <a:prstDash val="lgDash"/>
                <a:round/>
                <a:headEnd/>
                <a:tailEnd/>
              </a:ln>
            </p:spPr>
          </p:cxnSp>
          <p:sp>
            <p:nvSpPr>
              <p:cNvPr id="221210" name="Oval 26"/>
              <p:cNvSpPr>
                <a:spLocks noChangeAspect="1" noChangeArrowheads="1"/>
              </p:cNvSpPr>
              <p:nvPr/>
            </p:nvSpPr>
            <p:spPr bwMode="auto">
              <a:xfrm>
                <a:off x="4008" y="2554"/>
                <a:ext cx="145" cy="145"/>
              </a:xfrm>
              <a:prstGeom prst="ellipse">
                <a:avLst/>
              </a:prstGeom>
              <a:noFill/>
              <a:ln w="38100">
                <a:solidFill>
                  <a:schemeClr val="tx1"/>
                </a:solidFill>
                <a:round/>
                <a:headEnd/>
                <a:tailEnd/>
              </a:ln>
              <a:effectLst/>
            </p:spPr>
            <p:txBody>
              <a:bodyPr wrap="none" anchor="ctr"/>
              <a:lstStyle/>
              <a:p>
                <a:endParaRPr lang="es-CL" sz="1266"/>
              </a:p>
            </p:txBody>
          </p:sp>
          <p:sp>
            <p:nvSpPr>
              <p:cNvPr id="221213" name="Line 29"/>
              <p:cNvSpPr>
                <a:spLocks noChangeShapeType="1"/>
              </p:cNvSpPr>
              <p:nvPr/>
            </p:nvSpPr>
            <p:spPr bwMode="auto">
              <a:xfrm flipV="1">
                <a:off x="4085" y="1541"/>
                <a:ext cx="0" cy="998"/>
              </a:xfrm>
              <a:prstGeom prst="line">
                <a:avLst/>
              </a:prstGeom>
              <a:noFill/>
              <a:ln w="57150">
                <a:solidFill>
                  <a:schemeClr val="tx1"/>
                </a:solidFill>
                <a:round/>
                <a:headEnd/>
                <a:tailEnd type="arrow" w="med" len="med"/>
              </a:ln>
              <a:effectLst/>
            </p:spPr>
            <p:txBody>
              <a:bodyPr/>
              <a:lstStyle/>
              <a:p>
                <a:endParaRPr lang="es-CL" sz="1266"/>
              </a:p>
            </p:txBody>
          </p:sp>
          <p:sp>
            <p:nvSpPr>
              <p:cNvPr id="221214" name="Line 30"/>
              <p:cNvSpPr>
                <a:spLocks noChangeShapeType="1"/>
              </p:cNvSpPr>
              <p:nvPr/>
            </p:nvSpPr>
            <p:spPr bwMode="auto">
              <a:xfrm flipH="1">
                <a:off x="3234" y="2618"/>
                <a:ext cx="771" cy="0"/>
              </a:xfrm>
              <a:prstGeom prst="line">
                <a:avLst/>
              </a:prstGeom>
              <a:noFill/>
              <a:ln w="57150">
                <a:solidFill>
                  <a:schemeClr val="tx1"/>
                </a:solidFill>
                <a:round/>
                <a:headEnd/>
                <a:tailEnd type="arrow" w="med" len="med"/>
              </a:ln>
              <a:effectLst/>
            </p:spPr>
            <p:txBody>
              <a:bodyPr/>
              <a:lstStyle/>
              <a:p>
                <a:endParaRPr lang="es-CL" sz="1266"/>
              </a:p>
            </p:txBody>
          </p:sp>
          <p:sp>
            <p:nvSpPr>
              <p:cNvPr id="221215" name="Line 31"/>
              <p:cNvSpPr>
                <a:spLocks noChangeShapeType="1"/>
              </p:cNvSpPr>
              <p:nvPr/>
            </p:nvSpPr>
            <p:spPr bwMode="auto">
              <a:xfrm flipH="1">
                <a:off x="4163" y="2620"/>
                <a:ext cx="771" cy="0"/>
              </a:xfrm>
              <a:prstGeom prst="line">
                <a:avLst/>
              </a:prstGeom>
              <a:noFill/>
              <a:ln w="57150">
                <a:solidFill>
                  <a:schemeClr val="tx1"/>
                </a:solidFill>
                <a:round/>
                <a:headEnd type="arrow" w="med" len="med"/>
                <a:tailEnd/>
              </a:ln>
              <a:effectLst/>
            </p:spPr>
            <p:txBody>
              <a:bodyPr/>
              <a:lstStyle/>
              <a:p>
                <a:endParaRPr lang="es-CL" sz="1266"/>
              </a:p>
            </p:txBody>
          </p:sp>
          <p:sp>
            <p:nvSpPr>
              <p:cNvPr id="221216" name="Line 32"/>
              <p:cNvSpPr>
                <a:spLocks noChangeShapeType="1"/>
              </p:cNvSpPr>
              <p:nvPr/>
            </p:nvSpPr>
            <p:spPr bwMode="auto">
              <a:xfrm flipV="1">
                <a:off x="4085" y="2708"/>
                <a:ext cx="0" cy="998"/>
              </a:xfrm>
              <a:prstGeom prst="line">
                <a:avLst/>
              </a:prstGeom>
              <a:noFill/>
              <a:ln w="57150">
                <a:solidFill>
                  <a:schemeClr val="tx1"/>
                </a:solidFill>
                <a:round/>
                <a:headEnd type="arrow" w="med" len="med"/>
                <a:tailEnd/>
              </a:ln>
              <a:effectLst/>
            </p:spPr>
            <p:txBody>
              <a:bodyPr/>
              <a:lstStyle/>
              <a:p>
                <a:endParaRPr lang="es-CL" sz="1266"/>
              </a:p>
            </p:txBody>
          </p:sp>
        </p:grpSp>
        <mc:AlternateContent xmlns:mc="http://schemas.openxmlformats.org/markup-compatibility/2006" xmlns:a14="http://schemas.microsoft.com/office/drawing/2010/main">
          <mc:Choice Requires="a14">
            <p:sp>
              <p:nvSpPr>
                <p:cNvPr id="20" name="Rectángulo 19">
                  <a:extLst>
                    <a:ext uri="{FF2B5EF4-FFF2-40B4-BE49-F238E27FC236}">
                      <a16:creationId xmlns:a16="http://schemas.microsoft.com/office/drawing/2014/main" id="{7C19E39C-4F9D-0843-A138-18A08E6C2F03}"/>
                    </a:ext>
                  </a:extLst>
                </p:cNvPr>
                <p:cNvSpPr/>
                <p:nvPr/>
              </p:nvSpPr>
              <p:spPr>
                <a:xfrm>
                  <a:off x="4764444" y="3736491"/>
                  <a:ext cx="573682" cy="587981"/>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acc>
                          <m:accPr>
                            <m:chr m:val="⃗"/>
                            <m:ctrlPr>
                              <a:rPr lang="es-ES" sz="2800" i="1" smtClean="0">
                                <a:latin typeface="Cambria Math" panose="02040503050406030204" pitchFamily="18" charset="0"/>
                              </a:rPr>
                            </m:ctrlPr>
                          </m:accPr>
                          <m:e>
                            <m:sSub>
                              <m:sSubPr>
                                <m:ctrlPr>
                                  <a:rPr lang="es-ES" sz="2800" b="0" i="1" smtClean="0">
                                    <a:latin typeface="Cambria Math" panose="02040503050406030204" pitchFamily="18" charset="0"/>
                                  </a:rPr>
                                </m:ctrlPr>
                              </m:sSubPr>
                              <m:e>
                                <m:r>
                                  <a:rPr lang="es-ES" sz="2800" b="0" i="1" smtClean="0">
                                    <a:latin typeface="Cambria Math" panose="02040503050406030204" pitchFamily="18" charset="0"/>
                                  </a:rPr>
                                  <m:t>𝑓</m:t>
                                </m:r>
                              </m:e>
                              <m:sub>
                                <m:r>
                                  <a:rPr lang="es-ES" sz="2800" b="0" i="1" smtClean="0">
                                    <a:latin typeface="Cambria Math" panose="02040503050406030204" pitchFamily="18" charset="0"/>
                                  </a:rPr>
                                  <m:t>𝑟</m:t>
                                </m:r>
                              </m:sub>
                            </m:sSub>
                          </m:e>
                        </m:acc>
                      </m:oMath>
                    </m:oMathPara>
                  </a14:m>
                  <a:endParaRPr lang="es-CL" dirty="0"/>
                </a:p>
              </p:txBody>
            </p:sp>
          </mc:Choice>
          <mc:Fallback xmlns="">
            <p:sp>
              <p:nvSpPr>
                <p:cNvPr id="20" name="Rectángulo 19">
                  <a:extLst>
                    <a:ext uri="{FF2B5EF4-FFF2-40B4-BE49-F238E27FC236}">
                      <a16:creationId xmlns:a16="http://schemas.microsoft.com/office/drawing/2014/main" id="{7C19E39C-4F9D-0843-A138-18A08E6C2F03}"/>
                    </a:ext>
                  </a:extLst>
                </p:cNvPr>
                <p:cNvSpPr>
                  <a:spLocks noRot="1" noChangeAspect="1" noMove="1" noResize="1" noEditPoints="1" noAdjustHandles="1" noChangeArrowheads="1" noChangeShapeType="1" noTextEdit="1"/>
                </p:cNvSpPr>
                <p:nvPr/>
              </p:nvSpPr>
              <p:spPr>
                <a:xfrm>
                  <a:off x="4764444" y="3736491"/>
                  <a:ext cx="573682" cy="587981"/>
                </a:xfrm>
                <a:prstGeom prst="rect">
                  <a:avLst/>
                </a:prstGeom>
                <a:blipFill>
                  <a:blip r:embed="rId3"/>
                  <a:stretch>
                    <a:fillRect l="-4348" b="-19149"/>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21" name="Rectángulo 20">
                  <a:extLst>
                    <a:ext uri="{FF2B5EF4-FFF2-40B4-BE49-F238E27FC236}">
                      <a16:creationId xmlns:a16="http://schemas.microsoft.com/office/drawing/2014/main" id="{E923B3F0-66AD-1E45-9308-2EE4161FC836}"/>
                    </a:ext>
                  </a:extLst>
                </p:cNvPr>
                <p:cNvSpPr/>
                <p:nvPr/>
              </p:nvSpPr>
              <p:spPr>
                <a:xfrm>
                  <a:off x="6814998" y="2974890"/>
                  <a:ext cx="493976" cy="575479"/>
                </a:xfrm>
                <a:prstGeom prst="rect">
                  <a:avLst/>
                </a:prstGeom>
              </p:spPr>
              <p:txBody>
                <a:bodyPr wrap="square">
                  <a:spAutoFit/>
                </a:bodyPr>
                <a:lstStyle/>
                <a:p>
                  <a:pPr/>
                  <a14:m>
                    <m:oMathPara xmlns:m="http://schemas.openxmlformats.org/officeDocument/2006/math">
                      <m:oMathParaPr>
                        <m:jc m:val="centerGroup"/>
                      </m:oMathParaPr>
                      <m:oMath xmlns:m="http://schemas.openxmlformats.org/officeDocument/2006/math">
                        <m:acc>
                          <m:accPr>
                            <m:chr m:val="⃗"/>
                            <m:ctrlPr>
                              <a:rPr lang="es-ES" sz="2800" i="1" smtClean="0">
                                <a:latin typeface="Cambria Math" panose="02040503050406030204" pitchFamily="18" charset="0"/>
                              </a:rPr>
                            </m:ctrlPr>
                          </m:accPr>
                          <m:e>
                            <m:r>
                              <a:rPr lang="es-ES" sz="2800" b="0" i="1" smtClean="0">
                                <a:latin typeface="Cambria Math" panose="02040503050406030204" pitchFamily="18" charset="0"/>
                              </a:rPr>
                              <m:t>𝑇</m:t>
                            </m:r>
                          </m:e>
                        </m:acc>
                      </m:oMath>
                    </m:oMathPara>
                  </a14:m>
                  <a:endParaRPr lang="es-CL" dirty="0"/>
                </a:p>
              </p:txBody>
            </p:sp>
          </mc:Choice>
          <mc:Fallback xmlns="">
            <p:sp>
              <p:nvSpPr>
                <p:cNvPr id="21" name="Rectángulo 20">
                  <a:extLst>
                    <a:ext uri="{FF2B5EF4-FFF2-40B4-BE49-F238E27FC236}">
                      <a16:creationId xmlns:a16="http://schemas.microsoft.com/office/drawing/2014/main" id="{E923B3F0-66AD-1E45-9308-2EE4161FC836}"/>
                    </a:ext>
                  </a:extLst>
                </p:cNvPr>
                <p:cNvSpPr>
                  <a:spLocks noRot="1" noChangeAspect="1" noMove="1" noResize="1" noEditPoints="1" noAdjustHandles="1" noChangeArrowheads="1" noChangeShapeType="1" noTextEdit="1"/>
                </p:cNvSpPr>
                <p:nvPr/>
              </p:nvSpPr>
              <p:spPr>
                <a:xfrm>
                  <a:off x="6814998" y="2974890"/>
                  <a:ext cx="493976" cy="575479"/>
                </a:xfrm>
                <a:prstGeom prst="rect">
                  <a:avLst/>
                </a:prstGeom>
                <a:blipFill>
                  <a:blip r:embed="rId4"/>
                  <a:stretch>
                    <a:fillRect/>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26" name="Rectángulo 25">
                  <a:extLst>
                    <a:ext uri="{FF2B5EF4-FFF2-40B4-BE49-F238E27FC236}">
                      <a16:creationId xmlns:a16="http://schemas.microsoft.com/office/drawing/2014/main" id="{95E61996-D455-6641-8394-FF80D8B30F2B}"/>
                    </a:ext>
                  </a:extLst>
                </p:cNvPr>
                <p:cNvSpPr/>
                <p:nvPr/>
              </p:nvSpPr>
              <p:spPr>
                <a:xfrm>
                  <a:off x="6299344" y="4225789"/>
                  <a:ext cx="515654" cy="575479"/>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acc>
                          <m:accPr>
                            <m:chr m:val="⃗"/>
                            <m:ctrlPr>
                              <a:rPr lang="es-ES" sz="2800" i="1" smtClean="0">
                                <a:latin typeface="Cambria Math" panose="02040503050406030204" pitchFamily="18" charset="0"/>
                              </a:rPr>
                            </m:ctrlPr>
                          </m:accPr>
                          <m:e>
                            <m:r>
                              <a:rPr lang="es-ES" sz="2800" b="0" i="1" smtClean="0">
                                <a:latin typeface="Cambria Math" panose="02040503050406030204" pitchFamily="18" charset="0"/>
                              </a:rPr>
                              <m:t>𝑃</m:t>
                            </m:r>
                          </m:e>
                        </m:acc>
                      </m:oMath>
                    </m:oMathPara>
                  </a14:m>
                  <a:endParaRPr lang="es-CL" dirty="0"/>
                </a:p>
              </p:txBody>
            </p:sp>
          </mc:Choice>
          <mc:Fallback xmlns="">
            <p:sp>
              <p:nvSpPr>
                <p:cNvPr id="26" name="Rectángulo 25">
                  <a:extLst>
                    <a:ext uri="{FF2B5EF4-FFF2-40B4-BE49-F238E27FC236}">
                      <a16:creationId xmlns:a16="http://schemas.microsoft.com/office/drawing/2014/main" id="{95E61996-D455-6641-8394-FF80D8B30F2B}"/>
                    </a:ext>
                  </a:extLst>
                </p:cNvPr>
                <p:cNvSpPr>
                  <a:spLocks noRot="1" noChangeAspect="1" noMove="1" noResize="1" noEditPoints="1" noAdjustHandles="1" noChangeArrowheads="1" noChangeShapeType="1" noTextEdit="1"/>
                </p:cNvSpPr>
                <p:nvPr/>
              </p:nvSpPr>
              <p:spPr>
                <a:xfrm>
                  <a:off x="6299344" y="4225789"/>
                  <a:ext cx="515654" cy="575479"/>
                </a:xfrm>
                <a:prstGeom prst="rect">
                  <a:avLst/>
                </a:prstGeom>
                <a:blipFill>
                  <a:blip r:embed="rId5"/>
                  <a:stretch>
                    <a:fillRect/>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27" name="Rectángulo 26">
                  <a:extLst>
                    <a:ext uri="{FF2B5EF4-FFF2-40B4-BE49-F238E27FC236}">
                      <a16:creationId xmlns:a16="http://schemas.microsoft.com/office/drawing/2014/main" id="{82CF420D-95FB-2D45-ADA7-D870054E8DA2}"/>
                    </a:ext>
                  </a:extLst>
                </p:cNvPr>
                <p:cNvSpPr/>
                <p:nvPr/>
              </p:nvSpPr>
              <p:spPr>
                <a:xfrm>
                  <a:off x="6183537" y="2124392"/>
                  <a:ext cx="493976" cy="575479"/>
                </a:xfrm>
                <a:prstGeom prst="rect">
                  <a:avLst/>
                </a:prstGeom>
              </p:spPr>
              <p:txBody>
                <a:bodyPr wrap="square">
                  <a:spAutoFit/>
                </a:bodyPr>
                <a:lstStyle/>
                <a:p>
                  <a:pPr/>
                  <a14:m>
                    <m:oMathPara xmlns:m="http://schemas.openxmlformats.org/officeDocument/2006/math">
                      <m:oMathParaPr>
                        <m:jc m:val="centerGroup"/>
                      </m:oMathParaPr>
                      <m:oMath xmlns:m="http://schemas.openxmlformats.org/officeDocument/2006/math">
                        <m:acc>
                          <m:accPr>
                            <m:chr m:val="⃗"/>
                            <m:ctrlPr>
                              <a:rPr lang="es-ES" sz="2800" i="1" smtClean="0">
                                <a:latin typeface="Cambria Math" panose="02040503050406030204" pitchFamily="18" charset="0"/>
                              </a:rPr>
                            </m:ctrlPr>
                          </m:accPr>
                          <m:e>
                            <m:r>
                              <a:rPr lang="es-ES" sz="2800" b="0" i="1" smtClean="0">
                                <a:latin typeface="Cambria Math" panose="02040503050406030204" pitchFamily="18" charset="0"/>
                              </a:rPr>
                              <m:t>𝑁</m:t>
                            </m:r>
                          </m:e>
                        </m:acc>
                      </m:oMath>
                    </m:oMathPara>
                  </a14:m>
                  <a:endParaRPr lang="es-CL" dirty="0"/>
                </a:p>
              </p:txBody>
            </p:sp>
          </mc:Choice>
          <mc:Fallback xmlns="">
            <p:sp>
              <p:nvSpPr>
                <p:cNvPr id="27" name="Rectángulo 26">
                  <a:extLst>
                    <a:ext uri="{FF2B5EF4-FFF2-40B4-BE49-F238E27FC236}">
                      <a16:creationId xmlns:a16="http://schemas.microsoft.com/office/drawing/2014/main" id="{82CF420D-95FB-2D45-ADA7-D870054E8DA2}"/>
                    </a:ext>
                  </a:extLst>
                </p:cNvPr>
                <p:cNvSpPr>
                  <a:spLocks noRot="1" noChangeAspect="1" noMove="1" noResize="1" noEditPoints="1" noAdjustHandles="1" noChangeArrowheads="1" noChangeShapeType="1" noTextEdit="1"/>
                </p:cNvSpPr>
                <p:nvPr/>
              </p:nvSpPr>
              <p:spPr>
                <a:xfrm>
                  <a:off x="6183537" y="2124392"/>
                  <a:ext cx="493976" cy="575479"/>
                </a:xfrm>
                <a:prstGeom prst="rect">
                  <a:avLst/>
                </a:prstGeom>
                <a:blipFill>
                  <a:blip r:embed="rId6"/>
                  <a:stretch>
                    <a:fillRect/>
                  </a:stretch>
                </a:blipFill>
              </p:spPr>
              <p:txBody>
                <a:bodyPr/>
                <a:lstStyle/>
                <a:p>
                  <a:r>
                    <a:rPr lang="es-CL">
                      <a:noFill/>
                    </a:rPr>
                    <a:t> </a:t>
                  </a:r>
                </a:p>
              </p:txBody>
            </p:sp>
          </mc:Fallback>
        </mc:AlternateContent>
      </p:grpSp>
      <p:grpSp>
        <p:nvGrpSpPr>
          <p:cNvPr id="36" name="Grupo 35">
            <a:extLst>
              <a:ext uri="{FF2B5EF4-FFF2-40B4-BE49-F238E27FC236}">
                <a16:creationId xmlns:a16="http://schemas.microsoft.com/office/drawing/2014/main" id="{324487EB-6951-5D48-A2A0-588D3007E96C}"/>
              </a:ext>
            </a:extLst>
          </p:cNvPr>
          <p:cNvGrpSpPr/>
          <p:nvPr/>
        </p:nvGrpSpPr>
        <p:grpSpPr>
          <a:xfrm>
            <a:off x="337280" y="1602080"/>
            <a:ext cx="5177583" cy="4677742"/>
            <a:chOff x="7248126" y="1559570"/>
            <a:chExt cx="5177583" cy="4677742"/>
          </a:xfrm>
        </p:grpSpPr>
        <p:cxnSp>
          <p:nvCxnSpPr>
            <p:cNvPr id="37" name="2 Conector recto">
              <a:extLst>
                <a:ext uri="{FF2B5EF4-FFF2-40B4-BE49-F238E27FC236}">
                  <a16:creationId xmlns:a16="http://schemas.microsoft.com/office/drawing/2014/main" id="{7556973F-1838-C345-B4F8-DA8C317C90E1}"/>
                </a:ext>
              </a:extLst>
            </p:cNvPr>
            <p:cNvCxnSpPr>
              <a:cxnSpLocks noChangeShapeType="1"/>
            </p:cNvCxnSpPr>
            <p:nvPr/>
          </p:nvCxnSpPr>
          <p:spPr bwMode="auto">
            <a:xfrm>
              <a:off x="7248126" y="3486492"/>
              <a:ext cx="4759523" cy="0"/>
            </a:xfrm>
            <a:prstGeom prst="line">
              <a:avLst/>
            </a:prstGeom>
            <a:noFill/>
            <a:ln w="19050" algn="ctr">
              <a:solidFill>
                <a:srgbClr val="FF0000"/>
              </a:solidFill>
              <a:prstDash val="lgDash"/>
              <a:round/>
              <a:headEnd/>
              <a:tailEnd/>
            </a:ln>
          </p:spPr>
        </p:cxnSp>
        <p:sp>
          <p:nvSpPr>
            <p:cNvPr id="38" name="Text Box 20">
              <a:extLst>
                <a:ext uri="{FF2B5EF4-FFF2-40B4-BE49-F238E27FC236}">
                  <a16:creationId xmlns:a16="http://schemas.microsoft.com/office/drawing/2014/main" id="{8450EEBC-F097-F340-9E81-A32D6547382A}"/>
                </a:ext>
              </a:extLst>
            </p:cNvPr>
            <p:cNvSpPr txBox="1">
              <a:spLocks noChangeArrowheads="1"/>
            </p:cNvSpPr>
            <p:nvPr/>
          </p:nvSpPr>
          <p:spPr bwMode="auto">
            <a:xfrm>
              <a:off x="10704512" y="3281109"/>
              <a:ext cx="1721197" cy="286866"/>
            </a:xfrm>
            <a:prstGeom prst="rect">
              <a:avLst/>
            </a:prstGeom>
            <a:noFill/>
            <a:ln w="9525">
              <a:noFill/>
              <a:miter lim="800000"/>
              <a:headEnd/>
              <a:tailEnd/>
            </a:ln>
            <a:effectLst/>
          </p:spPr>
          <p:txBody>
            <a:bodyPr>
              <a:spAutoFit/>
            </a:bodyPr>
            <a:lstStyle/>
            <a:p>
              <a:pPr algn="ctr">
                <a:spcBef>
                  <a:spcPct val="50000"/>
                </a:spcBef>
              </a:pPr>
              <a:r>
                <a:rPr lang="es-CL" sz="1266" dirty="0">
                  <a:latin typeface="Arial" charset="0"/>
                </a:rPr>
                <a:t>Superficie</a:t>
              </a:r>
              <a:endParaRPr lang="es-ES" sz="1266" dirty="0">
                <a:latin typeface="Arial" charset="0"/>
              </a:endParaRPr>
            </a:p>
          </p:txBody>
        </p:sp>
        <p:sp>
          <p:nvSpPr>
            <p:cNvPr id="39" name="Text Box 21">
              <a:extLst>
                <a:ext uri="{FF2B5EF4-FFF2-40B4-BE49-F238E27FC236}">
                  <a16:creationId xmlns:a16="http://schemas.microsoft.com/office/drawing/2014/main" id="{665CB443-71C2-8A40-9092-DC746E109D32}"/>
                </a:ext>
              </a:extLst>
            </p:cNvPr>
            <p:cNvSpPr txBox="1">
              <a:spLocks noChangeArrowheads="1"/>
            </p:cNvSpPr>
            <p:nvPr/>
          </p:nvSpPr>
          <p:spPr bwMode="auto">
            <a:xfrm>
              <a:off x="8767290" y="1559570"/>
              <a:ext cx="1721197" cy="286866"/>
            </a:xfrm>
            <a:prstGeom prst="rect">
              <a:avLst/>
            </a:prstGeom>
            <a:noFill/>
            <a:ln w="9525">
              <a:noFill/>
              <a:miter lim="800000"/>
              <a:headEnd/>
              <a:tailEnd/>
            </a:ln>
            <a:effectLst/>
          </p:spPr>
          <p:txBody>
            <a:bodyPr>
              <a:spAutoFit/>
            </a:bodyPr>
            <a:lstStyle/>
            <a:p>
              <a:pPr algn="ctr">
                <a:spcBef>
                  <a:spcPct val="50000"/>
                </a:spcBef>
              </a:pPr>
              <a:r>
                <a:rPr lang="es-CL" sz="1266">
                  <a:latin typeface="Arial" charset="0"/>
                </a:rPr>
                <a:t>Recta normal</a:t>
              </a:r>
              <a:endParaRPr lang="es-ES" sz="1266">
                <a:latin typeface="Arial" charset="0"/>
              </a:endParaRPr>
            </a:p>
          </p:txBody>
        </p:sp>
        <p:grpSp>
          <p:nvGrpSpPr>
            <p:cNvPr id="40" name="Grupo 39">
              <a:extLst>
                <a:ext uri="{FF2B5EF4-FFF2-40B4-BE49-F238E27FC236}">
                  <a16:creationId xmlns:a16="http://schemas.microsoft.com/office/drawing/2014/main" id="{A24A7CAF-2DE2-D54F-A0EB-8B8CB380090D}"/>
                </a:ext>
              </a:extLst>
            </p:cNvPr>
            <p:cNvGrpSpPr/>
            <p:nvPr/>
          </p:nvGrpSpPr>
          <p:grpSpPr>
            <a:xfrm>
              <a:off x="8186505" y="2373630"/>
              <a:ext cx="2518010" cy="2546077"/>
              <a:chOff x="6585116" y="2346276"/>
              <a:chExt cx="2518010" cy="2546077"/>
            </a:xfrm>
          </p:grpSpPr>
          <p:sp>
            <p:nvSpPr>
              <p:cNvPr id="42" name="Line 32">
                <a:extLst>
                  <a:ext uri="{FF2B5EF4-FFF2-40B4-BE49-F238E27FC236}">
                    <a16:creationId xmlns:a16="http://schemas.microsoft.com/office/drawing/2014/main" id="{E58E24E0-BA64-E240-AEAB-733C8D3AB083}"/>
                  </a:ext>
                </a:extLst>
              </p:cNvPr>
              <p:cNvSpPr>
                <a:spLocks noChangeShapeType="1"/>
              </p:cNvSpPr>
              <p:nvPr/>
            </p:nvSpPr>
            <p:spPr bwMode="auto">
              <a:xfrm>
                <a:off x="7102822" y="2346276"/>
                <a:ext cx="823764" cy="1052587"/>
              </a:xfrm>
              <a:prstGeom prst="line">
                <a:avLst/>
              </a:prstGeom>
              <a:noFill/>
              <a:ln w="57150">
                <a:solidFill>
                  <a:schemeClr val="tx1"/>
                </a:solidFill>
                <a:miter lim="800000"/>
                <a:headEnd type="arrow" w="med" len="med"/>
                <a:tailEnd/>
              </a:ln>
            </p:spPr>
            <p:txBody>
              <a:bodyPr lIns="0" tIns="0" rIns="0" bIns="0"/>
              <a:lstStyle/>
              <a:p>
                <a:endParaRPr lang="es-CL" sz="1266"/>
              </a:p>
            </p:txBody>
          </p:sp>
          <p:sp>
            <p:nvSpPr>
              <p:cNvPr id="43" name="Line 29">
                <a:extLst>
                  <a:ext uri="{FF2B5EF4-FFF2-40B4-BE49-F238E27FC236}">
                    <a16:creationId xmlns:a16="http://schemas.microsoft.com/office/drawing/2014/main" id="{D69C93AD-F66C-1942-BACB-DAFBEFB789D9}"/>
                  </a:ext>
                </a:extLst>
              </p:cNvPr>
              <p:cNvSpPr>
                <a:spLocks noChangeShapeType="1"/>
              </p:cNvSpPr>
              <p:nvPr/>
            </p:nvSpPr>
            <p:spPr bwMode="auto">
              <a:xfrm rot="10800000">
                <a:off x="8095135" y="3459138"/>
                <a:ext cx="1005706" cy="0"/>
              </a:xfrm>
              <a:prstGeom prst="line">
                <a:avLst/>
              </a:prstGeom>
              <a:noFill/>
              <a:ln w="57150">
                <a:solidFill>
                  <a:schemeClr val="tx1"/>
                </a:solidFill>
                <a:miter lim="800000"/>
                <a:headEnd type="arrow" w="med" len="med"/>
                <a:tailEnd/>
              </a:ln>
            </p:spPr>
            <p:txBody>
              <a:bodyPr lIns="0" tIns="0" rIns="0" bIns="0"/>
              <a:lstStyle/>
              <a:p>
                <a:endParaRPr lang="es-CL" sz="1266"/>
              </a:p>
            </p:txBody>
          </p:sp>
          <p:sp>
            <p:nvSpPr>
              <p:cNvPr id="44" name="Line 26">
                <a:extLst>
                  <a:ext uri="{FF2B5EF4-FFF2-40B4-BE49-F238E27FC236}">
                    <a16:creationId xmlns:a16="http://schemas.microsoft.com/office/drawing/2014/main" id="{A39A8AB3-845E-7B4D-B4AB-48677D0BF9D9}"/>
                  </a:ext>
                </a:extLst>
              </p:cNvPr>
              <p:cNvSpPr>
                <a:spLocks noChangeShapeType="1"/>
              </p:cNvSpPr>
              <p:nvPr/>
            </p:nvSpPr>
            <p:spPr bwMode="auto">
              <a:xfrm rot="10800000">
                <a:off x="8004720" y="3554016"/>
                <a:ext cx="10046" cy="1338337"/>
              </a:xfrm>
              <a:prstGeom prst="line">
                <a:avLst/>
              </a:prstGeom>
              <a:noFill/>
              <a:ln w="57150">
                <a:solidFill>
                  <a:schemeClr val="tx1"/>
                </a:solidFill>
                <a:miter lim="800000"/>
                <a:headEnd type="arrow" w="med" len="med"/>
                <a:tailEnd/>
              </a:ln>
            </p:spPr>
            <p:txBody>
              <a:bodyPr lIns="0" tIns="0" rIns="0" bIns="0"/>
              <a:lstStyle/>
              <a:p>
                <a:endParaRPr lang="es-CL" sz="1266"/>
              </a:p>
            </p:txBody>
          </p:sp>
          <p:sp>
            <p:nvSpPr>
              <p:cNvPr id="45" name="Oval 159">
                <a:extLst>
                  <a:ext uri="{FF2B5EF4-FFF2-40B4-BE49-F238E27FC236}">
                    <a16:creationId xmlns:a16="http://schemas.microsoft.com/office/drawing/2014/main" id="{E1C8ED69-C5D2-524B-9A45-EC2A0A80257D}"/>
                  </a:ext>
                </a:extLst>
              </p:cNvPr>
              <p:cNvSpPr>
                <a:spLocks noChangeAspect="1" noChangeArrowheads="1"/>
              </p:cNvSpPr>
              <p:nvPr/>
            </p:nvSpPr>
            <p:spPr bwMode="auto">
              <a:xfrm>
                <a:off x="7921006" y="3378771"/>
                <a:ext cx="161850" cy="161850"/>
              </a:xfrm>
              <a:prstGeom prst="ellipse">
                <a:avLst/>
              </a:prstGeom>
              <a:noFill/>
              <a:ln w="38100">
                <a:solidFill>
                  <a:schemeClr val="tx1"/>
                </a:solidFill>
                <a:round/>
                <a:headEnd/>
                <a:tailEnd/>
              </a:ln>
              <a:effectLst/>
            </p:spPr>
            <p:txBody>
              <a:bodyPr wrap="none" anchor="ctr"/>
              <a:lstStyle/>
              <a:p>
                <a:endParaRPr lang="es-CL" sz="1266"/>
              </a:p>
            </p:txBody>
          </p:sp>
          <mc:AlternateContent xmlns:mc="http://schemas.openxmlformats.org/markup-compatibility/2006" xmlns:a14="http://schemas.microsoft.com/office/drawing/2010/main">
            <mc:Choice Requires="a14">
              <p:sp>
                <p:nvSpPr>
                  <p:cNvPr id="46" name="Rectángulo 45">
                    <a:extLst>
                      <a:ext uri="{FF2B5EF4-FFF2-40B4-BE49-F238E27FC236}">
                        <a16:creationId xmlns:a16="http://schemas.microsoft.com/office/drawing/2014/main" id="{7CB3B8E7-F90B-E640-B489-2716059EF019}"/>
                      </a:ext>
                    </a:extLst>
                  </p:cNvPr>
                  <p:cNvSpPr/>
                  <p:nvPr/>
                </p:nvSpPr>
                <p:spPr>
                  <a:xfrm>
                    <a:off x="6585116" y="2421180"/>
                    <a:ext cx="517706" cy="575479"/>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acc>
                            <m:accPr>
                              <m:chr m:val="⃗"/>
                              <m:ctrlPr>
                                <a:rPr lang="es-ES" sz="2800" i="1" smtClean="0">
                                  <a:latin typeface="Cambria Math" panose="02040503050406030204" pitchFamily="18" charset="0"/>
                                </a:rPr>
                              </m:ctrlPr>
                            </m:accPr>
                            <m:e>
                              <m:r>
                                <a:rPr lang="es-ES" sz="2800" b="0" i="1" smtClean="0">
                                  <a:latin typeface="Cambria Math" panose="02040503050406030204" pitchFamily="18" charset="0"/>
                                </a:rPr>
                                <m:t>𝐹</m:t>
                              </m:r>
                            </m:e>
                          </m:acc>
                        </m:oMath>
                      </m:oMathPara>
                    </a14:m>
                    <a:endParaRPr lang="es-CL" dirty="0"/>
                  </a:p>
                </p:txBody>
              </p:sp>
            </mc:Choice>
            <mc:Fallback xmlns="">
              <p:sp>
                <p:nvSpPr>
                  <p:cNvPr id="24" name="Rectángulo 23">
                    <a:extLst>
                      <a:ext uri="{FF2B5EF4-FFF2-40B4-BE49-F238E27FC236}">
                        <a16:creationId xmlns:a16="http://schemas.microsoft.com/office/drawing/2014/main" id="{9B9D0E7C-8302-C547-A271-2BDFD6046963}"/>
                      </a:ext>
                    </a:extLst>
                  </p:cNvPr>
                  <p:cNvSpPr>
                    <a:spLocks noRot="1" noChangeAspect="1" noMove="1" noResize="1" noEditPoints="1" noAdjustHandles="1" noChangeArrowheads="1" noChangeShapeType="1" noTextEdit="1"/>
                  </p:cNvSpPr>
                  <p:nvPr/>
                </p:nvSpPr>
                <p:spPr>
                  <a:xfrm>
                    <a:off x="6585116" y="2421180"/>
                    <a:ext cx="517706" cy="575479"/>
                  </a:xfrm>
                  <a:prstGeom prst="rect">
                    <a:avLst/>
                  </a:prstGeom>
                  <a:blipFill>
                    <a:blip r:embed="rId7"/>
                    <a:stretch>
                      <a:fillRect t="-21739"/>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47" name="Rectángulo 46">
                    <a:extLst>
                      <a:ext uri="{FF2B5EF4-FFF2-40B4-BE49-F238E27FC236}">
                        <a16:creationId xmlns:a16="http://schemas.microsoft.com/office/drawing/2014/main" id="{5C6D776E-E557-C446-8DAE-BA0D1E712553}"/>
                      </a:ext>
                    </a:extLst>
                  </p:cNvPr>
                  <p:cNvSpPr/>
                  <p:nvPr/>
                </p:nvSpPr>
                <p:spPr>
                  <a:xfrm>
                    <a:off x="8597988" y="2708920"/>
                    <a:ext cx="505138" cy="575479"/>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acc>
                            <m:accPr>
                              <m:chr m:val="⃗"/>
                              <m:ctrlPr>
                                <a:rPr lang="es-ES" sz="2800" i="1" smtClean="0">
                                  <a:latin typeface="Cambria Math" panose="02040503050406030204" pitchFamily="18" charset="0"/>
                                </a:rPr>
                              </m:ctrlPr>
                            </m:accPr>
                            <m:e>
                              <m:r>
                                <a:rPr lang="es-ES" sz="2800" b="0" i="1" smtClean="0">
                                  <a:latin typeface="Cambria Math" panose="02040503050406030204" pitchFamily="18" charset="0"/>
                                </a:rPr>
                                <m:t>𝑇</m:t>
                              </m:r>
                            </m:e>
                          </m:acc>
                        </m:oMath>
                      </m:oMathPara>
                    </a14:m>
                    <a:endParaRPr lang="es-CL" dirty="0"/>
                  </a:p>
                </p:txBody>
              </p:sp>
            </mc:Choice>
            <mc:Fallback xmlns="">
              <p:sp>
                <p:nvSpPr>
                  <p:cNvPr id="25" name="Rectángulo 24">
                    <a:extLst>
                      <a:ext uri="{FF2B5EF4-FFF2-40B4-BE49-F238E27FC236}">
                        <a16:creationId xmlns:a16="http://schemas.microsoft.com/office/drawing/2014/main" id="{F88F7959-DA33-CF4C-91A7-D2A37292ECF9}"/>
                      </a:ext>
                    </a:extLst>
                  </p:cNvPr>
                  <p:cNvSpPr>
                    <a:spLocks noRot="1" noChangeAspect="1" noMove="1" noResize="1" noEditPoints="1" noAdjustHandles="1" noChangeArrowheads="1" noChangeShapeType="1" noTextEdit="1"/>
                  </p:cNvSpPr>
                  <p:nvPr/>
                </p:nvSpPr>
                <p:spPr>
                  <a:xfrm>
                    <a:off x="8597988" y="2708920"/>
                    <a:ext cx="505138" cy="575479"/>
                  </a:xfrm>
                  <a:prstGeom prst="rect">
                    <a:avLst/>
                  </a:prstGeom>
                  <a:blipFill>
                    <a:blip r:embed="rId8"/>
                    <a:stretch>
                      <a:fillRect/>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48" name="Rectángulo 47">
                    <a:extLst>
                      <a:ext uri="{FF2B5EF4-FFF2-40B4-BE49-F238E27FC236}">
                        <a16:creationId xmlns:a16="http://schemas.microsoft.com/office/drawing/2014/main" id="{A28C5361-23B2-F546-8568-52E083A8D485}"/>
                      </a:ext>
                    </a:extLst>
                  </p:cNvPr>
                  <p:cNvSpPr/>
                  <p:nvPr/>
                </p:nvSpPr>
                <p:spPr>
                  <a:xfrm>
                    <a:off x="8082334" y="4223185"/>
                    <a:ext cx="515654" cy="575479"/>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acc>
                            <m:accPr>
                              <m:chr m:val="⃗"/>
                              <m:ctrlPr>
                                <a:rPr lang="es-ES" sz="2800" i="1" smtClean="0">
                                  <a:latin typeface="Cambria Math" panose="02040503050406030204" pitchFamily="18" charset="0"/>
                                </a:rPr>
                              </m:ctrlPr>
                            </m:accPr>
                            <m:e>
                              <m:r>
                                <a:rPr lang="es-ES" sz="2800" b="0" i="1" smtClean="0">
                                  <a:latin typeface="Cambria Math" panose="02040503050406030204" pitchFamily="18" charset="0"/>
                                </a:rPr>
                                <m:t>𝑃</m:t>
                              </m:r>
                            </m:e>
                          </m:acc>
                        </m:oMath>
                      </m:oMathPara>
                    </a14:m>
                    <a:endParaRPr lang="es-CL" dirty="0"/>
                  </a:p>
                </p:txBody>
              </p:sp>
            </mc:Choice>
            <mc:Fallback xmlns="">
              <p:sp>
                <p:nvSpPr>
                  <p:cNvPr id="26" name="Rectángulo 25">
                    <a:extLst>
                      <a:ext uri="{FF2B5EF4-FFF2-40B4-BE49-F238E27FC236}">
                        <a16:creationId xmlns:a16="http://schemas.microsoft.com/office/drawing/2014/main" id="{1343DC0E-DD7D-C349-BC48-C97DEC44071B}"/>
                      </a:ext>
                    </a:extLst>
                  </p:cNvPr>
                  <p:cNvSpPr>
                    <a:spLocks noRot="1" noChangeAspect="1" noMove="1" noResize="1" noEditPoints="1" noAdjustHandles="1" noChangeArrowheads="1" noChangeShapeType="1" noTextEdit="1"/>
                  </p:cNvSpPr>
                  <p:nvPr/>
                </p:nvSpPr>
                <p:spPr>
                  <a:xfrm>
                    <a:off x="8082334" y="4223185"/>
                    <a:ext cx="515654" cy="575479"/>
                  </a:xfrm>
                  <a:prstGeom prst="rect">
                    <a:avLst/>
                  </a:prstGeom>
                  <a:blipFill>
                    <a:blip r:embed="rId9"/>
                    <a:stretch>
                      <a:fillRect/>
                    </a:stretch>
                  </a:blipFill>
                </p:spPr>
                <p:txBody>
                  <a:bodyPr/>
                  <a:lstStyle/>
                  <a:p>
                    <a:r>
                      <a:rPr lang="es-CL">
                        <a:noFill/>
                      </a:rPr>
                      <a:t> </a:t>
                    </a:r>
                  </a:p>
                </p:txBody>
              </p:sp>
            </mc:Fallback>
          </mc:AlternateContent>
        </p:grpSp>
        <p:cxnSp>
          <p:nvCxnSpPr>
            <p:cNvPr id="41" name="22 Conector recto">
              <a:extLst>
                <a:ext uri="{FF2B5EF4-FFF2-40B4-BE49-F238E27FC236}">
                  <a16:creationId xmlns:a16="http://schemas.microsoft.com/office/drawing/2014/main" id="{C8E92448-17F0-D540-8C3E-0E144996DAE6}"/>
                </a:ext>
              </a:extLst>
            </p:cNvPr>
            <p:cNvCxnSpPr>
              <a:cxnSpLocks noChangeShapeType="1"/>
            </p:cNvCxnSpPr>
            <p:nvPr/>
          </p:nvCxnSpPr>
          <p:spPr bwMode="auto">
            <a:xfrm flipH="1" flipV="1">
              <a:off x="9613230" y="1984548"/>
              <a:ext cx="11162" cy="4252764"/>
            </a:xfrm>
            <a:prstGeom prst="line">
              <a:avLst/>
            </a:prstGeom>
            <a:noFill/>
            <a:ln w="19050" algn="ctr">
              <a:solidFill>
                <a:srgbClr val="FF0000"/>
              </a:solidFill>
              <a:prstDash val="lgDash"/>
              <a:round/>
              <a:headEnd/>
              <a:tailEnd/>
            </a:ln>
          </p:spPr>
        </p:cxnSp>
      </p:grpSp>
    </p:spTree>
    <p:extLst>
      <p:ext uri="{BB962C8B-B14F-4D97-AF65-F5344CB8AC3E}">
        <p14:creationId xmlns:p14="http://schemas.microsoft.com/office/powerpoint/2010/main" val="1602773905"/>
      </p:ext>
    </p:extLst>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02" name="Rectangle 2"/>
          <p:cNvSpPr>
            <a:spLocks noGrp="1"/>
          </p:cNvSpPr>
          <p:nvPr>
            <p:ph type="title"/>
          </p:nvPr>
        </p:nvSpPr>
        <p:spPr/>
        <p:txBody>
          <a:bodyPr/>
          <a:lstStyle/>
          <a:p>
            <a:pPr algn="ctr"/>
            <a:r>
              <a:rPr lang="es-CL" sz="2812"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Diagrama de cuerpo libre </a:t>
            </a:r>
          </a:p>
        </p:txBody>
      </p:sp>
      <p:grpSp>
        <p:nvGrpSpPr>
          <p:cNvPr id="15" name="Group 33">
            <a:extLst>
              <a:ext uri="{FF2B5EF4-FFF2-40B4-BE49-F238E27FC236}">
                <a16:creationId xmlns:a16="http://schemas.microsoft.com/office/drawing/2014/main" id="{9513D2D2-5141-564C-AEEA-49886A8F9164}"/>
              </a:ext>
            </a:extLst>
          </p:cNvPr>
          <p:cNvGrpSpPr>
            <a:grpSpLocks/>
          </p:cNvGrpSpPr>
          <p:nvPr/>
        </p:nvGrpSpPr>
        <p:grpSpPr bwMode="auto">
          <a:xfrm>
            <a:off x="3930551" y="1606228"/>
            <a:ext cx="4759523" cy="4252764"/>
            <a:chOff x="2191" y="838"/>
            <a:chExt cx="4264" cy="3810"/>
          </a:xfrm>
        </p:grpSpPr>
        <p:cxnSp>
          <p:nvCxnSpPr>
            <p:cNvPr id="17" name="2 Conector recto">
              <a:extLst>
                <a:ext uri="{FF2B5EF4-FFF2-40B4-BE49-F238E27FC236}">
                  <a16:creationId xmlns:a16="http://schemas.microsoft.com/office/drawing/2014/main" id="{D5BE89B5-0DA2-8B4D-9419-F2D996EEC364}"/>
                </a:ext>
              </a:extLst>
            </p:cNvPr>
            <p:cNvCxnSpPr>
              <a:cxnSpLocks noChangeShapeType="1"/>
            </p:cNvCxnSpPr>
            <p:nvPr/>
          </p:nvCxnSpPr>
          <p:spPr bwMode="auto">
            <a:xfrm>
              <a:off x="2191" y="2629"/>
              <a:ext cx="4264" cy="0"/>
            </a:xfrm>
            <a:prstGeom prst="line">
              <a:avLst/>
            </a:prstGeom>
            <a:noFill/>
            <a:ln w="19050" algn="ctr">
              <a:solidFill>
                <a:srgbClr val="FF0000"/>
              </a:solidFill>
              <a:prstDash val="lgDash"/>
              <a:round/>
              <a:headEnd/>
              <a:tailEnd/>
            </a:ln>
          </p:spPr>
        </p:cxnSp>
        <p:cxnSp>
          <p:nvCxnSpPr>
            <p:cNvPr id="18" name="22 Conector recto">
              <a:extLst>
                <a:ext uri="{FF2B5EF4-FFF2-40B4-BE49-F238E27FC236}">
                  <a16:creationId xmlns:a16="http://schemas.microsoft.com/office/drawing/2014/main" id="{6AF334F2-5217-A641-BF13-D70747BB1712}"/>
                </a:ext>
              </a:extLst>
            </p:cNvPr>
            <p:cNvCxnSpPr>
              <a:cxnSpLocks noChangeShapeType="1"/>
            </p:cNvCxnSpPr>
            <p:nvPr/>
          </p:nvCxnSpPr>
          <p:spPr bwMode="auto">
            <a:xfrm flipH="1" flipV="1">
              <a:off x="4077" y="838"/>
              <a:ext cx="10" cy="3810"/>
            </a:xfrm>
            <a:prstGeom prst="line">
              <a:avLst/>
            </a:prstGeom>
            <a:noFill/>
            <a:ln w="19050" algn="ctr">
              <a:solidFill>
                <a:srgbClr val="FF0000"/>
              </a:solidFill>
              <a:prstDash val="lgDash"/>
              <a:round/>
              <a:headEnd/>
              <a:tailEnd/>
            </a:ln>
          </p:spPr>
        </p:cxnSp>
        <p:sp>
          <p:nvSpPr>
            <p:cNvPr id="24" name="Oval 26">
              <a:extLst>
                <a:ext uri="{FF2B5EF4-FFF2-40B4-BE49-F238E27FC236}">
                  <a16:creationId xmlns:a16="http://schemas.microsoft.com/office/drawing/2014/main" id="{A8A1498D-AF87-204D-A10E-52D5C505E933}"/>
                </a:ext>
              </a:extLst>
            </p:cNvPr>
            <p:cNvSpPr>
              <a:spLocks noChangeAspect="1" noChangeArrowheads="1"/>
            </p:cNvSpPr>
            <p:nvPr/>
          </p:nvSpPr>
          <p:spPr bwMode="auto">
            <a:xfrm>
              <a:off x="4008" y="2554"/>
              <a:ext cx="145" cy="145"/>
            </a:xfrm>
            <a:prstGeom prst="ellipse">
              <a:avLst/>
            </a:prstGeom>
            <a:noFill/>
            <a:ln w="38100">
              <a:solidFill>
                <a:schemeClr val="tx1"/>
              </a:solidFill>
              <a:round/>
              <a:headEnd/>
              <a:tailEnd/>
            </a:ln>
            <a:effectLst/>
          </p:spPr>
          <p:txBody>
            <a:bodyPr wrap="none" anchor="ctr"/>
            <a:lstStyle/>
            <a:p>
              <a:endParaRPr lang="es-CL" sz="1266"/>
            </a:p>
          </p:txBody>
        </p:sp>
        <p:sp>
          <p:nvSpPr>
            <p:cNvPr id="25" name="Line 29">
              <a:extLst>
                <a:ext uri="{FF2B5EF4-FFF2-40B4-BE49-F238E27FC236}">
                  <a16:creationId xmlns:a16="http://schemas.microsoft.com/office/drawing/2014/main" id="{942484EA-DB30-2A4C-BEA3-02CC9AED64D3}"/>
                </a:ext>
              </a:extLst>
            </p:cNvPr>
            <p:cNvSpPr>
              <a:spLocks noChangeShapeType="1"/>
            </p:cNvSpPr>
            <p:nvPr/>
          </p:nvSpPr>
          <p:spPr bwMode="auto">
            <a:xfrm flipV="1">
              <a:off x="4085" y="1541"/>
              <a:ext cx="0" cy="998"/>
            </a:xfrm>
            <a:prstGeom prst="line">
              <a:avLst/>
            </a:prstGeom>
            <a:noFill/>
            <a:ln w="57150">
              <a:solidFill>
                <a:schemeClr val="tx1"/>
              </a:solidFill>
              <a:round/>
              <a:headEnd/>
              <a:tailEnd type="arrow" w="med" len="med"/>
            </a:ln>
            <a:effectLst/>
          </p:spPr>
          <p:txBody>
            <a:bodyPr/>
            <a:lstStyle/>
            <a:p>
              <a:endParaRPr lang="es-CL" sz="1266"/>
            </a:p>
          </p:txBody>
        </p:sp>
        <p:sp>
          <p:nvSpPr>
            <p:cNvPr id="26" name="Line 30">
              <a:extLst>
                <a:ext uri="{FF2B5EF4-FFF2-40B4-BE49-F238E27FC236}">
                  <a16:creationId xmlns:a16="http://schemas.microsoft.com/office/drawing/2014/main" id="{6AC7AAE3-EC18-554F-959D-9AD3EC6FA9E7}"/>
                </a:ext>
              </a:extLst>
            </p:cNvPr>
            <p:cNvSpPr>
              <a:spLocks noChangeShapeType="1"/>
            </p:cNvSpPr>
            <p:nvPr/>
          </p:nvSpPr>
          <p:spPr bwMode="auto">
            <a:xfrm flipH="1">
              <a:off x="3234" y="2618"/>
              <a:ext cx="771" cy="0"/>
            </a:xfrm>
            <a:prstGeom prst="line">
              <a:avLst/>
            </a:prstGeom>
            <a:noFill/>
            <a:ln w="57150">
              <a:solidFill>
                <a:schemeClr val="tx1"/>
              </a:solidFill>
              <a:round/>
              <a:headEnd/>
              <a:tailEnd type="arrow" w="med" len="med"/>
            </a:ln>
            <a:effectLst/>
          </p:spPr>
          <p:txBody>
            <a:bodyPr/>
            <a:lstStyle/>
            <a:p>
              <a:endParaRPr lang="es-CL" sz="1266"/>
            </a:p>
          </p:txBody>
        </p:sp>
        <p:sp>
          <p:nvSpPr>
            <p:cNvPr id="27" name="Line 31">
              <a:extLst>
                <a:ext uri="{FF2B5EF4-FFF2-40B4-BE49-F238E27FC236}">
                  <a16:creationId xmlns:a16="http://schemas.microsoft.com/office/drawing/2014/main" id="{B1E354AF-341D-EA4F-B4CD-D150238CC1B3}"/>
                </a:ext>
              </a:extLst>
            </p:cNvPr>
            <p:cNvSpPr>
              <a:spLocks noChangeShapeType="1"/>
            </p:cNvSpPr>
            <p:nvPr/>
          </p:nvSpPr>
          <p:spPr bwMode="auto">
            <a:xfrm flipH="1">
              <a:off x="4163" y="2620"/>
              <a:ext cx="771" cy="0"/>
            </a:xfrm>
            <a:prstGeom prst="line">
              <a:avLst/>
            </a:prstGeom>
            <a:noFill/>
            <a:ln w="57150">
              <a:solidFill>
                <a:schemeClr val="tx1"/>
              </a:solidFill>
              <a:round/>
              <a:headEnd type="arrow" w="med" len="med"/>
              <a:tailEnd/>
            </a:ln>
            <a:effectLst/>
          </p:spPr>
          <p:txBody>
            <a:bodyPr/>
            <a:lstStyle/>
            <a:p>
              <a:endParaRPr lang="es-CL" sz="1266"/>
            </a:p>
          </p:txBody>
        </p:sp>
        <p:sp>
          <p:nvSpPr>
            <p:cNvPr id="28" name="Line 32">
              <a:extLst>
                <a:ext uri="{FF2B5EF4-FFF2-40B4-BE49-F238E27FC236}">
                  <a16:creationId xmlns:a16="http://schemas.microsoft.com/office/drawing/2014/main" id="{B19A0411-6EAD-1149-9E00-E12A5B139DEE}"/>
                </a:ext>
              </a:extLst>
            </p:cNvPr>
            <p:cNvSpPr>
              <a:spLocks noChangeShapeType="1"/>
            </p:cNvSpPr>
            <p:nvPr/>
          </p:nvSpPr>
          <p:spPr bwMode="auto">
            <a:xfrm flipV="1">
              <a:off x="4085" y="2708"/>
              <a:ext cx="0" cy="998"/>
            </a:xfrm>
            <a:prstGeom prst="line">
              <a:avLst/>
            </a:prstGeom>
            <a:noFill/>
            <a:ln w="57150">
              <a:solidFill>
                <a:schemeClr val="tx1"/>
              </a:solidFill>
              <a:round/>
              <a:headEnd type="arrow" w="med" len="med"/>
              <a:tailEnd/>
            </a:ln>
            <a:effectLst/>
          </p:spPr>
          <p:txBody>
            <a:bodyPr/>
            <a:lstStyle/>
            <a:p>
              <a:endParaRPr lang="es-CL" sz="1266"/>
            </a:p>
          </p:txBody>
        </p:sp>
      </p:grpSp>
      <mc:AlternateContent xmlns:mc="http://schemas.openxmlformats.org/markup-compatibility/2006" xmlns:a14="http://schemas.microsoft.com/office/drawing/2010/main">
        <mc:Choice Requires="a14">
          <p:sp>
            <p:nvSpPr>
              <p:cNvPr id="30" name="Rectángulo 29">
                <a:extLst>
                  <a:ext uri="{FF2B5EF4-FFF2-40B4-BE49-F238E27FC236}">
                    <a16:creationId xmlns:a16="http://schemas.microsoft.com/office/drawing/2014/main" id="{38F256F6-FB45-2040-A392-DDE7EABB4C2A}"/>
                  </a:ext>
                </a:extLst>
              </p:cNvPr>
              <p:cNvSpPr/>
              <p:nvPr/>
            </p:nvSpPr>
            <p:spPr>
              <a:xfrm>
                <a:off x="4764444" y="3736491"/>
                <a:ext cx="573682" cy="587981"/>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acc>
                        <m:accPr>
                          <m:chr m:val="⃗"/>
                          <m:ctrlPr>
                            <a:rPr lang="es-ES" sz="2800" i="1" smtClean="0">
                              <a:latin typeface="Cambria Math" panose="02040503050406030204" pitchFamily="18" charset="0"/>
                            </a:rPr>
                          </m:ctrlPr>
                        </m:accPr>
                        <m:e>
                          <m:sSub>
                            <m:sSubPr>
                              <m:ctrlPr>
                                <a:rPr lang="es-ES" sz="2800" b="0" i="1" smtClean="0">
                                  <a:latin typeface="Cambria Math" panose="02040503050406030204" pitchFamily="18" charset="0"/>
                                </a:rPr>
                              </m:ctrlPr>
                            </m:sSubPr>
                            <m:e>
                              <m:r>
                                <a:rPr lang="es-ES" sz="2800" b="0" i="1" smtClean="0">
                                  <a:latin typeface="Cambria Math" panose="02040503050406030204" pitchFamily="18" charset="0"/>
                                </a:rPr>
                                <m:t>𝑓</m:t>
                              </m:r>
                            </m:e>
                            <m:sub>
                              <m:r>
                                <a:rPr lang="es-ES" sz="2800" b="0" i="1" smtClean="0">
                                  <a:latin typeface="Cambria Math" panose="02040503050406030204" pitchFamily="18" charset="0"/>
                                </a:rPr>
                                <m:t>𝑟</m:t>
                              </m:r>
                            </m:sub>
                          </m:sSub>
                        </m:e>
                      </m:acc>
                    </m:oMath>
                  </m:oMathPara>
                </a14:m>
                <a:endParaRPr lang="es-CL" dirty="0"/>
              </a:p>
            </p:txBody>
          </p:sp>
        </mc:Choice>
        <mc:Fallback xmlns="">
          <p:sp>
            <p:nvSpPr>
              <p:cNvPr id="30" name="Rectángulo 29">
                <a:extLst>
                  <a:ext uri="{FF2B5EF4-FFF2-40B4-BE49-F238E27FC236}">
                    <a16:creationId xmlns:a16="http://schemas.microsoft.com/office/drawing/2014/main" id="{38F256F6-FB45-2040-A392-DDE7EABB4C2A}"/>
                  </a:ext>
                </a:extLst>
              </p:cNvPr>
              <p:cNvSpPr>
                <a:spLocks noRot="1" noChangeAspect="1" noMove="1" noResize="1" noEditPoints="1" noAdjustHandles="1" noChangeArrowheads="1" noChangeShapeType="1" noTextEdit="1"/>
              </p:cNvSpPr>
              <p:nvPr/>
            </p:nvSpPr>
            <p:spPr>
              <a:xfrm>
                <a:off x="4764444" y="3736491"/>
                <a:ext cx="573682" cy="587981"/>
              </a:xfrm>
              <a:prstGeom prst="rect">
                <a:avLst/>
              </a:prstGeom>
              <a:blipFill>
                <a:blip r:embed="rId3"/>
                <a:stretch>
                  <a:fillRect l="-4348" b="-14583"/>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31" name="Rectángulo 30">
                <a:extLst>
                  <a:ext uri="{FF2B5EF4-FFF2-40B4-BE49-F238E27FC236}">
                    <a16:creationId xmlns:a16="http://schemas.microsoft.com/office/drawing/2014/main" id="{066CDB16-0FD1-8849-BBAC-236473F6F05A}"/>
                  </a:ext>
                </a:extLst>
              </p:cNvPr>
              <p:cNvSpPr/>
              <p:nvPr/>
            </p:nvSpPr>
            <p:spPr>
              <a:xfrm>
                <a:off x="6814998" y="2974890"/>
                <a:ext cx="493976" cy="575479"/>
              </a:xfrm>
              <a:prstGeom prst="rect">
                <a:avLst/>
              </a:prstGeom>
            </p:spPr>
            <p:txBody>
              <a:bodyPr wrap="square">
                <a:spAutoFit/>
              </a:bodyPr>
              <a:lstStyle/>
              <a:p>
                <a:pPr/>
                <a14:m>
                  <m:oMathPara xmlns:m="http://schemas.openxmlformats.org/officeDocument/2006/math">
                    <m:oMathParaPr>
                      <m:jc m:val="centerGroup"/>
                    </m:oMathParaPr>
                    <m:oMath xmlns:m="http://schemas.openxmlformats.org/officeDocument/2006/math">
                      <m:acc>
                        <m:accPr>
                          <m:chr m:val="⃗"/>
                          <m:ctrlPr>
                            <a:rPr lang="es-ES" sz="2800" i="1" smtClean="0">
                              <a:latin typeface="Cambria Math" panose="02040503050406030204" pitchFamily="18" charset="0"/>
                            </a:rPr>
                          </m:ctrlPr>
                        </m:accPr>
                        <m:e>
                          <m:r>
                            <a:rPr lang="es-ES" sz="2800" b="0" i="1" smtClean="0">
                              <a:latin typeface="Cambria Math" panose="02040503050406030204" pitchFamily="18" charset="0"/>
                            </a:rPr>
                            <m:t>𝑇</m:t>
                          </m:r>
                        </m:e>
                      </m:acc>
                    </m:oMath>
                  </m:oMathPara>
                </a14:m>
                <a:endParaRPr lang="es-CL" dirty="0"/>
              </a:p>
            </p:txBody>
          </p:sp>
        </mc:Choice>
        <mc:Fallback xmlns="">
          <p:sp>
            <p:nvSpPr>
              <p:cNvPr id="31" name="Rectángulo 30">
                <a:extLst>
                  <a:ext uri="{FF2B5EF4-FFF2-40B4-BE49-F238E27FC236}">
                    <a16:creationId xmlns:a16="http://schemas.microsoft.com/office/drawing/2014/main" id="{066CDB16-0FD1-8849-BBAC-236473F6F05A}"/>
                  </a:ext>
                </a:extLst>
              </p:cNvPr>
              <p:cNvSpPr>
                <a:spLocks noRot="1" noChangeAspect="1" noMove="1" noResize="1" noEditPoints="1" noAdjustHandles="1" noChangeArrowheads="1" noChangeShapeType="1" noTextEdit="1"/>
              </p:cNvSpPr>
              <p:nvPr/>
            </p:nvSpPr>
            <p:spPr>
              <a:xfrm>
                <a:off x="6814998" y="2974890"/>
                <a:ext cx="493976" cy="575479"/>
              </a:xfrm>
              <a:prstGeom prst="rect">
                <a:avLst/>
              </a:prstGeom>
              <a:blipFill>
                <a:blip r:embed="rId4"/>
                <a:stretch>
                  <a:fillRect/>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32" name="Rectángulo 31">
                <a:extLst>
                  <a:ext uri="{FF2B5EF4-FFF2-40B4-BE49-F238E27FC236}">
                    <a16:creationId xmlns:a16="http://schemas.microsoft.com/office/drawing/2014/main" id="{0F8B6B22-01B1-5645-B198-FB9D578C7FAC}"/>
                  </a:ext>
                </a:extLst>
              </p:cNvPr>
              <p:cNvSpPr/>
              <p:nvPr/>
            </p:nvSpPr>
            <p:spPr>
              <a:xfrm>
                <a:off x="6299344" y="4225789"/>
                <a:ext cx="515654" cy="575479"/>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acc>
                        <m:accPr>
                          <m:chr m:val="⃗"/>
                          <m:ctrlPr>
                            <a:rPr lang="es-ES" sz="2800" i="1" smtClean="0">
                              <a:latin typeface="Cambria Math" panose="02040503050406030204" pitchFamily="18" charset="0"/>
                            </a:rPr>
                          </m:ctrlPr>
                        </m:accPr>
                        <m:e>
                          <m:r>
                            <a:rPr lang="es-ES" sz="2800" b="0" i="1" smtClean="0">
                              <a:latin typeface="Cambria Math" panose="02040503050406030204" pitchFamily="18" charset="0"/>
                            </a:rPr>
                            <m:t>𝑃</m:t>
                          </m:r>
                        </m:e>
                      </m:acc>
                    </m:oMath>
                  </m:oMathPara>
                </a14:m>
                <a:endParaRPr lang="es-CL" dirty="0"/>
              </a:p>
            </p:txBody>
          </p:sp>
        </mc:Choice>
        <mc:Fallback xmlns="">
          <p:sp>
            <p:nvSpPr>
              <p:cNvPr id="32" name="Rectángulo 31">
                <a:extLst>
                  <a:ext uri="{FF2B5EF4-FFF2-40B4-BE49-F238E27FC236}">
                    <a16:creationId xmlns:a16="http://schemas.microsoft.com/office/drawing/2014/main" id="{0F8B6B22-01B1-5645-B198-FB9D578C7FAC}"/>
                  </a:ext>
                </a:extLst>
              </p:cNvPr>
              <p:cNvSpPr>
                <a:spLocks noRot="1" noChangeAspect="1" noMove="1" noResize="1" noEditPoints="1" noAdjustHandles="1" noChangeArrowheads="1" noChangeShapeType="1" noTextEdit="1"/>
              </p:cNvSpPr>
              <p:nvPr/>
            </p:nvSpPr>
            <p:spPr>
              <a:xfrm>
                <a:off x="6299344" y="4225789"/>
                <a:ext cx="515654" cy="575479"/>
              </a:xfrm>
              <a:prstGeom prst="rect">
                <a:avLst/>
              </a:prstGeom>
              <a:blipFill>
                <a:blip r:embed="rId5"/>
                <a:stretch>
                  <a:fillRect/>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33" name="Rectángulo 32">
                <a:extLst>
                  <a:ext uri="{FF2B5EF4-FFF2-40B4-BE49-F238E27FC236}">
                    <a16:creationId xmlns:a16="http://schemas.microsoft.com/office/drawing/2014/main" id="{7B5A6341-8C14-0E4F-AF3A-C516B0CEA4AC}"/>
                  </a:ext>
                </a:extLst>
              </p:cNvPr>
              <p:cNvSpPr/>
              <p:nvPr/>
            </p:nvSpPr>
            <p:spPr>
              <a:xfrm>
                <a:off x="6183537" y="2124392"/>
                <a:ext cx="493976" cy="575479"/>
              </a:xfrm>
              <a:prstGeom prst="rect">
                <a:avLst/>
              </a:prstGeom>
            </p:spPr>
            <p:txBody>
              <a:bodyPr wrap="square">
                <a:spAutoFit/>
              </a:bodyPr>
              <a:lstStyle/>
              <a:p>
                <a:pPr/>
                <a14:m>
                  <m:oMathPara xmlns:m="http://schemas.openxmlformats.org/officeDocument/2006/math">
                    <m:oMathParaPr>
                      <m:jc m:val="centerGroup"/>
                    </m:oMathParaPr>
                    <m:oMath xmlns:m="http://schemas.openxmlformats.org/officeDocument/2006/math">
                      <m:acc>
                        <m:accPr>
                          <m:chr m:val="⃗"/>
                          <m:ctrlPr>
                            <a:rPr lang="es-ES" sz="2800" i="1" smtClean="0">
                              <a:latin typeface="Cambria Math" panose="02040503050406030204" pitchFamily="18" charset="0"/>
                            </a:rPr>
                          </m:ctrlPr>
                        </m:accPr>
                        <m:e>
                          <m:r>
                            <a:rPr lang="es-ES" sz="2800" b="0" i="1" smtClean="0">
                              <a:latin typeface="Cambria Math" panose="02040503050406030204" pitchFamily="18" charset="0"/>
                            </a:rPr>
                            <m:t>𝑁</m:t>
                          </m:r>
                        </m:e>
                      </m:acc>
                    </m:oMath>
                  </m:oMathPara>
                </a14:m>
                <a:endParaRPr lang="es-CL" dirty="0"/>
              </a:p>
            </p:txBody>
          </p:sp>
        </mc:Choice>
        <mc:Fallback xmlns="">
          <p:sp>
            <p:nvSpPr>
              <p:cNvPr id="33" name="Rectángulo 32">
                <a:extLst>
                  <a:ext uri="{FF2B5EF4-FFF2-40B4-BE49-F238E27FC236}">
                    <a16:creationId xmlns:a16="http://schemas.microsoft.com/office/drawing/2014/main" id="{7B5A6341-8C14-0E4F-AF3A-C516B0CEA4AC}"/>
                  </a:ext>
                </a:extLst>
              </p:cNvPr>
              <p:cNvSpPr>
                <a:spLocks noRot="1" noChangeAspect="1" noMove="1" noResize="1" noEditPoints="1" noAdjustHandles="1" noChangeArrowheads="1" noChangeShapeType="1" noTextEdit="1"/>
              </p:cNvSpPr>
              <p:nvPr/>
            </p:nvSpPr>
            <p:spPr>
              <a:xfrm>
                <a:off x="6183537" y="2124392"/>
                <a:ext cx="493976" cy="575479"/>
              </a:xfrm>
              <a:prstGeom prst="rect">
                <a:avLst/>
              </a:prstGeom>
              <a:blipFill>
                <a:blip r:embed="rId6"/>
                <a:stretch>
                  <a:fillRect l="-2500"/>
                </a:stretch>
              </a:blipFill>
            </p:spPr>
            <p:txBody>
              <a:bodyPr/>
              <a:lstStyle/>
              <a:p>
                <a:r>
                  <a:rPr lang="es-CL">
                    <a:noFill/>
                  </a:rPr>
                  <a:t> </a:t>
                </a:r>
              </a:p>
            </p:txBody>
          </p:sp>
        </mc:Fallback>
      </mc:AlternateContent>
    </p:spTree>
    <p:extLst>
      <p:ext uri="{BB962C8B-B14F-4D97-AF65-F5344CB8AC3E}">
        <p14:creationId xmlns:p14="http://schemas.microsoft.com/office/powerpoint/2010/main" val="252409844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4257" name="Rectangle 1"/>
          <p:cNvSpPr>
            <a:spLocks noGrp="1" noChangeArrowheads="1"/>
          </p:cNvSpPr>
          <p:nvPr>
            <p:ph type="title"/>
          </p:nvPr>
        </p:nvSpPr>
        <p:spPr>
          <a:xfrm>
            <a:off x="1271464" y="332656"/>
            <a:ext cx="8228707" cy="868412"/>
          </a:xfrm>
        </p:spPr>
        <p:txBody>
          <a:bodyPr/>
          <a:lstStyle/>
          <a:p>
            <a:pPr algn="ctr" eaLnBrk="1" hangingPunct="1"/>
            <a:r>
              <a:rPr lang="es-CL"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Equilibrio de una partícula</a:t>
            </a:r>
          </a:p>
        </p:txBody>
      </p:sp>
      <p:sp>
        <p:nvSpPr>
          <p:cNvPr id="224258" name="Rectangle 2"/>
          <p:cNvSpPr>
            <a:spLocks noGrp="1" noChangeArrowheads="1"/>
          </p:cNvSpPr>
          <p:nvPr>
            <p:ph idx="1"/>
          </p:nvPr>
        </p:nvSpPr>
        <p:spPr>
          <a:xfrm>
            <a:off x="983432" y="1758190"/>
            <a:ext cx="9937104" cy="4910927"/>
          </a:xfrm>
        </p:spPr>
        <p:txBody>
          <a:bodyPr/>
          <a:lstStyle/>
          <a:p>
            <a:pPr marL="0" indent="0">
              <a:buNone/>
            </a:pPr>
            <a:r>
              <a:rPr lang="es-CL"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Se dice que una partícula está </a:t>
            </a:r>
            <a:r>
              <a:rPr lang="es-CL" b="1"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en equilibrio traslacional </a:t>
            </a:r>
            <a:r>
              <a:rPr lang="es-CL"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si la suma de todas las fuerzas que actúan sobre ella es cero.</a:t>
            </a:r>
          </a:p>
          <a:p>
            <a:pPr marL="0" indent="0">
              <a:buNone/>
            </a:pPr>
            <a:endParaRPr lang="es-CL" sz="984"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endParaRPr>
          </a:p>
          <a:p>
            <a:pPr marL="0" indent="0">
              <a:buNone/>
            </a:pPr>
            <a:r>
              <a:rPr lang="es-CL"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Si se ha hecho la descomposición de fuerzas en las direcciones normal y tangencial a un plano, para que una partícula esté en equilibrio:</a:t>
            </a:r>
          </a:p>
          <a:p>
            <a:pPr marL="0" indent="0">
              <a:buNone/>
            </a:pPr>
            <a:endParaRPr lang="es-CL" sz="1125"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endParaRPr>
          </a:p>
          <a:p>
            <a:pPr marL="0" indent="0" algn="ctr">
              <a:buNone/>
            </a:pPr>
            <a:r>
              <a:rPr lang="es-CL" sz="2250" b="1" dirty="0">
                <a:solidFill>
                  <a:srgbClr val="FF0000"/>
                </a:solidFill>
                <a:latin typeface="CMU Serif Roman" panose="02000603000000000000" pitchFamily="2" charset="0"/>
                <a:ea typeface="CMU Serif Roman" panose="02000603000000000000" pitchFamily="2" charset="0"/>
                <a:cs typeface="CMU Serif Roman" panose="02000603000000000000" pitchFamily="2" charset="0"/>
              </a:rPr>
              <a:t>Suma de las componentes tangenciales de las fuerzas = 0</a:t>
            </a:r>
          </a:p>
          <a:p>
            <a:pPr marL="0" indent="0" algn="ctr">
              <a:buNone/>
            </a:pPr>
            <a:endParaRPr lang="es-CL" sz="844" dirty="0">
              <a:solidFill>
                <a:srgbClr val="FF0000"/>
              </a:solidFill>
              <a:latin typeface="CMU Serif Roman" panose="02000603000000000000" pitchFamily="2" charset="0"/>
              <a:ea typeface="CMU Serif Roman" panose="02000603000000000000" pitchFamily="2" charset="0"/>
              <a:cs typeface="CMU Serif Roman" panose="02000603000000000000" pitchFamily="2" charset="0"/>
            </a:endParaRPr>
          </a:p>
          <a:p>
            <a:pPr marL="0" indent="0" algn="ctr">
              <a:buNone/>
            </a:pPr>
            <a:r>
              <a:rPr lang="es-CL" sz="2250" b="1" dirty="0">
                <a:solidFill>
                  <a:srgbClr val="FF0000"/>
                </a:solidFill>
                <a:latin typeface="CMU Serif Roman" panose="02000603000000000000" pitchFamily="2" charset="0"/>
                <a:ea typeface="CMU Serif Roman" panose="02000603000000000000" pitchFamily="2" charset="0"/>
                <a:cs typeface="CMU Serif Roman" panose="02000603000000000000" pitchFamily="2" charset="0"/>
              </a:rPr>
              <a:t>Suma de las componente normales de las fuerzas = 0</a:t>
            </a:r>
          </a:p>
        </p:txBody>
      </p:sp>
    </p:spTree>
    <p:extLst>
      <p:ext uri="{BB962C8B-B14F-4D97-AF65-F5344CB8AC3E}">
        <p14:creationId xmlns:p14="http://schemas.microsoft.com/office/powerpoint/2010/main" val="4243726974"/>
      </p:ext>
    </p:extLst>
  </p:cSld>
  <p:clrMapOvr>
    <a:masterClrMapping/>
  </p:clrMapOvr>
  <p:transition spd="slow"/>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259075" name="Rectangle 3"/>
              <p:cNvSpPr>
                <a:spLocks noGrp="1"/>
              </p:cNvSpPr>
              <p:nvPr>
                <p:ph type="body" idx="1"/>
              </p:nvPr>
            </p:nvSpPr>
            <p:spPr>
              <a:xfrm>
                <a:off x="1995041" y="1454424"/>
                <a:ext cx="8228707" cy="4324201"/>
              </a:xfrm>
            </p:spPr>
            <p:txBody>
              <a:bodyPr>
                <a:normAutofit fontScale="92500" lnSpcReduction="20000"/>
              </a:bodyPr>
              <a:lstStyle/>
              <a:p>
                <a:pPr>
                  <a:buFont typeface="Georgia" pitchFamily="18" charset="0"/>
                  <a:buNone/>
                </a:pPr>
                <a:r>
                  <a:rPr lang="es-CL"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Si una partícula está en equilibrio:</a:t>
                </a:r>
              </a:p>
              <a:p>
                <a:pPr>
                  <a:buFont typeface="Georgia" pitchFamily="18" charset="0"/>
                  <a:buNone/>
                </a:pPr>
                <a:endParaRPr lang="es-CL" sz="1125"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endParaRPr>
              </a:p>
              <a:p>
                <a:pPr algn="ctr">
                  <a:buFont typeface="Georgia" pitchFamily="18" charset="0"/>
                  <a:buNone/>
                </a:pPr>
                <a:r>
                  <a:rPr lang="es-CL" sz="3094"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Fuerza neta = 0</a:t>
                </a:r>
              </a:p>
              <a:p>
                <a:pPr algn="ctr">
                  <a:buFont typeface="Georgia" pitchFamily="18" charset="0"/>
                  <a:buNone/>
                </a:pPr>
                <a14:m>
                  <m:oMathPara xmlns:m="http://schemas.openxmlformats.org/officeDocument/2006/math">
                    <m:oMathParaPr>
                      <m:jc m:val="centerGroup"/>
                    </m:oMathParaPr>
                    <m:oMath xmlns:m="http://schemas.openxmlformats.org/officeDocument/2006/math">
                      <m:nary>
                        <m:naryPr>
                          <m:chr m:val="∑"/>
                          <m:subHide m:val="on"/>
                          <m:supHide m:val="on"/>
                          <m:ctrlPr>
                            <a:rPr lang="es-CL" sz="3094"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ctrlPr>
                        </m:naryPr>
                        <m:sub/>
                        <m:sup/>
                        <m:e>
                          <m:acc>
                            <m:accPr>
                              <m:chr m:val="⃗"/>
                              <m:ctrlPr>
                                <a:rPr lang="es-ES" sz="3094" b="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ctrlPr>
                            </m:accPr>
                            <m:e>
                              <m:r>
                                <a:rPr lang="es-ES" sz="3094" b="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𝐹</m:t>
                              </m:r>
                            </m:e>
                          </m:acc>
                          <m:r>
                            <a:rPr lang="es-ES" b="0" i="1" dirty="0"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m:t>
                          </m:r>
                          <m:acc>
                            <m:accPr>
                              <m:chr m:val="⃗"/>
                              <m:ctrlPr>
                                <a:rPr lang="es-ES" b="0" i="1" dirty="0"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ctrlPr>
                            </m:accPr>
                            <m:e>
                              <m:r>
                                <a:rPr lang="es-ES" b="0" i="1" dirty="0"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0</m:t>
                              </m:r>
                            </m:e>
                          </m:acc>
                        </m:e>
                      </m:nary>
                    </m:oMath>
                  </m:oMathPara>
                </a14:m>
                <a:endParaRPr lang="es-CL" sz="3094"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endParaRPr>
              </a:p>
              <a:p>
                <a:pPr algn="ctr">
                  <a:buFont typeface="Georgia" pitchFamily="18" charset="0"/>
                  <a:buNone/>
                </a:pPr>
                <a:endParaRPr lang="es-CL" sz="1125"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endParaRPr>
              </a:p>
              <a:p>
                <a:pPr algn="ctr">
                  <a:buFont typeface="Georgia" pitchFamily="18" charset="0"/>
                  <a:buNone/>
                </a:pPr>
                <a:r>
                  <a:rPr lang="es-CL"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Por lo tanto su aceleración es cero:</a:t>
                </a:r>
              </a:p>
              <a:p>
                <a:pPr algn="ctr">
                  <a:buFont typeface="Georgia" pitchFamily="18" charset="0"/>
                  <a:buNone/>
                </a:pPr>
                <a:r>
                  <a:rPr lang="es-CL" sz="3094"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a = 0</a:t>
                </a:r>
              </a:p>
              <a:p>
                <a:pPr algn="ctr">
                  <a:buFont typeface="Georgia" pitchFamily="18" charset="0"/>
                  <a:buNone/>
                </a:pPr>
                <a:endParaRPr lang="es-CL" sz="1125"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endParaRPr>
              </a:p>
              <a:p>
                <a:pPr algn="ctr">
                  <a:buFont typeface="Georgia" pitchFamily="18" charset="0"/>
                  <a:buNone/>
                </a:pPr>
                <a:r>
                  <a:rPr lang="es-CL"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La partícula puede estar </a:t>
                </a:r>
                <a:r>
                  <a:rPr lang="es-CL" b="1" dirty="0">
                    <a:solidFill>
                      <a:srgbClr val="FF0000"/>
                    </a:solidFill>
                    <a:latin typeface="CMU Serif Roman" panose="02000603000000000000" pitchFamily="2" charset="0"/>
                    <a:ea typeface="CMU Serif Roman" panose="02000603000000000000" pitchFamily="2" charset="0"/>
                    <a:cs typeface="CMU Serif Roman" panose="02000603000000000000" pitchFamily="2" charset="0"/>
                  </a:rPr>
                  <a:t>en reposo</a:t>
                </a:r>
                <a:r>
                  <a:rPr lang="es-CL" dirty="0">
                    <a:solidFill>
                      <a:srgbClr val="FF0000"/>
                    </a:solidFill>
                    <a:latin typeface="CMU Serif Roman" panose="02000603000000000000" pitchFamily="2" charset="0"/>
                    <a:ea typeface="CMU Serif Roman" panose="02000603000000000000" pitchFamily="2" charset="0"/>
                    <a:cs typeface="CMU Serif Roman" panose="02000603000000000000" pitchFamily="2" charset="0"/>
                  </a:rPr>
                  <a:t> </a:t>
                </a:r>
                <a:r>
                  <a:rPr lang="es-CL"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o moviéndose con </a:t>
                </a:r>
                <a:r>
                  <a:rPr lang="es-CL" b="1" dirty="0">
                    <a:solidFill>
                      <a:srgbClr val="FF0000"/>
                    </a:solidFill>
                    <a:latin typeface="CMU Serif Roman" panose="02000603000000000000" pitchFamily="2" charset="0"/>
                    <a:ea typeface="CMU Serif Roman" panose="02000603000000000000" pitchFamily="2" charset="0"/>
                    <a:cs typeface="CMU Serif Roman" panose="02000603000000000000" pitchFamily="2" charset="0"/>
                  </a:rPr>
                  <a:t>velocidad constante</a:t>
                </a:r>
                <a:r>
                  <a:rPr lang="es-CL" dirty="0">
                    <a:solidFill>
                      <a:srgbClr val="FF0000"/>
                    </a:solidFill>
                    <a:latin typeface="CMU Serif Roman" panose="02000603000000000000" pitchFamily="2" charset="0"/>
                    <a:ea typeface="CMU Serif Roman" panose="02000603000000000000" pitchFamily="2" charset="0"/>
                    <a:cs typeface="CMU Serif Roman" panose="02000603000000000000" pitchFamily="2" charset="0"/>
                  </a:rPr>
                  <a:t>.</a:t>
                </a:r>
                <a:endParaRPr lang="es-ES" dirty="0">
                  <a:solidFill>
                    <a:srgbClr val="FF0000"/>
                  </a:solidFill>
                  <a:latin typeface="CMU Serif Roman" panose="02000603000000000000" pitchFamily="2" charset="0"/>
                  <a:ea typeface="CMU Serif Roman" panose="02000603000000000000" pitchFamily="2" charset="0"/>
                  <a:cs typeface="CMU Serif Roman" panose="02000603000000000000" pitchFamily="2" charset="0"/>
                </a:endParaRPr>
              </a:p>
            </p:txBody>
          </p:sp>
        </mc:Choice>
        <mc:Fallback xmlns="">
          <p:sp>
            <p:nvSpPr>
              <p:cNvPr id="259075" name="Rectangle 3"/>
              <p:cNvSpPr>
                <a:spLocks noGrp="1" noRot="1" noChangeAspect="1" noMove="1" noResize="1" noEditPoints="1" noAdjustHandles="1" noChangeArrowheads="1" noChangeShapeType="1" noTextEdit="1"/>
              </p:cNvSpPr>
              <p:nvPr>
                <p:ph type="body" idx="1"/>
              </p:nvPr>
            </p:nvSpPr>
            <p:spPr>
              <a:xfrm>
                <a:off x="1995041" y="1454424"/>
                <a:ext cx="8228707" cy="4324201"/>
              </a:xfrm>
              <a:blipFill>
                <a:blip r:embed="rId3"/>
                <a:stretch>
                  <a:fillRect l="-1387" t="-12903" r="-2003" b="-587"/>
                </a:stretch>
              </a:blipFill>
            </p:spPr>
            <p:txBody>
              <a:bodyPr/>
              <a:lstStyle/>
              <a:p>
                <a:r>
                  <a:rPr lang="es-CL">
                    <a:noFill/>
                  </a:rPr>
                  <a:t> </a:t>
                </a:r>
              </a:p>
            </p:txBody>
          </p:sp>
        </mc:Fallback>
      </mc:AlternateContent>
    </p:spTree>
    <p:extLst>
      <p:ext uri="{BB962C8B-B14F-4D97-AF65-F5344CB8AC3E}">
        <p14:creationId xmlns:p14="http://schemas.microsoft.com/office/powerpoint/2010/main" val="306103318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ángulo 15">
            <a:extLst>
              <a:ext uri="{FF2B5EF4-FFF2-40B4-BE49-F238E27FC236}">
                <a16:creationId xmlns:a16="http://schemas.microsoft.com/office/drawing/2014/main" id="{D4B9AA2A-8F6B-1D47-972C-7C745684E8F4}"/>
              </a:ext>
            </a:extLst>
          </p:cNvPr>
          <p:cNvSpPr/>
          <p:nvPr/>
        </p:nvSpPr>
        <p:spPr>
          <a:xfrm>
            <a:off x="0" y="1219200"/>
            <a:ext cx="12192000" cy="409600"/>
          </a:xfrm>
          <a:prstGeom prst="rect">
            <a:avLst/>
          </a:prstGeom>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s-CL"/>
          </a:p>
        </p:txBody>
      </p:sp>
      <p:sp>
        <p:nvSpPr>
          <p:cNvPr id="256002" name="Rectangle 2"/>
          <p:cNvSpPr>
            <a:spLocks noGrp="1"/>
          </p:cNvSpPr>
          <p:nvPr>
            <p:ph type="title"/>
          </p:nvPr>
        </p:nvSpPr>
        <p:spPr>
          <a:xfrm>
            <a:off x="-816768" y="999604"/>
            <a:ext cx="14018513" cy="990600"/>
          </a:xfrm>
        </p:spPr>
        <p:txBody>
          <a:bodyPr/>
          <a:lstStyle/>
          <a:p>
            <a:pPr algn="ctr"/>
            <a:r>
              <a:rPr lang="es-CL" sz="2812"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Diagrama de cuerpo libre           Consistencia con las leyes de Newton</a:t>
            </a:r>
          </a:p>
        </p:txBody>
      </p:sp>
      <p:grpSp>
        <p:nvGrpSpPr>
          <p:cNvPr id="15" name="Group 33">
            <a:extLst>
              <a:ext uri="{FF2B5EF4-FFF2-40B4-BE49-F238E27FC236}">
                <a16:creationId xmlns:a16="http://schemas.microsoft.com/office/drawing/2014/main" id="{9513D2D2-5141-564C-AEEA-49886A8F9164}"/>
              </a:ext>
            </a:extLst>
          </p:cNvPr>
          <p:cNvGrpSpPr>
            <a:grpSpLocks/>
          </p:cNvGrpSpPr>
          <p:nvPr/>
        </p:nvGrpSpPr>
        <p:grpSpPr bwMode="auto">
          <a:xfrm>
            <a:off x="816864" y="1772816"/>
            <a:ext cx="4759523" cy="4252764"/>
            <a:chOff x="2191" y="838"/>
            <a:chExt cx="4264" cy="3810"/>
          </a:xfrm>
        </p:grpSpPr>
        <p:cxnSp>
          <p:nvCxnSpPr>
            <p:cNvPr id="17" name="2 Conector recto">
              <a:extLst>
                <a:ext uri="{FF2B5EF4-FFF2-40B4-BE49-F238E27FC236}">
                  <a16:creationId xmlns:a16="http://schemas.microsoft.com/office/drawing/2014/main" id="{D5BE89B5-0DA2-8B4D-9419-F2D996EEC364}"/>
                </a:ext>
              </a:extLst>
            </p:cNvPr>
            <p:cNvCxnSpPr>
              <a:cxnSpLocks noChangeShapeType="1"/>
            </p:cNvCxnSpPr>
            <p:nvPr/>
          </p:nvCxnSpPr>
          <p:spPr bwMode="auto">
            <a:xfrm>
              <a:off x="2191" y="2629"/>
              <a:ext cx="4264" cy="0"/>
            </a:xfrm>
            <a:prstGeom prst="line">
              <a:avLst/>
            </a:prstGeom>
            <a:noFill/>
            <a:ln w="19050" algn="ctr">
              <a:solidFill>
                <a:srgbClr val="FF0000"/>
              </a:solidFill>
              <a:prstDash val="lgDash"/>
              <a:round/>
              <a:headEnd/>
              <a:tailEnd/>
            </a:ln>
          </p:spPr>
        </p:cxnSp>
        <p:cxnSp>
          <p:nvCxnSpPr>
            <p:cNvPr id="18" name="22 Conector recto">
              <a:extLst>
                <a:ext uri="{FF2B5EF4-FFF2-40B4-BE49-F238E27FC236}">
                  <a16:creationId xmlns:a16="http://schemas.microsoft.com/office/drawing/2014/main" id="{6AF334F2-5217-A641-BF13-D70747BB1712}"/>
                </a:ext>
              </a:extLst>
            </p:cNvPr>
            <p:cNvCxnSpPr>
              <a:cxnSpLocks noChangeShapeType="1"/>
            </p:cNvCxnSpPr>
            <p:nvPr/>
          </p:nvCxnSpPr>
          <p:spPr bwMode="auto">
            <a:xfrm flipH="1" flipV="1">
              <a:off x="4077" y="838"/>
              <a:ext cx="10" cy="3810"/>
            </a:xfrm>
            <a:prstGeom prst="line">
              <a:avLst/>
            </a:prstGeom>
            <a:noFill/>
            <a:ln w="19050" algn="ctr">
              <a:solidFill>
                <a:srgbClr val="FF0000"/>
              </a:solidFill>
              <a:prstDash val="lgDash"/>
              <a:round/>
              <a:headEnd/>
              <a:tailEnd/>
            </a:ln>
          </p:spPr>
        </p:cxnSp>
        <p:sp>
          <p:nvSpPr>
            <p:cNvPr id="24" name="Oval 26">
              <a:extLst>
                <a:ext uri="{FF2B5EF4-FFF2-40B4-BE49-F238E27FC236}">
                  <a16:creationId xmlns:a16="http://schemas.microsoft.com/office/drawing/2014/main" id="{A8A1498D-AF87-204D-A10E-52D5C505E933}"/>
                </a:ext>
              </a:extLst>
            </p:cNvPr>
            <p:cNvSpPr>
              <a:spLocks noChangeAspect="1" noChangeArrowheads="1"/>
            </p:cNvSpPr>
            <p:nvPr/>
          </p:nvSpPr>
          <p:spPr bwMode="auto">
            <a:xfrm>
              <a:off x="4008" y="2554"/>
              <a:ext cx="145" cy="145"/>
            </a:xfrm>
            <a:prstGeom prst="ellipse">
              <a:avLst/>
            </a:prstGeom>
            <a:noFill/>
            <a:ln w="38100">
              <a:solidFill>
                <a:schemeClr val="tx1"/>
              </a:solidFill>
              <a:round/>
              <a:headEnd/>
              <a:tailEnd/>
            </a:ln>
            <a:effectLst/>
          </p:spPr>
          <p:txBody>
            <a:bodyPr wrap="none" anchor="ctr"/>
            <a:lstStyle/>
            <a:p>
              <a:endParaRPr lang="es-CL" sz="1266"/>
            </a:p>
          </p:txBody>
        </p:sp>
        <p:sp>
          <p:nvSpPr>
            <p:cNvPr id="25" name="Line 29">
              <a:extLst>
                <a:ext uri="{FF2B5EF4-FFF2-40B4-BE49-F238E27FC236}">
                  <a16:creationId xmlns:a16="http://schemas.microsoft.com/office/drawing/2014/main" id="{942484EA-DB30-2A4C-BEA3-02CC9AED64D3}"/>
                </a:ext>
              </a:extLst>
            </p:cNvPr>
            <p:cNvSpPr>
              <a:spLocks noChangeShapeType="1"/>
            </p:cNvSpPr>
            <p:nvPr/>
          </p:nvSpPr>
          <p:spPr bwMode="auto">
            <a:xfrm flipV="1">
              <a:off x="4085" y="1541"/>
              <a:ext cx="0" cy="998"/>
            </a:xfrm>
            <a:prstGeom prst="line">
              <a:avLst/>
            </a:prstGeom>
            <a:noFill/>
            <a:ln w="57150">
              <a:solidFill>
                <a:schemeClr val="tx1"/>
              </a:solidFill>
              <a:round/>
              <a:headEnd/>
              <a:tailEnd type="arrow" w="med" len="med"/>
            </a:ln>
            <a:effectLst/>
          </p:spPr>
          <p:txBody>
            <a:bodyPr/>
            <a:lstStyle/>
            <a:p>
              <a:endParaRPr lang="es-CL" sz="1266"/>
            </a:p>
          </p:txBody>
        </p:sp>
        <p:sp>
          <p:nvSpPr>
            <p:cNvPr id="26" name="Line 30">
              <a:extLst>
                <a:ext uri="{FF2B5EF4-FFF2-40B4-BE49-F238E27FC236}">
                  <a16:creationId xmlns:a16="http://schemas.microsoft.com/office/drawing/2014/main" id="{6AC7AAE3-EC18-554F-959D-9AD3EC6FA9E7}"/>
                </a:ext>
              </a:extLst>
            </p:cNvPr>
            <p:cNvSpPr>
              <a:spLocks noChangeShapeType="1"/>
            </p:cNvSpPr>
            <p:nvPr/>
          </p:nvSpPr>
          <p:spPr bwMode="auto">
            <a:xfrm flipH="1">
              <a:off x="3234" y="2618"/>
              <a:ext cx="771" cy="0"/>
            </a:xfrm>
            <a:prstGeom prst="line">
              <a:avLst/>
            </a:prstGeom>
            <a:noFill/>
            <a:ln w="57150">
              <a:solidFill>
                <a:schemeClr val="tx1"/>
              </a:solidFill>
              <a:round/>
              <a:headEnd/>
              <a:tailEnd type="arrow" w="med" len="med"/>
            </a:ln>
            <a:effectLst/>
          </p:spPr>
          <p:txBody>
            <a:bodyPr/>
            <a:lstStyle/>
            <a:p>
              <a:endParaRPr lang="es-CL" sz="1266"/>
            </a:p>
          </p:txBody>
        </p:sp>
        <p:sp>
          <p:nvSpPr>
            <p:cNvPr id="27" name="Line 31">
              <a:extLst>
                <a:ext uri="{FF2B5EF4-FFF2-40B4-BE49-F238E27FC236}">
                  <a16:creationId xmlns:a16="http://schemas.microsoft.com/office/drawing/2014/main" id="{B1E354AF-341D-EA4F-B4CD-D150238CC1B3}"/>
                </a:ext>
              </a:extLst>
            </p:cNvPr>
            <p:cNvSpPr>
              <a:spLocks noChangeShapeType="1"/>
            </p:cNvSpPr>
            <p:nvPr/>
          </p:nvSpPr>
          <p:spPr bwMode="auto">
            <a:xfrm flipH="1">
              <a:off x="4163" y="2620"/>
              <a:ext cx="771" cy="0"/>
            </a:xfrm>
            <a:prstGeom prst="line">
              <a:avLst/>
            </a:prstGeom>
            <a:noFill/>
            <a:ln w="57150">
              <a:solidFill>
                <a:schemeClr val="tx1"/>
              </a:solidFill>
              <a:round/>
              <a:headEnd type="arrow" w="med" len="med"/>
              <a:tailEnd/>
            </a:ln>
            <a:effectLst/>
          </p:spPr>
          <p:txBody>
            <a:bodyPr/>
            <a:lstStyle/>
            <a:p>
              <a:endParaRPr lang="es-CL" sz="1266"/>
            </a:p>
          </p:txBody>
        </p:sp>
        <p:sp>
          <p:nvSpPr>
            <p:cNvPr id="28" name="Line 32">
              <a:extLst>
                <a:ext uri="{FF2B5EF4-FFF2-40B4-BE49-F238E27FC236}">
                  <a16:creationId xmlns:a16="http://schemas.microsoft.com/office/drawing/2014/main" id="{B19A0411-6EAD-1149-9E00-E12A5B139DEE}"/>
                </a:ext>
              </a:extLst>
            </p:cNvPr>
            <p:cNvSpPr>
              <a:spLocks noChangeShapeType="1"/>
            </p:cNvSpPr>
            <p:nvPr/>
          </p:nvSpPr>
          <p:spPr bwMode="auto">
            <a:xfrm flipV="1">
              <a:off x="4085" y="2708"/>
              <a:ext cx="0" cy="998"/>
            </a:xfrm>
            <a:prstGeom prst="line">
              <a:avLst/>
            </a:prstGeom>
            <a:noFill/>
            <a:ln w="57150">
              <a:solidFill>
                <a:schemeClr val="tx1"/>
              </a:solidFill>
              <a:round/>
              <a:headEnd type="arrow" w="med" len="med"/>
              <a:tailEnd/>
            </a:ln>
            <a:effectLst/>
          </p:spPr>
          <p:txBody>
            <a:bodyPr/>
            <a:lstStyle/>
            <a:p>
              <a:endParaRPr lang="es-CL" sz="1266"/>
            </a:p>
          </p:txBody>
        </p:sp>
      </p:grpSp>
      <mc:AlternateContent xmlns:mc="http://schemas.openxmlformats.org/markup-compatibility/2006" xmlns:a14="http://schemas.microsoft.com/office/drawing/2010/main">
        <mc:Choice Requires="a14">
          <p:sp>
            <p:nvSpPr>
              <p:cNvPr id="30" name="Rectángulo 29">
                <a:extLst>
                  <a:ext uri="{FF2B5EF4-FFF2-40B4-BE49-F238E27FC236}">
                    <a16:creationId xmlns:a16="http://schemas.microsoft.com/office/drawing/2014/main" id="{38F256F6-FB45-2040-A392-DDE7EABB4C2A}"/>
                  </a:ext>
                </a:extLst>
              </p:cNvPr>
              <p:cNvSpPr/>
              <p:nvPr/>
            </p:nvSpPr>
            <p:spPr>
              <a:xfrm>
                <a:off x="1650757" y="3903079"/>
                <a:ext cx="573682" cy="587981"/>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acc>
                        <m:accPr>
                          <m:chr m:val="⃗"/>
                          <m:ctrlPr>
                            <a:rPr lang="es-ES" sz="2800" i="1" smtClean="0">
                              <a:latin typeface="Cambria Math" panose="02040503050406030204" pitchFamily="18" charset="0"/>
                            </a:rPr>
                          </m:ctrlPr>
                        </m:accPr>
                        <m:e>
                          <m:sSub>
                            <m:sSubPr>
                              <m:ctrlPr>
                                <a:rPr lang="es-ES" sz="2800" b="0" i="1" smtClean="0">
                                  <a:latin typeface="Cambria Math" panose="02040503050406030204" pitchFamily="18" charset="0"/>
                                </a:rPr>
                              </m:ctrlPr>
                            </m:sSubPr>
                            <m:e>
                              <m:r>
                                <a:rPr lang="es-ES" sz="2800" b="0" i="1" smtClean="0">
                                  <a:latin typeface="Cambria Math" panose="02040503050406030204" pitchFamily="18" charset="0"/>
                                </a:rPr>
                                <m:t>𝑓</m:t>
                              </m:r>
                            </m:e>
                            <m:sub>
                              <m:r>
                                <a:rPr lang="es-ES" sz="2800" b="0" i="1" smtClean="0">
                                  <a:latin typeface="Cambria Math" panose="02040503050406030204" pitchFamily="18" charset="0"/>
                                </a:rPr>
                                <m:t>𝑟</m:t>
                              </m:r>
                            </m:sub>
                          </m:sSub>
                        </m:e>
                      </m:acc>
                    </m:oMath>
                  </m:oMathPara>
                </a14:m>
                <a:endParaRPr lang="es-CL" dirty="0"/>
              </a:p>
            </p:txBody>
          </p:sp>
        </mc:Choice>
        <mc:Fallback xmlns="">
          <p:sp>
            <p:nvSpPr>
              <p:cNvPr id="30" name="Rectángulo 29">
                <a:extLst>
                  <a:ext uri="{FF2B5EF4-FFF2-40B4-BE49-F238E27FC236}">
                    <a16:creationId xmlns:a16="http://schemas.microsoft.com/office/drawing/2014/main" id="{38F256F6-FB45-2040-A392-DDE7EABB4C2A}"/>
                  </a:ext>
                </a:extLst>
              </p:cNvPr>
              <p:cNvSpPr>
                <a:spLocks noRot="1" noChangeAspect="1" noMove="1" noResize="1" noEditPoints="1" noAdjustHandles="1" noChangeArrowheads="1" noChangeShapeType="1" noTextEdit="1"/>
              </p:cNvSpPr>
              <p:nvPr/>
            </p:nvSpPr>
            <p:spPr>
              <a:xfrm>
                <a:off x="1650757" y="3903079"/>
                <a:ext cx="573682" cy="587981"/>
              </a:xfrm>
              <a:prstGeom prst="rect">
                <a:avLst/>
              </a:prstGeom>
              <a:blipFill>
                <a:blip r:embed="rId3"/>
                <a:stretch>
                  <a:fillRect l="-2174" b="-16667"/>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31" name="Rectángulo 30">
                <a:extLst>
                  <a:ext uri="{FF2B5EF4-FFF2-40B4-BE49-F238E27FC236}">
                    <a16:creationId xmlns:a16="http://schemas.microsoft.com/office/drawing/2014/main" id="{066CDB16-0FD1-8849-BBAC-236473F6F05A}"/>
                  </a:ext>
                </a:extLst>
              </p:cNvPr>
              <p:cNvSpPr/>
              <p:nvPr/>
            </p:nvSpPr>
            <p:spPr>
              <a:xfrm>
                <a:off x="3701311" y="3141478"/>
                <a:ext cx="493976" cy="575479"/>
              </a:xfrm>
              <a:prstGeom prst="rect">
                <a:avLst/>
              </a:prstGeom>
            </p:spPr>
            <p:txBody>
              <a:bodyPr wrap="square">
                <a:spAutoFit/>
              </a:bodyPr>
              <a:lstStyle/>
              <a:p>
                <a:pPr/>
                <a14:m>
                  <m:oMathPara xmlns:m="http://schemas.openxmlformats.org/officeDocument/2006/math">
                    <m:oMathParaPr>
                      <m:jc m:val="centerGroup"/>
                    </m:oMathParaPr>
                    <m:oMath xmlns:m="http://schemas.openxmlformats.org/officeDocument/2006/math">
                      <m:acc>
                        <m:accPr>
                          <m:chr m:val="⃗"/>
                          <m:ctrlPr>
                            <a:rPr lang="es-ES" sz="2800" i="1" smtClean="0">
                              <a:latin typeface="Cambria Math" panose="02040503050406030204" pitchFamily="18" charset="0"/>
                            </a:rPr>
                          </m:ctrlPr>
                        </m:accPr>
                        <m:e>
                          <m:r>
                            <a:rPr lang="es-ES" sz="2800" b="0" i="1" smtClean="0">
                              <a:latin typeface="Cambria Math" panose="02040503050406030204" pitchFamily="18" charset="0"/>
                            </a:rPr>
                            <m:t>𝑇</m:t>
                          </m:r>
                        </m:e>
                      </m:acc>
                    </m:oMath>
                  </m:oMathPara>
                </a14:m>
                <a:endParaRPr lang="es-CL" dirty="0"/>
              </a:p>
            </p:txBody>
          </p:sp>
        </mc:Choice>
        <mc:Fallback xmlns="">
          <p:sp>
            <p:nvSpPr>
              <p:cNvPr id="31" name="Rectángulo 30">
                <a:extLst>
                  <a:ext uri="{FF2B5EF4-FFF2-40B4-BE49-F238E27FC236}">
                    <a16:creationId xmlns:a16="http://schemas.microsoft.com/office/drawing/2014/main" id="{066CDB16-0FD1-8849-BBAC-236473F6F05A}"/>
                  </a:ext>
                </a:extLst>
              </p:cNvPr>
              <p:cNvSpPr>
                <a:spLocks noRot="1" noChangeAspect="1" noMove="1" noResize="1" noEditPoints="1" noAdjustHandles="1" noChangeArrowheads="1" noChangeShapeType="1" noTextEdit="1"/>
              </p:cNvSpPr>
              <p:nvPr/>
            </p:nvSpPr>
            <p:spPr>
              <a:xfrm>
                <a:off x="3701311" y="3141478"/>
                <a:ext cx="493976" cy="575479"/>
              </a:xfrm>
              <a:prstGeom prst="rect">
                <a:avLst/>
              </a:prstGeom>
              <a:blipFill>
                <a:blip r:embed="rId4"/>
                <a:stretch>
                  <a:fillRect/>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32" name="Rectángulo 31">
                <a:extLst>
                  <a:ext uri="{FF2B5EF4-FFF2-40B4-BE49-F238E27FC236}">
                    <a16:creationId xmlns:a16="http://schemas.microsoft.com/office/drawing/2014/main" id="{0F8B6B22-01B1-5645-B198-FB9D578C7FAC}"/>
                  </a:ext>
                </a:extLst>
              </p:cNvPr>
              <p:cNvSpPr/>
              <p:nvPr/>
            </p:nvSpPr>
            <p:spPr>
              <a:xfrm>
                <a:off x="3185657" y="4392377"/>
                <a:ext cx="515654" cy="575479"/>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acc>
                        <m:accPr>
                          <m:chr m:val="⃗"/>
                          <m:ctrlPr>
                            <a:rPr lang="es-ES" sz="2800" i="1" smtClean="0">
                              <a:latin typeface="Cambria Math" panose="02040503050406030204" pitchFamily="18" charset="0"/>
                            </a:rPr>
                          </m:ctrlPr>
                        </m:accPr>
                        <m:e>
                          <m:r>
                            <a:rPr lang="es-ES" sz="2800" b="0" i="1" smtClean="0">
                              <a:latin typeface="Cambria Math" panose="02040503050406030204" pitchFamily="18" charset="0"/>
                            </a:rPr>
                            <m:t>𝑃</m:t>
                          </m:r>
                        </m:e>
                      </m:acc>
                    </m:oMath>
                  </m:oMathPara>
                </a14:m>
                <a:endParaRPr lang="es-CL" dirty="0"/>
              </a:p>
            </p:txBody>
          </p:sp>
        </mc:Choice>
        <mc:Fallback xmlns="">
          <p:sp>
            <p:nvSpPr>
              <p:cNvPr id="32" name="Rectángulo 31">
                <a:extLst>
                  <a:ext uri="{FF2B5EF4-FFF2-40B4-BE49-F238E27FC236}">
                    <a16:creationId xmlns:a16="http://schemas.microsoft.com/office/drawing/2014/main" id="{0F8B6B22-01B1-5645-B198-FB9D578C7FAC}"/>
                  </a:ext>
                </a:extLst>
              </p:cNvPr>
              <p:cNvSpPr>
                <a:spLocks noRot="1" noChangeAspect="1" noMove="1" noResize="1" noEditPoints="1" noAdjustHandles="1" noChangeArrowheads="1" noChangeShapeType="1" noTextEdit="1"/>
              </p:cNvSpPr>
              <p:nvPr/>
            </p:nvSpPr>
            <p:spPr>
              <a:xfrm>
                <a:off x="3185657" y="4392377"/>
                <a:ext cx="515654" cy="575479"/>
              </a:xfrm>
              <a:prstGeom prst="rect">
                <a:avLst/>
              </a:prstGeom>
              <a:blipFill>
                <a:blip r:embed="rId5"/>
                <a:stretch>
                  <a:fillRect/>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33" name="Rectángulo 32">
                <a:extLst>
                  <a:ext uri="{FF2B5EF4-FFF2-40B4-BE49-F238E27FC236}">
                    <a16:creationId xmlns:a16="http://schemas.microsoft.com/office/drawing/2014/main" id="{7B5A6341-8C14-0E4F-AF3A-C516B0CEA4AC}"/>
                  </a:ext>
                </a:extLst>
              </p:cNvPr>
              <p:cNvSpPr/>
              <p:nvPr/>
            </p:nvSpPr>
            <p:spPr>
              <a:xfrm>
                <a:off x="3069850" y="2290980"/>
                <a:ext cx="493976" cy="575479"/>
              </a:xfrm>
              <a:prstGeom prst="rect">
                <a:avLst/>
              </a:prstGeom>
            </p:spPr>
            <p:txBody>
              <a:bodyPr wrap="square">
                <a:spAutoFit/>
              </a:bodyPr>
              <a:lstStyle/>
              <a:p>
                <a:pPr/>
                <a14:m>
                  <m:oMathPara xmlns:m="http://schemas.openxmlformats.org/officeDocument/2006/math">
                    <m:oMathParaPr>
                      <m:jc m:val="centerGroup"/>
                    </m:oMathParaPr>
                    <m:oMath xmlns:m="http://schemas.openxmlformats.org/officeDocument/2006/math">
                      <m:acc>
                        <m:accPr>
                          <m:chr m:val="⃗"/>
                          <m:ctrlPr>
                            <a:rPr lang="es-ES" sz="2800" i="1" smtClean="0">
                              <a:latin typeface="Cambria Math" panose="02040503050406030204" pitchFamily="18" charset="0"/>
                            </a:rPr>
                          </m:ctrlPr>
                        </m:accPr>
                        <m:e>
                          <m:r>
                            <a:rPr lang="es-ES" sz="2800" b="0" i="1" smtClean="0">
                              <a:latin typeface="Cambria Math" panose="02040503050406030204" pitchFamily="18" charset="0"/>
                            </a:rPr>
                            <m:t>𝑁</m:t>
                          </m:r>
                        </m:e>
                      </m:acc>
                    </m:oMath>
                  </m:oMathPara>
                </a14:m>
                <a:endParaRPr lang="es-CL" dirty="0"/>
              </a:p>
            </p:txBody>
          </p:sp>
        </mc:Choice>
        <mc:Fallback xmlns="">
          <p:sp>
            <p:nvSpPr>
              <p:cNvPr id="33" name="Rectángulo 32">
                <a:extLst>
                  <a:ext uri="{FF2B5EF4-FFF2-40B4-BE49-F238E27FC236}">
                    <a16:creationId xmlns:a16="http://schemas.microsoft.com/office/drawing/2014/main" id="{7B5A6341-8C14-0E4F-AF3A-C516B0CEA4AC}"/>
                  </a:ext>
                </a:extLst>
              </p:cNvPr>
              <p:cNvSpPr>
                <a:spLocks noRot="1" noChangeAspect="1" noMove="1" noResize="1" noEditPoints="1" noAdjustHandles="1" noChangeArrowheads="1" noChangeShapeType="1" noTextEdit="1"/>
              </p:cNvSpPr>
              <p:nvPr/>
            </p:nvSpPr>
            <p:spPr>
              <a:xfrm>
                <a:off x="3069850" y="2290980"/>
                <a:ext cx="493976" cy="575479"/>
              </a:xfrm>
              <a:prstGeom prst="rect">
                <a:avLst/>
              </a:prstGeom>
              <a:blipFill>
                <a:blip r:embed="rId6"/>
                <a:stretch>
                  <a:fillRect l="-2500"/>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4" name="Rectángulo 3">
                <a:extLst>
                  <a:ext uri="{FF2B5EF4-FFF2-40B4-BE49-F238E27FC236}">
                    <a16:creationId xmlns:a16="http://schemas.microsoft.com/office/drawing/2014/main" id="{5EC2ED5C-2D64-1F45-8E63-39DDED8469E5}"/>
                  </a:ext>
                </a:extLst>
              </p:cNvPr>
              <p:cNvSpPr/>
              <p:nvPr/>
            </p:nvSpPr>
            <p:spPr>
              <a:xfrm>
                <a:off x="4252594" y="1772816"/>
                <a:ext cx="8324125" cy="5427191"/>
              </a:xfrm>
              <a:prstGeom prst="rect">
                <a:avLst/>
              </a:prstGeom>
            </p:spPr>
            <p:txBody>
              <a:bodyPr wrap="square">
                <a:spAutoFit/>
              </a:bodyPr>
              <a:lstStyle/>
              <a:p>
                <a:pPr algn="ctr"/>
                <a:r>
                  <a:rPr lang="es-CL" sz="2000" b="1" dirty="0">
                    <a:solidFill>
                      <a:srgbClr val="FF0000"/>
                    </a:solidFill>
                    <a:latin typeface="CMU Serif Roman" panose="02000603000000000000" pitchFamily="2" charset="0"/>
                    <a:ea typeface="CMU Serif Roman" panose="02000603000000000000" pitchFamily="2" charset="0"/>
                    <a:cs typeface="CMU Serif Roman" panose="02000603000000000000" pitchFamily="2" charset="0"/>
                  </a:rPr>
                  <a:t>Suma de las componentes tangenciales de las fuerzas = 0</a:t>
                </a:r>
              </a:p>
              <a:p>
                <a:pPr algn="ctr"/>
                <a:endParaRPr lang="es-CL" sz="2400" b="1" dirty="0">
                  <a:solidFill>
                    <a:srgbClr val="FF0000"/>
                  </a:solidFill>
                  <a:latin typeface="CMU Serif Roman" panose="02000603000000000000" pitchFamily="2" charset="0"/>
                  <a:ea typeface="CMU Serif Roman" panose="02000603000000000000" pitchFamily="2" charset="0"/>
                  <a:cs typeface="CMU Serif Roman" panose="02000603000000000000" pitchFamily="2" charset="0"/>
                </a:endParaRPr>
              </a:p>
              <a:p>
                <a:pPr algn="ctr"/>
                <a14:m>
                  <m:oMathPara xmlns:m="http://schemas.openxmlformats.org/officeDocument/2006/math">
                    <m:oMathParaPr>
                      <m:jc m:val="centerGroup"/>
                    </m:oMathParaPr>
                    <m:oMath xmlns:m="http://schemas.openxmlformats.org/officeDocument/2006/math">
                      <m:acc>
                        <m:accPr>
                          <m:chr m:val="⃗"/>
                          <m:ctrlPr>
                            <a:rPr lang="es-ES" sz="2400" b="1" i="1" smtClean="0">
                              <a:solidFill>
                                <a:srgbClr val="FF0000"/>
                              </a:solidFill>
                              <a:latin typeface="Cambria Math" panose="02040503050406030204" pitchFamily="18" charset="0"/>
                              <a:ea typeface="CMU Serif Roman" panose="02000603000000000000" pitchFamily="2" charset="0"/>
                              <a:cs typeface="CMU Serif Roman" panose="02000603000000000000" pitchFamily="2" charset="0"/>
                            </a:rPr>
                          </m:ctrlPr>
                        </m:accPr>
                        <m:e>
                          <m:r>
                            <a:rPr lang="es-ES" sz="2400" b="1" i="1" smtClean="0">
                              <a:solidFill>
                                <a:srgbClr val="FF0000"/>
                              </a:solidFill>
                              <a:latin typeface="Cambria Math" panose="02040503050406030204" pitchFamily="18" charset="0"/>
                              <a:ea typeface="CMU Serif Roman" panose="02000603000000000000" pitchFamily="2" charset="0"/>
                              <a:cs typeface="CMU Serif Roman" panose="02000603000000000000" pitchFamily="2" charset="0"/>
                            </a:rPr>
                            <m:t>𝑻</m:t>
                          </m:r>
                        </m:e>
                      </m:acc>
                      <m:r>
                        <a:rPr lang="es-ES" sz="2400" b="1" i="1" dirty="0" smtClean="0">
                          <a:solidFill>
                            <a:srgbClr val="FF0000"/>
                          </a:solidFill>
                          <a:latin typeface="Cambria Math" panose="02040503050406030204" pitchFamily="18" charset="0"/>
                          <a:ea typeface="CMU Serif Roman" panose="02000603000000000000" pitchFamily="2" charset="0"/>
                          <a:cs typeface="CMU Serif Roman" panose="02000603000000000000" pitchFamily="2" charset="0"/>
                        </a:rPr>
                        <m:t>+</m:t>
                      </m:r>
                      <m:sSub>
                        <m:sSubPr>
                          <m:ctrlPr>
                            <a:rPr lang="es-ES" sz="2400" b="1" i="1" smtClean="0">
                              <a:solidFill>
                                <a:srgbClr val="FF0000"/>
                              </a:solidFill>
                              <a:latin typeface="Cambria Math" panose="02040503050406030204" pitchFamily="18" charset="0"/>
                              <a:ea typeface="CMU Serif Roman" panose="02000603000000000000" pitchFamily="2" charset="0"/>
                              <a:cs typeface="CMU Serif Roman" panose="02000603000000000000" pitchFamily="2" charset="0"/>
                            </a:rPr>
                          </m:ctrlPr>
                        </m:sSubPr>
                        <m:e>
                          <m:acc>
                            <m:accPr>
                              <m:chr m:val="⃗"/>
                              <m:ctrlPr>
                                <a:rPr lang="es-ES" sz="2400" b="1" i="1">
                                  <a:solidFill>
                                    <a:srgbClr val="FF0000"/>
                                  </a:solidFill>
                                  <a:latin typeface="Cambria Math" panose="02040503050406030204" pitchFamily="18" charset="0"/>
                                  <a:ea typeface="CMU Serif Roman" panose="02000603000000000000" pitchFamily="2" charset="0"/>
                                  <a:cs typeface="CMU Serif Roman" panose="02000603000000000000" pitchFamily="2" charset="0"/>
                                </a:rPr>
                              </m:ctrlPr>
                            </m:accPr>
                            <m:e>
                              <m:r>
                                <a:rPr lang="es-ES" sz="2400" b="1" i="1" smtClean="0">
                                  <a:solidFill>
                                    <a:srgbClr val="FF0000"/>
                                  </a:solidFill>
                                  <a:latin typeface="Cambria Math" panose="02040503050406030204" pitchFamily="18" charset="0"/>
                                  <a:ea typeface="CMU Serif Roman" panose="02000603000000000000" pitchFamily="2" charset="0"/>
                                  <a:cs typeface="CMU Serif Roman" panose="02000603000000000000" pitchFamily="2" charset="0"/>
                                </a:rPr>
                                <m:t>𝒇</m:t>
                              </m:r>
                            </m:e>
                          </m:acc>
                        </m:e>
                        <m:sub>
                          <m:r>
                            <a:rPr lang="es-ES" sz="2400" b="1" i="1" smtClean="0">
                              <a:solidFill>
                                <a:srgbClr val="FF0000"/>
                              </a:solidFill>
                              <a:latin typeface="Cambria Math" panose="02040503050406030204" pitchFamily="18" charset="0"/>
                              <a:ea typeface="CMU Serif Roman" panose="02000603000000000000" pitchFamily="2" charset="0"/>
                              <a:cs typeface="CMU Serif Roman" panose="02000603000000000000" pitchFamily="2" charset="0"/>
                            </a:rPr>
                            <m:t>𝒓</m:t>
                          </m:r>
                        </m:sub>
                      </m:sSub>
                      <m:r>
                        <a:rPr lang="es-ES" sz="2400" b="1" i="1" smtClean="0">
                          <a:solidFill>
                            <a:srgbClr val="FF0000"/>
                          </a:solidFill>
                          <a:latin typeface="Cambria Math" panose="02040503050406030204" pitchFamily="18" charset="0"/>
                          <a:ea typeface="CMU Serif Roman" panose="02000603000000000000" pitchFamily="2" charset="0"/>
                          <a:cs typeface="CMU Serif Roman" panose="02000603000000000000" pitchFamily="2" charset="0"/>
                        </a:rPr>
                        <m:t>=</m:t>
                      </m:r>
                      <m:acc>
                        <m:accPr>
                          <m:chr m:val="⃗"/>
                          <m:ctrlPr>
                            <a:rPr lang="es-ES" sz="2400" b="1" i="1" smtClean="0">
                              <a:solidFill>
                                <a:srgbClr val="FF0000"/>
                              </a:solidFill>
                              <a:latin typeface="Cambria Math" panose="02040503050406030204" pitchFamily="18" charset="0"/>
                              <a:ea typeface="CMU Serif Roman" panose="02000603000000000000" pitchFamily="2" charset="0"/>
                              <a:cs typeface="CMU Serif Roman" panose="02000603000000000000" pitchFamily="2" charset="0"/>
                            </a:rPr>
                          </m:ctrlPr>
                        </m:accPr>
                        <m:e>
                          <m:r>
                            <a:rPr lang="es-ES" sz="2400" b="1" i="1" smtClean="0">
                              <a:solidFill>
                                <a:srgbClr val="FF0000"/>
                              </a:solidFill>
                              <a:latin typeface="Cambria Math" panose="02040503050406030204" pitchFamily="18" charset="0"/>
                              <a:ea typeface="CMU Serif Roman" panose="02000603000000000000" pitchFamily="2" charset="0"/>
                              <a:cs typeface="CMU Serif Roman" panose="02000603000000000000" pitchFamily="2" charset="0"/>
                            </a:rPr>
                            <m:t>𝟎</m:t>
                          </m:r>
                        </m:e>
                      </m:acc>
                    </m:oMath>
                  </m:oMathPara>
                </a14:m>
                <a:endParaRPr lang="es-CL" sz="2400" b="1" dirty="0">
                  <a:solidFill>
                    <a:srgbClr val="FF0000"/>
                  </a:solidFill>
                  <a:latin typeface="CMU Serif Roman" panose="02000603000000000000" pitchFamily="2" charset="0"/>
                  <a:ea typeface="CMU Serif Roman" panose="02000603000000000000" pitchFamily="2" charset="0"/>
                  <a:cs typeface="CMU Serif Roman" panose="02000603000000000000" pitchFamily="2" charset="0"/>
                </a:endParaRPr>
              </a:p>
              <a:p>
                <a:pPr algn="ctr"/>
                <a:endParaRPr lang="es-CL" sz="2400" b="1" dirty="0">
                  <a:solidFill>
                    <a:srgbClr val="FF0000"/>
                  </a:solidFill>
                  <a:latin typeface="CMU Serif Roman" panose="02000603000000000000" pitchFamily="2" charset="0"/>
                  <a:ea typeface="CMU Serif Roman" panose="02000603000000000000" pitchFamily="2" charset="0"/>
                  <a:cs typeface="CMU Serif Roman" panose="02000603000000000000" pitchFamily="2" charset="0"/>
                </a:endParaRPr>
              </a:p>
              <a:p>
                <a:pPr algn="ctr"/>
                <a14:m>
                  <m:oMathPara xmlns:m="http://schemas.openxmlformats.org/officeDocument/2006/math">
                    <m:oMathParaPr>
                      <m:jc m:val="centerGroup"/>
                    </m:oMathParaPr>
                    <m:oMath xmlns:m="http://schemas.openxmlformats.org/officeDocument/2006/math">
                      <m:r>
                        <a:rPr lang="es-ES" sz="2400" b="1" i="1" dirty="0" smtClean="0">
                          <a:solidFill>
                            <a:srgbClr val="FF0000"/>
                          </a:solidFill>
                          <a:latin typeface="Cambria Math" panose="02040503050406030204" pitchFamily="18" charset="0"/>
                          <a:ea typeface="CMU Serif Roman" panose="02000603000000000000" pitchFamily="2" charset="0"/>
                          <a:cs typeface="CMU Serif Roman" panose="02000603000000000000" pitchFamily="2" charset="0"/>
                        </a:rPr>
                        <m:t>𝑻</m:t>
                      </m:r>
                      <m:r>
                        <a:rPr lang="es-ES" sz="2400" b="1" i="1" dirty="0" smtClean="0">
                          <a:solidFill>
                            <a:srgbClr val="FF0000"/>
                          </a:solidFill>
                          <a:latin typeface="Cambria Math" panose="02040503050406030204" pitchFamily="18" charset="0"/>
                          <a:ea typeface="CMU Serif Roman" panose="02000603000000000000" pitchFamily="2" charset="0"/>
                          <a:cs typeface="CMU Serif Roman" panose="02000603000000000000" pitchFamily="2" charset="0"/>
                        </a:rPr>
                        <m:t>−</m:t>
                      </m:r>
                      <m:sSub>
                        <m:sSubPr>
                          <m:ctrlPr>
                            <a:rPr lang="es-ES" sz="2400" b="1" i="1" dirty="0" smtClean="0">
                              <a:solidFill>
                                <a:srgbClr val="FF0000"/>
                              </a:solidFill>
                              <a:latin typeface="Cambria Math" panose="02040503050406030204" pitchFamily="18" charset="0"/>
                              <a:ea typeface="CMU Serif Roman" panose="02000603000000000000" pitchFamily="2" charset="0"/>
                              <a:cs typeface="CMU Serif Roman" panose="02000603000000000000" pitchFamily="2" charset="0"/>
                            </a:rPr>
                          </m:ctrlPr>
                        </m:sSubPr>
                        <m:e>
                          <m:r>
                            <a:rPr lang="es-ES" sz="2400" b="1" i="1" dirty="0" smtClean="0">
                              <a:solidFill>
                                <a:srgbClr val="FF0000"/>
                              </a:solidFill>
                              <a:latin typeface="Cambria Math" panose="02040503050406030204" pitchFamily="18" charset="0"/>
                              <a:ea typeface="CMU Serif Roman" panose="02000603000000000000" pitchFamily="2" charset="0"/>
                              <a:cs typeface="CMU Serif Roman" panose="02000603000000000000" pitchFamily="2" charset="0"/>
                            </a:rPr>
                            <m:t>𝒇</m:t>
                          </m:r>
                        </m:e>
                        <m:sub>
                          <m:r>
                            <a:rPr lang="es-ES" sz="2400" b="1" i="1" dirty="0" smtClean="0">
                              <a:solidFill>
                                <a:srgbClr val="FF0000"/>
                              </a:solidFill>
                              <a:latin typeface="Cambria Math" panose="02040503050406030204" pitchFamily="18" charset="0"/>
                              <a:ea typeface="CMU Serif Roman" panose="02000603000000000000" pitchFamily="2" charset="0"/>
                              <a:cs typeface="CMU Serif Roman" panose="02000603000000000000" pitchFamily="2" charset="0"/>
                            </a:rPr>
                            <m:t>𝒓</m:t>
                          </m:r>
                        </m:sub>
                      </m:sSub>
                      <m:r>
                        <a:rPr lang="es-ES" sz="2400" b="1" i="1">
                          <a:solidFill>
                            <a:srgbClr val="FF0000"/>
                          </a:solidFill>
                          <a:latin typeface="Cambria Math" panose="02040503050406030204" pitchFamily="18" charset="0"/>
                          <a:ea typeface="CMU Serif Roman" panose="02000603000000000000" pitchFamily="2" charset="0"/>
                          <a:cs typeface="CMU Serif Roman" panose="02000603000000000000" pitchFamily="2" charset="0"/>
                        </a:rPr>
                        <m:t>=</m:t>
                      </m:r>
                      <m:r>
                        <a:rPr lang="es-ES" sz="2400" b="1" i="1" smtClean="0">
                          <a:solidFill>
                            <a:srgbClr val="FF0000"/>
                          </a:solidFill>
                          <a:latin typeface="Cambria Math" panose="02040503050406030204" pitchFamily="18" charset="0"/>
                          <a:ea typeface="CMU Serif Roman" panose="02000603000000000000" pitchFamily="2" charset="0"/>
                          <a:cs typeface="CMU Serif Roman" panose="02000603000000000000" pitchFamily="2" charset="0"/>
                        </a:rPr>
                        <m:t>𝟎</m:t>
                      </m:r>
                    </m:oMath>
                  </m:oMathPara>
                </a14:m>
                <a:endParaRPr lang="es-CL" sz="2400" b="1" dirty="0">
                  <a:solidFill>
                    <a:srgbClr val="FF0000"/>
                  </a:solidFill>
                  <a:latin typeface="CMU Serif Roman" panose="02000603000000000000" pitchFamily="2" charset="0"/>
                  <a:ea typeface="CMU Serif Roman" panose="02000603000000000000" pitchFamily="2" charset="0"/>
                  <a:cs typeface="CMU Serif Roman" panose="02000603000000000000" pitchFamily="2" charset="0"/>
                </a:endParaRPr>
              </a:p>
              <a:p>
                <a:pPr algn="ctr"/>
                <a:endParaRPr lang="es-CL" sz="2400" b="1" dirty="0">
                  <a:solidFill>
                    <a:srgbClr val="FF0000"/>
                  </a:solidFill>
                  <a:latin typeface="CMU Serif Roman" panose="02000603000000000000" pitchFamily="2" charset="0"/>
                  <a:ea typeface="CMU Serif Roman" panose="02000603000000000000" pitchFamily="2" charset="0"/>
                  <a:cs typeface="CMU Serif Roman" panose="02000603000000000000" pitchFamily="2" charset="0"/>
                </a:endParaRPr>
              </a:p>
              <a:p>
                <a:pPr algn="ctr"/>
                <a:r>
                  <a:rPr lang="es-CL" sz="2000" b="1" dirty="0">
                    <a:solidFill>
                      <a:srgbClr val="FF0000"/>
                    </a:solidFill>
                    <a:latin typeface="CMU Serif Roman" panose="02000603000000000000" pitchFamily="2" charset="0"/>
                    <a:ea typeface="CMU Serif Roman" panose="02000603000000000000" pitchFamily="2" charset="0"/>
                    <a:cs typeface="CMU Serif Roman" panose="02000603000000000000" pitchFamily="2" charset="0"/>
                  </a:rPr>
                  <a:t>Suma de las componente normales de las fuerzas = 0</a:t>
                </a:r>
              </a:p>
              <a:p>
                <a:pPr algn="ctr"/>
                <a:endParaRPr lang="es-CL" sz="2400" b="1" dirty="0">
                  <a:solidFill>
                    <a:srgbClr val="FF0000"/>
                  </a:solidFill>
                  <a:latin typeface="CMU Serif Roman" panose="02000603000000000000" pitchFamily="2" charset="0"/>
                  <a:ea typeface="CMU Serif Roman" panose="02000603000000000000" pitchFamily="2" charset="0"/>
                  <a:cs typeface="CMU Serif Roman" panose="02000603000000000000" pitchFamily="2" charset="0"/>
                </a:endParaRPr>
              </a:p>
              <a:p>
                <a:pPr algn="ctr"/>
                <a14:m>
                  <m:oMathPara xmlns:m="http://schemas.openxmlformats.org/officeDocument/2006/math">
                    <m:oMathParaPr>
                      <m:jc m:val="centerGroup"/>
                    </m:oMathParaPr>
                    <m:oMath xmlns:m="http://schemas.openxmlformats.org/officeDocument/2006/math">
                      <m:acc>
                        <m:accPr>
                          <m:chr m:val="⃗"/>
                          <m:ctrlPr>
                            <a:rPr lang="es-ES" sz="2400" b="1" i="1">
                              <a:solidFill>
                                <a:srgbClr val="FF0000"/>
                              </a:solidFill>
                              <a:latin typeface="Cambria Math" panose="02040503050406030204" pitchFamily="18" charset="0"/>
                              <a:ea typeface="CMU Serif Roman" panose="02000603000000000000" pitchFamily="2" charset="0"/>
                              <a:cs typeface="CMU Serif Roman" panose="02000603000000000000" pitchFamily="2" charset="0"/>
                            </a:rPr>
                          </m:ctrlPr>
                        </m:accPr>
                        <m:e>
                          <m:r>
                            <a:rPr lang="es-ES" sz="2400" b="1" i="1" smtClean="0">
                              <a:solidFill>
                                <a:srgbClr val="FF0000"/>
                              </a:solidFill>
                              <a:latin typeface="Cambria Math" panose="02040503050406030204" pitchFamily="18" charset="0"/>
                              <a:ea typeface="CMU Serif Roman" panose="02000603000000000000" pitchFamily="2" charset="0"/>
                              <a:cs typeface="CMU Serif Roman" panose="02000603000000000000" pitchFamily="2" charset="0"/>
                            </a:rPr>
                            <m:t>𝑵</m:t>
                          </m:r>
                        </m:e>
                      </m:acc>
                      <m:r>
                        <a:rPr lang="es-ES" sz="2400" b="1" i="1" dirty="0">
                          <a:solidFill>
                            <a:srgbClr val="FF0000"/>
                          </a:solidFill>
                          <a:latin typeface="Cambria Math" panose="02040503050406030204" pitchFamily="18" charset="0"/>
                          <a:ea typeface="CMU Serif Roman" panose="02000603000000000000" pitchFamily="2" charset="0"/>
                          <a:cs typeface="CMU Serif Roman" panose="02000603000000000000" pitchFamily="2" charset="0"/>
                        </a:rPr>
                        <m:t>+</m:t>
                      </m:r>
                      <m:acc>
                        <m:accPr>
                          <m:chr m:val="⃗"/>
                          <m:ctrlPr>
                            <a:rPr lang="es-ES" sz="2400" b="1" i="1" dirty="0" smtClean="0">
                              <a:solidFill>
                                <a:srgbClr val="FF0000"/>
                              </a:solidFill>
                              <a:latin typeface="Cambria Math" panose="02040503050406030204" pitchFamily="18" charset="0"/>
                              <a:ea typeface="CMU Serif Roman" panose="02000603000000000000" pitchFamily="2" charset="0"/>
                              <a:cs typeface="CMU Serif Roman" panose="02000603000000000000" pitchFamily="2" charset="0"/>
                            </a:rPr>
                          </m:ctrlPr>
                        </m:accPr>
                        <m:e>
                          <m:r>
                            <a:rPr lang="es-ES" sz="2400" b="1" i="1" dirty="0" smtClean="0">
                              <a:solidFill>
                                <a:srgbClr val="FF0000"/>
                              </a:solidFill>
                              <a:latin typeface="Cambria Math" panose="02040503050406030204" pitchFamily="18" charset="0"/>
                              <a:ea typeface="CMU Serif Roman" panose="02000603000000000000" pitchFamily="2" charset="0"/>
                              <a:cs typeface="CMU Serif Roman" panose="02000603000000000000" pitchFamily="2" charset="0"/>
                            </a:rPr>
                            <m:t>𝑷</m:t>
                          </m:r>
                        </m:e>
                      </m:acc>
                      <m:r>
                        <a:rPr lang="es-ES" sz="2400" b="1" i="1">
                          <a:solidFill>
                            <a:srgbClr val="FF0000"/>
                          </a:solidFill>
                          <a:latin typeface="Cambria Math" panose="02040503050406030204" pitchFamily="18" charset="0"/>
                          <a:ea typeface="CMU Serif Roman" panose="02000603000000000000" pitchFamily="2" charset="0"/>
                          <a:cs typeface="CMU Serif Roman" panose="02000603000000000000" pitchFamily="2" charset="0"/>
                        </a:rPr>
                        <m:t>=</m:t>
                      </m:r>
                      <m:acc>
                        <m:accPr>
                          <m:chr m:val="⃗"/>
                          <m:ctrlPr>
                            <a:rPr lang="es-ES" sz="2400" b="1" i="1">
                              <a:solidFill>
                                <a:srgbClr val="FF0000"/>
                              </a:solidFill>
                              <a:latin typeface="Cambria Math" panose="02040503050406030204" pitchFamily="18" charset="0"/>
                              <a:ea typeface="CMU Serif Roman" panose="02000603000000000000" pitchFamily="2" charset="0"/>
                              <a:cs typeface="CMU Serif Roman" panose="02000603000000000000" pitchFamily="2" charset="0"/>
                            </a:rPr>
                          </m:ctrlPr>
                        </m:accPr>
                        <m:e>
                          <m:r>
                            <a:rPr lang="es-ES" sz="2400" b="1" i="1">
                              <a:solidFill>
                                <a:srgbClr val="FF0000"/>
                              </a:solidFill>
                              <a:latin typeface="Cambria Math" panose="02040503050406030204" pitchFamily="18" charset="0"/>
                              <a:ea typeface="CMU Serif Roman" panose="02000603000000000000" pitchFamily="2" charset="0"/>
                              <a:cs typeface="CMU Serif Roman" panose="02000603000000000000" pitchFamily="2" charset="0"/>
                            </a:rPr>
                            <m:t>𝟎</m:t>
                          </m:r>
                        </m:e>
                      </m:acc>
                    </m:oMath>
                  </m:oMathPara>
                </a14:m>
                <a:endParaRPr lang="es-CL" sz="2400" b="1" dirty="0">
                  <a:solidFill>
                    <a:srgbClr val="FF0000"/>
                  </a:solidFill>
                  <a:latin typeface="CMU Serif Roman" panose="02000603000000000000" pitchFamily="2" charset="0"/>
                  <a:ea typeface="CMU Serif Roman" panose="02000603000000000000" pitchFamily="2" charset="0"/>
                  <a:cs typeface="CMU Serif Roman" panose="02000603000000000000" pitchFamily="2" charset="0"/>
                </a:endParaRPr>
              </a:p>
              <a:p>
                <a:pPr algn="ctr"/>
                <a:endParaRPr lang="es-CL" sz="2400" b="1" dirty="0">
                  <a:solidFill>
                    <a:srgbClr val="FF0000"/>
                  </a:solidFill>
                  <a:latin typeface="CMU Serif Roman" panose="02000603000000000000" pitchFamily="2" charset="0"/>
                  <a:ea typeface="CMU Serif Roman" panose="02000603000000000000" pitchFamily="2" charset="0"/>
                  <a:cs typeface="CMU Serif Roman" panose="02000603000000000000" pitchFamily="2" charset="0"/>
                </a:endParaRPr>
              </a:p>
              <a:p>
                <a:pPr algn="ctr"/>
                <a:r>
                  <a:rPr lang="es-ES" sz="2400" b="1" dirty="0">
                    <a:solidFill>
                      <a:srgbClr val="FF0000"/>
                    </a:solidFill>
                    <a:ea typeface="CMU Serif Roman" panose="02000603000000000000" pitchFamily="2" charset="0"/>
                    <a:cs typeface="CMU Serif Roman" panose="02000603000000000000" pitchFamily="2" charset="0"/>
                  </a:rPr>
                  <a:t>N</a:t>
                </a:r>
                <a14:m>
                  <m:oMath xmlns:m="http://schemas.openxmlformats.org/officeDocument/2006/math">
                    <m:r>
                      <a:rPr lang="es-ES" sz="2400" b="1" i="1" dirty="0">
                        <a:solidFill>
                          <a:srgbClr val="FF0000"/>
                        </a:solidFill>
                        <a:latin typeface="Cambria Math" panose="02040503050406030204" pitchFamily="18" charset="0"/>
                        <a:ea typeface="CMU Serif Roman" panose="02000603000000000000" pitchFamily="2" charset="0"/>
                        <a:cs typeface="CMU Serif Roman" panose="02000603000000000000" pitchFamily="2" charset="0"/>
                      </a:rPr>
                      <m:t>−</m:t>
                    </m:r>
                    <m:r>
                      <a:rPr lang="es-ES" sz="2400" b="1" i="1" dirty="0" smtClean="0">
                        <a:solidFill>
                          <a:srgbClr val="FF0000"/>
                        </a:solidFill>
                        <a:latin typeface="Cambria Math" panose="02040503050406030204" pitchFamily="18" charset="0"/>
                        <a:ea typeface="CMU Serif Roman" panose="02000603000000000000" pitchFamily="2" charset="0"/>
                        <a:cs typeface="CMU Serif Roman" panose="02000603000000000000" pitchFamily="2" charset="0"/>
                      </a:rPr>
                      <m:t>𝑷</m:t>
                    </m:r>
                    <m:r>
                      <a:rPr lang="es-ES" sz="2400" b="1" i="1">
                        <a:solidFill>
                          <a:srgbClr val="FF0000"/>
                        </a:solidFill>
                        <a:latin typeface="Cambria Math" panose="02040503050406030204" pitchFamily="18" charset="0"/>
                        <a:ea typeface="CMU Serif Roman" panose="02000603000000000000" pitchFamily="2" charset="0"/>
                        <a:cs typeface="CMU Serif Roman" panose="02000603000000000000" pitchFamily="2" charset="0"/>
                      </a:rPr>
                      <m:t>=</m:t>
                    </m:r>
                    <m:r>
                      <a:rPr lang="es-ES" sz="2400" b="1" i="1">
                        <a:solidFill>
                          <a:srgbClr val="FF0000"/>
                        </a:solidFill>
                        <a:latin typeface="Cambria Math" panose="02040503050406030204" pitchFamily="18" charset="0"/>
                        <a:ea typeface="CMU Serif Roman" panose="02000603000000000000" pitchFamily="2" charset="0"/>
                        <a:cs typeface="CMU Serif Roman" panose="02000603000000000000" pitchFamily="2" charset="0"/>
                      </a:rPr>
                      <m:t>𝟎</m:t>
                    </m:r>
                  </m:oMath>
                </a14:m>
                <a:endParaRPr lang="es-CL" sz="2400" b="1" dirty="0">
                  <a:solidFill>
                    <a:srgbClr val="FF0000"/>
                  </a:solidFill>
                  <a:latin typeface="CMU Serif Roman" panose="02000603000000000000" pitchFamily="2" charset="0"/>
                  <a:ea typeface="CMU Serif Roman" panose="02000603000000000000" pitchFamily="2" charset="0"/>
                  <a:cs typeface="CMU Serif Roman" panose="02000603000000000000" pitchFamily="2" charset="0"/>
                </a:endParaRPr>
              </a:p>
              <a:p>
                <a:pPr algn="ctr"/>
                <a:endParaRPr lang="es-CL" sz="2400" b="1" dirty="0">
                  <a:solidFill>
                    <a:srgbClr val="FF0000"/>
                  </a:solidFill>
                  <a:latin typeface="CMU Serif Roman" panose="02000603000000000000" pitchFamily="2" charset="0"/>
                  <a:ea typeface="CMU Serif Roman" panose="02000603000000000000" pitchFamily="2" charset="0"/>
                  <a:cs typeface="CMU Serif Roman" panose="02000603000000000000" pitchFamily="2" charset="0"/>
                </a:endParaRPr>
              </a:p>
              <a:p>
                <a:pPr algn="ctr"/>
                <a:r>
                  <a:rPr lang="es-ES" sz="2400" b="1" dirty="0">
                    <a:solidFill>
                      <a:srgbClr val="FF0000"/>
                    </a:solidFill>
                    <a:ea typeface="CMU Serif Roman" panose="02000603000000000000" pitchFamily="2" charset="0"/>
                    <a:cs typeface="CMU Serif Roman" panose="02000603000000000000" pitchFamily="2" charset="0"/>
                  </a:rPr>
                  <a:t>N</a:t>
                </a:r>
                <a14:m>
                  <m:oMath xmlns:m="http://schemas.openxmlformats.org/officeDocument/2006/math">
                    <m:r>
                      <a:rPr lang="es-ES" sz="2400" b="1" i="1" dirty="0">
                        <a:solidFill>
                          <a:srgbClr val="FF0000"/>
                        </a:solidFill>
                        <a:latin typeface="Cambria Math" panose="02040503050406030204" pitchFamily="18" charset="0"/>
                        <a:ea typeface="CMU Serif Roman" panose="02000603000000000000" pitchFamily="2" charset="0"/>
                        <a:cs typeface="CMU Serif Roman" panose="02000603000000000000" pitchFamily="2" charset="0"/>
                      </a:rPr>
                      <m:t>−</m:t>
                    </m:r>
                    <m:r>
                      <a:rPr lang="es-ES" sz="2400" b="1" i="1" dirty="0" smtClean="0">
                        <a:solidFill>
                          <a:srgbClr val="FF0000"/>
                        </a:solidFill>
                        <a:latin typeface="Cambria Math" panose="02040503050406030204" pitchFamily="18" charset="0"/>
                        <a:ea typeface="CMU Serif Roman" panose="02000603000000000000" pitchFamily="2" charset="0"/>
                        <a:cs typeface="CMU Serif Roman" panose="02000603000000000000" pitchFamily="2" charset="0"/>
                      </a:rPr>
                      <m:t>𝒎𝒈</m:t>
                    </m:r>
                    <m:r>
                      <a:rPr lang="es-ES" sz="2400" b="1" i="1">
                        <a:solidFill>
                          <a:srgbClr val="FF0000"/>
                        </a:solidFill>
                        <a:latin typeface="Cambria Math" panose="02040503050406030204" pitchFamily="18" charset="0"/>
                        <a:ea typeface="CMU Serif Roman" panose="02000603000000000000" pitchFamily="2" charset="0"/>
                        <a:cs typeface="CMU Serif Roman" panose="02000603000000000000" pitchFamily="2" charset="0"/>
                      </a:rPr>
                      <m:t>=</m:t>
                    </m:r>
                    <m:r>
                      <a:rPr lang="es-ES" sz="2400" b="1" i="1">
                        <a:solidFill>
                          <a:srgbClr val="FF0000"/>
                        </a:solidFill>
                        <a:latin typeface="Cambria Math" panose="02040503050406030204" pitchFamily="18" charset="0"/>
                        <a:ea typeface="CMU Serif Roman" panose="02000603000000000000" pitchFamily="2" charset="0"/>
                        <a:cs typeface="CMU Serif Roman" panose="02000603000000000000" pitchFamily="2" charset="0"/>
                      </a:rPr>
                      <m:t>𝟎</m:t>
                    </m:r>
                  </m:oMath>
                </a14:m>
                <a:endParaRPr lang="es-CL" sz="2400" b="1" dirty="0">
                  <a:solidFill>
                    <a:srgbClr val="FF0000"/>
                  </a:solidFill>
                  <a:latin typeface="CMU Serif Roman" panose="02000603000000000000" pitchFamily="2" charset="0"/>
                  <a:ea typeface="CMU Serif Roman" panose="02000603000000000000" pitchFamily="2" charset="0"/>
                  <a:cs typeface="CMU Serif Roman" panose="02000603000000000000" pitchFamily="2" charset="0"/>
                </a:endParaRPr>
              </a:p>
              <a:p>
                <a:pPr algn="ctr"/>
                <a:endParaRPr lang="es-CL" b="1" dirty="0">
                  <a:solidFill>
                    <a:srgbClr val="FF0000"/>
                  </a:solidFill>
                  <a:latin typeface="CMU Serif Roman" panose="02000603000000000000" pitchFamily="2" charset="0"/>
                  <a:ea typeface="CMU Serif Roman" panose="02000603000000000000" pitchFamily="2" charset="0"/>
                  <a:cs typeface="CMU Serif Roman" panose="02000603000000000000" pitchFamily="2" charset="0"/>
                </a:endParaRPr>
              </a:p>
              <a:p>
                <a:pPr algn="ctr"/>
                <a:endParaRPr lang="es-CL" b="1" dirty="0">
                  <a:solidFill>
                    <a:srgbClr val="FF0000"/>
                  </a:solidFill>
                  <a:latin typeface="CMU Serif Roman" panose="02000603000000000000" pitchFamily="2" charset="0"/>
                  <a:ea typeface="CMU Serif Roman" panose="02000603000000000000" pitchFamily="2" charset="0"/>
                  <a:cs typeface="CMU Serif Roman" panose="02000603000000000000" pitchFamily="2" charset="0"/>
                </a:endParaRPr>
              </a:p>
            </p:txBody>
          </p:sp>
        </mc:Choice>
        <mc:Fallback xmlns="">
          <p:sp>
            <p:nvSpPr>
              <p:cNvPr id="4" name="Rectángulo 3">
                <a:extLst>
                  <a:ext uri="{FF2B5EF4-FFF2-40B4-BE49-F238E27FC236}">
                    <a16:creationId xmlns:a16="http://schemas.microsoft.com/office/drawing/2014/main" id="{5EC2ED5C-2D64-1F45-8E63-39DDED8469E5}"/>
                  </a:ext>
                </a:extLst>
              </p:cNvPr>
              <p:cNvSpPr>
                <a:spLocks noRot="1" noChangeAspect="1" noMove="1" noResize="1" noEditPoints="1" noAdjustHandles="1" noChangeArrowheads="1" noChangeShapeType="1" noTextEdit="1"/>
              </p:cNvSpPr>
              <p:nvPr/>
            </p:nvSpPr>
            <p:spPr>
              <a:xfrm>
                <a:off x="4252594" y="1772816"/>
                <a:ext cx="8324125" cy="5427191"/>
              </a:xfrm>
              <a:prstGeom prst="rect">
                <a:avLst/>
              </a:prstGeom>
              <a:blipFill>
                <a:blip r:embed="rId7"/>
                <a:stretch>
                  <a:fillRect t="-701"/>
                </a:stretch>
              </a:blipFill>
            </p:spPr>
            <p:txBody>
              <a:bodyPr/>
              <a:lstStyle/>
              <a:p>
                <a:r>
                  <a:rPr lang="es-CL">
                    <a:noFill/>
                  </a:rPr>
                  <a:t> </a:t>
                </a:r>
              </a:p>
            </p:txBody>
          </p:sp>
        </mc:Fallback>
      </mc:AlternateContent>
    </p:spTree>
    <p:extLst>
      <p:ext uri="{BB962C8B-B14F-4D97-AF65-F5344CB8AC3E}">
        <p14:creationId xmlns:p14="http://schemas.microsoft.com/office/powerpoint/2010/main" val="28825984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2" end="2"/>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4">
                                            <p:txEl>
                                              <p:pRg st="4" end="4"/>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4">
                                            <p:txEl>
                                              <p:pRg st="8" end="8"/>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4">
                                            <p:txEl>
                                              <p:pRg st="10" end="10"/>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4">
                                            <p:txEl>
                                              <p:pRg st="12" end="1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a:extLst>
              <a:ext uri="{FF2B5EF4-FFF2-40B4-BE49-F238E27FC236}">
                <a16:creationId xmlns:a16="http://schemas.microsoft.com/office/drawing/2014/main" id="{1FB307AC-40EC-A04C-88DB-9BDD73D5EBA7}"/>
              </a:ext>
            </a:extLst>
          </p:cNvPr>
          <p:cNvPicPr>
            <a:picLocks noChangeAspect="1"/>
          </p:cNvPicPr>
          <p:nvPr/>
        </p:nvPicPr>
        <p:blipFill>
          <a:blip r:embed="rId3"/>
          <a:stretch>
            <a:fillRect/>
          </a:stretch>
        </p:blipFill>
        <p:spPr>
          <a:xfrm>
            <a:off x="987613" y="1849829"/>
            <a:ext cx="3682492" cy="2206101"/>
          </a:xfrm>
          <a:prstGeom prst="rect">
            <a:avLst/>
          </a:prstGeom>
        </p:spPr>
      </p:pic>
      <p:sp>
        <p:nvSpPr>
          <p:cNvPr id="10" name="Flecha izquierda y derecha 9">
            <a:extLst>
              <a:ext uri="{FF2B5EF4-FFF2-40B4-BE49-F238E27FC236}">
                <a16:creationId xmlns:a16="http://schemas.microsoft.com/office/drawing/2014/main" id="{D69ACCAA-414D-9747-887B-07EA162418DF}"/>
              </a:ext>
            </a:extLst>
          </p:cNvPr>
          <p:cNvSpPr/>
          <p:nvPr/>
        </p:nvSpPr>
        <p:spPr>
          <a:xfrm>
            <a:off x="5058808" y="2905905"/>
            <a:ext cx="770709" cy="444137"/>
          </a:xfrm>
          <a:prstGeom prst="lef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grpSp>
        <p:nvGrpSpPr>
          <p:cNvPr id="22" name="Grupo 21">
            <a:extLst>
              <a:ext uri="{FF2B5EF4-FFF2-40B4-BE49-F238E27FC236}">
                <a16:creationId xmlns:a16="http://schemas.microsoft.com/office/drawing/2014/main" id="{92ECE32B-381C-5046-963C-95D2370B17B3}"/>
              </a:ext>
            </a:extLst>
          </p:cNvPr>
          <p:cNvGrpSpPr/>
          <p:nvPr/>
        </p:nvGrpSpPr>
        <p:grpSpPr>
          <a:xfrm>
            <a:off x="6672064" y="2001743"/>
            <a:ext cx="3011424" cy="1808324"/>
            <a:chOff x="6696891" y="1347882"/>
            <a:chExt cx="3011424" cy="1808324"/>
          </a:xfrm>
        </p:grpSpPr>
        <p:pic>
          <p:nvPicPr>
            <p:cNvPr id="21" name="Imagen 20">
              <a:extLst>
                <a:ext uri="{FF2B5EF4-FFF2-40B4-BE49-F238E27FC236}">
                  <a16:creationId xmlns:a16="http://schemas.microsoft.com/office/drawing/2014/main" id="{AACA42BB-0616-9D4A-A732-BA7E18E999FD}"/>
                </a:ext>
              </a:extLst>
            </p:cNvPr>
            <p:cNvPicPr>
              <a:picLocks noChangeAspect="1"/>
            </p:cNvPicPr>
            <p:nvPr/>
          </p:nvPicPr>
          <p:blipFill>
            <a:blip r:embed="rId4"/>
            <a:stretch>
              <a:fillRect/>
            </a:stretch>
          </p:blipFill>
          <p:spPr>
            <a:xfrm rot="1163361">
              <a:off x="7703215" y="1347882"/>
              <a:ext cx="780805" cy="1119745"/>
            </a:xfrm>
            <a:prstGeom prst="rect">
              <a:avLst/>
            </a:prstGeom>
          </p:spPr>
        </p:pic>
        <p:grpSp>
          <p:nvGrpSpPr>
            <p:cNvPr id="4" name="Grupo 3">
              <a:extLst>
                <a:ext uri="{FF2B5EF4-FFF2-40B4-BE49-F238E27FC236}">
                  <a16:creationId xmlns:a16="http://schemas.microsoft.com/office/drawing/2014/main" id="{80D3B341-FD56-FB49-8AE9-B13EBA3245DE}"/>
                </a:ext>
              </a:extLst>
            </p:cNvPr>
            <p:cNvGrpSpPr/>
            <p:nvPr/>
          </p:nvGrpSpPr>
          <p:grpSpPr>
            <a:xfrm>
              <a:off x="6696891" y="1934608"/>
              <a:ext cx="3011424" cy="1221598"/>
              <a:chOff x="874340" y="3378490"/>
              <a:chExt cx="4343400" cy="2186236"/>
            </a:xfrm>
          </p:grpSpPr>
          <p:grpSp>
            <p:nvGrpSpPr>
              <p:cNvPr id="5" name="Grupo 4">
                <a:extLst>
                  <a:ext uri="{FF2B5EF4-FFF2-40B4-BE49-F238E27FC236}">
                    <a16:creationId xmlns:a16="http://schemas.microsoft.com/office/drawing/2014/main" id="{5FFC1A5C-D470-A449-B5F5-D877DCBCDF7F}"/>
                  </a:ext>
                </a:extLst>
              </p:cNvPr>
              <p:cNvGrpSpPr/>
              <p:nvPr/>
            </p:nvGrpSpPr>
            <p:grpSpPr>
              <a:xfrm>
                <a:off x="874340" y="3378490"/>
                <a:ext cx="4343400" cy="2150853"/>
                <a:chOff x="1045028" y="3037114"/>
                <a:chExt cx="4343400" cy="2150853"/>
              </a:xfrm>
            </p:grpSpPr>
            <p:sp>
              <p:nvSpPr>
                <p:cNvPr id="7" name="Triángulo rectángulo 6">
                  <a:extLst>
                    <a:ext uri="{FF2B5EF4-FFF2-40B4-BE49-F238E27FC236}">
                      <a16:creationId xmlns:a16="http://schemas.microsoft.com/office/drawing/2014/main" id="{462F5AD0-5DD7-5C43-ABF7-BD8F27FED067}"/>
                    </a:ext>
                  </a:extLst>
                </p:cNvPr>
                <p:cNvSpPr/>
                <p:nvPr/>
              </p:nvSpPr>
              <p:spPr>
                <a:xfrm>
                  <a:off x="1045028" y="3037114"/>
                  <a:ext cx="4343400" cy="2024743"/>
                </a:xfrm>
                <a:prstGeom prst="rtTriangle">
                  <a:avLst/>
                </a:prstGeom>
                <a:solidFill>
                  <a:schemeClr val="bg1">
                    <a:lumMod val="7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mc:AlternateContent xmlns:mc="http://schemas.openxmlformats.org/markup-compatibility/2006" xmlns:a14="http://schemas.microsoft.com/office/drawing/2010/main">
              <mc:Choice Requires="a14">
                <p:sp>
                  <p:nvSpPr>
                    <p:cNvPr id="9" name="CuadroTexto 8">
                      <a:extLst>
                        <a:ext uri="{FF2B5EF4-FFF2-40B4-BE49-F238E27FC236}">
                          <a16:creationId xmlns:a16="http://schemas.microsoft.com/office/drawing/2014/main" id="{4F406E7E-1029-F546-8E0F-3DA0151F8E77}"/>
                        </a:ext>
                      </a:extLst>
                    </p:cNvPr>
                    <p:cNvSpPr txBox="1"/>
                    <p:nvPr/>
                  </p:nvSpPr>
                  <p:spPr>
                    <a:xfrm>
                      <a:off x="3998977" y="4530968"/>
                      <a:ext cx="763941" cy="656999"/>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es-CL" i="1" smtClean="0">
                                <a:latin typeface="Cambria Math" panose="02040503050406030204" pitchFamily="18" charset="0"/>
                                <a:ea typeface="Cambria Math" panose="02040503050406030204" pitchFamily="18" charset="0"/>
                              </a:rPr>
                              <m:t>𝜃</m:t>
                            </m:r>
                          </m:oMath>
                        </m:oMathPara>
                      </a14:m>
                      <a:endParaRPr lang="es-CL" dirty="0"/>
                    </a:p>
                  </p:txBody>
                </p:sp>
              </mc:Choice>
              <mc:Fallback xmlns="">
                <p:sp>
                  <p:nvSpPr>
                    <p:cNvPr id="9" name="CuadroTexto 8">
                      <a:extLst>
                        <a:ext uri="{FF2B5EF4-FFF2-40B4-BE49-F238E27FC236}">
                          <a16:creationId xmlns:a16="http://schemas.microsoft.com/office/drawing/2014/main" id="{4F406E7E-1029-F546-8E0F-3DA0151F8E77}"/>
                        </a:ext>
                      </a:extLst>
                    </p:cNvPr>
                    <p:cNvSpPr txBox="1">
                      <a:spLocks noRot="1" noChangeAspect="1" noMove="1" noResize="1" noEditPoints="1" noAdjustHandles="1" noChangeArrowheads="1" noChangeShapeType="1" noTextEdit="1"/>
                    </p:cNvSpPr>
                    <p:nvPr/>
                  </p:nvSpPr>
                  <p:spPr>
                    <a:xfrm>
                      <a:off x="3998977" y="4530968"/>
                      <a:ext cx="763941" cy="656999"/>
                    </a:xfrm>
                    <a:prstGeom prst="rect">
                      <a:avLst/>
                    </a:prstGeom>
                    <a:blipFill>
                      <a:blip r:embed="rId5"/>
                      <a:stretch>
                        <a:fillRect/>
                      </a:stretch>
                    </a:blipFill>
                  </p:spPr>
                  <p:txBody>
                    <a:bodyPr/>
                    <a:lstStyle/>
                    <a:p>
                      <a:r>
                        <a:rPr lang="es-CL">
                          <a:noFill/>
                        </a:rPr>
                        <a:t> </a:t>
                      </a:r>
                    </a:p>
                  </p:txBody>
                </p:sp>
              </mc:Fallback>
            </mc:AlternateContent>
          </p:grpSp>
          <p:sp>
            <p:nvSpPr>
              <p:cNvPr id="6" name="Arco 5">
                <a:extLst>
                  <a:ext uri="{FF2B5EF4-FFF2-40B4-BE49-F238E27FC236}">
                    <a16:creationId xmlns:a16="http://schemas.microsoft.com/office/drawing/2014/main" id="{14158CBA-79C4-7443-A9D0-247272191A7B}"/>
                  </a:ext>
                </a:extLst>
              </p:cNvPr>
              <p:cNvSpPr/>
              <p:nvPr/>
            </p:nvSpPr>
            <p:spPr>
              <a:xfrm rot="13458887">
                <a:off x="3979148" y="4764281"/>
                <a:ext cx="606698" cy="800445"/>
              </a:xfrm>
              <a:prstGeom prst="arc">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s-CL"/>
              </a:p>
            </p:txBody>
          </p:sp>
        </p:grpSp>
      </p:grpSp>
      <mc:AlternateContent xmlns:mc="http://schemas.openxmlformats.org/markup-compatibility/2006" xmlns:a14="http://schemas.microsoft.com/office/drawing/2010/main">
        <mc:Choice Requires="a14">
          <p:sp>
            <p:nvSpPr>
              <p:cNvPr id="23" name="CuadroTexto 22">
                <a:extLst>
                  <a:ext uri="{FF2B5EF4-FFF2-40B4-BE49-F238E27FC236}">
                    <a16:creationId xmlns:a16="http://schemas.microsoft.com/office/drawing/2014/main" id="{F717B176-7725-A64E-B777-34ADD6ABEF0F}"/>
                  </a:ext>
                </a:extLst>
              </p:cNvPr>
              <p:cNvSpPr txBox="1"/>
              <p:nvPr/>
            </p:nvSpPr>
            <p:spPr>
              <a:xfrm>
                <a:off x="1719942" y="4499977"/>
                <a:ext cx="8219150" cy="2215991"/>
              </a:xfrm>
              <a:prstGeom prst="rect">
                <a:avLst/>
              </a:prstGeom>
              <a:noFill/>
            </p:spPr>
            <p:txBody>
              <a:bodyPr wrap="square" rtlCol="0">
                <a:spAutoFit/>
              </a:bodyPr>
              <a:lstStyle/>
              <a:p>
                <a:pPr algn="just"/>
                <a:r>
                  <a:rPr lang="es-CL" sz="24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Una persona inclina una mesa de modo que su cubierta forma un ángulo </a:t>
                </a:r>
                <a14:m>
                  <m:oMath xmlns:m="http://schemas.openxmlformats.org/officeDocument/2006/math">
                    <m:r>
                      <a:rPr lang="es-CL" sz="2400">
                        <a:solidFill>
                          <a:srgbClr val="00456F"/>
                        </a:solidFill>
                        <a:latin typeface="Cambria Math" panose="02040503050406030204" pitchFamily="18" charset="0"/>
                        <a:ea typeface="+mj-ea"/>
                        <a:cs typeface="+mj-cs"/>
                      </a:rPr>
                      <m:t>𝜃</m:t>
                    </m:r>
                  </m:oMath>
                </a14:m>
                <a:r>
                  <a:rPr lang="es-CL" sz="24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 con la horizontal. Sobre la mesa se encuentra un macetero de masa </a:t>
                </a:r>
                <a:r>
                  <a:rPr lang="es-CL" sz="2400" i="1"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m</a:t>
                </a:r>
                <a:r>
                  <a:rPr lang="es-CL" sz="24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 el cual se mantiene en reposo a pesar de la inclinación de la mesa.</a:t>
                </a:r>
              </a:p>
              <a:p>
                <a:pPr algn="just"/>
                <a:endParaRPr lang="es-CL" sz="24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endParaRPr>
              </a:p>
              <a:p>
                <a:endParaRPr lang="es-CL" dirty="0"/>
              </a:p>
            </p:txBody>
          </p:sp>
        </mc:Choice>
        <mc:Fallback xmlns="">
          <p:sp>
            <p:nvSpPr>
              <p:cNvPr id="23" name="CuadroTexto 22">
                <a:extLst>
                  <a:ext uri="{FF2B5EF4-FFF2-40B4-BE49-F238E27FC236}">
                    <a16:creationId xmlns:a16="http://schemas.microsoft.com/office/drawing/2014/main" id="{F717B176-7725-A64E-B777-34ADD6ABEF0F}"/>
                  </a:ext>
                </a:extLst>
              </p:cNvPr>
              <p:cNvSpPr txBox="1">
                <a:spLocks noRot="1" noChangeAspect="1" noMove="1" noResize="1" noEditPoints="1" noAdjustHandles="1" noChangeArrowheads="1" noChangeShapeType="1" noTextEdit="1"/>
              </p:cNvSpPr>
              <p:nvPr/>
            </p:nvSpPr>
            <p:spPr>
              <a:xfrm>
                <a:off x="1719942" y="4499977"/>
                <a:ext cx="8219150" cy="2215991"/>
              </a:xfrm>
              <a:prstGeom prst="rect">
                <a:avLst/>
              </a:prstGeom>
              <a:blipFill>
                <a:blip r:embed="rId6"/>
                <a:stretch>
                  <a:fillRect l="-1079" t="-1705" r="-1079"/>
                </a:stretch>
              </a:blipFill>
            </p:spPr>
            <p:txBody>
              <a:bodyPr/>
              <a:lstStyle/>
              <a:p>
                <a:r>
                  <a:rPr lang="es-CL">
                    <a:noFill/>
                  </a:rPr>
                  <a:t> </a:t>
                </a:r>
              </a:p>
            </p:txBody>
          </p:sp>
        </mc:Fallback>
      </mc:AlternateContent>
    </p:spTree>
    <p:extLst>
      <p:ext uri="{BB962C8B-B14F-4D97-AF65-F5344CB8AC3E}">
        <p14:creationId xmlns:p14="http://schemas.microsoft.com/office/powerpoint/2010/main" val="40356011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ángulo 9">
            <a:extLst>
              <a:ext uri="{FF2B5EF4-FFF2-40B4-BE49-F238E27FC236}">
                <a16:creationId xmlns:a16="http://schemas.microsoft.com/office/drawing/2014/main" id="{BCD706B6-A157-AF40-94E0-EEECD1C541FC}"/>
              </a:ext>
            </a:extLst>
          </p:cNvPr>
          <p:cNvSpPr/>
          <p:nvPr/>
        </p:nvSpPr>
        <p:spPr>
          <a:xfrm>
            <a:off x="0" y="1219200"/>
            <a:ext cx="12192000" cy="409600"/>
          </a:xfrm>
          <a:prstGeom prst="rect">
            <a:avLst/>
          </a:prstGeom>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s-CL"/>
          </a:p>
        </p:txBody>
      </p:sp>
      <p:grpSp>
        <p:nvGrpSpPr>
          <p:cNvPr id="29" name="Grupo 28">
            <a:extLst>
              <a:ext uri="{FF2B5EF4-FFF2-40B4-BE49-F238E27FC236}">
                <a16:creationId xmlns:a16="http://schemas.microsoft.com/office/drawing/2014/main" id="{51704A73-B91A-D943-8175-BCFDA82E504B}"/>
              </a:ext>
            </a:extLst>
          </p:cNvPr>
          <p:cNvGrpSpPr/>
          <p:nvPr/>
        </p:nvGrpSpPr>
        <p:grpSpPr>
          <a:xfrm>
            <a:off x="944960" y="810232"/>
            <a:ext cx="4711680" cy="2463061"/>
            <a:chOff x="3328064" y="317867"/>
            <a:chExt cx="5284589" cy="2776055"/>
          </a:xfrm>
        </p:grpSpPr>
        <p:sp>
          <p:nvSpPr>
            <p:cNvPr id="11" name="Elipse 10">
              <a:extLst>
                <a:ext uri="{FF2B5EF4-FFF2-40B4-BE49-F238E27FC236}">
                  <a16:creationId xmlns:a16="http://schemas.microsoft.com/office/drawing/2014/main" id="{6EF7F082-B557-8740-B6D2-90B8EFFA8D96}"/>
                </a:ext>
              </a:extLst>
            </p:cNvPr>
            <p:cNvSpPr/>
            <p:nvPr/>
          </p:nvSpPr>
          <p:spPr>
            <a:xfrm>
              <a:off x="4105415" y="317867"/>
              <a:ext cx="2664296" cy="1131361"/>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2" name="CuadroTexto 11">
              <a:extLst>
                <a:ext uri="{FF2B5EF4-FFF2-40B4-BE49-F238E27FC236}">
                  <a16:creationId xmlns:a16="http://schemas.microsoft.com/office/drawing/2014/main" id="{BB1C1C52-9DD7-0A40-8B38-39F190E7D23E}"/>
                </a:ext>
              </a:extLst>
            </p:cNvPr>
            <p:cNvSpPr txBox="1"/>
            <p:nvPr/>
          </p:nvSpPr>
          <p:spPr>
            <a:xfrm>
              <a:off x="4557562" y="576115"/>
              <a:ext cx="1917080" cy="520331"/>
            </a:xfrm>
            <a:prstGeom prst="rect">
              <a:avLst/>
            </a:prstGeom>
            <a:noFill/>
          </p:spPr>
          <p:txBody>
            <a:bodyPr wrap="square" rtlCol="0">
              <a:spAutoFit/>
            </a:bodyPr>
            <a:lstStyle/>
            <a:p>
              <a:r>
                <a:rPr lang="es-CL" sz="2400" dirty="0">
                  <a:solidFill>
                    <a:srgbClr val="00456F"/>
                  </a:solidFill>
                </a:rPr>
                <a:t>MACETERO</a:t>
              </a:r>
            </a:p>
          </p:txBody>
        </p:sp>
        <p:sp>
          <p:nvSpPr>
            <p:cNvPr id="13" name="Elipse 12">
              <a:extLst>
                <a:ext uri="{FF2B5EF4-FFF2-40B4-BE49-F238E27FC236}">
                  <a16:creationId xmlns:a16="http://schemas.microsoft.com/office/drawing/2014/main" id="{0BBF2402-99D6-CC4F-816B-29318DB9A51C}"/>
                </a:ext>
              </a:extLst>
            </p:cNvPr>
            <p:cNvSpPr/>
            <p:nvPr/>
          </p:nvSpPr>
          <p:spPr>
            <a:xfrm>
              <a:off x="3328064" y="1962561"/>
              <a:ext cx="1780027" cy="1131361"/>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4" name="CuadroTexto 13">
              <a:extLst>
                <a:ext uri="{FF2B5EF4-FFF2-40B4-BE49-F238E27FC236}">
                  <a16:creationId xmlns:a16="http://schemas.microsoft.com/office/drawing/2014/main" id="{6AFB03B2-2F5C-1741-A1B8-5C1CD40C9142}"/>
                </a:ext>
              </a:extLst>
            </p:cNvPr>
            <p:cNvSpPr txBox="1"/>
            <p:nvPr/>
          </p:nvSpPr>
          <p:spPr>
            <a:xfrm>
              <a:off x="3726789" y="2227807"/>
              <a:ext cx="1381302" cy="523220"/>
            </a:xfrm>
            <a:prstGeom prst="rect">
              <a:avLst/>
            </a:prstGeom>
            <a:noFill/>
          </p:spPr>
          <p:txBody>
            <a:bodyPr wrap="square" rtlCol="0">
              <a:spAutoFit/>
            </a:bodyPr>
            <a:lstStyle/>
            <a:p>
              <a:r>
                <a:rPr lang="es-CL" sz="2400" dirty="0">
                  <a:solidFill>
                    <a:srgbClr val="00456F"/>
                  </a:solidFill>
                </a:rPr>
                <a:t>Tierra</a:t>
              </a:r>
            </a:p>
          </p:txBody>
        </p:sp>
        <p:sp>
          <p:nvSpPr>
            <p:cNvPr id="15" name="Elipse 14">
              <a:extLst>
                <a:ext uri="{FF2B5EF4-FFF2-40B4-BE49-F238E27FC236}">
                  <a16:creationId xmlns:a16="http://schemas.microsoft.com/office/drawing/2014/main" id="{0F92D81E-E4AF-C04E-A237-1ACF1D50492F}"/>
                </a:ext>
              </a:extLst>
            </p:cNvPr>
            <p:cNvSpPr/>
            <p:nvPr/>
          </p:nvSpPr>
          <p:spPr>
            <a:xfrm>
              <a:off x="6956469" y="1096446"/>
              <a:ext cx="1656184" cy="1131361"/>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6" name="CuadroTexto 15">
              <a:extLst>
                <a:ext uri="{FF2B5EF4-FFF2-40B4-BE49-F238E27FC236}">
                  <a16:creationId xmlns:a16="http://schemas.microsoft.com/office/drawing/2014/main" id="{C78CFE23-4AEE-674B-8A87-E529F13D41B4}"/>
                </a:ext>
              </a:extLst>
            </p:cNvPr>
            <p:cNvSpPr txBox="1"/>
            <p:nvPr/>
          </p:nvSpPr>
          <p:spPr>
            <a:xfrm>
              <a:off x="7313057" y="1362388"/>
              <a:ext cx="972769" cy="523220"/>
            </a:xfrm>
            <a:prstGeom prst="rect">
              <a:avLst/>
            </a:prstGeom>
            <a:noFill/>
          </p:spPr>
          <p:txBody>
            <a:bodyPr wrap="square" rtlCol="0">
              <a:spAutoFit/>
            </a:bodyPr>
            <a:lstStyle/>
            <a:p>
              <a:r>
                <a:rPr lang="es-CL" sz="2400" dirty="0">
                  <a:solidFill>
                    <a:srgbClr val="00456F"/>
                  </a:solidFill>
                </a:rPr>
                <a:t>mesa</a:t>
              </a:r>
            </a:p>
          </p:txBody>
        </p:sp>
        <p:cxnSp>
          <p:nvCxnSpPr>
            <p:cNvPr id="18" name="Conector recto 17">
              <a:extLst>
                <a:ext uri="{FF2B5EF4-FFF2-40B4-BE49-F238E27FC236}">
                  <a16:creationId xmlns:a16="http://schemas.microsoft.com/office/drawing/2014/main" id="{071871B2-0248-4741-98E9-9A54F9605A4F}"/>
                </a:ext>
              </a:extLst>
            </p:cNvPr>
            <p:cNvCxnSpPr>
              <a:cxnSpLocks/>
              <a:stCxn id="11" idx="5"/>
              <a:endCxn id="15" idx="2"/>
            </p:cNvCxnSpPr>
            <p:nvPr/>
          </p:nvCxnSpPr>
          <p:spPr>
            <a:xfrm>
              <a:off x="6379534" y="1283544"/>
              <a:ext cx="576935" cy="378583"/>
            </a:xfrm>
            <a:prstGeom prst="line">
              <a:avLst/>
            </a:prstGeom>
            <a:ln w="57150"/>
          </p:spPr>
          <p:style>
            <a:lnRef idx="1">
              <a:schemeClr val="accent2"/>
            </a:lnRef>
            <a:fillRef idx="0">
              <a:schemeClr val="accent2"/>
            </a:fillRef>
            <a:effectRef idx="0">
              <a:schemeClr val="accent2"/>
            </a:effectRef>
            <a:fontRef idx="minor">
              <a:schemeClr val="tx1"/>
            </a:fontRef>
          </p:style>
        </p:cxnSp>
        <p:cxnSp>
          <p:nvCxnSpPr>
            <p:cNvPr id="19" name="Conector recto 18">
              <a:extLst>
                <a:ext uri="{FF2B5EF4-FFF2-40B4-BE49-F238E27FC236}">
                  <a16:creationId xmlns:a16="http://schemas.microsoft.com/office/drawing/2014/main" id="{19D5CDE9-F16D-C548-8ABD-2CB6137CA376}"/>
                </a:ext>
              </a:extLst>
            </p:cNvPr>
            <p:cNvCxnSpPr>
              <a:cxnSpLocks/>
              <a:stCxn id="11" idx="3"/>
              <a:endCxn id="13" idx="0"/>
            </p:cNvCxnSpPr>
            <p:nvPr/>
          </p:nvCxnSpPr>
          <p:spPr>
            <a:xfrm flipH="1">
              <a:off x="4218078" y="1283544"/>
              <a:ext cx="277514" cy="679017"/>
            </a:xfrm>
            <a:prstGeom prst="line">
              <a:avLst/>
            </a:prstGeom>
            <a:ln w="57150">
              <a:prstDash val="sysDash"/>
            </a:ln>
          </p:spPr>
          <p:style>
            <a:lnRef idx="1">
              <a:schemeClr val="accent2"/>
            </a:lnRef>
            <a:fillRef idx="0">
              <a:schemeClr val="accent2"/>
            </a:fillRef>
            <a:effectRef idx="0">
              <a:schemeClr val="accent2"/>
            </a:effectRef>
            <a:fontRef idx="minor">
              <a:schemeClr val="tx1"/>
            </a:fontRef>
          </p:style>
        </p:cxnSp>
      </p:grpSp>
      <mc:AlternateContent xmlns:mc="http://schemas.openxmlformats.org/markup-compatibility/2006" xmlns:a14="http://schemas.microsoft.com/office/drawing/2010/main">
        <mc:Choice Requires="a14">
          <p:sp>
            <p:nvSpPr>
              <p:cNvPr id="28" name="CuadroTexto 27">
                <a:extLst>
                  <a:ext uri="{FF2B5EF4-FFF2-40B4-BE49-F238E27FC236}">
                    <a16:creationId xmlns:a16="http://schemas.microsoft.com/office/drawing/2014/main" id="{6C2B7611-D1E6-3D43-97FF-9798540252F2}"/>
                  </a:ext>
                </a:extLst>
              </p:cNvPr>
              <p:cNvSpPr txBox="1"/>
              <p:nvPr/>
            </p:nvSpPr>
            <p:spPr>
              <a:xfrm>
                <a:off x="6102920" y="1329261"/>
                <a:ext cx="3769568" cy="1888402"/>
              </a:xfrm>
              <a:prstGeom prst="rect">
                <a:avLst/>
              </a:prstGeom>
              <a:noFill/>
            </p:spPr>
            <p:txBody>
              <a:bodyPr wrap="square" lIns="0" tIns="0" rIns="0" bIns="0" rtlCol="0">
                <a:spAutoFit/>
              </a:bodyPr>
              <a:lstStyle/>
              <a:p>
                <a:pPr/>
                <a14:m>
                  <m:oMathPara xmlns:m="http://schemas.openxmlformats.org/officeDocument/2006/math">
                    <m:oMathParaPr>
                      <m:jc m:val="centerGroup"/>
                    </m:oMathParaPr>
                    <m:oMath xmlns:m="http://schemas.openxmlformats.org/officeDocument/2006/math">
                      <m:sSubSup>
                        <m:sSubSupPr>
                          <m:ctrlPr>
                            <a:rPr lang="es-CL" sz="3200" i="1" smtClean="0">
                              <a:solidFill>
                                <a:srgbClr val="00456F"/>
                              </a:solidFill>
                              <a:latin typeface="Cambria Math" panose="02040503050406030204" pitchFamily="18" charset="0"/>
                            </a:rPr>
                          </m:ctrlPr>
                        </m:sSubSupPr>
                        <m:e>
                          <m:acc>
                            <m:accPr>
                              <m:chr m:val="⃗"/>
                              <m:ctrlPr>
                                <a:rPr lang="es-CL" sz="3200" i="1" smtClean="0">
                                  <a:solidFill>
                                    <a:srgbClr val="00456F"/>
                                  </a:solidFill>
                                  <a:latin typeface="Cambria Math" panose="02040503050406030204" pitchFamily="18" charset="0"/>
                                </a:rPr>
                              </m:ctrlPr>
                            </m:accPr>
                            <m:e>
                              <m:r>
                                <a:rPr lang="es-ES" sz="3200" b="0" i="1" smtClean="0">
                                  <a:solidFill>
                                    <a:srgbClr val="00456F"/>
                                  </a:solidFill>
                                  <a:latin typeface="Cambria Math" panose="02040503050406030204" pitchFamily="18" charset="0"/>
                                </a:rPr>
                                <m:t>𝐹</m:t>
                              </m:r>
                            </m:e>
                          </m:acc>
                        </m:e>
                        <m:sub>
                          <m:r>
                            <a:rPr lang="es-ES" sz="3200" b="0" i="1" smtClean="0">
                              <a:solidFill>
                                <a:srgbClr val="00456F"/>
                              </a:solidFill>
                              <a:latin typeface="Cambria Math" panose="02040503050406030204" pitchFamily="18" charset="0"/>
                            </a:rPr>
                            <m:t>𝑚𝑒𝑠𝑎</m:t>
                          </m:r>
                          <m:r>
                            <a:rPr lang="es-ES" sz="3200" b="0" i="1" smtClean="0">
                              <a:solidFill>
                                <a:srgbClr val="00456F"/>
                              </a:solidFill>
                              <a:latin typeface="Cambria Math" panose="02040503050406030204" pitchFamily="18" charset="0"/>
                              <a:ea typeface="Cambria Math" panose="02040503050406030204" pitchFamily="18" charset="0"/>
                            </a:rPr>
                            <m:t>⟶</m:t>
                          </m:r>
                          <m:r>
                            <a:rPr lang="es-ES" sz="3200" b="0" i="1" smtClean="0">
                              <a:solidFill>
                                <a:srgbClr val="00456F"/>
                              </a:solidFill>
                              <a:latin typeface="Cambria Math" panose="02040503050406030204" pitchFamily="18" charset="0"/>
                            </a:rPr>
                            <m:t>𝑚𝑎𝑐𝑒𝑡𝑒𝑟𝑜</m:t>
                          </m:r>
                        </m:sub>
                        <m:sup>
                          <m:r>
                            <a:rPr lang="es-ES" sz="3200" b="0" i="1" smtClean="0">
                              <a:solidFill>
                                <a:srgbClr val="00456F"/>
                              </a:solidFill>
                              <a:latin typeface="Cambria Math" panose="02040503050406030204" pitchFamily="18" charset="0"/>
                            </a:rPr>
                            <m:t>𝑐𝑜𝑛𝑡𝑎𝑐𝑡𝑜</m:t>
                          </m:r>
                        </m:sup>
                      </m:sSubSup>
                      <m:r>
                        <a:rPr lang="es-ES" sz="3200" b="0" i="0" smtClean="0">
                          <a:solidFill>
                            <a:srgbClr val="00456F"/>
                          </a:solidFill>
                          <a:latin typeface="Cambria Math" panose="02040503050406030204" pitchFamily="18" charset="0"/>
                        </a:rPr>
                        <m:t>:</m:t>
                      </m:r>
                      <m:acc>
                        <m:accPr>
                          <m:chr m:val="⃗"/>
                          <m:ctrlPr>
                            <a:rPr lang="es-ES" sz="3200" b="0" i="1" smtClean="0">
                              <a:solidFill>
                                <a:srgbClr val="00456F"/>
                              </a:solidFill>
                              <a:latin typeface="Cambria Math" panose="02040503050406030204" pitchFamily="18" charset="0"/>
                            </a:rPr>
                          </m:ctrlPr>
                        </m:accPr>
                        <m:e>
                          <m:r>
                            <a:rPr lang="es-ES" sz="3200" b="0" i="1" smtClean="0">
                              <a:solidFill>
                                <a:srgbClr val="00456F"/>
                              </a:solidFill>
                              <a:latin typeface="Cambria Math" panose="02040503050406030204" pitchFamily="18" charset="0"/>
                            </a:rPr>
                            <m:t>𝐹</m:t>
                          </m:r>
                        </m:e>
                      </m:acc>
                    </m:oMath>
                  </m:oMathPara>
                </a14:m>
                <a:endParaRPr lang="es-CL" sz="3200" dirty="0">
                  <a:solidFill>
                    <a:srgbClr val="00456F"/>
                  </a:solidFill>
                </a:endParaRPr>
              </a:p>
              <a:p>
                <a:endParaRPr lang="es-CL" sz="3200" dirty="0">
                  <a:solidFill>
                    <a:srgbClr val="00456F"/>
                  </a:solidFill>
                </a:endParaRPr>
              </a:p>
              <a:p>
                <a:pPr/>
                <a14:m>
                  <m:oMathPara xmlns:m="http://schemas.openxmlformats.org/officeDocument/2006/math">
                    <m:oMathParaPr>
                      <m:jc m:val="centerGroup"/>
                    </m:oMathParaPr>
                    <m:oMath xmlns:m="http://schemas.openxmlformats.org/officeDocument/2006/math">
                      <m:sSubSup>
                        <m:sSubSupPr>
                          <m:ctrlPr>
                            <a:rPr lang="es-CL" sz="3200" i="1">
                              <a:solidFill>
                                <a:srgbClr val="00456F"/>
                              </a:solidFill>
                              <a:latin typeface="Cambria Math" panose="02040503050406030204" pitchFamily="18" charset="0"/>
                            </a:rPr>
                          </m:ctrlPr>
                        </m:sSubSupPr>
                        <m:e>
                          <m:acc>
                            <m:accPr>
                              <m:chr m:val="⃗"/>
                              <m:ctrlPr>
                                <a:rPr lang="es-CL" sz="3200" i="1">
                                  <a:solidFill>
                                    <a:srgbClr val="00456F"/>
                                  </a:solidFill>
                                  <a:latin typeface="Cambria Math" panose="02040503050406030204" pitchFamily="18" charset="0"/>
                                </a:rPr>
                              </m:ctrlPr>
                            </m:accPr>
                            <m:e>
                              <m:r>
                                <a:rPr lang="es-ES" sz="3200" i="1">
                                  <a:solidFill>
                                    <a:srgbClr val="00456F"/>
                                  </a:solidFill>
                                  <a:latin typeface="Cambria Math" panose="02040503050406030204" pitchFamily="18" charset="0"/>
                                </a:rPr>
                                <m:t>𝐹</m:t>
                              </m:r>
                            </m:e>
                          </m:acc>
                        </m:e>
                        <m:sub>
                          <m:r>
                            <a:rPr lang="es-ES" sz="3200" b="0" i="1" smtClean="0">
                              <a:solidFill>
                                <a:srgbClr val="00456F"/>
                              </a:solidFill>
                              <a:latin typeface="Cambria Math" panose="02040503050406030204" pitchFamily="18" charset="0"/>
                            </a:rPr>
                            <m:t>𝑇𝑖𝑒𝑟𝑟𝑎</m:t>
                          </m:r>
                          <m:r>
                            <a:rPr lang="es-ES" sz="3200" i="1">
                              <a:solidFill>
                                <a:srgbClr val="00456F"/>
                              </a:solidFill>
                              <a:latin typeface="Cambria Math" panose="02040503050406030204" pitchFamily="18" charset="0"/>
                              <a:ea typeface="Cambria Math" panose="02040503050406030204" pitchFamily="18" charset="0"/>
                            </a:rPr>
                            <m:t>⟶</m:t>
                          </m:r>
                          <m:r>
                            <a:rPr lang="es-ES" sz="3200" i="1">
                              <a:solidFill>
                                <a:srgbClr val="00456F"/>
                              </a:solidFill>
                              <a:latin typeface="Cambria Math" panose="02040503050406030204" pitchFamily="18" charset="0"/>
                            </a:rPr>
                            <m:t>𝑚𝑎𝑐𝑒𝑡𝑒𝑟𝑜</m:t>
                          </m:r>
                        </m:sub>
                        <m:sup>
                          <m:r>
                            <a:rPr lang="es-ES" sz="3200" b="0" i="1" smtClean="0">
                              <a:solidFill>
                                <a:srgbClr val="00456F"/>
                              </a:solidFill>
                              <a:latin typeface="Cambria Math" panose="02040503050406030204" pitchFamily="18" charset="0"/>
                            </a:rPr>
                            <m:t>𝑑𝑖𝑠𝑡𝑎𝑛𝑐𝑖𝑎</m:t>
                          </m:r>
                        </m:sup>
                      </m:sSubSup>
                      <m:r>
                        <a:rPr lang="es-ES" sz="3200">
                          <a:solidFill>
                            <a:srgbClr val="00456F"/>
                          </a:solidFill>
                          <a:latin typeface="Cambria Math" panose="02040503050406030204" pitchFamily="18" charset="0"/>
                        </a:rPr>
                        <m:t>:</m:t>
                      </m:r>
                      <m:acc>
                        <m:accPr>
                          <m:chr m:val="⃗"/>
                          <m:ctrlPr>
                            <a:rPr lang="es-ES" sz="3200" i="1">
                              <a:solidFill>
                                <a:srgbClr val="00456F"/>
                              </a:solidFill>
                              <a:latin typeface="Cambria Math" panose="02040503050406030204" pitchFamily="18" charset="0"/>
                            </a:rPr>
                          </m:ctrlPr>
                        </m:accPr>
                        <m:e>
                          <m:r>
                            <a:rPr lang="es-ES" sz="3200" b="0" i="1" smtClean="0">
                              <a:solidFill>
                                <a:srgbClr val="00456F"/>
                              </a:solidFill>
                              <a:latin typeface="Cambria Math" panose="02040503050406030204" pitchFamily="18" charset="0"/>
                            </a:rPr>
                            <m:t>𝑃</m:t>
                          </m:r>
                        </m:e>
                      </m:acc>
                    </m:oMath>
                  </m:oMathPara>
                </a14:m>
                <a:endParaRPr lang="es-CL" sz="3200" dirty="0">
                  <a:solidFill>
                    <a:srgbClr val="00456F"/>
                  </a:solidFill>
                </a:endParaRPr>
              </a:p>
              <a:p>
                <a:endParaRPr lang="es-CL" dirty="0"/>
              </a:p>
            </p:txBody>
          </p:sp>
        </mc:Choice>
        <mc:Fallback xmlns="">
          <p:sp>
            <p:nvSpPr>
              <p:cNvPr id="28" name="CuadroTexto 27">
                <a:extLst>
                  <a:ext uri="{FF2B5EF4-FFF2-40B4-BE49-F238E27FC236}">
                    <a16:creationId xmlns:a16="http://schemas.microsoft.com/office/drawing/2014/main" id="{6C2B7611-D1E6-3D43-97FF-9798540252F2}"/>
                  </a:ext>
                </a:extLst>
              </p:cNvPr>
              <p:cNvSpPr txBox="1">
                <a:spLocks noRot="1" noChangeAspect="1" noMove="1" noResize="1" noEditPoints="1" noAdjustHandles="1" noChangeArrowheads="1" noChangeShapeType="1" noTextEdit="1"/>
              </p:cNvSpPr>
              <p:nvPr/>
            </p:nvSpPr>
            <p:spPr>
              <a:xfrm>
                <a:off x="6102920" y="1329261"/>
                <a:ext cx="3769568" cy="1888402"/>
              </a:xfrm>
              <a:prstGeom prst="rect">
                <a:avLst/>
              </a:prstGeom>
              <a:blipFill>
                <a:blip r:embed="rId3"/>
                <a:stretch>
                  <a:fillRect t="-10738"/>
                </a:stretch>
              </a:blipFill>
            </p:spPr>
            <p:txBody>
              <a:bodyPr/>
              <a:lstStyle/>
              <a:p>
                <a:r>
                  <a:rPr lang="es-CL">
                    <a:noFill/>
                  </a:rPr>
                  <a:t> </a:t>
                </a:r>
              </a:p>
            </p:txBody>
          </p:sp>
        </mc:Fallback>
      </mc:AlternateContent>
      <p:sp>
        <p:nvSpPr>
          <p:cNvPr id="30" name="CuadroTexto 29">
            <a:extLst>
              <a:ext uri="{FF2B5EF4-FFF2-40B4-BE49-F238E27FC236}">
                <a16:creationId xmlns:a16="http://schemas.microsoft.com/office/drawing/2014/main" id="{A60FDC3B-043C-774A-A14E-48C9345D7ED4}"/>
              </a:ext>
            </a:extLst>
          </p:cNvPr>
          <p:cNvSpPr txBox="1"/>
          <p:nvPr/>
        </p:nvSpPr>
        <p:spPr>
          <a:xfrm>
            <a:off x="1100001" y="209178"/>
            <a:ext cx="4265244" cy="369332"/>
          </a:xfrm>
          <a:prstGeom prst="rect">
            <a:avLst/>
          </a:prstGeom>
          <a:noFill/>
          <a:ln>
            <a:solidFill>
              <a:srgbClr val="FF9108"/>
            </a:solidFill>
          </a:ln>
        </p:spPr>
        <p:txBody>
          <a:bodyPr wrap="square" rtlCol="0">
            <a:spAutoFit/>
          </a:bodyPr>
          <a:lstStyle/>
          <a:p>
            <a:pPr algn="ctr"/>
            <a:r>
              <a:rPr lang="es-CL"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DIAGRAMA DE INTERACCIONES</a:t>
            </a:r>
          </a:p>
        </p:txBody>
      </p:sp>
      <p:sp>
        <p:nvSpPr>
          <p:cNvPr id="31" name="CuadroTexto 30">
            <a:extLst>
              <a:ext uri="{FF2B5EF4-FFF2-40B4-BE49-F238E27FC236}">
                <a16:creationId xmlns:a16="http://schemas.microsoft.com/office/drawing/2014/main" id="{EF5676BB-9052-4C4C-A692-4AA5050614AC}"/>
              </a:ext>
            </a:extLst>
          </p:cNvPr>
          <p:cNvSpPr txBox="1"/>
          <p:nvPr/>
        </p:nvSpPr>
        <p:spPr>
          <a:xfrm>
            <a:off x="6204226" y="232817"/>
            <a:ext cx="2960670" cy="646331"/>
          </a:xfrm>
          <a:prstGeom prst="rect">
            <a:avLst/>
          </a:prstGeom>
          <a:noFill/>
          <a:ln>
            <a:solidFill>
              <a:srgbClr val="FF9108"/>
            </a:solidFill>
          </a:ln>
        </p:spPr>
        <p:txBody>
          <a:bodyPr wrap="square" rtlCol="0">
            <a:spAutoFit/>
          </a:bodyPr>
          <a:lstStyle/>
          <a:p>
            <a:pPr algn="ctr"/>
            <a:r>
              <a:rPr lang="es-CL"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INVENTARIO DE</a:t>
            </a:r>
          </a:p>
          <a:p>
            <a:pPr algn="ctr"/>
            <a:r>
              <a:rPr lang="es-CL"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FUERZAS</a:t>
            </a:r>
          </a:p>
        </p:txBody>
      </p:sp>
      <p:sp>
        <p:nvSpPr>
          <p:cNvPr id="33" name="Rectángulo 32">
            <a:extLst>
              <a:ext uri="{FF2B5EF4-FFF2-40B4-BE49-F238E27FC236}">
                <a16:creationId xmlns:a16="http://schemas.microsoft.com/office/drawing/2014/main" id="{4C063058-063D-4F4E-8AB3-9D46112A1232}"/>
              </a:ext>
            </a:extLst>
          </p:cNvPr>
          <p:cNvSpPr/>
          <p:nvPr/>
        </p:nvSpPr>
        <p:spPr>
          <a:xfrm>
            <a:off x="5983518" y="1219200"/>
            <a:ext cx="3856898" cy="2054093"/>
          </a:xfrm>
          <a:prstGeom prst="rect">
            <a:avLst/>
          </a:prstGeom>
          <a:noFill/>
          <a:ln>
            <a:solidFill>
              <a:srgbClr val="FF9108"/>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s-CL"/>
          </a:p>
        </p:txBody>
      </p:sp>
      <p:sp>
        <p:nvSpPr>
          <p:cNvPr id="34" name="Elipse 33">
            <a:extLst>
              <a:ext uri="{FF2B5EF4-FFF2-40B4-BE49-F238E27FC236}">
                <a16:creationId xmlns:a16="http://schemas.microsoft.com/office/drawing/2014/main" id="{3877587D-8E7E-2D42-8D84-4B95EA4BFD1D}"/>
              </a:ext>
            </a:extLst>
          </p:cNvPr>
          <p:cNvSpPr/>
          <p:nvPr/>
        </p:nvSpPr>
        <p:spPr>
          <a:xfrm>
            <a:off x="4180005" y="5288044"/>
            <a:ext cx="169527" cy="166917"/>
          </a:xfrm>
          <a:prstGeom prst="ellipse">
            <a:avLst/>
          </a:prstGeom>
          <a:solidFill>
            <a:srgbClr val="00456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grpSp>
        <p:nvGrpSpPr>
          <p:cNvPr id="43" name="Grupo 42">
            <a:extLst>
              <a:ext uri="{FF2B5EF4-FFF2-40B4-BE49-F238E27FC236}">
                <a16:creationId xmlns:a16="http://schemas.microsoft.com/office/drawing/2014/main" id="{16E472BD-6DB7-9441-87BA-6EE5E5DE16BF}"/>
              </a:ext>
            </a:extLst>
          </p:cNvPr>
          <p:cNvGrpSpPr/>
          <p:nvPr/>
        </p:nvGrpSpPr>
        <p:grpSpPr>
          <a:xfrm>
            <a:off x="2992223" y="4505058"/>
            <a:ext cx="3011424" cy="1808324"/>
            <a:chOff x="6696891" y="1347882"/>
            <a:chExt cx="3011424" cy="1808324"/>
          </a:xfrm>
        </p:grpSpPr>
        <p:pic>
          <p:nvPicPr>
            <p:cNvPr id="44" name="Imagen 43">
              <a:extLst>
                <a:ext uri="{FF2B5EF4-FFF2-40B4-BE49-F238E27FC236}">
                  <a16:creationId xmlns:a16="http://schemas.microsoft.com/office/drawing/2014/main" id="{97C20EAD-D2B9-394A-BF5B-CF02CAF14D6F}"/>
                </a:ext>
              </a:extLst>
            </p:cNvPr>
            <p:cNvPicPr>
              <a:picLocks noChangeAspect="1"/>
            </p:cNvPicPr>
            <p:nvPr/>
          </p:nvPicPr>
          <p:blipFill>
            <a:blip r:embed="rId4"/>
            <a:stretch>
              <a:fillRect/>
            </a:stretch>
          </p:blipFill>
          <p:spPr>
            <a:xfrm rot="1163361">
              <a:off x="7703215" y="1347882"/>
              <a:ext cx="780805" cy="1119745"/>
            </a:xfrm>
            <a:prstGeom prst="rect">
              <a:avLst/>
            </a:prstGeom>
          </p:spPr>
        </p:pic>
        <p:grpSp>
          <p:nvGrpSpPr>
            <p:cNvPr id="45" name="Grupo 44">
              <a:extLst>
                <a:ext uri="{FF2B5EF4-FFF2-40B4-BE49-F238E27FC236}">
                  <a16:creationId xmlns:a16="http://schemas.microsoft.com/office/drawing/2014/main" id="{C0578D5A-0A5C-B443-A36A-EE8B5BA2F5C8}"/>
                </a:ext>
              </a:extLst>
            </p:cNvPr>
            <p:cNvGrpSpPr/>
            <p:nvPr/>
          </p:nvGrpSpPr>
          <p:grpSpPr>
            <a:xfrm>
              <a:off x="6696891" y="1934608"/>
              <a:ext cx="3011424" cy="1221598"/>
              <a:chOff x="874340" y="3378490"/>
              <a:chExt cx="4343400" cy="2186236"/>
            </a:xfrm>
          </p:grpSpPr>
          <p:grpSp>
            <p:nvGrpSpPr>
              <p:cNvPr id="46" name="Grupo 45">
                <a:extLst>
                  <a:ext uri="{FF2B5EF4-FFF2-40B4-BE49-F238E27FC236}">
                    <a16:creationId xmlns:a16="http://schemas.microsoft.com/office/drawing/2014/main" id="{B35D56C5-FD63-9044-ACE1-3A29F1A680C6}"/>
                  </a:ext>
                </a:extLst>
              </p:cNvPr>
              <p:cNvGrpSpPr/>
              <p:nvPr/>
            </p:nvGrpSpPr>
            <p:grpSpPr>
              <a:xfrm>
                <a:off x="874340" y="3378490"/>
                <a:ext cx="4343400" cy="2150853"/>
                <a:chOff x="1045028" y="3037114"/>
                <a:chExt cx="4343400" cy="2150853"/>
              </a:xfrm>
            </p:grpSpPr>
            <p:sp>
              <p:nvSpPr>
                <p:cNvPr id="48" name="Triángulo rectángulo 47">
                  <a:extLst>
                    <a:ext uri="{FF2B5EF4-FFF2-40B4-BE49-F238E27FC236}">
                      <a16:creationId xmlns:a16="http://schemas.microsoft.com/office/drawing/2014/main" id="{5E6CB1E9-8EA6-1046-865C-4C8E473B5D57}"/>
                    </a:ext>
                  </a:extLst>
                </p:cNvPr>
                <p:cNvSpPr/>
                <p:nvPr/>
              </p:nvSpPr>
              <p:spPr>
                <a:xfrm>
                  <a:off x="1045028" y="3037114"/>
                  <a:ext cx="4343400" cy="2024743"/>
                </a:xfrm>
                <a:prstGeom prst="rtTriangle">
                  <a:avLst/>
                </a:prstGeom>
                <a:solidFill>
                  <a:schemeClr val="bg1">
                    <a:lumMod val="7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mc:AlternateContent xmlns:mc="http://schemas.openxmlformats.org/markup-compatibility/2006" xmlns:a14="http://schemas.microsoft.com/office/drawing/2010/main">
              <mc:Choice Requires="a14">
                <p:sp>
                  <p:nvSpPr>
                    <p:cNvPr id="49" name="CuadroTexto 48">
                      <a:extLst>
                        <a:ext uri="{FF2B5EF4-FFF2-40B4-BE49-F238E27FC236}">
                          <a16:creationId xmlns:a16="http://schemas.microsoft.com/office/drawing/2014/main" id="{F6C48470-688D-E941-8BE3-965113624DC1}"/>
                        </a:ext>
                      </a:extLst>
                    </p:cNvPr>
                    <p:cNvSpPr txBox="1"/>
                    <p:nvPr/>
                  </p:nvSpPr>
                  <p:spPr>
                    <a:xfrm>
                      <a:off x="3998977" y="4530968"/>
                      <a:ext cx="763941" cy="656999"/>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es-CL" i="1" smtClean="0">
                                <a:latin typeface="Cambria Math" panose="02040503050406030204" pitchFamily="18" charset="0"/>
                                <a:ea typeface="Cambria Math" panose="02040503050406030204" pitchFamily="18" charset="0"/>
                              </a:rPr>
                              <m:t>𝜃</m:t>
                            </m:r>
                          </m:oMath>
                        </m:oMathPara>
                      </a14:m>
                      <a:endParaRPr lang="es-CL" dirty="0"/>
                    </a:p>
                  </p:txBody>
                </p:sp>
              </mc:Choice>
              <mc:Fallback xmlns="">
                <p:sp>
                  <p:nvSpPr>
                    <p:cNvPr id="9" name="CuadroTexto 8">
                      <a:extLst>
                        <a:ext uri="{FF2B5EF4-FFF2-40B4-BE49-F238E27FC236}">
                          <a16:creationId xmlns:a16="http://schemas.microsoft.com/office/drawing/2014/main" id="{4F406E7E-1029-F546-8E0F-3DA0151F8E77}"/>
                        </a:ext>
                      </a:extLst>
                    </p:cNvPr>
                    <p:cNvSpPr txBox="1">
                      <a:spLocks noRot="1" noChangeAspect="1" noMove="1" noResize="1" noEditPoints="1" noAdjustHandles="1" noChangeArrowheads="1" noChangeShapeType="1" noTextEdit="1"/>
                    </p:cNvSpPr>
                    <p:nvPr/>
                  </p:nvSpPr>
                  <p:spPr>
                    <a:xfrm>
                      <a:off x="3998977" y="4530968"/>
                      <a:ext cx="763941" cy="656999"/>
                    </a:xfrm>
                    <a:prstGeom prst="rect">
                      <a:avLst/>
                    </a:prstGeom>
                    <a:blipFill>
                      <a:blip r:embed="rId5"/>
                      <a:stretch>
                        <a:fillRect/>
                      </a:stretch>
                    </a:blipFill>
                  </p:spPr>
                  <p:txBody>
                    <a:bodyPr/>
                    <a:lstStyle/>
                    <a:p>
                      <a:r>
                        <a:rPr lang="es-CL">
                          <a:noFill/>
                        </a:rPr>
                        <a:t> </a:t>
                      </a:r>
                    </a:p>
                  </p:txBody>
                </p:sp>
              </mc:Fallback>
            </mc:AlternateContent>
          </p:grpSp>
          <p:sp>
            <p:nvSpPr>
              <p:cNvPr id="47" name="Arco 46">
                <a:extLst>
                  <a:ext uri="{FF2B5EF4-FFF2-40B4-BE49-F238E27FC236}">
                    <a16:creationId xmlns:a16="http://schemas.microsoft.com/office/drawing/2014/main" id="{5B25CFE3-8ADB-EF48-9122-85D3E002D27F}"/>
                  </a:ext>
                </a:extLst>
              </p:cNvPr>
              <p:cNvSpPr/>
              <p:nvPr/>
            </p:nvSpPr>
            <p:spPr>
              <a:xfrm rot="13458887">
                <a:off x="3979148" y="4764281"/>
                <a:ext cx="606698" cy="800445"/>
              </a:xfrm>
              <a:prstGeom prst="arc">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s-CL"/>
              </a:p>
            </p:txBody>
          </p:sp>
        </p:grpSp>
      </p:grpSp>
      <p:cxnSp>
        <p:nvCxnSpPr>
          <p:cNvPr id="51" name="Conector recto 50">
            <a:extLst>
              <a:ext uri="{FF2B5EF4-FFF2-40B4-BE49-F238E27FC236}">
                <a16:creationId xmlns:a16="http://schemas.microsoft.com/office/drawing/2014/main" id="{DA0242E8-502D-F04D-B1F8-5F8FB031C86E}"/>
              </a:ext>
            </a:extLst>
          </p:cNvPr>
          <p:cNvCxnSpPr>
            <a:cxnSpLocks/>
          </p:cNvCxnSpPr>
          <p:nvPr/>
        </p:nvCxnSpPr>
        <p:spPr>
          <a:xfrm>
            <a:off x="2532012" y="4710164"/>
            <a:ext cx="3672214" cy="1445633"/>
          </a:xfrm>
          <a:prstGeom prst="line">
            <a:avLst/>
          </a:prstGeom>
          <a:ln>
            <a:prstDash val="lgDash"/>
          </a:ln>
        </p:spPr>
        <p:style>
          <a:lnRef idx="1">
            <a:schemeClr val="accent1"/>
          </a:lnRef>
          <a:fillRef idx="0">
            <a:schemeClr val="accent1"/>
          </a:fillRef>
          <a:effectRef idx="0">
            <a:schemeClr val="accent1"/>
          </a:effectRef>
          <a:fontRef idx="minor">
            <a:schemeClr val="tx1"/>
          </a:fontRef>
        </p:style>
      </p:cxnSp>
      <p:cxnSp>
        <p:nvCxnSpPr>
          <p:cNvPr id="52" name="Conector recto 51">
            <a:extLst>
              <a:ext uri="{FF2B5EF4-FFF2-40B4-BE49-F238E27FC236}">
                <a16:creationId xmlns:a16="http://schemas.microsoft.com/office/drawing/2014/main" id="{BE9DB986-1372-6745-99B7-4517AF585F65}"/>
              </a:ext>
            </a:extLst>
          </p:cNvPr>
          <p:cNvCxnSpPr>
            <a:cxnSpLocks/>
          </p:cNvCxnSpPr>
          <p:nvPr/>
        </p:nvCxnSpPr>
        <p:spPr>
          <a:xfrm flipV="1">
            <a:off x="3631934" y="3645024"/>
            <a:ext cx="1234294" cy="3528393"/>
          </a:xfrm>
          <a:prstGeom prst="line">
            <a:avLst/>
          </a:prstGeom>
          <a:ln>
            <a:prstDash val="lg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053834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0"/>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9"/>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31"/>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3"/>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28"/>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52"/>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51"/>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9" presetClass="exit" presetSubtype="0" fill="hold" nodeType="clickEffect">
                                  <p:stCondLst>
                                    <p:cond delay="0"/>
                                  </p:stCondLst>
                                  <p:childTnLst>
                                    <p:animEffect transition="out" filter="dissolve">
                                      <p:cBhvr>
                                        <p:cTn id="26" dur="500"/>
                                        <p:tgtEl>
                                          <p:spTgt spid="43"/>
                                        </p:tgtEl>
                                      </p:cBhvr>
                                    </p:animEffect>
                                    <p:set>
                                      <p:cBhvr>
                                        <p:cTn id="27" dur="1" fill="hold">
                                          <p:stCondLst>
                                            <p:cond delay="499"/>
                                          </p:stCondLst>
                                        </p:cTn>
                                        <p:tgtEl>
                                          <p:spTgt spid="4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p:bldP spid="30" grpId="0" animBg="1"/>
      <p:bldP spid="31" grpId="0" animBg="1"/>
      <p:bldP spid="33"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ángulo 9">
            <a:extLst>
              <a:ext uri="{FF2B5EF4-FFF2-40B4-BE49-F238E27FC236}">
                <a16:creationId xmlns:a16="http://schemas.microsoft.com/office/drawing/2014/main" id="{BCD706B6-A157-AF40-94E0-EEECD1C541FC}"/>
              </a:ext>
            </a:extLst>
          </p:cNvPr>
          <p:cNvSpPr/>
          <p:nvPr/>
        </p:nvSpPr>
        <p:spPr>
          <a:xfrm>
            <a:off x="0" y="1219200"/>
            <a:ext cx="12192000" cy="409600"/>
          </a:xfrm>
          <a:prstGeom prst="rect">
            <a:avLst/>
          </a:prstGeom>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s-CL"/>
          </a:p>
        </p:txBody>
      </p:sp>
      <p:grpSp>
        <p:nvGrpSpPr>
          <p:cNvPr id="29" name="Grupo 28">
            <a:extLst>
              <a:ext uri="{FF2B5EF4-FFF2-40B4-BE49-F238E27FC236}">
                <a16:creationId xmlns:a16="http://schemas.microsoft.com/office/drawing/2014/main" id="{51704A73-B91A-D943-8175-BCFDA82E504B}"/>
              </a:ext>
            </a:extLst>
          </p:cNvPr>
          <p:cNvGrpSpPr/>
          <p:nvPr/>
        </p:nvGrpSpPr>
        <p:grpSpPr>
          <a:xfrm>
            <a:off x="944960" y="810232"/>
            <a:ext cx="4711680" cy="2463061"/>
            <a:chOff x="3328064" y="317867"/>
            <a:chExt cx="5284589" cy="2776055"/>
          </a:xfrm>
        </p:grpSpPr>
        <p:sp>
          <p:nvSpPr>
            <p:cNvPr id="11" name="Elipse 10">
              <a:extLst>
                <a:ext uri="{FF2B5EF4-FFF2-40B4-BE49-F238E27FC236}">
                  <a16:creationId xmlns:a16="http://schemas.microsoft.com/office/drawing/2014/main" id="{6EF7F082-B557-8740-B6D2-90B8EFFA8D96}"/>
                </a:ext>
              </a:extLst>
            </p:cNvPr>
            <p:cNvSpPr/>
            <p:nvPr/>
          </p:nvSpPr>
          <p:spPr>
            <a:xfrm>
              <a:off x="4105415" y="317867"/>
              <a:ext cx="2664296" cy="1131361"/>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2" name="CuadroTexto 11">
              <a:extLst>
                <a:ext uri="{FF2B5EF4-FFF2-40B4-BE49-F238E27FC236}">
                  <a16:creationId xmlns:a16="http://schemas.microsoft.com/office/drawing/2014/main" id="{BB1C1C52-9DD7-0A40-8B38-39F190E7D23E}"/>
                </a:ext>
              </a:extLst>
            </p:cNvPr>
            <p:cNvSpPr txBox="1"/>
            <p:nvPr/>
          </p:nvSpPr>
          <p:spPr>
            <a:xfrm>
              <a:off x="4557562" y="576115"/>
              <a:ext cx="1917080" cy="520331"/>
            </a:xfrm>
            <a:prstGeom prst="rect">
              <a:avLst/>
            </a:prstGeom>
            <a:noFill/>
          </p:spPr>
          <p:txBody>
            <a:bodyPr wrap="square" rtlCol="0">
              <a:spAutoFit/>
            </a:bodyPr>
            <a:lstStyle/>
            <a:p>
              <a:r>
                <a:rPr lang="es-CL" sz="2400" dirty="0">
                  <a:solidFill>
                    <a:srgbClr val="00456F"/>
                  </a:solidFill>
                </a:rPr>
                <a:t>MACETERO</a:t>
              </a:r>
            </a:p>
          </p:txBody>
        </p:sp>
        <p:sp>
          <p:nvSpPr>
            <p:cNvPr id="13" name="Elipse 12">
              <a:extLst>
                <a:ext uri="{FF2B5EF4-FFF2-40B4-BE49-F238E27FC236}">
                  <a16:creationId xmlns:a16="http://schemas.microsoft.com/office/drawing/2014/main" id="{0BBF2402-99D6-CC4F-816B-29318DB9A51C}"/>
                </a:ext>
              </a:extLst>
            </p:cNvPr>
            <p:cNvSpPr/>
            <p:nvPr/>
          </p:nvSpPr>
          <p:spPr>
            <a:xfrm>
              <a:off x="3328064" y="1962561"/>
              <a:ext cx="1780027" cy="1131361"/>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4" name="CuadroTexto 13">
              <a:extLst>
                <a:ext uri="{FF2B5EF4-FFF2-40B4-BE49-F238E27FC236}">
                  <a16:creationId xmlns:a16="http://schemas.microsoft.com/office/drawing/2014/main" id="{6AFB03B2-2F5C-1741-A1B8-5C1CD40C9142}"/>
                </a:ext>
              </a:extLst>
            </p:cNvPr>
            <p:cNvSpPr txBox="1"/>
            <p:nvPr/>
          </p:nvSpPr>
          <p:spPr>
            <a:xfrm>
              <a:off x="3726789" y="2227807"/>
              <a:ext cx="1381302" cy="523220"/>
            </a:xfrm>
            <a:prstGeom prst="rect">
              <a:avLst/>
            </a:prstGeom>
            <a:noFill/>
          </p:spPr>
          <p:txBody>
            <a:bodyPr wrap="square" rtlCol="0">
              <a:spAutoFit/>
            </a:bodyPr>
            <a:lstStyle/>
            <a:p>
              <a:r>
                <a:rPr lang="es-CL" sz="2400" dirty="0">
                  <a:solidFill>
                    <a:srgbClr val="00456F"/>
                  </a:solidFill>
                </a:rPr>
                <a:t>Tierra</a:t>
              </a:r>
            </a:p>
          </p:txBody>
        </p:sp>
        <p:sp>
          <p:nvSpPr>
            <p:cNvPr id="15" name="Elipse 14">
              <a:extLst>
                <a:ext uri="{FF2B5EF4-FFF2-40B4-BE49-F238E27FC236}">
                  <a16:creationId xmlns:a16="http://schemas.microsoft.com/office/drawing/2014/main" id="{0F92D81E-E4AF-C04E-A237-1ACF1D50492F}"/>
                </a:ext>
              </a:extLst>
            </p:cNvPr>
            <p:cNvSpPr/>
            <p:nvPr/>
          </p:nvSpPr>
          <p:spPr>
            <a:xfrm>
              <a:off x="6956469" y="1096446"/>
              <a:ext cx="1656184" cy="1131361"/>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6" name="CuadroTexto 15">
              <a:extLst>
                <a:ext uri="{FF2B5EF4-FFF2-40B4-BE49-F238E27FC236}">
                  <a16:creationId xmlns:a16="http://schemas.microsoft.com/office/drawing/2014/main" id="{C78CFE23-4AEE-674B-8A87-E529F13D41B4}"/>
                </a:ext>
              </a:extLst>
            </p:cNvPr>
            <p:cNvSpPr txBox="1"/>
            <p:nvPr/>
          </p:nvSpPr>
          <p:spPr>
            <a:xfrm>
              <a:off x="7313057" y="1362388"/>
              <a:ext cx="972769" cy="523220"/>
            </a:xfrm>
            <a:prstGeom prst="rect">
              <a:avLst/>
            </a:prstGeom>
            <a:noFill/>
          </p:spPr>
          <p:txBody>
            <a:bodyPr wrap="square" rtlCol="0">
              <a:spAutoFit/>
            </a:bodyPr>
            <a:lstStyle/>
            <a:p>
              <a:r>
                <a:rPr lang="es-CL" sz="2400" dirty="0">
                  <a:solidFill>
                    <a:srgbClr val="00456F"/>
                  </a:solidFill>
                </a:rPr>
                <a:t>mesa</a:t>
              </a:r>
            </a:p>
          </p:txBody>
        </p:sp>
        <p:cxnSp>
          <p:nvCxnSpPr>
            <p:cNvPr id="18" name="Conector recto 17">
              <a:extLst>
                <a:ext uri="{FF2B5EF4-FFF2-40B4-BE49-F238E27FC236}">
                  <a16:creationId xmlns:a16="http://schemas.microsoft.com/office/drawing/2014/main" id="{071871B2-0248-4741-98E9-9A54F9605A4F}"/>
                </a:ext>
              </a:extLst>
            </p:cNvPr>
            <p:cNvCxnSpPr>
              <a:cxnSpLocks/>
              <a:stCxn id="11" idx="5"/>
              <a:endCxn id="15" idx="2"/>
            </p:cNvCxnSpPr>
            <p:nvPr/>
          </p:nvCxnSpPr>
          <p:spPr>
            <a:xfrm>
              <a:off x="6379534" y="1283544"/>
              <a:ext cx="576935" cy="378583"/>
            </a:xfrm>
            <a:prstGeom prst="line">
              <a:avLst/>
            </a:prstGeom>
            <a:ln w="57150"/>
          </p:spPr>
          <p:style>
            <a:lnRef idx="1">
              <a:schemeClr val="accent2"/>
            </a:lnRef>
            <a:fillRef idx="0">
              <a:schemeClr val="accent2"/>
            </a:fillRef>
            <a:effectRef idx="0">
              <a:schemeClr val="accent2"/>
            </a:effectRef>
            <a:fontRef idx="minor">
              <a:schemeClr val="tx1"/>
            </a:fontRef>
          </p:style>
        </p:cxnSp>
        <p:cxnSp>
          <p:nvCxnSpPr>
            <p:cNvPr id="19" name="Conector recto 18">
              <a:extLst>
                <a:ext uri="{FF2B5EF4-FFF2-40B4-BE49-F238E27FC236}">
                  <a16:creationId xmlns:a16="http://schemas.microsoft.com/office/drawing/2014/main" id="{19D5CDE9-F16D-C548-8ABD-2CB6137CA376}"/>
                </a:ext>
              </a:extLst>
            </p:cNvPr>
            <p:cNvCxnSpPr>
              <a:cxnSpLocks/>
              <a:stCxn id="11" idx="3"/>
              <a:endCxn id="13" idx="0"/>
            </p:cNvCxnSpPr>
            <p:nvPr/>
          </p:nvCxnSpPr>
          <p:spPr>
            <a:xfrm flipH="1">
              <a:off x="4218078" y="1283544"/>
              <a:ext cx="277514" cy="679017"/>
            </a:xfrm>
            <a:prstGeom prst="line">
              <a:avLst/>
            </a:prstGeom>
            <a:ln w="57150">
              <a:prstDash val="sysDash"/>
            </a:ln>
          </p:spPr>
          <p:style>
            <a:lnRef idx="1">
              <a:schemeClr val="accent2"/>
            </a:lnRef>
            <a:fillRef idx="0">
              <a:schemeClr val="accent2"/>
            </a:fillRef>
            <a:effectRef idx="0">
              <a:schemeClr val="accent2"/>
            </a:effectRef>
            <a:fontRef idx="minor">
              <a:schemeClr val="tx1"/>
            </a:fontRef>
          </p:style>
        </p:cxnSp>
      </p:grpSp>
      <mc:AlternateContent xmlns:mc="http://schemas.openxmlformats.org/markup-compatibility/2006" xmlns:a14="http://schemas.microsoft.com/office/drawing/2010/main">
        <mc:Choice Requires="a14">
          <p:sp>
            <p:nvSpPr>
              <p:cNvPr id="28" name="CuadroTexto 27">
                <a:extLst>
                  <a:ext uri="{FF2B5EF4-FFF2-40B4-BE49-F238E27FC236}">
                    <a16:creationId xmlns:a16="http://schemas.microsoft.com/office/drawing/2014/main" id="{6C2B7611-D1E6-3D43-97FF-9798540252F2}"/>
                  </a:ext>
                </a:extLst>
              </p:cNvPr>
              <p:cNvSpPr txBox="1"/>
              <p:nvPr/>
            </p:nvSpPr>
            <p:spPr>
              <a:xfrm>
                <a:off x="6102920" y="1329261"/>
                <a:ext cx="3769568" cy="1888402"/>
              </a:xfrm>
              <a:prstGeom prst="rect">
                <a:avLst/>
              </a:prstGeom>
              <a:noFill/>
            </p:spPr>
            <p:txBody>
              <a:bodyPr wrap="square" lIns="0" tIns="0" rIns="0" bIns="0" rtlCol="0">
                <a:spAutoFit/>
              </a:bodyPr>
              <a:lstStyle/>
              <a:p>
                <a:pPr/>
                <a14:m>
                  <m:oMathPara xmlns:m="http://schemas.openxmlformats.org/officeDocument/2006/math">
                    <m:oMathParaPr>
                      <m:jc m:val="centerGroup"/>
                    </m:oMathParaPr>
                    <m:oMath xmlns:m="http://schemas.openxmlformats.org/officeDocument/2006/math">
                      <m:sSubSup>
                        <m:sSubSupPr>
                          <m:ctrlPr>
                            <a:rPr lang="es-CL" sz="3200" i="1" smtClean="0">
                              <a:solidFill>
                                <a:srgbClr val="00456F"/>
                              </a:solidFill>
                              <a:latin typeface="Cambria Math" panose="02040503050406030204" pitchFamily="18" charset="0"/>
                            </a:rPr>
                          </m:ctrlPr>
                        </m:sSubSupPr>
                        <m:e>
                          <m:acc>
                            <m:accPr>
                              <m:chr m:val="⃗"/>
                              <m:ctrlPr>
                                <a:rPr lang="es-CL" sz="3200" i="1" smtClean="0">
                                  <a:solidFill>
                                    <a:srgbClr val="00456F"/>
                                  </a:solidFill>
                                  <a:latin typeface="Cambria Math" panose="02040503050406030204" pitchFamily="18" charset="0"/>
                                </a:rPr>
                              </m:ctrlPr>
                            </m:accPr>
                            <m:e>
                              <m:r>
                                <a:rPr lang="es-ES" sz="3200" b="0" i="1" smtClean="0">
                                  <a:solidFill>
                                    <a:srgbClr val="00456F"/>
                                  </a:solidFill>
                                  <a:latin typeface="Cambria Math" panose="02040503050406030204" pitchFamily="18" charset="0"/>
                                </a:rPr>
                                <m:t>𝐹</m:t>
                              </m:r>
                            </m:e>
                          </m:acc>
                        </m:e>
                        <m:sub>
                          <m:r>
                            <a:rPr lang="es-ES" sz="3200" b="0" i="1" smtClean="0">
                              <a:solidFill>
                                <a:srgbClr val="00456F"/>
                              </a:solidFill>
                              <a:latin typeface="Cambria Math" panose="02040503050406030204" pitchFamily="18" charset="0"/>
                            </a:rPr>
                            <m:t>𝑚𝑒𝑠𝑎</m:t>
                          </m:r>
                          <m:r>
                            <a:rPr lang="es-ES" sz="3200" b="0" i="1" smtClean="0">
                              <a:solidFill>
                                <a:srgbClr val="00456F"/>
                              </a:solidFill>
                              <a:latin typeface="Cambria Math" panose="02040503050406030204" pitchFamily="18" charset="0"/>
                              <a:ea typeface="Cambria Math" panose="02040503050406030204" pitchFamily="18" charset="0"/>
                            </a:rPr>
                            <m:t>⟶</m:t>
                          </m:r>
                          <m:r>
                            <a:rPr lang="es-ES" sz="3200" b="0" i="1" smtClean="0">
                              <a:solidFill>
                                <a:srgbClr val="00456F"/>
                              </a:solidFill>
                              <a:latin typeface="Cambria Math" panose="02040503050406030204" pitchFamily="18" charset="0"/>
                            </a:rPr>
                            <m:t>𝑚𝑎𝑐𝑒𝑡𝑒𝑟𝑜</m:t>
                          </m:r>
                        </m:sub>
                        <m:sup>
                          <m:r>
                            <a:rPr lang="es-ES" sz="3200" b="0" i="1" smtClean="0">
                              <a:solidFill>
                                <a:srgbClr val="00456F"/>
                              </a:solidFill>
                              <a:latin typeface="Cambria Math" panose="02040503050406030204" pitchFamily="18" charset="0"/>
                            </a:rPr>
                            <m:t>𝑐𝑜𝑛𝑡𝑎𝑐𝑡𝑜</m:t>
                          </m:r>
                        </m:sup>
                      </m:sSubSup>
                      <m:r>
                        <a:rPr lang="es-ES" sz="3200" b="0" i="0" smtClean="0">
                          <a:solidFill>
                            <a:srgbClr val="00456F"/>
                          </a:solidFill>
                          <a:latin typeface="Cambria Math" panose="02040503050406030204" pitchFamily="18" charset="0"/>
                        </a:rPr>
                        <m:t>:</m:t>
                      </m:r>
                      <m:acc>
                        <m:accPr>
                          <m:chr m:val="⃗"/>
                          <m:ctrlPr>
                            <a:rPr lang="es-ES" sz="3200" b="0" i="1" smtClean="0">
                              <a:solidFill>
                                <a:srgbClr val="00456F"/>
                              </a:solidFill>
                              <a:latin typeface="Cambria Math" panose="02040503050406030204" pitchFamily="18" charset="0"/>
                            </a:rPr>
                          </m:ctrlPr>
                        </m:accPr>
                        <m:e>
                          <m:r>
                            <a:rPr lang="es-ES" sz="3200" b="0" i="1" smtClean="0">
                              <a:solidFill>
                                <a:srgbClr val="00456F"/>
                              </a:solidFill>
                              <a:latin typeface="Cambria Math" panose="02040503050406030204" pitchFamily="18" charset="0"/>
                            </a:rPr>
                            <m:t>𝐹</m:t>
                          </m:r>
                        </m:e>
                      </m:acc>
                    </m:oMath>
                  </m:oMathPara>
                </a14:m>
                <a:endParaRPr lang="es-CL" sz="3200" dirty="0">
                  <a:solidFill>
                    <a:srgbClr val="00456F"/>
                  </a:solidFill>
                </a:endParaRPr>
              </a:p>
              <a:p>
                <a:endParaRPr lang="es-CL" sz="3200" dirty="0">
                  <a:solidFill>
                    <a:srgbClr val="00456F"/>
                  </a:solidFill>
                </a:endParaRPr>
              </a:p>
              <a:p>
                <a:pPr/>
                <a14:m>
                  <m:oMathPara xmlns:m="http://schemas.openxmlformats.org/officeDocument/2006/math">
                    <m:oMathParaPr>
                      <m:jc m:val="centerGroup"/>
                    </m:oMathParaPr>
                    <m:oMath xmlns:m="http://schemas.openxmlformats.org/officeDocument/2006/math">
                      <m:sSubSup>
                        <m:sSubSupPr>
                          <m:ctrlPr>
                            <a:rPr lang="es-CL" sz="3200" i="1">
                              <a:solidFill>
                                <a:srgbClr val="00456F"/>
                              </a:solidFill>
                              <a:latin typeface="Cambria Math" panose="02040503050406030204" pitchFamily="18" charset="0"/>
                            </a:rPr>
                          </m:ctrlPr>
                        </m:sSubSupPr>
                        <m:e>
                          <m:acc>
                            <m:accPr>
                              <m:chr m:val="⃗"/>
                              <m:ctrlPr>
                                <a:rPr lang="es-CL" sz="3200" i="1">
                                  <a:solidFill>
                                    <a:srgbClr val="00456F"/>
                                  </a:solidFill>
                                  <a:latin typeface="Cambria Math" panose="02040503050406030204" pitchFamily="18" charset="0"/>
                                </a:rPr>
                              </m:ctrlPr>
                            </m:accPr>
                            <m:e>
                              <m:r>
                                <a:rPr lang="es-ES" sz="3200" i="1">
                                  <a:solidFill>
                                    <a:srgbClr val="00456F"/>
                                  </a:solidFill>
                                  <a:latin typeface="Cambria Math" panose="02040503050406030204" pitchFamily="18" charset="0"/>
                                </a:rPr>
                                <m:t>𝐹</m:t>
                              </m:r>
                            </m:e>
                          </m:acc>
                        </m:e>
                        <m:sub>
                          <m:r>
                            <a:rPr lang="es-ES" sz="3200" b="0" i="1" smtClean="0">
                              <a:solidFill>
                                <a:srgbClr val="00456F"/>
                              </a:solidFill>
                              <a:latin typeface="Cambria Math" panose="02040503050406030204" pitchFamily="18" charset="0"/>
                            </a:rPr>
                            <m:t>𝑇𝑖𝑒𝑟𝑟𝑎</m:t>
                          </m:r>
                          <m:r>
                            <a:rPr lang="es-ES" sz="3200" i="1">
                              <a:solidFill>
                                <a:srgbClr val="00456F"/>
                              </a:solidFill>
                              <a:latin typeface="Cambria Math" panose="02040503050406030204" pitchFamily="18" charset="0"/>
                              <a:ea typeface="Cambria Math" panose="02040503050406030204" pitchFamily="18" charset="0"/>
                            </a:rPr>
                            <m:t>⟶</m:t>
                          </m:r>
                          <m:r>
                            <a:rPr lang="es-ES" sz="3200" i="1">
                              <a:solidFill>
                                <a:srgbClr val="00456F"/>
                              </a:solidFill>
                              <a:latin typeface="Cambria Math" panose="02040503050406030204" pitchFamily="18" charset="0"/>
                            </a:rPr>
                            <m:t>𝑚𝑎𝑐𝑒𝑡𝑒𝑟𝑜</m:t>
                          </m:r>
                        </m:sub>
                        <m:sup>
                          <m:r>
                            <a:rPr lang="es-ES" sz="3200" b="0" i="1" smtClean="0">
                              <a:solidFill>
                                <a:srgbClr val="00456F"/>
                              </a:solidFill>
                              <a:latin typeface="Cambria Math" panose="02040503050406030204" pitchFamily="18" charset="0"/>
                            </a:rPr>
                            <m:t>𝑑𝑖𝑠𝑡𝑎𝑛𝑐𝑖𝑎</m:t>
                          </m:r>
                        </m:sup>
                      </m:sSubSup>
                      <m:r>
                        <a:rPr lang="es-ES" sz="3200">
                          <a:solidFill>
                            <a:srgbClr val="00456F"/>
                          </a:solidFill>
                          <a:latin typeface="Cambria Math" panose="02040503050406030204" pitchFamily="18" charset="0"/>
                        </a:rPr>
                        <m:t>:</m:t>
                      </m:r>
                      <m:acc>
                        <m:accPr>
                          <m:chr m:val="⃗"/>
                          <m:ctrlPr>
                            <a:rPr lang="es-ES" sz="3200" i="1">
                              <a:solidFill>
                                <a:srgbClr val="00456F"/>
                              </a:solidFill>
                              <a:latin typeface="Cambria Math" panose="02040503050406030204" pitchFamily="18" charset="0"/>
                            </a:rPr>
                          </m:ctrlPr>
                        </m:accPr>
                        <m:e>
                          <m:r>
                            <a:rPr lang="es-ES" sz="3200" b="0" i="1" smtClean="0">
                              <a:solidFill>
                                <a:srgbClr val="00456F"/>
                              </a:solidFill>
                              <a:latin typeface="Cambria Math" panose="02040503050406030204" pitchFamily="18" charset="0"/>
                            </a:rPr>
                            <m:t>𝑃</m:t>
                          </m:r>
                        </m:e>
                      </m:acc>
                    </m:oMath>
                  </m:oMathPara>
                </a14:m>
                <a:endParaRPr lang="es-CL" sz="3200" dirty="0">
                  <a:solidFill>
                    <a:srgbClr val="00456F"/>
                  </a:solidFill>
                </a:endParaRPr>
              </a:p>
              <a:p>
                <a:endParaRPr lang="es-CL" dirty="0"/>
              </a:p>
            </p:txBody>
          </p:sp>
        </mc:Choice>
        <mc:Fallback xmlns="">
          <p:sp>
            <p:nvSpPr>
              <p:cNvPr id="28" name="CuadroTexto 27">
                <a:extLst>
                  <a:ext uri="{FF2B5EF4-FFF2-40B4-BE49-F238E27FC236}">
                    <a16:creationId xmlns:a16="http://schemas.microsoft.com/office/drawing/2014/main" id="{6C2B7611-D1E6-3D43-97FF-9798540252F2}"/>
                  </a:ext>
                </a:extLst>
              </p:cNvPr>
              <p:cNvSpPr txBox="1">
                <a:spLocks noRot="1" noChangeAspect="1" noMove="1" noResize="1" noEditPoints="1" noAdjustHandles="1" noChangeArrowheads="1" noChangeShapeType="1" noTextEdit="1"/>
              </p:cNvSpPr>
              <p:nvPr/>
            </p:nvSpPr>
            <p:spPr>
              <a:xfrm>
                <a:off x="6102920" y="1329261"/>
                <a:ext cx="3769568" cy="1888402"/>
              </a:xfrm>
              <a:prstGeom prst="rect">
                <a:avLst/>
              </a:prstGeom>
              <a:blipFill>
                <a:blip r:embed="rId3"/>
                <a:stretch>
                  <a:fillRect t="-10738"/>
                </a:stretch>
              </a:blipFill>
            </p:spPr>
            <p:txBody>
              <a:bodyPr/>
              <a:lstStyle/>
              <a:p>
                <a:r>
                  <a:rPr lang="es-CL">
                    <a:noFill/>
                  </a:rPr>
                  <a:t> </a:t>
                </a:r>
              </a:p>
            </p:txBody>
          </p:sp>
        </mc:Fallback>
      </mc:AlternateContent>
      <p:sp>
        <p:nvSpPr>
          <p:cNvPr id="30" name="CuadroTexto 29">
            <a:extLst>
              <a:ext uri="{FF2B5EF4-FFF2-40B4-BE49-F238E27FC236}">
                <a16:creationId xmlns:a16="http://schemas.microsoft.com/office/drawing/2014/main" id="{A60FDC3B-043C-774A-A14E-48C9345D7ED4}"/>
              </a:ext>
            </a:extLst>
          </p:cNvPr>
          <p:cNvSpPr txBox="1"/>
          <p:nvPr/>
        </p:nvSpPr>
        <p:spPr>
          <a:xfrm>
            <a:off x="1100001" y="209178"/>
            <a:ext cx="4265244" cy="369332"/>
          </a:xfrm>
          <a:prstGeom prst="rect">
            <a:avLst/>
          </a:prstGeom>
          <a:noFill/>
          <a:ln>
            <a:solidFill>
              <a:srgbClr val="FF9108"/>
            </a:solidFill>
          </a:ln>
        </p:spPr>
        <p:txBody>
          <a:bodyPr wrap="square" rtlCol="0">
            <a:spAutoFit/>
          </a:bodyPr>
          <a:lstStyle/>
          <a:p>
            <a:pPr algn="ctr"/>
            <a:r>
              <a:rPr lang="es-CL"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DIAGRAMA DE INTERACCIONES</a:t>
            </a:r>
          </a:p>
        </p:txBody>
      </p:sp>
      <p:sp>
        <p:nvSpPr>
          <p:cNvPr id="31" name="CuadroTexto 30">
            <a:extLst>
              <a:ext uri="{FF2B5EF4-FFF2-40B4-BE49-F238E27FC236}">
                <a16:creationId xmlns:a16="http://schemas.microsoft.com/office/drawing/2014/main" id="{EF5676BB-9052-4C4C-A692-4AA5050614AC}"/>
              </a:ext>
            </a:extLst>
          </p:cNvPr>
          <p:cNvSpPr txBox="1"/>
          <p:nvPr/>
        </p:nvSpPr>
        <p:spPr>
          <a:xfrm>
            <a:off x="6204226" y="232817"/>
            <a:ext cx="2960670" cy="646331"/>
          </a:xfrm>
          <a:prstGeom prst="rect">
            <a:avLst/>
          </a:prstGeom>
          <a:noFill/>
          <a:ln>
            <a:solidFill>
              <a:srgbClr val="FF9108"/>
            </a:solidFill>
          </a:ln>
        </p:spPr>
        <p:txBody>
          <a:bodyPr wrap="square" rtlCol="0">
            <a:spAutoFit/>
          </a:bodyPr>
          <a:lstStyle/>
          <a:p>
            <a:pPr algn="ctr"/>
            <a:r>
              <a:rPr lang="es-CL"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INVENTARIO DE</a:t>
            </a:r>
          </a:p>
          <a:p>
            <a:pPr algn="ctr"/>
            <a:r>
              <a:rPr lang="es-CL"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FUERZAS</a:t>
            </a:r>
          </a:p>
        </p:txBody>
      </p:sp>
      <p:sp>
        <p:nvSpPr>
          <p:cNvPr id="33" name="Rectángulo 32">
            <a:extLst>
              <a:ext uri="{FF2B5EF4-FFF2-40B4-BE49-F238E27FC236}">
                <a16:creationId xmlns:a16="http://schemas.microsoft.com/office/drawing/2014/main" id="{4C063058-063D-4F4E-8AB3-9D46112A1232}"/>
              </a:ext>
            </a:extLst>
          </p:cNvPr>
          <p:cNvSpPr/>
          <p:nvPr/>
        </p:nvSpPr>
        <p:spPr>
          <a:xfrm>
            <a:off x="5983518" y="1219200"/>
            <a:ext cx="3856898" cy="2054093"/>
          </a:xfrm>
          <a:prstGeom prst="rect">
            <a:avLst/>
          </a:prstGeom>
          <a:noFill/>
          <a:ln>
            <a:solidFill>
              <a:srgbClr val="FF9108"/>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s-CL"/>
          </a:p>
        </p:txBody>
      </p:sp>
      <p:sp>
        <p:nvSpPr>
          <p:cNvPr id="34" name="Elipse 33">
            <a:extLst>
              <a:ext uri="{FF2B5EF4-FFF2-40B4-BE49-F238E27FC236}">
                <a16:creationId xmlns:a16="http://schemas.microsoft.com/office/drawing/2014/main" id="{3877587D-8E7E-2D42-8D84-4B95EA4BFD1D}"/>
              </a:ext>
            </a:extLst>
          </p:cNvPr>
          <p:cNvSpPr/>
          <p:nvPr/>
        </p:nvSpPr>
        <p:spPr>
          <a:xfrm>
            <a:off x="4180005" y="5288044"/>
            <a:ext cx="169527" cy="166917"/>
          </a:xfrm>
          <a:prstGeom prst="ellipse">
            <a:avLst/>
          </a:prstGeom>
          <a:solidFill>
            <a:srgbClr val="00456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cxnSp>
        <p:nvCxnSpPr>
          <p:cNvPr id="51" name="Conector recto 50">
            <a:extLst>
              <a:ext uri="{FF2B5EF4-FFF2-40B4-BE49-F238E27FC236}">
                <a16:creationId xmlns:a16="http://schemas.microsoft.com/office/drawing/2014/main" id="{DA0242E8-502D-F04D-B1F8-5F8FB031C86E}"/>
              </a:ext>
            </a:extLst>
          </p:cNvPr>
          <p:cNvCxnSpPr>
            <a:cxnSpLocks/>
          </p:cNvCxnSpPr>
          <p:nvPr/>
        </p:nvCxnSpPr>
        <p:spPr>
          <a:xfrm>
            <a:off x="2532012" y="4710164"/>
            <a:ext cx="3672214" cy="1445633"/>
          </a:xfrm>
          <a:prstGeom prst="line">
            <a:avLst/>
          </a:prstGeom>
          <a:ln>
            <a:prstDash val="lgDash"/>
          </a:ln>
        </p:spPr>
        <p:style>
          <a:lnRef idx="1">
            <a:schemeClr val="accent1"/>
          </a:lnRef>
          <a:fillRef idx="0">
            <a:schemeClr val="accent1"/>
          </a:fillRef>
          <a:effectRef idx="0">
            <a:schemeClr val="accent1"/>
          </a:effectRef>
          <a:fontRef idx="minor">
            <a:schemeClr val="tx1"/>
          </a:fontRef>
        </p:style>
      </p:cxnSp>
      <p:cxnSp>
        <p:nvCxnSpPr>
          <p:cNvPr id="52" name="Conector recto 51">
            <a:extLst>
              <a:ext uri="{FF2B5EF4-FFF2-40B4-BE49-F238E27FC236}">
                <a16:creationId xmlns:a16="http://schemas.microsoft.com/office/drawing/2014/main" id="{BE9DB986-1372-6745-99B7-4517AF585F65}"/>
              </a:ext>
            </a:extLst>
          </p:cNvPr>
          <p:cNvCxnSpPr>
            <a:cxnSpLocks/>
          </p:cNvCxnSpPr>
          <p:nvPr/>
        </p:nvCxnSpPr>
        <p:spPr>
          <a:xfrm flipV="1">
            <a:off x="3631934" y="3645024"/>
            <a:ext cx="1234294" cy="3528393"/>
          </a:xfrm>
          <a:prstGeom prst="line">
            <a:avLst/>
          </a:prstGeom>
          <a:ln>
            <a:prstDash val="lgDash"/>
          </a:ln>
        </p:spPr>
        <p:style>
          <a:lnRef idx="1">
            <a:schemeClr val="accent1"/>
          </a:lnRef>
          <a:fillRef idx="0">
            <a:schemeClr val="accent1"/>
          </a:fillRef>
          <a:effectRef idx="0">
            <a:schemeClr val="accent1"/>
          </a:effectRef>
          <a:fontRef idx="minor">
            <a:schemeClr val="tx1"/>
          </a:fontRef>
        </p:style>
      </p:cxnSp>
      <p:cxnSp>
        <p:nvCxnSpPr>
          <p:cNvPr id="26" name="Conector recto de flecha 25">
            <a:extLst>
              <a:ext uri="{FF2B5EF4-FFF2-40B4-BE49-F238E27FC236}">
                <a16:creationId xmlns:a16="http://schemas.microsoft.com/office/drawing/2014/main" id="{8F74E388-5DB9-1A48-9430-C06B4F97AF37}"/>
              </a:ext>
            </a:extLst>
          </p:cNvPr>
          <p:cNvCxnSpPr>
            <a:cxnSpLocks/>
          </p:cNvCxnSpPr>
          <p:nvPr/>
        </p:nvCxnSpPr>
        <p:spPr>
          <a:xfrm>
            <a:off x="4223792" y="5373216"/>
            <a:ext cx="0" cy="1486497"/>
          </a:xfrm>
          <a:prstGeom prst="straightConnector1">
            <a:avLst/>
          </a:prstGeom>
          <a:ln w="76200">
            <a:solidFill>
              <a:srgbClr val="00456F"/>
            </a:solidFill>
            <a:tailEnd type="triangle"/>
          </a:ln>
        </p:spPr>
        <p:style>
          <a:lnRef idx="1">
            <a:schemeClr val="accent1"/>
          </a:lnRef>
          <a:fillRef idx="0">
            <a:schemeClr val="accent1"/>
          </a:fillRef>
          <a:effectRef idx="0">
            <a:schemeClr val="accent1"/>
          </a:effectRef>
          <a:fontRef idx="minor">
            <a:schemeClr val="tx1"/>
          </a:fontRef>
        </p:style>
      </p:cxnSp>
      <p:cxnSp>
        <p:nvCxnSpPr>
          <p:cNvPr id="27" name="Conector recto de flecha 26">
            <a:extLst>
              <a:ext uri="{FF2B5EF4-FFF2-40B4-BE49-F238E27FC236}">
                <a16:creationId xmlns:a16="http://schemas.microsoft.com/office/drawing/2014/main" id="{F2E5B474-28BA-854A-A7E2-A620F2D457EA}"/>
              </a:ext>
            </a:extLst>
          </p:cNvPr>
          <p:cNvCxnSpPr>
            <a:cxnSpLocks/>
          </p:cNvCxnSpPr>
          <p:nvPr/>
        </p:nvCxnSpPr>
        <p:spPr>
          <a:xfrm flipV="1">
            <a:off x="4223792" y="3886719"/>
            <a:ext cx="0" cy="1486497"/>
          </a:xfrm>
          <a:prstGeom prst="straightConnector1">
            <a:avLst/>
          </a:prstGeom>
          <a:ln w="76200">
            <a:solidFill>
              <a:srgbClr val="00456F"/>
            </a:solidFill>
            <a:tailEnd type="triangle"/>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32" name="Rectángulo 31">
                <a:extLst>
                  <a:ext uri="{FF2B5EF4-FFF2-40B4-BE49-F238E27FC236}">
                    <a16:creationId xmlns:a16="http://schemas.microsoft.com/office/drawing/2014/main" id="{8F593B40-C73F-DB41-9B5A-BA1E9A8E61FE}"/>
                  </a:ext>
                </a:extLst>
              </p:cNvPr>
              <p:cNvSpPr/>
              <p:nvPr/>
            </p:nvSpPr>
            <p:spPr>
              <a:xfrm>
                <a:off x="3615427" y="3744035"/>
                <a:ext cx="564578" cy="644664"/>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acc>
                        <m:accPr>
                          <m:chr m:val="⃗"/>
                          <m:ctrlPr>
                            <a:rPr lang="es-ES" sz="3200" i="1">
                              <a:solidFill>
                                <a:srgbClr val="00456F"/>
                              </a:solidFill>
                              <a:latin typeface="Cambria Math" panose="02040503050406030204" pitchFamily="18" charset="0"/>
                            </a:rPr>
                          </m:ctrlPr>
                        </m:accPr>
                        <m:e>
                          <m:r>
                            <a:rPr lang="es-ES" sz="3200" i="1">
                              <a:solidFill>
                                <a:srgbClr val="00456F"/>
                              </a:solidFill>
                              <a:latin typeface="Cambria Math" panose="02040503050406030204" pitchFamily="18" charset="0"/>
                            </a:rPr>
                            <m:t>𝐹</m:t>
                          </m:r>
                        </m:e>
                      </m:acc>
                    </m:oMath>
                  </m:oMathPara>
                </a14:m>
                <a:endParaRPr lang="es-CL" dirty="0"/>
              </a:p>
            </p:txBody>
          </p:sp>
        </mc:Choice>
        <mc:Fallback xmlns="">
          <p:sp>
            <p:nvSpPr>
              <p:cNvPr id="32" name="Rectángulo 31">
                <a:extLst>
                  <a:ext uri="{FF2B5EF4-FFF2-40B4-BE49-F238E27FC236}">
                    <a16:creationId xmlns:a16="http://schemas.microsoft.com/office/drawing/2014/main" id="{8F593B40-C73F-DB41-9B5A-BA1E9A8E61FE}"/>
                  </a:ext>
                </a:extLst>
              </p:cNvPr>
              <p:cNvSpPr>
                <a:spLocks noRot="1" noChangeAspect="1" noMove="1" noResize="1" noEditPoints="1" noAdjustHandles="1" noChangeArrowheads="1" noChangeShapeType="1" noTextEdit="1"/>
              </p:cNvSpPr>
              <p:nvPr/>
            </p:nvSpPr>
            <p:spPr>
              <a:xfrm>
                <a:off x="3615427" y="3744035"/>
                <a:ext cx="564578" cy="644664"/>
              </a:xfrm>
              <a:prstGeom prst="rect">
                <a:avLst/>
              </a:prstGeom>
              <a:blipFill>
                <a:blip r:embed="rId4"/>
                <a:stretch>
                  <a:fillRect t="-23077"/>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35" name="Rectángulo 34">
                <a:extLst>
                  <a:ext uri="{FF2B5EF4-FFF2-40B4-BE49-F238E27FC236}">
                    <a16:creationId xmlns:a16="http://schemas.microsoft.com/office/drawing/2014/main" id="{D5DB9C29-76E2-3744-8681-7FD611538FE8}"/>
                  </a:ext>
                </a:extLst>
              </p:cNvPr>
              <p:cNvSpPr/>
              <p:nvPr/>
            </p:nvSpPr>
            <p:spPr>
              <a:xfrm>
                <a:off x="4301650" y="6101270"/>
                <a:ext cx="563359" cy="644664"/>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acc>
                        <m:accPr>
                          <m:chr m:val="⃗"/>
                          <m:ctrlPr>
                            <a:rPr lang="es-ES" sz="3200" i="1" smtClean="0">
                              <a:solidFill>
                                <a:srgbClr val="00456F"/>
                              </a:solidFill>
                              <a:latin typeface="Cambria Math" panose="02040503050406030204" pitchFamily="18" charset="0"/>
                            </a:rPr>
                          </m:ctrlPr>
                        </m:accPr>
                        <m:e>
                          <m:r>
                            <a:rPr lang="es-ES" sz="3200" b="0" i="1" smtClean="0">
                              <a:solidFill>
                                <a:srgbClr val="00456F"/>
                              </a:solidFill>
                              <a:latin typeface="Cambria Math" panose="02040503050406030204" pitchFamily="18" charset="0"/>
                            </a:rPr>
                            <m:t>𝑃</m:t>
                          </m:r>
                        </m:e>
                      </m:acc>
                    </m:oMath>
                  </m:oMathPara>
                </a14:m>
                <a:endParaRPr lang="es-CL" dirty="0"/>
              </a:p>
            </p:txBody>
          </p:sp>
        </mc:Choice>
        <mc:Fallback xmlns="">
          <p:sp>
            <p:nvSpPr>
              <p:cNvPr id="35" name="Rectángulo 34">
                <a:extLst>
                  <a:ext uri="{FF2B5EF4-FFF2-40B4-BE49-F238E27FC236}">
                    <a16:creationId xmlns:a16="http://schemas.microsoft.com/office/drawing/2014/main" id="{D5DB9C29-76E2-3744-8681-7FD611538FE8}"/>
                  </a:ext>
                </a:extLst>
              </p:cNvPr>
              <p:cNvSpPr>
                <a:spLocks noRot="1" noChangeAspect="1" noMove="1" noResize="1" noEditPoints="1" noAdjustHandles="1" noChangeArrowheads="1" noChangeShapeType="1" noTextEdit="1"/>
              </p:cNvSpPr>
              <p:nvPr/>
            </p:nvSpPr>
            <p:spPr>
              <a:xfrm>
                <a:off x="4301650" y="6101270"/>
                <a:ext cx="563359" cy="644664"/>
              </a:xfrm>
              <a:prstGeom prst="rect">
                <a:avLst/>
              </a:prstGeom>
              <a:blipFill>
                <a:blip r:embed="rId5"/>
                <a:stretch>
                  <a:fillRect/>
                </a:stretch>
              </a:blipFill>
            </p:spPr>
            <p:txBody>
              <a:bodyPr/>
              <a:lstStyle/>
              <a:p>
                <a:r>
                  <a:rPr lang="es-CL">
                    <a:noFill/>
                  </a:rPr>
                  <a:t> </a:t>
                </a:r>
              </a:p>
            </p:txBody>
          </p:sp>
        </mc:Fallback>
      </mc:AlternateContent>
      <p:sp>
        <p:nvSpPr>
          <p:cNvPr id="36" name="CuadroTexto 35">
            <a:extLst>
              <a:ext uri="{FF2B5EF4-FFF2-40B4-BE49-F238E27FC236}">
                <a16:creationId xmlns:a16="http://schemas.microsoft.com/office/drawing/2014/main" id="{AF3DB508-FA99-6A4F-AAF9-09A81D69AF2A}"/>
              </a:ext>
            </a:extLst>
          </p:cNvPr>
          <p:cNvSpPr txBox="1"/>
          <p:nvPr/>
        </p:nvSpPr>
        <p:spPr>
          <a:xfrm>
            <a:off x="3804784" y="3086797"/>
            <a:ext cx="1267689" cy="369332"/>
          </a:xfrm>
          <a:prstGeom prst="rect">
            <a:avLst/>
          </a:prstGeom>
          <a:noFill/>
          <a:ln>
            <a:solidFill>
              <a:srgbClr val="FF9108"/>
            </a:solidFill>
          </a:ln>
        </p:spPr>
        <p:txBody>
          <a:bodyPr wrap="square" rtlCol="0">
            <a:spAutoFit/>
          </a:bodyPr>
          <a:lstStyle/>
          <a:p>
            <a:pPr algn="ctr"/>
            <a:r>
              <a:rPr lang="es-CL"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DCL</a:t>
            </a:r>
          </a:p>
        </p:txBody>
      </p:sp>
    </p:spTree>
    <p:extLst>
      <p:ext uri="{BB962C8B-B14F-4D97-AF65-F5344CB8AC3E}">
        <p14:creationId xmlns:p14="http://schemas.microsoft.com/office/powerpoint/2010/main" val="42758838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6"/>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5"/>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32"/>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2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p:bldP spid="35"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ángulo 9">
            <a:extLst>
              <a:ext uri="{FF2B5EF4-FFF2-40B4-BE49-F238E27FC236}">
                <a16:creationId xmlns:a16="http://schemas.microsoft.com/office/drawing/2014/main" id="{BCD706B6-A157-AF40-94E0-EEECD1C541FC}"/>
              </a:ext>
            </a:extLst>
          </p:cNvPr>
          <p:cNvSpPr/>
          <p:nvPr/>
        </p:nvSpPr>
        <p:spPr>
          <a:xfrm>
            <a:off x="0" y="1219200"/>
            <a:ext cx="12192000" cy="409600"/>
          </a:xfrm>
          <a:prstGeom prst="rect">
            <a:avLst/>
          </a:prstGeom>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s-CL"/>
          </a:p>
        </p:txBody>
      </p:sp>
      <p:grpSp>
        <p:nvGrpSpPr>
          <p:cNvPr id="29" name="Grupo 28">
            <a:extLst>
              <a:ext uri="{FF2B5EF4-FFF2-40B4-BE49-F238E27FC236}">
                <a16:creationId xmlns:a16="http://schemas.microsoft.com/office/drawing/2014/main" id="{51704A73-B91A-D943-8175-BCFDA82E504B}"/>
              </a:ext>
            </a:extLst>
          </p:cNvPr>
          <p:cNvGrpSpPr/>
          <p:nvPr/>
        </p:nvGrpSpPr>
        <p:grpSpPr>
          <a:xfrm>
            <a:off x="944960" y="810232"/>
            <a:ext cx="4711680" cy="2463061"/>
            <a:chOff x="3328064" y="317867"/>
            <a:chExt cx="5284589" cy="2776055"/>
          </a:xfrm>
        </p:grpSpPr>
        <p:sp>
          <p:nvSpPr>
            <p:cNvPr id="11" name="Elipse 10">
              <a:extLst>
                <a:ext uri="{FF2B5EF4-FFF2-40B4-BE49-F238E27FC236}">
                  <a16:creationId xmlns:a16="http://schemas.microsoft.com/office/drawing/2014/main" id="{6EF7F082-B557-8740-B6D2-90B8EFFA8D96}"/>
                </a:ext>
              </a:extLst>
            </p:cNvPr>
            <p:cNvSpPr/>
            <p:nvPr/>
          </p:nvSpPr>
          <p:spPr>
            <a:xfrm>
              <a:off x="4105415" y="317867"/>
              <a:ext cx="2664296" cy="1131361"/>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2" name="CuadroTexto 11">
              <a:extLst>
                <a:ext uri="{FF2B5EF4-FFF2-40B4-BE49-F238E27FC236}">
                  <a16:creationId xmlns:a16="http://schemas.microsoft.com/office/drawing/2014/main" id="{BB1C1C52-9DD7-0A40-8B38-39F190E7D23E}"/>
                </a:ext>
              </a:extLst>
            </p:cNvPr>
            <p:cNvSpPr txBox="1"/>
            <p:nvPr/>
          </p:nvSpPr>
          <p:spPr>
            <a:xfrm>
              <a:off x="4557562" y="576115"/>
              <a:ext cx="1917080" cy="520331"/>
            </a:xfrm>
            <a:prstGeom prst="rect">
              <a:avLst/>
            </a:prstGeom>
            <a:noFill/>
          </p:spPr>
          <p:txBody>
            <a:bodyPr wrap="square" rtlCol="0">
              <a:spAutoFit/>
            </a:bodyPr>
            <a:lstStyle/>
            <a:p>
              <a:r>
                <a:rPr lang="es-CL" sz="2400" dirty="0">
                  <a:solidFill>
                    <a:srgbClr val="00456F"/>
                  </a:solidFill>
                </a:rPr>
                <a:t>MACETERO</a:t>
              </a:r>
            </a:p>
          </p:txBody>
        </p:sp>
        <p:sp>
          <p:nvSpPr>
            <p:cNvPr id="13" name="Elipse 12">
              <a:extLst>
                <a:ext uri="{FF2B5EF4-FFF2-40B4-BE49-F238E27FC236}">
                  <a16:creationId xmlns:a16="http://schemas.microsoft.com/office/drawing/2014/main" id="{0BBF2402-99D6-CC4F-816B-29318DB9A51C}"/>
                </a:ext>
              </a:extLst>
            </p:cNvPr>
            <p:cNvSpPr/>
            <p:nvPr/>
          </p:nvSpPr>
          <p:spPr>
            <a:xfrm>
              <a:off x="3328064" y="1962561"/>
              <a:ext cx="1780027" cy="1131361"/>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4" name="CuadroTexto 13">
              <a:extLst>
                <a:ext uri="{FF2B5EF4-FFF2-40B4-BE49-F238E27FC236}">
                  <a16:creationId xmlns:a16="http://schemas.microsoft.com/office/drawing/2014/main" id="{6AFB03B2-2F5C-1741-A1B8-5C1CD40C9142}"/>
                </a:ext>
              </a:extLst>
            </p:cNvPr>
            <p:cNvSpPr txBox="1"/>
            <p:nvPr/>
          </p:nvSpPr>
          <p:spPr>
            <a:xfrm>
              <a:off x="3726789" y="2227807"/>
              <a:ext cx="1381302" cy="523220"/>
            </a:xfrm>
            <a:prstGeom prst="rect">
              <a:avLst/>
            </a:prstGeom>
            <a:noFill/>
          </p:spPr>
          <p:txBody>
            <a:bodyPr wrap="square" rtlCol="0">
              <a:spAutoFit/>
            </a:bodyPr>
            <a:lstStyle/>
            <a:p>
              <a:r>
                <a:rPr lang="es-CL" sz="2400" dirty="0">
                  <a:solidFill>
                    <a:srgbClr val="00456F"/>
                  </a:solidFill>
                </a:rPr>
                <a:t>Tierra</a:t>
              </a:r>
            </a:p>
          </p:txBody>
        </p:sp>
        <p:sp>
          <p:nvSpPr>
            <p:cNvPr id="15" name="Elipse 14">
              <a:extLst>
                <a:ext uri="{FF2B5EF4-FFF2-40B4-BE49-F238E27FC236}">
                  <a16:creationId xmlns:a16="http://schemas.microsoft.com/office/drawing/2014/main" id="{0F92D81E-E4AF-C04E-A237-1ACF1D50492F}"/>
                </a:ext>
              </a:extLst>
            </p:cNvPr>
            <p:cNvSpPr/>
            <p:nvPr/>
          </p:nvSpPr>
          <p:spPr>
            <a:xfrm>
              <a:off x="6956469" y="1096446"/>
              <a:ext cx="1656184" cy="1131361"/>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6" name="CuadroTexto 15">
              <a:extLst>
                <a:ext uri="{FF2B5EF4-FFF2-40B4-BE49-F238E27FC236}">
                  <a16:creationId xmlns:a16="http://schemas.microsoft.com/office/drawing/2014/main" id="{C78CFE23-4AEE-674B-8A87-E529F13D41B4}"/>
                </a:ext>
              </a:extLst>
            </p:cNvPr>
            <p:cNvSpPr txBox="1"/>
            <p:nvPr/>
          </p:nvSpPr>
          <p:spPr>
            <a:xfrm>
              <a:off x="7313057" y="1362388"/>
              <a:ext cx="972769" cy="523220"/>
            </a:xfrm>
            <a:prstGeom prst="rect">
              <a:avLst/>
            </a:prstGeom>
            <a:noFill/>
          </p:spPr>
          <p:txBody>
            <a:bodyPr wrap="square" rtlCol="0">
              <a:spAutoFit/>
            </a:bodyPr>
            <a:lstStyle/>
            <a:p>
              <a:r>
                <a:rPr lang="es-CL" sz="2400" dirty="0">
                  <a:solidFill>
                    <a:srgbClr val="00456F"/>
                  </a:solidFill>
                </a:rPr>
                <a:t>mesa</a:t>
              </a:r>
            </a:p>
          </p:txBody>
        </p:sp>
        <p:cxnSp>
          <p:nvCxnSpPr>
            <p:cNvPr id="18" name="Conector recto 17">
              <a:extLst>
                <a:ext uri="{FF2B5EF4-FFF2-40B4-BE49-F238E27FC236}">
                  <a16:creationId xmlns:a16="http://schemas.microsoft.com/office/drawing/2014/main" id="{071871B2-0248-4741-98E9-9A54F9605A4F}"/>
                </a:ext>
              </a:extLst>
            </p:cNvPr>
            <p:cNvCxnSpPr>
              <a:cxnSpLocks/>
              <a:stCxn id="11" idx="5"/>
              <a:endCxn id="15" idx="2"/>
            </p:cNvCxnSpPr>
            <p:nvPr/>
          </p:nvCxnSpPr>
          <p:spPr>
            <a:xfrm>
              <a:off x="6379534" y="1283544"/>
              <a:ext cx="576935" cy="378583"/>
            </a:xfrm>
            <a:prstGeom prst="line">
              <a:avLst/>
            </a:prstGeom>
            <a:ln w="57150"/>
          </p:spPr>
          <p:style>
            <a:lnRef idx="1">
              <a:schemeClr val="accent2"/>
            </a:lnRef>
            <a:fillRef idx="0">
              <a:schemeClr val="accent2"/>
            </a:fillRef>
            <a:effectRef idx="0">
              <a:schemeClr val="accent2"/>
            </a:effectRef>
            <a:fontRef idx="minor">
              <a:schemeClr val="tx1"/>
            </a:fontRef>
          </p:style>
        </p:cxnSp>
        <p:cxnSp>
          <p:nvCxnSpPr>
            <p:cNvPr id="19" name="Conector recto 18">
              <a:extLst>
                <a:ext uri="{FF2B5EF4-FFF2-40B4-BE49-F238E27FC236}">
                  <a16:creationId xmlns:a16="http://schemas.microsoft.com/office/drawing/2014/main" id="{19D5CDE9-F16D-C548-8ABD-2CB6137CA376}"/>
                </a:ext>
              </a:extLst>
            </p:cNvPr>
            <p:cNvCxnSpPr>
              <a:cxnSpLocks/>
              <a:stCxn id="11" idx="3"/>
              <a:endCxn id="13" idx="0"/>
            </p:cNvCxnSpPr>
            <p:nvPr/>
          </p:nvCxnSpPr>
          <p:spPr>
            <a:xfrm flipH="1">
              <a:off x="4218078" y="1283544"/>
              <a:ext cx="277514" cy="679017"/>
            </a:xfrm>
            <a:prstGeom prst="line">
              <a:avLst/>
            </a:prstGeom>
            <a:ln w="57150">
              <a:prstDash val="sysDash"/>
            </a:ln>
          </p:spPr>
          <p:style>
            <a:lnRef idx="1">
              <a:schemeClr val="accent2"/>
            </a:lnRef>
            <a:fillRef idx="0">
              <a:schemeClr val="accent2"/>
            </a:fillRef>
            <a:effectRef idx="0">
              <a:schemeClr val="accent2"/>
            </a:effectRef>
            <a:fontRef idx="minor">
              <a:schemeClr val="tx1"/>
            </a:fontRef>
          </p:style>
        </p:cxnSp>
      </p:grpSp>
      <mc:AlternateContent xmlns:mc="http://schemas.openxmlformats.org/markup-compatibility/2006" xmlns:a14="http://schemas.microsoft.com/office/drawing/2010/main">
        <mc:Choice Requires="a14">
          <p:sp>
            <p:nvSpPr>
              <p:cNvPr id="28" name="CuadroTexto 27">
                <a:extLst>
                  <a:ext uri="{FF2B5EF4-FFF2-40B4-BE49-F238E27FC236}">
                    <a16:creationId xmlns:a16="http://schemas.microsoft.com/office/drawing/2014/main" id="{6C2B7611-D1E6-3D43-97FF-9798540252F2}"/>
                  </a:ext>
                </a:extLst>
              </p:cNvPr>
              <p:cNvSpPr txBox="1"/>
              <p:nvPr/>
            </p:nvSpPr>
            <p:spPr>
              <a:xfrm>
                <a:off x="6102920" y="1329261"/>
                <a:ext cx="3769568" cy="1888402"/>
              </a:xfrm>
              <a:prstGeom prst="rect">
                <a:avLst/>
              </a:prstGeom>
              <a:noFill/>
            </p:spPr>
            <p:txBody>
              <a:bodyPr wrap="square" lIns="0" tIns="0" rIns="0" bIns="0" rtlCol="0">
                <a:spAutoFit/>
              </a:bodyPr>
              <a:lstStyle/>
              <a:p>
                <a:pPr/>
                <a14:m>
                  <m:oMathPara xmlns:m="http://schemas.openxmlformats.org/officeDocument/2006/math">
                    <m:oMathParaPr>
                      <m:jc m:val="centerGroup"/>
                    </m:oMathParaPr>
                    <m:oMath xmlns:m="http://schemas.openxmlformats.org/officeDocument/2006/math">
                      <m:sSubSup>
                        <m:sSubSupPr>
                          <m:ctrlPr>
                            <a:rPr lang="es-CL" sz="3200" i="1" smtClean="0">
                              <a:solidFill>
                                <a:srgbClr val="00456F"/>
                              </a:solidFill>
                              <a:latin typeface="Cambria Math" panose="02040503050406030204" pitchFamily="18" charset="0"/>
                            </a:rPr>
                          </m:ctrlPr>
                        </m:sSubSupPr>
                        <m:e>
                          <m:acc>
                            <m:accPr>
                              <m:chr m:val="⃗"/>
                              <m:ctrlPr>
                                <a:rPr lang="es-CL" sz="3200" i="1" smtClean="0">
                                  <a:solidFill>
                                    <a:srgbClr val="00456F"/>
                                  </a:solidFill>
                                  <a:latin typeface="Cambria Math" panose="02040503050406030204" pitchFamily="18" charset="0"/>
                                </a:rPr>
                              </m:ctrlPr>
                            </m:accPr>
                            <m:e>
                              <m:r>
                                <a:rPr lang="es-ES" sz="3200" b="0" i="1" smtClean="0">
                                  <a:solidFill>
                                    <a:srgbClr val="00456F"/>
                                  </a:solidFill>
                                  <a:latin typeface="Cambria Math" panose="02040503050406030204" pitchFamily="18" charset="0"/>
                                </a:rPr>
                                <m:t>𝐹</m:t>
                              </m:r>
                            </m:e>
                          </m:acc>
                        </m:e>
                        <m:sub>
                          <m:r>
                            <a:rPr lang="es-ES" sz="3200" b="0" i="1" smtClean="0">
                              <a:solidFill>
                                <a:srgbClr val="00456F"/>
                              </a:solidFill>
                              <a:latin typeface="Cambria Math" panose="02040503050406030204" pitchFamily="18" charset="0"/>
                            </a:rPr>
                            <m:t>𝑚𝑒𝑠𝑎</m:t>
                          </m:r>
                          <m:r>
                            <a:rPr lang="es-ES" sz="3200" b="0" i="1" smtClean="0">
                              <a:solidFill>
                                <a:srgbClr val="00456F"/>
                              </a:solidFill>
                              <a:latin typeface="Cambria Math" panose="02040503050406030204" pitchFamily="18" charset="0"/>
                              <a:ea typeface="Cambria Math" panose="02040503050406030204" pitchFamily="18" charset="0"/>
                            </a:rPr>
                            <m:t>⟶</m:t>
                          </m:r>
                          <m:r>
                            <a:rPr lang="es-ES" sz="3200" b="0" i="1" smtClean="0">
                              <a:solidFill>
                                <a:srgbClr val="00456F"/>
                              </a:solidFill>
                              <a:latin typeface="Cambria Math" panose="02040503050406030204" pitchFamily="18" charset="0"/>
                            </a:rPr>
                            <m:t>𝑚𝑎𝑐𝑒𝑡𝑒𝑟𝑜</m:t>
                          </m:r>
                        </m:sub>
                        <m:sup>
                          <m:r>
                            <a:rPr lang="es-ES" sz="3200" b="0" i="1" smtClean="0">
                              <a:solidFill>
                                <a:srgbClr val="00456F"/>
                              </a:solidFill>
                              <a:latin typeface="Cambria Math" panose="02040503050406030204" pitchFamily="18" charset="0"/>
                            </a:rPr>
                            <m:t>𝑐𝑜𝑛𝑡𝑎𝑐𝑡𝑜</m:t>
                          </m:r>
                        </m:sup>
                      </m:sSubSup>
                      <m:r>
                        <a:rPr lang="es-ES" sz="3200" b="0" i="0" smtClean="0">
                          <a:solidFill>
                            <a:srgbClr val="00456F"/>
                          </a:solidFill>
                          <a:latin typeface="Cambria Math" panose="02040503050406030204" pitchFamily="18" charset="0"/>
                        </a:rPr>
                        <m:t>:</m:t>
                      </m:r>
                      <m:acc>
                        <m:accPr>
                          <m:chr m:val="⃗"/>
                          <m:ctrlPr>
                            <a:rPr lang="es-ES" sz="3200" b="0" i="1" smtClean="0">
                              <a:solidFill>
                                <a:srgbClr val="00456F"/>
                              </a:solidFill>
                              <a:latin typeface="Cambria Math" panose="02040503050406030204" pitchFamily="18" charset="0"/>
                            </a:rPr>
                          </m:ctrlPr>
                        </m:accPr>
                        <m:e>
                          <m:r>
                            <a:rPr lang="es-ES" sz="3200" b="0" i="1" smtClean="0">
                              <a:solidFill>
                                <a:srgbClr val="00456F"/>
                              </a:solidFill>
                              <a:latin typeface="Cambria Math" panose="02040503050406030204" pitchFamily="18" charset="0"/>
                            </a:rPr>
                            <m:t>𝐹</m:t>
                          </m:r>
                        </m:e>
                      </m:acc>
                    </m:oMath>
                  </m:oMathPara>
                </a14:m>
                <a:endParaRPr lang="es-CL" sz="3200" dirty="0">
                  <a:solidFill>
                    <a:srgbClr val="00456F"/>
                  </a:solidFill>
                </a:endParaRPr>
              </a:p>
              <a:p>
                <a:endParaRPr lang="es-CL" sz="3200" dirty="0">
                  <a:solidFill>
                    <a:srgbClr val="00456F"/>
                  </a:solidFill>
                </a:endParaRPr>
              </a:p>
              <a:p>
                <a:pPr/>
                <a14:m>
                  <m:oMathPara xmlns:m="http://schemas.openxmlformats.org/officeDocument/2006/math">
                    <m:oMathParaPr>
                      <m:jc m:val="centerGroup"/>
                    </m:oMathParaPr>
                    <m:oMath xmlns:m="http://schemas.openxmlformats.org/officeDocument/2006/math">
                      <m:sSubSup>
                        <m:sSubSupPr>
                          <m:ctrlPr>
                            <a:rPr lang="es-CL" sz="3200" i="1">
                              <a:solidFill>
                                <a:srgbClr val="00456F"/>
                              </a:solidFill>
                              <a:latin typeface="Cambria Math" panose="02040503050406030204" pitchFamily="18" charset="0"/>
                            </a:rPr>
                          </m:ctrlPr>
                        </m:sSubSupPr>
                        <m:e>
                          <m:acc>
                            <m:accPr>
                              <m:chr m:val="⃗"/>
                              <m:ctrlPr>
                                <a:rPr lang="es-CL" sz="3200" i="1">
                                  <a:solidFill>
                                    <a:srgbClr val="00456F"/>
                                  </a:solidFill>
                                  <a:latin typeface="Cambria Math" panose="02040503050406030204" pitchFamily="18" charset="0"/>
                                </a:rPr>
                              </m:ctrlPr>
                            </m:accPr>
                            <m:e>
                              <m:r>
                                <a:rPr lang="es-ES" sz="3200" i="1">
                                  <a:solidFill>
                                    <a:srgbClr val="00456F"/>
                                  </a:solidFill>
                                  <a:latin typeface="Cambria Math" panose="02040503050406030204" pitchFamily="18" charset="0"/>
                                </a:rPr>
                                <m:t>𝐹</m:t>
                              </m:r>
                            </m:e>
                          </m:acc>
                        </m:e>
                        <m:sub>
                          <m:r>
                            <a:rPr lang="es-ES" sz="3200" b="0" i="1" smtClean="0">
                              <a:solidFill>
                                <a:srgbClr val="00456F"/>
                              </a:solidFill>
                              <a:latin typeface="Cambria Math" panose="02040503050406030204" pitchFamily="18" charset="0"/>
                            </a:rPr>
                            <m:t>𝑇𝑖𝑒𝑟𝑟𝑎</m:t>
                          </m:r>
                          <m:r>
                            <a:rPr lang="es-ES" sz="3200" i="1">
                              <a:solidFill>
                                <a:srgbClr val="00456F"/>
                              </a:solidFill>
                              <a:latin typeface="Cambria Math" panose="02040503050406030204" pitchFamily="18" charset="0"/>
                              <a:ea typeface="Cambria Math" panose="02040503050406030204" pitchFamily="18" charset="0"/>
                            </a:rPr>
                            <m:t>⟶</m:t>
                          </m:r>
                          <m:r>
                            <a:rPr lang="es-ES" sz="3200" i="1">
                              <a:solidFill>
                                <a:srgbClr val="00456F"/>
                              </a:solidFill>
                              <a:latin typeface="Cambria Math" panose="02040503050406030204" pitchFamily="18" charset="0"/>
                            </a:rPr>
                            <m:t>𝑚𝑎𝑐𝑒𝑡𝑒𝑟𝑜</m:t>
                          </m:r>
                        </m:sub>
                        <m:sup>
                          <m:r>
                            <a:rPr lang="es-ES" sz="3200" b="0" i="1" smtClean="0">
                              <a:solidFill>
                                <a:srgbClr val="00456F"/>
                              </a:solidFill>
                              <a:latin typeface="Cambria Math" panose="02040503050406030204" pitchFamily="18" charset="0"/>
                            </a:rPr>
                            <m:t>𝑑𝑖𝑠𝑡𝑎𝑛𝑐𝑖𝑎</m:t>
                          </m:r>
                        </m:sup>
                      </m:sSubSup>
                      <m:r>
                        <a:rPr lang="es-ES" sz="3200">
                          <a:solidFill>
                            <a:srgbClr val="00456F"/>
                          </a:solidFill>
                          <a:latin typeface="Cambria Math" panose="02040503050406030204" pitchFamily="18" charset="0"/>
                        </a:rPr>
                        <m:t>:</m:t>
                      </m:r>
                      <m:acc>
                        <m:accPr>
                          <m:chr m:val="⃗"/>
                          <m:ctrlPr>
                            <a:rPr lang="es-ES" sz="3200" i="1">
                              <a:solidFill>
                                <a:srgbClr val="00456F"/>
                              </a:solidFill>
                              <a:latin typeface="Cambria Math" panose="02040503050406030204" pitchFamily="18" charset="0"/>
                            </a:rPr>
                          </m:ctrlPr>
                        </m:accPr>
                        <m:e>
                          <m:r>
                            <a:rPr lang="es-ES" sz="3200" b="0" i="1" smtClean="0">
                              <a:solidFill>
                                <a:srgbClr val="00456F"/>
                              </a:solidFill>
                              <a:latin typeface="Cambria Math" panose="02040503050406030204" pitchFamily="18" charset="0"/>
                            </a:rPr>
                            <m:t>𝑃</m:t>
                          </m:r>
                        </m:e>
                      </m:acc>
                    </m:oMath>
                  </m:oMathPara>
                </a14:m>
                <a:endParaRPr lang="es-CL" sz="3200" dirty="0">
                  <a:solidFill>
                    <a:srgbClr val="00456F"/>
                  </a:solidFill>
                </a:endParaRPr>
              </a:p>
              <a:p>
                <a:endParaRPr lang="es-CL" dirty="0"/>
              </a:p>
            </p:txBody>
          </p:sp>
        </mc:Choice>
        <mc:Fallback xmlns="">
          <p:sp>
            <p:nvSpPr>
              <p:cNvPr id="28" name="CuadroTexto 27">
                <a:extLst>
                  <a:ext uri="{FF2B5EF4-FFF2-40B4-BE49-F238E27FC236}">
                    <a16:creationId xmlns:a16="http://schemas.microsoft.com/office/drawing/2014/main" id="{6C2B7611-D1E6-3D43-97FF-9798540252F2}"/>
                  </a:ext>
                </a:extLst>
              </p:cNvPr>
              <p:cNvSpPr txBox="1">
                <a:spLocks noRot="1" noChangeAspect="1" noMove="1" noResize="1" noEditPoints="1" noAdjustHandles="1" noChangeArrowheads="1" noChangeShapeType="1" noTextEdit="1"/>
              </p:cNvSpPr>
              <p:nvPr/>
            </p:nvSpPr>
            <p:spPr>
              <a:xfrm>
                <a:off x="6102920" y="1329261"/>
                <a:ext cx="3769568" cy="1888402"/>
              </a:xfrm>
              <a:prstGeom prst="rect">
                <a:avLst/>
              </a:prstGeom>
              <a:blipFill>
                <a:blip r:embed="rId3"/>
                <a:stretch>
                  <a:fillRect t="-10738"/>
                </a:stretch>
              </a:blipFill>
            </p:spPr>
            <p:txBody>
              <a:bodyPr/>
              <a:lstStyle/>
              <a:p>
                <a:r>
                  <a:rPr lang="es-CL">
                    <a:noFill/>
                  </a:rPr>
                  <a:t> </a:t>
                </a:r>
              </a:p>
            </p:txBody>
          </p:sp>
        </mc:Fallback>
      </mc:AlternateContent>
      <p:sp>
        <p:nvSpPr>
          <p:cNvPr id="30" name="CuadroTexto 29">
            <a:extLst>
              <a:ext uri="{FF2B5EF4-FFF2-40B4-BE49-F238E27FC236}">
                <a16:creationId xmlns:a16="http://schemas.microsoft.com/office/drawing/2014/main" id="{A60FDC3B-043C-774A-A14E-48C9345D7ED4}"/>
              </a:ext>
            </a:extLst>
          </p:cNvPr>
          <p:cNvSpPr txBox="1"/>
          <p:nvPr/>
        </p:nvSpPr>
        <p:spPr>
          <a:xfrm>
            <a:off x="1100001" y="209178"/>
            <a:ext cx="4265244" cy="369332"/>
          </a:xfrm>
          <a:prstGeom prst="rect">
            <a:avLst/>
          </a:prstGeom>
          <a:noFill/>
          <a:ln>
            <a:solidFill>
              <a:srgbClr val="FF9108"/>
            </a:solidFill>
          </a:ln>
        </p:spPr>
        <p:txBody>
          <a:bodyPr wrap="square" rtlCol="0">
            <a:spAutoFit/>
          </a:bodyPr>
          <a:lstStyle/>
          <a:p>
            <a:pPr algn="ctr"/>
            <a:r>
              <a:rPr lang="es-CL"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DIAGRAMA DE INTERACCIONES</a:t>
            </a:r>
          </a:p>
        </p:txBody>
      </p:sp>
      <p:sp>
        <p:nvSpPr>
          <p:cNvPr id="31" name="CuadroTexto 30">
            <a:extLst>
              <a:ext uri="{FF2B5EF4-FFF2-40B4-BE49-F238E27FC236}">
                <a16:creationId xmlns:a16="http://schemas.microsoft.com/office/drawing/2014/main" id="{EF5676BB-9052-4C4C-A692-4AA5050614AC}"/>
              </a:ext>
            </a:extLst>
          </p:cNvPr>
          <p:cNvSpPr txBox="1"/>
          <p:nvPr/>
        </p:nvSpPr>
        <p:spPr>
          <a:xfrm>
            <a:off x="6204226" y="232817"/>
            <a:ext cx="2960670" cy="646331"/>
          </a:xfrm>
          <a:prstGeom prst="rect">
            <a:avLst/>
          </a:prstGeom>
          <a:noFill/>
          <a:ln>
            <a:solidFill>
              <a:srgbClr val="FF9108"/>
            </a:solidFill>
          </a:ln>
        </p:spPr>
        <p:txBody>
          <a:bodyPr wrap="square" rtlCol="0">
            <a:spAutoFit/>
          </a:bodyPr>
          <a:lstStyle/>
          <a:p>
            <a:pPr algn="ctr"/>
            <a:r>
              <a:rPr lang="es-CL"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INVENTARIO DE</a:t>
            </a:r>
          </a:p>
          <a:p>
            <a:pPr algn="ctr"/>
            <a:r>
              <a:rPr lang="es-CL"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FUERZAS</a:t>
            </a:r>
          </a:p>
        </p:txBody>
      </p:sp>
      <p:sp>
        <p:nvSpPr>
          <p:cNvPr id="33" name="Rectángulo 32">
            <a:extLst>
              <a:ext uri="{FF2B5EF4-FFF2-40B4-BE49-F238E27FC236}">
                <a16:creationId xmlns:a16="http://schemas.microsoft.com/office/drawing/2014/main" id="{4C063058-063D-4F4E-8AB3-9D46112A1232}"/>
              </a:ext>
            </a:extLst>
          </p:cNvPr>
          <p:cNvSpPr/>
          <p:nvPr/>
        </p:nvSpPr>
        <p:spPr>
          <a:xfrm>
            <a:off x="5983518" y="1219200"/>
            <a:ext cx="3856898" cy="2054093"/>
          </a:xfrm>
          <a:prstGeom prst="rect">
            <a:avLst/>
          </a:prstGeom>
          <a:noFill/>
          <a:ln>
            <a:solidFill>
              <a:srgbClr val="FF9108"/>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s-CL"/>
          </a:p>
        </p:txBody>
      </p:sp>
      <p:sp>
        <p:nvSpPr>
          <p:cNvPr id="34" name="Elipse 33">
            <a:extLst>
              <a:ext uri="{FF2B5EF4-FFF2-40B4-BE49-F238E27FC236}">
                <a16:creationId xmlns:a16="http://schemas.microsoft.com/office/drawing/2014/main" id="{3877587D-8E7E-2D42-8D84-4B95EA4BFD1D}"/>
              </a:ext>
            </a:extLst>
          </p:cNvPr>
          <p:cNvSpPr/>
          <p:nvPr/>
        </p:nvSpPr>
        <p:spPr>
          <a:xfrm>
            <a:off x="4180005" y="5288044"/>
            <a:ext cx="169527" cy="166917"/>
          </a:xfrm>
          <a:prstGeom prst="ellipse">
            <a:avLst/>
          </a:prstGeom>
          <a:solidFill>
            <a:srgbClr val="00456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cxnSp>
        <p:nvCxnSpPr>
          <p:cNvPr id="51" name="Conector recto 50">
            <a:extLst>
              <a:ext uri="{FF2B5EF4-FFF2-40B4-BE49-F238E27FC236}">
                <a16:creationId xmlns:a16="http://schemas.microsoft.com/office/drawing/2014/main" id="{DA0242E8-502D-F04D-B1F8-5F8FB031C86E}"/>
              </a:ext>
            </a:extLst>
          </p:cNvPr>
          <p:cNvCxnSpPr>
            <a:cxnSpLocks/>
          </p:cNvCxnSpPr>
          <p:nvPr/>
        </p:nvCxnSpPr>
        <p:spPr>
          <a:xfrm>
            <a:off x="2532012" y="4710164"/>
            <a:ext cx="3672214" cy="1445633"/>
          </a:xfrm>
          <a:prstGeom prst="line">
            <a:avLst/>
          </a:prstGeom>
          <a:ln>
            <a:prstDash val="lgDash"/>
          </a:ln>
        </p:spPr>
        <p:style>
          <a:lnRef idx="1">
            <a:schemeClr val="accent1"/>
          </a:lnRef>
          <a:fillRef idx="0">
            <a:schemeClr val="accent1"/>
          </a:fillRef>
          <a:effectRef idx="0">
            <a:schemeClr val="accent1"/>
          </a:effectRef>
          <a:fontRef idx="minor">
            <a:schemeClr val="tx1"/>
          </a:fontRef>
        </p:style>
      </p:cxnSp>
      <p:cxnSp>
        <p:nvCxnSpPr>
          <p:cNvPr id="52" name="Conector recto 51">
            <a:extLst>
              <a:ext uri="{FF2B5EF4-FFF2-40B4-BE49-F238E27FC236}">
                <a16:creationId xmlns:a16="http://schemas.microsoft.com/office/drawing/2014/main" id="{BE9DB986-1372-6745-99B7-4517AF585F65}"/>
              </a:ext>
            </a:extLst>
          </p:cNvPr>
          <p:cNvCxnSpPr>
            <a:cxnSpLocks/>
          </p:cNvCxnSpPr>
          <p:nvPr/>
        </p:nvCxnSpPr>
        <p:spPr>
          <a:xfrm flipV="1">
            <a:off x="3631934" y="3645024"/>
            <a:ext cx="1234294" cy="3528393"/>
          </a:xfrm>
          <a:prstGeom prst="line">
            <a:avLst/>
          </a:prstGeom>
          <a:ln>
            <a:prstDash val="lgDash"/>
          </a:ln>
        </p:spPr>
        <p:style>
          <a:lnRef idx="1">
            <a:schemeClr val="accent1"/>
          </a:lnRef>
          <a:fillRef idx="0">
            <a:schemeClr val="accent1"/>
          </a:fillRef>
          <a:effectRef idx="0">
            <a:schemeClr val="accent1"/>
          </a:effectRef>
          <a:fontRef idx="minor">
            <a:schemeClr val="tx1"/>
          </a:fontRef>
        </p:style>
      </p:cxnSp>
      <p:cxnSp>
        <p:nvCxnSpPr>
          <p:cNvPr id="26" name="Conector recto de flecha 25">
            <a:extLst>
              <a:ext uri="{FF2B5EF4-FFF2-40B4-BE49-F238E27FC236}">
                <a16:creationId xmlns:a16="http://schemas.microsoft.com/office/drawing/2014/main" id="{8F74E388-5DB9-1A48-9430-C06B4F97AF37}"/>
              </a:ext>
            </a:extLst>
          </p:cNvPr>
          <p:cNvCxnSpPr>
            <a:cxnSpLocks/>
          </p:cNvCxnSpPr>
          <p:nvPr/>
        </p:nvCxnSpPr>
        <p:spPr>
          <a:xfrm>
            <a:off x="4223792" y="5373216"/>
            <a:ext cx="0" cy="1486497"/>
          </a:xfrm>
          <a:prstGeom prst="straightConnector1">
            <a:avLst/>
          </a:prstGeom>
          <a:ln w="76200">
            <a:solidFill>
              <a:srgbClr val="00456F"/>
            </a:solidFill>
            <a:tailEnd type="triangle"/>
          </a:ln>
        </p:spPr>
        <p:style>
          <a:lnRef idx="1">
            <a:schemeClr val="accent1"/>
          </a:lnRef>
          <a:fillRef idx="0">
            <a:schemeClr val="accent1"/>
          </a:fillRef>
          <a:effectRef idx="0">
            <a:schemeClr val="accent1"/>
          </a:effectRef>
          <a:fontRef idx="minor">
            <a:schemeClr val="tx1"/>
          </a:fontRef>
        </p:style>
      </p:cxnSp>
      <p:cxnSp>
        <p:nvCxnSpPr>
          <p:cNvPr id="27" name="Conector recto de flecha 26">
            <a:extLst>
              <a:ext uri="{FF2B5EF4-FFF2-40B4-BE49-F238E27FC236}">
                <a16:creationId xmlns:a16="http://schemas.microsoft.com/office/drawing/2014/main" id="{F2E5B474-28BA-854A-A7E2-A620F2D457EA}"/>
              </a:ext>
            </a:extLst>
          </p:cNvPr>
          <p:cNvCxnSpPr>
            <a:cxnSpLocks/>
          </p:cNvCxnSpPr>
          <p:nvPr/>
        </p:nvCxnSpPr>
        <p:spPr>
          <a:xfrm flipV="1">
            <a:off x="4223792" y="3886719"/>
            <a:ext cx="0" cy="1486497"/>
          </a:xfrm>
          <a:prstGeom prst="straightConnector1">
            <a:avLst/>
          </a:prstGeom>
          <a:ln w="76200">
            <a:solidFill>
              <a:srgbClr val="00456F"/>
            </a:solidFill>
            <a:prstDash val="sysDash"/>
            <a:tailEnd type="triangle"/>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32" name="Rectángulo 31">
                <a:extLst>
                  <a:ext uri="{FF2B5EF4-FFF2-40B4-BE49-F238E27FC236}">
                    <a16:creationId xmlns:a16="http://schemas.microsoft.com/office/drawing/2014/main" id="{8F593B40-C73F-DB41-9B5A-BA1E9A8E61FE}"/>
                  </a:ext>
                </a:extLst>
              </p:cNvPr>
              <p:cNvSpPr/>
              <p:nvPr/>
            </p:nvSpPr>
            <p:spPr>
              <a:xfrm>
                <a:off x="3615427" y="3744035"/>
                <a:ext cx="564578" cy="644664"/>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acc>
                        <m:accPr>
                          <m:chr m:val="⃗"/>
                          <m:ctrlPr>
                            <a:rPr lang="es-ES" sz="3200" i="1">
                              <a:solidFill>
                                <a:srgbClr val="00456F"/>
                              </a:solidFill>
                              <a:latin typeface="Cambria Math" panose="02040503050406030204" pitchFamily="18" charset="0"/>
                            </a:rPr>
                          </m:ctrlPr>
                        </m:accPr>
                        <m:e>
                          <m:r>
                            <a:rPr lang="es-ES" sz="3200" i="1">
                              <a:solidFill>
                                <a:srgbClr val="00456F"/>
                              </a:solidFill>
                              <a:latin typeface="Cambria Math" panose="02040503050406030204" pitchFamily="18" charset="0"/>
                            </a:rPr>
                            <m:t>𝐹</m:t>
                          </m:r>
                        </m:e>
                      </m:acc>
                    </m:oMath>
                  </m:oMathPara>
                </a14:m>
                <a:endParaRPr lang="es-CL" dirty="0"/>
              </a:p>
            </p:txBody>
          </p:sp>
        </mc:Choice>
        <mc:Fallback xmlns="">
          <p:sp>
            <p:nvSpPr>
              <p:cNvPr id="32" name="Rectángulo 31">
                <a:extLst>
                  <a:ext uri="{FF2B5EF4-FFF2-40B4-BE49-F238E27FC236}">
                    <a16:creationId xmlns:a16="http://schemas.microsoft.com/office/drawing/2014/main" id="{8F593B40-C73F-DB41-9B5A-BA1E9A8E61FE}"/>
                  </a:ext>
                </a:extLst>
              </p:cNvPr>
              <p:cNvSpPr>
                <a:spLocks noRot="1" noChangeAspect="1" noMove="1" noResize="1" noEditPoints="1" noAdjustHandles="1" noChangeArrowheads="1" noChangeShapeType="1" noTextEdit="1"/>
              </p:cNvSpPr>
              <p:nvPr/>
            </p:nvSpPr>
            <p:spPr>
              <a:xfrm>
                <a:off x="3615427" y="3744035"/>
                <a:ext cx="564578" cy="644664"/>
              </a:xfrm>
              <a:prstGeom prst="rect">
                <a:avLst/>
              </a:prstGeom>
              <a:blipFill>
                <a:blip r:embed="rId4"/>
                <a:stretch>
                  <a:fillRect t="-23077"/>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35" name="Rectángulo 34">
                <a:extLst>
                  <a:ext uri="{FF2B5EF4-FFF2-40B4-BE49-F238E27FC236}">
                    <a16:creationId xmlns:a16="http://schemas.microsoft.com/office/drawing/2014/main" id="{D5DB9C29-76E2-3744-8681-7FD611538FE8}"/>
                  </a:ext>
                </a:extLst>
              </p:cNvPr>
              <p:cNvSpPr/>
              <p:nvPr/>
            </p:nvSpPr>
            <p:spPr>
              <a:xfrm>
                <a:off x="4301650" y="6101270"/>
                <a:ext cx="563359" cy="644664"/>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acc>
                        <m:accPr>
                          <m:chr m:val="⃗"/>
                          <m:ctrlPr>
                            <a:rPr lang="es-ES" sz="3200" i="1" smtClean="0">
                              <a:solidFill>
                                <a:srgbClr val="00456F"/>
                              </a:solidFill>
                              <a:latin typeface="Cambria Math" panose="02040503050406030204" pitchFamily="18" charset="0"/>
                            </a:rPr>
                          </m:ctrlPr>
                        </m:accPr>
                        <m:e>
                          <m:r>
                            <a:rPr lang="es-ES" sz="3200" b="0" i="1" smtClean="0">
                              <a:solidFill>
                                <a:srgbClr val="00456F"/>
                              </a:solidFill>
                              <a:latin typeface="Cambria Math" panose="02040503050406030204" pitchFamily="18" charset="0"/>
                            </a:rPr>
                            <m:t>𝑃</m:t>
                          </m:r>
                        </m:e>
                      </m:acc>
                    </m:oMath>
                  </m:oMathPara>
                </a14:m>
                <a:endParaRPr lang="es-CL" dirty="0"/>
              </a:p>
            </p:txBody>
          </p:sp>
        </mc:Choice>
        <mc:Fallback xmlns="">
          <p:sp>
            <p:nvSpPr>
              <p:cNvPr id="35" name="Rectángulo 34">
                <a:extLst>
                  <a:ext uri="{FF2B5EF4-FFF2-40B4-BE49-F238E27FC236}">
                    <a16:creationId xmlns:a16="http://schemas.microsoft.com/office/drawing/2014/main" id="{D5DB9C29-76E2-3744-8681-7FD611538FE8}"/>
                  </a:ext>
                </a:extLst>
              </p:cNvPr>
              <p:cNvSpPr>
                <a:spLocks noRot="1" noChangeAspect="1" noMove="1" noResize="1" noEditPoints="1" noAdjustHandles="1" noChangeArrowheads="1" noChangeShapeType="1" noTextEdit="1"/>
              </p:cNvSpPr>
              <p:nvPr/>
            </p:nvSpPr>
            <p:spPr>
              <a:xfrm>
                <a:off x="4301650" y="6101270"/>
                <a:ext cx="563359" cy="644664"/>
              </a:xfrm>
              <a:prstGeom prst="rect">
                <a:avLst/>
              </a:prstGeom>
              <a:blipFill>
                <a:blip r:embed="rId5"/>
                <a:stretch>
                  <a:fillRect/>
                </a:stretch>
              </a:blipFill>
            </p:spPr>
            <p:txBody>
              <a:bodyPr/>
              <a:lstStyle/>
              <a:p>
                <a:r>
                  <a:rPr lang="es-CL">
                    <a:noFill/>
                  </a:rPr>
                  <a:t> </a:t>
                </a:r>
              </a:p>
            </p:txBody>
          </p:sp>
        </mc:Fallback>
      </mc:AlternateContent>
      <p:cxnSp>
        <p:nvCxnSpPr>
          <p:cNvPr id="4" name="Conector recto de flecha 3">
            <a:extLst>
              <a:ext uri="{FF2B5EF4-FFF2-40B4-BE49-F238E27FC236}">
                <a16:creationId xmlns:a16="http://schemas.microsoft.com/office/drawing/2014/main" id="{BD05685A-679D-BE45-88BC-19C180712A9B}"/>
              </a:ext>
            </a:extLst>
          </p:cNvPr>
          <p:cNvCxnSpPr>
            <a:cxnSpLocks/>
          </p:cNvCxnSpPr>
          <p:nvPr/>
        </p:nvCxnSpPr>
        <p:spPr>
          <a:xfrm flipH="1" flipV="1">
            <a:off x="3581299" y="5114935"/>
            <a:ext cx="643763" cy="245117"/>
          </a:xfrm>
          <a:prstGeom prst="straightConnector1">
            <a:avLst/>
          </a:prstGeom>
          <a:ln w="76200">
            <a:tailEnd type="triangle"/>
          </a:ln>
        </p:spPr>
        <p:style>
          <a:lnRef idx="1">
            <a:schemeClr val="accent2"/>
          </a:lnRef>
          <a:fillRef idx="0">
            <a:schemeClr val="accent2"/>
          </a:fillRef>
          <a:effectRef idx="0">
            <a:schemeClr val="accent2"/>
          </a:effectRef>
          <a:fontRef idx="minor">
            <a:schemeClr val="tx1"/>
          </a:fontRef>
        </p:style>
      </p:cxnSp>
      <p:cxnSp>
        <p:nvCxnSpPr>
          <p:cNvPr id="36" name="Conector recto de flecha 35">
            <a:extLst>
              <a:ext uri="{FF2B5EF4-FFF2-40B4-BE49-F238E27FC236}">
                <a16:creationId xmlns:a16="http://schemas.microsoft.com/office/drawing/2014/main" id="{F21E4964-1DE5-C64A-AF83-B7CD8B91980D}"/>
              </a:ext>
            </a:extLst>
          </p:cNvPr>
          <p:cNvCxnSpPr>
            <a:cxnSpLocks/>
          </p:cNvCxnSpPr>
          <p:nvPr/>
        </p:nvCxnSpPr>
        <p:spPr>
          <a:xfrm flipV="1">
            <a:off x="4274428" y="3976560"/>
            <a:ext cx="495805" cy="1377368"/>
          </a:xfrm>
          <a:prstGeom prst="straightConnector1">
            <a:avLst/>
          </a:prstGeom>
          <a:ln w="76200">
            <a:tailEnd type="triangle"/>
          </a:ln>
        </p:spPr>
        <p:style>
          <a:lnRef idx="1">
            <a:schemeClr val="accent2"/>
          </a:lnRef>
          <a:fillRef idx="0">
            <a:schemeClr val="accent2"/>
          </a:fillRef>
          <a:effectRef idx="0">
            <a:schemeClr val="accent2"/>
          </a:effectRef>
          <a:fontRef idx="minor">
            <a:schemeClr val="tx1"/>
          </a:fontRef>
        </p:style>
      </p:cxnSp>
      <p:sp>
        <p:nvSpPr>
          <p:cNvPr id="25" name="CuadroTexto 24">
            <a:extLst>
              <a:ext uri="{FF2B5EF4-FFF2-40B4-BE49-F238E27FC236}">
                <a16:creationId xmlns:a16="http://schemas.microsoft.com/office/drawing/2014/main" id="{4D4BD9F8-9CD8-1149-B721-B16C8344E757}"/>
              </a:ext>
            </a:extLst>
          </p:cNvPr>
          <p:cNvSpPr txBox="1"/>
          <p:nvPr/>
        </p:nvSpPr>
        <p:spPr>
          <a:xfrm>
            <a:off x="3804784" y="3086797"/>
            <a:ext cx="1267689" cy="369332"/>
          </a:xfrm>
          <a:prstGeom prst="rect">
            <a:avLst/>
          </a:prstGeom>
          <a:noFill/>
          <a:ln>
            <a:solidFill>
              <a:srgbClr val="FF9108"/>
            </a:solidFill>
          </a:ln>
        </p:spPr>
        <p:txBody>
          <a:bodyPr wrap="square" rtlCol="0">
            <a:spAutoFit/>
          </a:bodyPr>
          <a:lstStyle/>
          <a:p>
            <a:pPr algn="ctr"/>
            <a:r>
              <a:rPr lang="es-CL"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DCL</a:t>
            </a:r>
          </a:p>
        </p:txBody>
      </p:sp>
    </p:spTree>
    <p:extLst>
      <p:ext uri="{BB962C8B-B14F-4D97-AF65-F5344CB8AC3E}">
        <p14:creationId xmlns:p14="http://schemas.microsoft.com/office/powerpoint/2010/main" val="17234463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dissolve">
                                      <p:cBhvr>
                                        <p:cTn id="7" dur="500"/>
                                        <p:tgtEl>
                                          <p:spTgt spid="36"/>
                                        </p:tgtEl>
                                      </p:cBhvr>
                                    </p:animEffect>
                                  </p:childTnLst>
                                </p:cTn>
                              </p:par>
                              <p:par>
                                <p:cTn id="8" presetID="9"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dissolve">
                                      <p:cBhvr>
                                        <p:cTn id="10" dur="5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9" presetClass="exit" presetSubtype="0" fill="hold" nodeType="clickEffect">
                                  <p:stCondLst>
                                    <p:cond delay="0"/>
                                  </p:stCondLst>
                                  <p:childTnLst>
                                    <p:animEffect transition="out" filter="dissolve">
                                      <p:cBhvr>
                                        <p:cTn id="14" dur="500"/>
                                        <p:tgtEl>
                                          <p:spTgt spid="27"/>
                                        </p:tgtEl>
                                      </p:cBhvr>
                                    </p:animEffect>
                                    <p:set>
                                      <p:cBhvr>
                                        <p:cTn id="15" dur="1" fill="hold">
                                          <p:stCondLst>
                                            <p:cond delay="499"/>
                                          </p:stCondLst>
                                        </p:cTn>
                                        <p:tgtEl>
                                          <p:spTgt spid="2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ángulo 9">
            <a:extLst>
              <a:ext uri="{FF2B5EF4-FFF2-40B4-BE49-F238E27FC236}">
                <a16:creationId xmlns:a16="http://schemas.microsoft.com/office/drawing/2014/main" id="{BCD706B6-A157-AF40-94E0-EEECD1C541FC}"/>
              </a:ext>
            </a:extLst>
          </p:cNvPr>
          <p:cNvSpPr/>
          <p:nvPr/>
        </p:nvSpPr>
        <p:spPr>
          <a:xfrm>
            <a:off x="0" y="1219200"/>
            <a:ext cx="12192000" cy="409600"/>
          </a:xfrm>
          <a:prstGeom prst="rect">
            <a:avLst/>
          </a:prstGeom>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s-CL"/>
          </a:p>
        </p:txBody>
      </p:sp>
      <p:grpSp>
        <p:nvGrpSpPr>
          <p:cNvPr id="29" name="Grupo 28">
            <a:extLst>
              <a:ext uri="{FF2B5EF4-FFF2-40B4-BE49-F238E27FC236}">
                <a16:creationId xmlns:a16="http://schemas.microsoft.com/office/drawing/2014/main" id="{51704A73-B91A-D943-8175-BCFDA82E504B}"/>
              </a:ext>
            </a:extLst>
          </p:cNvPr>
          <p:cNvGrpSpPr/>
          <p:nvPr/>
        </p:nvGrpSpPr>
        <p:grpSpPr>
          <a:xfrm>
            <a:off x="944960" y="810232"/>
            <a:ext cx="4711680" cy="2463061"/>
            <a:chOff x="3328064" y="317867"/>
            <a:chExt cx="5284589" cy="2776055"/>
          </a:xfrm>
        </p:grpSpPr>
        <p:sp>
          <p:nvSpPr>
            <p:cNvPr id="11" name="Elipse 10">
              <a:extLst>
                <a:ext uri="{FF2B5EF4-FFF2-40B4-BE49-F238E27FC236}">
                  <a16:creationId xmlns:a16="http://schemas.microsoft.com/office/drawing/2014/main" id="{6EF7F082-B557-8740-B6D2-90B8EFFA8D96}"/>
                </a:ext>
              </a:extLst>
            </p:cNvPr>
            <p:cNvSpPr/>
            <p:nvPr/>
          </p:nvSpPr>
          <p:spPr>
            <a:xfrm>
              <a:off x="4105415" y="317867"/>
              <a:ext cx="2664296" cy="1131361"/>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2" name="CuadroTexto 11">
              <a:extLst>
                <a:ext uri="{FF2B5EF4-FFF2-40B4-BE49-F238E27FC236}">
                  <a16:creationId xmlns:a16="http://schemas.microsoft.com/office/drawing/2014/main" id="{BB1C1C52-9DD7-0A40-8B38-39F190E7D23E}"/>
                </a:ext>
              </a:extLst>
            </p:cNvPr>
            <p:cNvSpPr txBox="1"/>
            <p:nvPr/>
          </p:nvSpPr>
          <p:spPr>
            <a:xfrm>
              <a:off x="4557562" y="576115"/>
              <a:ext cx="1917080" cy="520331"/>
            </a:xfrm>
            <a:prstGeom prst="rect">
              <a:avLst/>
            </a:prstGeom>
            <a:noFill/>
          </p:spPr>
          <p:txBody>
            <a:bodyPr wrap="square" rtlCol="0">
              <a:spAutoFit/>
            </a:bodyPr>
            <a:lstStyle/>
            <a:p>
              <a:r>
                <a:rPr lang="es-CL" sz="2400" dirty="0">
                  <a:solidFill>
                    <a:srgbClr val="00456F"/>
                  </a:solidFill>
                </a:rPr>
                <a:t>MACETERO</a:t>
              </a:r>
            </a:p>
          </p:txBody>
        </p:sp>
        <p:sp>
          <p:nvSpPr>
            <p:cNvPr id="13" name="Elipse 12">
              <a:extLst>
                <a:ext uri="{FF2B5EF4-FFF2-40B4-BE49-F238E27FC236}">
                  <a16:creationId xmlns:a16="http://schemas.microsoft.com/office/drawing/2014/main" id="{0BBF2402-99D6-CC4F-816B-29318DB9A51C}"/>
                </a:ext>
              </a:extLst>
            </p:cNvPr>
            <p:cNvSpPr/>
            <p:nvPr/>
          </p:nvSpPr>
          <p:spPr>
            <a:xfrm>
              <a:off x="3328064" y="1962561"/>
              <a:ext cx="1780027" cy="1131361"/>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4" name="CuadroTexto 13">
              <a:extLst>
                <a:ext uri="{FF2B5EF4-FFF2-40B4-BE49-F238E27FC236}">
                  <a16:creationId xmlns:a16="http://schemas.microsoft.com/office/drawing/2014/main" id="{6AFB03B2-2F5C-1741-A1B8-5C1CD40C9142}"/>
                </a:ext>
              </a:extLst>
            </p:cNvPr>
            <p:cNvSpPr txBox="1"/>
            <p:nvPr/>
          </p:nvSpPr>
          <p:spPr>
            <a:xfrm>
              <a:off x="3726789" y="2227807"/>
              <a:ext cx="1381302" cy="523220"/>
            </a:xfrm>
            <a:prstGeom prst="rect">
              <a:avLst/>
            </a:prstGeom>
            <a:noFill/>
          </p:spPr>
          <p:txBody>
            <a:bodyPr wrap="square" rtlCol="0">
              <a:spAutoFit/>
            </a:bodyPr>
            <a:lstStyle/>
            <a:p>
              <a:r>
                <a:rPr lang="es-CL" sz="2400" dirty="0">
                  <a:solidFill>
                    <a:srgbClr val="00456F"/>
                  </a:solidFill>
                </a:rPr>
                <a:t>Tierra</a:t>
              </a:r>
            </a:p>
          </p:txBody>
        </p:sp>
        <p:sp>
          <p:nvSpPr>
            <p:cNvPr id="15" name="Elipse 14">
              <a:extLst>
                <a:ext uri="{FF2B5EF4-FFF2-40B4-BE49-F238E27FC236}">
                  <a16:creationId xmlns:a16="http://schemas.microsoft.com/office/drawing/2014/main" id="{0F92D81E-E4AF-C04E-A237-1ACF1D50492F}"/>
                </a:ext>
              </a:extLst>
            </p:cNvPr>
            <p:cNvSpPr/>
            <p:nvPr/>
          </p:nvSpPr>
          <p:spPr>
            <a:xfrm>
              <a:off x="6956469" y="1096446"/>
              <a:ext cx="1656184" cy="1131361"/>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6" name="CuadroTexto 15">
              <a:extLst>
                <a:ext uri="{FF2B5EF4-FFF2-40B4-BE49-F238E27FC236}">
                  <a16:creationId xmlns:a16="http://schemas.microsoft.com/office/drawing/2014/main" id="{C78CFE23-4AEE-674B-8A87-E529F13D41B4}"/>
                </a:ext>
              </a:extLst>
            </p:cNvPr>
            <p:cNvSpPr txBox="1"/>
            <p:nvPr/>
          </p:nvSpPr>
          <p:spPr>
            <a:xfrm>
              <a:off x="7313057" y="1362388"/>
              <a:ext cx="972769" cy="523220"/>
            </a:xfrm>
            <a:prstGeom prst="rect">
              <a:avLst/>
            </a:prstGeom>
            <a:noFill/>
          </p:spPr>
          <p:txBody>
            <a:bodyPr wrap="square" rtlCol="0">
              <a:spAutoFit/>
            </a:bodyPr>
            <a:lstStyle/>
            <a:p>
              <a:r>
                <a:rPr lang="es-CL" sz="2400" dirty="0">
                  <a:solidFill>
                    <a:srgbClr val="00456F"/>
                  </a:solidFill>
                </a:rPr>
                <a:t>mesa</a:t>
              </a:r>
            </a:p>
          </p:txBody>
        </p:sp>
        <p:cxnSp>
          <p:nvCxnSpPr>
            <p:cNvPr id="18" name="Conector recto 17">
              <a:extLst>
                <a:ext uri="{FF2B5EF4-FFF2-40B4-BE49-F238E27FC236}">
                  <a16:creationId xmlns:a16="http://schemas.microsoft.com/office/drawing/2014/main" id="{071871B2-0248-4741-98E9-9A54F9605A4F}"/>
                </a:ext>
              </a:extLst>
            </p:cNvPr>
            <p:cNvCxnSpPr>
              <a:cxnSpLocks/>
              <a:stCxn id="11" idx="5"/>
              <a:endCxn id="15" idx="2"/>
            </p:cNvCxnSpPr>
            <p:nvPr/>
          </p:nvCxnSpPr>
          <p:spPr>
            <a:xfrm>
              <a:off x="6379534" y="1283544"/>
              <a:ext cx="576935" cy="378583"/>
            </a:xfrm>
            <a:prstGeom prst="line">
              <a:avLst/>
            </a:prstGeom>
            <a:ln w="57150"/>
          </p:spPr>
          <p:style>
            <a:lnRef idx="1">
              <a:schemeClr val="accent2"/>
            </a:lnRef>
            <a:fillRef idx="0">
              <a:schemeClr val="accent2"/>
            </a:fillRef>
            <a:effectRef idx="0">
              <a:schemeClr val="accent2"/>
            </a:effectRef>
            <a:fontRef idx="minor">
              <a:schemeClr val="tx1"/>
            </a:fontRef>
          </p:style>
        </p:cxnSp>
        <p:cxnSp>
          <p:nvCxnSpPr>
            <p:cNvPr id="19" name="Conector recto 18">
              <a:extLst>
                <a:ext uri="{FF2B5EF4-FFF2-40B4-BE49-F238E27FC236}">
                  <a16:creationId xmlns:a16="http://schemas.microsoft.com/office/drawing/2014/main" id="{19D5CDE9-F16D-C548-8ABD-2CB6137CA376}"/>
                </a:ext>
              </a:extLst>
            </p:cNvPr>
            <p:cNvCxnSpPr>
              <a:cxnSpLocks/>
              <a:stCxn id="11" idx="3"/>
              <a:endCxn id="13" idx="0"/>
            </p:cNvCxnSpPr>
            <p:nvPr/>
          </p:nvCxnSpPr>
          <p:spPr>
            <a:xfrm flipH="1">
              <a:off x="4218078" y="1283544"/>
              <a:ext cx="277514" cy="679017"/>
            </a:xfrm>
            <a:prstGeom prst="line">
              <a:avLst/>
            </a:prstGeom>
            <a:ln w="57150">
              <a:prstDash val="sysDash"/>
            </a:ln>
          </p:spPr>
          <p:style>
            <a:lnRef idx="1">
              <a:schemeClr val="accent2"/>
            </a:lnRef>
            <a:fillRef idx="0">
              <a:schemeClr val="accent2"/>
            </a:fillRef>
            <a:effectRef idx="0">
              <a:schemeClr val="accent2"/>
            </a:effectRef>
            <a:fontRef idx="minor">
              <a:schemeClr val="tx1"/>
            </a:fontRef>
          </p:style>
        </p:cxnSp>
      </p:grpSp>
      <mc:AlternateContent xmlns:mc="http://schemas.openxmlformats.org/markup-compatibility/2006" xmlns:a14="http://schemas.microsoft.com/office/drawing/2010/main">
        <mc:Choice Requires="a14">
          <p:sp>
            <p:nvSpPr>
              <p:cNvPr id="28" name="CuadroTexto 27">
                <a:extLst>
                  <a:ext uri="{FF2B5EF4-FFF2-40B4-BE49-F238E27FC236}">
                    <a16:creationId xmlns:a16="http://schemas.microsoft.com/office/drawing/2014/main" id="{6C2B7611-D1E6-3D43-97FF-9798540252F2}"/>
                  </a:ext>
                </a:extLst>
              </p:cNvPr>
              <p:cNvSpPr txBox="1"/>
              <p:nvPr/>
            </p:nvSpPr>
            <p:spPr>
              <a:xfrm>
                <a:off x="6102920" y="1329261"/>
                <a:ext cx="3769568" cy="1888402"/>
              </a:xfrm>
              <a:prstGeom prst="rect">
                <a:avLst/>
              </a:prstGeom>
              <a:noFill/>
            </p:spPr>
            <p:txBody>
              <a:bodyPr wrap="square" lIns="0" tIns="0" rIns="0" bIns="0" rtlCol="0">
                <a:spAutoFit/>
              </a:bodyPr>
              <a:lstStyle/>
              <a:p>
                <a:pPr/>
                <a14:m>
                  <m:oMathPara xmlns:m="http://schemas.openxmlformats.org/officeDocument/2006/math">
                    <m:oMathParaPr>
                      <m:jc m:val="centerGroup"/>
                    </m:oMathParaPr>
                    <m:oMath xmlns:m="http://schemas.openxmlformats.org/officeDocument/2006/math">
                      <m:sSubSup>
                        <m:sSubSupPr>
                          <m:ctrlPr>
                            <a:rPr lang="es-CL" sz="3200" i="1" smtClean="0">
                              <a:solidFill>
                                <a:srgbClr val="00456F"/>
                              </a:solidFill>
                              <a:latin typeface="Cambria Math" panose="02040503050406030204" pitchFamily="18" charset="0"/>
                            </a:rPr>
                          </m:ctrlPr>
                        </m:sSubSupPr>
                        <m:e>
                          <m:acc>
                            <m:accPr>
                              <m:chr m:val="⃗"/>
                              <m:ctrlPr>
                                <a:rPr lang="es-CL" sz="3200" i="1" smtClean="0">
                                  <a:solidFill>
                                    <a:srgbClr val="00456F"/>
                                  </a:solidFill>
                                  <a:latin typeface="Cambria Math" panose="02040503050406030204" pitchFamily="18" charset="0"/>
                                </a:rPr>
                              </m:ctrlPr>
                            </m:accPr>
                            <m:e>
                              <m:r>
                                <a:rPr lang="es-ES" sz="3200" b="0" i="1" smtClean="0">
                                  <a:solidFill>
                                    <a:srgbClr val="00456F"/>
                                  </a:solidFill>
                                  <a:latin typeface="Cambria Math" panose="02040503050406030204" pitchFamily="18" charset="0"/>
                                </a:rPr>
                                <m:t>𝐹</m:t>
                              </m:r>
                            </m:e>
                          </m:acc>
                        </m:e>
                        <m:sub>
                          <m:r>
                            <a:rPr lang="es-ES" sz="3200" b="0" i="1" smtClean="0">
                              <a:solidFill>
                                <a:srgbClr val="00456F"/>
                              </a:solidFill>
                              <a:latin typeface="Cambria Math" panose="02040503050406030204" pitchFamily="18" charset="0"/>
                            </a:rPr>
                            <m:t>𝑚𝑒𝑠𝑎</m:t>
                          </m:r>
                          <m:r>
                            <a:rPr lang="es-ES" sz="3200" b="0" i="1" smtClean="0">
                              <a:solidFill>
                                <a:srgbClr val="00456F"/>
                              </a:solidFill>
                              <a:latin typeface="Cambria Math" panose="02040503050406030204" pitchFamily="18" charset="0"/>
                              <a:ea typeface="Cambria Math" panose="02040503050406030204" pitchFamily="18" charset="0"/>
                            </a:rPr>
                            <m:t>⟶</m:t>
                          </m:r>
                          <m:r>
                            <a:rPr lang="es-ES" sz="3200" b="0" i="1" smtClean="0">
                              <a:solidFill>
                                <a:srgbClr val="00456F"/>
                              </a:solidFill>
                              <a:latin typeface="Cambria Math" panose="02040503050406030204" pitchFamily="18" charset="0"/>
                            </a:rPr>
                            <m:t>𝑚𝑎𝑐𝑒𝑡𝑒𝑟𝑜</m:t>
                          </m:r>
                        </m:sub>
                        <m:sup>
                          <m:r>
                            <a:rPr lang="es-ES" sz="3200" b="0" i="1" smtClean="0">
                              <a:solidFill>
                                <a:srgbClr val="00456F"/>
                              </a:solidFill>
                              <a:latin typeface="Cambria Math" panose="02040503050406030204" pitchFamily="18" charset="0"/>
                            </a:rPr>
                            <m:t>𝑐𝑜𝑛𝑡𝑎𝑐𝑡𝑜</m:t>
                          </m:r>
                        </m:sup>
                      </m:sSubSup>
                      <m:r>
                        <a:rPr lang="es-ES" sz="3200" b="0" i="0" smtClean="0">
                          <a:solidFill>
                            <a:srgbClr val="00456F"/>
                          </a:solidFill>
                          <a:latin typeface="Cambria Math" panose="02040503050406030204" pitchFamily="18" charset="0"/>
                        </a:rPr>
                        <m:t>:</m:t>
                      </m:r>
                      <m:acc>
                        <m:accPr>
                          <m:chr m:val="⃗"/>
                          <m:ctrlPr>
                            <a:rPr lang="es-ES" sz="3200" b="0" i="1" smtClean="0">
                              <a:solidFill>
                                <a:srgbClr val="00456F"/>
                              </a:solidFill>
                              <a:latin typeface="Cambria Math" panose="02040503050406030204" pitchFamily="18" charset="0"/>
                            </a:rPr>
                          </m:ctrlPr>
                        </m:accPr>
                        <m:e>
                          <m:r>
                            <a:rPr lang="es-ES" sz="3200" b="0" i="1" smtClean="0">
                              <a:solidFill>
                                <a:srgbClr val="00456F"/>
                              </a:solidFill>
                              <a:latin typeface="Cambria Math" panose="02040503050406030204" pitchFamily="18" charset="0"/>
                            </a:rPr>
                            <m:t>𝐹</m:t>
                          </m:r>
                        </m:e>
                      </m:acc>
                    </m:oMath>
                  </m:oMathPara>
                </a14:m>
                <a:endParaRPr lang="es-CL" sz="3200" dirty="0">
                  <a:solidFill>
                    <a:srgbClr val="00456F"/>
                  </a:solidFill>
                </a:endParaRPr>
              </a:p>
              <a:p>
                <a:endParaRPr lang="es-CL" sz="3200" dirty="0">
                  <a:solidFill>
                    <a:srgbClr val="00456F"/>
                  </a:solidFill>
                </a:endParaRPr>
              </a:p>
              <a:p>
                <a:pPr/>
                <a14:m>
                  <m:oMathPara xmlns:m="http://schemas.openxmlformats.org/officeDocument/2006/math">
                    <m:oMathParaPr>
                      <m:jc m:val="centerGroup"/>
                    </m:oMathParaPr>
                    <m:oMath xmlns:m="http://schemas.openxmlformats.org/officeDocument/2006/math">
                      <m:sSubSup>
                        <m:sSubSupPr>
                          <m:ctrlPr>
                            <a:rPr lang="es-CL" sz="3200" i="1">
                              <a:solidFill>
                                <a:srgbClr val="00456F"/>
                              </a:solidFill>
                              <a:latin typeface="Cambria Math" panose="02040503050406030204" pitchFamily="18" charset="0"/>
                            </a:rPr>
                          </m:ctrlPr>
                        </m:sSubSupPr>
                        <m:e>
                          <m:acc>
                            <m:accPr>
                              <m:chr m:val="⃗"/>
                              <m:ctrlPr>
                                <a:rPr lang="es-CL" sz="3200" i="1">
                                  <a:solidFill>
                                    <a:srgbClr val="00456F"/>
                                  </a:solidFill>
                                  <a:latin typeface="Cambria Math" panose="02040503050406030204" pitchFamily="18" charset="0"/>
                                </a:rPr>
                              </m:ctrlPr>
                            </m:accPr>
                            <m:e>
                              <m:r>
                                <a:rPr lang="es-ES" sz="3200" i="1">
                                  <a:solidFill>
                                    <a:srgbClr val="00456F"/>
                                  </a:solidFill>
                                  <a:latin typeface="Cambria Math" panose="02040503050406030204" pitchFamily="18" charset="0"/>
                                </a:rPr>
                                <m:t>𝐹</m:t>
                              </m:r>
                            </m:e>
                          </m:acc>
                        </m:e>
                        <m:sub>
                          <m:r>
                            <a:rPr lang="es-ES" sz="3200" b="0" i="1" smtClean="0">
                              <a:solidFill>
                                <a:srgbClr val="00456F"/>
                              </a:solidFill>
                              <a:latin typeface="Cambria Math" panose="02040503050406030204" pitchFamily="18" charset="0"/>
                            </a:rPr>
                            <m:t>𝑇𝑖𝑒𝑟𝑟𝑎</m:t>
                          </m:r>
                          <m:r>
                            <a:rPr lang="es-ES" sz="3200" i="1">
                              <a:solidFill>
                                <a:srgbClr val="00456F"/>
                              </a:solidFill>
                              <a:latin typeface="Cambria Math" panose="02040503050406030204" pitchFamily="18" charset="0"/>
                              <a:ea typeface="Cambria Math" panose="02040503050406030204" pitchFamily="18" charset="0"/>
                            </a:rPr>
                            <m:t>⟶</m:t>
                          </m:r>
                          <m:r>
                            <a:rPr lang="es-ES" sz="3200" i="1">
                              <a:solidFill>
                                <a:srgbClr val="00456F"/>
                              </a:solidFill>
                              <a:latin typeface="Cambria Math" panose="02040503050406030204" pitchFamily="18" charset="0"/>
                            </a:rPr>
                            <m:t>𝑚𝑎𝑐𝑒𝑡𝑒𝑟𝑜</m:t>
                          </m:r>
                        </m:sub>
                        <m:sup>
                          <m:r>
                            <a:rPr lang="es-ES" sz="3200" b="0" i="1" smtClean="0">
                              <a:solidFill>
                                <a:srgbClr val="00456F"/>
                              </a:solidFill>
                              <a:latin typeface="Cambria Math" panose="02040503050406030204" pitchFamily="18" charset="0"/>
                            </a:rPr>
                            <m:t>𝑑𝑖𝑠𝑡𝑎𝑛𝑐𝑖𝑎</m:t>
                          </m:r>
                        </m:sup>
                      </m:sSubSup>
                      <m:r>
                        <a:rPr lang="es-ES" sz="3200">
                          <a:solidFill>
                            <a:srgbClr val="00456F"/>
                          </a:solidFill>
                          <a:latin typeface="Cambria Math" panose="02040503050406030204" pitchFamily="18" charset="0"/>
                        </a:rPr>
                        <m:t>:</m:t>
                      </m:r>
                      <m:acc>
                        <m:accPr>
                          <m:chr m:val="⃗"/>
                          <m:ctrlPr>
                            <a:rPr lang="es-ES" sz="3200" i="1">
                              <a:solidFill>
                                <a:srgbClr val="00456F"/>
                              </a:solidFill>
                              <a:latin typeface="Cambria Math" panose="02040503050406030204" pitchFamily="18" charset="0"/>
                            </a:rPr>
                          </m:ctrlPr>
                        </m:accPr>
                        <m:e>
                          <m:r>
                            <a:rPr lang="es-ES" sz="3200" b="0" i="1" smtClean="0">
                              <a:solidFill>
                                <a:srgbClr val="00456F"/>
                              </a:solidFill>
                              <a:latin typeface="Cambria Math" panose="02040503050406030204" pitchFamily="18" charset="0"/>
                            </a:rPr>
                            <m:t>𝑃</m:t>
                          </m:r>
                        </m:e>
                      </m:acc>
                    </m:oMath>
                  </m:oMathPara>
                </a14:m>
                <a:endParaRPr lang="es-CL" sz="3200" dirty="0">
                  <a:solidFill>
                    <a:srgbClr val="00456F"/>
                  </a:solidFill>
                </a:endParaRPr>
              </a:p>
              <a:p>
                <a:endParaRPr lang="es-CL" dirty="0"/>
              </a:p>
            </p:txBody>
          </p:sp>
        </mc:Choice>
        <mc:Fallback xmlns="">
          <p:sp>
            <p:nvSpPr>
              <p:cNvPr id="28" name="CuadroTexto 27">
                <a:extLst>
                  <a:ext uri="{FF2B5EF4-FFF2-40B4-BE49-F238E27FC236}">
                    <a16:creationId xmlns:a16="http://schemas.microsoft.com/office/drawing/2014/main" id="{6C2B7611-D1E6-3D43-97FF-9798540252F2}"/>
                  </a:ext>
                </a:extLst>
              </p:cNvPr>
              <p:cNvSpPr txBox="1">
                <a:spLocks noRot="1" noChangeAspect="1" noMove="1" noResize="1" noEditPoints="1" noAdjustHandles="1" noChangeArrowheads="1" noChangeShapeType="1" noTextEdit="1"/>
              </p:cNvSpPr>
              <p:nvPr/>
            </p:nvSpPr>
            <p:spPr>
              <a:xfrm>
                <a:off x="6102920" y="1329261"/>
                <a:ext cx="3769568" cy="1888402"/>
              </a:xfrm>
              <a:prstGeom prst="rect">
                <a:avLst/>
              </a:prstGeom>
              <a:blipFill>
                <a:blip r:embed="rId3"/>
                <a:stretch>
                  <a:fillRect t="-10738"/>
                </a:stretch>
              </a:blipFill>
            </p:spPr>
            <p:txBody>
              <a:bodyPr/>
              <a:lstStyle/>
              <a:p>
                <a:r>
                  <a:rPr lang="es-CL">
                    <a:noFill/>
                  </a:rPr>
                  <a:t> </a:t>
                </a:r>
              </a:p>
            </p:txBody>
          </p:sp>
        </mc:Fallback>
      </mc:AlternateContent>
      <p:sp>
        <p:nvSpPr>
          <p:cNvPr id="30" name="CuadroTexto 29">
            <a:extLst>
              <a:ext uri="{FF2B5EF4-FFF2-40B4-BE49-F238E27FC236}">
                <a16:creationId xmlns:a16="http://schemas.microsoft.com/office/drawing/2014/main" id="{A60FDC3B-043C-774A-A14E-48C9345D7ED4}"/>
              </a:ext>
            </a:extLst>
          </p:cNvPr>
          <p:cNvSpPr txBox="1"/>
          <p:nvPr/>
        </p:nvSpPr>
        <p:spPr>
          <a:xfrm>
            <a:off x="1100001" y="209178"/>
            <a:ext cx="4265244" cy="369332"/>
          </a:xfrm>
          <a:prstGeom prst="rect">
            <a:avLst/>
          </a:prstGeom>
          <a:noFill/>
          <a:ln>
            <a:solidFill>
              <a:srgbClr val="FF9108"/>
            </a:solidFill>
          </a:ln>
        </p:spPr>
        <p:txBody>
          <a:bodyPr wrap="square" rtlCol="0">
            <a:spAutoFit/>
          </a:bodyPr>
          <a:lstStyle/>
          <a:p>
            <a:pPr algn="ctr"/>
            <a:r>
              <a:rPr lang="es-CL"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DIAGRAMA DE INTERACCIONES</a:t>
            </a:r>
          </a:p>
        </p:txBody>
      </p:sp>
      <p:sp>
        <p:nvSpPr>
          <p:cNvPr id="31" name="CuadroTexto 30">
            <a:extLst>
              <a:ext uri="{FF2B5EF4-FFF2-40B4-BE49-F238E27FC236}">
                <a16:creationId xmlns:a16="http://schemas.microsoft.com/office/drawing/2014/main" id="{EF5676BB-9052-4C4C-A692-4AA5050614AC}"/>
              </a:ext>
            </a:extLst>
          </p:cNvPr>
          <p:cNvSpPr txBox="1"/>
          <p:nvPr/>
        </p:nvSpPr>
        <p:spPr>
          <a:xfrm>
            <a:off x="6204226" y="232817"/>
            <a:ext cx="2960670" cy="646331"/>
          </a:xfrm>
          <a:prstGeom prst="rect">
            <a:avLst/>
          </a:prstGeom>
          <a:noFill/>
          <a:ln>
            <a:solidFill>
              <a:srgbClr val="FF9108"/>
            </a:solidFill>
          </a:ln>
        </p:spPr>
        <p:txBody>
          <a:bodyPr wrap="square" rtlCol="0">
            <a:spAutoFit/>
          </a:bodyPr>
          <a:lstStyle/>
          <a:p>
            <a:pPr algn="ctr"/>
            <a:r>
              <a:rPr lang="es-CL"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INVENTARIO DE</a:t>
            </a:r>
          </a:p>
          <a:p>
            <a:pPr algn="ctr"/>
            <a:r>
              <a:rPr lang="es-CL"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FUERZAS</a:t>
            </a:r>
          </a:p>
        </p:txBody>
      </p:sp>
      <p:sp>
        <p:nvSpPr>
          <p:cNvPr id="33" name="Rectángulo 32">
            <a:extLst>
              <a:ext uri="{FF2B5EF4-FFF2-40B4-BE49-F238E27FC236}">
                <a16:creationId xmlns:a16="http://schemas.microsoft.com/office/drawing/2014/main" id="{4C063058-063D-4F4E-8AB3-9D46112A1232}"/>
              </a:ext>
            </a:extLst>
          </p:cNvPr>
          <p:cNvSpPr/>
          <p:nvPr/>
        </p:nvSpPr>
        <p:spPr>
          <a:xfrm>
            <a:off x="5983518" y="1219200"/>
            <a:ext cx="3856898" cy="2054093"/>
          </a:xfrm>
          <a:prstGeom prst="rect">
            <a:avLst/>
          </a:prstGeom>
          <a:noFill/>
          <a:ln>
            <a:solidFill>
              <a:srgbClr val="FF9108"/>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s-CL"/>
          </a:p>
        </p:txBody>
      </p:sp>
      <p:sp>
        <p:nvSpPr>
          <p:cNvPr id="34" name="Elipse 33">
            <a:extLst>
              <a:ext uri="{FF2B5EF4-FFF2-40B4-BE49-F238E27FC236}">
                <a16:creationId xmlns:a16="http://schemas.microsoft.com/office/drawing/2014/main" id="{3877587D-8E7E-2D42-8D84-4B95EA4BFD1D}"/>
              </a:ext>
            </a:extLst>
          </p:cNvPr>
          <p:cNvSpPr/>
          <p:nvPr/>
        </p:nvSpPr>
        <p:spPr>
          <a:xfrm>
            <a:off x="4180005" y="5288044"/>
            <a:ext cx="169527" cy="166917"/>
          </a:xfrm>
          <a:prstGeom prst="ellipse">
            <a:avLst/>
          </a:prstGeom>
          <a:solidFill>
            <a:srgbClr val="00456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cxnSp>
        <p:nvCxnSpPr>
          <p:cNvPr id="51" name="Conector recto 50">
            <a:extLst>
              <a:ext uri="{FF2B5EF4-FFF2-40B4-BE49-F238E27FC236}">
                <a16:creationId xmlns:a16="http://schemas.microsoft.com/office/drawing/2014/main" id="{DA0242E8-502D-F04D-B1F8-5F8FB031C86E}"/>
              </a:ext>
            </a:extLst>
          </p:cNvPr>
          <p:cNvCxnSpPr>
            <a:cxnSpLocks/>
          </p:cNvCxnSpPr>
          <p:nvPr/>
        </p:nvCxnSpPr>
        <p:spPr>
          <a:xfrm>
            <a:off x="2532012" y="4710164"/>
            <a:ext cx="3672214" cy="1445633"/>
          </a:xfrm>
          <a:prstGeom prst="line">
            <a:avLst/>
          </a:prstGeom>
          <a:ln>
            <a:prstDash val="lgDash"/>
          </a:ln>
        </p:spPr>
        <p:style>
          <a:lnRef idx="1">
            <a:schemeClr val="accent1"/>
          </a:lnRef>
          <a:fillRef idx="0">
            <a:schemeClr val="accent1"/>
          </a:fillRef>
          <a:effectRef idx="0">
            <a:schemeClr val="accent1"/>
          </a:effectRef>
          <a:fontRef idx="minor">
            <a:schemeClr val="tx1"/>
          </a:fontRef>
        </p:style>
      </p:cxnSp>
      <p:cxnSp>
        <p:nvCxnSpPr>
          <p:cNvPr id="52" name="Conector recto 51">
            <a:extLst>
              <a:ext uri="{FF2B5EF4-FFF2-40B4-BE49-F238E27FC236}">
                <a16:creationId xmlns:a16="http://schemas.microsoft.com/office/drawing/2014/main" id="{BE9DB986-1372-6745-99B7-4517AF585F65}"/>
              </a:ext>
            </a:extLst>
          </p:cNvPr>
          <p:cNvCxnSpPr>
            <a:cxnSpLocks/>
          </p:cNvCxnSpPr>
          <p:nvPr/>
        </p:nvCxnSpPr>
        <p:spPr>
          <a:xfrm flipV="1">
            <a:off x="3631934" y="3645024"/>
            <a:ext cx="1234294" cy="3528393"/>
          </a:xfrm>
          <a:prstGeom prst="line">
            <a:avLst/>
          </a:prstGeom>
          <a:ln>
            <a:prstDash val="lgDash"/>
          </a:ln>
        </p:spPr>
        <p:style>
          <a:lnRef idx="1">
            <a:schemeClr val="accent1"/>
          </a:lnRef>
          <a:fillRef idx="0">
            <a:schemeClr val="accent1"/>
          </a:fillRef>
          <a:effectRef idx="0">
            <a:schemeClr val="accent1"/>
          </a:effectRef>
          <a:fontRef idx="minor">
            <a:schemeClr val="tx1"/>
          </a:fontRef>
        </p:style>
      </p:cxnSp>
      <p:cxnSp>
        <p:nvCxnSpPr>
          <p:cNvPr id="26" name="Conector recto de flecha 25">
            <a:extLst>
              <a:ext uri="{FF2B5EF4-FFF2-40B4-BE49-F238E27FC236}">
                <a16:creationId xmlns:a16="http://schemas.microsoft.com/office/drawing/2014/main" id="{8F74E388-5DB9-1A48-9430-C06B4F97AF37}"/>
              </a:ext>
            </a:extLst>
          </p:cNvPr>
          <p:cNvCxnSpPr>
            <a:cxnSpLocks/>
          </p:cNvCxnSpPr>
          <p:nvPr/>
        </p:nvCxnSpPr>
        <p:spPr>
          <a:xfrm>
            <a:off x="4223792" y="5373216"/>
            <a:ext cx="0" cy="1486497"/>
          </a:xfrm>
          <a:prstGeom prst="straightConnector1">
            <a:avLst/>
          </a:prstGeom>
          <a:ln w="76200">
            <a:solidFill>
              <a:srgbClr val="00456F"/>
            </a:solidFill>
            <a:tailEnd type="triangle"/>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35" name="Rectángulo 34">
                <a:extLst>
                  <a:ext uri="{FF2B5EF4-FFF2-40B4-BE49-F238E27FC236}">
                    <a16:creationId xmlns:a16="http://schemas.microsoft.com/office/drawing/2014/main" id="{D5DB9C29-76E2-3744-8681-7FD611538FE8}"/>
                  </a:ext>
                </a:extLst>
              </p:cNvPr>
              <p:cNvSpPr/>
              <p:nvPr/>
            </p:nvSpPr>
            <p:spPr>
              <a:xfrm>
                <a:off x="4301650" y="6101270"/>
                <a:ext cx="563359" cy="644664"/>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acc>
                        <m:accPr>
                          <m:chr m:val="⃗"/>
                          <m:ctrlPr>
                            <a:rPr lang="es-ES" sz="3200" i="1" smtClean="0">
                              <a:solidFill>
                                <a:srgbClr val="00456F"/>
                              </a:solidFill>
                              <a:latin typeface="Cambria Math" panose="02040503050406030204" pitchFamily="18" charset="0"/>
                            </a:rPr>
                          </m:ctrlPr>
                        </m:accPr>
                        <m:e>
                          <m:r>
                            <a:rPr lang="es-ES" sz="3200" b="0" i="1" smtClean="0">
                              <a:solidFill>
                                <a:srgbClr val="00456F"/>
                              </a:solidFill>
                              <a:latin typeface="Cambria Math" panose="02040503050406030204" pitchFamily="18" charset="0"/>
                            </a:rPr>
                            <m:t>𝑃</m:t>
                          </m:r>
                        </m:e>
                      </m:acc>
                    </m:oMath>
                  </m:oMathPara>
                </a14:m>
                <a:endParaRPr lang="es-CL" dirty="0"/>
              </a:p>
            </p:txBody>
          </p:sp>
        </mc:Choice>
        <mc:Fallback xmlns="">
          <p:sp>
            <p:nvSpPr>
              <p:cNvPr id="35" name="Rectángulo 34">
                <a:extLst>
                  <a:ext uri="{FF2B5EF4-FFF2-40B4-BE49-F238E27FC236}">
                    <a16:creationId xmlns:a16="http://schemas.microsoft.com/office/drawing/2014/main" id="{D5DB9C29-76E2-3744-8681-7FD611538FE8}"/>
                  </a:ext>
                </a:extLst>
              </p:cNvPr>
              <p:cNvSpPr>
                <a:spLocks noRot="1" noChangeAspect="1" noMove="1" noResize="1" noEditPoints="1" noAdjustHandles="1" noChangeArrowheads="1" noChangeShapeType="1" noTextEdit="1"/>
              </p:cNvSpPr>
              <p:nvPr/>
            </p:nvSpPr>
            <p:spPr>
              <a:xfrm>
                <a:off x="4301650" y="6101270"/>
                <a:ext cx="563359" cy="644664"/>
              </a:xfrm>
              <a:prstGeom prst="rect">
                <a:avLst/>
              </a:prstGeom>
              <a:blipFill>
                <a:blip r:embed="rId4"/>
                <a:stretch>
                  <a:fillRect/>
                </a:stretch>
              </a:blipFill>
            </p:spPr>
            <p:txBody>
              <a:bodyPr/>
              <a:lstStyle/>
              <a:p>
                <a:r>
                  <a:rPr lang="es-CL">
                    <a:noFill/>
                  </a:rPr>
                  <a:t> </a:t>
                </a:r>
              </a:p>
            </p:txBody>
          </p:sp>
        </mc:Fallback>
      </mc:AlternateContent>
      <p:cxnSp>
        <p:nvCxnSpPr>
          <p:cNvPr id="4" name="Conector recto de flecha 3">
            <a:extLst>
              <a:ext uri="{FF2B5EF4-FFF2-40B4-BE49-F238E27FC236}">
                <a16:creationId xmlns:a16="http://schemas.microsoft.com/office/drawing/2014/main" id="{BD05685A-679D-BE45-88BC-19C180712A9B}"/>
              </a:ext>
            </a:extLst>
          </p:cNvPr>
          <p:cNvCxnSpPr>
            <a:cxnSpLocks/>
          </p:cNvCxnSpPr>
          <p:nvPr/>
        </p:nvCxnSpPr>
        <p:spPr>
          <a:xfrm flipH="1" flipV="1">
            <a:off x="3581299" y="5114935"/>
            <a:ext cx="643763" cy="245117"/>
          </a:xfrm>
          <a:prstGeom prst="straightConnector1">
            <a:avLst/>
          </a:prstGeom>
          <a:ln w="76200">
            <a:tailEnd type="triangle"/>
          </a:ln>
        </p:spPr>
        <p:style>
          <a:lnRef idx="1">
            <a:schemeClr val="accent2"/>
          </a:lnRef>
          <a:fillRef idx="0">
            <a:schemeClr val="accent2"/>
          </a:fillRef>
          <a:effectRef idx="0">
            <a:schemeClr val="accent2"/>
          </a:effectRef>
          <a:fontRef idx="minor">
            <a:schemeClr val="tx1"/>
          </a:fontRef>
        </p:style>
      </p:cxnSp>
      <p:cxnSp>
        <p:nvCxnSpPr>
          <p:cNvPr id="36" name="Conector recto de flecha 35">
            <a:extLst>
              <a:ext uri="{FF2B5EF4-FFF2-40B4-BE49-F238E27FC236}">
                <a16:creationId xmlns:a16="http://schemas.microsoft.com/office/drawing/2014/main" id="{F21E4964-1DE5-C64A-AF83-B7CD8B91980D}"/>
              </a:ext>
            </a:extLst>
          </p:cNvPr>
          <p:cNvCxnSpPr>
            <a:cxnSpLocks/>
          </p:cNvCxnSpPr>
          <p:nvPr/>
        </p:nvCxnSpPr>
        <p:spPr>
          <a:xfrm flipV="1">
            <a:off x="4274428" y="3976560"/>
            <a:ext cx="495805" cy="1377368"/>
          </a:xfrm>
          <a:prstGeom prst="straightConnector1">
            <a:avLst/>
          </a:prstGeom>
          <a:ln w="76200">
            <a:tailEnd type="triangle"/>
          </a:ln>
        </p:spPr>
        <p:style>
          <a:lnRef idx="1">
            <a:schemeClr val="accent2"/>
          </a:lnRef>
          <a:fillRef idx="0">
            <a:schemeClr val="accent2"/>
          </a:fillRef>
          <a:effectRef idx="0">
            <a:schemeClr val="accent2"/>
          </a:effectRef>
          <a:fontRef idx="minor">
            <a:schemeClr val="tx1"/>
          </a:fontRef>
        </p:style>
      </p:cxnSp>
      <mc:AlternateContent xmlns:mc="http://schemas.openxmlformats.org/markup-compatibility/2006" xmlns:a14="http://schemas.microsoft.com/office/drawing/2010/main">
        <mc:Choice Requires="a14">
          <p:sp>
            <p:nvSpPr>
              <p:cNvPr id="37" name="Rectángulo 36">
                <a:extLst>
                  <a:ext uri="{FF2B5EF4-FFF2-40B4-BE49-F238E27FC236}">
                    <a16:creationId xmlns:a16="http://schemas.microsoft.com/office/drawing/2014/main" id="{FA9558B1-15E1-6244-902D-7156F9685DD0}"/>
                  </a:ext>
                </a:extLst>
              </p:cNvPr>
              <p:cNvSpPr/>
              <p:nvPr/>
            </p:nvSpPr>
            <p:spPr>
              <a:xfrm>
                <a:off x="3426752" y="5303953"/>
                <a:ext cx="629595" cy="658898"/>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sSub>
                        <m:sSubPr>
                          <m:ctrlPr>
                            <a:rPr lang="es-ES" sz="3200" b="0" i="1" smtClean="0">
                              <a:solidFill>
                                <a:srgbClr val="00456F"/>
                              </a:solidFill>
                              <a:latin typeface="Cambria Math" panose="02040503050406030204" pitchFamily="18" charset="0"/>
                            </a:rPr>
                          </m:ctrlPr>
                        </m:sSubPr>
                        <m:e>
                          <m:acc>
                            <m:accPr>
                              <m:chr m:val="⃗"/>
                              <m:ctrlPr>
                                <a:rPr lang="es-ES" sz="3200" i="1" smtClean="0">
                                  <a:solidFill>
                                    <a:srgbClr val="00456F"/>
                                  </a:solidFill>
                                  <a:latin typeface="Cambria Math" panose="02040503050406030204" pitchFamily="18" charset="0"/>
                                </a:rPr>
                              </m:ctrlPr>
                            </m:accPr>
                            <m:e>
                              <m:r>
                                <a:rPr lang="es-ES" sz="3200" b="0" i="1" smtClean="0">
                                  <a:solidFill>
                                    <a:srgbClr val="00456F"/>
                                  </a:solidFill>
                                  <a:latin typeface="Cambria Math" panose="02040503050406030204" pitchFamily="18" charset="0"/>
                                </a:rPr>
                                <m:t>𝑓</m:t>
                              </m:r>
                            </m:e>
                          </m:acc>
                        </m:e>
                        <m:sub>
                          <m:r>
                            <a:rPr lang="es-ES" sz="3200" b="0" i="1" smtClean="0">
                              <a:solidFill>
                                <a:srgbClr val="00456F"/>
                              </a:solidFill>
                              <a:latin typeface="Cambria Math" panose="02040503050406030204" pitchFamily="18" charset="0"/>
                            </a:rPr>
                            <m:t>𝑟</m:t>
                          </m:r>
                        </m:sub>
                      </m:sSub>
                    </m:oMath>
                  </m:oMathPara>
                </a14:m>
                <a:endParaRPr lang="es-CL" dirty="0"/>
              </a:p>
            </p:txBody>
          </p:sp>
        </mc:Choice>
        <mc:Fallback xmlns="">
          <p:sp>
            <p:nvSpPr>
              <p:cNvPr id="37" name="Rectángulo 36">
                <a:extLst>
                  <a:ext uri="{FF2B5EF4-FFF2-40B4-BE49-F238E27FC236}">
                    <a16:creationId xmlns:a16="http://schemas.microsoft.com/office/drawing/2014/main" id="{FA9558B1-15E1-6244-902D-7156F9685DD0}"/>
                  </a:ext>
                </a:extLst>
              </p:cNvPr>
              <p:cNvSpPr>
                <a:spLocks noRot="1" noChangeAspect="1" noMove="1" noResize="1" noEditPoints="1" noAdjustHandles="1" noChangeArrowheads="1" noChangeShapeType="1" noTextEdit="1"/>
              </p:cNvSpPr>
              <p:nvPr/>
            </p:nvSpPr>
            <p:spPr>
              <a:xfrm>
                <a:off x="3426752" y="5303953"/>
                <a:ext cx="629595" cy="658898"/>
              </a:xfrm>
              <a:prstGeom prst="rect">
                <a:avLst/>
              </a:prstGeom>
              <a:blipFill>
                <a:blip r:embed="rId5"/>
                <a:stretch>
                  <a:fillRect l="-6000" t="-24528" b="-16981"/>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38" name="Rectángulo 37">
                <a:extLst>
                  <a:ext uri="{FF2B5EF4-FFF2-40B4-BE49-F238E27FC236}">
                    <a16:creationId xmlns:a16="http://schemas.microsoft.com/office/drawing/2014/main" id="{943910A4-EDA6-AF4C-893F-586AF6F0AE0C}"/>
                  </a:ext>
                </a:extLst>
              </p:cNvPr>
              <p:cNvSpPr/>
              <p:nvPr/>
            </p:nvSpPr>
            <p:spPr>
              <a:xfrm>
                <a:off x="4801886" y="3762341"/>
                <a:ext cx="609846" cy="644664"/>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acc>
                        <m:accPr>
                          <m:chr m:val="⃗"/>
                          <m:ctrlPr>
                            <a:rPr lang="es-ES" sz="3200" i="1" smtClean="0">
                              <a:solidFill>
                                <a:srgbClr val="00456F"/>
                              </a:solidFill>
                              <a:latin typeface="Cambria Math" panose="02040503050406030204" pitchFamily="18" charset="0"/>
                            </a:rPr>
                          </m:ctrlPr>
                        </m:accPr>
                        <m:e>
                          <m:r>
                            <a:rPr lang="es-ES" sz="3200" b="0" i="1" smtClean="0">
                              <a:solidFill>
                                <a:srgbClr val="00456F"/>
                              </a:solidFill>
                              <a:latin typeface="Cambria Math" panose="02040503050406030204" pitchFamily="18" charset="0"/>
                            </a:rPr>
                            <m:t>𝑁</m:t>
                          </m:r>
                        </m:e>
                      </m:acc>
                    </m:oMath>
                  </m:oMathPara>
                </a14:m>
                <a:endParaRPr lang="es-CL" dirty="0"/>
              </a:p>
            </p:txBody>
          </p:sp>
        </mc:Choice>
        <mc:Fallback xmlns="">
          <p:sp>
            <p:nvSpPr>
              <p:cNvPr id="38" name="Rectángulo 37">
                <a:extLst>
                  <a:ext uri="{FF2B5EF4-FFF2-40B4-BE49-F238E27FC236}">
                    <a16:creationId xmlns:a16="http://schemas.microsoft.com/office/drawing/2014/main" id="{943910A4-EDA6-AF4C-893F-586AF6F0AE0C}"/>
                  </a:ext>
                </a:extLst>
              </p:cNvPr>
              <p:cNvSpPr>
                <a:spLocks noRot="1" noChangeAspect="1" noMove="1" noResize="1" noEditPoints="1" noAdjustHandles="1" noChangeArrowheads="1" noChangeShapeType="1" noTextEdit="1"/>
              </p:cNvSpPr>
              <p:nvPr/>
            </p:nvSpPr>
            <p:spPr>
              <a:xfrm>
                <a:off x="4801886" y="3762341"/>
                <a:ext cx="609846" cy="644664"/>
              </a:xfrm>
              <a:prstGeom prst="rect">
                <a:avLst/>
              </a:prstGeom>
              <a:blipFill>
                <a:blip r:embed="rId6"/>
                <a:stretch>
                  <a:fillRect/>
                </a:stretch>
              </a:blipFill>
            </p:spPr>
            <p:txBody>
              <a:bodyPr/>
              <a:lstStyle/>
              <a:p>
                <a:r>
                  <a:rPr lang="es-CL">
                    <a:noFill/>
                  </a:rPr>
                  <a:t> </a:t>
                </a:r>
              </a:p>
            </p:txBody>
          </p:sp>
        </mc:Fallback>
      </mc:AlternateContent>
      <p:sp>
        <p:nvSpPr>
          <p:cNvPr id="39" name="CuadroTexto 38">
            <a:extLst>
              <a:ext uri="{FF2B5EF4-FFF2-40B4-BE49-F238E27FC236}">
                <a16:creationId xmlns:a16="http://schemas.microsoft.com/office/drawing/2014/main" id="{BDD5AC89-C721-1B42-ACD1-0F4B512F1D7B}"/>
              </a:ext>
            </a:extLst>
          </p:cNvPr>
          <p:cNvSpPr txBox="1"/>
          <p:nvPr/>
        </p:nvSpPr>
        <p:spPr>
          <a:xfrm>
            <a:off x="3804784" y="3086797"/>
            <a:ext cx="1267689" cy="369332"/>
          </a:xfrm>
          <a:prstGeom prst="rect">
            <a:avLst/>
          </a:prstGeom>
          <a:noFill/>
          <a:ln>
            <a:solidFill>
              <a:srgbClr val="FF9108"/>
            </a:solidFill>
          </a:ln>
        </p:spPr>
        <p:txBody>
          <a:bodyPr wrap="square" rtlCol="0">
            <a:spAutoFit/>
          </a:bodyPr>
          <a:lstStyle/>
          <a:p>
            <a:pPr algn="ctr"/>
            <a:r>
              <a:rPr lang="es-CL"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DCL</a:t>
            </a:r>
          </a:p>
        </p:txBody>
      </p:sp>
    </p:spTree>
    <p:extLst>
      <p:ext uri="{BB962C8B-B14F-4D97-AF65-F5344CB8AC3E}">
        <p14:creationId xmlns:p14="http://schemas.microsoft.com/office/powerpoint/2010/main" val="45084709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Rectángulo 29">
            <a:extLst>
              <a:ext uri="{FF2B5EF4-FFF2-40B4-BE49-F238E27FC236}">
                <a16:creationId xmlns:a16="http://schemas.microsoft.com/office/drawing/2014/main" id="{8494E557-1355-D547-B30A-22EEDAE62EF2}"/>
              </a:ext>
            </a:extLst>
          </p:cNvPr>
          <p:cNvSpPr/>
          <p:nvPr/>
        </p:nvSpPr>
        <p:spPr>
          <a:xfrm>
            <a:off x="0" y="1219200"/>
            <a:ext cx="12192000" cy="409600"/>
          </a:xfrm>
          <a:prstGeom prst="rect">
            <a:avLst/>
          </a:prstGeom>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s-CL"/>
          </a:p>
        </p:txBody>
      </p:sp>
      <p:cxnSp>
        <p:nvCxnSpPr>
          <p:cNvPr id="12" name="Conector recto 11">
            <a:extLst>
              <a:ext uri="{FF2B5EF4-FFF2-40B4-BE49-F238E27FC236}">
                <a16:creationId xmlns:a16="http://schemas.microsoft.com/office/drawing/2014/main" id="{B5061623-4481-EE41-AC8A-12FF93FC160B}"/>
              </a:ext>
            </a:extLst>
          </p:cNvPr>
          <p:cNvCxnSpPr>
            <a:cxnSpLocks/>
          </p:cNvCxnSpPr>
          <p:nvPr/>
        </p:nvCxnSpPr>
        <p:spPr>
          <a:xfrm flipV="1">
            <a:off x="2207568" y="30364"/>
            <a:ext cx="1234294" cy="3528393"/>
          </a:xfrm>
          <a:prstGeom prst="line">
            <a:avLst/>
          </a:prstGeom>
          <a:ln>
            <a:prstDash val="lgDash"/>
          </a:ln>
        </p:spPr>
        <p:style>
          <a:lnRef idx="1">
            <a:schemeClr val="accent1"/>
          </a:lnRef>
          <a:fillRef idx="0">
            <a:schemeClr val="accent1"/>
          </a:fillRef>
          <a:effectRef idx="0">
            <a:schemeClr val="accent1"/>
          </a:effectRef>
          <a:fontRef idx="minor">
            <a:schemeClr val="tx1"/>
          </a:fontRef>
        </p:style>
      </p:cxnSp>
      <p:sp>
        <p:nvSpPr>
          <p:cNvPr id="3" name="Elipse 2">
            <a:extLst>
              <a:ext uri="{FF2B5EF4-FFF2-40B4-BE49-F238E27FC236}">
                <a16:creationId xmlns:a16="http://schemas.microsoft.com/office/drawing/2014/main" id="{5879E4FD-4F0B-E94B-AA2D-58E49B0DB924}"/>
              </a:ext>
            </a:extLst>
          </p:cNvPr>
          <p:cNvSpPr/>
          <p:nvPr/>
        </p:nvSpPr>
        <p:spPr>
          <a:xfrm>
            <a:off x="2631425" y="2002375"/>
            <a:ext cx="169527" cy="166917"/>
          </a:xfrm>
          <a:prstGeom prst="ellipse">
            <a:avLst/>
          </a:prstGeom>
          <a:solidFill>
            <a:srgbClr val="00456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cxnSp>
        <p:nvCxnSpPr>
          <p:cNvPr id="4" name="Conector recto 3">
            <a:extLst>
              <a:ext uri="{FF2B5EF4-FFF2-40B4-BE49-F238E27FC236}">
                <a16:creationId xmlns:a16="http://schemas.microsoft.com/office/drawing/2014/main" id="{E92041EC-F767-AD44-9881-D489BDFCF444}"/>
              </a:ext>
            </a:extLst>
          </p:cNvPr>
          <p:cNvCxnSpPr>
            <a:cxnSpLocks/>
          </p:cNvCxnSpPr>
          <p:nvPr/>
        </p:nvCxnSpPr>
        <p:spPr>
          <a:xfrm>
            <a:off x="983432" y="1424495"/>
            <a:ext cx="3672214" cy="1445633"/>
          </a:xfrm>
          <a:prstGeom prst="line">
            <a:avLst/>
          </a:prstGeom>
          <a:ln>
            <a:prstDash val="lgDash"/>
          </a:ln>
        </p:spPr>
        <p:style>
          <a:lnRef idx="1">
            <a:schemeClr val="accent1"/>
          </a:lnRef>
          <a:fillRef idx="0">
            <a:schemeClr val="accent1"/>
          </a:fillRef>
          <a:effectRef idx="0">
            <a:schemeClr val="accent1"/>
          </a:effectRef>
          <a:fontRef idx="minor">
            <a:schemeClr val="tx1"/>
          </a:fontRef>
        </p:style>
      </p:cxnSp>
      <p:cxnSp>
        <p:nvCxnSpPr>
          <p:cNvPr id="5" name="Conector recto de flecha 4">
            <a:extLst>
              <a:ext uri="{FF2B5EF4-FFF2-40B4-BE49-F238E27FC236}">
                <a16:creationId xmlns:a16="http://schemas.microsoft.com/office/drawing/2014/main" id="{A85941B3-7EA4-1044-8B52-87463B5D8EE3}"/>
              </a:ext>
            </a:extLst>
          </p:cNvPr>
          <p:cNvCxnSpPr>
            <a:cxnSpLocks/>
          </p:cNvCxnSpPr>
          <p:nvPr/>
        </p:nvCxnSpPr>
        <p:spPr>
          <a:xfrm>
            <a:off x="2716188" y="2106965"/>
            <a:ext cx="0" cy="1486497"/>
          </a:xfrm>
          <a:prstGeom prst="straightConnector1">
            <a:avLst/>
          </a:prstGeom>
          <a:ln w="76200">
            <a:solidFill>
              <a:srgbClr val="00456F"/>
            </a:solidFill>
            <a:tailEnd type="triangle"/>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6" name="Rectángulo 5">
                <a:extLst>
                  <a:ext uri="{FF2B5EF4-FFF2-40B4-BE49-F238E27FC236}">
                    <a16:creationId xmlns:a16="http://schemas.microsoft.com/office/drawing/2014/main" id="{70CABEBD-0735-C740-B205-DD27649B68CE}"/>
                  </a:ext>
                </a:extLst>
              </p:cNvPr>
              <p:cNvSpPr/>
              <p:nvPr/>
            </p:nvSpPr>
            <p:spPr>
              <a:xfrm>
                <a:off x="2753070" y="2815601"/>
                <a:ext cx="563359" cy="644664"/>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acc>
                        <m:accPr>
                          <m:chr m:val="⃗"/>
                          <m:ctrlPr>
                            <a:rPr lang="es-ES" sz="3200" i="1" smtClean="0">
                              <a:solidFill>
                                <a:srgbClr val="00456F"/>
                              </a:solidFill>
                              <a:latin typeface="Cambria Math" panose="02040503050406030204" pitchFamily="18" charset="0"/>
                            </a:rPr>
                          </m:ctrlPr>
                        </m:accPr>
                        <m:e>
                          <m:r>
                            <a:rPr lang="es-ES" sz="3200" b="0" i="1" smtClean="0">
                              <a:solidFill>
                                <a:srgbClr val="00456F"/>
                              </a:solidFill>
                              <a:latin typeface="Cambria Math" panose="02040503050406030204" pitchFamily="18" charset="0"/>
                            </a:rPr>
                            <m:t>𝑃</m:t>
                          </m:r>
                        </m:e>
                      </m:acc>
                    </m:oMath>
                  </m:oMathPara>
                </a14:m>
                <a:endParaRPr lang="es-CL" dirty="0"/>
              </a:p>
            </p:txBody>
          </p:sp>
        </mc:Choice>
        <mc:Fallback xmlns="">
          <p:sp>
            <p:nvSpPr>
              <p:cNvPr id="6" name="Rectángulo 5">
                <a:extLst>
                  <a:ext uri="{FF2B5EF4-FFF2-40B4-BE49-F238E27FC236}">
                    <a16:creationId xmlns:a16="http://schemas.microsoft.com/office/drawing/2014/main" id="{70CABEBD-0735-C740-B205-DD27649B68CE}"/>
                  </a:ext>
                </a:extLst>
              </p:cNvPr>
              <p:cNvSpPr>
                <a:spLocks noRot="1" noChangeAspect="1" noMove="1" noResize="1" noEditPoints="1" noAdjustHandles="1" noChangeArrowheads="1" noChangeShapeType="1" noTextEdit="1"/>
              </p:cNvSpPr>
              <p:nvPr/>
            </p:nvSpPr>
            <p:spPr>
              <a:xfrm>
                <a:off x="2753070" y="2815601"/>
                <a:ext cx="563359" cy="644664"/>
              </a:xfrm>
              <a:prstGeom prst="rect">
                <a:avLst/>
              </a:prstGeom>
              <a:blipFill>
                <a:blip r:embed="rId3"/>
                <a:stretch>
                  <a:fillRect/>
                </a:stretch>
              </a:blipFill>
            </p:spPr>
            <p:txBody>
              <a:bodyPr/>
              <a:lstStyle/>
              <a:p>
                <a:r>
                  <a:rPr lang="es-CL">
                    <a:noFill/>
                  </a:rPr>
                  <a:t> </a:t>
                </a:r>
              </a:p>
            </p:txBody>
          </p:sp>
        </mc:Fallback>
      </mc:AlternateContent>
      <p:cxnSp>
        <p:nvCxnSpPr>
          <p:cNvPr id="7" name="Conector recto de flecha 6">
            <a:extLst>
              <a:ext uri="{FF2B5EF4-FFF2-40B4-BE49-F238E27FC236}">
                <a16:creationId xmlns:a16="http://schemas.microsoft.com/office/drawing/2014/main" id="{133D3FB1-D534-9F44-AF9A-289AC8CD5ED8}"/>
              </a:ext>
            </a:extLst>
          </p:cNvPr>
          <p:cNvCxnSpPr>
            <a:cxnSpLocks/>
          </p:cNvCxnSpPr>
          <p:nvPr/>
        </p:nvCxnSpPr>
        <p:spPr>
          <a:xfrm flipH="1" flipV="1">
            <a:off x="2032719" y="1829266"/>
            <a:ext cx="643763" cy="245117"/>
          </a:xfrm>
          <a:prstGeom prst="straightConnector1">
            <a:avLst/>
          </a:prstGeom>
          <a:ln w="76200">
            <a:tailEnd type="triangle"/>
          </a:ln>
        </p:spPr>
        <p:style>
          <a:lnRef idx="1">
            <a:schemeClr val="accent2"/>
          </a:lnRef>
          <a:fillRef idx="0">
            <a:schemeClr val="accent2"/>
          </a:fillRef>
          <a:effectRef idx="0">
            <a:schemeClr val="accent2"/>
          </a:effectRef>
          <a:fontRef idx="minor">
            <a:schemeClr val="tx1"/>
          </a:fontRef>
        </p:style>
      </p:cxnSp>
      <p:cxnSp>
        <p:nvCxnSpPr>
          <p:cNvPr id="8" name="Conector recto de flecha 7">
            <a:extLst>
              <a:ext uri="{FF2B5EF4-FFF2-40B4-BE49-F238E27FC236}">
                <a16:creationId xmlns:a16="http://schemas.microsoft.com/office/drawing/2014/main" id="{14B1F5EF-D1E4-934B-A4DE-74808428F578}"/>
              </a:ext>
            </a:extLst>
          </p:cNvPr>
          <p:cNvCxnSpPr>
            <a:cxnSpLocks/>
          </p:cNvCxnSpPr>
          <p:nvPr/>
        </p:nvCxnSpPr>
        <p:spPr>
          <a:xfrm flipV="1">
            <a:off x="2725848" y="690891"/>
            <a:ext cx="495805" cy="1377368"/>
          </a:xfrm>
          <a:prstGeom prst="straightConnector1">
            <a:avLst/>
          </a:prstGeom>
          <a:ln w="76200">
            <a:tailEnd type="triangle"/>
          </a:ln>
        </p:spPr>
        <p:style>
          <a:lnRef idx="1">
            <a:schemeClr val="accent2"/>
          </a:lnRef>
          <a:fillRef idx="0">
            <a:schemeClr val="accent2"/>
          </a:fillRef>
          <a:effectRef idx="0">
            <a:schemeClr val="accent2"/>
          </a:effectRef>
          <a:fontRef idx="minor">
            <a:schemeClr val="tx1"/>
          </a:fontRef>
        </p:style>
      </p:cxnSp>
      <mc:AlternateContent xmlns:mc="http://schemas.openxmlformats.org/markup-compatibility/2006" xmlns:a14="http://schemas.microsoft.com/office/drawing/2010/main">
        <mc:Choice Requires="a14">
          <p:sp>
            <p:nvSpPr>
              <p:cNvPr id="9" name="Rectángulo 8">
                <a:extLst>
                  <a:ext uri="{FF2B5EF4-FFF2-40B4-BE49-F238E27FC236}">
                    <a16:creationId xmlns:a16="http://schemas.microsoft.com/office/drawing/2014/main" id="{329A0A02-5029-D44F-9FFA-ABDD52710774}"/>
                  </a:ext>
                </a:extLst>
              </p:cNvPr>
              <p:cNvSpPr/>
              <p:nvPr/>
            </p:nvSpPr>
            <p:spPr>
              <a:xfrm>
                <a:off x="1878172" y="2018284"/>
                <a:ext cx="629595" cy="658898"/>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sSub>
                        <m:sSubPr>
                          <m:ctrlPr>
                            <a:rPr lang="es-ES" sz="3200" b="0" i="1" smtClean="0">
                              <a:solidFill>
                                <a:srgbClr val="00456F"/>
                              </a:solidFill>
                              <a:latin typeface="Cambria Math" panose="02040503050406030204" pitchFamily="18" charset="0"/>
                            </a:rPr>
                          </m:ctrlPr>
                        </m:sSubPr>
                        <m:e>
                          <m:acc>
                            <m:accPr>
                              <m:chr m:val="⃗"/>
                              <m:ctrlPr>
                                <a:rPr lang="es-ES" sz="3200" i="1" smtClean="0">
                                  <a:solidFill>
                                    <a:srgbClr val="00456F"/>
                                  </a:solidFill>
                                  <a:latin typeface="Cambria Math" panose="02040503050406030204" pitchFamily="18" charset="0"/>
                                </a:rPr>
                              </m:ctrlPr>
                            </m:accPr>
                            <m:e>
                              <m:r>
                                <a:rPr lang="es-ES" sz="3200" b="0" i="1" smtClean="0">
                                  <a:solidFill>
                                    <a:srgbClr val="00456F"/>
                                  </a:solidFill>
                                  <a:latin typeface="Cambria Math" panose="02040503050406030204" pitchFamily="18" charset="0"/>
                                </a:rPr>
                                <m:t>𝑓</m:t>
                              </m:r>
                            </m:e>
                          </m:acc>
                        </m:e>
                        <m:sub>
                          <m:r>
                            <a:rPr lang="es-ES" sz="3200" b="0" i="1" smtClean="0">
                              <a:solidFill>
                                <a:srgbClr val="00456F"/>
                              </a:solidFill>
                              <a:latin typeface="Cambria Math" panose="02040503050406030204" pitchFamily="18" charset="0"/>
                            </a:rPr>
                            <m:t>𝑟</m:t>
                          </m:r>
                        </m:sub>
                      </m:sSub>
                    </m:oMath>
                  </m:oMathPara>
                </a14:m>
                <a:endParaRPr lang="es-CL" dirty="0"/>
              </a:p>
            </p:txBody>
          </p:sp>
        </mc:Choice>
        <mc:Fallback xmlns="">
          <p:sp>
            <p:nvSpPr>
              <p:cNvPr id="9" name="Rectángulo 8">
                <a:extLst>
                  <a:ext uri="{FF2B5EF4-FFF2-40B4-BE49-F238E27FC236}">
                    <a16:creationId xmlns:a16="http://schemas.microsoft.com/office/drawing/2014/main" id="{329A0A02-5029-D44F-9FFA-ABDD52710774}"/>
                  </a:ext>
                </a:extLst>
              </p:cNvPr>
              <p:cNvSpPr>
                <a:spLocks noRot="1" noChangeAspect="1" noMove="1" noResize="1" noEditPoints="1" noAdjustHandles="1" noChangeArrowheads="1" noChangeShapeType="1" noTextEdit="1"/>
              </p:cNvSpPr>
              <p:nvPr/>
            </p:nvSpPr>
            <p:spPr>
              <a:xfrm>
                <a:off x="1878172" y="2018284"/>
                <a:ext cx="629595" cy="658898"/>
              </a:xfrm>
              <a:prstGeom prst="rect">
                <a:avLst/>
              </a:prstGeom>
              <a:blipFill>
                <a:blip r:embed="rId4"/>
                <a:stretch>
                  <a:fillRect l="-6000" t="-24528" b="-16981"/>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10" name="Rectángulo 9">
                <a:extLst>
                  <a:ext uri="{FF2B5EF4-FFF2-40B4-BE49-F238E27FC236}">
                    <a16:creationId xmlns:a16="http://schemas.microsoft.com/office/drawing/2014/main" id="{868D002F-B8C5-764C-8FC7-87E7176010BB}"/>
                  </a:ext>
                </a:extLst>
              </p:cNvPr>
              <p:cNvSpPr/>
              <p:nvPr/>
            </p:nvSpPr>
            <p:spPr>
              <a:xfrm>
                <a:off x="3253306" y="476672"/>
                <a:ext cx="609846" cy="644664"/>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acc>
                        <m:accPr>
                          <m:chr m:val="⃗"/>
                          <m:ctrlPr>
                            <a:rPr lang="es-ES" sz="3200" i="1" smtClean="0">
                              <a:solidFill>
                                <a:srgbClr val="00456F"/>
                              </a:solidFill>
                              <a:latin typeface="Cambria Math" panose="02040503050406030204" pitchFamily="18" charset="0"/>
                            </a:rPr>
                          </m:ctrlPr>
                        </m:accPr>
                        <m:e>
                          <m:r>
                            <a:rPr lang="es-ES" sz="3200" b="0" i="1" smtClean="0">
                              <a:solidFill>
                                <a:srgbClr val="00456F"/>
                              </a:solidFill>
                              <a:latin typeface="Cambria Math" panose="02040503050406030204" pitchFamily="18" charset="0"/>
                            </a:rPr>
                            <m:t>𝑁</m:t>
                          </m:r>
                        </m:e>
                      </m:acc>
                    </m:oMath>
                  </m:oMathPara>
                </a14:m>
                <a:endParaRPr lang="es-CL" dirty="0"/>
              </a:p>
            </p:txBody>
          </p:sp>
        </mc:Choice>
        <mc:Fallback xmlns="">
          <p:sp>
            <p:nvSpPr>
              <p:cNvPr id="10" name="Rectángulo 9">
                <a:extLst>
                  <a:ext uri="{FF2B5EF4-FFF2-40B4-BE49-F238E27FC236}">
                    <a16:creationId xmlns:a16="http://schemas.microsoft.com/office/drawing/2014/main" id="{868D002F-B8C5-764C-8FC7-87E7176010BB}"/>
                  </a:ext>
                </a:extLst>
              </p:cNvPr>
              <p:cNvSpPr>
                <a:spLocks noRot="1" noChangeAspect="1" noMove="1" noResize="1" noEditPoints="1" noAdjustHandles="1" noChangeArrowheads="1" noChangeShapeType="1" noTextEdit="1"/>
              </p:cNvSpPr>
              <p:nvPr/>
            </p:nvSpPr>
            <p:spPr>
              <a:xfrm>
                <a:off x="3253306" y="476672"/>
                <a:ext cx="609846" cy="644664"/>
              </a:xfrm>
              <a:prstGeom prst="rect">
                <a:avLst/>
              </a:prstGeom>
              <a:blipFill>
                <a:blip r:embed="rId5"/>
                <a:stretch>
                  <a:fillRect/>
                </a:stretch>
              </a:blipFill>
            </p:spPr>
            <p:txBody>
              <a:bodyPr/>
              <a:lstStyle/>
              <a:p>
                <a:r>
                  <a:rPr lang="es-CL">
                    <a:noFill/>
                  </a:rPr>
                  <a:t> </a:t>
                </a:r>
              </a:p>
            </p:txBody>
          </p:sp>
        </mc:Fallback>
      </mc:AlternateContent>
      <p:cxnSp>
        <p:nvCxnSpPr>
          <p:cNvPr id="37" name="Conector recto de flecha 36">
            <a:extLst>
              <a:ext uri="{FF2B5EF4-FFF2-40B4-BE49-F238E27FC236}">
                <a16:creationId xmlns:a16="http://schemas.microsoft.com/office/drawing/2014/main" id="{9931A1F0-F465-764D-A37F-7EABB3FADC47}"/>
              </a:ext>
            </a:extLst>
          </p:cNvPr>
          <p:cNvCxnSpPr>
            <a:cxnSpLocks/>
          </p:cNvCxnSpPr>
          <p:nvPr/>
        </p:nvCxnSpPr>
        <p:spPr>
          <a:xfrm flipH="1">
            <a:off x="2287766" y="2107166"/>
            <a:ext cx="428422" cy="1334097"/>
          </a:xfrm>
          <a:prstGeom prst="straightConnector1">
            <a:avLst/>
          </a:prstGeom>
          <a:ln w="76200">
            <a:solidFill>
              <a:srgbClr val="00456F"/>
            </a:solidFill>
            <a:tailEnd type="triangle"/>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38" name="Rectángulo 37">
                <a:extLst>
                  <a:ext uri="{FF2B5EF4-FFF2-40B4-BE49-F238E27FC236}">
                    <a16:creationId xmlns:a16="http://schemas.microsoft.com/office/drawing/2014/main" id="{EFC1D95E-9DA5-EF42-B9A2-88F8AE378717}"/>
                  </a:ext>
                </a:extLst>
              </p:cNvPr>
              <p:cNvSpPr/>
              <p:nvPr/>
            </p:nvSpPr>
            <p:spPr>
              <a:xfrm>
                <a:off x="3095784" y="1761642"/>
                <a:ext cx="1205073" cy="800219"/>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a:rPr lang="es-ES" sz="2800" b="0" i="1" smtClean="0">
                          <a:solidFill>
                            <a:srgbClr val="00456F"/>
                          </a:solidFill>
                          <a:latin typeface="Cambria Math" panose="02040503050406030204" pitchFamily="18" charset="0"/>
                          <a:ea typeface="Cambria Math" panose="02040503050406030204" pitchFamily="18" charset="0"/>
                        </a:rPr>
                        <m:t>𝑃𝑠𝑖𝑛</m:t>
                      </m:r>
                      <m:r>
                        <a:rPr lang="es-CL" sz="2800" i="1">
                          <a:solidFill>
                            <a:srgbClr val="00456F"/>
                          </a:solidFill>
                          <a:latin typeface="Cambria Math" panose="02040503050406030204" pitchFamily="18" charset="0"/>
                          <a:ea typeface="Cambria Math" panose="02040503050406030204" pitchFamily="18" charset="0"/>
                        </a:rPr>
                        <m:t>𝜃</m:t>
                      </m:r>
                    </m:oMath>
                  </m:oMathPara>
                </a14:m>
                <a:endParaRPr lang="es-CL" sz="2800" dirty="0"/>
              </a:p>
              <a:p>
                <a:endParaRPr lang="es-CL" dirty="0"/>
              </a:p>
            </p:txBody>
          </p:sp>
        </mc:Choice>
        <mc:Fallback xmlns="">
          <p:sp>
            <p:nvSpPr>
              <p:cNvPr id="38" name="Rectángulo 37">
                <a:extLst>
                  <a:ext uri="{FF2B5EF4-FFF2-40B4-BE49-F238E27FC236}">
                    <a16:creationId xmlns:a16="http://schemas.microsoft.com/office/drawing/2014/main" id="{EFC1D95E-9DA5-EF42-B9A2-88F8AE378717}"/>
                  </a:ext>
                </a:extLst>
              </p:cNvPr>
              <p:cNvSpPr>
                <a:spLocks noRot="1" noChangeAspect="1" noMove="1" noResize="1" noEditPoints="1" noAdjustHandles="1" noChangeArrowheads="1" noChangeShapeType="1" noTextEdit="1"/>
              </p:cNvSpPr>
              <p:nvPr/>
            </p:nvSpPr>
            <p:spPr>
              <a:xfrm>
                <a:off x="3095784" y="1761642"/>
                <a:ext cx="1205073" cy="800219"/>
              </a:xfrm>
              <a:prstGeom prst="rect">
                <a:avLst/>
              </a:prstGeom>
              <a:blipFill>
                <a:blip r:embed="rId6"/>
                <a:stretch>
                  <a:fillRect/>
                </a:stretch>
              </a:blipFill>
            </p:spPr>
            <p:txBody>
              <a:bodyPr/>
              <a:lstStyle/>
              <a:p>
                <a:r>
                  <a:rPr lang="es-CL">
                    <a:noFill/>
                  </a:rPr>
                  <a:t> </a:t>
                </a:r>
              </a:p>
            </p:txBody>
          </p:sp>
        </mc:Fallback>
      </mc:AlternateContent>
      <p:cxnSp>
        <p:nvCxnSpPr>
          <p:cNvPr id="39" name="Conector recto de flecha 38">
            <a:extLst>
              <a:ext uri="{FF2B5EF4-FFF2-40B4-BE49-F238E27FC236}">
                <a16:creationId xmlns:a16="http://schemas.microsoft.com/office/drawing/2014/main" id="{0E152E05-C766-E143-858A-A2A8982DC60A}"/>
              </a:ext>
            </a:extLst>
          </p:cNvPr>
          <p:cNvCxnSpPr>
            <a:cxnSpLocks/>
          </p:cNvCxnSpPr>
          <p:nvPr/>
        </p:nvCxnSpPr>
        <p:spPr>
          <a:xfrm>
            <a:off x="2740729" y="2104612"/>
            <a:ext cx="705199" cy="267007"/>
          </a:xfrm>
          <a:prstGeom prst="straightConnector1">
            <a:avLst/>
          </a:prstGeom>
          <a:ln w="76200">
            <a:tailEnd type="triangle"/>
          </a:ln>
        </p:spPr>
        <p:style>
          <a:lnRef idx="1">
            <a:schemeClr val="accent2"/>
          </a:lnRef>
          <a:fillRef idx="0">
            <a:schemeClr val="accent2"/>
          </a:fillRef>
          <a:effectRef idx="0">
            <a:schemeClr val="accent2"/>
          </a:effectRef>
          <a:fontRef idx="minor">
            <a:schemeClr val="tx1"/>
          </a:fontRef>
        </p:style>
      </p:cxnSp>
      <mc:AlternateContent xmlns:mc="http://schemas.openxmlformats.org/markup-compatibility/2006" xmlns:a14="http://schemas.microsoft.com/office/drawing/2010/main">
        <mc:Choice Requires="a14">
          <p:sp>
            <p:nvSpPr>
              <p:cNvPr id="40" name="Rectángulo 39">
                <a:extLst>
                  <a:ext uri="{FF2B5EF4-FFF2-40B4-BE49-F238E27FC236}">
                    <a16:creationId xmlns:a16="http://schemas.microsoft.com/office/drawing/2014/main" id="{97BAD1B4-0949-134C-97BC-281EFCE1C75B}"/>
                  </a:ext>
                </a:extLst>
              </p:cNvPr>
              <p:cNvSpPr/>
              <p:nvPr/>
            </p:nvSpPr>
            <p:spPr>
              <a:xfrm>
                <a:off x="1150897" y="3058152"/>
                <a:ext cx="1240340" cy="800219"/>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a:rPr lang="es-ES" sz="2800" b="0" i="1" smtClean="0">
                          <a:solidFill>
                            <a:srgbClr val="00456F"/>
                          </a:solidFill>
                          <a:latin typeface="Cambria Math" panose="02040503050406030204" pitchFamily="18" charset="0"/>
                          <a:ea typeface="Cambria Math" panose="02040503050406030204" pitchFamily="18" charset="0"/>
                        </a:rPr>
                        <m:t>𝑃𝑐𝑜𝑠</m:t>
                      </m:r>
                      <m:r>
                        <a:rPr lang="es-CL" sz="2800" i="1">
                          <a:solidFill>
                            <a:srgbClr val="00456F"/>
                          </a:solidFill>
                          <a:latin typeface="Cambria Math" panose="02040503050406030204" pitchFamily="18" charset="0"/>
                          <a:ea typeface="Cambria Math" panose="02040503050406030204" pitchFamily="18" charset="0"/>
                        </a:rPr>
                        <m:t>𝜃</m:t>
                      </m:r>
                    </m:oMath>
                  </m:oMathPara>
                </a14:m>
                <a:endParaRPr lang="es-CL" sz="2800" dirty="0"/>
              </a:p>
              <a:p>
                <a:endParaRPr lang="es-CL" dirty="0"/>
              </a:p>
            </p:txBody>
          </p:sp>
        </mc:Choice>
        <mc:Fallback xmlns="">
          <p:sp>
            <p:nvSpPr>
              <p:cNvPr id="40" name="Rectángulo 39">
                <a:extLst>
                  <a:ext uri="{FF2B5EF4-FFF2-40B4-BE49-F238E27FC236}">
                    <a16:creationId xmlns:a16="http://schemas.microsoft.com/office/drawing/2014/main" id="{97BAD1B4-0949-134C-97BC-281EFCE1C75B}"/>
                  </a:ext>
                </a:extLst>
              </p:cNvPr>
              <p:cNvSpPr>
                <a:spLocks noRot="1" noChangeAspect="1" noMove="1" noResize="1" noEditPoints="1" noAdjustHandles="1" noChangeArrowheads="1" noChangeShapeType="1" noTextEdit="1"/>
              </p:cNvSpPr>
              <p:nvPr/>
            </p:nvSpPr>
            <p:spPr>
              <a:xfrm>
                <a:off x="1150897" y="3058152"/>
                <a:ext cx="1240340" cy="800219"/>
              </a:xfrm>
              <a:prstGeom prst="rect">
                <a:avLst/>
              </a:prstGeom>
              <a:blipFill>
                <a:blip r:embed="rId7"/>
                <a:stretch>
                  <a:fillRect/>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41" name="Rectángulo 40">
                <a:extLst>
                  <a:ext uri="{FF2B5EF4-FFF2-40B4-BE49-F238E27FC236}">
                    <a16:creationId xmlns:a16="http://schemas.microsoft.com/office/drawing/2014/main" id="{9DB26EAF-72B8-0548-87BD-0612A43A458B}"/>
                  </a:ext>
                </a:extLst>
              </p:cNvPr>
              <p:cNvSpPr/>
              <p:nvPr/>
            </p:nvSpPr>
            <p:spPr>
              <a:xfrm>
                <a:off x="4019327" y="516095"/>
                <a:ext cx="5918418" cy="3664208"/>
              </a:xfrm>
              <a:prstGeom prst="rect">
                <a:avLst/>
              </a:prstGeom>
            </p:spPr>
            <p:txBody>
              <a:bodyPr wrap="square">
                <a:spAutoFit/>
              </a:bodyPr>
              <a:lstStyle/>
              <a:p>
                <a:pPr algn="ctr"/>
                <a:endParaRPr lang="es-CL" b="1" dirty="0">
                  <a:solidFill>
                    <a:srgbClr val="FF0000"/>
                  </a:solidFill>
                  <a:latin typeface="CMU Serif Roman" panose="02000603000000000000" pitchFamily="2" charset="0"/>
                  <a:ea typeface="CMU Serif Roman" panose="02000603000000000000" pitchFamily="2" charset="0"/>
                  <a:cs typeface="CMU Serif Roman" panose="02000603000000000000" pitchFamily="2" charset="0"/>
                </a:endParaRPr>
              </a:p>
              <a:p>
                <a:pPr algn="ctr"/>
                <a:endParaRPr lang="es-CL" sz="2000" b="1" dirty="0">
                  <a:solidFill>
                    <a:srgbClr val="FF0000"/>
                  </a:solidFill>
                  <a:latin typeface="CMU Serif Roman" panose="02000603000000000000" pitchFamily="2" charset="0"/>
                  <a:ea typeface="CMU Serif Roman" panose="02000603000000000000" pitchFamily="2" charset="0"/>
                  <a:cs typeface="CMU Serif Roman" panose="02000603000000000000" pitchFamily="2" charset="0"/>
                </a:endParaRPr>
              </a:p>
              <a:p>
                <a:pPr algn="ctr"/>
                <a:endParaRPr lang="es-CL" sz="2000" b="1" dirty="0">
                  <a:solidFill>
                    <a:srgbClr val="FF0000"/>
                  </a:solidFill>
                  <a:latin typeface="CMU Serif Roman" panose="02000603000000000000" pitchFamily="2" charset="0"/>
                  <a:ea typeface="CMU Serif Roman" panose="02000603000000000000" pitchFamily="2" charset="0"/>
                  <a:cs typeface="CMU Serif Roman" panose="02000603000000000000" pitchFamily="2" charset="0"/>
                </a:endParaRPr>
              </a:p>
              <a:p>
                <a:pPr algn="ctr"/>
                <a14:m>
                  <m:oMathPara xmlns:m="http://schemas.openxmlformats.org/officeDocument/2006/math">
                    <m:oMathParaPr>
                      <m:jc m:val="centerGroup"/>
                    </m:oMathParaPr>
                    <m:oMath xmlns:m="http://schemas.openxmlformats.org/officeDocument/2006/math">
                      <m:nary>
                        <m:naryPr>
                          <m:chr m:val="∑"/>
                          <m:subHide m:val="on"/>
                          <m:supHide m:val="on"/>
                          <m:ctrlPr>
                            <a:rPr lang="es-ES" sz="2400" b="1"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ctrlPr>
                        </m:naryPr>
                        <m:sub/>
                        <m:sup/>
                        <m:e>
                          <m:sSub>
                            <m:sSubPr>
                              <m:ctrlPr>
                                <a:rPr lang="es-ES" sz="2400" b="1"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ctrlPr>
                            </m:sSubPr>
                            <m:e>
                              <m:acc>
                                <m:accPr>
                                  <m:chr m:val="⃗"/>
                                  <m:ctrlPr>
                                    <a:rPr lang="es-ES" sz="2400" b="1"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ctrlPr>
                                </m:accPr>
                                <m:e>
                                  <m:r>
                                    <a:rPr lang="es-ES" sz="2400" b="1"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𝑭</m:t>
                                  </m:r>
                                </m:e>
                              </m:acc>
                            </m:e>
                            <m:sub>
                              <m:r>
                                <a:rPr lang="es-ES" sz="2400" b="1"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𝒕𝒂𝒏𝒈𝒆𝒏𝒄𝒊𝒂𝒍</m:t>
                              </m:r>
                            </m:sub>
                          </m:sSub>
                          <m:r>
                            <a:rPr lang="es-ES" sz="2400" b="1"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m:t>
                          </m:r>
                          <m:acc>
                            <m:accPr>
                              <m:chr m:val="⃗"/>
                              <m:ctrlPr>
                                <a:rPr lang="es-ES" sz="2400" b="1" i="1">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ctrlPr>
                            </m:accPr>
                            <m:e>
                              <m:r>
                                <a:rPr lang="es-ES" sz="2400" b="1"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𝟎</m:t>
                              </m:r>
                            </m:e>
                          </m:acc>
                        </m:e>
                      </m:nary>
                    </m:oMath>
                  </m:oMathPara>
                </a14:m>
                <a:endParaRPr lang="es-ES" sz="3200" b="1" i="1" dirty="0">
                  <a:solidFill>
                    <a:srgbClr val="00456F"/>
                  </a:solidFill>
                  <a:latin typeface="Cambria Math" panose="02040503050406030204" pitchFamily="18" charset="0"/>
                  <a:ea typeface="CMU Serif Roman" panose="02000603000000000000" pitchFamily="2" charset="0"/>
                  <a:cs typeface="CMU Serif Roman" panose="02000603000000000000" pitchFamily="2" charset="0"/>
                </a:endParaRPr>
              </a:p>
              <a:p>
                <a:pPr algn="ctr"/>
                <a14:m>
                  <m:oMathPara xmlns:m="http://schemas.openxmlformats.org/officeDocument/2006/math">
                    <m:oMathParaPr>
                      <m:jc m:val="centerGroup"/>
                    </m:oMathParaPr>
                    <m:oMath xmlns:m="http://schemas.openxmlformats.org/officeDocument/2006/math">
                      <m:r>
                        <a:rPr lang="es-ES" sz="2400" b="1" i="1" dirty="0"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𝒎𝒈</m:t>
                      </m:r>
                      <m:r>
                        <a:rPr lang="es-ES" sz="2400" b="1" i="1" dirty="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𝒔𝒊𝒏</m:t>
                      </m:r>
                      <m:r>
                        <a:rPr lang="es-CL" sz="2400" i="1">
                          <a:solidFill>
                            <a:srgbClr val="00456F"/>
                          </a:solidFill>
                          <a:latin typeface="Cambria Math" panose="02040503050406030204" pitchFamily="18" charset="0"/>
                          <a:ea typeface="Cambria Math" panose="02040503050406030204" pitchFamily="18" charset="0"/>
                        </a:rPr>
                        <m:t>𝜃</m:t>
                      </m:r>
                      <m:r>
                        <a:rPr lang="es-ES" sz="2400" b="1" i="1" dirty="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m:t>
                      </m:r>
                      <m:sSub>
                        <m:sSubPr>
                          <m:ctrlPr>
                            <a:rPr lang="es-ES" sz="2400" b="1" i="1" dirty="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ctrlPr>
                        </m:sSubPr>
                        <m:e>
                          <m:r>
                            <a:rPr lang="es-ES" sz="2400" b="1" i="1" dirty="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𝒇</m:t>
                          </m:r>
                        </m:e>
                        <m:sub>
                          <m:r>
                            <a:rPr lang="es-ES" sz="2400" b="1" i="1" dirty="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𝒓</m:t>
                          </m:r>
                        </m:sub>
                      </m:sSub>
                      <m:r>
                        <a:rPr lang="es-ES" sz="2400" b="1" i="1">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m:t>
                      </m:r>
                      <m:r>
                        <a:rPr lang="es-ES" sz="2400" b="1" i="1">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𝟎</m:t>
                      </m:r>
                    </m:oMath>
                  </m:oMathPara>
                </a14:m>
                <a:endParaRPr lang="es-CL" sz="2400" b="1"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endParaRPr>
              </a:p>
              <a:p>
                <a:pPr algn="ctr"/>
                <a:endParaRPr lang="es-CL" sz="2400" b="1" dirty="0">
                  <a:solidFill>
                    <a:srgbClr val="FF0000"/>
                  </a:solidFill>
                  <a:latin typeface="CMU Serif Roman" panose="02000603000000000000" pitchFamily="2" charset="0"/>
                  <a:ea typeface="CMU Serif Roman" panose="02000603000000000000" pitchFamily="2" charset="0"/>
                  <a:cs typeface="CMU Serif Roman" panose="02000603000000000000" pitchFamily="2" charset="0"/>
                </a:endParaRPr>
              </a:p>
              <a:p>
                <a:pPr algn="ctr"/>
                <a:endParaRPr lang="es-CL" sz="2400" b="1" dirty="0">
                  <a:solidFill>
                    <a:srgbClr val="FF0000"/>
                  </a:solidFill>
                  <a:latin typeface="CMU Serif Roman" panose="02000603000000000000" pitchFamily="2" charset="0"/>
                  <a:ea typeface="CMU Serif Roman" panose="02000603000000000000" pitchFamily="2" charset="0"/>
                  <a:cs typeface="CMU Serif Roman" panose="02000603000000000000" pitchFamily="2" charset="0"/>
                </a:endParaRPr>
              </a:p>
              <a:p>
                <a:pPr algn="ctr"/>
                <a:endParaRPr lang="es-CL" sz="2400" b="1" dirty="0">
                  <a:solidFill>
                    <a:srgbClr val="FF9108"/>
                  </a:solidFill>
                  <a:latin typeface="CMU Serif Roman" panose="02000603000000000000" pitchFamily="2" charset="0"/>
                  <a:ea typeface="CMU Serif Roman" panose="02000603000000000000" pitchFamily="2" charset="0"/>
                  <a:cs typeface="CMU Serif Roman" panose="02000603000000000000" pitchFamily="2" charset="0"/>
                </a:endParaRPr>
              </a:p>
              <a:p>
                <a:pPr algn="ctr"/>
                <a:endParaRPr lang="es-CL" sz="2000" b="1" dirty="0">
                  <a:solidFill>
                    <a:srgbClr val="FF0000"/>
                  </a:solidFill>
                  <a:latin typeface="CMU Serif Roman" panose="02000603000000000000" pitchFamily="2" charset="0"/>
                  <a:ea typeface="CMU Serif Roman" panose="02000603000000000000" pitchFamily="2" charset="0"/>
                  <a:cs typeface="CMU Serif Roman" panose="02000603000000000000" pitchFamily="2" charset="0"/>
                </a:endParaRPr>
              </a:p>
            </p:txBody>
          </p:sp>
        </mc:Choice>
        <mc:Fallback xmlns="">
          <p:sp>
            <p:nvSpPr>
              <p:cNvPr id="41" name="Rectángulo 40">
                <a:extLst>
                  <a:ext uri="{FF2B5EF4-FFF2-40B4-BE49-F238E27FC236}">
                    <a16:creationId xmlns:a16="http://schemas.microsoft.com/office/drawing/2014/main" id="{9DB26EAF-72B8-0548-87BD-0612A43A458B}"/>
                  </a:ext>
                </a:extLst>
              </p:cNvPr>
              <p:cNvSpPr>
                <a:spLocks noRot="1" noChangeAspect="1" noMove="1" noResize="1" noEditPoints="1" noAdjustHandles="1" noChangeArrowheads="1" noChangeShapeType="1" noTextEdit="1"/>
              </p:cNvSpPr>
              <p:nvPr/>
            </p:nvSpPr>
            <p:spPr>
              <a:xfrm>
                <a:off x="4019327" y="516095"/>
                <a:ext cx="5918418" cy="3664208"/>
              </a:xfrm>
              <a:prstGeom prst="rect">
                <a:avLst/>
              </a:prstGeom>
              <a:blipFill>
                <a:blip r:embed="rId8"/>
                <a:stretch>
                  <a:fillRect t="-11073" b="-346"/>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42" name="Rectángulo 41">
                <a:extLst>
                  <a:ext uri="{FF2B5EF4-FFF2-40B4-BE49-F238E27FC236}">
                    <a16:creationId xmlns:a16="http://schemas.microsoft.com/office/drawing/2014/main" id="{000EA53E-0CB1-A243-BBB6-0564AB09FCCC}"/>
                  </a:ext>
                </a:extLst>
              </p:cNvPr>
              <p:cNvSpPr/>
              <p:nvPr/>
            </p:nvSpPr>
            <p:spPr>
              <a:xfrm>
                <a:off x="3766813" y="3317695"/>
                <a:ext cx="6096000" cy="1725216"/>
              </a:xfrm>
              <a:prstGeom prst="rect">
                <a:avLst/>
              </a:prstGeom>
            </p:spPr>
            <p:txBody>
              <a:bodyPr>
                <a:spAutoFit/>
              </a:bodyPr>
              <a:lstStyle/>
              <a:p>
                <a:pPr algn="ctr"/>
                <a:endParaRPr lang="es-ES" sz="2400" b="1" dirty="0">
                  <a:solidFill>
                    <a:srgbClr val="FF9108"/>
                  </a:solidFill>
                  <a:ea typeface="CMU Serif Roman" panose="02000603000000000000" pitchFamily="2" charset="0"/>
                  <a:cs typeface="CMU Serif Roman" panose="02000603000000000000" pitchFamily="2" charset="0"/>
                </a:endParaRPr>
              </a:p>
              <a:p>
                <a:pPr algn="ctr"/>
                <a14:m>
                  <m:oMathPara xmlns:m="http://schemas.openxmlformats.org/officeDocument/2006/math">
                    <m:oMathParaPr>
                      <m:jc m:val="centerGroup"/>
                    </m:oMathParaPr>
                    <m:oMath xmlns:m="http://schemas.openxmlformats.org/officeDocument/2006/math">
                      <m:nary>
                        <m:naryPr>
                          <m:chr m:val="∑"/>
                          <m:subHide m:val="on"/>
                          <m:supHide m:val="on"/>
                          <m:ctrlPr>
                            <a:rPr lang="es-ES" sz="2400" b="1" i="1" smtClean="0">
                              <a:solidFill>
                                <a:srgbClr val="FF9108"/>
                              </a:solidFill>
                              <a:latin typeface="Cambria Math" panose="02040503050406030204" pitchFamily="18" charset="0"/>
                              <a:ea typeface="CMU Serif Roman" panose="02000603000000000000" pitchFamily="2" charset="0"/>
                              <a:cs typeface="CMU Serif Roman" panose="02000603000000000000" pitchFamily="2" charset="0"/>
                            </a:rPr>
                          </m:ctrlPr>
                        </m:naryPr>
                        <m:sub/>
                        <m:sup/>
                        <m:e>
                          <m:sSub>
                            <m:sSubPr>
                              <m:ctrlPr>
                                <a:rPr lang="es-ES" sz="2400" b="1" i="1">
                                  <a:solidFill>
                                    <a:srgbClr val="FF9108"/>
                                  </a:solidFill>
                                  <a:latin typeface="Cambria Math" panose="02040503050406030204" pitchFamily="18" charset="0"/>
                                  <a:ea typeface="CMU Serif Roman" panose="02000603000000000000" pitchFamily="2" charset="0"/>
                                  <a:cs typeface="CMU Serif Roman" panose="02000603000000000000" pitchFamily="2" charset="0"/>
                                </a:rPr>
                              </m:ctrlPr>
                            </m:sSubPr>
                            <m:e>
                              <m:acc>
                                <m:accPr>
                                  <m:chr m:val="⃗"/>
                                  <m:ctrlPr>
                                    <a:rPr lang="es-ES" sz="2400" b="1" i="1">
                                      <a:solidFill>
                                        <a:srgbClr val="FF9108"/>
                                      </a:solidFill>
                                      <a:latin typeface="Cambria Math" panose="02040503050406030204" pitchFamily="18" charset="0"/>
                                      <a:ea typeface="CMU Serif Roman" panose="02000603000000000000" pitchFamily="2" charset="0"/>
                                      <a:cs typeface="CMU Serif Roman" panose="02000603000000000000" pitchFamily="2" charset="0"/>
                                    </a:rPr>
                                  </m:ctrlPr>
                                </m:accPr>
                                <m:e>
                                  <m:r>
                                    <a:rPr lang="es-ES" sz="2400" b="1" i="1">
                                      <a:solidFill>
                                        <a:srgbClr val="FF9108"/>
                                      </a:solidFill>
                                      <a:latin typeface="Cambria Math" panose="02040503050406030204" pitchFamily="18" charset="0"/>
                                      <a:ea typeface="CMU Serif Roman" panose="02000603000000000000" pitchFamily="2" charset="0"/>
                                      <a:cs typeface="CMU Serif Roman" panose="02000603000000000000" pitchFamily="2" charset="0"/>
                                    </a:rPr>
                                    <m:t>𝑭</m:t>
                                  </m:r>
                                </m:e>
                              </m:acc>
                            </m:e>
                            <m:sub>
                              <m:r>
                                <a:rPr lang="es-ES" sz="2400" b="1" i="1" smtClean="0">
                                  <a:solidFill>
                                    <a:srgbClr val="FF9108"/>
                                  </a:solidFill>
                                  <a:latin typeface="Cambria Math" panose="02040503050406030204" pitchFamily="18" charset="0"/>
                                  <a:ea typeface="CMU Serif Roman" panose="02000603000000000000" pitchFamily="2" charset="0"/>
                                  <a:cs typeface="CMU Serif Roman" panose="02000603000000000000" pitchFamily="2" charset="0"/>
                                </a:rPr>
                                <m:t>𝒏𝒐𝒓𝒎𝒂𝒍</m:t>
                              </m:r>
                            </m:sub>
                          </m:sSub>
                          <m:r>
                            <a:rPr lang="es-ES" sz="2400" b="1" i="1">
                              <a:solidFill>
                                <a:srgbClr val="FF9108"/>
                              </a:solidFill>
                              <a:latin typeface="Cambria Math" panose="02040503050406030204" pitchFamily="18" charset="0"/>
                              <a:ea typeface="CMU Serif Roman" panose="02000603000000000000" pitchFamily="2" charset="0"/>
                              <a:cs typeface="CMU Serif Roman" panose="02000603000000000000" pitchFamily="2" charset="0"/>
                            </a:rPr>
                            <m:t>=</m:t>
                          </m:r>
                          <m:acc>
                            <m:accPr>
                              <m:chr m:val="⃗"/>
                              <m:ctrlPr>
                                <a:rPr lang="es-ES" sz="2400" b="1" i="1">
                                  <a:solidFill>
                                    <a:srgbClr val="FF9108"/>
                                  </a:solidFill>
                                  <a:latin typeface="Cambria Math" panose="02040503050406030204" pitchFamily="18" charset="0"/>
                                  <a:ea typeface="CMU Serif Roman" panose="02000603000000000000" pitchFamily="2" charset="0"/>
                                  <a:cs typeface="CMU Serif Roman" panose="02000603000000000000" pitchFamily="2" charset="0"/>
                                </a:rPr>
                              </m:ctrlPr>
                            </m:accPr>
                            <m:e>
                              <m:r>
                                <a:rPr lang="es-ES" sz="2400" b="1" i="1">
                                  <a:solidFill>
                                    <a:srgbClr val="FF9108"/>
                                  </a:solidFill>
                                  <a:latin typeface="Cambria Math" panose="02040503050406030204" pitchFamily="18" charset="0"/>
                                  <a:ea typeface="CMU Serif Roman" panose="02000603000000000000" pitchFamily="2" charset="0"/>
                                  <a:cs typeface="CMU Serif Roman" panose="02000603000000000000" pitchFamily="2" charset="0"/>
                                </a:rPr>
                                <m:t>𝟎</m:t>
                              </m:r>
                            </m:e>
                          </m:acc>
                        </m:e>
                      </m:nary>
                    </m:oMath>
                  </m:oMathPara>
                </a14:m>
                <a:endParaRPr lang="es-ES" sz="2400" b="1" dirty="0">
                  <a:solidFill>
                    <a:srgbClr val="FF9108"/>
                  </a:solidFill>
                  <a:ea typeface="CMU Serif Roman" panose="02000603000000000000" pitchFamily="2" charset="0"/>
                  <a:cs typeface="CMU Serif Roman" panose="02000603000000000000" pitchFamily="2" charset="0"/>
                </a:endParaRPr>
              </a:p>
              <a:p>
                <a:pPr algn="ctr"/>
                <a:r>
                  <a:rPr lang="es-ES" sz="2400" b="1" dirty="0">
                    <a:solidFill>
                      <a:srgbClr val="FF9108"/>
                    </a:solidFill>
                    <a:ea typeface="CMU Serif Roman" panose="02000603000000000000" pitchFamily="2" charset="0"/>
                    <a:cs typeface="CMU Serif Roman" panose="02000603000000000000" pitchFamily="2" charset="0"/>
                  </a:rPr>
                  <a:t>N</a:t>
                </a:r>
                <a14:m>
                  <m:oMath xmlns:m="http://schemas.openxmlformats.org/officeDocument/2006/math">
                    <m:r>
                      <a:rPr lang="es-ES" sz="2400" b="1" i="1" dirty="0">
                        <a:solidFill>
                          <a:srgbClr val="FF9108"/>
                        </a:solidFill>
                        <a:latin typeface="Cambria Math" panose="02040503050406030204" pitchFamily="18" charset="0"/>
                        <a:ea typeface="CMU Serif Roman" panose="02000603000000000000" pitchFamily="2" charset="0"/>
                        <a:cs typeface="CMU Serif Roman" panose="02000603000000000000" pitchFamily="2" charset="0"/>
                      </a:rPr>
                      <m:t>−</m:t>
                    </m:r>
                    <m:r>
                      <a:rPr lang="es-ES" sz="2400" b="1" i="1" dirty="0">
                        <a:solidFill>
                          <a:srgbClr val="FF9108"/>
                        </a:solidFill>
                        <a:latin typeface="Cambria Math" panose="02040503050406030204" pitchFamily="18" charset="0"/>
                        <a:ea typeface="CMU Serif Roman" panose="02000603000000000000" pitchFamily="2" charset="0"/>
                        <a:cs typeface="CMU Serif Roman" panose="02000603000000000000" pitchFamily="2" charset="0"/>
                      </a:rPr>
                      <m:t>𝒎𝒈𝒄𝒐𝒔</m:t>
                    </m:r>
                    <m:r>
                      <a:rPr lang="es-CL" sz="2400" i="1">
                        <a:solidFill>
                          <a:srgbClr val="FF9108"/>
                        </a:solidFill>
                        <a:latin typeface="Cambria Math" panose="02040503050406030204" pitchFamily="18" charset="0"/>
                        <a:ea typeface="Cambria Math" panose="02040503050406030204" pitchFamily="18" charset="0"/>
                      </a:rPr>
                      <m:t>𝜃</m:t>
                    </m:r>
                    <m:r>
                      <a:rPr lang="es-ES" sz="2400" b="1" i="1">
                        <a:solidFill>
                          <a:srgbClr val="FF9108"/>
                        </a:solidFill>
                        <a:latin typeface="Cambria Math" panose="02040503050406030204" pitchFamily="18" charset="0"/>
                        <a:ea typeface="CMU Serif Roman" panose="02000603000000000000" pitchFamily="2" charset="0"/>
                        <a:cs typeface="CMU Serif Roman" panose="02000603000000000000" pitchFamily="2" charset="0"/>
                      </a:rPr>
                      <m:t>=</m:t>
                    </m:r>
                    <m:r>
                      <a:rPr lang="es-ES" sz="2400" b="1" i="1">
                        <a:solidFill>
                          <a:srgbClr val="FF9108"/>
                        </a:solidFill>
                        <a:latin typeface="Cambria Math" panose="02040503050406030204" pitchFamily="18" charset="0"/>
                        <a:ea typeface="CMU Serif Roman" panose="02000603000000000000" pitchFamily="2" charset="0"/>
                        <a:cs typeface="CMU Serif Roman" panose="02000603000000000000" pitchFamily="2" charset="0"/>
                      </a:rPr>
                      <m:t>𝟎</m:t>
                    </m:r>
                  </m:oMath>
                </a14:m>
                <a:endParaRPr lang="es-CL" sz="2400" b="1" dirty="0">
                  <a:solidFill>
                    <a:srgbClr val="FF9108"/>
                  </a:solidFill>
                  <a:latin typeface="CMU Serif Roman" panose="02000603000000000000" pitchFamily="2" charset="0"/>
                  <a:ea typeface="CMU Serif Roman" panose="02000603000000000000" pitchFamily="2" charset="0"/>
                  <a:cs typeface="CMU Serif Roman" panose="02000603000000000000" pitchFamily="2" charset="0"/>
                </a:endParaRPr>
              </a:p>
            </p:txBody>
          </p:sp>
        </mc:Choice>
        <mc:Fallback xmlns="">
          <p:sp>
            <p:nvSpPr>
              <p:cNvPr id="42" name="Rectángulo 41">
                <a:extLst>
                  <a:ext uri="{FF2B5EF4-FFF2-40B4-BE49-F238E27FC236}">
                    <a16:creationId xmlns:a16="http://schemas.microsoft.com/office/drawing/2014/main" id="{000EA53E-0CB1-A243-BBB6-0564AB09FCCC}"/>
                  </a:ext>
                </a:extLst>
              </p:cNvPr>
              <p:cNvSpPr>
                <a:spLocks noRot="1" noChangeAspect="1" noMove="1" noResize="1" noEditPoints="1" noAdjustHandles="1" noChangeArrowheads="1" noChangeShapeType="1" noTextEdit="1"/>
              </p:cNvSpPr>
              <p:nvPr/>
            </p:nvSpPr>
            <p:spPr>
              <a:xfrm>
                <a:off x="3766813" y="3317695"/>
                <a:ext cx="6096000" cy="1725216"/>
              </a:xfrm>
              <a:prstGeom prst="rect">
                <a:avLst/>
              </a:prstGeom>
              <a:blipFill>
                <a:blip r:embed="rId9"/>
                <a:stretch>
                  <a:fillRect t="-53285" b="-82482"/>
                </a:stretch>
              </a:blipFill>
            </p:spPr>
            <p:txBody>
              <a:bodyPr/>
              <a:lstStyle/>
              <a:p>
                <a:r>
                  <a:rPr lang="es-CL">
                    <a:noFill/>
                  </a:rPr>
                  <a:t> </a:t>
                </a:r>
              </a:p>
            </p:txBody>
          </p:sp>
        </mc:Fallback>
      </mc:AlternateContent>
    </p:spTree>
    <p:extLst>
      <p:ext uri="{BB962C8B-B14F-4D97-AF65-F5344CB8AC3E}">
        <p14:creationId xmlns:p14="http://schemas.microsoft.com/office/powerpoint/2010/main" val="10721725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xit" presetSubtype="0" fill="hold" grpId="0" nodeType="clickEffect">
                                  <p:stCondLst>
                                    <p:cond delay="0"/>
                                  </p:stCondLst>
                                  <p:childTnLst>
                                    <p:animEffect transition="out" filter="dissolve">
                                      <p:cBhvr>
                                        <p:cTn id="6" dur="500"/>
                                        <p:tgtEl>
                                          <p:spTgt spid="6"/>
                                        </p:tgtEl>
                                      </p:cBhvr>
                                    </p:animEffect>
                                    <p:set>
                                      <p:cBhvr>
                                        <p:cTn id="7" dur="1" fill="hold">
                                          <p:stCondLst>
                                            <p:cond delay="499"/>
                                          </p:stCondLst>
                                        </p:cTn>
                                        <p:tgtEl>
                                          <p:spTgt spid="6"/>
                                        </p:tgtEl>
                                        <p:attrNameLst>
                                          <p:attrName>style.visibility</p:attrName>
                                        </p:attrNameLst>
                                      </p:cBhvr>
                                      <p:to>
                                        <p:strVal val="hidden"/>
                                      </p:to>
                                    </p:set>
                                  </p:childTnLst>
                                </p:cTn>
                              </p:par>
                              <p:par>
                                <p:cTn id="8" presetID="9" presetClass="exit" presetSubtype="0" fill="hold" nodeType="withEffect">
                                  <p:stCondLst>
                                    <p:cond delay="0"/>
                                  </p:stCondLst>
                                  <p:childTnLst>
                                    <p:animEffect transition="out" filter="dissolve">
                                      <p:cBhvr>
                                        <p:cTn id="9" dur="500"/>
                                        <p:tgtEl>
                                          <p:spTgt spid="5"/>
                                        </p:tgtEl>
                                      </p:cBhvr>
                                    </p:animEffect>
                                    <p:set>
                                      <p:cBhvr>
                                        <p:cTn id="10" dur="1" fill="hold">
                                          <p:stCondLst>
                                            <p:cond delay="499"/>
                                          </p:stCondLst>
                                        </p:cTn>
                                        <p:tgtEl>
                                          <p:spTgt spid="5"/>
                                        </p:tgtEl>
                                        <p:attrNameLst>
                                          <p:attrName>style.visibility</p:attrName>
                                        </p:attrNameLst>
                                      </p:cBhvr>
                                      <p:to>
                                        <p:strVal val="hidden"/>
                                      </p:to>
                                    </p:set>
                                  </p:childTnLst>
                                </p:cTn>
                              </p:par>
                            </p:childTnLst>
                          </p:cTn>
                        </p:par>
                      </p:childTnLst>
                    </p:cTn>
                  </p:par>
                  <p:par>
                    <p:cTn id="11" fill="hold">
                      <p:stCondLst>
                        <p:cond delay="indefinite"/>
                      </p:stCondLst>
                      <p:childTnLst>
                        <p:par>
                          <p:cTn id="12" fill="hold">
                            <p:stCondLst>
                              <p:cond delay="0"/>
                            </p:stCondLst>
                            <p:childTnLst>
                              <p:par>
                                <p:cTn id="13" presetID="9" presetClass="entr" presetSubtype="0" fill="hold" nodeType="clickEffect">
                                  <p:stCondLst>
                                    <p:cond delay="0"/>
                                  </p:stCondLst>
                                  <p:childTnLst>
                                    <p:set>
                                      <p:cBhvr>
                                        <p:cTn id="14" dur="1" fill="hold">
                                          <p:stCondLst>
                                            <p:cond delay="0"/>
                                          </p:stCondLst>
                                        </p:cTn>
                                        <p:tgtEl>
                                          <p:spTgt spid="37"/>
                                        </p:tgtEl>
                                        <p:attrNameLst>
                                          <p:attrName>style.visibility</p:attrName>
                                        </p:attrNameLst>
                                      </p:cBhvr>
                                      <p:to>
                                        <p:strVal val="visible"/>
                                      </p:to>
                                    </p:set>
                                    <p:animEffect transition="in" filter="dissolve">
                                      <p:cBhvr>
                                        <p:cTn id="15" dur="500"/>
                                        <p:tgtEl>
                                          <p:spTgt spid="37"/>
                                        </p:tgtEl>
                                      </p:cBhvr>
                                    </p:animEffect>
                                  </p:childTnLst>
                                </p:cTn>
                              </p:par>
                              <p:par>
                                <p:cTn id="16" presetID="9" presetClass="entr" presetSubtype="0" fill="hold" grpId="0" nodeType="withEffect">
                                  <p:stCondLst>
                                    <p:cond delay="0"/>
                                  </p:stCondLst>
                                  <p:childTnLst>
                                    <p:set>
                                      <p:cBhvr>
                                        <p:cTn id="17" dur="1" fill="hold">
                                          <p:stCondLst>
                                            <p:cond delay="0"/>
                                          </p:stCondLst>
                                        </p:cTn>
                                        <p:tgtEl>
                                          <p:spTgt spid="38"/>
                                        </p:tgtEl>
                                        <p:attrNameLst>
                                          <p:attrName>style.visibility</p:attrName>
                                        </p:attrNameLst>
                                      </p:cBhvr>
                                      <p:to>
                                        <p:strVal val="visible"/>
                                      </p:to>
                                    </p:set>
                                    <p:animEffect transition="in" filter="dissolve">
                                      <p:cBhvr>
                                        <p:cTn id="18" dur="500"/>
                                        <p:tgtEl>
                                          <p:spTgt spid="38"/>
                                        </p:tgtEl>
                                      </p:cBhvr>
                                    </p:animEffect>
                                  </p:childTnLst>
                                </p:cTn>
                              </p:par>
                              <p:par>
                                <p:cTn id="19" presetID="9" presetClass="entr" presetSubtype="0" fill="hold" nodeType="withEffect">
                                  <p:stCondLst>
                                    <p:cond delay="0"/>
                                  </p:stCondLst>
                                  <p:childTnLst>
                                    <p:set>
                                      <p:cBhvr>
                                        <p:cTn id="20" dur="1" fill="hold">
                                          <p:stCondLst>
                                            <p:cond delay="0"/>
                                          </p:stCondLst>
                                        </p:cTn>
                                        <p:tgtEl>
                                          <p:spTgt spid="39"/>
                                        </p:tgtEl>
                                        <p:attrNameLst>
                                          <p:attrName>style.visibility</p:attrName>
                                        </p:attrNameLst>
                                      </p:cBhvr>
                                      <p:to>
                                        <p:strVal val="visible"/>
                                      </p:to>
                                    </p:set>
                                    <p:animEffect transition="in" filter="dissolve">
                                      <p:cBhvr>
                                        <p:cTn id="21" dur="500"/>
                                        <p:tgtEl>
                                          <p:spTgt spid="39"/>
                                        </p:tgtEl>
                                      </p:cBhvr>
                                    </p:animEffect>
                                  </p:childTnLst>
                                </p:cTn>
                              </p:par>
                              <p:par>
                                <p:cTn id="22" presetID="9" presetClass="entr" presetSubtype="0" fill="hold" grpId="0" nodeType="withEffect">
                                  <p:stCondLst>
                                    <p:cond delay="0"/>
                                  </p:stCondLst>
                                  <p:childTnLst>
                                    <p:set>
                                      <p:cBhvr>
                                        <p:cTn id="23" dur="1" fill="hold">
                                          <p:stCondLst>
                                            <p:cond delay="0"/>
                                          </p:stCondLst>
                                        </p:cTn>
                                        <p:tgtEl>
                                          <p:spTgt spid="40"/>
                                        </p:tgtEl>
                                        <p:attrNameLst>
                                          <p:attrName>style.visibility</p:attrName>
                                        </p:attrNameLst>
                                      </p:cBhvr>
                                      <p:to>
                                        <p:strVal val="visible"/>
                                      </p:to>
                                    </p:set>
                                    <p:animEffect transition="in" filter="dissolve">
                                      <p:cBhvr>
                                        <p:cTn id="24" dur="500"/>
                                        <p:tgtEl>
                                          <p:spTgt spid="40"/>
                                        </p:tgtEl>
                                      </p:cBhvr>
                                    </p:animEffect>
                                  </p:childTnLst>
                                </p:cTn>
                              </p:par>
                            </p:childTnLst>
                          </p:cTn>
                        </p:par>
                      </p:childTnLst>
                    </p:cTn>
                  </p:par>
                  <p:par>
                    <p:cTn id="25" fill="hold">
                      <p:stCondLst>
                        <p:cond delay="indefinite"/>
                      </p:stCondLst>
                      <p:childTnLst>
                        <p:par>
                          <p:cTn id="26" fill="hold">
                            <p:stCondLst>
                              <p:cond delay="0"/>
                            </p:stCondLst>
                            <p:childTnLst>
                              <p:par>
                                <p:cTn id="27" presetID="9" presetClass="entr" presetSubtype="0" fill="hold" nodeType="clickEffect">
                                  <p:stCondLst>
                                    <p:cond delay="0"/>
                                  </p:stCondLst>
                                  <p:childTnLst>
                                    <p:set>
                                      <p:cBhvr>
                                        <p:cTn id="28" dur="1" fill="hold">
                                          <p:stCondLst>
                                            <p:cond delay="0"/>
                                          </p:stCondLst>
                                        </p:cTn>
                                        <p:tgtEl>
                                          <p:spTgt spid="41">
                                            <p:txEl>
                                              <p:pRg st="3" end="3"/>
                                            </p:txEl>
                                          </p:spTgt>
                                        </p:tgtEl>
                                        <p:attrNameLst>
                                          <p:attrName>style.visibility</p:attrName>
                                        </p:attrNameLst>
                                      </p:cBhvr>
                                      <p:to>
                                        <p:strVal val="visible"/>
                                      </p:to>
                                    </p:set>
                                    <p:animEffect transition="in" filter="dissolve">
                                      <p:cBhvr>
                                        <p:cTn id="29" dur="500"/>
                                        <p:tgtEl>
                                          <p:spTgt spid="41">
                                            <p:txEl>
                                              <p:pRg st="3" end="3"/>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9" presetClass="entr" presetSubtype="0" fill="hold" nodeType="clickEffect">
                                  <p:stCondLst>
                                    <p:cond delay="0"/>
                                  </p:stCondLst>
                                  <p:childTnLst>
                                    <p:set>
                                      <p:cBhvr>
                                        <p:cTn id="33" dur="1" fill="hold">
                                          <p:stCondLst>
                                            <p:cond delay="0"/>
                                          </p:stCondLst>
                                        </p:cTn>
                                        <p:tgtEl>
                                          <p:spTgt spid="41">
                                            <p:txEl>
                                              <p:pRg st="4" end="4"/>
                                            </p:txEl>
                                          </p:spTgt>
                                        </p:tgtEl>
                                        <p:attrNameLst>
                                          <p:attrName>style.visibility</p:attrName>
                                        </p:attrNameLst>
                                      </p:cBhvr>
                                      <p:to>
                                        <p:strVal val="visible"/>
                                      </p:to>
                                    </p:set>
                                    <p:animEffect transition="in" filter="dissolve">
                                      <p:cBhvr>
                                        <p:cTn id="34" dur="500"/>
                                        <p:tgtEl>
                                          <p:spTgt spid="41">
                                            <p:txEl>
                                              <p:pRg st="4" end="4"/>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9" presetClass="entr" presetSubtype="0" fill="hold" nodeType="clickEffect">
                                  <p:stCondLst>
                                    <p:cond delay="0"/>
                                  </p:stCondLst>
                                  <p:childTnLst>
                                    <p:set>
                                      <p:cBhvr>
                                        <p:cTn id="38" dur="1" fill="hold">
                                          <p:stCondLst>
                                            <p:cond delay="0"/>
                                          </p:stCondLst>
                                        </p:cTn>
                                        <p:tgtEl>
                                          <p:spTgt spid="42">
                                            <p:txEl>
                                              <p:pRg st="1" end="1"/>
                                            </p:txEl>
                                          </p:spTgt>
                                        </p:tgtEl>
                                        <p:attrNameLst>
                                          <p:attrName>style.visibility</p:attrName>
                                        </p:attrNameLst>
                                      </p:cBhvr>
                                      <p:to>
                                        <p:strVal val="visible"/>
                                      </p:to>
                                    </p:set>
                                    <p:animEffect transition="in" filter="dissolve">
                                      <p:cBhvr>
                                        <p:cTn id="39" dur="500"/>
                                        <p:tgtEl>
                                          <p:spTgt spid="42">
                                            <p:txEl>
                                              <p:pRg st="1" end="1"/>
                                            </p:txEl>
                                          </p:spTgt>
                                        </p:tgtEl>
                                      </p:cBhvr>
                                    </p:animEffect>
                                  </p:childTnLst>
                                </p:cTn>
                              </p:par>
                            </p:childTnLst>
                          </p:cTn>
                        </p:par>
                      </p:childTnLst>
                    </p:cTn>
                  </p:par>
                  <p:par>
                    <p:cTn id="40" fill="hold">
                      <p:stCondLst>
                        <p:cond delay="indefinite"/>
                      </p:stCondLst>
                      <p:childTnLst>
                        <p:par>
                          <p:cTn id="41" fill="hold">
                            <p:stCondLst>
                              <p:cond delay="0"/>
                            </p:stCondLst>
                            <p:childTnLst>
                              <p:par>
                                <p:cTn id="42" presetID="9" presetClass="entr" presetSubtype="0" fill="hold" nodeType="clickEffect">
                                  <p:stCondLst>
                                    <p:cond delay="0"/>
                                  </p:stCondLst>
                                  <p:childTnLst>
                                    <p:set>
                                      <p:cBhvr>
                                        <p:cTn id="43" dur="1" fill="hold">
                                          <p:stCondLst>
                                            <p:cond delay="0"/>
                                          </p:stCondLst>
                                        </p:cTn>
                                        <p:tgtEl>
                                          <p:spTgt spid="42">
                                            <p:txEl>
                                              <p:pRg st="2" end="2"/>
                                            </p:txEl>
                                          </p:spTgt>
                                        </p:tgtEl>
                                        <p:attrNameLst>
                                          <p:attrName>style.visibility</p:attrName>
                                        </p:attrNameLst>
                                      </p:cBhvr>
                                      <p:to>
                                        <p:strVal val="visible"/>
                                      </p:to>
                                    </p:set>
                                    <p:animEffect transition="in" filter="dissolve">
                                      <p:cBhvr>
                                        <p:cTn id="44" dur="500"/>
                                        <p:tgtEl>
                                          <p:spTgt spid="42">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38" grpId="0"/>
      <p:bldP spid="40"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5" name="Marcador de contenido 4">
                <a:extLst>
                  <a:ext uri="{FF2B5EF4-FFF2-40B4-BE49-F238E27FC236}">
                    <a16:creationId xmlns:a16="http://schemas.microsoft.com/office/drawing/2014/main" id="{4A20C0DA-DADF-4D14-928F-F8A8EE9B4D7C}"/>
                  </a:ext>
                </a:extLst>
              </p:cNvPr>
              <p:cNvSpPr>
                <a:spLocks noGrp="1"/>
              </p:cNvSpPr>
              <p:nvPr>
                <p:ph idx="1"/>
              </p:nvPr>
            </p:nvSpPr>
            <p:spPr>
              <a:xfrm>
                <a:off x="361358" y="1576790"/>
                <a:ext cx="11521273" cy="4513530"/>
              </a:xfrm>
            </p:spPr>
            <p:txBody>
              <a:bodyPr>
                <a:normAutofit/>
              </a:bodyPr>
              <a:lstStyle/>
              <a:p>
                <a:pPr marL="0" indent="0" algn="just">
                  <a:buNone/>
                </a:pPr>
                <a:r>
                  <a:rPr lang="es-CL" sz="2000" dirty="0">
                    <a:solidFill>
                      <a:srgbClr val="00456F"/>
                    </a:solidFill>
                    <a:latin typeface="CMU Serif" panose="02000603000000000000" pitchFamily="50" charset="0"/>
                    <a:ea typeface="CMU Serif" panose="02000603000000000000" pitchFamily="50" charset="0"/>
                    <a:cs typeface="CMU Serif" panose="02000603000000000000" pitchFamily="50" charset="0"/>
                  </a:rPr>
                  <a:t>La magnitud de la fuerza de fricción entre superficies que se desplazan una sobre otra está relacionada con la magnitud de la fuerza normal, de tal manera que hay mayor fricción cuando hay mayor magnitud de la fuerza normal. Este factor de proporcionalidad de conoce como coeficiente de fricción cinética, denotado por </a:t>
                </a:r>
                <a14:m>
                  <m:oMath xmlns:m="http://schemas.openxmlformats.org/officeDocument/2006/math">
                    <m:r>
                      <a:rPr lang="es-ES" sz="2000" b="0" i="1" smtClean="0">
                        <a:solidFill>
                          <a:srgbClr val="00456F"/>
                        </a:solidFill>
                        <a:latin typeface="Cambria Math" panose="02040503050406030204" pitchFamily="18" charset="0"/>
                        <a:ea typeface="CMU Serif" panose="02000603000000000000" pitchFamily="50" charset="0"/>
                        <a:cs typeface="CMU Serif" panose="02000603000000000000" pitchFamily="50" charset="0"/>
                      </a:rPr>
                      <m:t>𝜇</m:t>
                    </m:r>
                  </m:oMath>
                </a14:m>
                <a:r>
                  <a:rPr lang="es-CL" sz="2000" dirty="0">
                    <a:solidFill>
                      <a:srgbClr val="00456F"/>
                    </a:solidFill>
                    <a:latin typeface="CMU Serif" panose="02000603000000000000" pitchFamily="50" charset="0"/>
                    <a:ea typeface="CMU Serif" panose="02000603000000000000" pitchFamily="50" charset="0"/>
                    <a:cs typeface="CMU Serif" panose="02000603000000000000" pitchFamily="50" charset="0"/>
                  </a:rPr>
                  <a:t>. Con esto, la magnitud de la fuerza de fricción </a:t>
                </a:r>
                <a14:m>
                  <m:oMath xmlns:m="http://schemas.openxmlformats.org/officeDocument/2006/math">
                    <m:sSub>
                      <m:sSubPr>
                        <m:ctrlPr>
                          <a:rPr lang="es-ES" sz="2000" b="0" i="1" smtClean="0">
                            <a:solidFill>
                              <a:srgbClr val="00456F"/>
                            </a:solidFill>
                            <a:latin typeface="Cambria Math" panose="02040503050406030204" pitchFamily="18" charset="0"/>
                            <a:ea typeface="CMU Serif" panose="02000603000000000000" pitchFamily="50" charset="0"/>
                            <a:cs typeface="CMU Serif" panose="02000603000000000000" pitchFamily="50" charset="0"/>
                          </a:rPr>
                        </m:ctrlPr>
                      </m:sSubPr>
                      <m:e>
                        <m:r>
                          <a:rPr lang="es-CL" sz="2000" b="0" i="1" smtClean="0">
                            <a:solidFill>
                              <a:srgbClr val="00456F"/>
                            </a:solidFill>
                            <a:latin typeface="Cambria Math" panose="02040503050406030204" pitchFamily="18" charset="0"/>
                            <a:ea typeface="CMU Serif" panose="02000603000000000000" pitchFamily="50" charset="0"/>
                            <a:cs typeface="CMU Serif" panose="02000603000000000000" pitchFamily="50" charset="0"/>
                          </a:rPr>
                          <m:t>𝑓</m:t>
                        </m:r>
                      </m:e>
                      <m:sub>
                        <m:r>
                          <a:rPr lang="es-ES" sz="2000" b="0" i="1" smtClean="0">
                            <a:solidFill>
                              <a:srgbClr val="00456F"/>
                            </a:solidFill>
                            <a:latin typeface="Cambria Math" panose="02040503050406030204" pitchFamily="18" charset="0"/>
                            <a:ea typeface="CMU Serif" panose="02000603000000000000" pitchFamily="50" charset="0"/>
                            <a:cs typeface="CMU Serif" panose="02000603000000000000" pitchFamily="50" charset="0"/>
                          </a:rPr>
                          <m:t>𝑟</m:t>
                        </m:r>
                      </m:sub>
                    </m:sSub>
                  </m:oMath>
                </a14:m>
                <a:r>
                  <a:rPr lang="es-CL" sz="2000" dirty="0">
                    <a:solidFill>
                      <a:srgbClr val="00456F"/>
                    </a:solidFill>
                    <a:latin typeface="CMU Serif" panose="02000603000000000000" pitchFamily="50" charset="0"/>
                    <a:ea typeface="CMU Serif" panose="02000603000000000000" pitchFamily="50" charset="0"/>
                    <a:cs typeface="CMU Serif" panose="02000603000000000000" pitchFamily="50" charset="0"/>
                  </a:rPr>
                  <a:t> se expresa como</a:t>
                </a:r>
              </a:p>
              <a:p>
                <a:pPr marL="0" indent="0" algn="ctr">
                  <a:buNone/>
                </a:pPr>
                <a:endParaRPr lang="es-CL" sz="2400" b="0" i="1" dirty="0">
                  <a:solidFill>
                    <a:srgbClr val="00456F"/>
                  </a:solidFill>
                  <a:latin typeface="Cambria Math" panose="02040503050406030204" pitchFamily="18" charset="0"/>
                  <a:ea typeface="CMU Serif" panose="02000603000000000000" pitchFamily="50" charset="0"/>
                  <a:cs typeface="CMU Serif" panose="02000603000000000000" pitchFamily="50" charset="0"/>
                </a:endParaRPr>
              </a:p>
              <a:p>
                <a:pPr marL="0" indent="0" algn="ctr">
                  <a:buNone/>
                </a:pPr>
                <a14:m>
                  <m:oMathPara xmlns:m="http://schemas.openxmlformats.org/officeDocument/2006/math">
                    <m:oMathParaPr>
                      <m:jc m:val="centerGroup"/>
                    </m:oMathParaPr>
                    <m:oMath xmlns:m="http://schemas.openxmlformats.org/officeDocument/2006/math">
                      <m:sSub>
                        <m:sSubPr>
                          <m:ctrlPr>
                            <a:rPr lang="es-ES" sz="2400" b="0" i="1" smtClean="0">
                              <a:solidFill>
                                <a:srgbClr val="00456F"/>
                              </a:solidFill>
                              <a:latin typeface="Cambria Math" panose="02040503050406030204" pitchFamily="18" charset="0"/>
                              <a:ea typeface="CMU Serif" panose="02000603000000000000" pitchFamily="50" charset="0"/>
                              <a:cs typeface="CMU Serif" panose="02000603000000000000" pitchFamily="50" charset="0"/>
                            </a:rPr>
                          </m:ctrlPr>
                        </m:sSubPr>
                        <m:e>
                          <m:r>
                            <a:rPr lang="es-CL" sz="2400" b="0" i="1" smtClean="0">
                              <a:solidFill>
                                <a:srgbClr val="00456F"/>
                              </a:solidFill>
                              <a:latin typeface="Cambria Math" panose="02040503050406030204" pitchFamily="18" charset="0"/>
                              <a:ea typeface="CMU Serif" panose="02000603000000000000" pitchFamily="50" charset="0"/>
                              <a:cs typeface="CMU Serif" panose="02000603000000000000" pitchFamily="50" charset="0"/>
                            </a:rPr>
                            <m:t>𝑓</m:t>
                          </m:r>
                        </m:e>
                        <m:sub>
                          <m:r>
                            <a:rPr lang="es-ES" sz="2400" b="0" i="1" smtClean="0">
                              <a:solidFill>
                                <a:srgbClr val="00456F"/>
                              </a:solidFill>
                              <a:latin typeface="Cambria Math" panose="02040503050406030204" pitchFamily="18" charset="0"/>
                              <a:ea typeface="CMU Serif" panose="02000603000000000000" pitchFamily="50" charset="0"/>
                              <a:cs typeface="CMU Serif" panose="02000603000000000000" pitchFamily="50" charset="0"/>
                            </a:rPr>
                            <m:t>𝑟</m:t>
                          </m:r>
                        </m:sub>
                      </m:sSub>
                      <m:r>
                        <a:rPr lang="es-CL" sz="2400" b="0" i="1" smtClean="0">
                          <a:solidFill>
                            <a:srgbClr val="00456F"/>
                          </a:solidFill>
                          <a:latin typeface="Cambria Math" panose="02040503050406030204" pitchFamily="18" charset="0"/>
                          <a:ea typeface="CMU Serif" panose="02000603000000000000" pitchFamily="50" charset="0"/>
                          <a:cs typeface="CMU Serif" panose="02000603000000000000" pitchFamily="50" charset="0"/>
                        </a:rPr>
                        <m:t>=</m:t>
                      </m:r>
                      <m:r>
                        <a:rPr lang="es-ES" sz="2400" b="0" i="1" smtClean="0">
                          <a:solidFill>
                            <a:srgbClr val="00456F"/>
                          </a:solidFill>
                          <a:latin typeface="Cambria Math" panose="02040503050406030204" pitchFamily="18" charset="0"/>
                          <a:ea typeface="CMU Serif" panose="02000603000000000000" pitchFamily="50" charset="0"/>
                          <a:cs typeface="CMU Serif" panose="02000603000000000000" pitchFamily="50" charset="0"/>
                        </a:rPr>
                        <m:t>𝜇</m:t>
                      </m:r>
                      <m:r>
                        <a:rPr lang="es-ES" sz="2400" b="0" i="1" smtClean="0">
                          <a:solidFill>
                            <a:srgbClr val="00456F"/>
                          </a:solidFill>
                          <a:latin typeface="Cambria Math" panose="02040503050406030204" pitchFamily="18" charset="0"/>
                          <a:ea typeface="CMU Serif" panose="02000603000000000000" pitchFamily="50" charset="0"/>
                          <a:cs typeface="CMU Serif" panose="02000603000000000000" pitchFamily="50" charset="0"/>
                        </a:rPr>
                        <m:t>·</m:t>
                      </m:r>
                      <m:r>
                        <a:rPr lang="es-CL" sz="2400" b="0" i="1" smtClean="0">
                          <a:solidFill>
                            <a:srgbClr val="00456F"/>
                          </a:solidFill>
                          <a:latin typeface="Cambria Math" panose="02040503050406030204" pitchFamily="18" charset="0"/>
                          <a:ea typeface="CMU Serif" panose="02000603000000000000" pitchFamily="50" charset="0"/>
                          <a:cs typeface="CMU Serif" panose="02000603000000000000" pitchFamily="50" charset="0"/>
                        </a:rPr>
                        <m:t>𝑁</m:t>
                      </m:r>
                    </m:oMath>
                  </m:oMathPara>
                </a14:m>
                <a:endParaRPr lang="es-US" sz="1400" dirty="0">
                  <a:solidFill>
                    <a:srgbClr val="00456F"/>
                  </a:solidFill>
                  <a:latin typeface="CMU Serif" panose="02000603000000000000" pitchFamily="50" charset="0"/>
                  <a:ea typeface="CMU Serif" panose="02000603000000000000" pitchFamily="50" charset="0"/>
                  <a:cs typeface="CMU Serif" panose="02000603000000000000" pitchFamily="50" charset="0"/>
                </a:endParaRPr>
              </a:p>
            </p:txBody>
          </p:sp>
        </mc:Choice>
        <mc:Fallback xmlns="">
          <p:sp>
            <p:nvSpPr>
              <p:cNvPr id="5" name="Marcador de contenido 4">
                <a:extLst>
                  <a:ext uri="{FF2B5EF4-FFF2-40B4-BE49-F238E27FC236}">
                    <a16:creationId xmlns:a16="http://schemas.microsoft.com/office/drawing/2014/main" id="{4A20C0DA-DADF-4D14-928F-F8A8EE9B4D7C}"/>
                  </a:ext>
                </a:extLst>
              </p:cNvPr>
              <p:cNvSpPr>
                <a:spLocks noGrp="1" noRot="1" noChangeAspect="1" noMove="1" noResize="1" noEditPoints="1" noAdjustHandles="1" noChangeArrowheads="1" noChangeShapeType="1" noTextEdit="1"/>
              </p:cNvSpPr>
              <p:nvPr>
                <p:ph idx="1"/>
              </p:nvPr>
            </p:nvSpPr>
            <p:spPr>
              <a:xfrm>
                <a:off x="361358" y="1576790"/>
                <a:ext cx="11521273" cy="4513530"/>
              </a:xfrm>
              <a:blipFill>
                <a:blip r:embed="rId2"/>
                <a:stretch>
                  <a:fillRect l="-551" t="-843" r="-551"/>
                </a:stretch>
              </a:blipFill>
            </p:spPr>
            <p:txBody>
              <a:bodyPr/>
              <a:lstStyle/>
              <a:p>
                <a:r>
                  <a:rPr lang="es-CL">
                    <a:noFill/>
                  </a:rPr>
                  <a:t> </a:t>
                </a:r>
              </a:p>
            </p:txBody>
          </p:sp>
        </mc:Fallback>
      </mc:AlternateContent>
      <p:sp>
        <p:nvSpPr>
          <p:cNvPr id="6" name="Marcador de contenido 2">
            <a:extLst>
              <a:ext uri="{FF2B5EF4-FFF2-40B4-BE49-F238E27FC236}">
                <a16:creationId xmlns:a16="http://schemas.microsoft.com/office/drawing/2014/main" id="{39FA2F64-A182-4E59-9C7C-369BB6D4D6F7}"/>
              </a:ext>
            </a:extLst>
          </p:cNvPr>
          <p:cNvSpPr txBox="1">
            <a:spLocks/>
          </p:cNvSpPr>
          <p:nvPr/>
        </p:nvSpPr>
        <p:spPr>
          <a:xfrm>
            <a:off x="335360" y="0"/>
            <a:ext cx="11856640" cy="836712"/>
          </a:xfrm>
          <a:prstGeom prst="rect">
            <a:avLst/>
          </a:prstGeom>
        </p:spPr>
        <p:txBody>
          <a:bodyPr anchor="ctr">
            <a:noAutofit/>
          </a:bodyPr>
          <a:lst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a:lstStyle>
          <a:p>
            <a:pPr marL="0" indent="0">
              <a:buFont typeface="Wingdings"/>
              <a:buNone/>
            </a:pPr>
            <a:r>
              <a:rPr lang="es-ES" sz="3200" b="1" dirty="0">
                <a:solidFill>
                  <a:srgbClr val="00456F"/>
                </a:solidFill>
                <a:latin typeface="CMU Serif" panose="02000603000000000000" pitchFamily="50" charset="0"/>
                <a:ea typeface="CMU Serif" panose="02000603000000000000" pitchFamily="50" charset="0"/>
                <a:cs typeface="CMU Serif" panose="02000603000000000000" pitchFamily="50" charset="0"/>
              </a:rPr>
              <a:t>Coeficiente de fricción</a:t>
            </a:r>
          </a:p>
        </p:txBody>
      </p:sp>
      <p:sp>
        <p:nvSpPr>
          <p:cNvPr id="7" name="Marcador de contenido 2">
            <a:extLst>
              <a:ext uri="{FF2B5EF4-FFF2-40B4-BE49-F238E27FC236}">
                <a16:creationId xmlns:a16="http://schemas.microsoft.com/office/drawing/2014/main" id="{9F5BCA58-49A6-4F9D-B7F7-7252D8A91FCC}"/>
              </a:ext>
            </a:extLst>
          </p:cNvPr>
          <p:cNvSpPr txBox="1">
            <a:spLocks/>
          </p:cNvSpPr>
          <p:nvPr/>
        </p:nvSpPr>
        <p:spPr>
          <a:xfrm>
            <a:off x="7136" y="6604640"/>
            <a:ext cx="5368784" cy="260648"/>
          </a:xfrm>
          <a:prstGeom prst="rect">
            <a:avLst/>
          </a:prstGeom>
        </p:spPr>
        <p:txBody>
          <a:bodyPr anchor="ctr">
            <a:noAutofit/>
          </a:bodyPr>
          <a:lst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a:lstStyle>
          <a:p>
            <a:pPr marL="0" indent="0">
              <a:buFont typeface="Wingdings"/>
              <a:buNone/>
            </a:pPr>
            <a:r>
              <a:rPr lang="es-ES" sz="1600" b="1" dirty="0">
                <a:solidFill>
                  <a:schemeClr val="bg1"/>
                </a:solidFill>
                <a:latin typeface="CMU Serif" panose="02000603000000000000" pitchFamily="50" charset="0"/>
                <a:ea typeface="CMU Serif" panose="02000603000000000000" pitchFamily="50" charset="0"/>
                <a:cs typeface="CMU Serif" panose="02000603000000000000" pitchFamily="50" charset="0"/>
              </a:rPr>
              <a:t>FIS110 – Clase 13</a:t>
            </a:r>
          </a:p>
        </p:txBody>
      </p:sp>
      <p:sp>
        <p:nvSpPr>
          <p:cNvPr id="8" name="Marcador de contenido 2">
            <a:extLst>
              <a:ext uri="{FF2B5EF4-FFF2-40B4-BE49-F238E27FC236}">
                <a16:creationId xmlns:a16="http://schemas.microsoft.com/office/drawing/2014/main" id="{9147CDD1-76BC-4E19-947E-B7C6E48A1340}"/>
              </a:ext>
            </a:extLst>
          </p:cNvPr>
          <p:cNvSpPr txBox="1">
            <a:spLocks/>
          </p:cNvSpPr>
          <p:nvPr/>
        </p:nvSpPr>
        <p:spPr>
          <a:xfrm>
            <a:off x="6816080" y="6600195"/>
            <a:ext cx="5368784" cy="260648"/>
          </a:xfrm>
          <a:prstGeom prst="rect">
            <a:avLst/>
          </a:prstGeom>
        </p:spPr>
        <p:txBody>
          <a:bodyPr anchor="ctr">
            <a:noAutofit/>
          </a:bodyPr>
          <a:lst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a:lstStyle>
          <a:p>
            <a:pPr marL="0" indent="0" algn="r">
              <a:buFont typeface="Wingdings"/>
              <a:buNone/>
            </a:pPr>
            <a:r>
              <a:rPr lang="es-ES" sz="1600" b="1" dirty="0">
                <a:solidFill>
                  <a:schemeClr val="bg1"/>
                </a:solidFill>
                <a:latin typeface="CMU Serif" panose="02000603000000000000" pitchFamily="50" charset="0"/>
                <a:ea typeface="CMU Serif" panose="02000603000000000000" pitchFamily="50" charset="0"/>
                <a:cs typeface="CMU Serif" panose="02000603000000000000" pitchFamily="50" charset="0"/>
              </a:rPr>
              <a:t>Fuerzas 2</a:t>
            </a:r>
          </a:p>
        </p:txBody>
      </p:sp>
      <p:sp>
        <p:nvSpPr>
          <p:cNvPr id="2" name="Rectángulo 1">
            <a:extLst>
              <a:ext uri="{FF2B5EF4-FFF2-40B4-BE49-F238E27FC236}">
                <a16:creationId xmlns:a16="http://schemas.microsoft.com/office/drawing/2014/main" id="{ECAC623C-5846-439B-A7CF-138CD3A56E76}"/>
              </a:ext>
            </a:extLst>
          </p:cNvPr>
          <p:cNvSpPr/>
          <p:nvPr/>
        </p:nvSpPr>
        <p:spPr>
          <a:xfrm>
            <a:off x="2691528" y="4221088"/>
            <a:ext cx="1296144" cy="79208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9" name="Rectángulo 8">
            <a:extLst>
              <a:ext uri="{FF2B5EF4-FFF2-40B4-BE49-F238E27FC236}">
                <a16:creationId xmlns:a16="http://schemas.microsoft.com/office/drawing/2014/main" id="{6A34056D-88FE-4DBC-9FCB-0AA740F3A68E}"/>
              </a:ext>
            </a:extLst>
          </p:cNvPr>
          <p:cNvSpPr/>
          <p:nvPr/>
        </p:nvSpPr>
        <p:spPr>
          <a:xfrm>
            <a:off x="1755424" y="5029878"/>
            <a:ext cx="3168352" cy="127314"/>
          </a:xfrm>
          <a:prstGeom prst="rect">
            <a:avLst/>
          </a:prstGeom>
          <a:pattFill prst="wdDnDiag">
            <a:fgClr>
              <a:schemeClr val="bg1">
                <a:lumMod val="50000"/>
              </a:schemeClr>
            </a:fgClr>
            <a:bgClr>
              <a:schemeClr val="bg1"/>
            </a:bgClr>
          </a:patt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mc:AlternateContent xmlns:mc="http://schemas.openxmlformats.org/markup-compatibility/2006" xmlns:a14="http://schemas.microsoft.com/office/drawing/2010/main">
        <mc:Choice Requires="a14">
          <p:sp>
            <p:nvSpPr>
              <p:cNvPr id="3" name="CuadroTexto 2">
                <a:extLst>
                  <a:ext uri="{FF2B5EF4-FFF2-40B4-BE49-F238E27FC236}">
                    <a16:creationId xmlns:a16="http://schemas.microsoft.com/office/drawing/2014/main" id="{6D9641F5-11F9-40F4-9553-6BE6F133B6BE}"/>
                  </a:ext>
                </a:extLst>
              </p:cNvPr>
              <p:cNvSpPr txBox="1"/>
              <p:nvPr/>
            </p:nvSpPr>
            <p:spPr>
              <a:xfrm>
                <a:off x="3165450" y="4432466"/>
                <a:ext cx="348300" cy="369332"/>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s-CL" sz="2400" b="0" i="1" smtClean="0">
                          <a:solidFill>
                            <a:schemeClr val="bg1"/>
                          </a:solidFill>
                          <a:latin typeface="Cambria Math" panose="02040503050406030204" pitchFamily="18" charset="0"/>
                        </a:rPr>
                        <m:t>𝑚</m:t>
                      </m:r>
                    </m:oMath>
                  </m:oMathPara>
                </a14:m>
                <a:endParaRPr lang="es-CL" sz="2400" dirty="0"/>
              </a:p>
            </p:txBody>
          </p:sp>
        </mc:Choice>
        <mc:Fallback xmlns="">
          <p:sp>
            <p:nvSpPr>
              <p:cNvPr id="3" name="CuadroTexto 2">
                <a:extLst>
                  <a:ext uri="{FF2B5EF4-FFF2-40B4-BE49-F238E27FC236}">
                    <a16:creationId xmlns:a16="http://schemas.microsoft.com/office/drawing/2014/main" id="{6D9641F5-11F9-40F4-9553-6BE6F133B6BE}"/>
                  </a:ext>
                </a:extLst>
              </p:cNvPr>
              <p:cNvSpPr txBox="1">
                <a:spLocks noRot="1" noChangeAspect="1" noMove="1" noResize="1" noEditPoints="1" noAdjustHandles="1" noChangeArrowheads="1" noChangeShapeType="1" noTextEdit="1"/>
              </p:cNvSpPr>
              <p:nvPr/>
            </p:nvSpPr>
            <p:spPr>
              <a:xfrm>
                <a:off x="3165450" y="4432466"/>
                <a:ext cx="348300" cy="369332"/>
              </a:xfrm>
              <a:prstGeom prst="rect">
                <a:avLst/>
              </a:prstGeom>
              <a:blipFill>
                <a:blip r:embed="rId3"/>
                <a:stretch>
                  <a:fillRect l="-8772" r="-8772"/>
                </a:stretch>
              </a:blipFill>
            </p:spPr>
            <p:txBody>
              <a:bodyPr/>
              <a:lstStyle/>
              <a:p>
                <a:r>
                  <a:rPr lang="es-CL">
                    <a:noFill/>
                  </a:rPr>
                  <a:t> </a:t>
                </a:r>
              </a:p>
            </p:txBody>
          </p:sp>
        </mc:Fallback>
      </mc:AlternateContent>
      <p:cxnSp>
        <p:nvCxnSpPr>
          <p:cNvPr id="11" name="Conector recto 10">
            <a:extLst>
              <a:ext uri="{FF2B5EF4-FFF2-40B4-BE49-F238E27FC236}">
                <a16:creationId xmlns:a16="http://schemas.microsoft.com/office/drawing/2014/main" id="{70B107E7-9465-422A-A72B-56B01BF08A94}"/>
              </a:ext>
            </a:extLst>
          </p:cNvPr>
          <p:cNvCxnSpPr>
            <a:cxnSpLocks/>
          </p:cNvCxnSpPr>
          <p:nvPr/>
        </p:nvCxnSpPr>
        <p:spPr>
          <a:xfrm>
            <a:off x="8976320" y="3284984"/>
            <a:ext cx="0" cy="2880320"/>
          </a:xfrm>
          <a:prstGeom prst="line">
            <a:avLst/>
          </a:prstGeom>
          <a:ln>
            <a:solidFill>
              <a:schemeClr val="bg1">
                <a:lumMod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2" name="Conector recto 11">
            <a:extLst>
              <a:ext uri="{FF2B5EF4-FFF2-40B4-BE49-F238E27FC236}">
                <a16:creationId xmlns:a16="http://schemas.microsoft.com/office/drawing/2014/main" id="{BF5C677D-0257-4D73-BFC8-4E4C312CD513}"/>
              </a:ext>
            </a:extLst>
          </p:cNvPr>
          <p:cNvCxnSpPr>
            <a:cxnSpLocks/>
          </p:cNvCxnSpPr>
          <p:nvPr/>
        </p:nvCxnSpPr>
        <p:spPr>
          <a:xfrm flipV="1">
            <a:off x="7504864" y="4858276"/>
            <a:ext cx="3415672" cy="10884"/>
          </a:xfrm>
          <a:prstGeom prst="line">
            <a:avLst/>
          </a:prstGeom>
          <a:ln>
            <a:solidFill>
              <a:schemeClr val="bg1">
                <a:lumMod val="50000"/>
              </a:schemeClr>
            </a:solidFill>
            <a:prstDash val="dash"/>
          </a:ln>
        </p:spPr>
        <p:style>
          <a:lnRef idx="1">
            <a:schemeClr val="accent1"/>
          </a:lnRef>
          <a:fillRef idx="0">
            <a:schemeClr val="accent1"/>
          </a:fillRef>
          <a:effectRef idx="0">
            <a:schemeClr val="accent1"/>
          </a:effectRef>
          <a:fontRef idx="minor">
            <a:schemeClr val="tx1"/>
          </a:fontRef>
        </p:style>
      </p:cxnSp>
      <p:pic>
        <p:nvPicPr>
          <p:cNvPr id="16" name="Gráfico 15" descr="Mano con dedo índice apuntando a la derecha">
            <a:extLst>
              <a:ext uri="{FF2B5EF4-FFF2-40B4-BE49-F238E27FC236}">
                <a16:creationId xmlns:a16="http://schemas.microsoft.com/office/drawing/2014/main" id="{B756E85B-AD11-4E8C-A2F4-0AB43CDC3221}"/>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821638" y="4242792"/>
            <a:ext cx="914400" cy="914400"/>
          </a:xfrm>
          <a:prstGeom prst="rect">
            <a:avLst/>
          </a:prstGeom>
        </p:spPr>
      </p:pic>
      <p:cxnSp>
        <p:nvCxnSpPr>
          <p:cNvPr id="18" name="Conector recto de flecha 17">
            <a:extLst>
              <a:ext uri="{FF2B5EF4-FFF2-40B4-BE49-F238E27FC236}">
                <a16:creationId xmlns:a16="http://schemas.microsoft.com/office/drawing/2014/main" id="{7E6D928B-D68E-494A-94BA-7A3194D2A11A}"/>
              </a:ext>
            </a:extLst>
          </p:cNvPr>
          <p:cNvCxnSpPr/>
          <p:nvPr/>
        </p:nvCxnSpPr>
        <p:spPr>
          <a:xfrm>
            <a:off x="2475504" y="5584889"/>
            <a:ext cx="1728192" cy="0"/>
          </a:xfrm>
          <a:prstGeom prst="straightConnector1">
            <a:avLst/>
          </a:prstGeom>
          <a:ln w="19050">
            <a:solidFill>
              <a:schemeClr val="bg1">
                <a:lumMod val="50000"/>
              </a:schemeClr>
            </a:solidFill>
            <a:headEnd w="lg" len="lg"/>
            <a:tailEnd type="triangle" w="lg" len="lg"/>
          </a:ln>
        </p:spPr>
        <p:style>
          <a:lnRef idx="1">
            <a:schemeClr val="accent1"/>
          </a:lnRef>
          <a:fillRef idx="0">
            <a:schemeClr val="accent1"/>
          </a:fillRef>
          <a:effectRef idx="0">
            <a:schemeClr val="accent1"/>
          </a:effectRef>
          <a:fontRef idx="minor">
            <a:schemeClr val="tx1"/>
          </a:fontRef>
        </p:style>
      </p:cxnSp>
      <p:sp>
        <p:nvSpPr>
          <p:cNvPr id="19" name="CuadroTexto 18">
            <a:extLst>
              <a:ext uri="{FF2B5EF4-FFF2-40B4-BE49-F238E27FC236}">
                <a16:creationId xmlns:a16="http://schemas.microsoft.com/office/drawing/2014/main" id="{48B50E7F-BAB0-4AE6-8AB7-65E47CFB4EE1}"/>
              </a:ext>
            </a:extLst>
          </p:cNvPr>
          <p:cNvSpPr txBox="1"/>
          <p:nvPr/>
        </p:nvSpPr>
        <p:spPr>
          <a:xfrm>
            <a:off x="2687573" y="5626481"/>
            <a:ext cx="1300099" cy="307777"/>
          </a:xfrm>
          <a:prstGeom prst="rect">
            <a:avLst/>
          </a:prstGeom>
          <a:noFill/>
        </p:spPr>
        <p:txBody>
          <a:bodyPr wrap="none" lIns="0" tIns="0" rIns="0" bIns="0" rtlCol="0">
            <a:spAutoFit/>
          </a:bodyPr>
          <a:lstStyle/>
          <a:p>
            <a:r>
              <a:rPr lang="es-CL" sz="2000" dirty="0">
                <a:solidFill>
                  <a:schemeClr val="bg1">
                    <a:lumMod val="50000"/>
                  </a:schemeClr>
                </a:solidFill>
                <a:latin typeface="CMU Serif" panose="02000603000000000000" pitchFamily="50" charset="0"/>
                <a:ea typeface="CMU Serif" panose="02000603000000000000" pitchFamily="50" charset="0"/>
                <a:cs typeface="CMU Serif" panose="02000603000000000000" pitchFamily="50" charset="0"/>
              </a:rPr>
              <a:t>movimiento</a:t>
            </a:r>
          </a:p>
        </p:txBody>
      </p:sp>
      <p:cxnSp>
        <p:nvCxnSpPr>
          <p:cNvPr id="20" name="Conector recto de flecha 19">
            <a:extLst>
              <a:ext uri="{FF2B5EF4-FFF2-40B4-BE49-F238E27FC236}">
                <a16:creationId xmlns:a16="http://schemas.microsoft.com/office/drawing/2014/main" id="{BC75B6DA-4AD6-4C85-8883-A2E3E1748A6E}"/>
              </a:ext>
            </a:extLst>
          </p:cNvPr>
          <p:cNvCxnSpPr>
            <a:cxnSpLocks noChangeAspect="1"/>
          </p:cNvCxnSpPr>
          <p:nvPr/>
        </p:nvCxnSpPr>
        <p:spPr>
          <a:xfrm rot="-1560000">
            <a:off x="9062414" y="4508556"/>
            <a:ext cx="1465856" cy="707394"/>
          </a:xfrm>
          <a:prstGeom prst="straightConnector1">
            <a:avLst/>
          </a:prstGeom>
          <a:ln w="19050">
            <a:solidFill>
              <a:srgbClr val="00456F"/>
            </a:solidFill>
            <a:headEnd w="lg" len="lg"/>
            <a:tailEnd type="triangle" w="lg" len="lg"/>
          </a:ln>
        </p:spPr>
        <p:style>
          <a:lnRef idx="1">
            <a:schemeClr val="accent1"/>
          </a:lnRef>
          <a:fillRef idx="0">
            <a:schemeClr val="accent1"/>
          </a:fillRef>
          <a:effectRef idx="0">
            <a:schemeClr val="accent1"/>
          </a:effectRef>
          <a:fontRef idx="minor">
            <a:schemeClr val="tx1"/>
          </a:fontRef>
        </p:style>
      </p:cxnSp>
      <p:cxnSp>
        <p:nvCxnSpPr>
          <p:cNvPr id="26" name="Conector recto de flecha 25">
            <a:extLst>
              <a:ext uri="{FF2B5EF4-FFF2-40B4-BE49-F238E27FC236}">
                <a16:creationId xmlns:a16="http://schemas.microsoft.com/office/drawing/2014/main" id="{84644FF3-34B1-4611-A378-35B800C63225}"/>
              </a:ext>
            </a:extLst>
          </p:cNvPr>
          <p:cNvCxnSpPr>
            <a:cxnSpLocks/>
          </p:cNvCxnSpPr>
          <p:nvPr/>
        </p:nvCxnSpPr>
        <p:spPr>
          <a:xfrm>
            <a:off x="8971035" y="4877494"/>
            <a:ext cx="1" cy="715729"/>
          </a:xfrm>
          <a:prstGeom prst="straightConnector1">
            <a:avLst/>
          </a:prstGeom>
          <a:ln w="19050">
            <a:solidFill>
              <a:srgbClr val="00456F"/>
            </a:solidFill>
            <a:headEnd w="lg" len="lg"/>
            <a:tailEnd type="triangle" w="lg" len="lg"/>
          </a:ln>
        </p:spPr>
        <p:style>
          <a:lnRef idx="1">
            <a:schemeClr val="accent1"/>
          </a:lnRef>
          <a:fillRef idx="0">
            <a:schemeClr val="accent1"/>
          </a:fillRef>
          <a:effectRef idx="0">
            <a:schemeClr val="accent1"/>
          </a:effectRef>
          <a:fontRef idx="minor">
            <a:schemeClr val="tx1"/>
          </a:fontRef>
        </p:style>
      </p:cxnSp>
      <p:cxnSp>
        <p:nvCxnSpPr>
          <p:cNvPr id="29" name="Conector recto de flecha 28">
            <a:extLst>
              <a:ext uri="{FF2B5EF4-FFF2-40B4-BE49-F238E27FC236}">
                <a16:creationId xmlns:a16="http://schemas.microsoft.com/office/drawing/2014/main" id="{72432F05-C83B-4B1D-9BF8-414418CED846}"/>
              </a:ext>
            </a:extLst>
          </p:cNvPr>
          <p:cNvCxnSpPr>
            <a:cxnSpLocks/>
          </p:cNvCxnSpPr>
          <p:nvPr/>
        </p:nvCxnSpPr>
        <p:spPr>
          <a:xfrm rot="5400000">
            <a:off x="8790719" y="4684993"/>
            <a:ext cx="1" cy="360000"/>
          </a:xfrm>
          <a:prstGeom prst="straightConnector1">
            <a:avLst/>
          </a:prstGeom>
          <a:ln w="19050">
            <a:solidFill>
              <a:schemeClr val="tx1"/>
            </a:solidFill>
            <a:headEnd w="lg" len="lg"/>
            <a:tailEnd type="triangle" w="lg" len="lg"/>
          </a:ln>
        </p:spPr>
        <p:style>
          <a:lnRef idx="1">
            <a:schemeClr val="accent1"/>
          </a:lnRef>
          <a:fillRef idx="0">
            <a:schemeClr val="accent1"/>
          </a:fillRef>
          <a:effectRef idx="0">
            <a:schemeClr val="accent1"/>
          </a:effectRef>
          <a:fontRef idx="minor">
            <a:schemeClr val="tx1"/>
          </a:fontRef>
        </p:style>
      </p:cxnSp>
      <p:cxnSp>
        <p:nvCxnSpPr>
          <p:cNvPr id="30" name="Conector recto de flecha 29">
            <a:extLst>
              <a:ext uri="{FF2B5EF4-FFF2-40B4-BE49-F238E27FC236}">
                <a16:creationId xmlns:a16="http://schemas.microsoft.com/office/drawing/2014/main" id="{9E7CC509-7750-444E-AF78-DD691DE1A8E8}"/>
              </a:ext>
            </a:extLst>
          </p:cNvPr>
          <p:cNvCxnSpPr>
            <a:cxnSpLocks/>
          </p:cNvCxnSpPr>
          <p:nvPr/>
        </p:nvCxnSpPr>
        <p:spPr>
          <a:xfrm flipH="1" flipV="1">
            <a:off x="8970721" y="4133920"/>
            <a:ext cx="1" cy="720000"/>
          </a:xfrm>
          <a:prstGeom prst="straightConnector1">
            <a:avLst/>
          </a:prstGeom>
          <a:ln w="19050">
            <a:solidFill>
              <a:schemeClr val="tx1"/>
            </a:solidFill>
            <a:headEnd w="lg" len="lg"/>
            <a:tailEnd type="triangle" w="lg" len="lg"/>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32" name="CuadroTexto 31">
                <a:extLst>
                  <a:ext uri="{FF2B5EF4-FFF2-40B4-BE49-F238E27FC236}">
                    <a16:creationId xmlns:a16="http://schemas.microsoft.com/office/drawing/2014/main" id="{89B41DE6-30A2-4A85-BE3D-4D060C479091}"/>
                  </a:ext>
                </a:extLst>
              </p:cNvPr>
              <p:cNvSpPr txBox="1"/>
              <p:nvPr/>
            </p:nvSpPr>
            <p:spPr>
              <a:xfrm>
                <a:off x="8513423" y="4901665"/>
                <a:ext cx="250325" cy="318613"/>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acc>
                        <m:accPr>
                          <m:chr m:val="⃗"/>
                          <m:ctrlPr>
                            <a:rPr lang="es-CL" b="0" i="1" smtClean="0">
                              <a:latin typeface="Cambria Math" panose="02040503050406030204" pitchFamily="18" charset="0"/>
                            </a:rPr>
                          </m:ctrlPr>
                        </m:accPr>
                        <m:e>
                          <m:sSub>
                            <m:sSubPr>
                              <m:ctrlPr>
                                <a:rPr lang="es-ES" b="0" i="1" smtClean="0">
                                  <a:latin typeface="Cambria Math" panose="02040503050406030204" pitchFamily="18" charset="0"/>
                                </a:rPr>
                              </m:ctrlPr>
                            </m:sSubPr>
                            <m:e>
                              <m:r>
                                <a:rPr lang="es-CL" b="0" i="1" smtClean="0">
                                  <a:latin typeface="Cambria Math" panose="02040503050406030204" pitchFamily="18" charset="0"/>
                                </a:rPr>
                                <m:t>𝑓</m:t>
                              </m:r>
                            </m:e>
                            <m:sub>
                              <m:r>
                                <a:rPr lang="es-ES" b="0" i="1" smtClean="0">
                                  <a:latin typeface="Cambria Math" panose="02040503050406030204" pitchFamily="18" charset="0"/>
                                </a:rPr>
                                <m:t>𝑟</m:t>
                              </m:r>
                            </m:sub>
                          </m:sSub>
                        </m:e>
                      </m:acc>
                    </m:oMath>
                  </m:oMathPara>
                </a14:m>
                <a:endParaRPr lang="es-CL" dirty="0"/>
              </a:p>
            </p:txBody>
          </p:sp>
        </mc:Choice>
        <mc:Fallback xmlns="">
          <p:sp>
            <p:nvSpPr>
              <p:cNvPr id="32" name="CuadroTexto 31">
                <a:extLst>
                  <a:ext uri="{FF2B5EF4-FFF2-40B4-BE49-F238E27FC236}">
                    <a16:creationId xmlns:a16="http://schemas.microsoft.com/office/drawing/2014/main" id="{89B41DE6-30A2-4A85-BE3D-4D060C479091}"/>
                  </a:ext>
                </a:extLst>
              </p:cNvPr>
              <p:cNvSpPr txBox="1">
                <a:spLocks noRot="1" noChangeAspect="1" noMove="1" noResize="1" noEditPoints="1" noAdjustHandles="1" noChangeArrowheads="1" noChangeShapeType="1" noTextEdit="1"/>
              </p:cNvSpPr>
              <p:nvPr/>
            </p:nvSpPr>
            <p:spPr>
              <a:xfrm>
                <a:off x="8513423" y="4901665"/>
                <a:ext cx="250325" cy="318613"/>
              </a:xfrm>
              <a:prstGeom prst="rect">
                <a:avLst/>
              </a:prstGeom>
              <a:blipFill>
                <a:blip r:embed="rId6"/>
                <a:stretch>
                  <a:fillRect l="-28571" r="-4762" b="-30769"/>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33" name="CuadroTexto 32">
                <a:extLst>
                  <a:ext uri="{FF2B5EF4-FFF2-40B4-BE49-F238E27FC236}">
                    <a16:creationId xmlns:a16="http://schemas.microsoft.com/office/drawing/2014/main" id="{541D65F4-C64A-44BD-949C-42B8AF8C587B}"/>
                  </a:ext>
                </a:extLst>
              </p:cNvPr>
              <p:cNvSpPr txBox="1"/>
              <p:nvPr/>
            </p:nvSpPr>
            <p:spPr>
              <a:xfrm>
                <a:off x="9048328" y="3987223"/>
                <a:ext cx="238079" cy="310598"/>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acc>
                        <m:accPr>
                          <m:chr m:val="⃗"/>
                          <m:ctrlPr>
                            <a:rPr lang="es-CL" b="0" i="1" smtClean="0">
                              <a:latin typeface="Cambria Math" panose="02040503050406030204" pitchFamily="18" charset="0"/>
                            </a:rPr>
                          </m:ctrlPr>
                        </m:accPr>
                        <m:e>
                          <m:r>
                            <a:rPr lang="es-CL" b="0" i="1" smtClean="0">
                              <a:latin typeface="Cambria Math" panose="02040503050406030204" pitchFamily="18" charset="0"/>
                            </a:rPr>
                            <m:t>𝑁</m:t>
                          </m:r>
                        </m:e>
                      </m:acc>
                    </m:oMath>
                  </m:oMathPara>
                </a14:m>
                <a:endParaRPr lang="es-CL" dirty="0"/>
              </a:p>
            </p:txBody>
          </p:sp>
        </mc:Choice>
        <mc:Fallback xmlns="">
          <p:sp>
            <p:nvSpPr>
              <p:cNvPr id="33" name="CuadroTexto 32">
                <a:extLst>
                  <a:ext uri="{FF2B5EF4-FFF2-40B4-BE49-F238E27FC236}">
                    <a16:creationId xmlns:a16="http://schemas.microsoft.com/office/drawing/2014/main" id="{541D65F4-C64A-44BD-949C-42B8AF8C587B}"/>
                  </a:ext>
                </a:extLst>
              </p:cNvPr>
              <p:cNvSpPr txBox="1">
                <a:spLocks noRot="1" noChangeAspect="1" noMove="1" noResize="1" noEditPoints="1" noAdjustHandles="1" noChangeArrowheads="1" noChangeShapeType="1" noTextEdit="1"/>
              </p:cNvSpPr>
              <p:nvPr/>
            </p:nvSpPr>
            <p:spPr>
              <a:xfrm>
                <a:off x="9048328" y="3987223"/>
                <a:ext cx="238079" cy="310598"/>
              </a:xfrm>
              <a:prstGeom prst="rect">
                <a:avLst/>
              </a:prstGeom>
              <a:blipFill>
                <a:blip r:embed="rId7"/>
                <a:stretch>
                  <a:fillRect l="-20513" r="-20513" b="-7843"/>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34" name="CuadroTexto 33">
                <a:extLst>
                  <a:ext uri="{FF2B5EF4-FFF2-40B4-BE49-F238E27FC236}">
                    <a16:creationId xmlns:a16="http://schemas.microsoft.com/office/drawing/2014/main" id="{8CB54D96-72A3-46AE-812E-A95E72283BC6}"/>
                  </a:ext>
                </a:extLst>
              </p:cNvPr>
              <p:cNvSpPr txBox="1"/>
              <p:nvPr/>
            </p:nvSpPr>
            <p:spPr>
              <a:xfrm>
                <a:off x="9042213" y="5419780"/>
                <a:ext cx="212430" cy="310598"/>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acc>
                        <m:accPr>
                          <m:chr m:val="⃗"/>
                          <m:ctrlPr>
                            <a:rPr lang="es-CL" b="0" i="1" smtClean="0">
                              <a:solidFill>
                                <a:srgbClr val="00456F"/>
                              </a:solidFill>
                              <a:latin typeface="Cambria Math" panose="02040503050406030204" pitchFamily="18" charset="0"/>
                            </a:rPr>
                          </m:ctrlPr>
                        </m:accPr>
                        <m:e>
                          <m:r>
                            <a:rPr lang="es-CL" b="0" i="1" smtClean="0">
                              <a:solidFill>
                                <a:srgbClr val="00456F"/>
                              </a:solidFill>
                              <a:latin typeface="Cambria Math" panose="02040503050406030204" pitchFamily="18" charset="0"/>
                            </a:rPr>
                            <m:t>𝑃</m:t>
                          </m:r>
                        </m:e>
                      </m:acc>
                    </m:oMath>
                  </m:oMathPara>
                </a14:m>
                <a:endParaRPr lang="es-CL" dirty="0"/>
              </a:p>
            </p:txBody>
          </p:sp>
        </mc:Choice>
        <mc:Fallback xmlns="">
          <p:sp>
            <p:nvSpPr>
              <p:cNvPr id="34" name="CuadroTexto 33">
                <a:extLst>
                  <a:ext uri="{FF2B5EF4-FFF2-40B4-BE49-F238E27FC236}">
                    <a16:creationId xmlns:a16="http://schemas.microsoft.com/office/drawing/2014/main" id="{8CB54D96-72A3-46AE-812E-A95E72283BC6}"/>
                  </a:ext>
                </a:extLst>
              </p:cNvPr>
              <p:cNvSpPr txBox="1">
                <a:spLocks noRot="1" noChangeAspect="1" noMove="1" noResize="1" noEditPoints="1" noAdjustHandles="1" noChangeArrowheads="1" noChangeShapeType="1" noTextEdit="1"/>
              </p:cNvSpPr>
              <p:nvPr/>
            </p:nvSpPr>
            <p:spPr>
              <a:xfrm>
                <a:off x="9042213" y="5419780"/>
                <a:ext cx="212430" cy="310598"/>
              </a:xfrm>
              <a:prstGeom prst="rect">
                <a:avLst/>
              </a:prstGeom>
              <a:blipFill>
                <a:blip r:embed="rId8"/>
                <a:stretch>
                  <a:fillRect l="-22857" r="-22857" b="-7843"/>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35" name="CuadroTexto 34">
                <a:extLst>
                  <a:ext uri="{FF2B5EF4-FFF2-40B4-BE49-F238E27FC236}">
                    <a16:creationId xmlns:a16="http://schemas.microsoft.com/office/drawing/2014/main" id="{BFB27691-E23A-466B-B3E7-C71A6B8F06C6}"/>
                  </a:ext>
                </a:extLst>
              </p:cNvPr>
              <p:cNvSpPr txBox="1"/>
              <p:nvPr/>
            </p:nvSpPr>
            <p:spPr>
              <a:xfrm>
                <a:off x="10184165" y="4539343"/>
                <a:ext cx="214226" cy="310598"/>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acc>
                        <m:accPr>
                          <m:chr m:val="⃗"/>
                          <m:ctrlPr>
                            <a:rPr lang="es-CL" b="0" i="1" smtClean="0">
                              <a:solidFill>
                                <a:srgbClr val="00456F"/>
                              </a:solidFill>
                              <a:latin typeface="Cambria Math" panose="02040503050406030204" pitchFamily="18" charset="0"/>
                            </a:rPr>
                          </m:ctrlPr>
                        </m:accPr>
                        <m:e>
                          <m:r>
                            <a:rPr lang="es-CL" b="0" i="1" smtClean="0">
                              <a:solidFill>
                                <a:srgbClr val="00456F"/>
                              </a:solidFill>
                              <a:latin typeface="Cambria Math" panose="02040503050406030204" pitchFamily="18" charset="0"/>
                            </a:rPr>
                            <m:t>𝐹</m:t>
                          </m:r>
                        </m:e>
                      </m:acc>
                    </m:oMath>
                  </m:oMathPara>
                </a14:m>
                <a:endParaRPr lang="es-CL" dirty="0"/>
              </a:p>
            </p:txBody>
          </p:sp>
        </mc:Choice>
        <mc:Fallback xmlns="">
          <p:sp>
            <p:nvSpPr>
              <p:cNvPr id="35" name="CuadroTexto 34">
                <a:extLst>
                  <a:ext uri="{FF2B5EF4-FFF2-40B4-BE49-F238E27FC236}">
                    <a16:creationId xmlns:a16="http://schemas.microsoft.com/office/drawing/2014/main" id="{BFB27691-E23A-466B-B3E7-C71A6B8F06C6}"/>
                  </a:ext>
                </a:extLst>
              </p:cNvPr>
              <p:cNvSpPr txBox="1">
                <a:spLocks noRot="1" noChangeAspect="1" noMove="1" noResize="1" noEditPoints="1" noAdjustHandles="1" noChangeArrowheads="1" noChangeShapeType="1" noTextEdit="1"/>
              </p:cNvSpPr>
              <p:nvPr/>
            </p:nvSpPr>
            <p:spPr>
              <a:xfrm>
                <a:off x="10184165" y="4539343"/>
                <a:ext cx="214226" cy="310598"/>
              </a:xfrm>
              <a:prstGeom prst="rect">
                <a:avLst/>
              </a:prstGeom>
              <a:blipFill>
                <a:blip r:embed="rId9"/>
                <a:stretch>
                  <a:fillRect l="-25714" t="-45098" r="-97143" b="-5882"/>
                </a:stretch>
              </a:blipFill>
            </p:spPr>
            <p:txBody>
              <a:bodyPr/>
              <a:lstStyle/>
              <a:p>
                <a:r>
                  <a:rPr lang="es-CL">
                    <a:noFill/>
                  </a:rPr>
                  <a:t> </a:t>
                </a:r>
              </a:p>
            </p:txBody>
          </p:sp>
        </mc:Fallback>
      </mc:AlternateContent>
    </p:spTree>
    <p:extLst>
      <p:ext uri="{BB962C8B-B14F-4D97-AF65-F5344CB8AC3E}">
        <p14:creationId xmlns:p14="http://schemas.microsoft.com/office/powerpoint/2010/main" val="428536003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3A54600-4A77-3C3C-A6E6-22C5A115173C}"/>
              </a:ext>
            </a:extLst>
          </p:cNvPr>
          <p:cNvSpPr>
            <a:spLocks noGrp="1"/>
          </p:cNvSpPr>
          <p:nvPr>
            <p:ph type="title"/>
          </p:nvPr>
        </p:nvSpPr>
        <p:spPr/>
        <p:txBody>
          <a:bodyPr/>
          <a:lstStyle/>
          <a:p>
            <a:r>
              <a:rPr lang="es-ES_tradnl" dirty="0">
                <a:solidFill>
                  <a:schemeClr val="accent2"/>
                </a:solidFill>
              </a:rPr>
              <a:t>Fuerza de roce estático y cinético</a:t>
            </a:r>
          </a:p>
        </p:txBody>
      </p:sp>
      <p:sp>
        <p:nvSpPr>
          <p:cNvPr id="3" name="Marcador de contenido 2">
            <a:extLst>
              <a:ext uri="{FF2B5EF4-FFF2-40B4-BE49-F238E27FC236}">
                <a16:creationId xmlns:a16="http://schemas.microsoft.com/office/drawing/2014/main" id="{4F8F5A96-9EAE-1BBB-7635-C0911EDD45F7}"/>
              </a:ext>
            </a:extLst>
          </p:cNvPr>
          <p:cNvSpPr>
            <a:spLocks noGrp="1"/>
          </p:cNvSpPr>
          <p:nvPr>
            <p:ph sz="quarter" idx="1"/>
          </p:nvPr>
        </p:nvSpPr>
        <p:spPr/>
        <p:txBody>
          <a:bodyPr/>
          <a:lstStyle/>
          <a:p>
            <a:endParaRPr lang="es-ES_tradnl"/>
          </a:p>
        </p:txBody>
      </p:sp>
    </p:spTree>
    <p:extLst>
      <p:ext uri="{BB962C8B-B14F-4D97-AF65-F5344CB8AC3E}">
        <p14:creationId xmlns:p14="http://schemas.microsoft.com/office/powerpoint/2010/main" val="320425885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6" name="Rectángulo 135">
            <a:extLst>
              <a:ext uri="{FF2B5EF4-FFF2-40B4-BE49-F238E27FC236}">
                <a16:creationId xmlns:a16="http://schemas.microsoft.com/office/drawing/2014/main" id="{BD14E24A-6784-564E-A869-146F3A88F4A7}"/>
              </a:ext>
            </a:extLst>
          </p:cNvPr>
          <p:cNvSpPr/>
          <p:nvPr/>
        </p:nvSpPr>
        <p:spPr>
          <a:xfrm>
            <a:off x="0" y="1164838"/>
            <a:ext cx="12360696" cy="391954"/>
          </a:xfrm>
          <a:prstGeom prst="rect">
            <a:avLst/>
          </a:prstGeom>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s-CL"/>
          </a:p>
        </p:txBody>
      </p:sp>
      <p:sp>
        <p:nvSpPr>
          <p:cNvPr id="226439" name="Rectangle 135" descr="Diagonal hacia arriba clara"/>
          <p:cNvSpPr>
            <a:spLocks noChangeArrowheads="1"/>
          </p:cNvSpPr>
          <p:nvPr/>
        </p:nvSpPr>
        <p:spPr bwMode="auto">
          <a:xfrm>
            <a:off x="3716238" y="2416597"/>
            <a:ext cx="4607719" cy="202034"/>
          </a:xfrm>
          <a:prstGeom prst="rect">
            <a:avLst/>
          </a:prstGeom>
          <a:pattFill prst="ltUpDiag">
            <a:fgClr>
              <a:schemeClr val="tx1"/>
            </a:fgClr>
            <a:bgClr>
              <a:schemeClr val="bg1"/>
            </a:bgClr>
          </a:pattFill>
          <a:ln w="9525">
            <a:noFill/>
            <a:miter lim="800000"/>
            <a:headEnd/>
            <a:tailEnd/>
          </a:ln>
          <a:effectLst/>
        </p:spPr>
        <p:txBody>
          <a:bodyPr wrap="none" anchor="ctr"/>
          <a:lstStyle/>
          <a:p>
            <a:endParaRPr lang="es-CL" sz="1266"/>
          </a:p>
        </p:txBody>
      </p:sp>
      <p:grpSp>
        <p:nvGrpSpPr>
          <p:cNvPr id="226305" name="Group 6"/>
          <p:cNvGrpSpPr>
            <a:grpSpLocks/>
          </p:cNvGrpSpPr>
          <p:nvPr/>
        </p:nvGrpSpPr>
        <p:grpSpPr bwMode="auto">
          <a:xfrm>
            <a:off x="4949652" y="947664"/>
            <a:ext cx="2922240" cy="1465585"/>
            <a:chOff x="565" y="-239"/>
            <a:chExt cx="2618" cy="1313"/>
          </a:xfrm>
        </p:grpSpPr>
        <p:sp>
          <p:nvSpPr>
            <p:cNvPr id="23559" name="Rectangle 2"/>
            <p:cNvSpPr>
              <a:spLocks/>
            </p:cNvSpPr>
            <p:nvPr/>
          </p:nvSpPr>
          <p:spPr bwMode="auto">
            <a:xfrm>
              <a:off x="565" y="0"/>
              <a:ext cx="1290" cy="1074"/>
            </a:xfrm>
            <a:prstGeom prst="rect">
              <a:avLst/>
            </a:prstGeom>
            <a:solidFill>
              <a:schemeClr val="accent5">
                <a:lumMod val="20000"/>
                <a:lumOff val="80000"/>
              </a:schemeClr>
            </a:solidFill>
            <a:ln w="25400">
              <a:solidFill>
                <a:srgbClr val="000000"/>
              </a:solidFill>
              <a:miter lim="800000"/>
              <a:headEnd/>
              <a:tailEnd/>
            </a:ln>
          </p:spPr>
          <p:txBody>
            <a:bodyPr lIns="0" tIns="0" rIns="0" bIns="0"/>
            <a:lstStyle/>
            <a:p>
              <a:pPr algn="ctr">
                <a:defRPr/>
              </a:pPr>
              <a:endParaRPr lang="es-CL" sz="1266">
                <a:latin typeface="Palatino" charset="0"/>
                <a:ea typeface="ヒラギノ明朝 ProN W3" charset="0"/>
                <a:cs typeface="ヒラギノ明朝 ProN W3" charset="0"/>
                <a:sym typeface="Palatino" charset="0"/>
              </a:endParaRPr>
            </a:p>
          </p:txBody>
        </p:sp>
        <p:sp>
          <p:nvSpPr>
            <p:cNvPr id="226434" name="Line 3"/>
            <p:cNvSpPr>
              <a:spLocks noChangeShapeType="1"/>
            </p:cNvSpPr>
            <p:nvPr/>
          </p:nvSpPr>
          <p:spPr bwMode="auto">
            <a:xfrm rot="10800000" flipH="1">
              <a:off x="1855" y="-239"/>
              <a:ext cx="1314" cy="819"/>
            </a:xfrm>
            <a:prstGeom prst="line">
              <a:avLst/>
            </a:prstGeom>
            <a:noFill/>
            <a:ln w="76200">
              <a:solidFill>
                <a:srgbClr val="FF0000"/>
              </a:solidFill>
              <a:miter lim="800000"/>
              <a:headEnd/>
              <a:tailEnd/>
            </a:ln>
          </p:spPr>
          <p:txBody>
            <a:bodyPr lIns="0" tIns="0" rIns="0" bIns="0"/>
            <a:lstStyle/>
            <a:p>
              <a:endParaRPr lang="es-CL" sz="1266"/>
            </a:p>
          </p:txBody>
        </p:sp>
        <p:sp>
          <p:nvSpPr>
            <p:cNvPr id="226435" name="Line 4"/>
            <p:cNvSpPr>
              <a:spLocks noChangeShapeType="1"/>
            </p:cNvSpPr>
            <p:nvPr/>
          </p:nvSpPr>
          <p:spPr bwMode="auto">
            <a:xfrm rot="10800000" flipH="1">
              <a:off x="1868" y="563"/>
              <a:ext cx="1315" cy="17"/>
            </a:xfrm>
            <a:prstGeom prst="line">
              <a:avLst/>
            </a:prstGeom>
            <a:noFill/>
            <a:ln w="12700">
              <a:solidFill>
                <a:srgbClr val="000000"/>
              </a:solidFill>
              <a:prstDash val="dash"/>
              <a:miter lim="800000"/>
              <a:headEnd/>
              <a:tailEnd/>
            </a:ln>
          </p:spPr>
          <p:txBody>
            <a:bodyPr lIns="0" tIns="0" rIns="0" bIns="0"/>
            <a:lstStyle/>
            <a:p>
              <a:endParaRPr lang="es-CL" sz="1266"/>
            </a:p>
          </p:txBody>
        </p:sp>
        <p:sp>
          <p:nvSpPr>
            <p:cNvPr id="226436" name="Rectangle 5"/>
            <p:cNvSpPr>
              <a:spLocks/>
            </p:cNvSpPr>
            <p:nvPr/>
          </p:nvSpPr>
          <p:spPr bwMode="auto">
            <a:xfrm>
              <a:off x="2526" y="190"/>
              <a:ext cx="449" cy="494"/>
            </a:xfrm>
            <a:prstGeom prst="rect">
              <a:avLst/>
            </a:prstGeom>
            <a:noFill/>
            <a:ln w="9525">
              <a:noFill/>
              <a:miter lim="800000"/>
              <a:headEnd/>
              <a:tailEnd/>
            </a:ln>
          </p:spPr>
          <p:txBody>
            <a:bodyPr lIns="0" tIns="0" rIns="0" bIns="0"/>
            <a:lstStyle/>
            <a:p>
              <a:r>
                <a:rPr lang="en-US" sz="1969">
                  <a:solidFill>
                    <a:srgbClr val="000000"/>
                  </a:solidFill>
                  <a:latin typeface="Arial" charset="0"/>
                  <a:cs typeface="Arial" charset="0"/>
                  <a:sym typeface="Helvetica" pitchFamily="34" charset="0"/>
                </a:rPr>
                <a:t>30°</a:t>
              </a:r>
            </a:p>
          </p:txBody>
        </p:sp>
      </p:grpSp>
      <p:sp>
        <p:nvSpPr>
          <p:cNvPr id="226306" name="Rectangle 7"/>
          <p:cNvSpPr>
            <a:spLocks/>
          </p:cNvSpPr>
          <p:nvPr/>
        </p:nvSpPr>
        <p:spPr bwMode="auto">
          <a:xfrm>
            <a:off x="1343472" y="2806547"/>
            <a:ext cx="9649072" cy="1231106"/>
          </a:xfrm>
          <a:prstGeom prst="rect">
            <a:avLst/>
          </a:prstGeom>
          <a:noFill/>
          <a:ln w="9525">
            <a:noFill/>
            <a:miter lim="800000"/>
            <a:headEnd/>
            <a:tailEnd/>
          </a:ln>
        </p:spPr>
        <p:txBody>
          <a:bodyPr wrap="square" lIns="0" tIns="0" rIns="0" bIns="0" anchor="ctr">
            <a:spAutoFit/>
          </a:bodyPr>
          <a:lstStyle/>
          <a:p>
            <a:r>
              <a:rPr lang="es-CL" sz="20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sym typeface="Helvetica" pitchFamily="34" charset="0"/>
              </a:rPr>
              <a:t>Una caja se mueve uniformemente a 2 [m/s] hacia la derecha,</a:t>
            </a:r>
            <a:r>
              <a:rPr lang="es-CL" sz="16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sym typeface="Helvetica" pitchFamily="34" charset="0"/>
              </a:rPr>
              <a:t> </a:t>
            </a:r>
            <a:r>
              <a:rPr lang="es-CL" sz="20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sym typeface="Helvetica" pitchFamily="34" charset="0"/>
              </a:rPr>
              <a:t>tirada por una cuerda inclinada en 30° por arriba de la horizontal. </a:t>
            </a:r>
          </a:p>
          <a:p>
            <a:endParaRPr lang="es-CL" sz="20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sym typeface="Helvetica" pitchFamily="34" charset="0"/>
            </a:endParaRPr>
          </a:p>
          <a:p>
            <a:r>
              <a:rPr lang="es-CL" sz="20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sym typeface="Helvetica" pitchFamily="34" charset="0"/>
              </a:rPr>
              <a:t>La masa de la caja es de 50,0 [kg] y la tensión de la cuerda es de 100 [N]. </a:t>
            </a:r>
          </a:p>
        </p:txBody>
      </p:sp>
      <p:grpSp>
        <p:nvGrpSpPr>
          <p:cNvPr id="226310" name="Group 556"/>
          <p:cNvGrpSpPr>
            <a:grpSpLocks/>
          </p:cNvGrpSpPr>
          <p:nvPr/>
        </p:nvGrpSpPr>
        <p:grpSpPr bwMode="auto">
          <a:xfrm rot="1130089">
            <a:off x="7865195" y="689819"/>
            <a:ext cx="250031" cy="376163"/>
            <a:chOff x="2839" y="2126"/>
            <a:chExt cx="752" cy="1389"/>
          </a:xfrm>
        </p:grpSpPr>
        <p:cxnSp>
          <p:nvCxnSpPr>
            <p:cNvPr id="226311" name="Line 557"/>
            <p:cNvCxnSpPr>
              <a:cxnSpLocks noChangeShapeType="1"/>
            </p:cNvCxnSpPr>
            <p:nvPr/>
          </p:nvCxnSpPr>
          <p:spPr bwMode="auto">
            <a:xfrm rot="-5744346" flipH="1" flipV="1">
              <a:off x="2987" y="2205"/>
              <a:ext cx="99" cy="43"/>
            </a:xfrm>
            <a:prstGeom prst="line">
              <a:avLst/>
            </a:prstGeom>
            <a:noFill/>
            <a:ln w="12700">
              <a:solidFill>
                <a:srgbClr val="000000"/>
              </a:solidFill>
              <a:round/>
              <a:headEnd/>
              <a:tailEnd/>
            </a:ln>
          </p:spPr>
        </p:cxnSp>
        <p:cxnSp>
          <p:nvCxnSpPr>
            <p:cNvPr id="226312" name="Line 558"/>
            <p:cNvCxnSpPr>
              <a:cxnSpLocks noChangeShapeType="1"/>
            </p:cNvCxnSpPr>
            <p:nvPr/>
          </p:nvCxnSpPr>
          <p:spPr bwMode="auto">
            <a:xfrm rot="-5744346" flipH="1" flipV="1">
              <a:off x="2975" y="2283"/>
              <a:ext cx="50" cy="45"/>
            </a:xfrm>
            <a:prstGeom prst="line">
              <a:avLst/>
            </a:prstGeom>
            <a:noFill/>
            <a:ln w="12700">
              <a:solidFill>
                <a:srgbClr val="000000"/>
              </a:solidFill>
              <a:round/>
              <a:headEnd/>
              <a:tailEnd/>
            </a:ln>
          </p:spPr>
        </p:cxnSp>
        <p:cxnSp>
          <p:nvCxnSpPr>
            <p:cNvPr id="226313" name="Line 559"/>
            <p:cNvCxnSpPr>
              <a:cxnSpLocks noChangeShapeType="1"/>
            </p:cNvCxnSpPr>
            <p:nvPr/>
          </p:nvCxnSpPr>
          <p:spPr bwMode="auto">
            <a:xfrm rot="15855654" flipH="1">
              <a:off x="2958" y="2356"/>
              <a:ext cx="49" cy="2"/>
            </a:xfrm>
            <a:prstGeom prst="line">
              <a:avLst/>
            </a:prstGeom>
            <a:noFill/>
            <a:ln w="12700">
              <a:solidFill>
                <a:srgbClr val="000000"/>
              </a:solidFill>
              <a:round/>
              <a:headEnd/>
              <a:tailEnd/>
            </a:ln>
          </p:spPr>
        </p:cxnSp>
        <p:cxnSp>
          <p:nvCxnSpPr>
            <p:cNvPr id="226314" name="Line 560"/>
            <p:cNvCxnSpPr>
              <a:cxnSpLocks noChangeShapeType="1"/>
            </p:cNvCxnSpPr>
            <p:nvPr/>
          </p:nvCxnSpPr>
          <p:spPr bwMode="auto">
            <a:xfrm rot="-5744346" flipH="1" flipV="1">
              <a:off x="2940" y="2386"/>
              <a:ext cx="50" cy="45"/>
            </a:xfrm>
            <a:prstGeom prst="line">
              <a:avLst/>
            </a:prstGeom>
            <a:noFill/>
            <a:ln w="12700">
              <a:solidFill>
                <a:srgbClr val="000000"/>
              </a:solidFill>
              <a:round/>
              <a:headEnd/>
              <a:tailEnd/>
            </a:ln>
          </p:spPr>
        </p:cxnSp>
        <p:cxnSp>
          <p:nvCxnSpPr>
            <p:cNvPr id="226315" name="Line 561"/>
            <p:cNvCxnSpPr>
              <a:cxnSpLocks noChangeShapeType="1"/>
            </p:cNvCxnSpPr>
            <p:nvPr/>
          </p:nvCxnSpPr>
          <p:spPr bwMode="auto">
            <a:xfrm rot="15855654" flipH="1">
              <a:off x="2924" y="2458"/>
              <a:ext cx="47" cy="2"/>
            </a:xfrm>
            <a:prstGeom prst="line">
              <a:avLst/>
            </a:prstGeom>
            <a:noFill/>
            <a:ln w="12700">
              <a:solidFill>
                <a:srgbClr val="000000"/>
              </a:solidFill>
              <a:round/>
              <a:headEnd/>
              <a:tailEnd/>
            </a:ln>
          </p:spPr>
        </p:cxnSp>
        <p:cxnSp>
          <p:nvCxnSpPr>
            <p:cNvPr id="226316" name="Line 562"/>
            <p:cNvCxnSpPr>
              <a:cxnSpLocks noChangeShapeType="1"/>
            </p:cNvCxnSpPr>
            <p:nvPr/>
          </p:nvCxnSpPr>
          <p:spPr bwMode="auto">
            <a:xfrm rot="-5744346" flipH="1" flipV="1">
              <a:off x="2906" y="2487"/>
              <a:ext cx="49" cy="43"/>
            </a:xfrm>
            <a:prstGeom prst="line">
              <a:avLst/>
            </a:prstGeom>
            <a:noFill/>
            <a:ln w="12700">
              <a:solidFill>
                <a:srgbClr val="000000"/>
              </a:solidFill>
              <a:round/>
              <a:headEnd/>
              <a:tailEnd/>
            </a:ln>
          </p:spPr>
        </p:cxnSp>
        <p:cxnSp>
          <p:nvCxnSpPr>
            <p:cNvPr id="226317" name="Line 563"/>
            <p:cNvCxnSpPr>
              <a:cxnSpLocks noChangeShapeType="1"/>
            </p:cNvCxnSpPr>
            <p:nvPr/>
          </p:nvCxnSpPr>
          <p:spPr bwMode="auto">
            <a:xfrm rot="-5744346" flipH="1" flipV="1">
              <a:off x="2845" y="2564"/>
              <a:ext cx="99" cy="45"/>
            </a:xfrm>
            <a:prstGeom prst="line">
              <a:avLst/>
            </a:prstGeom>
            <a:noFill/>
            <a:ln w="12700">
              <a:solidFill>
                <a:srgbClr val="000000"/>
              </a:solidFill>
              <a:round/>
              <a:headEnd/>
              <a:tailEnd/>
            </a:ln>
          </p:spPr>
        </p:cxnSp>
        <p:cxnSp>
          <p:nvCxnSpPr>
            <p:cNvPr id="226318" name="Line 564"/>
            <p:cNvCxnSpPr>
              <a:cxnSpLocks noChangeShapeType="1"/>
            </p:cNvCxnSpPr>
            <p:nvPr/>
          </p:nvCxnSpPr>
          <p:spPr bwMode="auto">
            <a:xfrm rot="15855654" flipH="1">
              <a:off x="2855" y="2663"/>
              <a:ext cx="50" cy="2"/>
            </a:xfrm>
            <a:prstGeom prst="line">
              <a:avLst/>
            </a:prstGeom>
            <a:noFill/>
            <a:ln w="12700">
              <a:solidFill>
                <a:srgbClr val="000000"/>
              </a:solidFill>
              <a:round/>
              <a:headEnd/>
              <a:tailEnd/>
            </a:ln>
          </p:spPr>
        </p:cxnSp>
        <p:cxnSp>
          <p:nvCxnSpPr>
            <p:cNvPr id="226319" name="Line 565"/>
            <p:cNvCxnSpPr>
              <a:cxnSpLocks noChangeShapeType="1"/>
            </p:cNvCxnSpPr>
            <p:nvPr/>
          </p:nvCxnSpPr>
          <p:spPr bwMode="auto">
            <a:xfrm rot="-5744346" flipH="1" flipV="1">
              <a:off x="2837" y="2692"/>
              <a:ext cx="49" cy="45"/>
            </a:xfrm>
            <a:prstGeom prst="line">
              <a:avLst/>
            </a:prstGeom>
            <a:noFill/>
            <a:ln w="12700">
              <a:solidFill>
                <a:srgbClr val="000000"/>
              </a:solidFill>
              <a:round/>
              <a:headEnd/>
              <a:tailEnd/>
            </a:ln>
          </p:spPr>
        </p:cxnSp>
        <p:cxnSp>
          <p:nvCxnSpPr>
            <p:cNvPr id="226320" name="Line 566"/>
            <p:cNvCxnSpPr>
              <a:cxnSpLocks noChangeShapeType="1"/>
            </p:cNvCxnSpPr>
            <p:nvPr/>
          </p:nvCxnSpPr>
          <p:spPr bwMode="auto">
            <a:xfrm rot="15855654" flipH="1">
              <a:off x="2821" y="2766"/>
              <a:ext cx="50" cy="2"/>
            </a:xfrm>
            <a:prstGeom prst="line">
              <a:avLst/>
            </a:prstGeom>
            <a:noFill/>
            <a:ln w="12700">
              <a:solidFill>
                <a:srgbClr val="000000"/>
              </a:solidFill>
              <a:round/>
              <a:headEnd/>
              <a:tailEnd/>
            </a:ln>
          </p:spPr>
        </p:cxnSp>
        <p:cxnSp>
          <p:nvCxnSpPr>
            <p:cNvPr id="226321" name="Line 567"/>
            <p:cNvCxnSpPr>
              <a:cxnSpLocks noChangeShapeType="1"/>
            </p:cNvCxnSpPr>
            <p:nvPr/>
          </p:nvCxnSpPr>
          <p:spPr bwMode="auto">
            <a:xfrm rot="15855654" flipH="1">
              <a:off x="2826" y="2815"/>
              <a:ext cx="49" cy="2"/>
            </a:xfrm>
            <a:prstGeom prst="line">
              <a:avLst/>
            </a:prstGeom>
            <a:noFill/>
            <a:ln w="12700">
              <a:solidFill>
                <a:srgbClr val="000000"/>
              </a:solidFill>
              <a:round/>
              <a:headEnd/>
              <a:tailEnd/>
            </a:ln>
          </p:spPr>
        </p:cxnSp>
        <p:cxnSp>
          <p:nvCxnSpPr>
            <p:cNvPr id="226322" name="Line 568"/>
            <p:cNvCxnSpPr>
              <a:cxnSpLocks noChangeShapeType="1"/>
            </p:cNvCxnSpPr>
            <p:nvPr/>
          </p:nvCxnSpPr>
          <p:spPr bwMode="auto">
            <a:xfrm rot="15855654" flipH="1">
              <a:off x="2830" y="2864"/>
              <a:ext cx="50" cy="2"/>
            </a:xfrm>
            <a:prstGeom prst="line">
              <a:avLst/>
            </a:prstGeom>
            <a:noFill/>
            <a:ln w="12700">
              <a:solidFill>
                <a:srgbClr val="000000"/>
              </a:solidFill>
              <a:round/>
              <a:headEnd/>
              <a:tailEnd/>
            </a:ln>
          </p:spPr>
        </p:cxnSp>
        <p:cxnSp>
          <p:nvCxnSpPr>
            <p:cNvPr id="226323" name="Line 569"/>
            <p:cNvCxnSpPr>
              <a:cxnSpLocks noChangeShapeType="1"/>
            </p:cNvCxnSpPr>
            <p:nvPr/>
          </p:nvCxnSpPr>
          <p:spPr bwMode="auto">
            <a:xfrm rot="15855654" flipH="1">
              <a:off x="2835" y="2913"/>
              <a:ext cx="49" cy="2"/>
            </a:xfrm>
            <a:prstGeom prst="line">
              <a:avLst/>
            </a:prstGeom>
            <a:noFill/>
            <a:ln w="12700">
              <a:solidFill>
                <a:srgbClr val="000000"/>
              </a:solidFill>
              <a:round/>
              <a:headEnd/>
              <a:tailEnd/>
            </a:ln>
          </p:spPr>
        </p:cxnSp>
        <p:cxnSp>
          <p:nvCxnSpPr>
            <p:cNvPr id="226324" name="Line 570"/>
            <p:cNvCxnSpPr>
              <a:cxnSpLocks noChangeShapeType="1"/>
            </p:cNvCxnSpPr>
            <p:nvPr/>
          </p:nvCxnSpPr>
          <p:spPr bwMode="auto">
            <a:xfrm rot="15855654" flipH="1">
              <a:off x="2840" y="2963"/>
              <a:ext cx="50" cy="2"/>
            </a:xfrm>
            <a:prstGeom prst="line">
              <a:avLst/>
            </a:prstGeom>
            <a:noFill/>
            <a:ln w="12700">
              <a:solidFill>
                <a:srgbClr val="000000"/>
              </a:solidFill>
              <a:round/>
              <a:headEnd/>
              <a:tailEnd/>
            </a:ln>
          </p:spPr>
        </p:cxnSp>
        <p:cxnSp>
          <p:nvCxnSpPr>
            <p:cNvPr id="226325" name="Line 571"/>
            <p:cNvCxnSpPr>
              <a:cxnSpLocks noChangeShapeType="1"/>
            </p:cNvCxnSpPr>
            <p:nvPr/>
          </p:nvCxnSpPr>
          <p:spPr bwMode="auto">
            <a:xfrm rot="15855654" flipH="1">
              <a:off x="2845" y="3012"/>
              <a:ext cx="49" cy="2"/>
            </a:xfrm>
            <a:prstGeom prst="line">
              <a:avLst/>
            </a:prstGeom>
            <a:noFill/>
            <a:ln w="12700">
              <a:solidFill>
                <a:srgbClr val="000000"/>
              </a:solidFill>
              <a:round/>
              <a:headEnd/>
              <a:tailEnd/>
            </a:ln>
          </p:spPr>
        </p:cxnSp>
        <p:cxnSp>
          <p:nvCxnSpPr>
            <p:cNvPr id="226326" name="Line 572"/>
            <p:cNvCxnSpPr>
              <a:cxnSpLocks noChangeShapeType="1"/>
            </p:cNvCxnSpPr>
            <p:nvPr/>
          </p:nvCxnSpPr>
          <p:spPr bwMode="auto">
            <a:xfrm rot="15855654" flipH="1">
              <a:off x="2850" y="3061"/>
              <a:ext cx="50" cy="2"/>
            </a:xfrm>
            <a:prstGeom prst="line">
              <a:avLst/>
            </a:prstGeom>
            <a:noFill/>
            <a:ln w="12700">
              <a:solidFill>
                <a:srgbClr val="000000"/>
              </a:solidFill>
              <a:round/>
              <a:headEnd/>
              <a:tailEnd/>
            </a:ln>
          </p:spPr>
        </p:cxnSp>
        <p:cxnSp>
          <p:nvCxnSpPr>
            <p:cNvPr id="226327" name="Line 573"/>
            <p:cNvCxnSpPr>
              <a:cxnSpLocks noChangeShapeType="1"/>
            </p:cNvCxnSpPr>
            <p:nvPr/>
          </p:nvCxnSpPr>
          <p:spPr bwMode="auto">
            <a:xfrm rot="15855654" flipH="1">
              <a:off x="2855" y="3110"/>
              <a:ext cx="49" cy="2"/>
            </a:xfrm>
            <a:prstGeom prst="line">
              <a:avLst/>
            </a:prstGeom>
            <a:noFill/>
            <a:ln w="12700">
              <a:solidFill>
                <a:srgbClr val="000000"/>
              </a:solidFill>
              <a:round/>
              <a:headEnd/>
              <a:tailEnd/>
            </a:ln>
          </p:spPr>
        </p:cxnSp>
        <p:cxnSp>
          <p:nvCxnSpPr>
            <p:cNvPr id="226328" name="Line 574"/>
            <p:cNvCxnSpPr>
              <a:cxnSpLocks noChangeShapeType="1"/>
            </p:cNvCxnSpPr>
            <p:nvPr/>
          </p:nvCxnSpPr>
          <p:spPr bwMode="auto">
            <a:xfrm rot="15855654" flipH="1">
              <a:off x="2861" y="3158"/>
              <a:ext cx="47" cy="2"/>
            </a:xfrm>
            <a:prstGeom prst="line">
              <a:avLst/>
            </a:prstGeom>
            <a:noFill/>
            <a:ln w="12700">
              <a:solidFill>
                <a:srgbClr val="000000"/>
              </a:solidFill>
              <a:round/>
              <a:headEnd/>
              <a:tailEnd/>
            </a:ln>
          </p:spPr>
        </p:cxnSp>
        <p:cxnSp>
          <p:nvCxnSpPr>
            <p:cNvPr id="226329" name="Line 575"/>
            <p:cNvCxnSpPr>
              <a:cxnSpLocks noChangeShapeType="1"/>
            </p:cNvCxnSpPr>
            <p:nvPr/>
          </p:nvCxnSpPr>
          <p:spPr bwMode="auto">
            <a:xfrm rot="15855654" flipH="1">
              <a:off x="2887" y="3182"/>
              <a:ext cx="50" cy="45"/>
            </a:xfrm>
            <a:prstGeom prst="line">
              <a:avLst/>
            </a:prstGeom>
            <a:noFill/>
            <a:ln w="12700">
              <a:solidFill>
                <a:srgbClr val="000000"/>
              </a:solidFill>
              <a:round/>
              <a:headEnd/>
              <a:tailEnd/>
            </a:ln>
          </p:spPr>
        </p:cxnSp>
        <p:cxnSp>
          <p:nvCxnSpPr>
            <p:cNvPr id="226330" name="Line 576"/>
            <p:cNvCxnSpPr>
              <a:cxnSpLocks noChangeShapeType="1"/>
            </p:cNvCxnSpPr>
            <p:nvPr/>
          </p:nvCxnSpPr>
          <p:spPr bwMode="auto">
            <a:xfrm rot="-5744346" flipH="1" flipV="1">
              <a:off x="2882" y="2687"/>
              <a:ext cx="49" cy="45"/>
            </a:xfrm>
            <a:prstGeom prst="line">
              <a:avLst/>
            </a:prstGeom>
            <a:noFill/>
            <a:ln w="12700">
              <a:solidFill>
                <a:srgbClr val="000000"/>
              </a:solidFill>
              <a:round/>
              <a:headEnd/>
              <a:tailEnd/>
            </a:ln>
          </p:spPr>
        </p:cxnSp>
        <p:cxnSp>
          <p:nvCxnSpPr>
            <p:cNvPr id="226331" name="Line 577"/>
            <p:cNvCxnSpPr>
              <a:cxnSpLocks noChangeShapeType="1"/>
            </p:cNvCxnSpPr>
            <p:nvPr/>
          </p:nvCxnSpPr>
          <p:spPr bwMode="auto">
            <a:xfrm rot="15855654" flipH="1">
              <a:off x="2843" y="2785"/>
              <a:ext cx="99" cy="2"/>
            </a:xfrm>
            <a:prstGeom prst="line">
              <a:avLst/>
            </a:prstGeom>
            <a:noFill/>
            <a:ln w="12700">
              <a:solidFill>
                <a:srgbClr val="000000"/>
              </a:solidFill>
              <a:round/>
              <a:headEnd/>
              <a:tailEnd/>
            </a:ln>
          </p:spPr>
        </p:cxnSp>
        <p:cxnSp>
          <p:nvCxnSpPr>
            <p:cNvPr id="226332" name="Line 578"/>
            <p:cNvCxnSpPr>
              <a:cxnSpLocks noChangeShapeType="1"/>
            </p:cNvCxnSpPr>
            <p:nvPr/>
          </p:nvCxnSpPr>
          <p:spPr bwMode="auto">
            <a:xfrm rot="15855654" flipH="1">
              <a:off x="2875" y="2860"/>
              <a:ext cx="50" cy="2"/>
            </a:xfrm>
            <a:prstGeom prst="line">
              <a:avLst/>
            </a:prstGeom>
            <a:noFill/>
            <a:ln w="12700">
              <a:solidFill>
                <a:srgbClr val="000000"/>
              </a:solidFill>
              <a:round/>
              <a:headEnd/>
              <a:tailEnd/>
            </a:ln>
          </p:spPr>
        </p:cxnSp>
        <p:cxnSp>
          <p:nvCxnSpPr>
            <p:cNvPr id="226333" name="Line 579"/>
            <p:cNvCxnSpPr>
              <a:cxnSpLocks noChangeShapeType="1"/>
            </p:cNvCxnSpPr>
            <p:nvPr/>
          </p:nvCxnSpPr>
          <p:spPr bwMode="auto">
            <a:xfrm rot="15855654" flipH="1">
              <a:off x="2880" y="2909"/>
              <a:ext cx="49" cy="2"/>
            </a:xfrm>
            <a:prstGeom prst="line">
              <a:avLst/>
            </a:prstGeom>
            <a:noFill/>
            <a:ln w="12700">
              <a:solidFill>
                <a:srgbClr val="000000"/>
              </a:solidFill>
              <a:round/>
              <a:headEnd/>
              <a:tailEnd/>
            </a:ln>
          </p:spPr>
        </p:cxnSp>
        <p:cxnSp>
          <p:nvCxnSpPr>
            <p:cNvPr id="226334" name="Line 580"/>
            <p:cNvCxnSpPr>
              <a:cxnSpLocks noChangeShapeType="1"/>
            </p:cNvCxnSpPr>
            <p:nvPr/>
          </p:nvCxnSpPr>
          <p:spPr bwMode="auto">
            <a:xfrm rot="15855654" flipH="1">
              <a:off x="2885" y="2958"/>
              <a:ext cx="50" cy="2"/>
            </a:xfrm>
            <a:prstGeom prst="line">
              <a:avLst/>
            </a:prstGeom>
            <a:noFill/>
            <a:ln w="12700">
              <a:solidFill>
                <a:srgbClr val="000000"/>
              </a:solidFill>
              <a:round/>
              <a:headEnd/>
              <a:tailEnd/>
            </a:ln>
          </p:spPr>
        </p:cxnSp>
        <p:cxnSp>
          <p:nvCxnSpPr>
            <p:cNvPr id="226335" name="Line 581"/>
            <p:cNvCxnSpPr>
              <a:cxnSpLocks noChangeShapeType="1"/>
            </p:cNvCxnSpPr>
            <p:nvPr/>
          </p:nvCxnSpPr>
          <p:spPr bwMode="auto">
            <a:xfrm rot="15855654" flipH="1">
              <a:off x="2890" y="3007"/>
              <a:ext cx="49" cy="2"/>
            </a:xfrm>
            <a:prstGeom prst="line">
              <a:avLst/>
            </a:prstGeom>
            <a:noFill/>
            <a:ln w="12700">
              <a:solidFill>
                <a:srgbClr val="000000"/>
              </a:solidFill>
              <a:round/>
              <a:headEnd/>
              <a:tailEnd/>
            </a:ln>
          </p:spPr>
        </p:cxnSp>
        <p:cxnSp>
          <p:nvCxnSpPr>
            <p:cNvPr id="226336" name="Line 582"/>
            <p:cNvCxnSpPr>
              <a:cxnSpLocks noChangeShapeType="1"/>
            </p:cNvCxnSpPr>
            <p:nvPr/>
          </p:nvCxnSpPr>
          <p:spPr bwMode="auto">
            <a:xfrm rot="15855654" flipH="1">
              <a:off x="2895" y="3057"/>
              <a:ext cx="50" cy="2"/>
            </a:xfrm>
            <a:prstGeom prst="line">
              <a:avLst/>
            </a:prstGeom>
            <a:noFill/>
            <a:ln w="12700">
              <a:solidFill>
                <a:srgbClr val="000000"/>
              </a:solidFill>
              <a:round/>
              <a:headEnd/>
              <a:tailEnd/>
            </a:ln>
          </p:spPr>
        </p:cxnSp>
        <p:cxnSp>
          <p:nvCxnSpPr>
            <p:cNvPr id="226337" name="Line 583"/>
            <p:cNvCxnSpPr>
              <a:cxnSpLocks noChangeShapeType="1"/>
            </p:cNvCxnSpPr>
            <p:nvPr/>
          </p:nvCxnSpPr>
          <p:spPr bwMode="auto">
            <a:xfrm rot="15855654" flipH="1">
              <a:off x="2900" y="3106"/>
              <a:ext cx="49" cy="2"/>
            </a:xfrm>
            <a:prstGeom prst="line">
              <a:avLst/>
            </a:prstGeom>
            <a:noFill/>
            <a:ln w="12700">
              <a:solidFill>
                <a:srgbClr val="000000"/>
              </a:solidFill>
              <a:round/>
              <a:headEnd/>
              <a:tailEnd/>
            </a:ln>
          </p:spPr>
        </p:cxnSp>
        <p:cxnSp>
          <p:nvCxnSpPr>
            <p:cNvPr id="226338" name="Line 584"/>
            <p:cNvCxnSpPr>
              <a:cxnSpLocks noChangeShapeType="1"/>
            </p:cNvCxnSpPr>
            <p:nvPr/>
          </p:nvCxnSpPr>
          <p:spPr bwMode="auto">
            <a:xfrm rot="15855654" flipH="1">
              <a:off x="2906" y="3153"/>
              <a:ext cx="47" cy="2"/>
            </a:xfrm>
            <a:prstGeom prst="line">
              <a:avLst/>
            </a:prstGeom>
            <a:noFill/>
            <a:ln w="12700">
              <a:solidFill>
                <a:srgbClr val="000000"/>
              </a:solidFill>
              <a:round/>
              <a:headEnd/>
              <a:tailEnd/>
            </a:ln>
          </p:spPr>
        </p:cxnSp>
        <p:cxnSp>
          <p:nvCxnSpPr>
            <p:cNvPr id="226339" name="Line 585"/>
            <p:cNvCxnSpPr>
              <a:cxnSpLocks noChangeShapeType="1"/>
            </p:cNvCxnSpPr>
            <p:nvPr/>
          </p:nvCxnSpPr>
          <p:spPr bwMode="auto">
            <a:xfrm rot="15855654" flipH="1">
              <a:off x="2910" y="3202"/>
              <a:ext cx="50" cy="2"/>
            </a:xfrm>
            <a:prstGeom prst="line">
              <a:avLst/>
            </a:prstGeom>
            <a:noFill/>
            <a:ln w="12700">
              <a:solidFill>
                <a:srgbClr val="000000"/>
              </a:solidFill>
              <a:round/>
              <a:headEnd/>
              <a:tailEnd/>
            </a:ln>
          </p:spPr>
        </p:cxnSp>
        <p:cxnSp>
          <p:nvCxnSpPr>
            <p:cNvPr id="226340" name="Line 586"/>
            <p:cNvCxnSpPr>
              <a:cxnSpLocks noChangeShapeType="1"/>
            </p:cNvCxnSpPr>
            <p:nvPr/>
          </p:nvCxnSpPr>
          <p:spPr bwMode="auto">
            <a:xfrm rot="15855654" flipH="1">
              <a:off x="2915" y="3251"/>
              <a:ext cx="49" cy="2"/>
            </a:xfrm>
            <a:prstGeom prst="line">
              <a:avLst/>
            </a:prstGeom>
            <a:noFill/>
            <a:ln w="12700">
              <a:solidFill>
                <a:srgbClr val="000000"/>
              </a:solidFill>
              <a:round/>
              <a:headEnd/>
              <a:tailEnd/>
            </a:ln>
          </p:spPr>
        </p:cxnSp>
        <p:cxnSp>
          <p:nvCxnSpPr>
            <p:cNvPr id="226341" name="Line 587"/>
            <p:cNvCxnSpPr>
              <a:cxnSpLocks noChangeShapeType="1"/>
            </p:cNvCxnSpPr>
            <p:nvPr/>
          </p:nvCxnSpPr>
          <p:spPr bwMode="auto">
            <a:xfrm rot="15855654" flipH="1">
              <a:off x="2920" y="3301"/>
              <a:ext cx="50" cy="2"/>
            </a:xfrm>
            <a:prstGeom prst="line">
              <a:avLst/>
            </a:prstGeom>
            <a:noFill/>
            <a:ln w="12700">
              <a:solidFill>
                <a:srgbClr val="000000"/>
              </a:solidFill>
              <a:round/>
              <a:headEnd/>
              <a:tailEnd/>
            </a:ln>
          </p:spPr>
        </p:cxnSp>
        <p:cxnSp>
          <p:nvCxnSpPr>
            <p:cNvPr id="226342" name="Line 588"/>
            <p:cNvCxnSpPr>
              <a:cxnSpLocks noChangeShapeType="1"/>
            </p:cNvCxnSpPr>
            <p:nvPr/>
          </p:nvCxnSpPr>
          <p:spPr bwMode="auto">
            <a:xfrm rot="15855654" flipH="1">
              <a:off x="2924" y="3349"/>
              <a:ext cx="49" cy="2"/>
            </a:xfrm>
            <a:prstGeom prst="line">
              <a:avLst/>
            </a:prstGeom>
            <a:noFill/>
            <a:ln w="12700">
              <a:solidFill>
                <a:srgbClr val="000000"/>
              </a:solidFill>
              <a:round/>
              <a:headEnd/>
              <a:tailEnd/>
            </a:ln>
          </p:spPr>
        </p:cxnSp>
        <p:cxnSp>
          <p:nvCxnSpPr>
            <p:cNvPr id="226343" name="Line 589"/>
            <p:cNvCxnSpPr>
              <a:cxnSpLocks noChangeShapeType="1"/>
            </p:cNvCxnSpPr>
            <p:nvPr/>
          </p:nvCxnSpPr>
          <p:spPr bwMode="auto">
            <a:xfrm rot="15855654" flipH="1">
              <a:off x="2951" y="3375"/>
              <a:ext cx="50" cy="45"/>
            </a:xfrm>
            <a:prstGeom prst="line">
              <a:avLst/>
            </a:prstGeom>
            <a:noFill/>
            <a:ln w="12700">
              <a:solidFill>
                <a:srgbClr val="000000"/>
              </a:solidFill>
              <a:round/>
              <a:headEnd/>
              <a:tailEnd/>
            </a:ln>
          </p:spPr>
        </p:cxnSp>
        <p:cxnSp>
          <p:nvCxnSpPr>
            <p:cNvPr id="226344" name="Line 590"/>
            <p:cNvCxnSpPr>
              <a:cxnSpLocks noChangeShapeType="1"/>
            </p:cNvCxnSpPr>
            <p:nvPr/>
          </p:nvCxnSpPr>
          <p:spPr bwMode="auto">
            <a:xfrm rot="-5744346">
              <a:off x="2995" y="3372"/>
              <a:ext cx="50" cy="43"/>
            </a:xfrm>
            <a:prstGeom prst="line">
              <a:avLst/>
            </a:prstGeom>
            <a:noFill/>
            <a:ln w="12700">
              <a:solidFill>
                <a:srgbClr val="000000"/>
              </a:solidFill>
              <a:round/>
              <a:headEnd/>
              <a:tailEnd/>
            </a:ln>
          </p:spPr>
        </p:cxnSp>
        <p:cxnSp>
          <p:nvCxnSpPr>
            <p:cNvPr id="226345" name="Line 591"/>
            <p:cNvCxnSpPr>
              <a:cxnSpLocks noChangeShapeType="1"/>
            </p:cNvCxnSpPr>
            <p:nvPr/>
          </p:nvCxnSpPr>
          <p:spPr bwMode="auto">
            <a:xfrm rot="-5744346">
              <a:off x="3034" y="3316"/>
              <a:ext cx="49" cy="45"/>
            </a:xfrm>
            <a:prstGeom prst="line">
              <a:avLst/>
            </a:prstGeom>
            <a:noFill/>
            <a:ln w="12700">
              <a:solidFill>
                <a:srgbClr val="000000"/>
              </a:solidFill>
              <a:round/>
              <a:headEnd/>
              <a:tailEnd/>
            </a:ln>
          </p:spPr>
        </p:cxnSp>
        <p:cxnSp>
          <p:nvCxnSpPr>
            <p:cNvPr id="226346" name="Line 592"/>
            <p:cNvCxnSpPr>
              <a:cxnSpLocks noChangeShapeType="1"/>
            </p:cNvCxnSpPr>
            <p:nvPr/>
          </p:nvCxnSpPr>
          <p:spPr bwMode="auto">
            <a:xfrm rot="-5744346">
              <a:off x="3052" y="3287"/>
              <a:ext cx="50" cy="2"/>
            </a:xfrm>
            <a:prstGeom prst="line">
              <a:avLst/>
            </a:prstGeom>
            <a:noFill/>
            <a:ln w="12700">
              <a:solidFill>
                <a:srgbClr val="000000"/>
              </a:solidFill>
              <a:round/>
              <a:headEnd/>
              <a:tailEnd/>
            </a:ln>
          </p:spPr>
        </p:cxnSp>
        <p:cxnSp>
          <p:nvCxnSpPr>
            <p:cNvPr id="226347" name="Line 593"/>
            <p:cNvCxnSpPr>
              <a:cxnSpLocks noChangeShapeType="1"/>
            </p:cNvCxnSpPr>
            <p:nvPr/>
          </p:nvCxnSpPr>
          <p:spPr bwMode="auto">
            <a:xfrm rot="-5744346">
              <a:off x="3047" y="3238"/>
              <a:ext cx="49" cy="2"/>
            </a:xfrm>
            <a:prstGeom prst="line">
              <a:avLst/>
            </a:prstGeom>
            <a:noFill/>
            <a:ln w="12700">
              <a:solidFill>
                <a:srgbClr val="000000"/>
              </a:solidFill>
              <a:round/>
              <a:headEnd/>
              <a:tailEnd/>
            </a:ln>
          </p:spPr>
        </p:cxnSp>
        <p:cxnSp>
          <p:nvCxnSpPr>
            <p:cNvPr id="226348" name="Line 594"/>
            <p:cNvCxnSpPr>
              <a:cxnSpLocks noChangeShapeType="1"/>
            </p:cNvCxnSpPr>
            <p:nvPr/>
          </p:nvCxnSpPr>
          <p:spPr bwMode="auto">
            <a:xfrm rot="-5744346">
              <a:off x="3042" y="3189"/>
              <a:ext cx="50" cy="2"/>
            </a:xfrm>
            <a:prstGeom prst="line">
              <a:avLst/>
            </a:prstGeom>
            <a:noFill/>
            <a:ln w="12700">
              <a:solidFill>
                <a:srgbClr val="000000"/>
              </a:solidFill>
              <a:round/>
              <a:headEnd/>
              <a:tailEnd/>
            </a:ln>
          </p:spPr>
        </p:cxnSp>
        <p:cxnSp>
          <p:nvCxnSpPr>
            <p:cNvPr id="226349" name="Line 595"/>
            <p:cNvCxnSpPr>
              <a:cxnSpLocks noChangeShapeType="1"/>
            </p:cNvCxnSpPr>
            <p:nvPr/>
          </p:nvCxnSpPr>
          <p:spPr bwMode="auto">
            <a:xfrm rot="-5744346">
              <a:off x="3038" y="3140"/>
              <a:ext cx="47" cy="2"/>
            </a:xfrm>
            <a:prstGeom prst="line">
              <a:avLst/>
            </a:prstGeom>
            <a:noFill/>
            <a:ln w="12700">
              <a:solidFill>
                <a:srgbClr val="000000"/>
              </a:solidFill>
              <a:round/>
              <a:headEnd/>
              <a:tailEnd/>
            </a:ln>
          </p:spPr>
        </p:cxnSp>
        <p:cxnSp>
          <p:nvCxnSpPr>
            <p:cNvPr id="226350" name="Line 596"/>
            <p:cNvCxnSpPr>
              <a:cxnSpLocks noChangeShapeType="1"/>
            </p:cNvCxnSpPr>
            <p:nvPr/>
          </p:nvCxnSpPr>
          <p:spPr bwMode="auto">
            <a:xfrm rot="-5744346">
              <a:off x="3032" y="3092"/>
              <a:ext cx="49" cy="2"/>
            </a:xfrm>
            <a:prstGeom prst="line">
              <a:avLst/>
            </a:prstGeom>
            <a:noFill/>
            <a:ln w="12700">
              <a:solidFill>
                <a:srgbClr val="000000"/>
              </a:solidFill>
              <a:round/>
              <a:headEnd/>
              <a:tailEnd/>
            </a:ln>
          </p:spPr>
        </p:cxnSp>
        <p:cxnSp>
          <p:nvCxnSpPr>
            <p:cNvPr id="226351" name="Line 597"/>
            <p:cNvCxnSpPr>
              <a:cxnSpLocks noChangeShapeType="1"/>
            </p:cNvCxnSpPr>
            <p:nvPr/>
          </p:nvCxnSpPr>
          <p:spPr bwMode="auto">
            <a:xfrm rot="-5744346">
              <a:off x="3027" y="3044"/>
              <a:ext cx="50" cy="2"/>
            </a:xfrm>
            <a:prstGeom prst="line">
              <a:avLst/>
            </a:prstGeom>
            <a:noFill/>
            <a:ln w="12700">
              <a:solidFill>
                <a:srgbClr val="000000"/>
              </a:solidFill>
              <a:round/>
              <a:headEnd/>
              <a:tailEnd/>
            </a:ln>
          </p:spPr>
        </p:cxnSp>
        <p:cxnSp>
          <p:nvCxnSpPr>
            <p:cNvPr id="226352" name="Line 598"/>
            <p:cNvCxnSpPr>
              <a:cxnSpLocks noChangeShapeType="1"/>
            </p:cNvCxnSpPr>
            <p:nvPr/>
          </p:nvCxnSpPr>
          <p:spPr bwMode="auto">
            <a:xfrm rot="-5744346">
              <a:off x="3022" y="2994"/>
              <a:ext cx="49" cy="2"/>
            </a:xfrm>
            <a:prstGeom prst="line">
              <a:avLst/>
            </a:prstGeom>
            <a:noFill/>
            <a:ln w="12700">
              <a:solidFill>
                <a:srgbClr val="000000"/>
              </a:solidFill>
              <a:round/>
              <a:headEnd/>
              <a:tailEnd/>
            </a:ln>
          </p:spPr>
        </p:cxnSp>
        <p:cxnSp>
          <p:nvCxnSpPr>
            <p:cNvPr id="226353" name="Line 599"/>
            <p:cNvCxnSpPr>
              <a:cxnSpLocks noChangeShapeType="1"/>
            </p:cNvCxnSpPr>
            <p:nvPr/>
          </p:nvCxnSpPr>
          <p:spPr bwMode="auto">
            <a:xfrm rot="-5744346">
              <a:off x="3039" y="2921"/>
              <a:ext cx="50" cy="45"/>
            </a:xfrm>
            <a:prstGeom prst="line">
              <a:avLst/>
            </a:prstGeom>
            <a:noFill/>
            <a:ln w="12700">
              <a:solidFill>
                <a:srgbClr val="000000"/>
              </a:solidFill>
              <a:round/>
              <a:headEnd/>
              <a:tailEnd/>
            </a:ln>
          </p:spPr>
        </p:cxnSp>
        <p:cxnSp>
          <p:nvCxnSpPr>
            <p:cNvPr id="226354" name="Line 600"/>
            <p:cNvCxnSpPr>
              <a:cxnSpLocks noChangeShapeType="1"/>
            </p:cNvCxnSpPr>
            <p:nvPr/>
          </p:nvCxnSpPr>
          <p:spPr bwMode="auto">
            <a:xfrm rot="-5744346">
              <a:off x="3078" y="2868"/>
              <a:ext cx="49" cy="43"/>
            </a:xfrm>
            <a:prstGeom prst="line">
              <a:avLst/>
            </a:prstGeom>
            <a:noFill/>
            <a:ln w="12700">
              <a:solidFill>
                <a:srgbClr val="000000"/>
              </a:solidFill>
              <a:round/>
              <a:headEnd/>
              <a:tailEnd/>
            </a:ln>
          </p:spPr>
        </p:cxnSp>
        <p:cxnSp>
          <p:nvCxnSpPr>
            <p:cNvPr id="226355" name="Line 601"/>
            <p:cNvCxnSpPr>
              <a:cxnSpLocks noChangeShapeType="1"/>
            </p:cNvCxnSpPr>
            <p:nvPr/>
          </p:nvCxnSpPr>
          <p:spPr bwMode="auto">
            <a:xfrm rot="-5744346">
              <a:off x="3142" y="2836"/>
              <a:ext cx="3" cy="45"/>
            </a:xfrm>
            <a:prstGeom prst="line">
              <a:avLst/>
            </a:prstGeom>
            <a:noFill/>
            <a:ln w="12700">
              <a:solidFill>
                <a:srgbClr val="000000"/>
              </a:solidFill>
              <a:round/>
              <a:headEnd/>
              <a:tailEnd/>
            </a:ln>
          </p:spPr>
        </p:cxnSp>
        <p:cxnSp>
          <p:nvCxnSpPr>
            <p:cNvPr id="226356" name="Line 602"/>
            <p:cNvCxnSpPr>
              <a:cxnSpLocks noChangeShapeType="1"/>
            </p:cNvCxnSpPr>
            <p:nvPr/>
          </p:nvCxnSpPr>
          <p:spPr bwMode="auto">
            <a:xfrm rot="-5744346">
              <a:off x="3140" y="2833"/>
              <a:ext cx="50" cy="2"/>
            </a:xfrm>
            <a:prstGeom prst="line">
              <a:avLst/>
            </a:prstGeom>
            <a:noFill/>
            <a:ln w="12700">
              <a:solidFill>
                <a:srgbClr val="000000"/>
              </a:solidFill>
              <a:round/>
              <a:headEnd/>
              <a:tailEnd/>
            </a:ln>
          </p:spPr>
        </p:cxnSp>
        <p:cxnSp>
          <p:nvCxnSpPr>
            <p:cNvPr id="226357" name="Line 603"/>
            <p:cNvCxnSpPr>
              <a:cxnSpLocks noChangeShapeType="1"/>
            </p:cNvCxnSpPr>
            <p:nvPr/>
          </p:nvCxnSpPr>
          <p:spPr bwMode="auto">
            <a:xfrm rot="-5744346">
              <a:off x="3157" y="2759"/>
              <a:ext cx="49" cy="45"/>
            </a:xfrm>
            <a:prstGeom prst="line">
              <a:avLst/>
            </a:prstGeom>
            <a:noFill/>
            <a:ln w="12700">
              <a:solidFill>
                <a:srgbClr val="000000"/>
              </a:solidFill>
              <a:round/>
              <a:headEnd/>
              <a:tailEnd/>
            </a:ln>
          </p:spPr>
        </p:cxnSp>
        <p:cxnSp>
          <p:nvCxnSpPr>
            <p:cNvPr id="226358" name="Line 604"/>
            <p:cNvCxnSpPr>
              <a:cxnSpLocks noChangeShapeType="1"/>
            </p:cNvCxnSpPr>
            <p:nvPr/>
          </p:nvCxnSpPr>
          <p:spPr bwMode="auto">
            <a:xfrm rot="-5744346">
              <a:off x="3147" y="2705"/>
              <a:ext cx="99" cy="2"/>
            </a:xfrm>
            <a:prstGeom prst="line">
              <a:avLst/>
            </a:prstGeom>
            <a:noFill/>
            <a:ln w="12700">
              <a:solidFill>
                <a:srgbClr val="000000"/>
              </a:solidFill>
              <a:round/>
              <a:headEnd/>
              <a:tailEnd/>
            </a:ln>
          </p:spPr>
        </p:cxnSp>
        <p:cxnSp>
          <p:nvCxnSpPr>
            <p:cNvPr id="226359" name="Line 605"/>
            <p:cNvCxnSpPr>
              <a:cxnSpLocks noChangeShapeType="1"/>
            </p:cNvCxnSpPr>
            <p:nvPr/>
          </p:nvCxnSpPr>
          <p:spPr bwMode="auto">
            <a:xfrm rot="-5744346">
              <a:off x="3185" y="2610"/>
              <a:ext cx="50" cy="42"/>
            </a:xfrm>
            <a:prstGeom prst="line">
              <a:avLst/>
            </a:prstGeom>
            <a:noFill/>
            <a:ln w="12700">
              <a:solidFill>
                <a:srgbClr val="000000"/>
              </a:solidFill>
              <a:round/>
              <a:headEnd/>
              <a:tailEnd/>
            </a:ln>
          </p:spPr>
        </p:cxnSp>
        <p:cxnSp>
          <p:nvCxnSpPr>
            <p:cNvPr id="226360" name="Line 606"/>
            <p:cNvCxnSpPr>
              <a:cxnSpLocks noChangeShapeType="1"/>
            </p:cNvCxnSpPr>
            <p:nvPr/>
          </p:nvCxnSpPr>
          <p:spPr bwMode="auto">
            <a:xfrm rot="-5744346">
              <a:off x="3203" y="2577"/>
              <a:ext cx="49" cy="3"/>
            </a:xfrm>
            <a:prstGeom prst="line">
              <a:avLst/>
            </a:prstGeom>
            <a:noFill/>
            <a:ln w="12700">
              <a:solidFill>
                <a:srgbClr val="000000"/>
              </a:solidFill>
              <a:round/>
              <a:headEnd/>
              <a:tailEnd/>
            </a:ln>
          </p:spPr>
        </p:cxnSp>
        <p:cxnSp>
          <p:nvCxnSpPr>
            <p:cNvPr id="226361" name="Line 607"/>
            <p:cNvCxnSpPr>
              <a:cxnSpLocks noChangeShapeType="1"/>
            </p:cNvCxnSpPr>
            <p:nvPr/>
          </p:nvCxnSpPr>
          <p:spPr bwMode="auto">
            <a:xfrm rot="-5744346">
              <a:off x="3198" y="2528"/>
              <a:ext cx="50" cy="3"/>
            </a:xfrm>
            <a:prstGeom prst="line">
              <a:avLst/>
            </a:prstGeom>
            <a:noFill/>
            <a:ln w="12700">
              <a:solidFill>
                <a:srgbClr val="000000"/>
              </a:solidFill>
              <a:round/>
              <a:headEnd/>
              <a:tailEnd/>
            </a:ln>
          </p:spPr>
        </p:cxnSp>
        <p:cxnSp>
          <p:nvCxnSpPr>
            <p:cNvPr id="226362" name="Line 608"/>
            <p:cNvCxnSpPr>
              <a:cxnSpLocks noChangeShapeType="1"/>
            </p:cNvCxnSpPr>
            <p:nvPr/>
          </p:nvCxnSpPr>
          <p:spPr bwMode="auto">
            <a:xfrm rot="-5744346">
              <a:off x="3146" y="2436"/>
              <a:ext cx="47" cy="2"/>
            </a:xfrm>
            <a:prstGeom prst="line">
              <a:avLst/>
            </a:prstGeom>
            <a:noFill/>
            <a:ln w="12700">
              <a:solidFill>
                <a:srgbClr val="000000"/>
              </a:solidFill>
              <a:round/>
              <a:headEnd/>
              <a:tailEnd/>
            </a:ln>
          </p:spPr>
        </p:cxnSp>
        <p:cxnSp>
          <p:nvCxnSpPr>
            <p:cNvPr id="226363" name="Line 609"/>
            <p:cNvCxnSpPr>
              <a:cxnSpLocks noChangeShapeType="1"/>
            </p:cNvCxnSpPr>
            <p:nvPr/>
          </p:nvCxnSpPr>
          <p:spPr bwMode="auto">
            <a:xfrm rot="-5744346">
              <a:off x="3140" y="2388"/>
              <a:ext cx="50" cy="2"/>
            </a:xfrm>
            <a:prstGeom prst="line">
              <a:avLst/>
            </a:prstGeom>
            <a:noFill/>
            <a:ln w="12700">
              <a:solidFill>
                <a:srgbClr val="000000"/>
              </a:solidFill>
              <a:round/>
              <a:headEnd/>
              <a:tailEnd/>
            </a:ln>
          </p:spPr>
        </p:cxnSp>
        <p:cxnSp>
          <p:nvCxnSpPr>
            <p:cNvPr id="226364" name="Line 610"/>
            <p:cNvCxnSpPr>
              <a:cxnSpLocks noChangeShapeType="1"/>
            </p:cNvCxnSpPr>
            <p:nvPr/>
          </p:nvCxnSpPr>
          <p:spPr bwMode="auto">
            <a:xfrm rot="-5744346">
              <a:off x="3155" y="2316"/>
              <a:ext cx="49" cy="42"/>
            </a:xfrm>
            <a:prstGeom prst="line">
              <a:avLst/>
            </a:prstGeom>
            <a:noFill/>
            <a:ln w="12700">
              <a:solidFill>
                <a:srgbClr val="000000"/>
              </a:solidFill>
              <a:round/>
              <a:headEnd/>
              <a:tailEnd/>
            </a:ln>
          </p:spPr>
        </p:cxnSp>
        <p:cxnSp>
          <p:nvCxnSpPr>
            <p:cNvPr id="226365" name="Line 611"/>
            <p:cNvCxnSpPr>
              <a:cxnSpLocks noChangeShapeType="1"/>
            </p:cNvCxnSpPr>
            <p:nvPr/>
          </p:nvCxnSpPr>
          <p:spPr bwMode="auto">
            <a:xfrm rot="-5744346">
              <a:off x="3183" y="2163"/>
              <a:ext cx="149" cy="133"/>
            </a:xfrm>
            <a:prstGeom prst="line">
              <a:avLst/>
            </a:prstGeom>
            <a:noFill/>
            <a:ln w="12700">
              <a:solidFill>
                <a:srgbClr val="000000"/>
              </a:solidFill>
              <a:round/>
              <a:headEnd/>
              <a:tailEnd/>
            </a:ln>
          </p:spPr>
        </p:cxnSp>
        <p:cxnSp>
          <p:nvCxnSpPr>
            <p:cNvPr id="226366" name="Line 612"/>
            <p:cNvCxnSpPr>
              <a:cxnSpLocks noChangeShapeType="1"/>
            </p:cNvCxnSpPr>
            <p:nvPr/>
          </p:nvCxnSpPr>
          <p:spPr bwMode="auto">
            <a:xfrm rot="15855654" flipH="1">
              <a:off x="3029" y="2822"/>
              <a:ext cx="50" cy="45"/>
            </a:xfrm>
            <a:prstGeom prst="line">
              <a:avLst/>
            </a:prstGeom>
            <a:noFill/>
            <a:ln w="12700">
              <a:solidFill>
                <a:srgbClr val="000000"/>
              </a:solidFill>
              <a:round/>
              <a:headEnd/>
              <a:tailEnd/>
            </a:ln>
          </p:spPr>
        </p:cxnSp>
        <p:cxnSp>
          <p:nvCxnSpPr>
            <p:cNvPr id="226367" name="Line 613"/>
            <p:cNvCxnSpPr>
              <a:cxnSpLocks noChangeShapeType="1"/>
            </p:cNvCxnSpPr>
            <p:nvPr/>
          </p:nvCxnSpPr>
          <p:spPr bwMode="auto">
            <a:xfrm rot="15855654" flipH="1">
              <a:off x="3057" y="2891"/>
              <a:ext cx="49" cy="2"/>
            </a:xfrm>
            <a:prstGeom prst="line">
              <a:avLst/>
            </a:prstGeom>
            <a:noFill/>
            <a:ln w="12700">
              <a:solidFill>
                <a:srgbClr val="000000"/>
              </a:solidFill>
              <a:round/>
              <a:headEnd/>
              <a:tailEnd/>
            </a:ln>
          </p:spPr>
        </p:cxnSp>
        <p:cxnSp>
          <p:nvCxnSpPr>
            <p:cNvPr id="226368" name="Line 614"/>
            <p:cNvCxnSpPr>
              <a:cxnSpLocks noChangeShapeType="1"/>
            </p:cNvCxnSpPr>
            <p:nvPr/>
          </p:nvCxnSpPr>
          <p:spPr bwMode="auto">
            <a:xfrm rot="-5744346">
              <a:off x="3089" y="3188"/>
              <a:ext cx="3" cy="45"/>
            </a:xfrm>
            <a:prstGeom prst="line">
              <a:avLst/>
            </a:prstGeom>
            <a:noFill/>
            <a:ln w="12700">
              <a:solidFill>
                <a:srgbClr val="000000"/>
              </a:solidFill>
              <a:round/>
              <a:headEnd/>
              <a:tailEnd/>
            </a:ln>
          </p:spPr>
        </p:cxnSp>
        <p:cxnSp>
          <p:nvCxnSpPr>
            <p:cNvPr id="226369" name="Line 615"/>
            <p:cNvCxnSpPr>
              <a:cxnSpLocks noChangeShapeType="1"/>
            </p:cNvCxnSpPr>
            <p:nvPr/>
          </p:nvCxnSpPr>
          <p:spPr bwMode="auto">
            <a:xfrm rot="-5744346">
              <a:off x="3133" y="3184"/>
              <a:ext cx="3" cy="43"/>
            </a:xfrm>
            <a:prstGeom prst="line">
              <a:avLst/>
            </a:prstGeom>
            <a:noFill/>
            <a:ln w="12700">
              <a:solidFill>
                <a:srgbClr val="000000"/>
              </a:solidFill>
              <a:round/>
              <a:headEnd/>
              <a:tailEnd/>
            </a:ln>
          </p:spPr>
        </p:cxnSp>
        <p:cxnSp>
          <p:nvCxnSpPr>
            <p:cNvPr id="226370" name="Line 616"/>
            <p:cNvCxnSpPr>
              <a:cxnSpLocks noChangeShapeType="1"/>
            </p:cNvCxnSpPr>
            <p:nvPr/>
          </p:nvCxnSpPr>
          <p:spPr bwMode="auto">
            <a:xfrm rot="-5744346">
              <a:off x="3130" y="3180"/>
              <a:ext cx="50" cy="2"/>
            </a:xfrm>
            <a:prstGeom prst="line">
              <a:avLst/>
            </a:prstGeom>
            <a:noFill/>
            <a:ln w="12700">
              <a:solidFill>
                <a:srgbClr val="000000"/>
              </a:solidFill>
              <a:round/>
              <a:headEnd/>
              <a:tailEnd/>
            </a:ln>
          </p:spPr>
        </p:cxnSp>
        <p:cxnSp>
          <p:nvCxnSpPr>
            <p:cNvPr id="226371" name="Line 617"/>
            <p:cNvCxnSpPr>
              <a:cxnSpLocks noChangeShapeType="1"/>
            </p:cNvCxnSpPr>
            <p:nvPr/>
          </p:nvCxnSpPr>
          <p:spPr bwMode="auto">
            <a:xfrm rot="-5744346">
              <a:off x="3148" y="3107"/>
              <a:ext cx="47" cy="45"/>
            </a:xfrm>
            <a:prstGeom prst="line">
              <a:avLst/>
            </a:prstGeom>
            <a:noFill/>
            <a:ln w="12700">
              <a:solidFill>
                <a:srgbClr val="000000"/>
              </a:solidFill>
              <a:round/>
              <a:headEnd/>
              <a:tailEnd/>
            </a:ln>
          </p:spPr>
        </p:cxnSp>
        <p:cxnSp>
          <p:nvCxnSpPr>
            <p:cNvPr id="226372" name="Line 618"/>
            <p:cNvCxnSpPr>
              <a:cxnSpLocks noChangeShapeType="1"/>
            </p:cNvCxnSpPr>
            <p:nvPr/>
          </p:nvCxnSpPr>
          <p:spPr bwMode="auto">
            <a:xfrm rot="-5744346">
              <a:off x="3165" y="3079"/>
              <a:ext cx="49" cy="2"/>
            </a:xfrm>
            <a:prstGeom prst="line">
              <a:avLst/>
            </a:prstGeom>
            <a:noFill/>
            <a:ln w="12700">
              <a:solidFill>
                <a:srgbClr val="000000"/>
              </a:solidFill>
              <a:round/>
              <a:headEnd/>
              <a:tailEnd/>
            </a:ln>
          </p:spPr>
        </p:cxnSp>
        <p:cxnSp>
          <p:nvCxnSpPr>
            <p:cNvPr id="226373" name="Line 619"/>
            <p:cNvCxnSpPr>
              <a:cxnSpLocks noChangeShapeType="1"/>
            </p:cNvCxnSpPr>
            <p:nvPr/>
          </p:nvCxnSpPr>
          <p:spPr bwMode="auto">
            <a:xfrm rot="-5744346">
              <a:off x="3160" y="3030"/>
              <a:ext cx="50" cy="2"/>
            </a:xfrm>
            <a:prstGeom prst="line">
              <a:avLst/>
            </a:prstGeom>
            <a:noFill/>
            <a:ln w="12700">
              <a:solidFill>
                <a:srgbClr val="000000"/>
              </a:solidFill>
              <a:round/>
              <a:headEnd/>
              <a:tailEnd/>
            </a:ln>
          </p:spPr>
        </p:cxnSp>
        <p:cxnSp>
          <p:nvCxnSpPr>
            <p:cNvPr id="226374" name="Line 620"/>
            <p:cNvCxnSpPr>
              <a:cxnSpLocks noChangeShapeType="1"/>
            </p:cNvCxnSpPr>
            <p:nvPr/>
          </p:nvCxnSpPr>
          <p:spPr bwMode="auto">
            <a:xfrm rot="15855654" flipV="1">
              <a:off x="3132" y="2961"/>
              <a:ext cx="49" cy="45"/>
            </a:xfrm>
            <a:prstGeom prst="line">
              <a:avLst/>
            </a:prstGeom>
            <a:noFill/>
            <a:ln w="12700">
              <a:solidFill>
                <a:srgbClr val="000000"/>
              </a:solidFill>
              <a:round/>
              <a:headEnd/>
              <a:tailEnd/>
            </a:ln>
          </p:spPr>
        </p:cxnSp>
        <p:cxnSp>
          <p:nvCxnSpPr>
            <p:cNvPr id="226375" name="Line 621"/>
            <p:cNvCxnSpPr>
              <a:cxnSpLocks noChangeShapeType="1"/>
            </p:cNvCxnSpPr>
            <p:nvPr/>
          </p:nvCxnSpPr>
          <p:spPr bwMode="auto">
            <a:xfrm rot="-5744346">
              <a:off x="3078" y="2911"/>
              <a:ext cx="99" cy="2"/>
            </a:xfrm>
            <a:prstGeom prst="line">
              <a:avLst/>
            </a:prstGeom>
            <a:noFill/>
            <a:ln w="12700">
              <a:solidFill>
                <a:srgbClr val="000000"/>
              </a:solidFill>
              <a:round/>
              <a:headEnd/>
              <a:tailEnd/>
            </a:ln>
          </p:spPr>
        </p:cxnSp>
        <p:cxnSp>
          <p:nvCxnSpPr>
            <p:cNvPr id="226376" name="Line 622"/>
            <p:cNvCxnSpPr>
              <a:cxnSpLocks noChangeShapeType="1"/>
            </p:cNvCxnSpPr>
            <p:nvPr/>
          </p:nvCxnSpPr>
          <p:spPr bwMode="auto">
            <a:xfrm rot="-5744346">
              <a:off x="3108" y="2940"/>
              <a:ext cx="3" cy="43"/>
            </a:xfrm>
            <a:prstGeom prst="line">
              <a:avLst/>
            </a:prstGeom>
            <a:noFill/>
            <a:ln w="12700">
              <a:solidFill>
                <a:srgbClr val="000000"/>
              </a:solidFill>
              <a:round/>
              <a:headEnd/>
              <a:tailEnd/>
            </a:ln>
          </p:spPr>
        </p:cxnSp>
        <p:cxnSp>
          <p:nvCxnSpPr>
            <p:cNvPr id="226377" name="Line 623"/>
            <p:cNvCxnSpPr>
              <a:cxnSpLocks noChangeShapeType="1"/>
            </p:cNvCxnSpPr>
            <p:nvPr/>
          </p:nvCxnSpPr>
          <p:spPr bwMode="auto">
            <a:xfrm rot="-5744346">
              <a:off x="3105" y="2936"/>
              <a:ext cx="50" cy="2"/>
            </a:xfrm>
            <a:prstGeom prst="line">
              <a:avLst/>
            </a:prstGeom>
            <a:noFill/>
            <a:ln w="12700">
              <a:solidFill>
                <a:srgbClr val="000000"/>
              </a:solidFill>
              <a:round/>
              <a:headEnd/>
              <a:tailEnd/>
            </a:ln>
          </p:spPr>
        </p:cxnSp>
        <p:cxnSp>
          <p:nvCxnSpPr>
            <p:cNvPr id="226378" name="Line 624"/>
            <p:cNvCxnSpPr>
              <a:cxnSpLocks noChangeShapeType="1"/>
            </p:cNvCxnSpPr>
            <p:nvPr/>
          </p:nvCxnSpPr>
          <p:spPr bwMode="auto">
            <a:xfrm rot="-5744346">
              <a:off x="3100" y="2887"/>
              <a:ext cx="49" cy="2"/>
            </a:xfrm>
            <a:prstGeom prst="line">
              <a:avLst/>
            </a:prstGeom>
            <a:noFill/>
            <a:ln w="12700">
              <a:solidFill>
                <a:srgbClr val="000000"/>
              </a:solidFill>
              <a:round/>
              <a:headEnd/>
              <a:tailEnd/>
            </a:ln>
          </p:spPr>
        </p:cxnSp>
        <p:cxnSp>
          <p:nvCxnSpPr>
            <p:cNvPr id="226379" name="Line 625"/>
            <p:cNvCxnSpPr>
              <a:cxnSpLocks noChangeShapeType="1"/>
            </p:cNvCxnSpPr>
            <p:nvPr/>
          </p:nvCxnSpPr>
          <p:spPr bwMode="auto">
            <a:xfrm rot="15855654" flipH="1">
              <a:off x="3180" y="2779"/>
              <a:ext cx="49" cy="2"/>
            </a:xfrm>
            <a:prstGeom prst="line">
              <a:avLst/>
            </a:prstGeom>
            <a:noFill/>
            <a:ln w="12700">
              <a:solidFill>
                <a:srgbClr val="000000"/>
              </a:solidFill>
              <a:round/>
              <a:headEnd/>
              <a:tailEnd/>
            </a:ln>
          </p:spPr>
        </p:cxnSp>
        <p:cxnSp>
          <p:nvCxnSpPr>
            <p:cNvPr id="226380" name="Line 626"/>
            <p:cNvCxnSpPr>
              <a:cxnSpLocks noChangeShapeType="1"/>
            </p:cNvCxnSpPr>
            <p:nvPr/>
          </p:nvCxnSpPr>
          <p:spPr bwMode="auto">
            <a:xfrm rot="15855654" flipH="1">
              <a:off x="3185" y="2829"/>
              <a:ext cx="50" cy="2"/>
            </a:xfrm>
            <a:prstGeom prst="line">
              <a:avLst/>
            </a:prstGeom>
            <a:noFill/>
            <a:ln w="12700">
              <a:solidFill>
                <a:srgbClr val="000000"/>
              </a:solidFill>
              <a:round/>
              <a:headEnd/>
              <a:tailEnd/>
            </a:ln>
          </p:spPr>
        </p:cxnSp>
        <p:cxnSp>
          <p:nvCxnSpPr>
            <p:cNvPr id="226381" name="Line 627"/>
            <p:cNvCxnSpPr>
              <a:cxnSpLocks noChangeShapeType="1"/>
            </p:cNvCxnSpPr>
            <p:nvPr/>
          </p:nvCxnSpPr>
          <p:spPr bwMode="auto">
            <a:xfrm rot="15855654" flipH="1">
              <a:off x="3190" y="2878"/>
              <a:ext cx="49" cy="2"/>
            </a:xfrm>
            <a:prstGeom prst="line">
              <a:avLst/>
            </a:prstGeom>
            <a:noFill/>
            <a:ln w="12700">
              <a:solidFill>
                <a:srgbClr val="000000"/>
              </a:solidFill>
              <a:round/>
              <a:headEnd/>
              <a:tailEnd/>
            </a:ln>
          </p:spPr>
        </p:cxnSp>
        <p:cxnSp>
          <p:nvCxnSpPr>
            <p:cNvPr id="226382" name="Line 628"/>
            <p:cNvCxnSpPr>
              <a:cxnSpLocks noChangeShapeType="1"/>
            </p:cNvCxnSpPr>
            <p:nvPr/>
          </p:nvCxnSpPr>
          <p:spPr bwMode="auto">
            <a:xfrm rot="15855654" flipH="1">
              <a:off x="3195" y="2927"/>
              <a:ext cx="50" cy="2"/>
            </a:xfrm>
            <a:prstGeom prst="line">
              <a:avLst/>
            </a:prstGeom>
            <a:noFill/>
            <a:ln w="12700">
              <a:solidFill>
                <a:srgbClr val="000000"/>
              </a:solidFill>
              <a:round/>
              <a:headEnd/>
              <a:tailEnd/>
            </a:ln>
          </p:spPr>
        </p:cxnSp>
        <p:cxnSp>
          <p:nvCxnSpPr>
            <p:cNvPr id="226383" name="Line 629"/>
            <p:cNvCxnSpPr>
              <a:cxnSpLocks noChangeShapeType="1"/>
            </p:cNvCxnSpPr>
            <p:nvPr/>
          </p:nvCxnSpPr>
          <p:spPr bwMode="auto">
            <a:xfrm rot="15855654" flipH="1">
              <a:off x="3219" y="2954"/>
              <a:ext cx="49" cy="42"/>
            </a:xfrm>
            <a:prstGeom prst="line">
              <a:avLst/>
            </a:prstGeom>
            <a:noFill/>
            <a:ln w="12700">
              <a:solidFill>
                <a:srgbClr val="000000"/>
              </a:solidFill>
              <a:round/>
              <a:headEnd/>
              <a:tailEnd/>
            </a:ln>
          </p:spPr>
        </p:cxnSp>
        <p:cxnSp>
          <p:nvCxnSpPr>
            <p:cNvPr id="226384" name="Line 630"/>
            <p:cNvCxnSpPr>
              <a:cxnSpLocks noChangeShapeType="1"/>
            </p:cNvCxnSpPr>
            <p:nvPr/>
          </p:nvCxnSpPr>
          <p:spPr bwMode="auto">
            <a:xfrm rot="15855654" flipH="1">
              <a:off x="3247" y="3021"/>
              <a:ext cx="50" cy="3"/>
            </a:xfrm>
            <a:prstGeom prst="line">
              <a:avLst/>
            </a:prstGeom>
            <a:noFill/>
            <a:ln w="12700">
              <a:solidFill>
                <a:srgbClr val="000000"/>
              </a:solidFill>
              <a:round/>
              <a:headEnd/>
              <a:tailEnd/>
            </a:ln>
          </p:spPr>
        </p:cxnSp>
        <p:cxnSp>
          <p:nvCxnSpPr>
            <p:cNvPr id="226385" name="Line 631"/>
            <p:cNvCxnSpPr>
              <a:cxnSpLocks noChangeShapeType="1"/>
            </p:cNvCxnSpPr>
            <p:nvPr/>
          </p:nvCxnSpPr>
          <p:spPr bwMode="auto">
            <a:xfrm rot="15855654" flipH="1">
              <a:off x="3252" y="3069"/>
              <a:ext cx="49" cy="3"/>
            </a:xfrm>
            <a:prstGeom prst="line">
              <a:avLst/>
            </a:prstGeom>
            <a:noFill/>
            <a:ln w="12700">
              <a:solidFill>
                <a:srgbClr val="000000"/>
              </a:solidFill>
              <a:round/>
              <a:headEnd/>
              <a:tailEnd/>
            </a:ln>
          </p:spPr>
        </p:cxnSp>
        <p:cxnSp>
          <p:nvCxnSpPr>
            <p:cNvPr id="226386" name="Line 632"/>
            <p:cNvCxnSpPr>
              <a:cxnSpLocks noChangeShapeType="1"/>
            </p:cNvCxnSpPr>
            <p:nvPr/>
          </p:nvCxnSpPr>
          <p:spPr bwMode="auto">
            <a:xfrm rot="15855654" flipV="1">
              <a:off x="3256" y="3076"/>
              <a:ext cx="2" cy="42"/>
            </a:xfrm>
            <a:prstGeom prst="line">
              <a:avLst/>
            </a:prstGeom>
            <a:noFill/>
            <a:ln w="12700">
              <a:solidFill>
                <a:srgbClr val="000000"/>
              </a:solidFill>
              <a:round/>
              <a:headEnd/>
              <a:tailEnd/>
            </a:ln>
          </p:spPr>
        </p:cxnSp>
        <p:cxnSp>
          <p:nvCxnSpPr>
            <p:cNvPr id="226387" name="Line 633"/>
            <p:cNvCxnSpPr>
              <a:cxnSpLocks noChangeShapeType="1"/>
            </p:cNvCxnSpPr>
            <p:nvPr/>
          </p:nvCxnSpPr>
          <p:spPr bwMode="auto">
            <a:xfrm rot="15855654" flipH="1">
              <a:off x="3215" y="3122"/>
              <a:ext cx="47" cy="2"/>
            </a:xfrm>
            <a:prstGeom prst="line">
              <a:avLst/>
            </a:prstGeom>
            <a:noFill/>
            <a:ln w="12700">
              <a:solidFill>
                <a:srgbClr val="000000"/>
              </a:solidFill>
              <a:round/>
              <a:headEnd/>
              <a:tailEnd/>
            </a:ln>
          </p:spPr>
        </p:cxnSp>
        <p:cxnSp>
          <p:nvCxnSpPr>
            <p:cNvPr id="226388" name="Line 634"/>
            <p:cNvCxnSpPr>
              <a:cxnSpLocks noChangeShapeType="1"/>
            </p:cNvCxnSpPr>
            <p:nvPr/>
          </p:nvCxnSpPr>
          <p:spPr bwMode="auto">
            <a:xfrm rot="15855654" flipV="1">
              <a:off x="3218" y="3126"/>
              <a:ext cx="2" cy="45"/>
            </a:xfrm>
            <a:prstGeom prst="line">
              <a:avLst/>
            </a:prstGeom>
            <a:noFill/>
            <a:ln w="12700">
              <a:solidFill>
                <a:srgbClr val="000000"/>
              </a:solidFill>
              <a:round/>
              <a:headEnd/>
              <a:tailEnd/>
            </a:ln>
          </p:spPr>
        </p:cxnSp>
        <p:cxnSp>
          <p:nvCxnSpPr>
            <p:cNvPr id="226389" name="Line 635"/>
            <p:cNvCxnSpPr>
              <a:cxnSpLocks noChangeShapeType="1"/>
            </p:cNvCxnSpPr>
            <p:nvPr/>
          </p:nvCxnSpPr>
          <p:spPr bwMode="auto">
            <a:xfrm rot="-5744346">
              <a:off x="3293" y="3020"/>
              <a:ext cx="3" cy="45"/>
            </a:xfrm>
            <a:prstGeom prst="line">
              <a:avLst/>
            </a:prstGeom>
            <a:noFill/>
            <a:ln w="12700">
              <a:solidFill>
                <a:srgbClr val="000000"/>
              </a:solidFill>
              <a:round/>
              <a:headEnd/>
              <a:tailEnd/>
            </a:ln>
          </p:spPr>
        </p:cxnSp>
        <p:cxnSp>
          <p:nvCxnSpPr>
            <p:cNvPr id="226390" name="Line 636"/>
            <p:cNvCxnSpPr>
              <a:cxnSpLocks noChangeShapeType="1"/>
            </p:cNvCxnSpPr>
            <p:nvPr/>
          </p:nvCxnSpPr>
          <p:spPr bwMode="auto">
            <a:xfrm rot="-5744346">
              <a:off x="3313" y="2993"/>
              <a:ext cx="50" cy="45"/>
            </a:xfrm>
            <a:prstGeom prst="line">
              <a:avLst/>
            </a:prstGeom>
            <a:noFill/>
            <a:ln w="12700">
              <a:solidFill>
                <a:srgbClr val="000000"/>
              </a:solidFill>
              <a:round/>
              <a:headEnd/>
              <a:tailEnd/>
            </a:ln>
          </p:spPr>
        </p:cxnSp>
        <p:cxnSp>
          <p:nvCxnSpPr>
            <p:cNvPr id="226391" name="Line 637"/>
            <p:cNvCxnSpPr>
              <a:cxnSpLocks noChangeShapeType="1"/>
            </p:cNvCxnSpPr>
            <p:nvPr/>
          </p:nvCxnSpPr>
          <p:spPr bwMode="auto">
            <a:xfrm rot="-5744346">
              <a:off x="3332" y="2962"/>
              <a:ext cx="49" cy="3"/>
            </a:xfrm>
            <a:prstGeom prst="line">
              <a:avLst/>
            </a:prstGeom>
            <a:noFill/>
            <a:ln w="12700">
              <a:solidFill>
                <a:srgbClr val="000000"/>
              </a:solidFill>
              <a:round/>
              <a:headEnd/>
              <a:tailEnd/>
            </a:ln>
          </p:spPr>
        </p:cxnSp>
        <p:cxnSp>
          <p:nvCxnSpPr>
            <p:cNvPr id="226392" name="Line 638"/>
            <p:cNvCxnSpPr>
              <a:cxnSpLocks noChangeShapeType="1"/>
            </p:cNvCxnSpPr>
            <p:nvPr/>
          </p:nvCxnSpPr>
          <p:spPr bwMode="auto">
            <a:xfrm rot="-5744346">
              <a:off x="3327" y="2913"/>
              <a:ext cx="50" cy="3"/>
            </a:xfrm>
            <a:prstGeom prst="line">
              <a:avLst/>
            </a:prstGeom>
            <a:noFill/>
            <a:ln w="12700">
              <a:solidFill>
                <a:srgbClr val="000000"/>
              </a:solidFill>
              <a:round/>
              <a:headEnd/>
              <a:tailEnd/>
            </a:ln>
          </p:spPr>
        </p:cxnSp>
        <p:cxnSp>
          <p:nvCxnSpPr>
            <p:cNvPr id="226393" name="Line 639"/>
            <p:cNvCxnSpPr>
              <a:cxnSpLocks noChangeShapeType="1"/>
            </p:cNvCxnSpPr>
            <p:nvPr/>
          </p:nvCxnSpPr>
          <p:spPr bwMode="auto">
            <a:xfrm rot="-5744346">
              <a:off x="3322" y="2863"/>
              <a:ext cx="49" cy="3"/>
            </a:xfrm>
            <a:prstGeom prst="line">
              <a:avLst/>
            </a:prstGeom>
            <a:noFill/>
            <a:ln w="12700">
              <a:solidFill>
                <a:srgbClr val="000000"/>
              </a:solidFill>
              <a:round/>
              <a:headEnd/>
              <a:tailEnd/>
            </a:ln>
          </p:spPr>
        </p:cxnSp>
        <p:cxnSp>
          <p:nvCxnSpPr>
            <p:cNvPr id="226394" name="Line 640"/>
            <p:cNvCxnSpPr>
              <a:cxnSpLocks noChangeShapeType="1"/>
            </p:cNvCxnSpPr>
            <p:nvPr/>
          </p:nvCxnSpPr>
          <p:spPr bwMode="auto">
            <a:xfrm rot="-5744346">
              <a:off x="3317" y="2815"/>
              <a:ext cx="50" cy="3"/>
            </a:xfrm>
            <a:prstGeom prst="line">
              <a:avLst/>
            </a:prstGeom>
            <a:noFill/>
            <a:ln w="12700">
              <a:solidFill>
                <a:srgbClr val="000000"/>
              </a:solidFill>
              <a:round/>
              <a:headEnd/>
              <a:tailEnd/>
            </a:ln>
          </p:spPr>
        </p:cxnSp>
        <p:cxnSp>
          <p:nvCxnSpPr>
            <p:cNvPr id="226395" name="Line 641"/>
            <p:cNvCxnSpPr>
              <a:cxnSpLocks noChangeShapeType="1"/>
            </p:cNvCxnSpPr>
            <p:nvPr/>
          </p:nvCxnSpPr>
          <p:spPr bwMode="auto">
            <a:xfrm rot="15855654" flipV="1">
              <a:off x="3315" y="2770"/>
              <a:ext cx="2" cy="45"/>
            </a:xfrm>
            <a:prstGeom prst="line">
              <a:avLst/>
            </a:prstGeom>
            <a:noFill/>
            <a:ln w="12700">
              <a:solidFill>
                <a:srgbClr val="000000"/>
              </a:solidFill>
              <a:round/>
              <a:headEnd/>
              <a:tailEnd/>
            </a:ln>
          </p:spPr>
        </p:cxnSp>
        <p:cxnSp>
          <p:nvCxnSpPr>
            <p:cNvPr id="226396" name="Line 642"/>
            <p:cNvCxnSpPr>
              <a:cxnSpLocks noChangeShapeType="1"/>
            </p:cNvCxnSpPr>
            <p:nvPr/>
          </p:nvCxnSpPr>
          <p:spPr bwMode="auto">
            <a:xfrm rot="-5744346">
              <a:off x="3267" y="2769"/>
              <a:ext cx="49" cy="3"/>
            </a:xfrm>
            <a:prstGeom prst="line">
              <a:avLst/>
            </a:prstGeom>
            <a:noFill/>
            <a:ln w="12700">
              <a:solidFill>
                <a:srgbClr val="000000"/>
              </a:solidFill>
              <a:round/>
              <a:headEnd/>
              <a:tailEnd/>
            </a:ln>
          </p:spPr>
        </p:cxnSp>
        <p:cxnSp>
          <p:nvCxnSpPr>
            <p:cNvPr id="226397" name="Line 643"/>
            <p:cNvCxnSpPr>
              <a:cxnSpLocks noChangeShapeType="1"/>
            </p:cNvCxnSpPr>
            <p:nvPr/>
          </p:nvCxnSpPr>
          <p:spPr bwMode="auto">
            <a:xfrm rot="15855654" flipV="1">
              <a:off x="3238" y="2702"/>
              <a:ext cx="50" cy="45"/>
            </a:xfrm>
            <a:prstGeom prst="line">
              <a:avLst/>
            </a:prstGeom>
            <a:noFill/>
            <a:ln w="12700">
              <a:solidFill>
                <a:srgbClr val="000000"/>
              </a:solidFill>
              <a:round/>
              <a:headEnd/>
              <a:tailEnd/>
            </a:ln>
          </p:spPr>
        </p:cxnSp>
        <p:cxnSp>
          <p:nvCxnSpPr>
            <p:cNvPr id="226398" name="Line 644"/>
            <p:cNvCxnSpPr>
              <a:cxnSpLocks noChangeShapeType="1"/>
            </p:cNvCxnSpPr>
            <p:nvPr/>
          </p:nvCxnSpPr>
          <p:spPr bwMode="auto">
            <a:xfrm rot="15855654" flipH="1">
              <a:off x="3218" y="2725"/>
              <a:ext cx="50" cy="3"/>
            </a:xfrm>
            <a:prstGeom prst="line">
              <a:avLst/>
            </a:prstGeom>
            <a:noFill/>
            <a:ln w="12700">
              <a:solidFill>
                <a:srgbClr val="000000"/>
              </a:solidFill>
              <a:round/>
              <a:headEnd/>
              <a:tailEnd/>
            </a:ln>
          </p:spPr>
        </p:cxnSp>
        <p:cxnSp>
          <p:nvCxnSpPr>
            <p:cNvPr id="226399" name="Line 645"/>
            <p:cNvCxnSpPr>
              <a:cxnSpLocks noChangeShapeType="1"/>
            </p:cNvCxnSpPr>
            <p:nvPr/>
          </p:nvCxnSpPr>
          <p:spPr bwMode="auto">
            <a:xfrm rot="15855654" flipV="1">
              <a:off x="3220" y="2731"/>
              <a:ext cx="3" cy="42"/>
            </a:xfrm>
            <a:prstGeom prst="line">
              <a:avLst/>
            </a:prstGeom>
            <a:noFill/>
            <a:ln w="12700">
              <a:solidFill>
                <a:srgbClr val="000000"/>
              </a:solidFill>
              <a:round/>
              <a:headEnd/>
              <a:tailEnd/>
            </a:ln>
          </p:spPr>
        </p:cxnSp>
        <p:cxnSp>
          <p:nvCxnSpPr>
            <p:cNvPr id="226400" name="Line 646"/>
            <p:cNvCxnSpPr>
              <a:cxnSpLocks noChangeShapeType="1"/>
            </p:cNvCxnSpPr>
            <p:nvPr/>
          </p:nvCxnSpPr>
          <p:spPr bwMode="auto">
            <a:xfrm rot="-5744346">
              <a:off x="3220" y="2731"/>
              <a:ext cx="3" cy="42"/>
            </a:xfrm>
            <a:prstGeom prst="line">
              <a:avLst/>
            </a:prstGeom>
            <a:noFill/>
            <a:ln w="12700">
              <a:solidFill>
                <a:srgbClr val="000000"/>
              </a:solidFill>
              <a:round/>
              <a:headEnd/>
              <a:tailEnd/>
            </a:ln>
          </p:spPr>
        </p:cxnSp>
        <p:cxnSp>
          <p:nvCxnSpPr>
            <p:cNvPr id="226401" name="Line 647"/>
            <p:cNvCxnSpPr>
              <a:cxnSpLocks noChangeShapeType="1"/>
            </p:cNvCxnSpPr>
            <p:nvPr/>
          </p:nvCxnSpPr>
          <p:spPr bwMode="auto">
            <a:xfrm rot="15855654" flipH="1">
              <a:off x="3223" y="2774"/>
              <a:ext cx="49" cy="3"/>
            </a:xfrm>
            <a:prstGeom prst="line">
              <a:avLst/>
            </a:prstGeom>
            <a:noFill/>
            <a:ln w="12700">
              <a:solidFill>
                <a:srgbClr val="000000"/>
              </a:solidFill>
              <a:round/>
              <a:headEnd/>
              <a:tailEnd/>
            </a:ln>
          </p:spPr>
        </p:cxnSp>
        <p:cxnSp>
          <p:nvCxnSpPr>
            <p:cNvPr id="226402" name="Line 648"/>
            <p:cNvCxnSpPr>
              <a:cxnSpLocks noChangeShapeType="1"/>
            </p:cNvCxnSpPr>
            <p:nvPr/>
          </p:nvCxnSpPr>
          <p:spPr bwMode="auto">
            <a:xfrm rot="-5744346">
              <a:off x="3223" y="2774"/>
              <a:ext cx="49" cy="3"/>
            </a:xfrm>
            <a:prstGeom prst="line">
              <a:avLst/>
            </a:prstGeom>
            <a:noFill/>
            <a:ln w="12700">
              <a:solidFill>
                <a:srgbClr val="000000"/>
              </a:solidFill>
              <a:round/>
              <a:headEnd/>
              <a:tailEnd/>
            </a:ln>
          </p:spPr>
        </p:cxnSp>
        <p:cxnSp>
          <p:nvCxnSpPr>
            <p:cNvPr id="226403" name="Line 649"/>
            <p:cNvCxnSpPr>
              <a:cxnSpLocks noChangeShapeType="1"/>
            </p:cNvCxnSpPr>
            <p:nvPr/>
          </p:nvCxnSpPr>
          <p:spPr bwMode="auto">
            <a:xfrm rot="-5744346">
              <a:off x="3264" y="2725"/>
              <a:ext cx="3" cy="45"/>
            </a:xfrm>
            <a:prstGeom prst="line">
              <a:avLst/>
            </a:prstGeom>
            <a:noFill/>
            <a:ln w="12700">
              <a:solidFill>
                <a:srgbClr val="000000"/>
              </a:solidFill>
              <a:round/>
              <a:headEnd/>
              <a:tailEnd/>
            </a:ln>
          </p:spPr>
        </p:cxnSp>
        <p:cxnSp>
          <p:nvCxnSpPr>
            <p:cNvPr id="226404" name="Line 650"/>
            <p:cNvCxnSpPr>
              <a:cxnSpLocks noChangeShapeType="1"/>
            </p:cNvCxnSpPr>
            <p:nvPr/>
          </p:nvCxnSpPr>
          <p:spPr bwMode="auto">
            <a:xfrm rot="15855654" flipH="1">
              <a:off x="3180" y="2779"/>
              <a:ext cx="49" cy="2"/>
            </a:xfrm>
            <a:prstGeom prst="line">
              <a:avLst/>
            </a:prstGeom>
            <a:noFill/>
            <a:ln w="12700">
              <a:solidFill>
                <a:srgbClr val="000000"/>
              </a:solidFill>
              <a:round/>
              <a:headEnd/>
              <a:tailEnd/>
            </a:ln>
          </p:spPr>
        </p:cxnSp>
        <p:cxnSp>
          <p:nvCxnSpPr>
            <p:cNvPr id="226405" name="Line 651"/>
            <p:cNvCxnSpPr>
              <a:cxnSpLocks noChangeShapeType="1"/>
            </p:cNvCxnSpPr>
            <p:nvPr/>
          </p:nvCxnSpPr>
          <p:spPr bwMode="auto">
            <a:xfrm rot="15855654" flipV="1">
              <a:off x="3183" y="2783"/>
              <a:ext cx="2" cy="45"/>
            </a:xfrm>
            <a:prstGeom prst="line">
              <a:avLst/>
            </a:prstGeom>
            <a:noFill/>
            <a:ln w="12700">
              <a:solidFill>
                <a:srgbClr val="000000"/>
              </a:solidFill>
              <a:round/>
              <a:headEnd/>
              <a:tailEnd/>
            </a:ln>
          </p:spPr>
        </p:cxnSp>
        <p:cxnSp>
          <p:nvCxnSpPr>
            <p:cNvPr id="226406" name="Line 652"/>
            <p:cNvCxnSpPr>
              <a:cxnSpLocks noChangeShapeType="1"/>
            </p:cNvCxnSpPr>
            <p:nvPr/>
          </p:nvCxnSpPr>
          <p:spPr bwMode="auto">
            <a:xfrm rot="-5744346">
              <a:off x="2941" y="3276"/>
              <a:ext cx="50" cy="45"/>
            </a:xfrm>
            <a:prstGeom prst="line">
              <a:avLst/>
            </a:prstGeom>
            <a:noFill/>
            <a:ln w="12700">
              <a:solidFill>
                <a:srgbClr val="000000"/>
              </a:solidFill>
              <a:round/>
              <a:headEnd/>
              <a:tailEnd/>
            </a:ln>
          </p:spPr>
        </p:cxnSp>
        <p:cxnSp>
          <p:nvCxnSpPr>
            <p:cNvPr id="226407" name="Line 653"/>
            <p:cNvCxnSpPr>
              <a:cxnSpLocks noChangeShapeType="1"/>
            </p:cNvCxnSpPr>
            <p:nvPr/>
          </p:nvCxnSpPr>
          <p:spPr bwMode="auto">
            <a:xfrm rot="15855654" flipH="1">
              <a:off x="2964" y="3296"/>
              <a:ext cx="50" cy="2"/>
            </a:xfrm>
            <a:prstGeom prst="line">
              <a:avLst/>
            </a:prstGeom>
            <a:noFill/>
            <a:ln w="12700">
              <a:solidFill>
                <a:srgbClr val="000000"/>
              </a:solidFill>
              <a:round/>
              <a:headEnd/>
              <a:tailEnd/>
            </a:ln>
          </p:spPr>
        </p:cxnSp>
        <p:cxnSp>
          <p:nvCxnSpPr>
            <p:cNvPr id="226408" name="Line 654"/>
            <p:cNvCxnSpPr>
              <a:cxnSpLocks noChangeShapeType="1"/>
            </p:cNvCxnSpPr>
            <p:nvPr/>
          </p:nvCxnSpPr>
          <p:spPr bwMode="auto">
            <a:xfrm rot="15855654" flipH="1">
              <a:off x="2969" y="3345"/>
              <a:ext cx="49" cy="2"/>
            </a:xfrm>
            <a:prstGeom prst="line">
              <a:avLst/>
            </a:prstGeom>
            <a:noFill/>
            <a:ln w="12700">
              <a:solidFill>
                <a:srgbClr val="000000"/>
              </a:solidFill>
              <a:round/>
              <a:headEnd/>
              <a:tailEnd/>
            </a:ln>
          </p:spPr>
        </p:cxnSp>
        <p:cxnSp>
          <p:nvCxnSpPr>
            <p:cNvPr id="226409" name="Line 655"/>
            <p:cNvCxnSpPr>
              <a:cxnSpLocks noChangeShapeType="1"/>
            </p:cNvCxnSpPr>
            <p:nvPr/>
          </p:nvCxnSpPr>
          <p:spPr bwMode="auto">
            <a:xfrm rot="15855654" flipH="1">
              <a:off x="2974" y="3395"/>
              <a:ext cx="50" cy="2"/>
            </a:xfrm>
            <a:prstGeom prst="line">
              <a:avLst/>
            </a:prstGeom>
            <a:noFill/>
            <a:ln w="12700">
              <a:solidFill>
                <a:srgbClr val="000000"/>
              </a:solidFill>
              <a:round/>
              <a:headEnd/>
              <a:tailEnd/>
            </a:ln>
          </p:spPr>
        </p:cxnSp>
        <p:cxnSp>
          <p:nvCxnSpPr>
            <p:cNvPr id="226410" name="Line 656"/>
            <p:cNvCxnSpPr>
              <a:cxnSpLocks noChangeShapeType="1"/>
            </p:cNvCxnSpPr>
            <p:nvPr/>
          </p:nvCxnSpPr>
          <p:spPr bwMode="auto">
            <a:xfrm rot="15855654" flipH="1">
              <a:off x="3029" y="3311"/>
              <a:ext cx="99" cy="2"/>
            </a:xfrm>
            <a:prstGeom prst="line">
              <a:avLst/>
            </a:prstGeom>
            <a:noFill/>
            <a:ln w="12700">
              <a:solidFill>
                <a:srgbClr val="000000"/>
              </a:solidFill>
              <a:round/>
              <a:headEnd/>
              <a:tailEnd/>
            </a:ln>
          </p:spPr>
        </p:cxnSp>
        <p:cxnSp>
          <p:nvCxnSpPr>
            <p:cNvPr id="226411" name="Line 657"/>
            <p:cNvCxnSpPr>
              <a:cxnSpLocks noChangeShapeType="1"/>
            </p:cNvCxnSpPr>
            <p:nvPr/>
          </p:nvCxnSpPr>
          <p:spPr bwMode="auto">
            <a:xfrm rot="15855654" flipH="1">
              <a:off x="3084" y="3362"/>
              <a:ext cx="50" cy="45"/>
            </a:xfrm>
            <a:prstGeom prst="line">
              <a:avLst/>
            </a:prstGeom>
            <a:noFill/>
            <a:ln w="12700">
              <a:solidFill>
                <a:srgbClr val="000000"/>
              </a:solidFill>
              <a:round/>
              <a:headEnd/>
              <a:tailEnd/>
            </a:ln>
          </p:spPr>
        </p:cxnSp>
        <p:cxnSp>
          <p:nvCxnSpPr>
            <p:cNvPr id="226412" name="Line 658"/>
            <p:cNvCxnSpPr>
              <a:cxnSpLocks noChangeShapeType="1"/>
            </p:cNvCxnSpPr>
            <p:nvPr/>
          </p:nvCxnSpPr>
          <p:spPr bwMode="auto">
            <a:xfrm rot="15855654" flipH="1">
              <a:off x="3111" y="3430"/>
              <a:ext cx="49" cy="2"/>
            </a:xfrm>
            <a:prstGeom prst="line">
              <a:avLst/>
            </a:prstGeom>
            <a:noFill/>
            <a:ln w="12700">
              <a:solidFill>
                <a:srgbClr val="000000"/>
              </a:solidFill>
              <a:round/>
              <a:headEnd/>
              <a:tailEnd/>
            </a:ln>
          </p:spPr>
        </p:cxnSp>
        <p:cxnSp>
          <p:nvCxnSpPr>
            <p:cNvPr id="226413" name="Line 659"/>
            <p:cNvCxnSpPr>
              <a:cxnSpLocks noChangeShapeType="1"/>
            </p:cNvCxnSpPr>
            <p:nvPr/>
          </p:nvCxnSpPr>
          <p:spPr bwMode="auto">
            <a:xfrm rot="-5744346" flipH="1" flipV="1">
              <a:off x="3094" y="3460"/>
              <a:ext cx="50" cy="45"/>
            </a:xfrm>
            <a:prstGeom prst="line">
              <a:avLst/>
            </a:prstGeom>
            <a:noFill/>
            <a:ln w="12700">
              <a:solidFill>
                <a:srgbClr val="000000"/>
              </a:solidFill>
              <a:round/>
              <a:headEnd/>
              <a:tailEnd/>
            </a:ln>
          </p:spPr>
        </p:cxnSp>
        <p:cxnSp>
          <p:nvCxnSpPr>
            <p:cNvPr id="226414" name="Line 660"/>
            <p:cNvCxnSpPr>
              <a:cxnSpLocks noChangeShapeType="1"/>
            </p:cNvCxnSpPr>
            <p:nvPr/>
          </p:nvCxnSpPr>
          <p:spPr bwMode="auto">
            <a:xfrm rot="15855654" flipV="1">
              <a:off x="3075" y="3489"/>
              <a:ext cx="2" cy="45"/>
            </a:xfrm>
            <a:prstGeom prst="line">
              <a:avLst/>
            </a:prstGeom>
            <a:noFill/>
            <a:ln w="12700">
              <a:solidFill>
                <a:srgbClr val="000000"/>
              </a:solidFill>
              <a:round/>
              <a:headEnd/>
              <a:tailEnd/>
            </a:ln>
          </p:spPr>
        </p:cxnSp>
        <p:cxnSp>
          <p:nvCxnSpPr>
            <p:cNvPr id="226415" name="Line 661"/>
            <p:cNvCxnSpPr>
              <a:cxnSpLocks noChangeShapeType="1"/>
            </p:cNvCxnSpPr>
            <p:nvPr/>
          </p:nvCxnSpPr>
          <p:spPr bwMode="auto">
            <a:xfrm rot="-5744346">
              <a:off x="3027" y="3489"/>
              <a:ext cx="50" cy="2"/>
            </a:xfrm>
            <a:prstGeom prst="line">
              <a:avLst/>
            </a:prstGeom>
            <a:noFill/>
            <a:ln w="12700">
              <a:solidFill>
                <a:srgbClr val="000000"/>
              </a:solidFill>
              <a:round/>
              <a:headEnd/>
              <a:tailEnd/>
            </a:ln>
          </p:spPr>
        </p:cxnSp>
        <p:cxnSp>
          <p:nvCxnSpPr>
            <p:cNvPr id="226416" name="Line 662"/>
            <p:cNvCxnSpPr>
              <a:cxnSpLocks noChangeShapeType="1"/>
            </p:cNvCxnSpPr>
            <p:nvPr/>
          </p:nvCxnSpPr>
          <p:spPr bwMode="auto">
            <a:xfrm rot="15855654" flipV="1">
              <a:off x="3026" y="3444"/>
              <a:ext cx="2" cy="43"/>
            </a:xfrm>
            <a:prstGeom prst="line">
              <a:avLst/>
            </a:prstGeom>
            <a:noFill/>
            <a:ln w="12700">
              <a:solidFill>
                <a:srgbClr val="000000"/>
              </a:solidFill>
              <a:round/>
              <a:headEnd/>
              <a:tailEnd/>
            </a:ln>
          </p:spPr>
        </p:cxnSp>
        <p:cxnSp>
          <p:nvCxnSpPr>
            <p:cNvPr id="226417" name="Line 663"/>
            <p:cNvCxnSpPr>
              <a:cxnSpLocks noChangeShapeType="1"/>
            </p:cNvCxnSpPr>
            <p:nvPr/>
          </p:nvCxnSpPr>
          <p:spPr bwMode="auto">
            <a:xfrm rot="-5744346">
              <a:off x="2979" y="3443"/>
              <a:ext cx="49" cy="2"/>
            </a:xfrm>
            <a:prstGeom prst="line">
              <a:avLst/>
            </a:prstGeom>
            <a:noFill/>
            <a:ln w="12700">
              <a:solidFill>
                <a:srgbClr val="000000"/>
              </a:solidFill>
              <a:round/>
              <a:headEnd/>
              <a:tailEnd/>
            </a:ln>
          </p:spPr>
        </p:cxnSp>
        <p:cxnSp>
          <p:nvCxnSpPr>
            <p:cNvPr id="226418" name="Line 664"/>
            <p:cNvCxnSpPr>
              <a:cxnSpLocks noChangeShapeType="1"/>
            </p:cNvCxnSpPr>
            <p:nvPr/>
          </p:nvCxnSpPr>
          <p:spPr bwMode="auto">
            <a:xfrm rot="-5744346" flipH="1" flipV="1">
              <a:off x="3471" y="2156"/>
              <a:ext cx="149" cy="90"/>
            </a:xfrm>
            <a:prstGeom prst="line">
              <a:avLst/>
            </a:prstGeom>
            <a:noFill/>
            <a:ln w="12700">
              <a:solidFill>
                <a:srgbClr val="000000"/>
              </a:solidFill>
              <a:round/>
              <a:headEnd/>
              <a:tailEnd/>
            </a:ln>
          </p:spPr>
        </p:cxnSp>
        <p:cxnSp>
          <p:nvCxnSpPr>
            <p:cNvPr id="226419" name="Line 665"/>
            <p:cNvCxnSpPr>
              <a:cxnSpLocks noChangeShapeType="1"/>
            </p:cNvCxnSpPr>
            <p:nvPr/>
          </p:nvCxnSpPr>
          <p:spPr bwMode="auto">
            <a:xfrm rot="-5744346" flipH="1" flipV="1">
              <a:off x="3442" y="2309"/>
              <a:ext cx="99" cy="43"/>
            </a:xfrm>
            <a:prstGeom prst="line">
              <a:avLst/>
            </a:prstGeom>
            <a:noFill/>
            <a:ln w="12700">
              <a:solidFill>
                <a:srgbClr val="000000"/>
              </a:solidFill>
              <a:round/>
              <a:headEnd/>
              <a:tailEnd/>
            </a:ln>
          </p:spPr>
        </p:cxnSp>
        <p:cxnSp>
          <p:nvCxnSpPr>
            <p:cNvPr id="226420" name="Line 666"/>
            <p:cNvCxnSpPr>
              <a:cxnSpLocks noChangeShapeType="1"/>
            </p:cNvCxnSpPr>
            <p:nvPr/>
          </p:nvCxnSpPr>
          <p:spPr bwMode="auto">
            <a:xfrm rot="-5744346" flipH="1" flipV="1">
              <a:off x="3432" y="2385"/>
              <a:ext cx="47" cy="45"/>
            </a:xfrm>
            <a:prstGeom prst="line">
              <a:avLst/>
            </a:prstGeom>
            <a:noFill/>
            <a:ln w="12700">
              <a:solidFill>
                <a:srgbClr val="000000"/>
              </a:solidFill>
              <a:round/>
              <a:headEnd/>
              <a:tailEnd/>
            </a:ln>
          </p:spPr>
        </p:cxnSp>
        <p:cxnSp>
          <p:nvCxnSpPr>
            <p:cNvPr id="226421" name="Line 667"/>
            <p:cNvCxnSpPr>
              <a:cxnSpLocks noChangeShapeType="1"/>
            </p:cNvCxnSpPr>
            <p:nvPr/>
          </p:nvCxnSpPr>
          <p:spPr bwMode="auto">
            <a:xfrm rot="15855654" flipH="1">
              <a:off x="3414" y="2457"/>
              <a:ext cx="49" cy="2"/>
            </a:xfrm>
            <a:prstGeom prst="line">
              <a:avLst/>
            </a:prstGeom>
            <a:noFill/>
            <a:ln w="12700">
              <a:solidFill>
                <a:srgbClr val="000000"/>
              </a:solidFill>
              <a:round/>
              <a:headEnd/>
              <a:tailEnd/>
            </a:ln>
          </p:spPr>
        </p:cxnSp>
        <p:cxnSp>
          <p:nvCxnSpPr>
            <p:cNvPr id="226422" name="Line 668"/>
            <p:cNvCxnSpPr>
              <a:cxnSpLocks noChangeShapeType="1"/>
            </p:cNvCxnSpPr>
            <p:nvPr/>
          </p:nvCxnSpPr>
          <p:spPr bwMode="auto">
            <a:xfrm rot="15855654" flipH="1">
              <a:off x="3419" y="2507"/>
              <a:ext cx="50" cy="2"/>
            </a:xfrm>
            <a:prstGeom prst="line">
              <a:avLst/>
            </a:prstGeom>
            <a:noFill/>
            <a:ln w="12700">
              <a:solidFill>
                <a:srgbClr val="000000"/>
              </a:solidFill>
              <a:round/>
              <a:headEnd/>
              <a:tailEnd/>
            </a:ln>
          </p:spPr>
        </p:cxnSp>
        <p:cxnSp>
          <p:nvCxnSpPr>
            <p:cNvPr id="226423" name="Line 669"/>
            <p:cNvCxnSpPr>
              <a:cxnSpLocks noChangeShapeType="1"/>
            </p:cNvCxnSpPr>
            <p:nvPr/>
          </p:nvCxnSpPr>
          <p:spPr bwMode="auto">
            <a:xfrm rot="-5744346" flipH="1" flipV="1">
              <a:off x="3401" y="2536"/>
              <a:ext cx="49" cy="45"/>
            </a:xfrm>
            <a:prstGeom prst="line">
              <a:avLst/>
            </a:prstGeom>
            <a:noFill/>
            <a:ln w="12700">
              <a:solidFill>
                <a:srgbClr val="000000"/>
              </a:solidFill>
              <a:round/>
              <a:headEnd/>
              <a:tailEnd/>
            </a:ln>
          </p:spPr>
        </p:cxnSp>
        <p:cxnSp>
          <p:nvCxnSpPr>
            <p:cNvPr id="226424" name="Line 670"/>
            <p:cNvCxnSpPr>
              <a:cxnSpLocks noChangeShapeType="1"/>
            </p:cNvCxnSpPr>
            <p:nvPr/>
          </p:nvCxnSpPr>
          <p:spPr bwMode="auto">
            <a:xfrm rot="15855654" flipH="1">
              <a:off x="3361" y="2634"/>
              <a:ext cx="99" cy="2"/>
            </a:xfrm>
            <a:prstGeom prst="line">
              <a:avLst/>
            </a:prstGeom>
            <a:noFill/>
            <a:ln w="12700">
              <a:solidFill>
                <a:srgbClr val="000000"/>
              </a:solidFill>
              <a:round/>
              <a:headEnd/>
              <a:tailEnd/>
            </a:ln>
          </p:spPr>
        </p:cxnSp>
        <p:cxnSp>
          <p:nvCxnSpPr>
            <p:cNvPr id="226425" name="Line 671"/>
            <p:cNvCxnSpPr>
              <a:cxnSpLocks noChangeShapeType="1"/>
            </p:cNvCxnSpPr>
            <p:nvPr/>
          </p:nvCxnSpPr>
          <p:spPr bwMode="auto">
            <a:xfrm rot="15855654" flipH="1">
              <a:off x="3394" y="2708"/>
              <a:ext cx="50" cy="2"/>
            </a:xfrm>
            <a:prstGeom prst="line">
              <a:avLst/>
            </a:prstGeom>
            <a:noFill/>
            <a:ln w="12700">
              <a:solidFill>
                <a:srgbClr val="000000"/>
              </a:solidFill>
              <a:round/>
              <a:headEnd/>
              <a:tailEnd/>
            </a:ln>
          </p:spPr>
        </p:cxnSp>
        <p:cxnSp>
          <p:nvCxnSpPr>
            <p:cNvPr id="226426" name="Line 672"/>
            <p:cNvCxnSpPr>
              <a:cxnSpLocks noChangeShapeType="1"/>
            </p:cNvCxnSpPr>
            <p:nvPr/>
          </p:nvCxnSpPr>
          <p:spPr bwMode="auto">
            <a:xfrm rot="15855654" flipH="1">
              <a:off x="3399" y="2757"/>
              <a:ext cx="49" cy="2"/>
            </a:xfrm>
            <a:prstGeom prst="line">
              <a:avLst/>
            </a:prstGeom>
            <a:noFill/>
            <a:ln w="12700">
              <a:solidFill>
                <a:srgbClr val="000000"/>
              </a:solidFill>
              <a:round/>
              <a:headEnd/>
              <a:tailEnd/>
            </a:ln>
          </p:spPr>
        </p:cxnSp>
        <p:cxnSp>
          <p:nvCxnSpPr>
            <p:cNvPr id="226427" name="Line 673"/>
            <p:cNvCxnSpPr>
              <a:cxnSpLocks noChangeShapeType="1"/>
            </p:cNvCxnSpPr>
            <p:nvPr/>
          </p:nvCxnSpPr>
          <p:spPr bwMode="auto">
            <a:xfrm rot="-5744346" flipH="1" flipV="1">
              <a:off x="3381" y="2787"/>
              <a:ext cx="50" cy="45"/>
            </a:xfrm>
            <a:prstGeom prst="line">
              <a:avLst/>
            </a:prstGeom>
            <a:noFill/>
            <a:ln w="12700">
              <a:solidFill>
                <a:srgbClr val="000000"/>
              </a:solidFill>
              <a:round/>
              <a:headEnd/>
              <a:tailEnd/>
            </a:ln>
          </p:spPr>
        </p:cxnSp>
        <p:cxnSp>
          <p:nvCxnSpPr>
            <p:cNvPr id="226428" name="Line 674"/>
            <p:cNvCxnSpPr>
              <a:cxnSpLocks noChangeShapeType="1"/>
            </p:cNvCxnSpPr>
            <p:nvPr/>
          </p:nvCxnSpPr>
          <p:spPr bwMode="auto">
            <a:xfrm rot="15855654" flipH="1">
              <a:off x="3364" y="2860"/>
              <a:ext cx="49" cy="2"/>
            </a:xfrm>
            <a:prstGeom prst="line">
              <a:avLst/>
            </a:prstGeom>
            <a:noFill/>
            <a:ln w="12700">
              <a:solidFill>
                <a:srgbClr val="000000"/>
              </a:solidFill>
              <a:round/>
              <a:headEnd/>
              <a:tailEnd/>
            </a:ln>
          </p:spPr>
        </p:cxnSp>
        <p:cxnSp>
          <p:nvCxnSpPr>
            <p:cNvPr id="226429" name="Line 675"/>
            <p:cNvCxnSpPr>
              <a:cxnSpLocks noChangeShapeType="1"/>
            </p:cNvCxnSpPr>
            <p:nvPr/>
          </p:nvCxnSpPr>
          <p:spPr bwMode="auto">
            <a:xfrm rot="15855654" flipV="1">
              <a:off x="3368" y="2865"/>
              <a:ext cx="2" cy="43"/>
            </a:xfrm>
            <a:prstGeom prst="line">
              <a:avLst/>
            </a:prstGeom>
            <a:noFill/>
            <a:ln w="12700">
              <a:solidFill>
                <a:srgbClr val="000000"/>
              </a:solidFill>
              <a:round/>
              <a:headEnd/>
              <a:tailEnd/>
            </a:ln>
          </p:spPr>
        </p:cxnSp>
        <p:cxnSp>
          <p:nvCxnSpPr>
            <p:cNvPr id="226430" name="Line 676"/>
            <p:cNvCxnSpPr>
              <a:cxnSpLocks noChangeShapeType="1"/>
            </p:cNvCxnSpPr>
            <p:nvPr/>
          </p:nvCxnSpPr>
          <p:spPr bwMode="auto">
            <a:xfrm rot="15855654" flipH="1">
              <a:off x="3327" y="2913"/>
              <a:ext cx="50" cy="3"/>
            </a:xfrm>
            <a:prstGeom prst="line">
              <a:avLst/>
            </a:prstGeom>
            <a:noFill/>
            <a:ln w="12700">
              <a:solidFill>
                <a:srgbClr val="000000"/>
              </a:solidFill>
              <a:round/>
              <a:headEnd/>
              <a:tailEnd/>
            </a:ln>
          </p:spPr>
        </p:cxnSp>
        <p:cxnSp>
          <p:nvCxnSpPr>
            <p:cNvPr id="226431" name="Line 677"/>
            <p:cNvCxnSpPr>
              <a:cxnSpLocks noChangeShapeType="1"/>
            </p:cNvCxnSpPr>
            <p:nvPr/>
          </p:nvCxnSpPr>
          <p:spPr bwMode="auto">
            <a:xfrm rot="15855654" flipH="1">
              <a:off x="3332" y="2962"/>
              <a:ext cx="49" cy="3"/>
            </a:xfrm>
            <a:prstGeom prst="line">
              <a:avLst/>
            </a:prstGeom>
            <a:noFill/>
            <a:ln w="12700">
              <a:solidFill>
                <a:srgbClr val="000000"/>
              </a:solidFill>
              <a:round/>
              <a:headEnd/>
              <a:tailEnd/>
            </a:ln>
          </p:spPr>
        </p:cxnSp>
        <p:sp>
          <p:nvSpPr>
            <p:cNvPr id="226432" name="Freeform 678"/>
            <p:cNvSpPr>
              <a:spLocks noChangeAspect="1"/>
            </p:cNvSpPr>
            <p:nvPr/>
          </p:nvSpPr>
          <p:spPr bwMode="auto">
            <a:xfrm rot="-5744346">
              <a:off x="3302" y="2403"/>
              <a:ext cx="99" cy="178"/>
            </a:xfrm>
            <a:custGeom>
              <a:avLst/>
              <a:gdLst>
                <a:gd name="T0" fmla="*/ 3712 w 40"/>
                <a:gd name="T1" fmla="*/ 0 h 79"/>
                <a:gd name="T2" fmla="*/ 1881 w 40"/>
                <a:gd name="T3" fmla="*/ 1158 h 79"/>
                <a:gd name="T4" fmla="*/ 3712 w 40"/>
                <a:gd name="T5" fmla="*/ 2264 h 79"/>
                <a:gd name="T6" fmla="*/ 3712 w 40"/>
                <a:gd name="T7" fmla="*/ 3432 h 79"/>
                <a:gd name="T8" fmla="*/ 0 w 40"/>
                <a:gd name="T9" fmla="*/ 4590 h 79"/>
                <a:gd name="T10" fmla="*/ 0 60000 65536"/>
                <a:gd name="T11" fmla="*/ 0 60000 65536"/>
                <a:gd name="T12" fmla="*/ 0 60000 65536"/>
                <a:gd name="T13" fmla="*/ 0 60000 65536"/>
                <a:gd name="T14" fmla="*/ 0 60000 65536"/>
                <a:gd name="T15" fmla="*/ 0 w 40"/>
                <a:gd name="T16" fmla="*/ 0 h 79"/>
                <a:gd name="T17" fmla="*/ 40 w 40"/>
                <a:gd name="T18" fmla="*/ 79 h 79"/>
              </a:gdLst>
              <a:ahLst/>
              <a:cxnLst>
                <a:cxn ang="T10">
                  <a:pos x="T0" y="T1"/>
                </a:cxn>
                <a:cxn ang="T11">
                  <a:pos x="T2" y="T3"/>
                </a:cxn>
                <a:cxn ang="T12">
                  <a:pos x="T4" y="T5"/>
                </a:cxn>
                <a:cxn ang="T13">
                  <a:pos x="T6" y="T7"/>
                </a:cxn>
                <a:cxn ang="T14">
                  <a:pos x="T8" y="T9"/>
                </a:cxn>
              </a:cxnLst>
              <a:rect l="T15" t="T16" r="T17" b="T18"/>
              <a:pathLst>
                <a:path w="40" h="79">
                  <a:moveTo>
                    <a:pt x="40" y="0"/>
                  </a:moveTo>
                  <a:lnTo>
                    <a:pt x="20" y="20"/>
                  </a:lnTo>
                  <a:lnTo>
                    <a:pt x="40" y="39"/>
                  </a:lnTo>
                  <a:lnTo>
                    <a:pt x="40" y="59"/>
                  </a:lnTo>
                  <a:lnTo>
                    <a:pt x="0" y="79"/>
                  </a:lnTo>
                </a:path>
              </a:pathLst>
            </a:custGeom>
            <a:noFill/>
            <a:ln w="12700">
              <a:solidFill>
                <a:srgbClr val="000000"/>
              </a:solidFill>
              <a:round/>
              <a:headEnd/>
              <a:tailEnd/>
            </a:ln>
          </p:spPr>
          <p:txBody>
            <a:bodyPr/>
            <a:lstStyle/>
            <a:p>
              <a:endParaRPr lang="es-CL" sz="1266"/>
            </a:p>
          </p:txBody>
        </p:sp>
      </p:grpSp>
      <p:sp>
        <p:nvSpPr>
          <p:cNvPr id="226438" name="Line 134"/>
          <p:cNvSpPr>
            <a:spLocks noChangeShapeType="1"/>
          </p:cNvSpPr>
          <p:nvPr/>
        </p:nvSpPr>
        <p:spPr bwMode="auto">
          <a:xfrm>
            <a:off x="3716238" y="2416597"/>
            <a:ext cx="4607719" cy="0"/>
          </a:xfrm>
          <a:prstGeom prst="line">
            <a:avLst/>
          </a:prstGeom>
          <a:noFill/>
          <a:ln w="9525">
            <a:solidFill>
              <a:schemeClr val="tx1"/>
            </a:solidFill>
            <a:round/>
            <a:headEnd/>
            <a:tailEnd/>
          </a:ln>
          <a:effectLst/>
        </p:spPr>
        <p:txBody>
          <a:bodyPr/>
          <a:lstStyle/>
          <a:p>
            <a:endParaRPr lang="es-CL" sz="1266"/>
          </a:p>
        </p:txBody>
      </p:sp>
      <p:sp>
        <p:nvSpPr>
          <p:cNvPr id="226440" name="Rectangle 7"/>
          <p:cNvSpPr>
            <a:spLocks/>
          </p:cNvSpPr>
          <p:nvPr/>
        </p:nvSpPr>
        <p:spPr bwMode="auto">
          <a:xfrm>
            <a:off x="2711624" y="4136977"/>
            <a:ext cx="7113215" cy="615553"/>
          </a:xfrm>
          <a:prstGeom prst="rect">
            <a:avLst/>
          </a:prstGeom>
          <a:noFill/>
          <a:ln w="9525">
            <a:noFill/>
            <a:miter lim="800000"/>
            <a:headEnd/>
            <a:tailEnd/>
          </a:ln>
        </p:spPr>
        <p:txBody>
          <a:bodyPr wrap="square" lIns="0" tIns="0" rIns="0" bIns="0" anchor="ctr">
            <a:spAutoFit/>
          </a:bodyPr>
          <a:lstStyle/>
          <a:p>
            <a:pPr marL="522368" lvl="1" indent="-200911">
              <a:buFontTx/>
              <a:buChar char="•"/>
            </a:pPr>
            <a:r>
              <a:rPr lang="es-CL" sz="20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sym typeface="Helvetica" pitchFamily="34" charset="0"/>
              </a:rPr>
              <a:t>¿Qué fuerza es mayor, la normal o el peso del bloque?</a:t>
            </a:r>
          </a:p>
          <a:p>
            <a:pPr marL="522368" lvl="1" indent="-200911">
              <a:buFontTx/>
              <a:buChar char="•"/>
            </a:pPr>
            <a:r>
              <a:rPr lang="es-CL" sz="2000">
                <a:solidFill>
                  <a:srgbClr val="00456F"/>
                </a:solidFill>
                <a:latin typeface="CMU Serif Roman" panose="02000603000000000000" pitchFamily="2" charset="0"/>
                <a:ea typeface="CMU Serif Roman" panose="02000603000000000000" pitchFamily="2" charset="0"/>
                <a:cs typeface="CMU Serif Roman" panose="02000603000000000000" pitchFamily="2" charset="0"/>
                <a:sym typeface="Helvetica" pitchFamily="34" charset="0"/>
              </a:rPr>
              <a:t>Calcule </a:t>
            </a:r>
            <a:r>
              <a:rPr lang="es-CL" sz="20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sym typeface="Helvetica" pitchFamily="34" charset="0"/>
              </a:rPr>
              <a:t>todas las fuerzas.</a:t>
            </a:r>
          </a:p>
        </p:txBody>
      </p:sp>
    </p:spTree>
    <p:extLst>
      <p:ext uri="{BB962C8B-B14F-4D97-AF65-F5344CB8AC3E}">
        <p14:creationId xmlns:p14="http://schemas.microsoft.com/office/powerpoint/2010/main" val="947224411"/>
      </p:ext>
    </p:extLst>
  </p:cSld>
  <p:clrMapOvr>
    <a:masterClrMapping/>
  </p:clrMapOvr>
  <p:transition spd="slow"/>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Intermedio">
  <a:themeElements>
    <a:clrScheme name="Personalizado 4">
      <a:dk1>
        <a:sysClr val="windowText" lastClr="000000"/>
      </a:dk1>
      <a:lt1>
        <a:sysClr val="window" lastClr="FFFFFF"/>
      </a:lt1>
      <a:dk2>
        <a:srgbClr val="FFFFFF"/>
      </a:dk2>
      <a:lt2>
        <a:srgbClr val="EBDDC3"/>
      </a:lt2>
      <a:accent1>
        <a:srgbClr val="FF9108"/>
      </a:accent1>
      <a:accent2>
        <a:srgbClr val="00456F"/>
      </a:accent2>
      <a:accent3>
        <a:srgbClr val="A5AB81"/>
      </a:accent3>
      <a:accent4>
        <a:srgbClr val="D8B25C"/>
      </a:accent4>
      <a:accent5>
        <a:srgbClr val="7BA79D"/>
      </a:accent5>
      <a:accent6>
        <a:srgbClr val="968C8C"/>
      </a:accent6>
      <a:hlink>
        <a:srgbClr val="FF9108"/>
      </a:hlink>
      <a:folHlink>
        <a:srgbClr val="704404"/>
      </a:folHlink>
    </a:clrScheme>
    <a:fontScheme name="Intermedio">
      <a:maj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Intermedio">
      <a:fillStyleLst>
        <a:solidFill>
          <a:schemeClr val="phClr"/>
        </a:solidFill>
        <a:solidFill>
          <a:schemeClr val="phClr">
            <a:tint val="50000"/>
          </a:schemeClr>
        </a:solidFill>
        <a:solidFill>
          <a:schemeClr val="phClr"/>
        </a:soli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outerShdw blurRad="38100" dist="30000" dir="5400000" rotWithShape="0">
              <a:srgbClr val="000000">
                <a:alpha val="45000"/>
              </a:srgbClr>
            </a:outerShdw>
          </a:effectLst>
        </a:effectStyle>
        <a:effectStyle>
          <a:effectLst>
            <a:outerShdw blurRad="38100" dist="30000" dir="5400000" rotWithShape="0">
              <a:srgbClr val="000000">
                <a:alpha val="45000"/>
              </a:srgbClr>
            </a:outerShdw>
          </a:effectLst>
        </a:effectStyle>
        <a:effectStyle>
          <a:effectLst>
            <a:outerShdw blurRad="38100" dist="25400" dir="5400000" rotWithShape="0">
              <a:srgbClr val="000000">
                <a:alpha val="35000"/>
              </a:srgbClr>
            </a:outerShdw>
          </a:effectLst>
          <a:scene3d>
            <a:camera prst="isometricTopDown" fov="0">
              <a:rot lat="0" lon="0" rev="0"/>
            </a:camera>
            <a:lightRig rig="balanced" dir="t">
              <a:rot lat="0" lon="0" rev="13800000"/>
            </a:lightRig>
          </a:scene3d>
          <a:sp3d extrusionH="12700" prstMaterial="plastic">
            <a:bevelT w="38100" h="25400" prst="softRound"/>
            <a:contourClr>
              <a:schemeClr val="phClr"/>
            </a:contourClr>
          </a:sp3d>
        </a:effectStyle>
      </a:effectStyleLst>
      <a:bgFillStyleLst>
        <a:solidFill>
          <a:schemeClr val="phClr"/>
        </a:solidFill>
        <a:blipFill>
          <a:blip xmlns:r="http://schemas.openxmlformats.org/officeDocument/2006/relationships" r:embed="rId1">
            <a:duotone>
              <a:schemeClr val="phClr">
                <a:shade val="90000"/>
                <a:satMod val="140000"/>
              </a:schemeClr>
              <a:schemeClr val="phClr">
                <a:satMod val="120000"/>
              </a:schemeClr>
            </a:duotone>
          </a:blip>
          <a:tile tx="0" ty="0" sx="100000" sy="100000" flip="none" algn="tl"/>
        </a:blipFill>
        <a:blipFill>
          <a:blip xmlns:r="http://schemas.openxmlformats.org/officeDocument/2006/relationships" r:embed="rId2">
            <a:duotone>
              <a:schemeClr val="phClr">
                <a:shade val="90000"/>
                <a:satMod val="140000"/>
              </a:schemeClr>
              <a:schemeClr val="phClr">
                <a:satMod val="120000"/>
              </a:schemeClr>
            </a:duotone>
          </a:blip>
          <a:tile tx="0" ty="0" sx="100000" sy="100000" flip="none" algn="tl"/>
        </a:blipFill>
      </a:bgFillStyleLst>
    </a:fmtScheme>
  </a:themeElements>
  <a:objectDefaults/>
  <a:extraClrScheme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4504</TotalTime>
  <Words>697</Words>
  <Application>Microsoft Macintosh PowerPoint</Application>
  <PresentationFormat>Panorámica</PresentationFormat>
  <Paragraphs>192</Paragraphs>
  <Slides>20</Slides>
  <Notes>18</Notes>
  <HiddenSlides>0</HiddenSlides>
  <MMClips>0</MMClips>
  <ScaleCrop>false</ScaleCrop>
  <HeadingPairs>
    <vt:vector size="8" baseType="variant">
      <vt:variant>
        <vt:lpstr>Fuentes usadas</vt:lpstr>
      </vt:variant>
      <vt:variant>
        <vt:i4>11</vt:i4>
      </vt:variant>
      <vt:variant>
        <vt:lpstr>Tema</vt:lpstr>
      </vt:variant>
      <vt:variant>
        <vt:i4>1</vt:i4>
      </vt:variant>
      <vt:variant>
        <vt:lpstr>Servidores OLE incrustados</vt:lpstr>
      </vt:variant>
      <vt:variant>
        <vt:i4>1</vt:i4>
      </vt:variant>
      <vt:variant>
        <vt:lpstr>Títulos de diapositiva</vt:lpstr>
      </vt:variant>
      <vt:variant>
        <vt:i4>20</vt:i4>
      </vt:variant>
    </vt:vector>
  </HeadingPairs>
  <TitlesOfParts>
    <vt:vector size="33" baseType="lpstr">
      <vt:lpstr>Arial</vt:lpstr>
      <vt:lpstr>Calibri</vt:lpstr>
      <vt:lpstr>Cambria Math</vt:lpstr>
      <vt:lpstr>CMU Serif</vt:lpstr>
      <vt:lpstr>CMU Serif Roman</vt:lpstr>
      <vt:lpstr>Georgia</vt:lpstr>
      <vt:lpstr>Palatino</vt:lpstr>
      <vt:lpstr>Times New Roman</vt:lpstr>
      <vt:lpstr>Tw Cen MT</vt:lpstr>
      <vt:lpstr>Wingdings</vt:lpstr>
      <vt:lpstr>Wingdings 2</vt:lpstr>
      <vt:lpstr>Intermedio</vt:lpstr>
      <vt:lpstr>Imagen</vt:lpstr>
      <vt:lpstr>Presentación de PowerPoint</vt:lpstr>
      <vt:lpstr>Fuerza de contacto entre superficies</vt:lpstr>
      <vt:lpstr>Fuerza de contacto entre superficies</vt:lpstr>
      <vt:lpstr>Presentación de PowerPoint</vt:lpstr>
      <vt:lpstr>DCL</vt:lpstr>
      <vt:lpstr>Presentación de PowerPoint</vt:lpstr>
      <vt:lpstr>Presentación de PowerPoint</vt:lpstr>
      <vt:lpstr>Diagrama de cuerpo libre </vt:lpstr>
      <vt:lpstr>Equilibrio de una partícula</vt:lpstr>
      <vt:lpstr>Presentación de PowerPoint</vt:lpstr>
      <vt:lpstr>Diagrama de cuerpo libre           Consistencia con las leyes de Newton</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Fuerza de roce estático y cinético</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JP-PC</dc:creator>
  <cp:lastModifiedBy>Javiera Sanchez Espinoza</cp:lastModifiedBy>
  <cp:revision>112</cp:revision>
  <dcterms:created xsi:type="dcterms:W3CDTF">2019-03-01T17:41:33Z</dcterms:created>
  <dcterms:modified xsi:type="dcterms:W3CDTF">2022-05-05T15:57:14Z</dcterms:modified>
</cp:coreProperties>
</file>