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94" r:id="rId1"/>
    <p:sldMasterId id="2147483930" r:id="rId2"/>
    <p:sldMasterId id="2147483942" r:id="rId3"/>
    <p:sldMasterId id="2147483954" r:id="rId4"/>
    <p:sldMasterId id="2147483966" r:id="rId5"/>
  </p:sldMasterIdLst>
  <p:notesMasterIdLst>
    <p:notesMasterId r:id="rId32"/>
  </p:notesMasterIdLst>
  <p:handoutMasterIdLst>
    <p:handoutMasterId r:id="rId33"/>
  </p:handoutMasterIdLst>
  <p:sldIdLst>
    <p:sldId id="356" r:id="rId6"/>
    <p:sldId id="331" r:id="rId7"/>
    <p:sldId id="358" r:id="rId8"/>
    <p:sldId id="333" r:id="rId9"/>
    <p:sldId id="341" r:id="rId10"/>
    <p:sldId id="342" r:id="rId11"/>
    <p:sldId id="332" r:id="rId12"/>
    <p:sldId id="349" r:id="rId13"/>
    <p:sldId id="351" r:id="rId14"/>
    <p:sldId id="334" r:id="rId15"/>
    <p:sldId id="335" r:id="rId16"/>
    <p:sldId id="336" r:id="rId17"/>
    <p:sldId id="337" r:id="rId18"/>
    <p:sldId id="338" r:id="rId19"/>
    <p:sldId id="339" r:id="rId20"/>
    <p:sldId id="340" r:id="rId21"/>
    <p:sldId id="329" r:id="rId22"/>
    <p:sldId id="330" r:id="rId23"/>
    <p:sldId id="359" r:id="rId24"/>
    <p:sldId id="321" r:id="rId25"/>
    <p:sldId id="307" r:id="rId26"/>
    <p:sldId id="308" r:id="rId27"/>
    <p:sldId id="313" r:id="rId28"/>
    <p:sldId id="285" r:id="rId29"/>
    <p:sldId id="309" r:id="rId30"/>
    <p:sldId id="286" r:id="rId31"/>
  </p:sldIdLst>
  <p:sldSz cx="12188825" cy="6858000"/>
  <p:notesSz cx="6858000" cy="9144000"/>
  <p:defaultTextStyle>
    <a:defPPr rtl="0"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5" pos="3839">
          <p15:clr>
            <a:srgbClr val="A4A3A4"/>
          </p15:clr>
        </p15:guide>
        <p15:guide id="6" pos="100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73A0DAA-6AF3-43AB-8588-CEC1D06C72B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67" autoAdjust="0"/>
    <p:restoredTop sz="94660"/>
  </p:normalViewPr>
  <p:slideViewPr>
    <p:cSldViewPr showGuides="1">
      <p:cViewPr varScale="1">
        <p:scale>
          <a:sx n="69" d="100"/>
          <a:sy n="69" d="100"/>
        </p:scale>
        <p:origin x="912" y="66"/>
      </p:cViewPr>
      <p:guideLst>
        <p:guide orient="horz" pos="2160"/>
        <p:guide pos="3839"/>
        <p:guide pos="100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72" d="100"/>
          <a:sy n="72" d="100"/>
        </p:scale>
        <p:origin x="3108" y="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viewProps" Target="viewProps.xml"/><Relationship Id="rId8" Type="http://schemas.openxmlformats.org/officeDocument/2006/relationships/slide" Target="slides/slide3.xml"/><Relationship Id="rId3" Type="http://schemas.openxmlformats.org/officeDocument/2006/relationships/slideMaster" Target="slideMasters/slideMaster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9CED5A7-54CA-4728-914C-6D6BCD36C690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773A892E-B1C0-4372-85F7-1D9C5A8110FE}">
      <dgm:prSet phldrT="[Texto]" custT="1"/>
      <dgm:spPr/>
      <dgm:t>
        <a:bodyPr/>
        <a:lstStyle/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ZONA ECONÓMICA EXCLUSIVA</a:t>
          </a:r>
        </a:p>
      </dgm:t>
    </dgm:pt>
    <dgm:pt modelId="{2F8B38E0-762B-4C80-ADAD-14A7E6CBEB7F}" type="parTrans" cxnId="{402C9F5C-4C6F-4A49-AB36-34114AA47ABB}">
      <dgm:prSet/>
      <dgm:spPr/>
      <dgm:t>
        <a:bodyPr/>
        <a:lstStyle/>
        <a:p>
          <a:endParaRPr lang="es-ES"/>
        </a:p>
      </dgm:t>
    </dgm:pt>
    <dgm:pt modelId="{97CE85CF-9F88-49AF-A4F1-86FAE160C89A}" type="sibTrans" cxnId="{402C9F5C-4C6F-4A49-AB36-34114AA47ABB}">
      <dgm:prSet/>
      <dgm:spPr/>
      <dgm:t>
        <a:bodyPr/>
        <a:lstStyle/>
        <a:p>
          <a:endParaRPr lang="es-ES"/>
        </a:p>
      </dgm:t>
    </dgm:pt>
    <dgm:pt modelId="{CA9A2387-CFAE-405A-AF7D-818EC30A6FC9}">
      <dgm:prSet phldrT="[Texto]" custT="1"/>
      <dgm:spPr/>
      <dgm:t>
        <a:bodyPr/>
        <a:lstStyle/>
        <a:p>
          <a:r>
            <a:rPr lang="es-ES" sz="2000" dirty="0">
              <a:latin typeface="Arial" panose="020B0604020202020204" pitchFamily="34" charset="0"/>
              <a:cs typeface="Arial" panose="020B0604020202020204" pitchFamily="34" charset="0"/>
            </a:rPr>
            <a:t>Historia</a:t>
          </a:r>
        </a:p>
      </dgm:t>
    </dgm:pt>
    <dgm:pt modelId="{E26D2C04-B246-41E0-BB42-F301C953B7F3}" type="parTrans" cxnId="{E96764D6-F556-42F9-BC75-4DBF17794F27}">
      <dgm:prSet/>
      <dgm:spPr/>
      <dgm:t>
        <a:bodyPr/>
        <a:lstStyle/>
        <a:p>
          <a:endParaRPr lang="es-ES"/>
        </a:p>
      </dgm:t>
    </dgm:pt>
    <dgm:pt modelId="{450071A9-7C49-4B54-B9B1-CF5121DE0CB4}" type="sibTrans" cxnId="{E96764D6-F556-42F9-BC75-4DBF17794F27}">
      <dgm:prSet/>
      <dgm:spPr/>
      <dgm:t>
        <a:bodyPr/>
        <a:lstStyle/>
        <a:p>
          <a:endParaRPr lang="es-ES"/>
        </a:p>
      </dgm:t>
    </dgm:pt>
    <dgm:pt modelId="{71697038-B639-4DC2-A964-C1486407AB4E}">
      <dgm:prSet phldrT="[Texto]" custT="1"/>
      <dgm:spPr/>
      <dgm:t>
        <a:bodyPr/>
        <a:lstStyle/>
        <a:p>
          <a:r>
            <a:rPr lang="es-ES" sz="1600" dirty="0">
              <a:latin typeface="Arial" panose="020B0604020202020204" pitchFamily="34" charset="0"/>
              <a:cs typeface="Arial" panose="020B0604020202020204" pitchFamily="34" charset="0"/>
            </a:rPr>
            <a:t>Declaración </a:t>
          </a:r>
          <a:r>
            <a:rPr lang="es-ES" sz="1600" dirty="0" err="1">
              <a:latin typeface="Arial" panose="020B0604020202020204" pitchFamily="34" charset="0"/>
              <a:cs typeface="Arial" panose="020B0604020202020204" pitchFamily="34" charset="0"/>
            </a:rPr>
            <a:t>Pdte</a:t>
          </a:r>
          <a:r>
            <a:rPr lang="es-ES" sz="1600" dirty="0">
              <a:latin typeface="Arial" panose="020B0604020202020204" pitchFamily="34" charset="0"/>
              <a:cs typeface="Arial" panose="020B0604020202020204" pitchFamily="34" charset="0"/>
            </a:rPr>
            <a:t> González Videla, 1947</a:t>
          </a:r>
        </a:p>
      </dgm:t>
    </dgm:pt>
    <dgm:pt modelId="{82BB2CE6-D72B-40A3-81AE-3A7D3C8B6F9F}" type="parTrans" cxnId="{C027F82E-B984-4DE4-958F-381931B39CD6}">
      <dgm:prSet/>
      <dgm:spPr/>
      <dgm:t>
        <a:bodyPr/>
        <a:lstStyle/>
        <a:p>
          <a:endParaRPr lang="es-ES"/>
        </a:p>
      </dgm:t>
    </dgm:pt>
    <dgm:pt modelId="{B9ADE911-8955-4129-9676-641DCEFBD241}" type="sibTrans" cxnId="{C027F82E-B984-4DE4-958F-381931B39CD6}">
      <dgm:prSet/>
      <dgm:spPr/>
      <dgm:t>
        <a:bodyPr/>
        <a:lstStyle/>
        <a:p>
          <a:endParaRPr lang="es-ES"/>
        </a:p>
      </dgm:t>
    </dgm:pt>
    <dgm:pt modelId="{E3C0156B-157F-450D-BD38-0741E6DA04D3}">
      <dgm:prSet phldrT="[Texto]"/>
      <dgm:spPr/>
      <dgm:t>
        <a:bodyPr/>
        <a:lstStyle/>
        <a:p>
          <a:r>
            <a:rPr lang="es-ES" dirty="0">
              <a:latin typeface="Arial" panose="020B0604020202020204" pitchFamily="34" charset="0"/>
              <a:cs typeface="Arial" panose="020B0604020202020204" pitchFamily="34" charset="0"/>
            </a:rPr>
            <a:t>Tratado </a:t>
          </a:r>
        </a:p>
        <a:p>
          <a:r>
            <a:rPr lang="es-ES" dirty="0">
              <a:latin typeface="Arial" panose="020B0604020202020204" pitchFamily="34" charset="0"/>
              <a:cs typeface="Arial" panose="020B0604020202020204" pitchFamily="34" charset="0"/>
            </a:rPr>
            <a:t>Chile, Ecuador y  Perú</a:t>
          </a:r>
        </a:p>
        <a:p>
          <a:r>
            <a:rPr lang="es-ES" dirty="0">
              <a:latin typeface="Arial" panose="020B0604020202020204" pitchFamily="34" charset="0"/>
              <a:cs typeface="Arial" panose="020B0604020202020204" pitchFamily="34" charset="0"/>
            </a:rPr>
            <a:t>Declaración sobre zona marítima, 1952</a:t>
          </a:r>
        </a:p>
      </dgm:t>
    </dgm:pt>
    <dgm:pt modelId="{774AFC5C-52BF-4885-B30F-7D74FB50289A}" type="parTrans" cxnId="{5FA08160-7D81-4A61-9E32-3784863BCD52}">
      <dgm:prSet/>
      <dgm:spPr/>
      <dgm:t>
        <a:bodyPr/>
        <a:lstStyle/>
        <a:p>
          <a:endParaRPr lang="es-ES"/>
        </a:p>
      </dgm:t>
    </dgm:pt>
    <dgm:pt modelId="{2AAC59B1-7F25-49E0-A709-386031D0CE4B}" type="sibTrans" cxnId="{5FA08160-7D81-4A61-9E32-3784863BCD52}">
      <dgm:prSet/>
      <dgm:spPr/>
      <dgm:t>
        <a:bodyPr/>
        <a:lstStyle/>
        <a:p>
          <a:endParaRPr lang="es-ES"/>
        </a:p>
      </dgm:t>
    </dgm:pt>
    <dgm:pt modelId="{D25D685E-39B8-4070-B389-A9BA44BA9446}">
      <dgm:prSet phldrT="[Texto]" custT="1"/>
      <dgm:spPr/>
      <dgm:t>
        <a:bodyPr/>
        <a:lstStyle/>
        <a:p>
          <a:r>
            <a:rPr lang="es-ES" sz="2000" dirty="0">
              <a:latin typeface="Arial" panose="020B0604020202020204" pitchFamily="34" charset="0"/>
              <a:cs typeface="Arial" panose="020B0604020202020204" pitchFamily="34" charset="0"/>
            </a:rPr>
            <a:t>Regulación </a:t>
          </a:r>
        </a:p>
      </dgm:t>
    </dgm:pt>
    <dgm:pt modelId="{AFFFC13C-5F23-4D9E-AE7D-9D70A9957591}" type="parTrans" cxnId="{B4BD306B-7A7D-42E9-8E68-A496D05C7772}">
      <dgm:prSet/>
      <dgm:spPr/>
      <dgm:t>
        <a:bodyPr/>
        <a:lstStyle/>
        <a:p>
          <a:endParaRPr lang="es-ES"/>
        </a:p>
      </dgm:t>
    </dgm:pt>
    <dgm:pt modelId="{0ABF52B6-D9D6-49D9-BD29-14B32D96E422}" type="sibTrans" cxnId="{B4BD306B-7A7D-42E9-8E68-A496D05C7772}">
      <dgm:prSet/>
      <dgm:spPr/>
      <dgm:t>
        <a:bodyPr/>
        <a:lstStyle/>
        <a:p>
          <a:endParaRPr lang="es-ES"/>
        </a:p>
      </dgm:t>
    </dgm:pt>
    <dgm:pt modelId="{1B0BFFEA-3B38-47F2-980F-5EBFFBE78B8E}">
      <dgm:prSet phldrT="[Texto]"/>
      <dgm:spPr/>
      <dgm:t>
        <a:bodyPr/>
        <a:lstStyle/>
        <a:p>
          <a:r>
            <a:rPr lang="es-ES" dirty="0">
              <a:latin typeface="Arial" panose="020B0604020202020204" pitchFamily="34" charset="0"/>
              <a:cs typeface="Arial" panose="020B0604020202020204" pitchFamily="34" charset="0"/>
            </a:rPr>
            <a:t>CONVEMAR</a:t>
          </a:r>
        </a:p>
        <a:p>
          <a:r>
            <a:rPr lang="es-ES" dirty="0">
              <a:latin typeface="Arial" panose="020B0604020202020204" pitchFamily="34" charset="0"/>
              <a:cs typeface="Arial" panose="020B0604020202020204" pitchFamily="34" charset="0"/>
            </a:rPr>
            <a:t>Arts. 55, 56, 61 y 73 </a:t>
          </a:r>
        </a:p>
      </dgm:t>
    </dgm:pt>
    <dgm:pt modelId="{091F6F2A-2006-4420-B313-049FEABA9D72}" type="parTrans" cxnId="{0F848571-A4FE-4522-BA86-396247EA412F}">
      <dgm:prSet/>
      <dgm:spPr/>
      <dgm:t>
        <a:bodyPr/>
        <a:lstStyle/>
        <a:p>
          <a:endParaRPr lang="es-ES"/>
        </a:p>
      </dgm:t>
    </dgm:pt>
    <dgm:pt modelId="{A9EB17F8-F29C-4536-9D7F-5CB10D197C16}" type="sibTrans" cxnId="{0F848571-A4FE-4522-BA86-396247EA412F}">
      <dgm:prSet/>
      <dgm:spPr/>
      <dgm:t>
        <a:bodyPr/>
        <a:lstStyle/>
        <a:p>
          <a:endParaRPr lang="es-ES"/>
        </a:p>
      </dgm:t>
    </dgm:pt>
    <dgm:pt modelId="{3F9064A9-CFE6-4CDE-9FD8-E1FC19A858BB}" type="pres">
      <dgm:prSet presAssocID="{59CED5A7-54CA-4728-914C-6D6BCD36C69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85B5E67-B665-45E7-A8E0-D97F99EC3712}" type="pres">
      <dgm:prSet presAssocID="{773A892E-B1C0-4372-85F7-1D9C5A8110FE}" presName="hierRoot1" presStyleCnt="0"/>
      <dgm:spPr/>
    </dgm:pt>
    <dgm:pt modelId="{271357F9-4513-4C90-9EB2-AFFCC0A1F82A}" type="pres">
      <dgm:prSet presAssocID="{773A892E-B1C0-4372-85F7-1D9C5A8110FE}" presName="composite" presStyleCnt="0"/>
      <dgm:spPr/>
    </dgm:pt>
    <dgm:pt modelId="{07B971B1-5211-479B-A1D9-04969D900A64}" type="pres">
      <dgm:prSet presAssocID="{773A892E-B1C0-4372-85F7-1D9C5A8110FE}" presName="background" presStyleLbl="node0" presStyleIdx="0" presStyleCnt="1"/>
      <dgm:spPr/>
    </dgm:pt>
    <dgm:pt modelId="{25157689-617E-4C71-8D6E-5D3F786A8BBA}" type="pres">
      <dgm:prSet presAssocID="{773A892E-B1C0-4372-85F7-1D9C5A8110FE}" presName="text" presStyleLbl="fgAcc0" presStyleIdx="0" presStyleCnt="1" custScaleX="193725">
        <dgm:presLayoutVars>
          <dgm:chPref val="3"/>
        </dgm:presLayoutVars>
      </dgm:prSet>
      <dgm:spPr/>
    </dgm:pt>
    <dgm:pt modelId="{155B166E-A08D-4E61-A183-D5AA8491F3DA}" type="pres">
      <dgm:prSet presAssocID="{773A892E-B1C0-4372-85F7-1D9C5A8110FE}" presName="hierChild2" presStyleCnt="0"/>
      <dgm:spPr/>
    </dgm:pt>
    <dgm:pt modelId="{FF144512-CC64-499C-A674-E49BAE3F5EB4}" type="pres">
      <dgm:prSet presAssocID="{E26D2C04-B246-41E0-BB42-F301C953B7F3}" presName="Name10" presStyleLbl="parChTrans1D2" presStyleIdx="0" presStyleCnt="2"/>
      <dgm:spPr/>
    </dgm:pt>
    <dgm:pt modelId="{576ED768-8A03-4ECB-B64B-24684C8EB30A}" type="pres">
      <dgm:prSet presAssocID="{CA9A2387-CFAE-405A-AF7D-818EC30A6FC9}" presName="hierRoot2" presStyleCnt="0"/>
      <dgm:spPr/>
    </dgm:pt>
    <dgm:pt modelId="{0A7FC901-C97A-406D-AA6E-388F1905DF3F}" type="pres">
      <dgm:prSet presAssocID="{CA9A2387-CFAE-405A-AF7D-818EC30A6FC9}" presName="composite2" presStyleCnt="0"/>
      <dgm:spPr/>
    </dgm:pt>
    <dgm:pt modelId="{7BBDC4B0-F53D-409E-8483-BAA676CFBE1E}" type="pres">
      <dgm:prSet presAssocID="{CA9A2387-CFAE-405A-AF7D-818EC30A6FC9}" presName="background2" presStyleLbl="node2" presStyleIdx="0" presStyleCnt="2"/>
      <dgm:spPr/>
    </dgm:pt>
    <dgm:pt modelId="{5C3B2C65-70CA-4D7D-BCBD-609886303CAA}" type="pres">
      <dgm:prSet presAssocID="{CA9A2387-CFAE-405A-AF7D-818EC30A6FC9}" presName="text2" presStyleLbl="fgAcc2" presStyleIdx="0" presStyleCnt="2">
        <dgm:presLayoutVars>
          <dgm:chPref val="3"/>
        </dgm:presLayoutVars>
      </dgm:prSet>
      <dgm:spPr/>
    </dgm:pt>
    <dgm:pt modelId="{9A1D435E-416E-4F66-B4D6-D4554877F35F}" type="pres">
      <dgm:prSet presAssocID="{CA9A2387-CFAE-405A-AF7D-818EC30A6FC9}" presName="hierChild3" presStyleCnt="0"/>
      <dgm:spPr/>
    </dgm:pt>
    <dgm:pt modelId="{F240B7A5-0174-4B65-8515-D54E2046116A}" type="pres">
      <dgm:prSet presAssocID="{82BB2CE6-D72B-40A3-81AE-3A7D3C8B6F9F}" presName="Name17" presStyleLbl="parChTrans1D3" presStyleIdx="0" presStyleCnt="3"/>
      <dgm:spPr/>
    </dgm:pt>
    <dgm:pt modelId="{44BB2381-DE63-4497-8094-D2F2C67F3951}" type="pres">
      <dgm:prSet presAssocID="{71697038-B639-4DC2-A964-C1486407AB4E}" presName="hierRoot3" presStyleCnt="0"/>
      <dgm:spPr/>
    </dgm:pt>
    <dgm:pt modelId="{5D8A5D6B-A545-491F-B106-ECD495293FDE}" type="pres">
      <dgm:prSet presAssocID="{71697038-B639-4DC2-A964-C1486407AB4E}" presName="composite3" presStyleCnt="0"/>
      <dgm:spPr/>
    </dgm:pt>
    <dgm:pt modelId="{567B5190-BD77-4C78-A466-E7ADFC427C13}" type="pres">
      <dgm:prSet presAssocID="{71697038-B639-4DC2-A964-C1486407AB4E}" presName="background3" presStyleLbl="node3" presStyleIdx="0" presStyleCnt="3"/>
      <dgm:spPr/>
    </dgm:pt>
    <dgm:pt modelId="{DF70DEED-70CF-43B0-9821-7B23A280ED16}" type="pres">
      <dgm:prSet presAssocID="{71697038-B639-4DC2-A964-C1486407AB4E}" presName="text3" presStyleLbl="fgAcc3" presStyleIdx="0" presStyleCnt="3" custLinFactNeighborX="-249" custLinFactNeighborY="6541">
        <dgm:presLayoutVars>
          <dgm:chPref val="3"/>
        </dgm:presLayoutVars>
      </dgm:prSet>
      <dgm:spPr/>
    </dgm:pt>
    <dgm:pt modelId="{68FDD4E3-414A-449F-A31C-E6663D696AC7}" type="pres">
      <dgm:prSet presAssocID="{71697038-B639-4DC2-A964-C1486407AB4E}" presName="hierChild4" presStyleCnt="0"/>
      <dgm:spPr/>
    </dgm:pt>
    <dgm:pt modelId="{112CF399-9776-4F13-B1EE-E31B6FCA63A7}" type="pres">
      <dgm:prSet presAssocID="{774AFC5C-52BF-4885-B30F-7D74FB50289A}" presName="Name17" presStyleLbl="parChTrans1D3" presStyleIdx="1" presStyleCnt="3"/>
      <dgm:spPr/>
    </dgm:pt>
    <dgm:pt modelId="{2B17C1E7-E9D9-4DD2-A513-48DBE427500C}" type="pres">
      <dgm:prSet presAssocID="{E3C0156B-157F-450D-BD38-0741E6DA04D3}" presName="hierRoot3" presStyleCnt="0"/>
      <dgm:spPr/>
    </dgm:pt>
    <dgm:pt modelId="{E60CBDAE-9286-45D7-8B45-1BCB4B681577}" type="pres">
      <dgm:prSet presAssocID="{E3C0156B-157F-450D-BD38-0741E6DA04D3}" presName="composite3" presStyleCnt="0"/>
      <dgm:spPr/>
    </dgm:pt>
    <dgm:pt modelId="{C4BC67F2-96DA-4424-BDD3-D6ECEC6C03E3}" type="pres">
      <dgm:prSet presAssocID="{E3C0156B-157F-450D-BD38-0741E6DA04D3}" presName="background3" presStyleLbl="node3" presStyleIdx="1" presStyleCnt="3"/>
      <dgm:spPr/>
    </dgm:pt>
    <dgm:pt modelId="{4B7D83BB-EEB9-4413-B18F-47F253563238}" type="pres">
      <dgm:prSet presAssocID="{E3C0156B-157F-450D-BD38-0741E6DA04D3}" presName="text3" presStyleLbl="fgAcc3" presStyleIdx="1" presStyleCnt="3">
        <dgm:presLayoutVars>
          <dgm:chPref val="3"/>
        </dgm:presLayoutVars>
      </dgm:prSet>
      <dgm:spPr/>
    </dgm:pt>
    <dgm:pt modelId="{4B735872-D9B9-41C8-99D0-F680B5166060}" type="pres">
      <dgm:prSet presAssocID="{E3C0156B-157F-450D-BD38-0741E6DA04D3}" presName="hierChild4" presStyleCnt="0"/>
      <dgm:spPr/>
    </dgm:pt>
    <dgm:pt modelId="{8BC354B1-760C-4178-ADFE-E4EA96135A81}" type="pres">
      <dgm:prSet presAssocID="{AFFFC13C-5F23-4D9E-AE7D-9D70A9957591}" presName="Name10" presStyleLbl="parChTrans1D2" presStyleIdx="1" presStyleCnt="2"/>
      <dgm:spPr/>
    </dgm:pt>
    <dgm:pt modelId="{C7FC553D-ED19-4CAC-AA83-FF57D141E179}" type="pres">
      <dgm:prSet presAssocID="{D25D685E-39B8-4070-B389-A9BA44BA9446}" presName="hierRoot2" presStyleCnt="0"/>
      <dgm:spPr/>
    </dgm:pt>
    <dgm:pt modelId="{6BBAE477-B9BF-4EE0-B9C5-E47FBE67940A}" type="pres">
      <dgm:prSet presAssocID="{D25D685E-39B8-4070-B389-A9BA44BA9446}" presName="composite2" presStyleCnt="0"/>
      <dgm:spPr/>
    </dgm:pt>
    <dgm:pt modelId="{070E949B-D8DF-4BD1-938A-64C6E7B0990C}" type="pres">
      <dgm:prSet presAssocID="{D25D685E-39B8-4070-B389-A9BA44BA9446}" presName="background2" presStyleLbl="node2" presStyleIdx="1" presStyleCnt="2"/>
      <dgm:spPr/>
    </dgm:pt>
    <dgm:pt modelId="{5386665A-33C5-4C0D-95FF-2175BAE818E2}" type="pres">
      <dgm:prSet presAssocID="{D25D685E-39B8-4070-B389-A9BA44BA9446}" presName="text2" presStyleLbl="fgAcc2" presStyleIdx="1" presStyleCnt="2">
        <dgm:presLayoutVars>
          <dgm:chPref val="3"/>
        </dgm:presLayoutVars>
      </dgm:prSet>
      <dgm:spPr/>
    </dgm:pt>
    <dgm:pt modelId="{8711AC52-54FC-4A96-8D2E-3853F8AE49C8}" type="pres">
      <dgm:prSet presAssocID="{D25D685E-39B8-4070-B389-A9BA44BA9446}" presName="hierChild3" presStyleCnt="0"/>
      <dgm:spPr/>
    </dgm:pt>
    <dgm:pt modelId="{8C77A849-9E16-4247-A14E-825457692845}" type="pres">
      <dgm:prSet presAssocID="{091F6F2A-2006-4420-B313-049FEABA9D72}" presName="Name17" presStyleLbl="parChTrans1D3" presStyleIdx="2" presStyleCnt="3"/>
      <dgm:spPr/>
    </dgm:pt>
    <dgm:pt modelId="{328B4475-5E83-43EC-BB86-B0D8AF6AFCA6}" type="pres">
      <dgm:prSet presAssocID="{1B0BFFEA-3B38-47F2-980F-5EBFFBE78B8E}" presName="hierRoot3" presStyleCnt="0"/>
      <dgm:spPr/>
    </dgm:pt>
    <dgm:pt modelId="{C1B27ADA-D4ED-4E0B-B7E3-6BCC6B9C32ED}" type="pres">
      <dgm:prSet presAssocID="{1B0BFFEA-3B38-47F2-980F-5EBFFBE78B8E}" presName="composite3" presStyleCnt="0"/>
      <dgm:spPr/>
    </dgm:pt>
    <dgm:pt modelId="{7A84865D-5B16-43E5-A100-1F964A382DE2}" type="pres">
      <dgm:prSet presAssocID="{1B0BFFEA-3B38-47F2-980F-5EBFFBE78B8E}" presName="background3" presStyleLbl="node3" presStyleIdx="2" presStyleCnt="3"/>
      <dgm:spPr/>
    </dgm:pt>
    <dgm:pt modelId="{85F971A4-1AA5-4296-9D78-6FA2369936DC}" type="pres">
      <dgm:prSet presAssocID="{1B0BFFEA-3B38-47F2-980F-5EBFFBE78B8E}" presName="text3" presStyleLbl="fgAcc3" presStyleIdx="2" presStyleCnt="3" custLinFactNeighborX="44" custLinFactNeighborY="-4315">
        <dgm:presLayoutVars>
          <dgm:chPref val="3"/>
        </dgm:presLayoutVars>
      </dgm:prSet>
      <dgm:spPr/>
    </dgm:pt>
    <dgm:pt modelId="{521025D5-8CDE-47C9-B3DE-161650008C08}" type="pres">
      <dgm:prSet presAssocID="{1B0BFFEA-3B38-47F2-980F-5EBFFBE78B8E}" presName="hierChild4" presStyleCnt="0"/>
      <dgm:spPr/>
    </dgm:pt>
  </dgm:ptLst>
  <dgm:cxnLst>
    <dgm:cxn modelId="{C75A1B03-7B8D-4675-95FD-1BC7BC472C8F}" type="presOf" srcId="{D25D685E-39B8-4070-B389-A9BA44BA9446}" destId="{5386665A-33C5-4C0D-95FF-2175BAE818E2}" srcOrd="0" destOrd="0" presId="urn:microsoft.com/office/officeart/2005/8/layout/hierarchy1"/>
    <dgm:cxn modelId="{9F987723-0BC8-4E8A-9EEC-0E311312337B}" type="presOf" srcId="{82BB2CE6-D72B-40A3-81AE-3A7D3C8B6F9F}" destId="{F240B7A5-0174-4B65-8515-D54E2046116A}" srcOrd="0" destOrd="0" presId="urn:microsoft.com/office/officeart/2005/8/layout/hierarchy1"/>
    <dgm:cxn modelId="{C027F82E-B984-4DE4-958F-381931B39CD6}" srcId="{CA9A2387-CFAE-405A-AF7D-818EC30A6FC9}" destId="{71697038-B639-4DC2-A964-C1486407AB4E}" srcOrd="0" destOrd="0" parTransId="{82BB2CE6-D72B-40A3-81AE-3A7D3C8B6F9F}" sibTransId="{B9ADE911-8955-4129-9676-641DCEFBD241}"/>
    <dgm:cxn modelId="{FD06FC35-4AF3-45D0-B5CD-FACFDE69F47A}" type="presOf" srcId="{AFFFC13C-5F23-4D9E-AE7D-9D70A9957591}" destId="{8BC354B1-760C-4178-ADFE-E4EA96135A81}" srcOrd="0" destOrd="0" presId="urn:microsoft.com/office/officeart/2005/8/layout/hierarchy1"/>
    <dgm:cxn modelId="{402C9F5C-4C6F-4A49-AB36-34114AA47ABB}" srcId="{59CED5A7-54CA-4728-914C-6D6BCD36C690}" destId="{773A892E-B1C0-4372-85F7-1D9C5A8110FE}" srcOrd="0" destOrd="0" parTransId="{2F8B38E0-762B-4C80-ADAD-14A7E6CBEB7F}" sibTransId="{97CE85CF-9F88-49AF-A4F1-86FAE160C89A}"/>
    <dgm:cxn modelId="{5FA08160-7D81-4A61-9E32-3784863BCD52}" srcId="{CA9A2387-CFAE-405A-AF7D-818EC30A6FC9}" destId="{E3C0156B-157F-450D-BD38-0741E6DA04D3}" srcOrd="1" destOrd="0" parTransId="{774AFC5C-52BF-4885-B30F-7D74FB50289A}" sibTransId="{2AAC59B1-7F25-49E0-A709-386031D0CE4B}"/>
    <dgm:cxn modelId="{B4BD306B-7A7D-42E9-8E68-A496D05C7772}" srcId="{773A892E-B1C0-4372-85F7-1D9C5A8110FE}" destId="{D25D685E-39B8-4070-B389-A9BA44BA9446}" srcOrd="1" destOrd="0" parTransId="{AFFFC13C-5F23-4D9E-AE7D-9D70A9957591}" sibTransId="{0ABF52B6-D9D6-49D9-BD29-14B32D96E422}"/>
    <dgm:cxn modelId="{0F848571-A4FE-4522-BA86-396247EA412F}" srcId="{D25D685E-39B8-4070-B389-A9BA44BA9446}" destId="{1B0BFFEA-3B38-47F2-980F-5EBFFBE78B8E}" srcOrd="0" destOrd="0" parTransId="{091F6F2A-2006-4420-B313-049FEABA9D72}" sibTransId="{A9EB17F8-F29C-4536-9D7F-5CB10D197C16}"/>
    <dgm:cxn modelId="{3BB88684-0D71-4715-A1ED-2894A5BA4B63}" type="presOf" srcId="{774AFC5C-52BF-4885-B30F-7D74FB50289A}" destId="{112CF399-9776-4F13-B1EE-E31B6FCA63A7}" srcOrd="0" destOrd="0" presId="urn:microsoft.com/office/officeart/2005/8/layout/hierarchy1"/>
    <dgm:cxn modelId="{425208A0-6F89-4BAB-9C94-F91761F554CD}" type="presOf" srcId="{091F6F2A-2006-4420-B313-049FEABA9D72}" destId="{8C77A849-9E16-4247-A14E-825457692845}" srcOrd="0" destOrd="0" presId="urn:microsoft.com/office/officeart/2005/8/layout/hierarchy1"/>
    <dgm:cxn modelId="{862A7BB3-B655-480D-A4D2-C8BCA1E8DBE2}" type="presOf" srcId="{59CED5A7-54CA-4728-914C-6D6BCD36C690}" destId="{3F9064A9-CFE6-4CDE-9FD8-E1FC19A858BB}" srcOrd="0" destOrd="0" presId="urn:microsoft.com/office/officeart/2005/8/layout/hierarchy1"/>
    <dgm:cxn modelId="{1756C6C8-86DE-4D3F-AC7D-D14BAAF5F235}" type="presOf" srcId="{E26D2C04-B246-41E0-BB42-F301C953B7F3}" destId="{FF144512-CC64-499C-A674-E49BAE3F5EB4}" srcOrd="0" destOrd="0" presId="urn:microsoft.com/office/officeart/2005/8/layout/hierarchy1"/>
    <dgm:cxn modelId="{B90C17C9-5315-41E2-B7D4-E691BA5E9B7C}" type="presOf" srcId="{773A892E-B1C0-4372-85F7-1D9C5A8110FE}" destId="{25157689-617E-4C71-8D6E-5D3F786A8BBA}" srcOrd="0" destOrd="0" presId="urn:microsoft.com/office/officeart/2005/8/layout/hierarchy1"/>
    <dgm:cxn modelId="{E96764D6-F556-42F9-BC75-4DBF17794F27}" srcId="{773A892E-B1C0-4372-85F7-1D9C5A8110FE}" destId="{CA9A2387-CFAE-405A-AF7D-818EC30A6FC9}" srcOrd="0" destOrd="0" parTransId="{E26D2C04-B246-41E0-BB42-F301C953B7F3}" sibTransId="{450071A9-7C49-4B54-B9B1-CF5121DE0CB4}"/>
    <dgm:cxn modelId="{A27DD0E3-A7BB-443D-8ECB-20D22F3C13E6}" type="presOf" srcId="{71697038-B639-4DC2-A964-C1486407AB4E}" destId="{DF70DEED-70CF-43B0-9821-7B23A280ED16}" srcOrd="0" destOrd="0" presId="urn:microsoft.com/office/officeart/2005/8/layout/hierarchy1"/>
    <dgm:cxn modelId="{95CC73E5-DB63-4540-8FF0-1B7DF069817F}" type="presOf" srcId="{CA9A2387-CFAE-405A-AF7D-818EC30A6FC9}" destId="{5C3B2C65-70CA-4D7D-BCBD-609886303CAA}" srcOrd="0" destOrd="0" presId="urn:microsoft.com/office/officeart/2005/8/layout/hierarchy1"/>
    <dgm:cxn modelId="{ACE3E2EB-8B87-44EC-9BB8-8DA8263DBE5F}" type="presOf" srcId="{1B0BFFEA-3B38-47F2-980F-5EBFFBE78B8E}" destId="{85F971A4-1AA5-4296-9D78-6FA2369936DC}" srcOrd="0" destOrd="0" presId="urn:microsoft.com/office/officeart/2005/8/layout/hierarchy1"/>
    <dgm:cxn modelId="{527B8AFE-62F9-4275-9C1A-E4FC160682DC}" type="presOf" srcId="{E3C0156B-157F-450D-BD38-0741E6DA04D3}" destId="{4B7D83BB-EEB9-4413-B18F-47F253563238}" srcOrd="0" destOrd="0" presId="urn:microsoft.com/office/officeart/2005/8/layout/hierarchy1"/>
    <dgm:cxn modelId="{3CE74E43-B6B9-4D6C-A509-BCF85813C4B5}" type="presParOf" srcId="{3F9064A9-CFE6-4CDE-9FD8-E1FC19A858BB}" destId="{E85B5E67-B665-45E7-A8E0-D97F99EC3712}" srcOrd="0" destOrd="0" presId="urn:microsoft.com/office/officeart/2005/8/layout/hierarchy1"/>
    <dgm:cxn modelId="{C17B224A-0547-4EDB-99CF-63C682144FB8}" type="presParOf" srcId="{E85B5E67-B665-45E7-A8E0-D97F99EC3712}" destId="{271357F9-4513-4C90-9EB2-AFFCC0A1F82A}" srcOrd="0" destOrd="0" presId="urn:microsoft.com/office/officeart/2005/8/layout/hierarchy1"/>
    <dgm:cxn modelId="{14BEFA76-2984-4831-BFD0-AF608974D585}" type="presParOf" srcId="{271357F9-4513-4C90-9EB2-AFFCC0A1F82A}" destId="{07B971B1-5211-479B-A1D9-04969D900A64}" srcOrd="0" destOrd="0" presId="urn:microsoft.com/office/officeart/2005/8/layout/hierarchy1"/>
    <dgm:cxn modelId="{5AC3DF0B-D5EE-40C2-A18D-19FFAE58CA58}" type="presParOf" srcId="{271357F9-4513-4C90-9EB2-AFFCC0A1F82A}" destId="{25157689-617E-4C71-8D6E-5D3F786A8BBA}" srcOrd="1" destOrd="0" presId="urn:microsoft.com/office/officeart/2005/8/layout/hierarchy1"/>
    <dgm:cxn modelId="{7C25AB94-E319-46D1-975C-A2946C0E264C}" type="presParOf" srcId="{E85B5E67-B665-45E7-A8E0-D97F99EC3712}" destId="{155B166E-A08D-4E61-A183-D5AA8491F3DA}" srcOrd="1" destOrd="0" presId="urn:microsoft.com/office/officeart/2005/8/layout/hierarchy1"/>
    <dgm:cxn modelId="{E53F6FE8-AE38-4CE1-9506-59FE49FBA2B3}" type="presParOf" srcId="{155B166E-A08D-4E61-A183-D5AA8491F3DA}" destId="{FF144512-CC64-499C-A674-E49BAE3F5EB4}" srcOrd="0" destOrd="0" presId="urn:microsoft.com/office/officeart/2005/8/layout/hierarchy1"/>
    <dgm:cxn modelId="{6C8D06F3-6ED6-49BD-A7E3-8E1621D2CB61}" type="presParOf" srcId="{155B166E-A08D-4E61-A183-D5AA8491F3DA}" destId="{576ED768-8A03-4ECB-B64B-24684C8EB30A}" srcOrd="1" destOrd="0" presId="urn:microsoft.com/office/officeart/2005/8/layout/hierarchy1"/>
    <dgm:cxn modelId="{ED304FD6-25F5-4F65-988E-E3F8B1ABAB74}" type="presParOf" srcId="{576ED768-8A03-4ECB-B64B-24684C8EB30A}" destId="{0A7FC901-C97A-406D-AA6E-388F1905DF3F}" srcOrd="0" destOrd="0" presId="urn:microsoft.com/office/officeart/2005/8/layout/hierarchy1"/>
    <dgm:cxn modelId="{1176342E-4F11-4A38-AAEE-7A3F1E86B659}" type="presParOf" srcId="{0A7FC901-C97A-406D-AA6E-388F1905DF3F}" destId="{7BBDC4B0-F53D-409E-8483-BAA676CFBE1E}" srcOrd="0" destOrd="0" presId="urn:microsoft.com/office/officeart/2005/8/layout/hierarchy1"/>
    <dgm:cxn modelId="{0D78FACF-0634-44F0-8BCD-E0E46F2B436E}" type="presParOf" srcId="{0A7FC901-C97A-406D-AA6E-388F1905DF3F}" destId="{5C3B2C65-70CA-4D7D-BCBD-609886303CAA}" srcOrd="1" destOrd="0" presId="urn:microsoft.com/office/officeart/2005/8/layout/hierarchy1"/>
    <dgm:cxn modelId="{7773EFDA-C10D-4E12-A51F-C75CD01125BB}" type="presParOf" srcId="{576ED768-8A03-4ECB-B64B-24684C8EB30A}" destId="{9A1D435E-416E-4F66-B4D6-D4554877F35F}" srcOrd="1" destOrd="0" presId="urn:microsoft.com/office/officeart/2005/8/layout/hierarchy1"/>
    <dgm:cxn modelId="{26EA0BFA-3C6D-4736-AF27-3729A71367C4}" type="presParOf" srcId="{9A1D435E-416E-4F66-B4D6-D4554877F35F}" destId="{F240B7A5-0174-4B65-8515-D54E2046116A}" srcOrd="0" destOrd="0" presId="urn:microsoft.com/office/officeart/2005/8/layout/hierarchy1"/>
    <dgm:cxn modelId="{1A1C14B4-39BA-48AE-BCBB-29BE242A3817}" type="presParOf" srcId="{9A1D435E-416E-4F66-B4D6-D4554877F35F}" destId="{44BB2381-DE63-4497-8094-D2F2C67F3951}" srcOrd="1" destOrd="0" presId="urn:microsoft.com/office/officeart/2005/8/layout/hierarchy1"/>
    <dgm:cxn modelId="{25313F33-6186-4982-B2AE-1CE7991DF3E1}" type="presParOf" srcId="{44BB2381-DE63-4497-8094-D2F2C67F3951}" destId="{5D8A5D6B-A545-491F-B106-ECD495293FDE}" srcOrd="0" destOrd="0" presId="urn:microsoft.com/office/officeart/2005/8/layout/hierarchy1"/>
    <dgm:cxn modelId="{0C29D48F-E7F6-4D29-9789-4720CD762DD3}" type="presParOf" srcId="{5D8A5D6B-A545-491F-B106-ECD495293FDE}" destId="{567B5190-BD77-4C78-A466-E7ADFC427C13}" srcOrd="0" destOrd="0" presId="urn:microsoft.com/office/officeart/2005/8/layout/hierarchy1"/>
    <dgm:cxn modelId="{ED73D11E-9C20-4A7F-9223-BE14C18D5DB3}" type="presParOf" srcId="{5D8A5D6B-A545-491F-B106-ECD495293FDE}" destId="{DF70DEED-70CF-43B0-9821-7B23A280ED16}" srcOrd="1" destOrd="0" presId="urn:microsoft.com/office/officeart/2005/8/layout/hierarchy1"/>
    <dgm:cxn modelId="{1A04655E-96F3-4B77-8147-9A8577B2146D}" type="presParOf" srcId="{44BB2381-DE63-4497-8094-D2F2C67F3951}" destId="{68FDD4E3-414A-449F-A31C-E6663D696AC7}" srcOrd="1" destOrd="0" presId="urn:microsoft.com/office/officeart/2005/8/layout/hierarchy1"/>
    <dgm:cxn modelId="{66C5A0F1-C11B-4797-9B6C-9E076D4FFB2F}" type="presParOf" srcId="{9A1D435E-416E-4F66-B4D6-D4554877F35F}" destId="{112CF399-9776-4F13-B1EE-E31B6FCA63A7}" srcOrd="2" destOrd="0" presId="urn:microsoft.com/office/officeart/2005/8/layout/hierarchy1"/>
    <dgm:cxn modelId="{E43DE66B-84B8-4D96-8729-DAB7368567EB}" type="presParOf" srcId="{9A1D435E-416E-4F66-B4D6-D4554877F35F}" destId="{2B17C1E7-E9D9-4DD2-A513-48DBE427500C}" srcOrd="3" destOrd="0" presId="urn:microsoft.com/office/officeart/2005/8/layout/hierarchy1"/>
    <dgm:cxn modelId="{60AE6141-FB5F-4B95-9156-7C3CAD25A720}" type="presParOf" srcId="{2B17C1E7-E9D9-4DD2-A513-48DBE427500C}" destId="{E60CBDAE-9286-45D7-8B45-1BCB4B681577}" srcOrd="0" destOrd="0" presId="urn:microsoft.com/office/officeart/2005/8/layout/hierarchy1"/>
    <dgm:cxn modelId="{44E897ED-9F77-4A75-AD01-D467A325A2D3}" type="presParOf" srcId="{E60CBDAE-9286-45D7-8B45-1BCB4B681577}" destId="{C4BC67F2-96DA-4424-BDD3-D6ECEC6C03E3}" srcOrd="0" destOrd="0" presId="urn:microsoft.com/office/officeart/2005/8/layout/hierarchy1"/>
    <dgm:cxn modelId="{7122E73E-78FA-4D0B-8263-7FD1731CC3E5}" type="presParOf" srcId="{E60CBDAE-9286-45D7-8B45-1BCB4B681577}" destId="{4B7D83BB-EEB9-4413-B18F-47F253563238}" srcOrd="1" destOrd="0" presId="urn:microsoft.com/office/officeart/2005/8/layout/hierarchy1"/>
    <dgm:cxn modelId="{EC495453-3DE7-4A73-B6BF-A95268DCF283}" type="presParOf" srcId="{2B17C1E7-E9D9-4DD2-A513-48DBE427500C}" destId="{4B735872-D9B9-41C8-99D0-F680B5166060}" srcOrd="1" destOrd="0" presId="urn:microsoft.com/office/officeart/2005/8/layout/hierarchy1"/>
    <dgm:cxn modelId="{7662389E-9771-49A6-B0BD-0E0B916DDDB7}" type="presParOf" srcId="{155B166E-A08D-4E61-A183-D5AA8491F3DA}" destId="{8BC354B1-760C-4178-ADFE-E4EA96135A81}" srcOrd="2" destOrd="0" presId="urn:microsoft.com/office/officeart/2005/8/layout/hierarchy1"/>
    <dgm:cxn modelId="{79D9A519-7EFF-45E2-A09B-C6F11D000953}" type="presParOf" srcId="{155B166E-A08D-4E61-A183-D5AA8491F3DA}" destId="{C7FC553D-ED19-4CAC-AA83-FF57D141E179}" srcOrd="3" destOrd="0" presId="urn:microsoft.com/office/officeart/2005/8/layout/hierarchy1"/>
    <dgm:cxn modelId="{2C1EBD1A-6886-4899-A0EA-9AB43C2D9997}" type="presParOf" srcId="{C7FC553D-ED19-4CAC-AA83-FF57D141E179}" destId="{6BBAE477-B9BF-4EE0-B9C5-E47FBE67940A}" srcOrd="0" destOrd="0" presId="urn:microsoft.com/office/officeart/2005/8/layout/hierarchy1"/>
    <dgm:cxn modelId="{1B7E5819-4C45-450F-9580-93F1E8361B7B}" type="presParOf" srcId="{6BBAE477-B9BF-4EE0-B9C5-E47FBE67940A}" destId="{070E949B-D8DF-4BD1-938A-64C6E7B0990C}" srcOrd="0" destOrd="0" presId="urn:microsoft.com/office/officeart/2005/8/layout/hierarchy1"/>
    <dgm:cxn modelId="{9FECE4ED-5312-4EFF-855C-A61DBEC65789}" type="presParOf" srcId="{6BBAE477-B9BF-4EE0-B9C5-E47FBE67940A}" destId="{5386665A-33C5-4C0D-95FF-2175BAE818E2}" srcOrd="1" destOrd="0" presId="urn:microsoft.com/office/officeart/2005/8/layout/hierarchy1"/>
    <dgm:cxn modelId="{04B3935E-A5B6-4351-A2B9-722821125DB3}" type="presParOf" srcId="{C7FC553D-ED19-4CAC-AA83-FF57D141E179}" destId="{8711AC52-54FC-4A96-8D2E-3853F8AE49C8}" srcOrd="1" destOrd="0" presId="urn:microsoft.com/office/officeart/2005/8/layout/hierarchy1"/>
    <dgm:cxn modelId="{59765C3C-02B2-445D-AC72-0D1C6D85BB4D}" type="presParOf" srcId="{8711AC52-54FC-4A96-8D2E-3853F8AE49C8}" destId="{8C77A849-9E16-4247-A14E-825457692845}" srcOrd="0" destOrd="0" presId="urn:microsoft.com/office/officeart/2005/8/layout/hierarchy1"/>
    <dgm:cxn modelId="{6DF2B12D-6450-4458-AE29-48F981EFF050}" type="presParOf" srcId="{8711AC52-54FC-4A96-8D2E-3853F8AE49C8}" destId="{328B4475-5E83-43EC-BB86-B0D8AF6AFCA6}" srcOrd="1" destOrd="0" presId="urn:microsoft.com/office/officeart/2005/8/layout/hierarchy1"/>
    <dgm:cxn modelId="{C938FC59-1CDF-46A5-8B97-5357ED70A48A}" type="presParOf" srcId="{328B4475-5E83-43EC-BB86-B0D8AF6AFCA6}" destId="{C1B27ADA-D4ED-4E0B-B7E3-6BCC6B9C32ED}" srcOrd="0" destOrd="0" presId="urn:microsoft.com/office/officeart/2005/8/layout/hierarchy1"/>
    <dgm:cxn modelId="{BEE5CE1E-16E2-48B5-8E52-2704A586C382}" type="presParOf" srcId="{C1B27ADA-D4ED-4E0B-B7E3-6BCC6B9C32ED}" destId="{7A84865D-5B16-43E5-A100-1F964A382DE2}" srcOrd="0" destOrd="0" presId="urn:microsoft.com/office/officeart/2005/8/layout/hierarchy1"/>
    <dgm:cxn modelId="{105F8763-A404-4E28-969C-70B7A18C26AE}" type="presParOf" srcId="{C1B27ADA-D4ED-4E0B-B7E3-6BCC6B9C32ED}" destId="{85F971A4-1AA5-4296-9D78-6FA2369936DC}" srcOrd="1" destOrd="0" presId="urn:microsoft.com/office/officeart/2005/8/layout/hierarchy1"/>
    <dgm:cxn modelId="{A2273A22-E805-4EC0-80CF-569D50F0A87D}" type="presParOf" srcId="{328B4475-5E83-43EC-BB86-B0D8AF6AFCA6}" destId="{521025D5-8CDE-47C9-B3DE-161650008C0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1773FD2-84D6-47A6-8CD3-6CA130FCF08A}" type="doc">
      <dgm:prSet loTypeId="urn:microsoft.com/office/officeart/2005/8/layout/hierarchy1" loCatId="hierarchy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s-ES"/>
        </a:p>
      </dgm:t>
    </dgm:pt>
    <dgm:pt modelId="{B225F9AC-5A70-45FD-999A-0758526947A7}">
      <dgm:prSet phldrT="[Texto]" custT="1"/>
      <dgm:spPr/>
      <dgm:t>
        <a:bodyPr/>
        <a:lstStyle/>
        <a:p>
          <a:r>
            <a:rPr lang="es-E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Art. 55</a:t>
          </a:r>
        </a:p>
        <a:p>
          <a:r>
            <a:rPr lang="es-E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CONVEMAR</a:t>
          </a:r>
        </a:p>
      </dgm:t>
    </dgm:pt>
    <dgm:pt modelId="{F66CACC4-82B3-4E1C-8A58-6CF59A06865C}" type="parTrans" cxnId="{7E1153B9-F610-4BDE-ADCC-04A26CA71FBE}">
      <dgm:prSet/>
      <dgm:spPr/>
      <dgm:t>
        <a:bodyPr/>
        <a:lstStyle/>
        <a:p>
          <a:endParaRPr lang="es-ES"/>
        </a:p>
      </dgm:t>
    </dgm:pt>
    <dgm:pt modelId="{AB2B99DC-3A4F-47A6-9929-B5D15AF6F127}" type="sibTrans" cxnId="{7E1153B9-F610-4BDE-ADCC-04A26CA71FBE}">
      <dgm:prSet/>
      <dgm:spPr/>
      <dgm:t>
        <a:bodyPr/>
        <a:lstStyle/>
        <a:p>
          <a:endParaRPr lang="es-ES"/>
        </a:p>
      </dgm:t>
    </dgm:pt>
    <dgm:pt modelId="{899041E0-E7BE-4F38-883B-21798B57C0B1}">
      <dgm:prSet phldrT="[Texto]" custT="1"/>
      <dgm:spPr/>
      <dgm:t>
        <a:bodyPr/>
        <a:lstStyle/>
        <a:p>
          <a:pPr algn="just"/>
          <a:r>
            <a:rPr lang="es-MX" sz="2400" b="0" i="0" dirty="0">
              <a:latin typeface="Arial" panose="020B0604020202020204" pitchFamily="34" charset="0"/>
              <a:cs typeface="Arial" panose="020B0604020202020204" pitchFamily="34" charset="0"/>
            </a:rPr>
            <a:t>La zona económica exclusiva es un área situada más allá del mar territorial y adyacente a éste, sujeta al régimen jurídico específico establecido en esta Parte, de acuerdo con el cual los derechos y la jurisdicción del Estado ribereño y los derechos y libertades de los demás Estados se rigen por las disposiciones pertinentes de esta Convención.</a:t>
          </a:r>
          <a:endParaRPr lang="es-E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03F12C9-D98F-4A3C-83AB-BA6B30E1EA88}" type="parTrans" cxnId="{42369A4F-0C73-4E04-A969-6DDDF618D808}">
      <dgm:prSet/>
      <dgm:spPr/>
      <dgm:t>
        <a:bodyPr/>
        <a:lstStyle/>
        <a:p>
          <a:endParaRPr lang="es-ES"/>
        </a:p>
      </dgm:t>
    </dgm:pt>
    <dgm:pt modelId="{AD0A19E6-9E58-489A-8478-AD1EB821C866}" type="sibTrans" cxnId="{42369A4F-0C73-4E04-A969-6DDDF618D808}">
      <dgm:prSet/>
      <dgm:spPr/>
      <dgm:t>
        <a:bodyPr/>
        <a:lstStyle/>
        <a:p>
          <a:endParaRPr lang="es-ES"/>
        </a:p>
      </dgm:t>
    </dgm:pt>
    <dgm:pt modelId="{7E347CC6-9880-4320-8460-CA75341E5593}" type="pres">
      <dgm:prSet presAssocID="{11773FD2-84D6-47A6-8CD3-6CA130FCF08A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8345987-20AD-4A72-A171-D09221D701B2}" type="pres">
      <dgm:prSet presAssocID="{B225F9AC-5A70-45FD-999A-0758526947A7}" presName="hierRoot1" presStyleCnt="0"/>
      <dgm:spPr/>
    </dgm:pt>
    <dgm:pt modelId="{76D5F0BB-1F99-4B76-AFA2-973BD4A81C40}" type="pres">
      <dgm:prSet presAssocID="{B225F9AC-5A70-45FD-999A-0758526947A7}" presName="composite" presStyleCnt="0"/>
      <dgm:spPr/>
    </dgm:pt>
    <dgm:pt modelId="{516E42BC-8803-4965-AC9E-1FC79A3CFD6B}" type="pres">
      <dgm:prSet presAssocID="{B225F9AC-5A70-45FD-999A-0758526947A7}" presName="background" presStyleLbl="node0" presStyleIdx="0" presStyleCnt="1"/>
      <dgm:spPr/>
    </dgm:pt>
    <dgm:pt modelId="{7D9D0C67-CC09-4B75-B206-17F6F73943D5}" type="pres">
      <dgm:prSet presAssocID="{B225F9AC-5A70-45FD-999A-0758526947A7}" presName="text" presStyleLbl="fgAcc0" presStyleIdx="0" presStyleCnt="1" custScaleX="166163">
        <dgm:presLayoutVars>
          <dgm:chPref val="3"/>
        </dgm:presLayoutVars>
      </dgm:prSet>
      <dgm:spPr/>
    </dgm:pt>
    <dgm:pt modelId="{2CC01AB9-F3E1-4D57-B7A7-935D884C1BDE}" type="pres">
      <dgm:prSet presAssocID="{B225F9AC-5A70-45FD-999A-0758526947A7}" presName="hierChild2" presStyleCnt="0"/>
      <dgm:spPr/>
    </dgm:pt>
    <dgm:pt modelId="{EB1E7D06-6869-47D3-851D-872D0CB66082}" type="pres">
      <dgm:prSet presAssocID="{903F12C9-D98F-4A3C-83AB-BA6B30E1EA88}" presName="Name10" presStyleLbl="parChTrans1D2" presStyleIdx="0" presStyleCnt="1"/>
      <dgm:spPr/>
    </dgm:pt>
    <dgm:pt modelId="{EC49EF16-1575-4F3C-9F13-926F2224BA8B}" type="pres">
      <dgm:prSet presAssocID="{899041E0-E7BE-4F38-883B-21798B57C0B1}" presName="hierRoot2" presStyleCnt="0"/>
      <dgm:spPr/>
    </dgm:pt>
    <dgm:pt modelId="{53036361-90E7-46FA-91D3-A6D6C939A8E1}" type="pres">
      <dgm:prSet presAssocID="{899041E0-E7BE-4F38-883B-21798B57C0B1}" presName="composite2" presStyleCnt="0"/>
      <dgm:spPr/>
    </dgm:pt>
    <dgm:pt modelId="{4DCD0488-016E-431A-9CEC-95BD6426132E}" type="pres">
      <dgm:prSet presAssocID="{899041E0-E7BE-4F38-883B-21798B57C0B1}" presName="background2" presStyleLbl="node2" presStyleIdx="0" presStyleCnt="1"/>
      <dgm:spPr/>
    </dgm:pt>
    <dgm:pt modelId="{15368177-307B-4F0B-BA58-390A78F3C2A3}" type="pres">
      <dgm:prSet presAssocID="{899041E0-E7BE-4F38-883B-21798B57C0B1}" presName="text2" presStyleLbl="fgAcc2" presStyleIdx="0" presStyleCnt="1" custScaleX="285152" custScaleY="162423" custLinFactNeighborY="-8639">
        <dgm:presLayoutVars>
          <dgm:chPref val="3"/>
        </dgm:presLayoutVars>
      </dgm:prSet>
      <dgm:spPr/>
    </dgm:pt>
    <dgm:pt modelId="{632B42D5-A669-4055-9914-8831B4DBE024}" type="pres">
      <dgm:prSet presAssocID="{899041E0-E7BE-4F38-883B-21798B57C0B1}" presName="hierChild3" presStyleCnt="0"/>
      <dgm:spPr/>
    </dgm:pt>
  </dgm:ptLst>
  <dgm:cxnLst>
    <dgm:cxn modelId="{42369A4F-0C73-4E04-A969-6DDDF618D808}" srcId="{B225F9AC-5A70-45FD-999A-0758526947A7}" destId="{899041E0-E7BE-4F38-883B-21798B57C0B1}" srcOrd="0" destOrd="0" parTransId="{903F12C9-D98F-4A3C-83AB-BA6B30E1EA88}" sibTransId="{AD0A19E6-9E58-489A-8478-AD1EB821C866}"/>
    <dgm:cxn modelId="{BE510E71-8729-418F-A918-1D5E4D34AEEE}" type="presOf" srcId="{11773FD2-84D6-47A6-8CD3-6CA130FCF08A}" destId="{7E347CC6-9880-4320-8460-CA75341E5593}" srcOrd="0" destOrd="0" presId="urn:microsoft.com/office/officeart/2005/8/layout/hierarchy1"/>
    <dgm:cxn modelId="{858B4454-E971-415C-A611-E6B1A9DB7253}" type="presOf" srcId="{B225F9AC-5A70-45FD-999A-0758526947A7}" destId="{7D9D0C67-CC09-4B75-B206-17F6F73943D5}" srcOrd="0" destOrd="0" presId="urn:microsoft.com/office/officeart/2005/8/layout/hierarchy1"/>
    <dgm:cxn modelId="{B92A8F7C-F793-42FD-B0BB-BE6451EA7E76}" type="presOf" srcId="{899041E0-E7BE-4F38-883B-21798B57C0B1}" destId="{15368177-307B-4F0B-BA58-390A78F3C2A3}" srcOrd="0" destOrd="0" presId="urn:microsoft.com/office/officeart/2005/8/layout/hierarchy1"/>
    <dgm:cxn modelId="{7E1153B9-F610-4BDE-ADCC-04A26CA71FBE}" srcId="{11773FD2-84D6-47A6-8CD3-6CA130FCF08A}" destId="{B225F9AC-5A70-45FD-999A-0758526947A7}" srcOrd="0" destOrd="0" parTransId="{F66CACC4-82B3-4E1C-8A58-6CF59A06865C}" sibTransId="{AB2B99DC-3A4F-47A6-9929-B5D15AF6F127}"/>
    <dgm:cxn modelId="{271737BD-9618-4CB0-A7BF-734FE577006D}" type="presOf" srcId="{903F12C9-D98F-4A3C-83AB-BA6B30E1EA88}" destId="{EB1E7D06-6869-47D3-851D-872D0CB66082}" srcOrd="0" destOrd="0" presId="urn:microsoft.com/office/officeart/2005/8/layout/hierarchy1"/>
    <dgm:cxn modelId="{F136A577-982E-441D-AEB1-EE1541499881}" type="presParOf" srcId="{7E347CC6-9880-4320-8460-CA75341E5593}" destId="{58345987-20AD-4A72-A171-D09221D701B2}" srcOrd="0" destOrd="0" presId="urn:microsoft.com/office/officeart/2005/8/layout/hierarchy1"/>
    <dgm:cxn modelId="{6A774C21-C95C-4BB0-AE1E-75E7797611BF}" type="presParOf" srcId="{58345987-20AD-4A72-A171-D09221D701B2}" destId="{76D5F0BB-1F99-4B76-AFA2-973BD4A81C40}" srcOrd="0" destOrd="0" presId="urn:microsoft.com/office/officeart/2005/8/layout/hierarchy1"/>
    <dgm:cxn modelId="{011DC846-AFAE-43BE-9B30-2F987A10B95D}" type="presParOf" srcId="{76D5F0BB-1F99-4B76-AFA2-973BD4A81C40}" destId="{516E42BC-8803-4965-AC9E-1FC79A3CFD6B}" srcOrd="0" destOrd="0" presId="urn:microsoft.com/office/officeart/2005/8/layout/hierarchy1"/>
    <dgm:cxn modelId="{657379A2-80A0-4AA1-BBCE-546165B23A30}" type="presParOf" srcId="{76D5F0BB-1F99-4B76-AFA2-973BD4A81C40}" destId="{7D9D0C67-CC09-4B75-B206-17F6F73943D5}" srcOrd="1" destOrd="0" presId="urn:microsoft.com/office/officeart/2005/8/layout/hierarchy1"/>
    <dgm:cxn modelId="{51224D63-46DB-466C-B28F-4668FB91E721}" type="presParOf" srcId="{58345987-20AD-4A72-A171-D09221D701B2}" destId="{2CC01AB9-F3E1-4D57-B7A7-935D884C1BDE}" srcOrd="1" destOrd="0" presId="urn:microsoft.com/office/officeart/2005/8/layout/hierarchy1"/>
    <dgm:cxn modelId="{F601A704-7DAF-4EF2-9723-1A599C80D722}" type="presParOf" srcId="{2CC01AB9-F3E1-4D57-B7A7-935D884C1BDE}" destId="{EB1E7D06-6869-47D3-851D-872D0CB66082}" srcOrd="0" destOrd="0" presId="urn:microsoft.com/office/officeart/2005/8/layout/hierarchy1"/>
    <dgm:cxn modelId="{68804E3E-F42F-4096-B180-5A278A8CA042}" type="presParOf" srcId="{2CC01AB9-F3E1-4D57-B7A7-935D884C1BDE}" destId="{EC49EF16-1575-4F3C-9F13-926F2224BA8B}" srcOrd="1" destOrd="0" presId="urn:microsoft.com/office/officeart/2005/8/layout/hierarchy1"/>
    <dgm:cxn modelId="{11109617-D1BE-4A06-839E-CB2CE81207D3}" type="presParOf" srcId="{EC49EF16-1575-4F3C-9F13-926F2224BA8B}" destId="{53036361-90E7-46FA-91D3-A6D6C939A8E1}" srcOrd="0" destOrd="0" presId="urn:microsoft.com/office/officeart/2005/8/layout/hierarchy1"/>
    <dgm:cxn modelId="{85CC7678-EE3D-4041-8B61-2EDBC5DB792A}" type="presParOf" srcId="{53036361-90E7-46FA-91D3-A6D6C939A8E1}" destId="{4DCD0488-016E-431A-9CEC-95BD6426132E}" srcOrd="0" destOrd="0" presId="urn:microsoft.com/office/officeart/2005/8/layout/hierarchy1"/>
    <dgm:cxn modelId="{8DCE041F-9F50-4492-ABFB-82CA6ADFCDE8}" type="presParOf" srcId="{53036361-90E7-46FA-91D3-A6D6C939A8E1}" destId="{15368177-307B-4F0B-BA58-390A78F3C2A3}" srcOrd="1" destOrd="0" presId="urn:microsoft.com/office/officeart/2005/8/layout/hierarchy1"/>
    <dgm:cxn modelId="{2A3FBC37-3CE0-4073-9C63-FE5D90C8522E}" type="presParOf" srcId="{EC49EF16-1575-4F3C-9F13-926F2224BA8B}" destId="{632B42D5-A669-4055-9914-8831B4DBE02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1773FD2-84D6-47A6-8CD3-6CA130FCF08A}" type="doc">
      <dgm:prSet loTypeId="urn:microsoft.com/office/officeart/2005/8/layout/hierarchy1" loCatId="hierarchy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s-ES"/>
        </a:p>
      </dgm:t>
    </dgm:pt>
    <dgm:pt modelId="{B225F9AC-5A70-45FD-999A-0758526947A7}">
      <dgm:prSet phldrT="[Texto]" custT="1"/>
      <dgm:spPr/>
      <dgm:t>
        <a:bodyPr/>
        <a:lstStyle/>
        <a:p>
          <a:pPr algn="ctr"/>
          <a:r>
            <a:rPr lang="es-E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Art. 56</a:t>
          </a:r>
        </a:p>
        <a:p>
          <a:pPr algn="ctr"/>
          <a:r>
            <a:rPr lang="es-E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CONVEMAR</a:t>
          </a:r>
        </a:p>
      </dgm:t>
    </dgm:pt>
    <dgm:pt modelId="{F66CACC4-82B3-4E1C-8A58-6CF59A06865C}" type="parTrans" cxnId="{7E1153B9-F610-4BDE-ADCC-04A26CA71FBE}">
      <dgm:prSet/>
      <dgm:spPr/>
      <dgm:t>
        <a:bodyPr/>
        <a:lstStyle/>
        <a:p>
          <a:endParaRPr lang="es-ES"/>
        </a:p>
      </dgm:t>
    </dgm:pt>
    <dgm:pt modelId="{AB2B99DC-3A4F-47A6-9929-B5D15AF6F127}" type="sibTrans" cxnId="{7E1153B9-F610-4BDE-ADCC-04A26CA71FBE}">
      <dgm:prSet/>
      <dgm:spPr/>
      <dgm:t>
        <a:bodyPr/>
        <a:lstStyle/>
        <a:p>
          <a:endParaRPr lang="es-ES"/>
        </a:p>
      </dgm:t>
    </dgm:pt>
    <dgm:pt modelId="{899041E0-E7BE-4F38-883B-21798B57C0B1}">
      <dgm:prSet phldrT="[Texto]" custT="1"/>
      <dgm:spPr/>
      <dgm:t>
        <a:bodyPr/>
        <a:lstStyle/>
        <a:p>
          <a:pPr algn="ctr"/>
          <a:r>
            <a:rPr lang="es-ES" sz="2400" dirty="0">
              <a:latin typeface="Arial" panose="020B0604020202020204" pitchFamily="34" charset="0"/>
              <a:cs typeface="Arial" panose="020B0604020202020204" pitchFamily="34" charset="0"/>
            </a:rPr>
            <a:t> Derecho </a:t>
          </a:r>
          <a:r>
            <a:rPr lang="es-ES" sz="2400" u="sng" dirty="0">
              <a:latin typeface="Arial" panose="020B0604020202020204" pitchFamily="34" charset="0"/>
              <a:cs typeface="Arial" panose="020B0604020202020204" pitchFamily="34" charset="0"/>
            </a:rPr>
            <a:t>SOBERANÍA</a:t>
          </a:r>
        </a:p>
      </dgm:t>
    </dgm:pt>
    <dgm:pt modelId="{903F12C9-D98F-4A3C-83AB-BA6B30E1EA88}" type="parTrans" cxnId="{42369A4F-0C73-4E04-A969-6DDDF618D808}">
      <dgm:prSet/>
      <dgm:spPr/>
      <dgm:t>
        <a:bodyPr/>
        <a:lstStyle/>
        <a:p>
          <a:endParaRPr lang="es-ES"/>
        </a:p>
      </dgm:t>
    </dgm:pt>
    <dgm:pt modelId="{AD0A19E6-9E58-489A-8478-AD1EB821C866}" type="sibTrans" cxnId="{42369A4F-0C73-4E04-A969-6DDDF618D808}">
      <dgm:prSet/>
      <dgm:spPr/>
      <dgm:t>
        <a:bodyPr/>
        <a:lstStyle/>
        <a:p>
          <a:endParaRPr lang="es-ES"/>
        </a:p>
      </dgm:t>
    </dgm:pt>
    <dgm:pt modelId="{F6A2BB17-8E04-4630-B08B-7F7AB9C9EEA9}">
      <dgm:prSet/>
      <dgm:spPr/>
      <dgm:t>
        <a:bodyPr/>
        <a:lstStyle/>
        <a:p>
          <a:r>
            <a:rPr lang="es-ES" dirty="0">
              <a:latin typeface="Arial" panose="020B0604020202020204" pitchFamily="34" charset="0"/>
              <a:cs typeface="Arial" panose="020B0604020202020204" pitchFamily="34" charset="0"/>
            </a:rPr>
            <a:t>Exploración, Explotación, conservación y administración</a:t>
          </a:r>
        </a:p>
      </dgm:t>
    </dgm:pt>
    <dgm:pt modelId="{9011650C-8183-4FBB-9572-94637BA02B5A}" type="parTrans" cxnId="{138D6274-35EF-45A1-8007-3FAE25F07EB1}">
      <dgm:prSet/>
      <dgm:spPr/>
      <dgm:t>
        <a:bodyPr/>
        <a:lstStyle/>
        <a:p>
          <a:endParaRPr lang="es-ES"/>
        </a:p>
      </dgm:t>
    </dgm:pt>
    <dgm:pt modelId="{353A43CD-6F6D-4C20-866C-265A3600A158}" type="sibTrans" cxnId="{138D6274-35EF-45A1-8007-3FAE25F07EB1}">
      <dgm:prSet/>
      <dgm:spPr/>
      <dgm:t>
        <a:bodyPr/>
        <a:lstStyle/>
        <a:p>
          <a:endParaRPr lang="es-ES"/>
        </a:p>
      </dgm:t>
    </dgm:pt>
    <dgm:pt modelId="{A927348F-3CE0-4651-9B61-476E411E8A49}">
      <dgm:prSet/>
      <dgm:spPr/>
      <dgm:t>
        <a:bodyPr/>
        <a:lstStyle/>
        <a:p>
          <a:r>
            <a:rPr lang="es-ES" dirty="0">
              <a:latin typeface="Arial" panose="020B0604020202020204" pitchFamily="34" charset="0"/>
              <a:cs typeface="Arial" panose="020B0604020202020204" pitchFamily="34" charset="0"/>
            </a:rPr>
            <a:t>Recursos naturales </a:t>
          </a:r>
          <a:r>
            <a:rPr lang="es-ES" b="1" dirty="0">
              <a:latin typeface="Arial" panose="020B0604020202020204" pitchFamily="34" charset="0"/>
              <a:cs typeface="Arial" panose="020B0604020202020204" pitchFamily="34" charset="0"/>
            </a:rPr>
            <a:t>VIVOS</a:t>
          </a:r>
        </a:p>
      </dgm:t>
    </dgm:pt>
    <dgm:pt modelId="{79BC0DA6-0185-4D57-8A8C-CDE06E8AA77C}" type="parTrans" cxnId="{AB1100C8-B19E-472C-B06F-7655F37A580C}">
      <dgm:prSet/>
      <dgm:spPr/>
      <dgm:t>
        <a:bodyPr/>
        <a:lstStyle/>
        <a:p>
          <a:endParaRPr lang="es-ES"/>
        </a:p>
      </dgm:t>
    </dgm:pt>
    <dgm:pt modelId="{B8722324-4A91-44B5-96E0-7389EFD89697}" type="sibTrans" cxnId="{AB1100C8-B19E-472C-B06F-7655F37A580C}">
      <dgm:prSet/>
      <dgm:spPr/>
      <dgm:t>
        <a:bodyPr/>
        <a:lstStyle/>
        <a:p>
          <a:endParaRPr lang="es-ES"/>
        </a:p>
      </dgm:t>
    </dgm:pt>
    <dgm:pt modelId="{2A835D74-5781-4B3E-84AB-32B725852F45}">
      <dgm:prSet/>
      <dgm:spPr/>
      <dgm:t>
        <a:bodyPr/>
        <a:lstStyle/>
        <a:p>
          <a:r>
            <a:rPr lang="es-ES" dirty="0">
              <a:latin typeface="Arial" panose="020B0604020202020204" pitchFamily="34" charset="0"/>
              <a:cs typeface="Arial" panose="020B0604020202020204" pitchFamily="34" charset="0"/>
            </a:rPr>
            <a:t>Recursos naturales </a:t>
          </a:r>
          <a:r>
            <a:rPr lang="es-ES" b="1" dirty="0">
              <a:latin typeface="Arial" panose="020B0604020202020204" pitchFamily="34" charset="0"/>
              <a:cs typeface="Arial" panose="020B0604020202020204" pitchFamily="34" charset="0"/>
            </a:rPr>
            <a:t>NO VIVOS</a:t>
          </a:r>
        </a:p>
      </dgm:t>
    </dgm:pt>
    <dgm:pt modelId="{4EB34FBB-4C34-40C8-9193-C444F8BCC218}" type="parTrans" cxnId="{1FD8EA48-7851-4BFB-BD80-FC7FE812D45C}">
      <dgm:prSet/>
      <dgm:spPr/>
      <dgm:t>
        <a:bodyPr/>
        <a:lstStyle/>
        <a:p>
          <a:endParaRPr lang="es-ES"/>
        </a:p>
      </dgm:t>
    </dgm:pt>
    <dgm:pt modelId="{D12732CD-5B3D-4E07-8D47-035BF7CF0185}" type="sibTrans" cxnId="{1FD8EA48-7851-4BFB-BD80-FC7FE812D45C}">
      <dgm:prSet/>
      <dgm:spPr/>
      <dgm:t>
        <a:bodyPr/>
        <a:lstStyle/>
        <a:p>
          <a:endParaRPr lang="es-ES"/>
        </a:p>
      </dgm:t>
    </dgm:pt>
    <dgm:pt modelId="{7DD79ECC-FAC3-4438-887A-8791E155EF4A}">
      <dgm:prSet custT="1"/>
      <dgm:spPr/>
      <dgm:t>
        <a:bodyPr/>
        <a:lstStyle/>
        <a:p>
          <a:r>
            <a:rPr lang="es-ES" sz="2400" dirty="0">
              <a:latin typeface="Arial" panose="020B0604020202020204" pitchFamily="34" charset="0"/>
              <a:cs typeface="Arial" panose="020B0604020202020204" pitchFamily="34" charset="0"/>
            </a:rPr>
            <a:t>Derecho </a:t>
          </a:r>
          <a:r>
            <a:rPr lang="es-ES" sz="2400" u="sng" dirty="0">
              <a:latin typeface="Arial" panose="020B0604020202020204" pitchFamily="34" charset="0"/>
              <a:cs typeface="Arial" panose="020B0604020202020204" pitchFamily="34" charset="0"/>
            </a:rPr>
            <a:t>JURISDICCIÓN </a:t>
          </a:r>
        </a:p>
      </dgm:t>
    </dgm:pt>
    <dgm:pt modelId="{2000E953-EC50-4FB5-9280-D85D05BC7C67}" type="parTrans" cxnId="{2AC9B629-06AA-4588-8650-BC6A85007A1D}">
      <dgm:prSet/>
      <dgm:spPr/>
      <dgm:t>
        <a:bodyPr/>
        <a:lstStyle/>
        <a:p>
          <a:endParaRPr lang="es-ES"/>
        </a:p>
      </dgm:t>
    </dgm:pt>
    <dgm:pt modelId="{844F2740-D15B-4B18-A8B2-F6CE70D8A967}" type="sibTrans" cxnId="{2AC9B629-06AA-4588-8650-BC6A85007A1D}">
      <dgm:prSet/>
      <dgm:spPr/>
      <dgm:t>
        <a:bodyPr/>
        <a:lstStyle/>
        <a:p>
          <a:endParaRPr lang="es-ES"/>
        </a:p>
      </dgm:t>
    </dgm:pt>
    <dgm:pt modelId="{2ED3FBBE-EDAF-4CC2-8273-4BBF134BC779}">
      <dgm:prSet/>
      <dgm:spPr/>
      <dgm:t>
        <a:bodyPr/>
        <a:lstStyle/>
        <a:p>
          <a:r>
            <a:rPr lang="es-ES" dirty="0">
              <a:latin typeface="Arial" panose="020B0604020202020204" pitchFamily="34" charset="0"/>
              <a:cs typeface="Arial" panose="020B0604020202020204" pitchFamily="34" charset="0"/>
            </a:rPr>
            <a:t>Establecimiento y utilización  de islas artificiales, instalaciones y estructuras</a:t>
          </a:r>
        </a:p>
      </dgm:t>
    </dgm:pt>
    <dgm:pt modelId="{44A1D4D2-54F4-40C5-927F-4455FCBBB8A5}" type="parTrans" cxnId="{329EECF0-6DBA-4C64-910C-CB99E4ECF2A2}">
      <dgm:prSet/>
      <dgm:spPr/>
      <dgm:t>
        <a:bodyPr/>
        <a:lstStyle/>
        <a:p>
          <a:endParaRPr lang="es-ES"/>
        </a:p>
      </dgm:t>
    </dgm:pt>
    <dgm:pt modelId="{3BBCEC36-78E7-4AB3-89A7-47FD9A58B12B}" type="sibTrans" cxnId="{329EECF0-6DBA-4C64-910C-CB99E4ECF2A2}">
      <dgm:prSet/>
      <dgm:spPr/>
      <dgm:t>
        <a:bodyPr/>
        <a:lstStyle/>
        <a:p>
          <a:endParaRPr lang="es-ES"/>
        </a:p>
      </dgm:t>
    </dgm:pt>
    <dgm:pt modelId="{4E5B113E-272D-4E77-91D3-798286AA3B07}">
      <dgm:prSet/>
      <dgm:spPr/>
      <dgm:t>
        <a:bodyPr/>
        <a:lstStyle/>
        <a:p>
          <a:r>
            <a:rPr lang="es-ES" dirty="0">
              <a:latin typeface="Arial" panose="020B0604020202020204" pitchFamily="34" charset="0"/>
              <a:cs typeface="Arial" panose="020B0604020202020204" pitchFamily="34" charset="0"/>
            </a:rPr>
            <a:t>Investigación científica marina</a:t>
          </a:r>
        </a:p>
      </dgm:t>
    </dgm:pt>
    <dgm:pt modelId="{F68E5D93-4167-4321-8D14-99AD5E146AB1}" type="parTrans" cxnId="{EAC8C402-B66B-4283-A5B1-D1A55CD3E0E6}">
      <dgm:prSet/>
      <dgm:spPr/>
      <dgm:t>
        <a:bodyPr/>
        <a:lstStyle/>
        <a:p>
          <a:endParaRPr lang="es-ES"/>
        </a:p>
      </dgm:t>
    </dgm:pt>
    <dgm:pt modelId="{15B46C38-0BB1-4D6C-A06E-268B23162E1C}" type="sibTrans" cxnId="{EAC8C402-B66B-4283-A5B1-D1A55CD3E0E6}">
      <dgm:prSet/>
      <dgm:spPr/>
      <dgm:t>
        <a:bodyPr/>
        <a:lstStyle/>
        <a:p>
          <a:endParaRPr lang="es-ES"/>
        </a:p>
      </dgm:t>
    </dgm:pt>
    <dgm:pt modelId="{127639FC-0D61-4D96-9590-DC94A999902D}">
      <dgm:prSet custT="1"/>
      <dgm:spPr/>
      <dgm:t>
        <a:bodyPr/>
        <a:lstStyle/>
        <a:p>
          <a:r>
            <a:rPr lang="es-E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Derecho </a:t>
          </a:r>
          <a:r>
            <a:rPr lang="es-ES" sz="1400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EXCLUSIVO</a:t>
          </a:r>
          <a:r>
            <a:rPr lang="es-ES" sz="14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s-ES" sz="1400" u="none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de </a:t>
          </a:r>
          <a:r>
            <a:rPr lang="es-E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construir, autorizar y reglamentar la construcción, operación, utilización de </a:t>
          </a:r>
          <a:r>
            <a:rPr lang="es-ES" sz="14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las islas artificiales, instalaciones y estructuras</a:t>
          </a:r>
        </a:p>
      </dgm:t>
    </dgm:pt>
    <dgm:pt modelId="{D7C68E4F-8CB2-43AA-90B7-52C36274F713}" type="parTrans" cxnId="{B9F809C7-24EC-4D45-818D-EE84487F42DE}">
      <dgm:prSet/>
      <dgm:spPr/>
      <dgm:t>
        <a:bodyPr/>
        <a:lstStyle/>
        <a:p>
          <a:endParaRPr lang="es-ES"/>
        </a:p>
      </dgm:t>
    </dgm:pt>
    <dgm:pt modelId="{6C0CA1D1-6D21-474D-8A8C-209EB403270C}" type="sibTrans" cxnId="{B9F809C7-24EC-4D45-818D-EE84487F42DE}">
      <dgm:prSet/>
      <dgm:spPr/>
      <dgm:t>
        <a:bodyPr/>
        <a:lstStyle/>
        <a:p>
          <a:endParaRPr lang="es-ES"/>
        </a:p>
      </dgm:t>
    </dgm:pt>
    <dgm:pt modelId="{7E347CC6-9880-4320-8460-CA75341E5593}" type="pres">
      <dgm:prSet presAssocID="{11773FD2-84D6-47A6-8CD3-6CA130FCF08A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8345987-20AD-4A72-A171-D09221D701B2}" type="pres">
      <dgm:prSet presAssocID="{B225F9AC-5A70-45FD-999A-0758526947A7}" presName="hierRoot1" presStyleCnt="0"/>
      <dgm:spPr/>
    </dgm:pt>
    <dgm:pt modelId="{76D5F0BB-1F99-4B76-AFA2-973BD4A81C40}" type="pres">
      <dgm:prSet presAssocID="{B225F9AC-5A70-45FD-999A-0758526947A7}" presName="composite" presStyleCnt="0"/>
      <dgm:spPr/>
    </dgm:pt>
    <dgm:pt modelId="{516E42BC-8803-4965-AC9E-1FC79A3CFD6B}" type="pres">
      <dgm:prSet presAssocID="{B225F9AC-5A70-45FD-999A-0758526947A7}" presName="background" presStyleLbl="node0" presStyleIdx="0" presStyleCnt="1"/>
      <dgm:spPr/>
    </dgm:pt>
    <dgm:pt modelId="{7D9D0C67-CC09-4B75-B206-17F6F73943D5}" type="pres">
      <dgm:prSet presAssocID="{B225F9AC-5A70-45FD-999A-0758526947A7}" presName="text" presStyleLbl="fgAcc0" presStyleIdx="0" presStyleCnt="1" custScaleX="171622" custScaleY="101990" custLinFactNeighborX="-2549" custLinFactNeighborY="4384">
        <dgm:presLayoutVars>
          <dgm:chPref val="3"/>
        </dgm:presLayoutVars>
      </dgm:prSet>
      <dgm:spPr/>
    </dgm:pt>
    <dgm:pt modelId="{2CC01AB9-F3E1-4D57-B7A7-935D884C1BDE}" type="pres">
      <dgm:prSet presAssocID="{B225F9AC-5A70-45FD-999A-0758526947A7}" presName="hierChild2" presStyleCnt="0"/>
      <dgm:spPr/>
    </dgm:pt>
    <dgm:pt modelId="{EB1E7D06-6869-47D3-851D-872D0CB66082}" type="pres">
      <dgm:prSet presAssocID="{903F12C9-D98F-4A3C-83AB-BA6B30E1EA88}" presName="Name10" presStyleLbl="parChTrans1D2" presStyleIdx="0" presStyleCnt="3"/>
      <dgm:spPr/>
    </dgm:pt>
    <dgm:pt modelId="{EC49EF16-1575-4F3C-9F13-926F2224BA8B}" type="pres">
      <dgm:prSet presAssocID="{899041E0-E7BE-4F38-883B-21798B57C0B1}" presName="hierRoot2" presStyleCnt="0"/>
      <dgm:spPr/>
    </dgm:pt>
    <dgm:pt modelId="{53036361-90E7-46FA-91D3-A6D6C939A8E1}" type="pres">
      <dgm:prSet presAssocID="{899041E0-E7BE-4F38-883B-21798B57C0B1}" presName="composite2" presStyleCnt="0"/>
      <dgm:spPr/>
    </dgm:pt>
    <dgm:pt modelId="{4DCD0488-016E-431A-9CEC-95BD6426132E}" type="pres">
      <dgm:prSet presAssocID="{899041E0-E7BE-4F38-883B-21798B57C0B1}" presName="background2" presStyleLbl="node2" presStyleIdx="0" presStyleCnt="3"/>
      <dgm:spPr/>
    </dgm:pt>
    <dgm:pt modelId="{15368177-307B-4F0B-BA58-390A78F3C2A3}" type="pres">
      <dgm:prSet presAssocID="{899041E0-E7BE-4F38-883B-21798B57C0B1}" presName="text2" presStyleLbl="fgAcc2" presStyleIdx="0" presStyleCnt="3" custScaleX="252469" custScaleY="79408" custLinFactNeighborY="-8639">
        <dgm:presLayoutVars>
          <dgm:chPref val="3"/>
        </dgm:presLayoutVars>
      </dgm:prSet>
      <dgm:spPr/>
    </dgm:pt>
    <dgm:pt modelId="{632B42D5-A669-4055-9914-8831B4DBE024}" type="pres">
      <dgm:prSet presAssocID="{899041E0-E7BE-4F38-883B-21798B57C0B1}" presName="hierChild3" presStyleCnt="0"/>
      <dgm:spPr/>
    </dgm:pt>
    <dgm:pt modelId="{4FD62BCB-5C5B-4B7B-B252-08198807C01D}" type="pres">
      <dgm:prSet presAssocID="{9011650C-8183-4FBB-9572-94637BA02B5A}" presName="Name17" presStyleLbl="parChTrans1D3" presStyleIdx="0" presStyleCnt="3"/>
      <dgm:spPr/>
    </dgm:pt>
    <dgm:pt modelId="{90A13DF6-0538-42A2-93CC-6A5363EF625E}" type="pres">
      <dgm:prSet presAssocID="{F6A2BB17-8E04-4630-B08B-7F7AB9C9EEA9}" presName="hierRoot3" presStyleCnt="0"/>
      <dgm:spPr/>
    </dgm:pt>
    <dgm:pt modelId="{C92DA02E-0534-4A57-8B86-EE1C21783BA6}" type="pres">
      <dgm:prSet presAssocID="{F6A2BB17-8E04-4630-B08B-7F7AB9C9EEA9}" presName="composite3" presStyleCnt="0"/>
      <dgm:spPr/>
    </dgm:pt>
    <dgm:pt modelId="{ED727F29-AAB3-4006-8986-8E026202D24E}" type="pres">
      <dgm:prSet presAssocID="{F6A2BB17-8E04-4630-B08B-7F7AB9C9EEA9}" presName="background3" presStyleLbl="node3" presStyleIdx="0" presStyleCnt="3"/>
      <dgm:spPr/>
    </dgm:pt>
    <dgm:pt modelId="{366A0E7D-0549-466F-BD03-F9D656FEB251}" type="pres">
      <dgm:prSet presAssocID="{F6A2BB17-8E04-4630-B08B-7F7AB9C9EEA9}" presName="text3" presStyleLbl="fgAcc3" presStyleIdx="0" presStyleCnt="3" custScaleX="149365">
        <dgm:presLayoutVars>
          <dgm:chPref val="3"/>
        </dgm:presLayoutVars>
      </dgm:prSet>
      <dgm:spPr/>
    </dgm:pt>
    <dgm:pt modelId="{BFE3BC1A-EC54-4B80-ADF9-2EE7DC37101C}" type="pres">
      <dgm:prSet presAssocID="{F6A2BB17-8E04-4630-B08B-7F7AB9C9EEA9}" presName="hierChild4" presStyleCnt="0"/>
      <dgm:spPr/>
    </dgm:pt>
    <dgm:pt modelId="{B7B2EC62-EC88-4F77-ADE1-4FFDA73BA4B2}" type="pres">
      <dgm:prSet presAssocID="{79BC0DA6-0185-4D57-8A8C-CDE06E8AA77C}" presName="Name23" presStyleLbl="parChTrans1D4" presStyleIdx="0" presStyleCnt="2"/>
      <dgm:spPr/>
    </dgm:pt>
    <dgm:pt modelId="{AB062B3D-F0EE-4534-841C-0F44D2F25759}" type="pres">
      <dgm:prSet presAssocID="{A927348F-3CE0-4651-9B61-476E411E8A49}" presName="hierRoot4" presStyleCnt="0"/>
      <dgm:spPr/>
    </dgm:pt>
    <dgm:pt modelId="{880B8D12-6E7E-4310-9956-3820A5BEFD0A}" type="pres">
      <dgm:prSet presAssocID="{A927348F-3CE0-4651-9B61-476E411E8A49}" presName="composite4" presStyleCnt="0"/>
      <dgm:spPr/>
    </dgm:pt>
    <dgm:pt modelId="{1CCEBE93-F7D6-4310-AD07-2DDBDE0415A8}" type="pres">
      <dgm:prSet presAssocID="{A927348F-3CE0-4651-9B61-476E411E8A49}" presName="background4" presStyleLbl="node4" presStyleIdx="0" presStyleCnt="2"/>
      <dgm:spPr/>
    </dgm:pt>
    <dgm:pt modelId="{E01587CA-22F3-4D02-9389-FE48B432D6E3}" type="pres">
      <dgm:prSet presAssocID="{A927348F-3CE0-4651-9B61-476E411E8A49}" presName="text4" presStyleLbl="fgAcc4" presStyleIdx="0" presStyleCnt="2" custScaleX="125613">
        <dgm:presLayoutVars>
          <dgm:chPref val="3"/>
        </dgm:presLayoutVars>
      </dgm:prSet>
      <dgm:spPr/>
    </dgm:pt>
    <dgm:pt modelId="{E690BEF8-CA0C-4A10-92EF-C591A515C488}" type="pres">
      <dgm:prSet presAssocID="{A927348F-3CE0-4651-9B61-476E411E8A49}" presName="hierChild5" presStyleCnt="0"/>
      <dgm:spPr/>
    </dgm:pt>
    <dgm:pt modelId="{A3AA1A8E-8AD4-4C9E-9125-DF12FC4B62FD}" type="pres">
      <dgm:prSet presAssocID="{4EB34FBB-4C34-40C8-9193-C444F8BCC218}" presName="Name23" presStyleLbl="parChTrans1D4" presStyleIdx="1" presStyleCnt="2"/>
      <dgm:spPr/>
    </dgm:pt>
    <dgm:pt modelId="{0833C992-D628-4888-80AA-52DF87589B55}" type="pres">
      <dgm:prSet presAssocID="{2A835D74-5781-4B3E-84AB-32B725852F45}" presName="hierRoot4" presStyleCnt="0"/>
      <dgm:spPr/>
    </dgm:pt>
    <dgm:pt modelId="{6DCE24D4-7FD3-4F37-B6A7-8A529250B355}" type="pres">
      <dgm:prSet presAssocID="{2A835D74-5781-4B3E-84AB-32B725852F45}" presName="composite4" presStyleCnt="0"/>
      <dgm:spPr/>
    </dgm:pt>
    <dgm:pt modelId="{86CA9AC7-DDE1-454F-BF12-39058FED6733}" type="pres">
      <dgm:prSet presAssocID="{2A835D74-5781-4B3E-84AB-32B725852F45}" presName="background4" presStyleLbl="node4" presStyleIdx="1" presStyleCnt="2"/>
      <dgm:spPr/>
    </dgm:pt>
    <dgm:pt modelId="{BC3A94A8-8B93-4347-A68F-8B5F66188311}" type="pres">
      <dgm:prSet presAssocID="{2A835D74-5781-4B3E-84AB-32B725852F45}" presName="text4" presStyleLbl="fgAcc4" presStyleIdx="1" presStyleCnt="2" custScaleX="124014">
        <dgm:presLayoutVars>
          <dgm:chPref val="3"/>
        </dgm:presLayoutVars>
      </dgm:prSet>
      <dgm:spPr/>
    </dgm:pt>
    <dgm:pt modelId="{36BBE914-963D-4842-8F8A-73EBFF78B0EE}" type="pres">
      <dgm:prSet presAssocID="{2A835D74-5781-4B3E-84AB-32B725852F45}" presName="hierChild5" presStyleCnt="0"/>
      <dgm:spPr/>
    </dgm:pt>
    <dgm:pt modelId="{79E90959-5F0F-4386-93EB-C73F7FDFA9D8}" type="pres">
      <dgm:prSet presAssocID="{2000E953-EC50-4FB5-9280-D85D05BC7C67}" presName="Name10" presStyleLbl="parChTrans1D2" presStyleIdx="1" presStyleCnt="3"/>
      <dgm:spPr/>
    </dgm:pt>
    <dgm:pt modelId="{1787058A-7942-4679-9ECC-6F5E32ABEEEF}" type="pres">
      <dgm:prSet presAssocID="{7DD79ECC-FAC3-4438-887A-8791E155EF4A}" presName="hierRoot2" presStyleCnt="0"/>
      <dgm:spPr/>
    </dgm:pt>
    <dgm:pt modelId="{68AE3807-2DF3-4460-9B39-73C6B43D9320}" type="pres">
      <dgm:prSet presAssocID="{7DD79ECC-FAC3-4438-887A-8791E155EF4A}" presName="composite2" presStyleCnt="0"/>
      <dgm:spPr/>
    </dgm:pt>
    <dgm:pt modelId="{BDE33847-9A92-44BC-BB4E-2C32ADD1091F}" type="pres">
      <dgm:prSet presAssocID="{7DD79ECC-FAC3-4438-887A-8791E155EF4A}" presName="background2" presStyleLbl="node2" presStyleIdx="1" presStyleCnt="3"/>
      <dgm:spPr/>
    </dgm:pt>
    <dgm:pt modelId="{388B692E-D186-4FE4-BE04-7CBEC9BD09AC}" type="pres">
      <dgm:prSet presAssocID="{7DD79ECC-FAC3-4438-887A-8791E155EF4A}" presName="text2" presStyleLbl="fgAcc2" presStyleIdx="1" presStyleCnt="3" custScaleX="255784" custScaleY="78401">
        <dgm:presLayoutVars>
          <dgm:chPref val="3"/>
        </dgm:presLayoutVars>
      </dgm:prSet>
      <dgm:spPr/>
    </dgm:pt>
    <dgm:pt modelId="{C58914E1-9227-42DE-B1CB-C2B86BDEC96C}" type="pres">
      <dgm:prSet presAssocID="{7DD79ECC-FAC3-4438-887A-8791E155EF4A}" presName="hierChild3" presStyleCnt="0"/>
      <dgm:spPr/>
    </dgm:pt>
    <dgm:pt modelId="{2BC00E3B-D027-44B1-8D36-3CFA40BF53FE}" type="pres">
      <dgm:prSet presAssocID="{44A1D4D2-54F4-40C5-927F-4455FCBBB8A5}" presName="Name17" presStyleLbl="parChTrans1D3" presStyleIdx="1" presStyleCnt="3"/>
      <dgm:spPr/>
    </dgm:pt>
    <dgm:pt modelId="{84CFE312-3C39-4359-B2BB-E75BC781A058}" type="pres">
      <dgm:prSet presAssocID="{2ED3FBBE-EDAF-4CC2-8273-4BBF134BC779}" presName="hierRoot3" presStyleCnt="0"/>
      <dgm:spPr/>
    </dgm:pt>
    <dgm:pt modelId="{479096DE-5EF2-41CF-AD59-AE16E1A865BB}" type="pres">
      <dgm:prSet presAssocID="{2ED3FBBE-EDAF-4CC2-8273-4BBF134BC779}" presName="composite3" presStyleCnt="0"/>
      <dgm:spPr/>
    </dgm:pt>
    <dgm:pt modelId="{5E351FF5-40DA-4584-B7BA-7CC6FC6B6072}" type="pres">
      <dgm:prSet presAssocID="{2ED3FBBE-EDAF-4CC2-8273-4BBF134BC779}" presName="background3" presStyleLbl="node3" presStyleIdx="1" presStyleCnt="3"/>
      <dgm:spPr/>
    </dgm:pt>
    <dgm:pt modelId="{15561F33-10B2-4BC5-A9BE-838D86C235F8}" type="pres">
      <dgm:prSet presAssocID="{2ED3FBBE-EDAF-4CC2-8273-4BBF134BC779}" presName="text3" presStyleLbl="fgAcc3" presStyleIdx="1" presStyleCnt="3" custScaleX="132249">
        <dgm:presLayoutVars>
          <dgm:chPref val="3"/>
        </dgm:presLayoutVars>
      </dgm:prSet>
      <dgm:spPr/>
    </dgm:pt>
    <dgm:pt modelId="{AF10229E-F80C-4C7C-AE11-2FF0DE6EC350}" type="pres">
      <dgm:prSet presAssocID="{2ED3FBBE-EDAF-4CC2-8273-4BBF134BC779}" presName="hierChild4" presStyleCnt="0"/>
      <dgm:spPr/>
    </dgm:pt>
    <dgm:pt modelId="{6017D76D-2F32-4C0F-863D-4AF7DF576AD9}" type="pres">
      <dgm:prSet presAssocID="{F68E5D93-4167-4321-8D14-99AD5E146AB1}" presName="Name17" presStyleLbl="parChTrans1D3" presStyleIdx="2" presStyleCnt="3"/>
      <dgm:spPr/>
    </dgm:pt>
    <dgm:pt modelId="{F3472EDA-AAEF-4169-BF87-2C2BDFDEF696}" type="pres">
      <dgm:prSet presAssocID="{4E5B113E-272D-4E77-91D3-798286AA3B07}" presName="hierRoot3" presStyleCnt="0"/>
      <dgm:spPr/>
    </dgm:pt>
    <dgm:pt modelId="{293D039D-F752-4462-AC8D-67176F941823}" type="pres">
      <dgm:prSet presAssocID="{4E5B113E-272D-4E77-91D3-798286AA3B07}" presName="composite3" presStyleCnt="0"/>
      <dgm:spPr/>
    </dgm:pt>
    <dgm:pt modelId="{0E5C674A-171E-47AD-B8CC-C23674C62D9A}" type="pres">
      <dgm:prSet presAssocID="{4E5B113E-272D-4E77-91D3-798286AA3B07}" presName="background3" presStyleLbl="node3" presStyleIdx="2" presStyleCnt="3"/>
      <dgm:spPr/>
    </dgm:pt>
    <dgm:pt modelId="{507924E4-72B2-4CA5-ACA3-AF7540201486}" type="pres">
      <dgm:prSet presAssocID="{4E5B113E-272D-4E77-91D3-798286AA3B07}" presName="text3" presStyleLbl="fgAcc3" presStyleIdx="2" presStyleCnt="3">
        <dgm:presLayoutVars>
          <dgm:chPref val="3"/>
        </dgm:presLayoutVars>
      </dgm:prSet>
      <dgm:spPr/>
    </dgm:pt>
    <dgm:pt modelId="{E40954AE-0DF9-488B-9843-EC73EACA38FA}" type="pres">
      <dgm:prSet presAssocID="{4E5B113E-272D-4E77-91D3-798286AA3B07}" presName="hierChild4" presStyleCnt="0"/>
      <dgm:spPr/>
    </dgm:pt>
    <dgm:pt modelId="{280F09BA-DD75-4045-841D-41885BDFDB99}" type="pres">
      <dgm:prSet presAssocID="{D7C68E4F-8CB2-43AA-90B7-52C36274F713}" presName="Name10" presStyleLbl="parChTrans1D2" presStyleIdx="2" presStyleCnt="3"/>
      <dgm:spPr/>
    </dgm:pt>
    <dgm:pt modelId="{942CD35E-015C-4485-941B-A7FA0E6D3AEB}" type="pres">
      <dgm:prSet presAssocID="{127639FC-0D61-4D96-9590-DC94A999902D}" presName="hierRoot2" presStyleCnt="0"/>
      <dgm:spPr/>
    </dgm:pt>
    <dgm:pt modelId="{1A2A69ED-7481-4B9B-B2B1-051E98DC024C}" type="pres">
      <dgm:prSet presAssocID="{127639FC-0D61-4D96-9590-DC94A999902D}" presName="composite2" presStyleCnt="0"/>
      <dgm:spPr/>
    </dgm:pt>
    <dgm:pt modelId="{170D8E0C-323A-4C27-88EC-A5124CF148CC}" type="pres">
      <dgm:prSet presAssocID="{127639FC-0D61-4D96-9590-DC94A999902D}" presName="background2" presStyleLbl="node2" presStyleIdx="2" presStyleCnt="3"/>
      <dgm:spPr/>
    </dgm:pt>
    <dgm:pt modelId="{83848585-C5E4-4CC3-BC5D-2FA2AE2C5132}" type="pres">
      <dgm:prSet presAssocID="{127639FC-0D61-4D96-9590-DC94A999902D}" presName="text2" presStyleLbl="fgAcc2" presStyleIdx="2" presStyleCnt="3" custScaleX="139526" custScaleY="161489">
        <dgm:presLayoutVars>
          <dgm:chPref val="3"/>
        </dgm:presLayoutVars>
      </dgm:prSet>
      <dgm:spPr/>
    </dgm:pt>
    <dgm:pt modelId="{414D500E-BDA1-44DA-A66D-AEF61BB58210}" type="pres">
      <dgm:prSet presAssocID="{127639FC-0D61-4D96-9590-DC94A999902D}" presName="hierChild3" presStyleCnt="0"/>
      <dgm:spPr/>
    </dgm:pt>
  </dgm:ptLst>
  <dgm:cxnLst>
    <dgm:cxn modelId="{EAC8C402-B66B-4283-A5B1-D1A55CD3E0E6}" srcId="{7DD79ECC-FAC3-4438-887A-8791E155EF4A}" destId="{4E5B113E-272D-4E77-91D3-798286AA3B07}" srcOrd="1" destOrd="0" parTransId="{F68E5D93-4167-4321-8D14-99AD5E146AB1}" sibTransId="{15B46C38-0BB1-4D6C-A06E-268B23162E1C}"/>
    <dgm:cxn modelId="{A4D28603-C300-4BCF-BB28-B64E3B2DF285}" type="presOf" srcId="{2ED3FBBE-EDAF-4CC2-8273-4BBF134BC779}" destId="{15561F33-10B2-4BC5-A9BE-838D86C235F8}" srcOrd="0" destOrd="0" presId="urn:microsoft.com/office/officeart/2005/8/layout/hierarchy1"/>
    <dgm:cxn modelId="{9F978413-01D9-4861-B583-C672C9C784F5}" type="presOf" srcId="{D7C68E4F-8CB2-43AA-90B7-52C36274F713}" destId="{280F09BA-DD75-4045-841D-41885BDFDB99}" srcOrd="0" destOrd="0" presId="urn:microsoft.com/office/officeart/2005/8/layout/hierarchy1"/>
    <dgm:cxn modelId="{8C5E011E-58D1-4CF3-8A70-EC9B93C46323}" type="presOf" srcId="{A927348F-3CE0-4651-9B61-476E411E8A49}" destId="{E01587CA-22F3-4D02-9389-FE48B432D6E3}" srcOrd="0" destOrd="0" presId="urn:microsoft.com/office/officeart/2005/8/layout/hierarchy1"/>
    <dgm:cxn modelId="{28831621-7EFC-4A18-B197-56C94A7C37AA}" type="presOf" srcId="{44A1D4D2-54F4-40C5-927F-4455FCBBB8A5}" destId="{2BC00E3B-D027-44B1-8D36-3CFA40BF53FE}" srcOrd="0" destOrd="0" presId="urn:microsoft.com/office/officeart/2005/8/layout/hierarchy1"/>
    <dgm:cxn modelId="{2AC9B629-06AA-4588-8650-BC6A85007A1D}" srcId="{B225F9AC-5A70-45FD-999A-0758526947A7}" destId="{7DD79ECC-FAC3-4438-887A-8791E155EF4A}" srcOrd="1" destOrd="0" parTransId="{2000E953-EC50-4FB5-9280-D85D05BC7C67}" sibTransId="{844F2740-D15B-4B18-A8B2-F6CE70D8A967}"/>
    <dgm:cxn modelId="{FA91B334-07B8-45F1-AD73-B43334047052}" type="presOf" srcId="{2A835D74-5781-4B3E-84AB-32B725852F45}" destId="{BC3A94A8-8B93-4347-A68F-8B5F66188311}" srcOrd="0" destOrd="0" presId="urn:microsoft.com/office/officeart/2005/8/layout/hierarchy1"/>
    <dgm:cxn modelId="{1FD8EA48-7851-4BFB-BD80-FC7FE812D45C}" srcId="{F6A2BB17-8E04-4630-B08B-7F7AB9C9EEA9}" destId="{2A835D74-5781-4B3E-84AB-32B725852F45}" srcOrd="1" destOrd="0" parTransId="{4EB34FBB-4C34-40C8-9193-C444F8BCC218}" sibTransId="{D12732CD-5B3D-4E07-8D47-035BF7CF0185}"/>
    <dgm:cxn modelId="{0CE3CF69-C111-4E8D-ABC4-E812AAB2ED28}" type="presOf" srcId="{F6A2BB17-8E04-4630-B08B-7F7AB9C9EEA9}" destId="{366A0E7D-0549-466F-BD03-F9D656FEB251}" srcOrd="0" destOrd="0" presId="urn:microsoft.com/office/officeart/2005/8/layout/hierarchy1"/>
    <dgm:cxn modelId="{42369A4F-0C73-4E04-A969-6DDDF618D808}" srcId="{B225F9AC-5A70-45FD-999A-0758526947A7}" destId="{899041E0-E7BE-4F38-883B-21798B57C0B1}" srcOrd="0" destOrd="0" parTransId="{903F12C9-D98F-4A3C-83AB-BA6B30E1EA88}" sibTransId="{AD0A19E6-9E58-489A-8478-AD1EB821C866}"/>
    <dgm:cxn modelId="{BE510E71-8729-418F-A918-1D5E4D34AEEE}" type="presOf" srcId="{11773FD2-84D6-47A6-8CD3-6CA130FCF08A}" destId="{7E347CC6-9880-4320-8460-CA75341E5593}" srcOrd="0" destOrd="0" presId="urn:microsoft.com/office/officeart/2005/8/layout/hierarchy1"/>
    <dgm:cxn modelId="{138D6274-35EF-45A1-8007-3FAE25F07EB1}" srcId="{899041E0-E7BE-4F38-883B-21798B57C0B1}" destId="{F6A2BB17-8E04-4630-B08B-7F7AB9C9EEA9}" srcOrd="0" destOrd="0" parTransId="{9011650C-8183-4FBB-9572-94637BA02B5A}" sibTransId="{353A43CD-6F6D-4C20-866C-265A3600A158}"/>
    <dgm:cxn modelId="{858B4454-E971-415C-A611-E6B1A9DB7253}" type="presOf" srcId="{B225F9AC-5A70-45FD-999A-0758526947A7}" destId="{7D9D0C67-CC09-4B75-B206-17F6F73943D5}" srcOrd="0" destOrd="0" presId="urn:microsoft.com/office/officeart/2005/8/layout/hierarchy1"/>
    <dgm:cxn modelId="{7E625255-29F2-474B-B0E2-B41DB1929604}" type="presOf" srcId="{127639FC-0D61-4D96-9590-DC94A999902D}" destId="{83848585-C5E4-4CC3-BC5D-2FA2AE2C5132}" srcOrd="0" destOrd="0" presId="urn:microsoft.com/office/officeart/2005/8/layout/hierarchy1"/>
    <dgm:cxn modelId="{FF93BC79-DC78-4775-B802-CD0ED0328A4D}" type="presOf" srcId="{4EB34FBB-4C34-40C8-9193-C444F8BCC218}" destId="{A3AA1A8E-8AD4-4C9E-9125-DF12FC4B62FD}" srcOrd="0" destOrd="0" presId="urn:microsoft.com/office/officeart/2005/8/layout/hierarchy1"/>
    <dgm:cxn modelId="{B92A8F7C-F793-42FD-B0BB-BE6451EA7E76}" type="presOf" srcId="{899041E0-E7BE-4F38-883B-21798B57C0B1}" destId="{15368177-307B-4F0B-BA58-390A78F3C2A3}" srcOrd="0" destOrd="0" presId="urn:microsoft.com/office/officeart/2005/8/layout/hierarchy1"/>
    <dgm:cxn modelId="{3520AFA2-46E6-441B-AB3A-907942376B53}" type="presOf" srcId="{7DD79ECC-FAC3-4438-887A-8791E155EF4A}" destId="{388B692E-D186-4FE4-BE04-7CBEC9BD09AC}" srcOrd="0" destOrd="0" presId="urn:microsoft.com/office/officeart/2005/8/layout/hierarchy1"/>
    <dgm:cxn modelId="{36BD5CA3-E647-435E-8C5B-31D476FB1470}" type="presOf" srcId="{4E5B113E-272D-4E77-91D3-798286AA3B07}" destId="{507924E4-72B2-4CA5-ACA3-AF7540201486}" srcOrd="0" destOrd="0" presId="urn:microsoft.com/office/officeart/2005/8/layout/hierarchy1"/>
    <dgm:cxn modelId="{2CDE44A3-B0C1-4707-849F-61CA4FE2BE28}" type="presOf" srcId="{F68E5D93-4167-4321-8D14-99AD5E146AB1}" destId="{6017D76D-2F32-4C0F-863D-4AF7DF576AD9}" srcOrd="0" destOrd="0" presId="urn:microsoft.com/office/officeart/2005/8/layout/hierarchy1"/>
    <dgm:cxn modelId="{6B9BF0B4-3A9D-4873-AE4A-8E1179960567}" type="presOf" srcId="{79BC0DA6-0185-4D57-8A8C-CDE06E8AA77C}" destId="{B7B2EC62-EC88-4F77-ADE1-4FFDA73BA4B2}" srcOrd="0" destOrd="0" presId="urn:microsoft.com/office/officeart/2005/8/layout/hierarchy1"/>
    <dgm:cxn modelId="{7E1153B9-F610-4BDE-ADCC-04A26CA71FBE}" srcId="{11773FD2-84D6-47A6-8CD3-6CA130FCF08A}" destId="{B225F9AC-5A70-45FD-999A-0758526947A7}" srcOrd="0" destOrd="0" parTransId="{F66CACC4-82B3-4E1C-8A58-6CF59A06865C}" sibTransId="{AB2B99DC-3A4F-47A6-9929-B5D15AF6F127}"/>
    <dgm:cxn modelId="{271737BD-9618-4CB0-A7BF-734FE577006D}" type="presOf" srcId="{903F12C9-D98F-4A3C-83AB-BA6B30E1EA88}" destId="{EB1E7D06-6869-47D3-851D-872D0CB66082}" srcOrd="0" destOrd="0" presId="urn:microsoft.com/office/officeart/2005/8/layout/hierarchy1"/>
    <dgm:cxn modelId="{27BFFDC3-A3BD-40B1-857E-DD6F5E17409C}" type="presOf" srcId="{9011650C-8183-4FBB-9572-94637BA02B5A}" destId="{4FD62BCB-5C5B-4B7B-B252-08198807C01D}" srcOrd="0" destOrd="0" presId="urn:microsoft.com/office/officeart/2005/8/layout/hierarchy1"/>
    <dgm:cxn modelId="{B9F809C7-24EC-4D45-818D-EE84487F42DE}" srcId="{B225F9AC-5A70-45FD-999A-0758526947A7}" destId="{127639FC-0D61-4D96-9590-DC94A999902D}" srcOrd="2" destOrd="0" parTransId="{D7C68E4F-8CB2-43AA-90B7-52C36274F713}" sibTransId="{6C0CA1D1-6D21-474D-8A8C-209EB403270C}"/>
    <dgm:cxn modelId="{AB1100C8-B19E-472C-B06F-7655F37A580C}" srcId="{F6A2BB17-8E04-4630-B08B-7F7AB9C9EEA9}" destId="{A927348F-3CE0-4651-9B61-476E411E8A49}" srcOrd="0" destOrd="0" parTransId="{79BC0DA6-0185-4D57-8A8C-CDE06E8AA77C}" sibTransId="{B8722324-4A91-44B5-96E0-7389EFD89697}"/>
    <dgm:cxn modelId="{8C64D8DB-8DAA-48F0-8253-80203F500639}" type="presOf" srcId="{2000E953-EC50-4FB5-9280-D85D05BC7C67}" destId="{79E90959-5F0F-4386-93EB-C73F7FDFA9D8}" srcOrd="0" destOrd="0" presId="urn:microsoft.com/office/officeart/2005/8/layout/hierarchy1"/>
    <dgm:cxn modelId="{329EECF0-6DBA-4C64-910C-CB99E4ECF2A2}" srcId="{7DD79ECC-FAC3-4438-887A-8791E155EF4A}" destId="{2ED3FBBE-EDAF-4CC2-8273-4BBF134BC779}" srcOrd="0" destOrd="0" parTransId="{44A1D4D2-54F4-40C5-927F-4455FCBBB8A5}" sibTransId="{3BBCEC36-78E7-4AB3-89A7-47FD9A58B12B}"/>
    <dgm:cxn modelId="{F136A577-982E-441D-AEB1-EE1541499881}" type="presParOf" srcId="{7E347CC6-9880-4320-8460-CA75341E5593}" destId="{58345987-20AD-4A72-A171-D09221D701B2}" srcOrd="0" destOrd="0" presId="urn:microsoft.com/office/officeart/2005/8/layout/hierarchy1"/>
    <dgm:cxn modelId="{6A774C21-C95C-4BB0-AE1E-75E7797611BF}" type="presParOf" srcId="{58345987-20AD-4A72-A171-D09221D701B2}" destId="{76D5F0BB-1F99-4B76-AFA2-973BD4A81C40}" srcOrd="0" destOrd="0" presId="urn:microsoft.com/office/officeart/2005/8/layout/hierarchy1"/>
    <dgm:cxn modelId="{011DC846-AFAE-43BE-9B30-2F987A10B95D}" type="presParOf" srcId="{76D5F0BB-1F99-4B76-AFA2-973BD4A81C40}" destId="{516E42BC-8803-4965-AC9E-1FC79A3CFD6B}" srcOrd="0" destOrd="0" presId="urn:microsoft.com/office/officeart/2005/8/layout/hierarchy1"/>
    <dgm:cxn modelId="{657379A2-80A0-4AA1-BBCE-546165B23A30}" type="presParOf" srcId="{76D5F0BB-1F99-4B76-AFA2-973BD4A81C40}" destId="{7D9D0C67-CC09-4B75-B206-17F6F73943D5}" srcOrd="1" destOrd="0" presId="urn:microsoft.com/office/officeart/2005/8/layout/hierarchy1"/>
    <dgm:cxn modelId="{51224D63-46DB-466C-B28F-4668FB91E721}" type="presParOf" srcId="{58345987-20AD-4A72-A171-D09221D701B2}" destId="{2CC01AB9-F3E1-4D57-B7A7-935D884C1BDE}" srcOrd="1" destOrd="0" presId="urn:microsoft.com/office/officeart/2005/8/layout/hierarchy1"/>
    <dgm:cxn modelId="{F601A704-7DAF-4EF2-9723-1A599C80D722}" type="presParOf" srcId="{2CC01AB9-F3E1-4D57-B7A7-935D884C1BDE}" destId="{EB1E7D06-6869-47D3-851D-872D0CB66082}" srcOrd="0" destOrd="0" presId="urn:microsoft.com/office/officeart/2005/8/layout/hierarchy1"/>
    <dgm:cxn modelId="{68804E3E-F42F-4096-B180-5A278A8CA042}" type="presParOf" srcId="{2CC01AB9-F3E1-4D57-B7A7-935D884C1BDE}" destId="{EC49EF16-1575-4F3C-9F13-926F2224BA8B}" srcOrd="1" destOrd="0" presId="urn:microsoft.com/office/officeart/2005/8/layout/hierarchy1"/>
    <dgm:cxn modelId="{11109617-D1BE-4A06-839E-CB2CE81207D3}" type="presParOf" srcId="{EC49EF16-1575-4F3C-9F13-926F2224BA8B}" destId="{53036361-90E7-46FA-91D3-A6D6C939A8E1}" srcOrd="0" destOrd="0" presId="urn:microsoft.com/office/officeart/2005/8/layout/hierarchy1"/>
    <dgm:cxn modelId="{85CC7678-EE3D-4041-8B61-2EDBC5DB792A}" type="presParOf" srcId="{53036361-90E7-46FA-91D3-A6D6C939A8E1}" destId="{4DCD0488-016E-431A-9CEC-95BD6426132E}" srcOrd="0" destOrd="0" presId="urn:microsoft.com/office/officeart/2005/8/layout/hierarchy1"/>
    <dgm:cxn modelId="{8DCE041F-9F50-4492-ABFB-82CA6ADFCDE8}" type="presParOf" srcId="{53036361-90E7-46FA-91D3-A6D6C939A8E1}" destId="{15368177-307B-4F0B-BA58-390A78F3C2A3}" srcOrd="1" destOrd="0" presId="urn:microsoft.com/office/officeart/2005/8/layout/hierarchy1"/>
    <dgm:cxn modelId="{2A3FBC37-3CE0-4073-9C63-FE5D90C8522E}" type="presParOf" srcId="{EC49EF16-1575-4F3C-9F13-926F2224BA8B}" destId="{632B42D5-A669-4055-9914-8831B4DBE024}" srcOrd="1" destOrd="0" presId="urn:microsoft.com/office/officeart/2005/8/layout/hierarchy1"/>
    <dgm:cxn modelId="{AA4588E1-5DAC-4FF9-B9AC-84E68E254BFA}" type="presParOf" srcId="{632B42D5-A669-4055-9914-8831B4DBE024}" destId="{4FD62BCB-5C5B-4B7B-B252-08198807C01D}" srcOrd="0" destOrd="0" presId="urn:microsoft.com/office/officeart/2005/8/layout/hierarchy1"/>
    <dgm:cxn modelId="{C40A39D0-911F-48FC-9F38-921D9DF73A08}" type="presParOf" srcId="{632B42D5-A669-4055-9914-8831B4DBE024}" destId="{90A13DF6-0538-42A2-93CC-6A5363EF625E}" srcOrd="1" destOrd="0" presId="urn:microsoft.com/office/officeart/2005/8/layout/hierarchy1"/>
    <dgm:cxn modelId="{385FDEB0-5498-491B-AECD-60E7B9C7CB36}" type="presParOf" srcId="{90A13DF6-0538-42A2-93CC-6A5363EF625E}" destId="{C92DA02E-0534-4A57-8B86-EE1C21783BA6}" srcOrd="0" destOrd="0" presId="urn:microsoft.com/office/officeart/2005/8/layout/hierarchy1"/>
    <dgm:cxn modelId="{A206A464-B02C-4F2D-A24B-C05433681DE8}" type="presParOf" srcId="{C92DA02E-0534-4A57-8B86-EE1C21783BA6}" destId="{ED727F29-AAB3-4006-8986-8E026202D24E}" srcOrd="0" destOrd="0" presId="urn:microsoft.com/office/officeart/2005/8/layout/hierarchy1"/>
    <dgm:cxn modelId="{6D8C54E3-D0C2-4855-A4BF-487FA825A6C3}" type="presParOf" srcId="{C92DA02E-0534-4A57-8B86-EE1C21783BA6}" destId="{366A0E7D-0549-466F-BD03-F9D656FEB251}" srcOrd="1" destOrd="0" presId="urn:microsoft.com/office/officeart/2005/8/layout/hierarchy1"/>
    <dgm:cxn modelId="{62C92828-EABE-434D-8727-DC64E9F1978C}" type="presParOf" srcId="{90A13DF6-0538-42A2-93CC-6A5363EF625E}" destId="{BFE3BC1A-EC54-4B80-ADF9-2EE7DC37101C}" srcOrd="1" destOrd="0" presId="urn:microsoft.com/office/officeart/2005/8/layout/hierarchy1"/>
    <dgm:cxn modelId="{7EFA636A-1B85-43E4-A03A-EAE3BC611F09}" type="presParOf" srcId="{BFE3BC1A-EC54-4B80-ADF9-2EE7DC37101C}" destId="{B7B2EC62-EC88-4F77-ADE1-4FFDA73BA4B2}" srcOrd="0" destOrd="0" presId="urn:microsoft.com/office/officeart/2005/8/layout/hierarchy1"/>
    <dgm:cxn modelId="{13FCADB8-0AFF-465A-B3C7-7EAF7EB74C17}" type="presParOf" srcId="{BFE3BC1A-EC54-4B80-ADF9-2EE7DC37101C}" destId="{AB062B3D-F0EE-4534-841C-0F44D2F25759}" srcOrd="1" destOrd="0" presId="urn:microsoft.com/office/officeart/2005/8/layout/hierarchy1"/>
    <dgm:cxn modelId="{D2F5215A-0BED-4E32-A805-627591758BB7}" type="presParOf" srcId="{AB062B3D-F0EE-4534-841C-0F44D2F25759}" destId="{880B8D12-6E7E-4310-9956-3820A5BEFD0A}" srcOrd="0" destOrd="0" presId="urn:microsoft.com/office/officeart/2005/8/layout/hierarchy1"/>
    <dgm:cxn modelId="{DA641D85-FBDD-47F4-8B4D-F21F9C90906F}" type="presParOf" srcId="{880B8D12-6E7E-4310-9956-3820A5BEFD0A}" destId="{1CCEBE93-F7D6-4310-AD07-2DDBDE0415A8}" srcOrd="0" destOrd="0" presId="urn:microsoft.com/office/officeart/2005/8/layout/hierarchy1"/>
    <dgm:cxn modelId="{818A3AFA-E484-4D4C-ACCC-841F943A681D}" type="presParOf" srcId="{880B8D12-6E7E-4310-9956-3820A5BEFD0A}" destId="{E01587CA-22F3-4D02-9389-FE48B432D6E3}" srcOrd="1" destOrd="0" presId="urn:microsoft.com/office/officeart/2005/8/layout/hierarchy1"/>
    <dgm:cxn modelId="{7371D03B-B127-43D1-BDF3-818132C4BD8C}" type="presParOf" srcId="{AB062B3D-F0EE-4534-841C-0F44D2F25759}" destId="{E690BEF8-CA0C-4A10-92EF-C591A515C488}" srcOrd="1" destOrd="0" presId="urn:microsoft.com/office/officeart/2005/8/layout/hierarchy1"/>
    <dgm:cxn modelId="{3B91F8E0-F63C-4608-81B8-96A538A47898}" type="presParOf" srcId="{BFE3BC1A-EC54-4B80-ADF9-2EE7DC37101C}" destId="{A3AA1A8E-8AD4-4C9E-9125-DF12FC4B62FD}" srcOrd="2" destOrd="0" presId="urn:microsoft.com/office/officeart/2005/8/layout/hierarchy1"/>
    <dgm:cxn modelId="{2799305F-3A4A-49B1-A796-6BF7AAD3F0D1}" type="presParOf" srcId="{BFE3BC1A-EC54-4B80-ADF9-2EE7DC37101C}" destId="{0833C992-D628-4888-80AA-52DF87589B55}" srcOrd="3" destOrd="0" presId="urn:microsoft.com/office/officeart/2005/8/layout/hierarchy1"/>
    <dgm:cxn modelId="{B7F75F9C-3CE5-4C97-8681-942848E2132D}" type="presParOf" srcId="{0833C992-D628-4888-80AA-52DF87589B55}" destId="{6DCE24D4-7FD3-4F37-B6A7-8A529250B355}" srcOrd="0" destOrd="0" presId="urn:microsoft.com/office/officeart/2005/8/layout/hierarchy1"/>
    <dgm:cxn modelId="{83354DF1-4422-4434-BBD1-4247F7FBB43A}" type="presParOf" srcId="{6DCE24D4-7FD3-4F37-B6A7-8A529250B355}" destId="{86CA9AC7-DDE1-454F-BF12-39058FED6733}" srcOrd="0" destOrd="0" presId="urn:microsoft.com/office/officeart/2005/8/layout/hierarchy1"/>
    <dgm:cxn modelId="{9D8780FE-68B2-4E9C-9031-0BEB6A6E6EF1}" type="presParOf" srcId="{6DCE24D4-7FD3-4F37-B6A7-8A529250B355}" destId="{BC3A94A8-8B93-4347-A68F-8B5F66188311}" srcOrd="1" destOrd="0" presId="urn:microsoft.com/office/officeart/2005/8/layout/hierarchy1"/>
    <dgm:cxn modelId="{7A70BA39-E80F-4BAC-8AF8-A53F2D7016EF}" type="presParOf" srcId="{0833C992-D628-4888-80AA-52DF87589B55}" destId="{36BBE914-963D-4842-8F8A-73EBFF78B0EE}" srcOrd="1" destOrd="0" presId="urn:microsoft.com/office/officeart/2005/8/layout/hierarchy1"/>
    <dgm:cxn modelId="{1AD888F9-1B71-4362-BAE5-4EAC806F8C56}" type="presParOf" srcId="{2CC01AB9-F3E1-4D57-B7A7-935D884C1BDE}" destId="{79E90959-5F0F-4386-93EB-C73F7FDFA9D8}" srcOrd="2" destOrd="0" presId="urn:microsoft.com/office/officeart/2005/8/layout/hierarchy1"/>
    <dgm:cxn modelId="{4C5F95A1-8872-4B96-A91C-9B1CB6682535}" type="presParOf" srcId="{2CC01AB9-F3E1-4D57-B7A7-935D884C1BDE}" destId="{1787058A-7942-4679-9ECC-6F5E32ABEEEF}" srcOrd="3" destOrd="0" presId="urn:microsoft.com/office/officeart/2005/8/layout/hierarchy1"/>
    <dgm:cxn modelId="{FAE49FF4-ACD3-41DE-9763-4F2D3F3FD5DD}" type="presParOf" srcId="{1787058A-7942-4679-9ECC-6F5E32ABEEEF}" destId="{68AE3807-2DF3-4460-9B39-73C6B43D9320}" srcOrd="0" destOrd="0" presId="urn:microsoft.com/office/officeart/2005/8/layout/hierarchy1"/>
    <dgm:cxn modelId="{4D9E7C95-6116-4C67-ADFD-B0E359B36797}" type="presParOf" srcId="{68AE3807-2DF3-4460-9B39-73C6B43D9320}" destId="{BDE33847-9A92-44BC-BB4E-2C32ADD1091F}" srcOrd="0" destOrd="0" presId="urn:microsoft.com/office/officeart/2005/8/layout/hierarchy1"/>
    <dgm:cxn modelId="{159C74FE-DB43-4407-BB50-978B42748747}" type="presParOf" srcId="{68AE3807-2DF3-4460-9B39-73C6B43D9320}" destId="{388B692E-D186-4FE4-BE04-7CBEC9BD09AC}" srcOrd="1" destOrd="0" presId="urn:microsoft.com/office/officeart/2005/8/layout/hierarchy1"/>
    <dgm:cxn modelId="{E7D44874-E61C-4FFC-B96D-F7EE2F0BA604}" type="presParOf" srcId="{1787058A-7942-4679-9ECC-6F5E32ABEEEF}" destId="{C58914E1-9227-42DE-B1CB-C2B86BDEC96C}" srcOrd="1" destOrd="0" presId="urn:microsoft.com/office/officeart/2005/8/layout/hierarchy1"/>
    <dgm:cxn modelId="{84A72C6D-1921-4A70-BF07-6232F0FEFBB2}" type="presParOf" srcId="{C58914E1-9227-42DE-B1CB-C2B86BDEC96C}" destId="{2BC00E3B-D027-44B1-8D36-3CFA40BF53FE}" srcOrd="0" destOrd="0" presId="urn:microsoft.com/office/officeart/2005/8/layout/hierarchy1"/>
    <dgm:cxn modelId="{4494E4EF-6C80-4AED-9C3F-AD312007CDEE}" type="presParOf" srcId="{C58914E1-9227-42DE-B1CB-C2B86BDEC96C}" destId="{84CFE312-3C39-4359-B2BB-E75BC781A058}" srcOrd="1" destOrd="0" presId="urn:microsoft.com/office/officeart/2005/8/layout/hierarchy1"/>
    <dgm:cxn modelId="{D0CDE946-8C9E-4DF7-BAF4-592ADC3A0A44}" type="presParOf" srcId="{84CFE312-3C39-4359-B2BB-E75BC781A058}" destId="{479096DE-5EF2-41CF-AD59-AE16E1A865BB}" srcOrd="0" destOrd="0" presId="urn:microsoft.com/office/officeart/2005/8/layout/hierarchy1"/>
    <dgm:cxn modelId="{C90522FE-CD8B-4854-B2AB-018B9E1F5AC8}" type="presParOf" srcId="{479096DE-5EF2-41CF-AD59-AE16E1A865BB}" destId="{5E351FF5-40DA-4584-B7BA-7CC6FC6B6072}" srcOrd="0" destOrd="0" presId="urn:microsoft.com/office/officeart/2005/8/layout/hierarchy1"/>
    <dgm:cxn modelId="{7BB54ED9-A737-4BED-B40F-93B62C287559}" type="presParOf" srcId="{479096DE-5EF2-41CF-AD59-AE16E1A865BB}" destId="{15561F33-10B2-4BC5-A9BE-838D86C235F8}" srcOrd="1" destOrd="0" presId="urn:microsoft.com/office/officeart/2005/8/layout/hierarchy1"/>
    <dgm:cxn modelId="{074BB577-E524-496A-8898-AF986E4976BA}" type="presParOf" srcId="{84CFE312-3C39-4359-B2BB-E75BC781A058}" destId="{AF10229E-F80C-4C7C-AE11-2FF0DE6EC350}" srcOrd="1" destOrd="0" presId="urn:microsoft.com/office/officeart/2005/8/layout/hierarchy1"/>
    <dgm:cxn modelId="{FD806013-8F08-43A6-9E2D-4C59972B102F}" type="presParOf" srcId="{C58914E1-9227-42DE-B1CB-C2B86BDEC96C}" destId="{6017D76D-2F32-4C0F-863D-4AF7DF576AD9}" srcOrd="2" destOrd="0" presId="urn:microsoft.com/office/officeart/2005/8/layout/hierarchy1"/>
    <dgm:cxn modelId="{028E8D21-EDB4-47FD-B2CA-A492530B5381}" type="presParOf" srcId="{C58914E1-9227-42DE-B1CB-C2B86BDEC96C}" destId="{F3472EDA-AAEF-4169-BF87-2C2BDFDEF696}" srcOrd="3" destOrd="0" presId="urn:microsoft.com/office/officeart/2005/8/layout/hierarchy1"/>
    <dgm:cxn modelId="{F73E3C6C-8581-49E3-BB71-14CD0BC00CE6}" type="presParOf" srcId="{F3472EDA-AAEF-4169-BF87-2C2BDFDEF696}" destId="{293D039D-F752-4462-AC8D-67176F941823}" srcOrd="0" destOrd="0" presId="urn:microsoft.com/office/officeart/2005/8/layout/hierarchy1"/>
    <dgm:cxn modelId="{DCBE0E64-D395-4C9D-ABF5-CEB9C7E085EA}" type="presParOf" srcId="{293D039D-F752-4462-AC8D-67176F941823}" destId="{0E5C674A-171E-47AD-B8CC-C23674C62D9A}" srcOrd="0" destOrd="0" presId="urn:microsoft.com/office/officeart/2005/8/layout/hierarchy1"/>
    <dgm:cxn modelId="{B80ADFF6-BEB0-49D3-981D-71A7B0A601EC}" type="presParOf" srcId="{293D039D-F752-4462-AC8D-67176F941823}" destId="{507924E4-72B2-4CA5-ACA3-AF7540201486}" srcOrd="1" destOrd="0" presId="urn:microsoft.com/office/officeart/2005/8/layout/hierarchy1"/>
    <dgm:cxn modelId="{5471B0A9-C4EF-435C-9085-B1448D8388FB}" type="presParOf" srcId="{F3472EDA-AAEF-4169-BF87-2C2BDFDEF696}" destId="{E40954AE-0DF9-488B-9843-EC73EACA38FA}" srcOrd="1" destOrd="0" presId="urn:microsoft.com/office/officeart/2005/8/layout/hierarchy1"/>
    <dgm:cxn modelId="{774A17F9-6118-41C5-A83A-D2DDC0EECC01}" type="presParOf" srcId="{2CC01AB9-F3E1-4D57-B7A7-935D884C1BDE}" destId="{280F09BA-DD75-4045-841D-41885BDFDB99}" srcOrd="4" destOrd="0" presId="urn:microsoft.com/office/officeart/2005/8/layout/hierarchy1"/>
    <dgm:cxn modelId="{64029CB9-DDC4-438B-8213-C71EC10659DA}" type="presParOf" srcId="{2CC01AB9-F3E1-4D57-B7A7-935D884C1BDE}" destId="{942CD35E-015C-4485-941B-A7FA0E6D3AEB}" srcOrd="5" destOrd="0" presId="urn:microsoft.com/office/officeart/2005/8/layout/hierarchy1"/>
    <dgm:cxn modelId="{A769858E-221A-4512-B6B6-E9B458C3A138}" type="presParOf" srcId="{942CD35E-015C-4485-941B-A7FA0E6D3AEB}" destId="{1A2A69ED-7481-4B9B-B2B1-051E98DC024C}" srcOrd="0" destOrd="0" presId="urn:microsoft.com/office/officeart/2005/8/layout/hierarchy1"/>
    <dgm:cxn modelId="{1C3845C0-B776-4840-9BED-F4AF93CC67CE}" type="presParOf" srcId="{1A2A69ED-7481-4B9B-B2B1-051E98DC024C}" destId="{170D8E0C-323A-4C27-88EC-A5124CF148CC}" srcOrd="0" destOrd="0" presId="urn:microsoft.com/office/officeart/2005/8/layout/hierarchy1"/>
    <dgm:cxn modelId="{E48D0F56-AB6F-45DE-B173-B93D0F357B96}" type="presParOf" srcId="{1A2A69ED-7481-4B9B-B2B1-051E98DC024C}" destId="{83848585-C5E4-4CC3-BC5D-2FA2AE2C5132}" srcOrd="1" destOrd="0" presId="urn:microsoft.com/office/officeart/2005/8/layout/hierarchy1"/>
    <dgm:cxn modelId="{1F5699C8-D79B-4BA3-A0D9-4FF9DCDB3570}" type="presParOf" srcId="{942CD35E-015C-4485-941B-A7FA0E6D3AEB}" destId="{414D500E-BDA1-44DA-A66D-AEF61BB5821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1773FD2-84D6-47A6-8CD3-6CA130FCF08A}" type="doc">
      <dgm:prSet loTypeId="urn:microsoft.com/office/officeart/2005/8/layout/hierarchy1" loCatId="hierarchy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s-ES"/>
        </a:p>
      </dgm:t>
    </dgm:pt>
    <dgm:pt modelId="{B225F9AC-5A70-45FD-999A-0758526947A7}">
      <dgm:prSet phldrT="[Texto]" custT="1"/>
      <dgm:spPr/>
      <dgm:t>
        <a:bodyPr/>
        <a:lstStyle/>
        <a:p>
          <a:r>
            <a:rPr lang="es-E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Art. 61°</a:t>
          </a:r>
        </a:p>
        <a:p>
          <a:r>
            <a:rPr lang="es-E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CONVEMAR</a:t>
          </a:r>
        </a:p>
      </dgm:t>
    </dgm:pt>
    <dgm:pt modelId="{F66CACC4-82B3-4E1C-8A58-6CF59A06865C}" type="parTrans" cxnId="{7E1153B9-F610-4BDE-ADCC-04A26CA71FBE}">
      <dgm:prSet/>
      <dgm:spPr/>
      <dgm:t>
        <a:bodyPr/>
        <a:lstStyle/>
        <a:p>
          <a:endParaRPr lang="es-ES"/>
        </a:p>
      </dgm:t>
    </dgm:pt>
    <dgm:pt modelId="{AB2B99DC-3A4F-47A6-9929-B5D15AF6F127}" type="sibTrans" cxnId="{7E1153B9-F610-4BDE-ADCC-04A26CA71FBE}">
      <dgm:prSet/>
      <dgm:spPr/>
      <dgm:t>
        <a:bodyPr/>
        <a:lstStyle/>
        <a:p>
          <a:endParaRPr lang="es-ES"/>
        </a:p>
      </dgm:t>
    </dgm:pt>
    <dgm:pt modelId="{899041E0-E7BE-4F38-883B-21798B57C0B1}">
      <dgm:prSet phldrT="[Texto]" custT="1"/>
      <dgm:spPr/>
      <dgm:t>
        <a:bodyPr/>
        <a:lstStyle/>
        <a:p>
          <a:pPr algn="ctr"/>
          <a:r>
            <a:rPr lang="es-ES" sz="2400" dirty="0">
              <a:latin typeface="Arial" panose="020B0604020202020204" pitchFamily="34" charset="0"/>
              <a:cs typeface="Arial" panose="020B0604020202020204" pitchFamily="34" charset="0"/>
            </a:rPr>
            <a:t>Determinará la </a:t>
          </a:r>
          <a:r>
            <a:rPr lang="es-MX" sz="2400" b="0" i="0" u="sng" dirty="0">
              <a:latin typeface="Arial" panose="020B0604020202020204" pitchFamily="34" charset="0"/>
              <a:cs typeface="Arial" panose="020B0604020202020204" pitchFamily="34" charset="0"/>
            </a:rPr>
            <a:t>captura permisible</a:t>
          </a:r>
          <a:r>
            <a:rPr lang="es-MX" sz="2400" b="0" i="0" dirty="0">
              <a:latin typeface="Arial" panose="020B0604020202020204" pitchFamily="34" charset="0"/>
              <a:cs typeface="Arial" panose="020B0604020202020204" pitchFamily="34" charset="0"/>
            </a:rPr>
            <a:t> de los recursos vivos</a:t>
          </a:r>
          <a:endParaRPr lang="es-E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03F12C9-D98F-4A3C-83AB-BA6B30E1EA88}" type="parTrans" cxnId="{42369A4F-0C73-4E04-A969-6DDDF618D808}">
      <dgm:prSet/>
      <dgm:spPr/>
      <dgm:t>
        <a:bodyPr/>
        <a:lstStyle/>
        <a:p>
          <a:endParaRPr lang="es-ES"/>
        </a:p>
      </dgm:t>
    </dgm:pt>
    <dgm:pt modelId="{AD0A19E6-9E58-489A-8478-AD1EB821C866}" type="sibTrans" cxnId="{42369A4F-0C73-4E04-A969-6DDDF618D808}">
      <dgm:prSet/>
      <dgm:spPr/>
      <dgm:t>
        <a:bodyPr/>
        <a:lstStyle/>
        <a:p>
          <a:endParaRPr lang="es-ES"/>
        </a:p>
      </dgm:t>
    </dgm:pt>
    <dgm:pt modelId="{270B1110-BE0C-446F-9EA6-C91F68E97194}">
      <dgm:prSet custT="1"/>
      <dgm:spPr/>
      <dgm:t>
        <a:bodyPr/>
        <a:lstStyle/>
        <a:p>
          <a:r>
            <a:rPr lang="es-ES" sz="2400" dirty="0">
              <a:latin typeface="Arial" panose="020B0604020202020204" pitchFamily="34" charset="0"/>
              <a:cs typeface="Arial" panose="020B0604020202020204" pitchFamily="34" charset="0"/>
            </a:rPr>
            <a:t>Asegurará  la  </a:t>
          </a:r>
          <a:r>
            <a:rPr lang="es-MX" sz="2400" b="0" i="0" dirty="0">
              <a:latin typeface="Arial" panose="020B0604020202020204" pitchFamily="34" charset="0"/>
              <a:cs typeface="Arial" panose="020B0604020202020204" pitchFamily="34" charset="0"/>
            </a:rPr>
            <a:t>preservación de los recursos vivos no se vea amenazada por exceso de explotación.</a:t>
          </a:r>
          <a:endParaRPr lang="es-E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648E2F-26F2-43B8-AC67-D15ABE2AB501}" type="parTrans" cxnId="{D5908AFE-27CB-4BF5-9F2A-7B6C210E497A}">
      <dgm:prSet/>
      <dgm:spPr/>
      <dgm:t>
        <a:bodyPr/>
        <a:lstStyle/>
        <a:p>
          <a:endParaRPr lang="es-ES"/>
        </a:p>
      </dgm:t>
    </dgm:pt>
    <dgm:pt modelId="{ED41308D-D9AD-4EDA-927A-702955270D7C}" type="sibTrans" cxnId="{D5908AFE-27CB-4BF5-9F2A-7B6C210E497A}">
      <dgm:prSet/>
      <dgm:spPr/>
      <dgm:t>
        <a:bodyPr/>
        <a:lstStyle/>
        <a:p>
          <a:endParaRPr lang="es-ES"/>
        </a:p>
      </dgm:t>
    </dgm:pt>
    <dgm:pt modelId="{7E347CC6-9880-4320-8460-CA75341E5593}" type="pres">
      <dgm:prSet presAssocID="{11773FD2-84D6-47A6-8CD3-6CA130FCF08A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8345987-20AD-4A72-A171-D09221D701B2}" type="pres">
      <dgm:prSet presAssocID="{B225F9AC-5A70-45FD-999A-0758526947A7}" presName="hierRoot1" presStyleCnt="0"/>
      <dgm:spPr/>
    </dgm:pt>
    <dgm:pt modelId="{76D5F0BB-1F99-4B76-AFA2-973BD4A81C40}" type="pres">
      <dgm:prSet presAssocID="{B225F9AC-5A70-45FD-999A-0758526947A7}" presName="composite" presStyleCnt="0"/>
      <dgm:spPr/>
    </dgm:pt>
    <dgm:pt modelId="{516E42BC-8803-4965-AC9E-1FC79A3CFD6B}" type="pres">
      <dgm:prSet presAssocID="{B225F9AC-5A70-45FD-999A-0758526947A7}" presName="background" presStyleLbl="node0" presStyleIdx="0" presStyleCnt="1"/>
      <dgm:spPr/>
    </dgm:pt>
    <dgm:pt modelId="{7D9D0C67-CC09-4B75-B206-17F6F73943D5}" type="pres">
      <dgm:prSet presAssocID="{B225F9AC-5A70-45FD-999A-0758526947A7}" presName="text" presStyleLbl="fgAcc0" presStyleIdx="0" presStyleCnt="1" custScaleX="166163">
        <dgm:presLayoutVars>
          <dgm:chPref val="3"/>
        </dgm:presLayoutVars>
      </dgm:prSet>
      <dgm:spPr/>
    </dgm:pt>
    <dgm:pt modelId="{2CC01AB9-F3E1-4D57-B7A7-935D884C1BDE}" type="pres">
      <dgm:prSet presAssocID="{B225F9AC-5A70-45FD-999A-0758526947A7}" presName="hierChild2" presStyleCnt="0"/>
      <dgm:spPr/>
    </dgm:pt>
    <dgm:pt modelId="{EB1E7D06-6869-47D3-851D-872D0CB66082}" type="pres">
      <dgm:prSet presAssocID="{903F12C9-D98F-4A3C-83AB-BA6B30E1EA88}" presName="Name10" presStyleLbl="parChTrans1D2" presStyleIdx="0" presStyleCnt="2"/>
      <dgm:spPr/>
    </dgm:pt>
    <dgm:pt modelId="{EC49EF16-1575-4F3C-9F13-926F2224BA8B}" type="pres">
      <dgm:prSet presAssocID="{899041E0-E7BE-4F38-883B-21798B57C0B1}" presName="hierRoot2" presStyleCnt="0"/>
      <dgm:spPr/>
    </dgm:pt>
    <dgm:pt modelId="{53036361-90E7-46FA-91D3-A6D6C939A8E1}" type="pres">
      <dgm:prSet presAssocID="{899041E0-E7BE-4F38-883B-21798B57C0B1}" presName="composite2" presStyleCnt="0"/>
      <dgm:spPr/>
    </dgm:pt>
    <dgm:pt modelId="{4DCD0488-016E-431A-9CEC-95BD6426132E}" type="pres">
      <dgm:prSet presAssocID="{899041E0-E7BE-4F38-883B-21798B57C0B1}" presName="background2" presStyleLbl="node2" presStyleIdx="0" presStyleCnt="2"/>
      <dgm:spPr/>
    </dgm:pt>
    <dgm:pt modelId="{15368177-307B-4F0B-BA58-390A78F3C2A3}" type="pres">
      <dgm:prSet presAssocID="{899041E0-E7BE-4F38-883B-21798B57C0B1}" presName="text2" presStyleLbl="fgAcc2" presStyleIdx="0" presStyleCnt="2" custFlipHor="1" custScaleX="169079" custScaleY="71321" custLinFactNeighborX="-1908" custLinFactNeighborY="-6785">
        <dgm:presLayoutVars>
          <dgm:chPref val="3"/>
        </dgm:presLayoutVars>
      </dgm:prSet>
      <dgm:spPr/>
    </dgm:pt>
    <dgm:pt modelId="{632B42D5-A669-4055-9914-8831B4DBE024}" type="pres">
      <dgm:prSet presAssocID="{899041E0-E7BE-4F38-883B-21798B57C0B1}" presName="hierChild3" presStyleCnt="0"/>
      <dgm:spPr/>
    </dgm:pt>
    <dgm:pt modelId="{3485B667-0523-40E3-B158-231730C7F24A}" type="pres">
      <dgm:prSet presAssocID="{DF648E2F-26F2-43B8-AC67-D15ABE2AB501}" presName="Name10" presStyleLbl="parChTrans1D2" presStyleIdx="1" presStyleCnt="2"/>
      <dgm:spPr/>
    </dgm:pt>
    <dgm:pt modelId="{4A586885-4010-42B1-BBF2-AD7EB26375FE}" type="pres">
      <dgm:prSet presAssocID="{270B1110-BE0C-446F-9EA6-C91F68E97194}" presName="hierRoot2" presStyleCnt="0"/>
      <dgm:spPr/>
    </dgm:pt>
    <dgm:pt modelId="{AA7DC6B2-5DA6-4FB0-A186-CD06868D6921}" type="pres">
      <dgm:prSet presAssocID="{270B1110-BE0C-446F-9EA6-C91F68E97194}" presName="composite2" presStyleCnt="0"/>
      <dgm:spPr/>
    </dgm:pt>
    <dgm:pt modelId="{CA6979FD-9C15-4DED-9623-A7E7234BD5CC}" type="pres">
      <dgm:prSet presAssocID="{270B1110-BE0C-446F-9EA6-C91F68E97194}" presName="background2" presStyleLbl="node2" presStyleIdx="1" presStyleCnt="2"/>
      <dgm:spPr/>
    </dgm:pt>
    <dgm:pt modelId="{282457C3-97BF-4672-902A-5C3143DFB8FF}" type="pres">
      <dgm:prSet presAssocID="{270B1110-BE0C-446F-9EA6-C91F68E97194}" presName="text2" presStyleLbl="fgAcc2" presStyleIdx="1" presStyleCnt="2" custScaleX="160860" custScaleY="76242">
        <dgm:presLayoutVars>
          <dgm:chPref val="3"/>
        </dgm:presLayoutVars>
      </dgm:prSet>
      <dgm:spPr/>
    </dgm:pt>
    <dgm:pt modelId="{44343D0C-EC4A-42FA-B619-ED7B14383901}" type="pres">
      <dgm:prSet presAssocID="{270B1110-BE0C-446F-9EA6-C91F68E97194}" presName="hierChild3" presStyleCnt="0"/>
      <dgm:spPr/>
    </dgm:pt>
  </dgm:ptLst>
  <dgm:cxnLst>
    <dgm:cxn modelId="{42369A4F-0C73-4E04-A969-6DDDF618D808}" srcId="{B225F9AC-5A70-45FD-999A-0758526947A7}" destId="{899041E0-E7BE-4F38-883B-21798B57C0B1}" srcOrd="0" destOrd="0" parTransId="{903F12C9-D98F-4A3C-83AB-BA6B30E1EA88}" sibTransId="{AD0A19E6-9E58-489A-8478-AD1EB821C866}"/>
    <dgm:cxn modelId="{BE510E71-8729-418F-A918-1D5E4D34AEEE}" type="presOf" srcId="{11773FD2-84D6-47A6-8CD3-6CA130FCF08A}" destId="{7E347CC6-9880-4320-8460-CA75341E5593}" srcOrd="0" destOrd="0" presId="urn:microsoft.com/office/officeart/2005/8/layout/hierarchy1"/>
    <dgm:cxn modelId="{858B4454-E971-415C-A611-E6B1A9DB7253}" type="presOf" srcId="{B225F9AC-5A70-45FD-999A-0758526947A7}" destId="{7D9D0C67-CC09-4B75-B206-17F6F73943D5}" srcOrd="0" destOrd="0" presId="urn:microsoft.com/office/officeart/2005/8/layout/hierarchy1"/>
    <dgm:cxn modelId="{B92A8F7C-F793-42FD-B0BB-BE6451EA7E76}" type="presOf" srcId="{899041E0-E7BE-4F38-883B-21798B57C0B1}" destId="{15368177-307B-4F0B-BA58-390A78F3C2A3}" srcOrd="0" destOrd="0" presId="urn:microsoft.com/office/officeart/2005/8/layout/hierarchy1"/>
    <dgm:cxn modelId="{7E1153B9-F610-4BDE-ADCC-04A26CA71FBE}" srcId="{11773FD2-84D6-47A6-8CD3-6CA130FCF08A}" destId="{B225F9AC-5A70-45FD-999A-0758526947A7}" srcOrd="0" destOrd="0" parTransId="{F66CACC4-82B3-4E1C-8A58-6CF59A06865C}" sibTransId="{AB2B99DC-3A4F-47A6-9929-B5D15AF6F127}"/>
    <dgm:cxn modelId="{271737BD-9618-4CB0-A7BF-734FE577006D}" type="presOf" srcId="{903F12C9-D98F-4A3C-83AB-BA6B30E1EA88}" destId="{EB1E7D06-6869-47D3-851D-872D0CB66082}" srcOrd="0" destOrd="0" presId="urn:microsoft.com/office/officeart/2005/8/layout/hierarchy1"/>
    <dgm:cxn modelId="{C7FE8AD3-B4F9-480F-81DC-7AB76746848F}" type="presOf" srcId="{270B1110-BE0C-446F-9EA6-C91F68E97194}" destId="{282457C3-97BF-4672-902A-5C3143DFB8FF}" srcOrd="0" destOrd="0" presId="urn:microsoft.com/office/officeart/2005/8/layout/hierarchy1"/>
    <dgm:cxn modelId="{597BE9D7-2135-4202-B07C-8A64D06714A5}" type="presOf" srcId="{DF648E2F-26F2-43B8-AC67-D15ABE2AB501}" destId="{3485B667-0523-40E3-B158-231730C7F24A}" srcOrd="0" destOrd="0" presId="urn:microsoft.com/office/officeart/2005/8/layout/hierarchy1"/>
    <dgm:cxn modelId="{D5908AFE-27CB-4BF5-9F2A-7B6C210E497A}" srcId="{B225F9AC-5A70-45FD-999A-0758526947A7}" destId="{270B1110-BE0C-446F-9EA6-C91F68E97194}" srcOrd="1" destOrd="0" parTransId="{DF648E2F-26F2-43B8-AC67-D15ABE2AB501}" sibTransId="{ED41308D-D9AD-4EDA-927A-702955270D7C}"/>
    <dgm:cxn modelId="{F136A577-982E-441D-AEB1-EE1541499881}" type="presParOf" srcId="{7E347CC6-9880-4320-8460-CA75341E5593}" destId="{58345987-20AD-4A72-A171-D09221D701B2}" srcOrd="0" destOrd="0" presId="urn:microsoft.com/office/officeart/2005/8/layout/hierarchy1"/>
    <dgm:cxn modelId="{6A774C21-C95C-4BB0-AE1E-75E7797611BF}" type="presParOf" srcId="{58345987-20AD-4A72-A171-D09221D701B2}" destId="{76D5F0BB-1F99-4B76-AFA2-973BD4A81C40}" srcOrd="0" destOrd="0" presId="urn:microsoft.com/office/officeart/2005/8/layout/hierarchy1"/>
    <dgm:cxn modelId="{011DC846-AFAE-43BE-9B30-2F987A10B95D}" type="presParOf" srcId="{76D5F0BB-1F99-4B76-AFA2-973BD4A81C40}" destId="{516E42BC-8803-4965-AC9E-1FC79A3CFD6B}" srcOrd="0" destOrd="0" presId="urn:microsoft.com/office/officeart/2005/8/layout/hierarchy1"/>
    <dgm:cxn modelId="{657379A2-80A0-4AA1-BBCE-546165B23A30}" type="presParOf" srcId="{76D5F0BB-1F99-4B76-AFA2-973BD4A81C40}" destId="{7D9D0C67-CC09-4B75-B206-17F6F73943D5}" srcOrd="1" destOrd="0" presId="urn:microsoft.com/office/officeart/2005/8/layout/hierarchy1"/>
    <dgm:cxn modelId="{51224D63-46DB-466C-B28F-4668FB91E721}" type="presParOf" srcId="{58345987-20AD-4A72-A171-D09221D701B2}" destId="{2CC01AB9-F3E1-4D57-B7A7-935D884C1BDE}" srcOrd="1" destOrd="0" presId="urn:microsoft.com/office/officeart/2005/8/layout/hierarchy1"/>
    <dgm:cxn modelId="{F601A704-7DAF-4EF2-9723-1A599C80D722}" type="presParOf" srcId="{2CC01AB9-F3E1-4D57-B7A7-935D884C1BDE}" destId="{EB1E7D06-6869-47D3-851D-872D0CB66082}" srcOrd="0" destOrd="0" presId="urn:microsoft.com/office/officeart/2005/8/layout/hierarchy1"/>
    <dgm:cxn modelId="{68804E3E-F42F-4096-B180-5A278A8CA042}" type="presParOf" srcId="{2CC01AB9-F3E1-4D57-B7A7-935D884C1BDE}" destId="{EC49EF16-1575-4F3C-9F13-926F2224BA8B}" srcOrd="1" destOrd="0" presId="urn:microsoft.com/office/officeart/2005/8/layout/hierarchy1"/>
    <dgm:cxn modelId="{11109617-D1BE-4A06-839E-CB2CE81207D3}" type="presParOf" srcId="{EC49EF16-1575-4F3C-9F13-926F2224BA8B}" destId="{53036361-90E7-46FA-91D3-A6D6C939A8E1}" srcOrd="0" destOrd="0" presId="urn:microsoft.com/office/officeart/2005/8/layout/hierarchy1"/>
    <dgm:cxn modelId="{85CC7678-EE3D-4041-8B61-2EDBC5DB792A}" type="presParOf" srcId="{53036361-90E7-46FA-91D3-A6D6C939A8E1}" destId="{4DCD0488-016E-431A-9CEC-95BD6426132E}" srcOrd="0" destOrd="0" presId="urn:microsoft.com/office/officeart/2005/8/layout/hierarchy1"/>
    <dgm:cxn modelId="{8DCE041F-9F50-4492-ABFB-82CA6ADFCDE8}" type="presParOf" srcId="{53036361-90E7-46FA-91D3-A6D6C939A8E1}" destId="{15368177-307B-4F0B-BA58-390A78F3C2A3}" srcOrd="1" destOrd="0" presId="urn:microsoft.com/office/officeart/2005/8/layout/hierarchy1"/>
    <dgm:cxn modelId="{2A3FBC37-3CE0-4073-9C63-FE5D90C8522E}" type="presParOf" srcId="{EC49EF16-1575-4F3C-9F13-926F2224BA8B}" destId="{632B42D5-A669-4055-9914-8831B4DBE024}" srcOrd="1" destOrd="0" presId="urn:microsoft.com/office/officeart/2005/8/layout/hierarchy1"/>
    <dgm:cxn modelId="{562DF28F-3A5B-4E3E-92D8-812034FF2DD1}" type="presParOf" srcId="{2CC01AB9-F3E1-4D57-B7A7-935D884C1BDE}" destId="{3485B667-0523-40E3-B158-231730C7F24A}" srcOrd="2" destOrd="0" presId="urn:microsoft.com/office/officeart/2005/8/layout/hierarchy1"/>
    <dgm:cxn modelId="{FE58502B-8B4C-4E64-B4C3-E1C576BDBFA1}" type="presParOf" srcId="{2CC01AB9-F3E1-4D57-B7A7-935D884C1BDE}" destId="{4A586885-4010-42B1-BBF2-AD7EB26375FE}" srcOrd="3" destOrd="0" presId="urn:microsoft.com/office/officeart/2005/8/layout/hierarchy1"/>
    <dgm:cxn modelId="{609FC55A-E3DA-45E1-9444-5EF5132CF0B1}" type="presParOf" srcId="{4A586885-4010-42B1-BBF2-AD7EB26375FE}" destId="{AA7DC6B2-5DA6-4FB0-A186-CD06868D6921}" srcOrd="0" destOrd="0" presId="urn:microsoft.com/office/officeart/2005/8/layout/hierarchy1"/>
    <dgm:cxn modelId="{54305B06-7A2E-4481-B7FF-4A01BEDA3DAB}" type="presParOf" srcId="{AA7DC6B2-5DA6-4FB0-A186-CD06868D6921}" destId="{CA6979FD-9C15-4DED-9623-A7E7234BD5CC}" srcOrd="0" destOrd="0" presId="urn:microsoft.com/office/officeart/2005/8/layout/hierarchy1"/>
    <dgm:cxn modelId="{AD439612-15B6-4262-AB7B-B79B155DD357}" type="presParOf" srcId="{AA7DC6B2-5DA6-4FB0-A186-CD06868D6921}" destId="{282457C3-97BF-4672-902A-5C3143DFB8FF}" srcOrd="1" destOrd="0" presId="urn:microsoft.com/office/officeart/2005/8/layout/hierarchy1"/>
    <dgm:cxn modelId="{69C7AE33-B7DD-456C-9BEC-2647309AC425}" type="presParOf" srcId="{4A586885-4010-42B1-BBF2-AD7EB26375FE}" destId="{44343D0C-EC4A-42FA-B619-ED7B1438390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1773FD2-84D6-47A6-8CD3-6CA130FCF08A}" type="doc">
      <dgm:prSet loTypeId="urn:microsoft.com/office/officeart/2005/8/layout/hierarchy1" loCatId="hierarchy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s-ES"/>
        </a:p>
      </dgm:t>
    </dgm:pt>
    <dgm:pt modelId="{B225F9AC-5A70-45FD-999A-0758526947A7}">
      <dgm:prSet phldrT="[Texto]" custT="1"/>
      <dgm:spPr/>
      <dgm:t>
        <a:bodyPr/>
        <a:lstStyle/>
        <a:p>
          <a:r>
            <a:rPr lang="es-E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Art. 62°</a:t>
          </a:r>
        </a:p>
        <a:p>
          <a:r>
            <a:rPr lang="es-E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CONVEMAR</a:t>
          </a:r>
        </a:p>
      </dgm:t>
    </dgm:pt>
    <dgm:pt modelId="{F66CACC4-82B3-4E1C-8A58-6CF59A06865C}" type="parTrans" cxnId="{7E1153B9-F610-4BDE-ADCC-04A26CA71FBE}">
      <dgm:prSet/>
      <dgm:spPr/>
      <dgm:t>
        <a:bodyPr/>
        <a:lstStyle/>
        <a:p>
          <a:endParaRPr lang="es-ES"/>
        </a:p>
      </dgm:t>
    </dgm:pt>
    <dgm:pt modelId="{AB2B99DC-3A4F-47A6-9929-B5D15AF6F127}" type="sibTrans" cxnId="{7E1153B9-F610-4BDE-ADCC-04A26CA71FBE}">
      <dgm:prSet/>
      <dgm:spPr/>
      <dgm:t>
        <a:bodyPr/>
        <a:lstStyle/>
        <a:p>
          <a:endParaRPr lang="es-ES"/>
        </a:p>
      </dgm:t>
    </dgm:pt>
    <dgm:pt modelId="{53E547A9-003B-4911-B523-3C282193560D}">
      <dgm:prSet/>
      <dgm:spPr/>
      <dgm:t>
        <a:bodyPr/>
        <a:lstStyle/>
        <a:p>
          <a:r>
            <a:rPr lang="es-MX" b="0" i="0" dirty="0">
              <a:latin typeface="Arial" panose="020B0604020202020204" pitchFamily="34" charset="0"/>
              <a:cs typeface="Arial" panose="020B0604020202020204" pitchFamily="34" charset="0"/>
            </a:rPr>
            <a:t>El Estado ribereño determinará su capacidad de capturar los recursos vivos  en la ZEE</a:t>
          </a:r>
        </a:p>
        <a:p>
          <a:r>
            <a:rPr lang="es-MX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s-MX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868F350-9E17-41FE-85C8-0377097B0E4D}" type="parTrans" cxnId="{E8F3055A-52A8-4654-A5FE-36B30C0128DA}">
      <dgm:prSet/>
      <dgm:spPr/>
      <dgm:t>
        <a:bodyPr/>
        <a:lstStyle/>
        <a:p>
          <a:endParaRPr lang="es-ES"/>
        </a:p>
      </dgm:t>
    </dgm:pt>
    <dgm:pt modelId="{A151F459-3638-47AE-92B2-4F036D9A55F5}" type="sibTrans" cxnId="{E8F3055A-52A8-4654-A5FE-36B30C0128DA}">
      <dgm:prSet/>
      <dgm:spPr/>
      <dgm:t>
        <a:bodyPr/>
        <a:lstStyle/>
        <a:p>
          <a:endParaRPr lang="es-ES"/>
        </a:p>
      </dgm:t>
    </dgm:pt>
    <dgm:pt modelId="{FB993EE4-B216-43BB-9455-A9E8A4D55B6D}">
      <dgm:prSet/>
      <dgm:spPr/>
      <dgm:t>
        <a:bodyPr/>
        <a:lstStyle/>
        <a:p>
          <a:r>
            <a:rPr lang="es-ES" dirty="0">
              <a:latin typeface="Arial" panose="020B0604020202020204" pitchFamily="34" charset="0"/>
              <a:cs typeface="Arial" panose="020B0604020202020204" pitchFamily="34" charset="0"/>
            </a:rPr>
            <a:t>Si </a:t>
          </a:r>
          <a:r>
            <a:rPr lang="es-ES" b="1" u="sng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NO</a:t>
          </a:r>
          <a:r>
            <a:rPr lang="es-ES" dirty="0">
              <a:latin typeface="Arial" panose="020B0604020202020204" pitchFamily="34" charset="0"/>
              <a:cs typeface="Arial" panose="020B0604020202020204" pitchFamily="34" charset="0"/>
            </a:rPr>
            <a:t> tiene capacidad  </a:t>
          </a:r>
          <a:r>
            <a:rPr lang="es-MX" b="0" i="0" dirty="0">
              <a:latin typeface="Arial" panose="020B0604020202020204" pitchFamily="34" charset="0"/>
              <a:cs typeface="Arial" panose="020B0604020202020204" pitchFamily="34" charset="0"/>
            </a:rPr>
            <a:t>para explotar toda la captura permisible</a:t>
          </a:r>
          <a:r>
            <a:rPr lang="es-MX" b="0" i="0" u="none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s-MX" b="0" i="0" u="sng" dirty="0">
              <a:latin typeface="Arial" panose="020B0604020202020204" pitchFamily="34" charset="0"/>
              <a:cs typeface="Arial" panose="020B0604020202020204" pitchFamily="34" charset="0"/>
            </a:rPr>
            <a:t>dará acceso a otros Estados al excedente de la captura permisible</a:t>
          </a:r>
          <a:r>
            <a:rPr lang="es-MX" b="0" i="0" dirty="0">
              <a:latin typeface="Arial" panose="020B0604020202020204" pitchFamily="34" charset="0"/>
              <a:cs typeface="Arial" panose="020B0604020202020204" pitchFamily="34" charset="0"/>
            </a:rPr>
            <a:t>, mediante acuerdos u otros arreglos y de conformidad con las modalidades, condiciones y leyes y reglamentos </a:t>
          </a:r>
          <a:endParaRPr lang="es-E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8C79317-91BD-4D76-A902-8DBC72EEFFE4}" type="parTrans" cxnId="{A8213FCA-6EFB-4B5F-BDB7-32D4240D76CF}">
      <dgm:prSet/>
      <dgm:spPr/>
      <dgm:t>
        <a:bodyPr/>
        <a:lstStyle/>
        <a:p>
          <a:endParaRPr lang="es-ES"/>
        </a:p>
      </dgm:t>
    </dgm:pt>
    <dgm:pt modelId="{D2A28C93-F461-40B2-B4D0-5E0A4393E700}" type="sibTrans" cxnId="{A8213FCA-6EFB-4B5F-BDB7-32D4240D76CF}">
      <dgm:prSet/>
      <dgm:spPr/>
      <dgm:t>
        <a:bodyPr/>
        <a:lstStyle/>
        <a:p>
          <a:endParaRPr lang="es-ES"/>
        </a:p>
      </dgm:t>
    </dgm:pt>
    <dgm:pt modelId="{7E347CC6-9880-4320-8460-CA75341E5593}" type="pres">
      <dgm:prSet presAssocID="{11773FD2-84D6-47A6-8CD3-6CA130FCF08A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8345987-20AD-4A72-A171-D09221D701B2}" type="pres">
      <dgm:prSet presAssocID="{B225F9AC-5A70-45FD-999A-0758526947A7}" presName="hierRoot1" presStyleCnt="0"/>
      <dgm:spPr/>
    </dgm:pt>
    <dgm:pt modelId="{76D5F0BB-1F99-4B76-AFA2-973BD4A81C40}" type="pres">
      <dgm:prSet presAssocID="{B225F9AC-5A70-45FD-999A-0758526947A7}" presName="composite" presStyleCnt="0"/>
      <dgm:spPr/>
    </dgm:pt>
    <dgm:pt modelId="{516E42BC-8803-4965-AC9E-1FC79A3CFD6B}" type="pres">
      <dgm:prSet presAssocID="{B225F9AC-5A70-45FD-999A-0758526947A7}" presName="background" presStyleLbl="node0" presStyleIdx="0" presStyleCnt="1"/>
      <dgm:spPr/>
    </dgm:pt>
    <dgm:pt modelId="{7D9D0C67-CC09-4B75-B206-17F6F73943D5}" type="pres">
      <dgm:prSet presAssocID="{B225F9AC-5A70-45FD-999A-0758526947A7}" presName="text" presStyleLbl="fgAcc0" presStyleIdx="0" presStyleCnt="1" custScaleX="166163">
        <dgm:presLayoutVars>
          <dgm:chPref val="3"/>
        </dgm:presLayoutVars>
      </dgm:prSet>
      <dgm:spPr/>
    </dgm:pt>
    <dgm:pt modelId="{2CC01AB9-F3E1-4D57-B7A7-935D884C1BDE}" type="pres">
      <dgm:prSet presAssocID="{B225F9AC-5A70-45FD-999A-0758526947A7}" presName="hierChild2" presStyleCnt="0"/>
      <dgm:spPr/>
    </dgm:pt>
    <dgm:pt modelId="{33FAC549-41B2-4635-A469-2461F0FB1A8A}" type="pres">
      <dgm:prSet presAssocID="{6868F350-9E17-41FE-85C8-0377097B0E4D}" presName="Name10" presStyleLbl="parChTrans1D2" presStyleIdx="0" presStyleCnt="1"/>
      <dgm:spPr/>
    </dgm:pt>
    <dgm:pt modelId="{8B54DCC6-5AC3-44B6-8DCA-E85E8DE540FE}" type="pres">
      <dgm:prSet presAssocID="{53E547A9-003B-4911-B523-3C282193560D}" presName="hierRoot2" presStyleCnt="0"/>
      <dgm:spPr/>
    </dgm:pt>
    <dgm:pt modelId="{F25618DE-9E63-4927-A5AD-FAFC42E4AA7E}" type="pres">
      <dgm:prSet presAssocID="{53E547A9-003B-4911-B523-3C282193560D}" presName="composite2" presStyleCnt="0"/>
      <dgm:spPr/>
    </dgm:pt>
    <dgm:pt modelId="{CB144FFA-60CB-47DB-94A0-08BDA0300C4D}" type="pres">
      <dgm:prSet presAssocID="{53E547A9-003B-4911-B523-3C282193560D}" presName="background2" presStyleLbl="node2" presStyleIdx="0" presStyleCnt="1"/>
      <dgm:spPr/>
    </dgm:pt>
    <dgm:pt modelId="{154CA05B-E906-4253-8806-CD2EDC15887A}" type="pres">
      <dgm:prSet presAssocID="{53E547A9-003B-4911-B523-3C282193560D}" presName="text2" presStyleLbl="fgAcc2" presStyleIdx="0" presStyleCnt="1" custScaleX="221499" custScaleY="81537">
        <dgm:presLayoutVars>
          <dgm:chPref val="3"/>
        </dgm:presLayoutVars>
      </dgm:prSet>
      <dgm:spPr/>
    </dgm:pt>
    <dgm:pt modelId="{71D334DA-E43C-4AC1-8B22-BEBB787587CE}" type="pres">
      <dgm:prSet presAssocID="{53E547A9-003B-4911-B523-3C282193560D}" presName="hierChild3" presStyleCnt="0"/>
      <dgm:spPr/>
    </dgm:pt>
    <dgm:pt modelId="{A1F84A3A-09E7-4084-B55A-1529F75A2BEE}" type="pres">
      <dgm:prSet presAssocID="{A8C79317-91BD-4D76-A902-8DBC72EEFFE4}" presName="Name17" presStyleLbl="parChTrans1D3" presStyleIdx="0" presStyleCnt="1"/>
      <dgm:spPr/>
    </dgm:pt>
    <dgm:pt modelId="{C000D7C2-6E1D-4A25-A379-6F7F60CC3D11}" type="pres">
      <dgm:prSet presAssocID="{FB993EE4-B216-43BB-9455-A9E8A4D55B6D}" presName="hierRoot3" presStyleCnt="0"/>
      <dgm:spPr/>
    </dgm:pt>
    <dgm:pt modelId="{B966E9D1-B779-46B8-9046-EF52E32BE03D}" type="pres">
      <dgm:prSet presAssocID="{FB993EE4-B216-43BB-9455-A9E8A4D55B6D}" presName="composite3" presStyleCnt="0"/>
      <dgm:spPr/>
    </dgm:pt>
    <dgm:pt modelId="{3FC3546B-FD9C-4CAD-B553-7814EA7E4226}" type="pres">
      <dgm:prSet presAssocID="{FB993EE4-B216-43BB-9455-A9E8A4D55B6D}" presName="background3" presStyleLbl="node3" presStyleIdx="0" presStyleCnt="1"/>
      <dgm:spPr/>
    </dgm:pt>
    <dgm:pt modelId="{49E65D0E-33FD-4AF5-A781-D573DF1BC4DD}" type="pres">
      <dgm:prSet presAssocID="{FB993EE4-B216-43BB-9455-A9E8A4D55B6D}" presName="text3" presStyleLbl="fgAcc3" presStyleIdx="0" presStyleCnt="1" custScaleX="393683" custScaleY="140587" custLinFactNeighborX="978" custLinFactNeighborY="2541">
        <dgm:presLayoutVars>
          <dgm:chPref val="3"/>
        </dgm:presLayoutVars>
      </dgm:prSet>
      <dgm:spPr/>
    </dgm:pt>
    <dgm:pt modelId="{75487E65-8080-4358-AA78-954DC76C2DC4}" type="pres">
      <dgm:prSet presAssocID="{FB993EE4-B216-43BB-9455-A9E8A4D55B6D}" presName="hierChild4" presStyleCnt="0"/>
      <dgm:spPr/>
    </dgm:pt>
  </dgm:ptLst>
  <dgm:cxnLst>
    <dgm:cxn modelId="{BE510E71-8729-418F-A918-1D5E4D34AEEE}" type="presOf" srcId="{11773FD2-84D6-47A6-8CD3-6CA130FCF08A}" destId="{7E347CC6-9880-4320-8460-CA75341E5593}" srcOrd="0" destOrd="0" presId="urn:microsoft.com/office/officeart/2005/8/layout/hierarchy1"/>
    <dgm:cxn modelId="{858B4454-E971-415C-A611-E6B1A9DB7253}" type="presOf" srcId="{B225F9AC-5A70-45FD-999A-0758526947A7}" destId="{7D9D0C67-CC09-4B75-B206-17F6F73943D5}" srcOrd="0" destOrd="0" presId="urn:microsoft.com/office/officeart/2005/8/layout/hierarchy1"/>
    <dgm:cxn modelId="{E8F3055A-52A8-4654-A5FE-36B30C0128DA}" srcId="{B225F9AC-5A70-45FD-999A-0758526947A7}" destId="{53E547A9-003B-4911-B523-3C282193560D}" srcOrd="0" destOrd="0" parTransId="{6868F350-9E17-41FE-85C8-0377097B0E4D}" sibTransId="{A151F459-3638-47AE-92B2-4F036D9A55F5}"/>
    <dgm:cxn modelId="{D37C0491-F51C-45B5-9095-C30D58ED7CFC}" type="presOf" srcId="{6868F350-9E17-41FE-85C8-0377097B0E4D}" destId="{33FAC549-41B2-4635-A469-2461F0FB1A8A}" srcOrd="0" destOrd="0" presId="urn:microsoft.com/office/officeart/2005/8/layout/hierarchy1"/>
    <dgm:cxn modelId="{7E1153B9-F610-4BDE-ADCC-04A26CA71FBE}" srcId="{11773FD2-84D6-47A6-8CD3-6CA130FCF08A}" destId="{B225F9AC-5A70-45FD-999A-0758526947A7}" srcOrd="0" destOrd="0" parTransId="{F66CACC4-82B3-4E1C-8A58-6CF59A06865C}" sibTransId="{AB2B99DC-3A4F-47A6-9929-B5D15AF6F127}"/>
    <dgm:cxn modelId="{FB905CBD-E13F-4234-B2F9-4923160BEBE9}" type="presOf" srcId="{FB993EE4-B216-43BB-9455-A9E8A4D55B6D}" destId="{49E65D0E-33FD-4AF5-A781-D573DF1BC4DD}" srcOrd="0" destOrd="0" presId="urn:microsoft.com/office/officeart/2005/8/layout/hierarchy1"/>
    <dgm:cxn modelId="{A8213FCA-6EFB-4B5F-BDB7-32D4240D76CF}" srcId="{53E547A9-003B-4911-B523-3C282193560D}" destId="{FB993EE4-B216-43BB-9455-A9E8A4D55B6D}" srcOrd="0" destOrd="0" parTransId="{A8C79317-91BD-4D76-A902-8DBC72EEFFE4}" sibTransId="{D2A28C93-F461-40B2-B4D0-5E0A4393E700}"/>
    <dgm:cxn modelId="{FEEEDBE4-C44E-4E32-A5D8-9C9D64435585}" type="presOf" srcId="{53E547A9-003B-4911-B523-3C282193560D}" destId="{154CA05B-E906-4253-8806-CD2EDC15887A}" srcOrd="0" destOrd="0" presId="urn:microsoft.com/office/officeart/2005/8/layout/hierarchy1"/>
    <dgm:cxn modelId="{1AA9FEED-3893-496D-8565-BF4EDDF047FE}" type="presOf" srcId="{A8C79317-91BD-4D76-A902-8DBC72EEFFE4}" destId="{A1F84A3A-09E7-4084-B55A-1529F75A2BEE}" srcOrd="0" destOrd="0" presId="urn:microsoft.com/office/officeart/2005/8/layout/hierarchy1"/>
    <dgm:cxn modelId="{F136A577-982E-441D-AEB1-EE1541499881}" type="presParOf" srcId="{7E347CC6-9880-4320-8460-CA75341E5593}" destId="{58345987-20AD-4A72-A171-D09221D701B2}" srcOrd="0" destOrd="0" presId="urn:microsoft.com/office/officeart/2005/8/layout/hierarchy1"/>
    <dgm:cxn modelId="{6A774C21-C95C-4BB0-AE1E-75E7797611BF}" type="presParOf" srcId="{58345987-20AD-4A72-A171-D09221D701B2}" destId="{76D5F0BB-1F99-4B76-AFA2-973BD4A81C40}" srcOrd="0" destOrd="0" presId="urn:microsoft.com/office/officeart/2005/8/layout/hierarchy1"/>
    <dgm:cxn modelId="{011DC846-AFAE-43BE-9B30-2F987A10B95D}" type="presParOf" srcId="{76D5F0BB-1F99-4B76-AFA2-973BD4A81C40}" destId="{516E42BC-8803-4965-AC9E-1FC79A3CFD6B}" srcOrd="0" destOrd="0" presId="urn:microsoft.com/office/officeart/2005/8/layout/hierarchy1"/>
    <dgm:cxn modelId="{657379A2-80A0-4AA1-BBCE-546165B23A30}" type="presParOf" srcId="{76D5F0BB-1F99-4B76-AFA2-973BD4A81C40}" destId="{7D9D0C67-CC09-4B75-B206-17F6F73943D5}" srcOrd="1" destOrd="0" presId="urn:microsoft.com/office/officeart/2005/8/layout/hierarchy1"/>
    <dgm:cxn modelId="{51224D63-46DB-466C-B28F-4668FB91E721}" type="presParOf" srcId="{58345987-20AD-4A72-A171-D09221D701B2}" destId="{2CC01AB9-F3E1-4D57-B7A7-935D884C1BDE}" srcOrd="1" destOrd="0" presId="urn:microsoft.com/office/officeart/2005/8/layout/hierarchy1"/>
    <dgm:cxn modelId="{2DB5A205-6AB7-414F-9A7C-2F73FBC50C88}" type="presParOf" srcId="{2CC01AB9-F3E1-4D57-B7A7-935D884C1BDE}" destId="{33FAC549-41B2-4635-A469-2461F0FB1A8A}" srcOrd="0" destOrd="0" presId="urn:microsoft.com/office/officeart/2005/8/layout/hierarchy1"/>
    <dgm:cxn modelId="{B4C3E0C3-0915-450C-A175-54E123DB9947}" type="presParOf" srcId="{2CC01AB9-F3E1-4D57-B7A7-935D884C1BDE}" destId="{8B54DCC6-5AC3-44B6-8DCA-E85E8DE540FE}" srcOrd="1" destOrd="0" presId="urn:microsoft.com/office/officeart/2005/8/layout/hierarchy1"/>
    <dgm:cxn modelId="{EBCF5EFC-0E8F-42A3-931E-08076A4641FB}" type="presParOf" srcId="{8B54DCC6-5AC3-44B6-8DCA-E85E8DE540FE}" destId="{F25618DE-9E63-4927-A5AD-FAFC42E4AA7E}" srcOrd="0" destOrd="0" presId="urn:microsoft.com/office/officeart/2005/8/layout/hierarchy1"/>
    <dgm:cxn modelId="{8C85A7BE-A4AE-429F-A716-53957801F936}" type="presParOf" srcId="{F25618DE-9E63-4927-A5AD-FAFC42E4AA7E}" destId="{CB144FFA-60CB-47DB-94A0-08BDA0300C4D}" srcOrd="0" destOrd="0" presId="urn:microsoft.com/office/officeart/2005/8/layout/hierarchy1"/>
    <dgm:cxn modelId="{5FB293C4-A164-4B44-A354-6489FFD27832}" type="presParOf" srcId="{F25618DE-9E63-4927-A5AD-FAFC42E4AA7E}" destId="{154CA05B-E906-4253-8806-CD2EDC15887A}" srcOrd="1" destOrd="0" presId="urn:microsoft.com/office/officeart/2005/8/layout/hierarchy1"/>
    <dgm:cxn modelId="{DB160A9B-1D4B-45DA-A43E-A45E20E66A64}" type="presParOf" srcId="{8B54DCC6-5AC3-44B6-8DCA-E85E8DE540FE}" destId="{71D334DA-E43C-4AC1-8B22-BEBB787587CE}" srcOrd="1" destOrd="0" presId="urn:microsoft.com/office/officeart/2005/8/layout/hierarchy1"/>
    <dgm:cxn modelId="{C3005DC1-AB56-4575-BB8C-8966370426AB}" type="presParOf" srcId="{71D334DA-E43C-4AC1-8B22-BEBB787587CE}" destId="{A1F84A3A-09E7-4084-B55A-1529F75A2BEE}" srcOrd="0" destOrd="0" presId="urn:microsoft.com/office/officeart/2005/8/layout/hierarchy1"/>
    <dgm:cxn modelId="{B089081D-AF3E-4045-BF45-ECBE8AAD29DB}" type="presParOf" srcId="{71D334DA-E43C-4AC1-8B22-BEBB787587CE}" destId="{C000D7C2-6E1D-4A25-A379-6F7F60CC3D11}" srcOrd="1" destOrd="0" presId="urn:microsoft.com/office/officeart/2005/8/layout/hierarchy1"/>
    <dgm:cxn modelId="{AEE2A12F-600C-48E6-B95B-5A12B393CCC1}" type="presParOf" srcId="{C000D7C2-6E1D-4A25-A379-6F7F60CC3D11}" destId="{B966E9D1-B779-46B8-9046-EF52E32BE03D}" srcOrd="0" destOrd="0" presId="urn:microsoft.com/office/officeart/2005/8/layout/hierarchy1"/>
    <dgm:cxn modelId="{C79BD158-2936-4819-99CA-0F2DB0518B30}" type="presParOf" srcId="{B966E9D1-B779-46B8-9046-EF52E32BE03D}" destId="{3FC3546B-FD9C-4CAD-B553-7814EA7E4226}" srcOrd="0" destOrd="0" presId="urn:microsoft.com/office/officeart/2005/8/layout/hierarchy1"/>
    <dgm:cxn modelId="{9373F4FB-923D-4E35-B622-D9BDAA129B1E}" type="presParOf" srcId="{B966E9D1-B779-46B8-9046-EF52E32BE03D}" destId="{49E65D0E-33FD-4AF5-A781-D573DF1BC4DD}" srcOrd="1" destOrd="0" presId="urn:microsoft.com/office/officeart/2005/8/layout/hierarchy1"/>
    <dgm:cxn modelId="{33C2D0AF-7F7A-45F1-AF47-332D2BC3594F}" type="presParOf" srcId="{C000D7C2-6E1D-4A25-A379-6F7F60CC3D11}" destId="{75487E65-8080-4358-AA78-954DC76C2DC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1773FD2-84D6-47A6-8CD3-6CA130FCF08A}" type="doc">
      <dgm:prSet loTypeId="urn:microsoft.com/office/officeart/2005/8/layout/hierarchy1" loCatId="hierarchy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s-ES"/>
        </a:p>
      </dgm:t>
    </dgm:pt>
    <dgm:pt modelId="{B225F9AC-5A70-45FD-999A-0758526947A7}">
      <dgm:prSet phldrT="[Texto]" custT="1"/>
      <dgm:spPr/>
      <dgm:t>
        <a:bodyPr/>
        <a:lstStyle/>
        <a:p>
          <a:r>
            <a:rPr lang="es-E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Art. 73°</a:t>
          </a:r>
        </a:p>
        <a:p>
          <a:r>
            <a:rPr lang="es-E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CONVEMAR</a:t>
          </a:r>
        </a:p>
      </dgm:t>
    </dgm:pt>
    <dgm:pt modelId="{F66CACC4-82B3-4E1C-8A58-6CF59A06865C}" type="parTrans" cxnId="{7E1153B9-F610-4BDE-ADCC-04A26CA71FBE}">
      <dgm:prSet/>
      <dgm:spPr/>
      <dgm:t>
        <a:bodyPr/>
        <a:lstStyle/>
        <a:p>
          <a:endParaRPr lang="es-ES"/>
        </a:p>
      </dgm:t>
    </dgm:pt>
    <dgm:pt modelId="{AB2B99DC-3A4F-47A6-9929-B5D15AF6F127}" type="sibTrans" cxnId="{7E1153B9-F610-4BDE-ADCC-04A26CA71FBE}">
      <dgm:prSet/>
      <dgm:spPr/>
      <dgm:t>
        <a:bodyPr/>
        <a:lstStyle/>
        <a:p>
          <a:endParaRPr lang="es-ES"/>
        </a:p>
      </dgm:t>
    </dgm:pt>
    <dgm:pt modelId="{53E547A9-003B-4911-B523-3C282193560D}">
      <dgm:prSet/>
      <dgm:spPr/>
      <dgm:t>
        <a:bodyPr/>
        <a:lstStyle/>
        <a:p>
          <a:endParaRPr lang="es-MX" b="0" i="0" dirty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s-MX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s-MX" b="0" i="0" dirty="0" err="1">
              <a:latin typeface="Arial" panose="020B0604020202020204" pitchFamily="34" charset="0"/>
              <a:cs typeface="Arial" panose="020B0604020202020204" pitchFamily="34" charset="0"/>
            </a:rPr>
            <a:t>E°</a:t>
          </a:r>
          <a:r>
            <a:rPr lang="es-MX" b="0" i="0" dirty="0">
              <a:latin typeface="Arial" panose="020B0604020202020204" pitchFamily="34" charset="0"/>
              <a:cs typeface="Arial" panose="020B0604020202020204" pitchFamily="34" charset="0"/>
            </a:rPr>
            <a:t> Ribereño tiene derecho a:</a:t>
          </a:r>
        </a:p>
        <a:p>
          <a:endParaRPr lang="es-MX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868F350-9E17-41FE-85C8-0377097B0E4D}" type="parTrans" cxnId="{E8F3055A-52A8-4654-A5FE-36B30C0128DA}">
      <dgm:prSet/>
      <dgm:spPr/>
      <dgm:t>
        <a:bodyPr/>
        <a:lstStyle/>
        <a:p>
          <a:endParaRPr lang="es-ES"/>
        </a:p>
      </dgm:t>
    </dgm:pt>
    <dgm:pt modelId="{A151F459-3638-47AE-92B2-4F036D9A55F5}" type="sibTrans" cxnId="{E8F3055A-52A8-4654-A5FE-36B30C0128DA}">
      <dgm:prSet/>
      <dgm:spPr/>
      <dgm:t>
        <a:bodyPr/>
        <a:lstStyle/>
        <a:p>
          <a:endParaRPr lang="es-ES"/>
        </a:p>
      </dgm:t>
    </dgm:pt>
    <dgm:pt modelId="{5463391D-412D-4B0D-8E8B-35B12A3AC37E}">
      <dgm:prSet/>
      <dgm:spPr/>
      <dgm:t>
        <a:bodyPr/>
        <a:lstStyle/>
        <a:p>
          <a:r>
            <a:rPr lang="es-MX" b="0" i="0" dirty="0"/>
            <a:t>Visita, inspección,  apresamiento e iniciar procedimientos judiciales.</a:t>
          </a:r>
          <a:endParaRPr lang="es-MX" dirty="0"/>
        </a:p>
      </dgm:t>
    </dgm:pt>
    <dgm:pt modelId="{EFBAB5CA-BB02-417E-8DC3-9222C9557192}" type="parTrans" cxnId="{C3E71F62-2A69-4CA5-95A8-B33D28480E38}">
      <dgm:prSet/>
      <dgm:spPr/>
      <dgm:t>
        <a:bodyPr/>
        <a:lstStyle/>
        <a:p>
          <a:endParaRPr lang="es-ES"/>
        </a:p>
      </dgm:t>
    </dgm:pt>
    <dgm:pt modelId="{E28446A2-E80A-4373-B7F8-BA9DB430DB0B}" type="sibTrans" cxnId="{C3E71F62-2A69-4CA5-95A8-B33D28480E38}">
      <dgm:prSet/>
      <dgm:spPr/>
      <dgm:t>
        <a:bodyPr/>
        <a:lstStyle/>
        <a:p>
          <a:endParaRPr lang="es-ES"/>
        </a:p>
      </dgm:t>
    </dgm:pt>
    <dgm:pt modelId="{7E347CC6-9880-4320-8460-CA75341E5593}" type="pres">
      <dgm:prSet presAssocID="{11773FD2-84D6-47A6-8CD3-6CA130FCF08A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8345987-20AD-4A72-A171-D09221D701B2}" type="pres">
      <dgm:prSet presAssocID="{B225F9AC-5A70-45FD-999A-0758526947A7}" presName="hierRoot1" presStyleCnt="0"/>
      <dgm:spPr/>
    </dgm:pt>
    <dgm:pt modelId="{76D5F0BB-1F99-4B76-AFA2-973BD4A81C40}" type="pres">
      <dgm:prSet presAssocID="{B225F9AC-5A70-45FD-999A-0758526947A7}" presName="composite" presStyleCnt="0"/>
      <dgm:spPr/>
    </dgm:pt>
    <dgm:pt modelId="{516E42BC-8803-4965-AC9E-1FC79A3CFD6B}" type="pres">
      <dgm:prSet presAssocID="{B225F9AC-5A70-45FD-999A-0758526947A7}" presName="background" presStyleLbl="node0" presStyleIdx="0" presStyleCnt="1"/>
      <dgm:spPr/>
    </dgm:pt>
    <dgm:pt modelId="{7D9D0C67-CC09-4B75-B206-17F6F73943D5}" type="pres">
      <dgm:prSet presAssocID="{B225F9AC-5A70-45FD-999A-0758526947A7}" presName="text" presStyleLbl="fgAcc0" presStyleIdx="0" presStyleCnt="1" custScaleX="166163">
        <dgm:presLayoutVars>
          <dgm:chPref val="3"/>
        </dgm:presLayoutVars>
      </dgm:prSet>
      <dgm:spPr/>
    </dgm:pt>
    <dgm:pt modelId="{2CC01AB9-F3E1-4D57-B7A7-935D884C1BDE}" type="pres">
      <dgm:prSet presAssocID="{B225F9AC-5A70-45FD-999A-0758526947A7}" presName="hierChild2" presStyleCnt="0"/>
      <dgm:spPr/>
    </dgm:pt>
    <dgm:pt modelId="{33FAC549-41B2-4635-A469-2461F0FB1A8A}" type="pres">
      <dgm:prSet presAssocID="{6868F350-9E17-41FE-85C8-0377097B0E4D}" presName="Name10" presStyleLbl="parChTrans1D2" presStyleIdx="0" presStyleCnt="1"/>
      <dgm:spPr/>
    </dgm:pt>
    <dgm:pt modelId="{8B54DCC6-5AC3-44B6-8DCA-E85E8DE540FE}" type="pres">
      <dgm:prSet presAssocID="{53E547A9-003B-4911-B523-3C282193560D}" presName="hierRoot2" presStyleCnt="0"/>
      <dgm:spPr/>
    </dgm:pt>
    <dgm:pt modelId="{F25618DE-9E63-4927-A5AD-FAFC42E4AA7E}" type="pres">
      <dgm:prSet presAssocID="{53E547A9-003B-4911-B523-3C282193560D}" presName="composite2" presStyleCnt="0"/>
      <dgm:spPr/>
    </dgm:pt>
    <dgm:pt modelId="{CB144FFA-60CB-47DB-94A0-08BDA0300C4D}" type="pres">
      <dgm:prSet presAssocID="{53E547A9-003B-4911-B523-3C282193560D}" presName="background2" presStyleLbl="node2" presStyleIdx="0" presStyleCnt="1"/>
      <dgm:spPr/>
    </dgm:pt>
    <dgm:pt modelId="{154CA05B-E906-4253-8806-CD2EDC15887A}" type="pres">
      <dgm:prSet presAssocID="{53E547A9-003B-4911-B523-3C282193560D}" presName="text2" presStyleLbl="fgAcc2" presStyleIdx="0" presStyleCnt="1" custScaleX="221499" custScaleY="81537">
        <dgm:presLayoutVars>
          <dgm:chPref val="3"/>
        </dgm:presLayoutVars>
      </dgm:prSet>
      <dgm:spPr/>
    </dgm:pt>
    <dgm:pt modelId="{71D334DA-E43C-4AC1-8B22-BEBB787587CE}" type="pres">
      <dgm:prSet presAssocID="{53E547A9-003B-4911-B523-3C282193560D}" presName="hierChild3" presStyleCnt="0"/>
      <dgm:spPr/>
    </dgm:pt>
    <dgm:pt modelId="{C7576293-FA36-44EA-A402-03285C6942B1}" type="pres">
      <dgm:prSet presAssocID="{EFBAB5CA-BB02-417E-8DC3-9222C9557192}" presName="Name17" presStyleLbl="parChTrans1D3" presStyleIdx="0" presStyleCnt="1"/>
      <dgm:spPr/>
    </dgm:pt>
    <dgm:pt modelId="{73112F6C-4D46-423D-A237-C7CFC3B05A0C}" type="pres">
      <dgm:prSet presAssocID="{5463391D-412D-4B0D-8E8B-35B12A3AC37E}" presName="hierRoot3" presStyleCnt="0"/>
      <dgm:spPr/>
    </dgm:pt>
    <dgm:pt modelId="{B8D47903-72C4-47BC-8920-B33A5A07E62A}" type="pres">
      <dgm:prSet presAssocID="{5463391D-412D-4B0D-8E8B-35B12A3AC37E}" presName="composite3" presStyleCnt="0"/>
      <dgm:spPr/>
    </dgm:pt>
    <dgm:pt modelId="{5DAF227C-1DDE-4863-98E8-113AFA2D6942}" type="pres">
      <dgm:prSet presAssocID="{5463391D-412D-4B0D-8E8B-35B12A3AC37E}" presName="background3" presStyleLbl="node3" presStyleIdx="0" presStyleCnt="1"/>
      <dgm:spPr/>
    </dgm:pt>
    <dgm:pt modelId="{2F610434-BE38-413A-9240-7F2C6A4A921A}" type="pres">
      <dgm:prSet presAssocID="{5463391D-412D-4B0D-8E8B-35B12A3AC37E}" presName="text3" presStyleLbl="fgAcc3" presStyleIdx="0" presStyleCnt="1" custScaleX="185709">
        <dgm:presLayoutVars>
          <dgm:chPref val="3"/>
        </dgm:presLayoutVars>
      </dgm:prSet>
      <dgm:spPr/>
    </dgm:pt>
    <dgm:pt modelId="{9661EBE6-D2CD-4F16-8556-1B03EFB7EF02}" type="pres">
      <dgm:prSet presAssocID="{5463391D-412D-4B0D-8E8B-35B12A3AC37E}" presName="hierChild4" presStyleCnt="0"/>
      <dgm:spPr/>
    </dgm:pt>
  </dgm:ptLst>
  <dgm:cxnLst>
    <dgm:cxn modelId="{D590EC10-EAE2-479F-82C6-1B8DEFE39D66}" type="presOf" srcId="{EFBAB5CA-BB02-417E-8DC3-9222C9557192}" destId="{C7576293-FA36-44EA-A402-03285C6942B1}" srcOrd="0" destOrd="0" presId="urn:microsoft.com/office/officeart/2005/8/layout/hierarchy1"/>
    <dgm:cxn modelId="{C3E71F62-2A69-4CA5-95A8-B33D28480E38}" srcId="{53E547A9-003B-4911-B523-3C282193560D}" destId="{5463391D-412D-4B0D-8E8B-35B12A3AC37E}" srcOrd="0" destOrd="0" parTransId="{EFBAB5CA-BB02-417E-8DC3-9222C9557192}" sibTransId="{E28446A2-E80A-4373-B7F8-BA9DB430DB0B}"/>
    <dgm:cxn modelId="{BE510E71-8729-418F-A918-1D5E4D34AEEE}" type="presOf" srcId="{11773FD2-84D6-47A6-8CD3-6CA130FCF08A}" destId="{7E347CC6-9880-4320-8460-CA75341E5593}" srcOrd="0" destOrd="0" presId="urn:microsoft.com/office/officeart/2005/8/layout/hierarchy1"/>
    <dgm:cxn modelId="{858B4454-E971-415C-A611-E6B1A9DB7253}" type="presOf" srcId="{B225F9AC-5A70-45FD-999A-0758526947A7}" destId="{7D9D0C67-CC09-4B75-B206-17F6F73943D5}" srcOrd="0" destOrd="0" presId="urn:microsoft.com/office/officeart/2005/8/layout/hierarchy1"/>
    <dgm:cxn modelId="{E8F3055A-52A8-4654-A5FE-36B30C0128DA}" srcId="{B225F9AC-5A70-45FD-999A-0758526947A7}" destId="{53E547A9-003B-4911-B523-3C282193560D}" srcOrd="0" destOrd="0" parTransId="{6868F350-9E17-41FE-85C8-0377097B0E4D}" sibTransId="{A151F459-3638-47AE-92B2-4F036D9A55F5}"/>
    <dgm:cxn modelId="{D37C0491-F51C-45B5-9095-C30D58ED7CFC}" type="presOf" srcId="{6868F350-9E17-41FE-85C8-0377097B0E4D}" destId="{33FAC549-41B2-4635-A469-2461F0FB1A8A}" srcOrd="0" destOrd="0" presId="urn:microsoft.com/office/officeart/2005/8/layout/hierarchy1"/>
    <dgm:cxn modelId="{7E1153B9-F610-4BDE-ADCC-04A26CA71FBE}" srcId="{11773FD2-84D6-47A6-8CD3-6CA130FCF08A}" destId="{B225F9AC-5A70-45FD-999A-0758526947A7}" srcOrd="0" destOrd="0" parTransId="{F66CACC4-82B3-4E1C-8A58-6CF59A06865C}" sibTransId="{AB2B99DC-3A4F-47A6-9929-B5D15AF6F127}"/>
    <dgm:cxn modelId="{D3EB99CA-A174-4281-9DF7-76B2F67584C7}" type="presOf" srcId="{5463391D-412D-4B0D-8E8B-35B12A3AC37E}" destId="{2F610434-BE38-413A-9240-7F2C6A4A921A}" srcOrd="0" destOrd="0" presId="urn:microsoft.com/office/officeart/2005/8/layout/hierarchy1"/>
    <dgm:cxn modelId="{FEEEDBE4-C44E-4E32-A5D8-9C9D64435585}" type="presOf" srcId="{53E547A9-003B-4911-B523-3C282193560D}" destId="{154CA05B-E906-4253-8806-CD2EDC15887A}" srcOrd="0" destOrd="0" presId="urn:microsoft.com/office/officeart/2005/8/layout/hierarchy1"/>
    <dgm:cxn modelId="{F136A577-982E-441D-AEB1-EE1541499881}" type="presParOf" srcId="{7E347CC6-9880-4320-8460-CA75341E5593}" destId="{58345987-20AD-4A72-A171-D09221D701B2}" srcOrd="0" destOrd="0" presId="urn:microsoft.com/office/officeart/2005/8/layout/hierarchy1"/>
    <dgm:cxn modelId="{6A774C21-C95C-4BB0-AE1E-75E7797611BF}" type="presParOf" srcId="{58345987-20AD-4A72-A171-D09221D701B2}" destId="{76D5F0BB-1F99-4B76-AFA2-973BD4A81C40}" srcOrd="0" destOrd="0" presId="urn:microsoft.com/office/officeart/2005/8/layout/hierarchy1"/>
    <dgm:cxn modelId="{011DC846-AFAE-43BE-9B30-2F987A10B95D}" type="presParOf" srcId="{76D5F0BB-1F99-4B76-AFA2-973BD4A81C40}" destId="{516E42BC-8803-4965-AC9E-1FC79A3CFD6B}" srcOrd="0" destOrd="0" presId="urn:microsoft.com/office/officeart/2005/8/layout/hierarchy1"/>
    <dgm:cxn modelId="{657379A2-80A0-4AA1-BBCE-546165B23A30}" type="presParOf" srcId="{76D5F0BB-1F99-4B76-AFA2-973BD4A81C40}" destId="{7D9D0C67-CC09-4B75-B206-17F6F73943D5}" srcOrd="1" destOrd="0" presId="urn:microsoft.com/office/officeart/2005/8/layout/hierarchy1"/>
    <dgm:cxn modelId="{51224D63-46DB-466C-B28F-4668FB91E721}" type="presParOf" srcId="{58345987-20AD-4A72-A171-D09221D701B2}" destId="{2CC01AB9-F3E1-4D57-B7A7-935D884C1BDE}" srcOrd="1" destOrd="0" presId="urn:microsoft.com/office/officeart/2005/8/layout/hierarchy1"/>
    <dgm:cxn modelId="{2DB5A205-6AB7-414F-9A7C-2F73FBC50C88}" type="presParOf" srcId="{2CC01AB9-F3E1-4D57-B7A7-935D884C1BDE}" destId="{33FAC549-41B2-4635-A469-2461F0FB1A8A}" srcOrd="0" destOrd="0" presId="urn:microsoft.com/office/officeart/2005/8/layout/hierarchy1"/>
    <dgm:cxn modelId="{B4C3E0C3-0915-450C-A175-54E123DB9947}" type="presParOf" srcId="{2CC01AB9-F3E1-4D57-B7A7-935D884C1BDE}" destId="{8B54DCC6-5AC3-44B6-8DCA-E85E8DE540FE}" srcOrd="1" destOrd="0" presId="urn:microsoft.com/office/officeart/2005/8/layout/hierarchy1"/>
    <dgm:cxn modelId="{EBCF5EFC-0E8F-42A3-931E-08076A4641FB}" type="presParOf" srcId="{8B54DCC6-5AC3-44B6-8DCA-E85E8DE540FE}" destId="{F25618DE-9E63-4927-A5AD-FAFC42E4AA7E}" srcOrd="0" destOrd="0" presId="urn:microsoft.com/office/officeart/2005/8/layout/hierarchy1"/>
    <dgm:cxn modelId="{8C85A7BE-A4AE-429F-A716-53957801F936}" type="presParOf" srcId="{F25618DE-9E63-4927-A5AD-FAFC42E4AA7E}" destId="{CB144FFA-60CB-47DB-94A0-08BDA0300C4D}" srcOrd="0" destOrd="0" presId="urn:microsoft.com/office/officeart/2005/8/layout/hierarchy1"/>
    <dgm:cxn modelId="{5FB293C4-A164-4B44-A354-6489FFD27832}" type="presParOf" srcId="{F25618DE-9E63-4927-A5AD-FAFC42E4AA7E}" destId="{154CA05B-E906-4253-8806-CD2EDC15887A}" srcOrd="1" destOrd="0" presId="urn:microsoft.com/office/officeart/2005/8/layout/hierarchy1"/>
    <dgm:cxn modelId="{DB160A9B-1D4B-45DA-A43E-A45E20E66A64}" type="presParOf" srcId="{8B54DCC6-5AC3-44B6-8DCA-E85E8DE540FE}" destId="{71D334DA-E43C-4AC1-8B22-BEBB787587CE}" srcOrd="1" destOrd="0" presId="urn:microsoft.com/office/officeart/2005/8/layout/hierarchy1"/>
    <dgm:cxn modelId="{5E2EB7FB-B021-48C9-B229-97617EDA62B6}" type="presParOf" srcId="{71D334DA-E43C-4AC1-8B22-BEBB787587CE}" destId="{C7576293-FA36-44EA-A402-03285C6942B1}" srcOrd="0" destOrd="0" presId="urn:microsoft.com/office/officeart/2005/8/layout/hierarchy1"/>
    <dgm:cxn modelId="{2CAA996A-16D9-411D-A4E9-39145FF670CC}" type="presParOf" srcId="{71D334DA-E43C-4AC1-8B22-BEBB787587CE}" destId="{73112F6C-4D46-423D-A237-C7CFC3B05A0C}" srcOrd="1" destOrd="0" presId="urn:microsoft.com/office/officeart/2005/8/layout/hierarchy1"/>
    <dgm:cxn modelId="{EB7CF09C-6609-4296-9084-31EC78D28632}" type="presParOf" srcId="{73112F6C-4D46-423D-A237-C7CFC3B05A0C}" destId="{B8D47903-72C4-47BC-8920-B33A5A07E62A}" srcOrd="0" destOrd="0" presId="urn:microsoft.com/office/officeart/2005/8/layout/hierarchy1"/>
    <dgm:cxn modelId="{68F5EF3A-9EAA-4673-BAD6-AC087D8B62F1}" type="presParOf" srcId="{B8D47903-72C4-47BC-8920-B33A5A07E62A}" destId="{5DAF227C-1DDE-4863-98E8-113AFA2D6942}" srcOrd="0" destOrd="0" presId="urn:microsoft.com/office/officeart/2005/8/layout/hierarchy1"/>
    <dgm:cxn modelId="{B1584E7E-CCE8-44C3-861B-129759937FFB}" type="presParOf" srcId="{B8D47903-72C4-47BC-8920-B33A5A07E62A}" destId="{2F610434-BE38-413A-9240-7F2C6A4A921A}" srcOrd="1" destOrd="0" presId="urn:microsoft.com/office/officeart/2005/8/layout/hierarchy1"/>
    <dgm:cxn modelId="{85B105B9-38E8-473D-9726-F330B51F7046}" type="presParOf" srcId="{73112F6C-4D46-423D-A237-C7CFC3B05A0C}" destId="{9661EBE6-D2CD-4F16-8556-1B03EFB7EF02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1773FD2-84D6-47A6-8CD3-6CA130FCF08A}" type="doc">
      <dgm:prSet loTypeId="urn:microsoft.com/office/officeart/2005/8/layout/hierarchy1" loCatId="hierarchy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s-ES"/>
        </a:p>
      </dgm:t>
    </dgm:pt>
    <dgm:pt modelId="{53E547A9-003B-4911-B523-3C282193560D}">
      <dgm:prSet/>
      <dgm:spPr/>
      <dgm:t>
        <a:bodyPr/>
        <a:lstStyle/>
        <a:p>
          <a:r>
            <a:rPr lang="es-MX" b="0" i="0" dirty="0">
              <a:latin typeface="Arial" panose="020B0604020202020204" pitchFamily="34" charset="0"/>
              <a:cs typeface="Arial" panose="020B0604020202020204" pitchFamily="34" charset="0"/>
            </a:rPr>
            <a:t>Derechos 3ros ESTADOS</a:t>
          </a:r>
        </a:p>
        <a:p>
          <a:endParaRPr lang="es-MX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151F459-3638-47AE-92B2-4F036D9A55F5}" type="sibTrans" cxnId="{E8F3055A-52A8-4654-A5FE-36B30C0128DA}">
      <dgm:prSet/>
      <dgm:spPr/>
      <dgm:t>
        <a:bodyPr/>
        <a:lstStyle/>
        <a:p>
          <a:endParaRPr lang="es-ES"/>
        </a:p>
      </dgm:t>
    </dgm:pt>
    <dgm:pt modelId="{6868F350-9E17-41FE-85C8-0377097B0E4D}" type="parTrans" cxnId="{E8F3055A-52A8-4654-A5FE-36B30C0128DA}">
      <dgm:prSet/>
      <dgm:spPr/>
      <dgm:t>
        <a:bodyPr/>
        <a:lstStyle/>
        <a:p>
          <a:endParaRPr lang="es-ES"/>
        </a:p>
      </dgm:t>
    </dgm:pt>
    <dgm:pt modelId="{B225F9AC-5A70-45FD-999A-0758526947A7}">
      <dgm:prSet phldrT="[Texto]" custT="1"/>
      <dgm:spPr/>
      <dgm:t>
        <a:bodyPr/>
        <a:lstStyle/>
        <a:p>
          <a:r>
            <a:rPr lang="es-E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Art. 73°</a:t>
          </a:r>
        </a:p>
        <a:p>
          <a:r>
            <a:rPr lang="es-E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CONVEMAR</a:t>
          </a:r>
        </a:p>
      </dgm:t>
    </dgm:pt>
    <dgm:pt modelId="{AB2B99DC-3A4F-47A6-9929-B5D15AF6F127}" type="sibTrans" cxnId="{7E1153B9-F610-4BDE-ADCC-04A26CA71FBE}">
      <dgm:prSet/>
      <dgm:spPr/>
      <dgm:t>
        <a:bodyPr/>
        <a:lstStyle/>
        <a:p>
          <a:endParaRPr lang="es-ES"/>
        </a:p>
      </dgm:t>
    </dgm:pt>
    <dgm:pt modelId="{F66CACC4-82B3-4E1C-8A58-6CF59A06865C}" type="parTrans" cxnId="{7E1153B9-F610-4BDE-ADCC-04A26CA71FBE}">
      <dgm:prSet/>
      <dgm:spPr/>
      <dgm:t>
        <a:bodyPr/>
        <a:lstStyle/>
        <a:p>
          <a:endParaRPr lang="es-ES"/>
        </a:p>
      </dgm:t>
    </dgm:pt>
    <dgm:pt modelId="{CF13482C-5136-4471-876E-88370BFAC08D}">
      <dgm:prSet/>
      <dgm:spPr/>
      <dgm:t>
        <a:bodyPr/>
        <a:lstStyle/>
        <a:p>
          <a:r>
            <a:rPr lang="es-ES" dirty="0"/>
            <a:t>Libertad de Navegación</a:t>
          </a:r>
        </a:p>
      </dgm:t>
    </dgm:pt>
    <dgm:pt modelId="{48B68B9F-F3F6-4679-936A-8E46690BBC7B}" type="parTrans" cxnId="{57B31A16-3426-4DBF-BF7E-2EA2DC3A7517}">
      <dgm:prSet/>
      <dgm:spPr/>
    </dgm:pt>
    <dgm:pt modelId="{B7F57B68-882D-4F94-9A84-C54915378F9E}" type="sibTrans" cxnId="{57B31A16-3426-4DBF-BF7E-2EA2DC3A7517}">
      <dgm:prSet/>
      <dgm:spPr/>
    </dgm:pt>
    <dgm:pt modelId="{897F221D-2093-4E0F-B175-968A7A2D9C6B}">
      <dgm:prSet/>
      <dgm:spPr/>
      <dgm:t>
        <a:bodyPr/>
        <a:lstStyle/>
        <a:p>
          <a:r>
            <a:rPr lang="es-ES" dirty="0"/>
            <a:t>Libertad de sobrevuelo</a:t>
          </a:r>
        </a:p>
      </dgm:t>
    </dgm:pt>
    <dgm:pt modelId="{C5C05549-1C4C-4AEF-B37D-89A93FA54081}" type="parTrans" cxnId="{97FF9B1F-3CD2-44E7-AD0C-1E040910940B}">
      <dgm:prSet/>
      <dgm:spPr/>
    </dgm:pt>
    <dgm:pt modelId="{3D3991D8-5ECF-48DC-A389-5E79E7AA085D}" type="sibTrans" cxnId="{97FF9B1F-3CD2-44E7-AD0C-1E040910940B}">
      <dgm:prSet/>
      <dgm:spPr/>
    </dgm:pt>
    <dgm:pt modelId="{190C21E4-B356-40EC-930E-14C10027CFCE}">
      <dgm:prSet/>
      <dgm:spPr/>
      <dgm:t>
        <a:bodyPr/>
        <a:lstStyle/>
        <a:p>
          <a:r>
            <a:rPr lang="es-ES" dirty="0"/>
            <a:t>Libertad tender cables y  tuberías</a:t>
          </a:r>
        </a:p>
      </dgm:t>
    </dgm:pt>
    <dgm:pt modelId="{B36D4F82-CDB9-4312-AA2D-6C8301901AE1}" type="parTrans" cxnId="{052294D4-CBD4-465E-822F-1218E81B70AB}">
      <dgm:prSet/>
      <dgm:spPr/>
    </dgm:pt>
    <dgm:pt modelId="{63CEED5F-9B98-43C8-9EA7-A4AADA2416C7}" type="sibTrans" cxnId="{052294D4-CBD4-465E-822F-1218E81B70AB}">
      <dgm:prSet/>
      <dgm:spPr/>
    </dgm:pt>
    <dgm:pt modelId="{7E347CC6-9880-4320-8460-CA75341E5593}" type="pres">
      <dgm:prSet presAssocID="{11773FD2-84D6-47A6-8CD3-6CA130FCF08A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8345987-20AD-4A72-A171-D09221D701B2}" type="pres">
      <dgm:prSet presAssocID="{B225F9AC-5A70-45FD-999A-0758526947A7}" presName="hierRoot1" presStyleCnt="0"/>
      <dgm:spPr/>
    </dgm:pt>
    <dgm:pt modelId="{76D5F0BB-1F99-4B76-AFA2-973BD4A81C40}" type="pres">
      <dgm:prSet presAssocID="{B225F9AC-5A70-45FD-999A-0758526947A7}" presName="composite" presStyleCnt="0"/>
      <dgm:spPr/>
    </dgm:pt>
    <dgm:pt modelId="{516E42BC-8803-4965-AC9E-1FC79A3CFD6B}" type="pres">
      <dgm:prSet presAssocID="{B225F9AC-5A70-45FD-999A-0758526947A7}" presName="background" presStyleLbl="node0" presStyleIdx="0" presStyleCnt="1"/>
      <dgm:spPr/>
    </dgm:pt>
    <dgm:pt modelId="{7D9D0C67-CC09-4B75-B206-17F6F73943D5}" type="pres">
      <dgm:prSet presAssocID="{B225F9AC-5A70-45FD-999A-0758526947A7}" presName="text" presStyleLbl="fgAcc0" presStyleIdx="0" presStyleCnt="1" custScaleX="166163">
        <dgm:presLayoutVars>
          <dgm:chPref val="3"/>
        </dgm:presLayoutVars>
      </dgm:prSet>
      <dgm:spPr/>
    </dgm:pt>
    <dgm:pt modelId="{2CC01AB9-F3E1-4D57-B7A7-935D884C1BDE}" type="pres">
      <dgm:prSet presAssocID="{B225F9AC-5A70-45FD-999A-0758526947A7}" presName="hierChild2" presStyleCnt="0"/>
      <dgm:spPr/>
    </dgm:pt>
    <dgm:pt modelId="{33FAC549-41B2-4635-A469-2461F0FB1A8A}" type="pres">
      <dgm:prSet presAssocID="{6868F350-9E17-41FE-85C8-0377097B0E4D}" presName="Name10" presStyleLbl="parChTrans1D2" presStyleIdx="0" presStyleCnt="1"/>
      <dgm:spPr/>
    </dgm:pt>
    <dgm:pt modelId="{8B54DCC6-5AC3-44B6-8DCA-E85E8DE540FE}" type="pres">
      <dgm:prSet presAssocID="{53E547A9-003B-4911-B523-3C282193560D}" presName="hierRoot2" presStyleCnt="0"/>
      <dgm:spPr/>
    </dgm:pt>
    <dgm:pt modelId="{F25618DE-9E63-4927-A5AD-FAFC42E4AA7E}" type="pres">
      <dgm:prSet presAssocID="{53E547A9-003B-4911-B523-3C282193560D}" presName="composite2" presStyleCnt="0"/>
      <dgm:spPr/>
    </dgm:pt>
    <dgm:pt modelId="{CB144FFA-60CB-47DB-94A0-08BDA0300C4D}" type="pres">
      <dgm:prSet presAssocID="{53E547A9-003B-4911-B523-3C282193560D}" presName="background2" presStyleLbl="node2" presStyleIdx="0" presStyleCnt="1"/>
      <dgm:spPr/>
    </dgm:pt>
    <dgm:pt modelId="{154CA05B-E906-4253-8806-CD2EDC15887A}" type="pres">
      <dgm:prSet presAssocID="{53E547A9-003B-4911-B523-3C282193560D}" presName="text2" presStyleLbl="fgAcc2" presStyleIdx="0" presStyleCnt="1" custScaleX="221499" custScaleY="81537">
        <dgm:presLayoutVars>
          <dgm:chPref val="3"/>
        </dgm:presLayoutVars>
      </dgm:prSet>
      <dgm:spPr/>
    </dgm:pt>
    <dgm:pt modelId="{71D334DA-E43C-4AC1-8B22-BEBB787587CE}" type="pres">
      <dgm:prSet presAssocID="{53E547A9-003B-4911-B523-3C282193560D}" presName="hierChild3" presStyleCnt="0"/>
      <dgm:spPr/>
    </dgm:pt>
    <dgm:pt modelId="{9A35D7DA-7763-4B1B-B352-2278FBA3219B}" type="pres">
      <dgm:prSet presAssocID="{48B68B9F-F3F6-4679-936A-8E46690BBC7B}" presName="Name17" presStyleLbl="parChTrans1D3" presStyleIdx="0" presStyleCnt="3"/>
      <dgm:spPr/>
    </dgm:pt>
    <dgm:pt modelId="{9B879E21-669F-499D-BB47-2668C806C0FC}" type="pres">
      <dgm:prSet presAssocID="{CF13482C-5136-4471-876E-88370BFAC08D}" presName="hierRoot3" presStyleCnt="0"/>
      <dgm:spPr/>
    </dgm:pt>
    <dgm:pt modelId="{714BDB1E-63C9-45CD-8890-F47D1CB9D659}" type="pres">
      <dgm:prSet presAssocID="{CF13482C-5136-4471-876E-88370BFAC08D}" presName="composite3" presStyleCnt="0"/>
      <dgm:spPr/>
    </dgm:pt>
    <dgm:pt modelId="{E480DB03-FC39-4E77-AA01-AEA25297F2B1}" type="pres">
      <dgm:prSet presAssocID="{CF13482C-5136-4471-876E-88370BFAC08D}" presName="background3" presStyleLbl="node3" presStyleIdx="0" presStyleCnt="3"/>
      <dgm:spPr/>
    </dgm:pt>
    <dgm:pt modelId="{6E6AF471-3D44-48CA-B59D-B669DB00AD3D}" type="pres">
      <dgm:prSet presAssocID="{CF13482C-5136-4471-876E-88370BFAC08D}" presName="text3" presStyleLbl="fgAcc3" presStyleIdx="0" presStyleCnt="3">
        <dgm:presLayoutVars>
          <dgm:chPref val="3"/>
        </dgm:presLayoutVars>
      </dgm:prSet>
      <dgm:spPr/>
    </dgm:pt>
    <dgm:pt modelId="{74CF845C-68B4-43CB-9705-4821149A19E5}" type="pres">
      <dgm:prSet presAssocID="{CF13482C-5136-4471-876E-88370BFAC08D}" presName="hierChild4" presStyleCnt="0"/>
      <dgm:spPr/>
    </dgm:pt>
    <dgm:pt modelId="{4C9F458A-56A5-440D-B6C4-AC7EA8E8F1BD}" type="pres">
      <dgm:prSet presAssocID="{C5C05549-1C4C-4AEF-B37D-89A93FA54081}" presName="Name17" presStyleLbl="parChTrans1D3" presStyleIdx="1" presStyleCnt="3"/>
      <dgm:spPr/>
    </dgm:pt>
    <dgm:pt modelId="{04763BA9-9871-4859-BDCC-CC5783221DA5}" type="pres">
      <dgm:prSet presAssocID="{897F221D-2093-4E0F-B175-968A7A2D9C6B}" presName="hierRoot3" presStyleCnt="0"/>
      <dgm:spPr/>
    </dgm:pt>
    <dgm:pt modelId="{644941C7-BCF1-4A33-8941-4658A0D779D9}" type="pres">
      <dgm:prSet presAssocID="{897F221D-2093-4E0F-B175-968A7A2D9C6B}" presName="composite3" presStyleCnt="0"/>
      <dgm:spPr/>
    </dgm:pt>
    <dgm:pt modelId="{5E22C9E0-1735-4B8A-923D-B9D3416D8A32}" type="pres">
      <dgm:prSet presAssocID="{897F221D-2093-4E0F-B175-968A7A2D9C6B}" presName="background3" presStyleLbl="node3" presStyleIdx="1" presStyleCnt="3"/>
      <dgm:spPr/>
    </dgm:pt>
    <dgm:pt modelId="{F68311A0-E82E-467D-9E78-71FAC717CADB}" type="pres">
      <dgm:prSet presAssocID="{897F221D-2093-4E0F-B175-968A7A2D9C6B}" presName="text3" presStyleLbl="fgAcc3" presStyleIdx="1" presStyleCnt="3">
        <dgm:presLayoutVars>
          <dgm:chPref val="3"/>
        </dgm:presLayoutVars>
      </dgm:prSet>
      <dgm:spPr/>
    </dgm:pt>
    <dgm:pt modelId="{363E8722-F9E8-475D-BC2A-D6124E153ADC}" type="pres">
      <dgm:prSet presAssocID="{897F221D-2093-4E0F-B175-968A7A2D9C6B}" presName="hierChild4" presStyleCnt="0"/>
      <dgm:spPr/>
    </dgm:pt>
    <dgm:pt modelId="{1E8682D8-8DC6-4BE6-882C-C55B35AB5E75}" type="pres">
      <dgm:prSet presAssocID="{B36D4F82-CDB9-4312-AA2D-6C8301901AE1}" presName="Name17" presStyleLbl="parChTrans1D3" presStyleIdx="2" presStyleCnt="3"/>
      <dgm:spPr/>
    </dgm:pt>
    <dgm:pt modelId="{EED93D54-5570-4C3E-9586-DF0A51494749}" type="pres">
      <dgm:prSet presAssocID="{190C21E4-B356-40EC-930E-14C10027CFCE}" presName="hierRoot3" presStyleCnt="0"/>
      <dgm:spPr/>
    </dgm:pt>
    <dgm:pt modelId="{5C51D9FB-DFA7-4787-BF02-48F74A217341}" type="pres">
      <dgm:prSet presAssocID="{190C21E4-B356-40EC-930E-14C10027CFCE}" presName="composite3" presStyleCnt="0"/>
      <dgm:spPr/>
    </dgm:pt>
    <dgm:pt modelId="{8758F9EF-5943-431D-A212-507BE3B2C13A}" type="pres">
      <dgm:prSet presAssocID="{190C21E4-B356-40EC-930E-14C10027CFCE}" presName="background3" presStyleLbl="node3" presStyleIdx="2" presStyleCnt="3"/>
      <dgm:spPr/>
    </dgm:pt>
    <dgm:pt modelId="{B11F1507-4E3A-4F12-AAAC-1FBB393EA2FD}" type="pres">
      <dgm:prSet presAssocID="{190C21E4-B356-40EC-930E-14C10027CFCE}" presName="text3" presStyleLbl="fgAcc3" presStyleIdx="2" presStyleCnt="3">
        <dgm:presLayoutVars>
          <dgm:chPref val="3"/>
        </dgm:presLayoutVars>
      </dgm:prSet>
      <dgm:spPr/>
    </dgm:pt>
    <dgm:pt modelId="{C0B35122-406D-4E49-BC99-4BE41227DB73}" type="pres">
      <dgm:prSet presAssocID="{190C21E4-B356-40EC-930E-14C10027CFCE}" presName="hierChild4" presStyleCnt="0"/>
      <dgm:spPr/>
    </dgm:pt>
  </dgm:ptLst>
  <dgm:cxnLst>
    <dgm:cxn modelId="{57B31A16-3426-4DBF-BF7E-2EA2DC3A7517}" srcId="{53E547A9-003B-4911-B523-3C282193560D}" destId="{CF13482C-5136-4471-876E-88370BFAC08D}" srcOrd="0" destOrd="0" parTransId="{48B68B9F-F3F6-4679-936A-8E46690BBC7B}" sibTransId="{B7F57B68-882D-4F94-9A84-C54915378F9E}"/>
    <dgm:cxn modelId="{C6C1AA1B-AF7F-4339-BCC4-55E56CB3B5CF}" type="presOf" srcId="{C5C05549-1C4C-4AEF-B37D-89A93FA54081}" destId="{4C9F458A-56A5-440D-B6C4-AC7EA8E8F1BD}" srcOrd="0" destOrd="0" presId="urn:microsoft.com/office/officeart/2005/8/layout/hierarchy1"/>
    <dgm:cxn modelId="{97FF9B1F-3CD2-44E7-AD0C-1E040910940B}" srcId="{53E547A9-003B-4911-B523-3C282193560D}" destId="{897F221D-2093-4E0F-B175-968A7A2D9C6B}" srcOrd="1" destOrd="0" parTransId="{C5C05549-1C4C-4AEF-B37D-89A93FA54081}" sibTransId="{3D3991D8-5ECF-48DC-A389-5E79E7AA085D}"/>
    <dgm:cxn modelId="{DA7CFE22-DA77-49F1-A5B3-9623C1570AF2}" type="presOf" srcId="{897F221D-2093-4E0F-B175-968A7A2D9C6B}" destId="{F68311A0-E82E-467D-9E78-71FAC717CADB}" srcOrd="0" destOrd="0" presId="urn:microsoft.com/office/officeart/2005/8/layout/hierarchy1"/>
    <dgm:cxn modelId="{C84F1D29-271F-4D61-8389-90D4B751EBAC}" type="presOf" srcId="{190C21E4-B356-40EC-930E-14C10027CFCE}" destId="{B11F1507-4E3A-4F12-AAAC-1FBB393EA2FD}" srcOrd="0" destOrd="0" presId="urn:microsoft.com/office/officeart/2005/8/layout/hierarchy1"/>
    <dgm:cxn modelId="{BE510E71-8729-418F-A918-1D5E4D34AEEE}" type="presOf" srcId="{11773FD2-84D6-47A6-8CD3-6CA130FCF08A}" destId="{7E347CC6-9880-4320-8460-CA75341E5593}" srcOrd="0" destOrd="0" presId="urn:microsoft.com/office/officeart/2005/8/layout/hierarchy1"/>
    <dgm:cxn modelId="{858B4454-E971-415C-A611-E6B1A9DB7253}" type="presOf" srcId="{B225F9AC-5A70-45FD-999A-0758526947A7}" destId="{7D9D0C67-CC09-4B75-B206-17F6F73943D5}" srcOrd="0" destOrd="0" presId="urn:microsoft.com/office/officeart/2005/8/layout/hierarchy1"/>
    <dgm:cxn modelId="{E8F3055A-52A8-4654-A5FE-36B30C0128DA}" srcId="{B225F9AC-5A70-45FD-999A-0758526947A7}" destId="{53E547A9-003B-4911-B523-3C282193560D}" srcOrd="0" destOrd="0" parTransId="{6868F350-9E17-41FE-85C8-0377097B0E4D}" sibTransId="{A151F459-3638-47AE-92B2-4F036D9A55F5}"/>
    <dgm:cxn modelId="{D37C0491-F51C-45B5-9095-C30D58ED7CFC}" type="presOf" srcId="{6868F350-9E17-41FE-85C8-0377097B0E4D}" destId="{33FAC549-41B2-4635-A469-2461F0FB1A8A}" srcOrd="0" destOrd="0" presId="urn:microsoft.com/office/officeart/2005/8/layout/hierarchy1"/>
    <dgm:cxn modelId="{7E1153B9-F610-4BDE-ADCC-04A26CA71FBE}" srcId="{11773FD2-84D6-47A6-8CD3-6CA130FCF08A}" destId="{B225F9AC-5A70-45FD-999A-0758526947A7}" srcOrd="0" destOrd="0" parTransId="{F66CACC4-82B3-4E1C-8A58-6CF59A06865C}" sibTransId="{AB2B99DC-3A4F-47A6-9929-B5D15AF6F127}"/>
    <dgm:cxn modelId="{2B5B4CCB-CBD1-4389-BD55-F40F78807073}" type="presOf" srcId="{CF13482C-5136-4471-876E-88370BFAC08D}" destId="{6E6AF471-3D44-48CA-B59D-B669DB00AD3D}" srcOrd="0" destOrd="0" presId="urn:microsoft.com/office/officeart/2005/8/layout/hierarchy1"/>
    <dgm:cxn modelId="{DFAAEDCD-CC92-4ED3-9144-D073D74E3F5E}" type="presOf" srcId="{48B68B9F-F3F6-4679-936A-8E46690BBC7B}" destId="{9A35D7DA-7763-4B1B-B352-2278FBA3219B}" srcOrd="0" destOrd="0" presId="urn:microsoft.com/office/officeart/2005/8/layout/hierarchy1"/>
    <dgm:cxn modelId="{5A822ED3-DEAC-4D36-ADA7-05872C6DFEDB}" type="presOf" srcId="{B36D4F82-CDB9-4312-AA2D-6C8301901AE1}" destId="{1E8682D8-8DC6-4BE6-882C-C55B35AB5E75}" srcOrd="0" destOrd="0" presId="urn:microsoft.com/office/officeart/2005/8/layout/hierarchy1"/>
    <dgm:cxn modelId="{052294D4-CBD4-465E-822F-1218E81B70AB}" srcId="{53E547A9-003B-4911-B523-3C282193560D}" destId="{190C21E4-B356-40EC-930E-14C10027CFCE}" srcOrd="2" destOrd="0" parTransId="{B36D4F82-CDB9-4312-AA2D-6C8301901AE1}" sibTransId="{63CEED5F-9B98-43C8-9EA7-A4AADA2416C7}"/>
    <dgm:cxn modelId="{FEEEDBE4-C44E-4E32-A5D8-9C9D64435585}" type="presOf" srcId="{53E547A9-003B-4911-B523-3C282193560D}" destId="{154CA05B-E906-4253-8806-CD2EDC15887A}" srcOrd="0" destOrd="0" presId="urn:microsoft.com/office/officeart/2005/8/layout/hierarchy1"/>
    <dgm:cxn modelId="{F136A577-982E-441D-AEB1-EE1541499881}" type="presParOf" srcId="{7E347CC6-9880-4320-8460-CA75341E5593}" destId="{58345987-20AD-4A72-A171-D09221D701B2}" srcOrd="0" destOrd="0" presId="urn:microsoft.com/office/officeart/2005/8/layout/hierarchy1"/>
    <dgm:cxn modelId="{6A774C21-C95C-4BB0-AE1E-75E7797611BF}" type="presParOf" srcId="{58345987-20AD-4A72-A171-D09221D701B2}" destId="{76D5F0BB-1F99-4B76-AFA2-973BD4A81C40}" srcOrd="0" destOrd="0" presId="urn:microsoft.com/office/officeart/2005/8/layout/hierarchy1"/>
    <dgm:cxn modelId="{011DC846-AFAE-43BE-9B30-2F987A10B95D}" type="presParOf" srcId="{76D5F0BB-1F99-4B76-AFA2-973BD4A81C40}" destId="{516E42BC-8803-4965-AC9E-1FC79A3CFD6B}" srcOrd="0" destOrd="0" presId="urn:microsoft.com/office/officeart/2005/8/layout/hierarchy1"/>
    <dgm:cxn modelId="{657379A2-80A0-4AA1-BBCE-546165B23A30}" type="presParOf" srcId="{76D5F0BB-1F99-4B76-AFA2-973BD4A81C40}" destId="{7D9D0C67-CC09-4B75-B206-17F6F73943D5}" srcOrd="1" destOrd="0" presId="urn:microsoft.com/office/officeart/2005/8/layout/hierarchy1"/>
    <dgm:cxn modelId="{51224D63-46DB-466C-B28F-4668FB91E721}" type="presParOf" srcId="{58345987-20AD-4A72-A171-D09221D701B2}" destId="{2CC01AB9-F3E1-4D57-B7A7-935D884C1BDE}" srcOrd="1" destOrd="0" presId="urn:microsoft.com/office/officeart/2005/8/layout/hierarchy1"/>
    <dgm:cxn modelId="{2DB5A205-6AB7-414F-9A7C-2F73FBC50C88}" type="presParOf" srcId="{2CC01AB9-F3E1-4D57-B7A7-935D884C1BDE}" destId="{33FAC549-41B2-4635-A469-2461F0FB1A8A}" srcOrd="0" destOrd="0" presId="urn:microsoft.com/office/officeart/2005/8/layout/hierarchy1"/>
    <dgm:cxn modelId="{B4C3E0C3-0915-450C-A175-54E123DB9947}" type="presParOf" srcId="{2CC01AB9-F3E1-4D57-B7A7-935D884C1BDE}" destId="{8B54DCC6-5AC3-44B6-8DCA-E85E8DE540FE}" srcOrd="1" destOrd="0" presId="urn:microsoft.com/office/officeart/2005/8/layout/hierarchy1"/>
    <dgm:cxn modelId="{EBCF5EFC-0E8F-42A3-931E-08076A4641FB}" type="presParOf" srcId="{8B54DCC6-5AC3-44B6-8DCA-E85E8DE540FE}" destId="{F25618DE-9E63-4927-A5AD-FAFC42E4AA7E}" srcOrd="0" destOrd="0" presId="urn:microsoft.com/office/officeart/2005/8/layout/hierarchy1"/>
    <dgm:cxn modelId="{8C85A7BE-A4AE-429F-A716-53957801F936}" type="presParOf" srcId="{F25618DE-9E63-4927-A5AD-FAFC42E4AA7E}" destId="{CB144FFA-60CB-47DB-94A0-08BDA0300C4D}" srcOrd="0" destOrd="0" presId="urn:microsoft.com/office/officeart/2005/8/layout/hierarchy1"/>
    <dgm:cxn modelId="{5FB293C4-A164-4B44-A354-6489FFD27832}" type="presParOf" srcId="{F25618DE-9E63-4927-A5AD-FAFC42E4AA7E}" destId="{154CA05B-E906-4253-8806-CD2EDC15887A}" srcOrd="1" destOrd="0" presId="urn:microsoft.com/office/officeart/2005/8/layout/hierarchy1"/>
    <dgm:cxn modelId="{DB160A9B-1D4B-45DA-A43E-A45E20E66A64}" type="presParOf" srcId="{8B54DCC6-5AC3-44B6-8DCA-E85E8DE540FE}" destId="{71D334DA-E43C-4AC1-8B22-BEBB787587CE}" srcOrd="1" destOrd="0" presId="urn:microsoft.com/office/officeart/2005/8/layout/hierarchy1"/>
    <dgm:cxn modelId="{C3030854-9EC3-4361-8721-4282788E3D33}" type="presParOf" srcId="{71D334DA-E43C-4AC1-8B22-BEBB787587CE}" destId="{9A35D7DA-7763-4B1B-B352-2278FBA3219B}" srcOrd="0" destOrd="0" presId="urn:microsoft.com/office/officeart/2005/8/layout/hierarchy1"/>
    <dgm:cxn modelId="{F63C2B70-0D6C-4C1A-96F0-1E4DC9224EFC}" type="presParOf" srcId="{71D334DA-E43C-4AC1-8B22-BEBB787587CE}" destId="{9B879E21-669F-499D-BB47-2668C806C0FC}" srcOrd="1" destOrd="0" presId="urn:microsoft.com/office/officeart/2005/8/layout/hierarchy1"/>
    <dgm:cxn modelId="{C3358CC1-4BD9-4FE3-BDDC-D26597F33609}" type="presParOf" srcId="{9B879E21-669F-499D-BB47-2668C806C0FC}" destId="{714BDB1E-63C9-45CD-8890-F47D1CB9D659}" srcOrd="0" destOrd="0" presId="urn:microsoft.com/office/officeart/2005/8/layout/hierarchy1"/>
    <dgm:cxn modelId="{77DFC731-0D3A-46D8-8322-D2603D3AEA1C}" type="presParOf" srcId="{714BDB1E-63C9-45CD-8890-F47D1CB9D659}" destId="{E480DB03-FC39-4E77-AA01-AEA25297F2B1}" srcOrd="0" destOrd="0" presId="urn:microsoft.com/office/officeart/2005/8/layout/hierarchy1"/>
    <dgm:cxn modelId="{F57A21B1-013C-4184-9920-1814F44E7BD9}" type="presParOf" srcId="{714BDB1E-63C9-45CD-8890-F47D1CB9D659}" destId="{6E6AF471-3D44-48CA-B59D-B669DB00AD3D}" srcOrd="1" destOrd="0" presId="urn:microsoft.com/office/officeart/2005/8/layout/hierarchy1"/>
    <dgm:cxn modelId="{3BB3F76D-05AD-4CB8-9B7D-A62209F30878}" type="presParOf" srcId="{9B879E21-669F-499D-BB47-2668C806C0FC}" destId="{74CF845C-68B4-43CB-9705-4821149A19E5}" srcOrd="1" destOrd="0" presId="urn:microsoft.com/office/officeart/2005/8/layout/hierarchy1"/>
    <dgm:cxn modelId="{1096DD36-BF29-484A-9D83-CDCFF72F0B63}" type="presParOf" srcId="{71D334DA-E43C-4AC1-8B22-BEBB787587CE}" destId="{4C9F458A-56A5-440D-B6C4-AC7EA8E8F1BD}" srcOrd="2" destOrd="0" presId="urn:microsoft.com/office/officeart/2005/8/layout/hierarchy1"/>
    <dgm:cxn modelId="{1995A7CA-8E19-4875-A9D0-71EF78952ACA}" type="presParOf" srcId="{71D334DA-E43C-4AC1-8B22-BEBB787587CE}" destId="{04763BA9-9871-4859-BDCC-CC5783221DA5}" srcOrd="3" destOrd="0" presId="urn:microsoft.com/office/officeart/2005/8/layout/hierarchy1"/>
    <dgm:cxn modelId="{63C6B8D8-F101-4413-8EC5-E9BBC01800F6}" type="presParOf" srcId="{04763BA9-9871-4859-BDCC-CC5783221DA5}" destId="{644941C7-BCF1-4A33-8941-4658A0D779D9}" srcOrd="0" destOrd="0" presId="urn:microsoft.com/office/officeart/2005/8/layout/hierarchy1"/>
    <dgm:cxn modelId="{B73F5F47-353A-4127-BCA2-66F9104CE4BA}" type="presParOf" srcId="{644941C7-BCF1-4A33-8941-4658A0D779D9}" destId="{5E22C9E0-1735-4B8A-923D-B9D3416D8A32}" srcOrd="0" destOrd="0" presId="urn:microsoft.com/office/officeart/2005/8/layout/hierarchy1"/>
    <dgm:cxn modelId="{FFA8AB2F-97E4-476E-8709-A15EE53FA3E7}" type="presParOf" srcId="{644941C7-BCF1-4A33-8941-4658A0D779D9}" destId="{F68311A0-E82E-467D-9E78-71FAC717CADB}" srcOrd="1" destOrd="0" presId="urn:microsoft.com/office/officeart/2005/8/layout/hierarchy1"/>
    <dgm:cxn modelId="{394EE791-823A-4251-8AA7-F196BD6A9B2F}" type="presParOf" srcId="{04763BA9-9871-4859-BDCC-CC5783221DA5}" destId="{363E8722-F9E8-475D-BC2A-D6124E153ADC}" srcOrd="1" destOrd="0" presId="urn:microsoft.com/office/officeart/2005/8/layout/hierarchy1"/>
    <dgm:cxn modelId="{9DE8BF46-3AB6-4D85-A503-EFE7DCDB5D5E}" type="presParOf" srcId="{71D334DA-E43C-4AC1-8B22-BEBB787587CE}" destId="{1E8682D8-8DC6-4BE6-882C-C55B35AB5E75}" srcOrd="4" destOrd="0" presId="urn:microsoft.com/office/officeart/2005/8/layout/hierarchy1"/>
    <dgm:cxn modelId="{863C3E2E-114E-4214-B18B-56BEB0FF077C}" type="presParOf" srcId="{71D334DA-E43C-4AC1-8B22-BEBB787587CE}" destId="{EED93D54-5570-4C3E-9586-DF0A51494749}" srcOrd="5" destOrd="0" presId="urn:microsoft.com/office/officeart/2005/8/layout/hierarchy1"/>
    <dgm:cxn modelId="{FF21DAE2-EF54-43C4-8C23-EB2392F2FFA1}" type="presParOf" srcId="{EED93D54-5570-4C3E-9586-DF0A51494749}" destId="{5C51D9FB-DFA7-4787-BF02-48F74A217341}" srcOrd="0" destOrd="0" presId="urn:microsoft.com/office/officeart/2005/8/layout/hierarchy1"/>
    <dgm:cxn modelId="{459E0BC9-F07D-421D-914A-5C79C99E9FD4}" type="presParOf" srcId="{5C51D9FB-DFA7-4787-BF02-48F74A217341}" destId="{8758F9EF-5943-431D-A212-507BE3B2C13A}" srcOrd="0" destOrd="0" presId="urn:microsoft.com/office/officeart/2005/8/layout/hierarchy1"/>
    <dgm:cxn modelId="{3D96D5B6-69CF-4D75-A63D-0F3F62EA19ED}" type="presParOf" srcId="{5C51D9FB-DFA7-4787-BF02-48F74A217341}" destId="{B11F1507-4E3A-4F12-AAAC-1FBB393EA2FD}" srcOrd="1" destOrd="0" presId="urn:microsoft.com/office/officeart/2005/8/layout/hierarchy1"/>
    <dgm:cxn modelId="{0D438E63-38C6-46A0-B38B-D04B90D5EEEF}" type="presParOf" srcId="{EED93D54-5570-4C3E-9586-DF0A51494749}" destId="{C0B35122-406D-4E49-BC99-4BE41227DB7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1773FD2-84D6-47A6-8CD3-6CA130FCF08A}" type="doc">
      <dgm:prSet loTypeId="urn:microsoft.com/office/officeart/2005/8/layout/hierarchy1" loCatId="hierarchy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s-ES"/>
        </a:p>
      </dgm:t>
    </dgm:pt>
    <dgm:pt modelId="{B225F9AC-5A70-45FD-999A-0758526947A7}">
      <dgm:prSet phldrT="[Texto]" custT="1"/>
      <dgm:spPr/>
      <dgm:t>
        <a:bodyPr/>
        <a:lstStyle/>
        <a:p>
          <a:r>
            <a:rPr lang="es-ES" sz="4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Investigación científica marina</a:t>
          </a:r>
        </a:p>
      </dgm:t>
    </dgm:pt>
    <dgm:pt modelId="{F66CACC4-82B3-4E1C-8A58-6CF59A06865C}" type="parTrans" cxnId="{7E1153B9-F610-4BDE-ADCC-04A26CA71FBE}">
      <dgm:prSet/>
      <dgm:spPr/>
      <dgm:t>
        <a:bodyPr/>
        <a:lstStyle/>
        <a:p>
          <a:endParaRPr lang="es-ES"/>
        </a:p>
      </dgm:t>
    </dgm:pt>
    <dgm:pt modelId="{AB2B99DC-3A4F-47A6-9929-B5D15AF6F127}" type="sibTrans" cxnId="{7E1153B9-F610-4BDE-ADCC-04A26CA71FBE}">
      <dgm:prSet/>
      <dgm:spPr/>
      <dgm:t>
        <a:bodyPr/>
        <a:lstStyle/>
        <a:p>
          <a:endParaRPr lang="es-ES"/>
        </a:p>
      </dgm:t>
    </dgm:pt>
    <dgm:pt modelId="{53E547A9-003B-4911-B523-3C282193560D}">
      <dgm:prSet custT="1"/>
      <dgm:spPr/>
      <dgm:t>
        <a:bodyPr/>
        <a:lstStyle/>
        <a:p>
          <a:pPr algn="ctr"/>
          <a:endParaRPr lang="es-MX" sz="2100" b="0" i="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l"/>
          <a:r>
            <a:rPr lang="es-MX" sz="2100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s-MX" sz="3200" b="0" i="0" dirty="0" err="1">
              <a:latin typeface="Arial" panose="020B0604020202020204" pitchFamily="34" charset="0"/>
              <a:cs typeface="Arial" panose="020B0604020202020204" pitchFamily="34" charset="0"/>
            </a:rPr>
            <a:t>E°</a:t>
          </a:r>
          <a:r>
            <a:rPr lang="es-MX" sz="3200" b="0" i="0" dirty="0">
              <a:latin typeface="Arial" panose="020B0604020202020204" pitchFamily="34" charset="0"/>
              <a:cs typeface="Arial" panose="020B0604020202020204" pitchFamily="34" charset="0"/>
            </a:rPr>
            <a:t> Ribereño tiene derecho a regular y autorizar esta actividad.</a:t>
          </a:r>
        </a:p>
        <a:p>
          <a:pPr algn="l"/>
          <a:r>
            <a:rPr lang="es-MX" sz="3200" b="0" i="0" dirty="0">
              <a:latin typeface="Arial" panose="020B0604020202020204" pitchFamily="34" charset="0"/>
              <a:cs typeface="Arial" panose="020B0604020202020204" pitchFamily="34" charset="0"/>
            </a:rPr>
            <a:t>Debe considerar importancia que tiene para toda la humanidad.</a:t>
          </a:r>
        </a:p>
        <a:p>
          <a:pPr algn="ctr"/>
          <a:endParaRPr lang="es-MX" sz="3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868F350-9E17-41FE-85C8-0377097B0E4D}" type="parTrans" cxnId="{E8F3055A-52A8-4654-A5FE-36B30C0128DA}">
      <dgm:prSet/>
      <dgm:spPr/>
      <dgm:t>
        <a:bodyPr/>
        <a:lstStyle/>
        <a:p>
          <a:endParaRPr lang="es-ES"/>
        </a:p>
      </dgm:t>
    </dgm:pt>
    <dgm:pt modelId="{A151F459-3638-47AE-92B2-4F036D9A55F5}" type="sibTrans" cxnId="{E8F3055A-52A8-4654-A5FE-36B30C0128DA}">
      <dgm:prSet/>
      <dgm:spPr/>
      <dgm:t>
        <a:bodyPr/>
        <a:lstStyle/>
        <a:p>
          <a:endParaRPr lang="es-ES"/>
        </a:p>
      </dgm:t>
    </dgm:pt>
    <dgm:pt modelId="{7E347CC6-9880-4320-8460-CA75341E5593}" type="pres">
      <dgm:prSet presAssocID="{11773FD2-84D6-47A6-8CD3-6CA130FCF08A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8345987-20AD-4A72-A171-D09221D701B2}" type="pres">
      <dgm:prSet presAssocID="{B225F9AC-5A70-45FD-999A-0758526947A7}" presName="hierRoot1" presStyleCnt="0"/>
      <dgm:spPr/>
    </dgm:pt>
    <dgm:pt modelId="{76D5F0BB-1F99-4B76-AFA2-973BD4A81C40}" type="pres">
      <dgm:prSet presAssocID="{B225F9AC-5A70-45FD-999A-0758526947A7}" presName="composite" presStyleCnt="0"/>
      <dgm:spPr/>
    </dgm:pt>
    <dgm:pt modelId="{516E42BC-8803-4965-AC9E-1FC79A3CFD6B}" type="pres">
      <dgm:prSet presAssocID="{B225F9AC-5A70-45FD-999A-0758526947A7}" presName="background" presStyleLbl="node0" presStyleIdx="0" presStyleCnt="1"/>
      <dgm:spPr/>
    </dgm:pt>
    <dgm:pt modelId="{7D9D0C67-CC09-4B75-B206-17F6F73943D5}" type="pres">
      <dgm:prSet presAssocID="{B225F9AC-5A70-45FD-999A-0758526947A7}" presName="text" presStyleLbl="fgAcc0" presStyleIdx="0" presStyleCnt="1" custScaleX="166163">
        <dgm:presLayoutVars>
          <dgm:chPref val="3"/>
        </dgm:presLayoutVars>
      </dgm:prSet>
      <dgm:spPr/>
    </dgm:pt>
    <dgm:pt modelId="{2CC01AB9-F3E1-4D57-B7A7-935D884C1BDE}" type="pres">
      <dgm:prSet presAssocID="{B225F9AC-5A70-45FD-999A-0758526947A7}" presName="hierChild2" presStyleCnt="0"/>
      <dgm:spPr/>
    </dgm:pt>
    <dgm:pt modelId="{33FAC549-41B2-4635-A469-2461F0FB1A8A}" type="pres">
      <dgm:prSet presAssocID="{6868F350-9E17-41FE-85C8-0377097B0E4D}" presName="Name10" presStyleLbl="parChTrans1D2" presStyleIdx="0" presStyleCnt="1"/>
      <dgm:spPr/>
    </dgm:pt>
    <dgm:pt modelId="{8B54DCC6-5AC3-44B6-8DCA-E85E8DE540FE}" type="pres">
      <dgm:prSet presAssocID="{53E547A9-003B-4911-B523-3C282193560D}" presName="hierRoot2" presStyleCnt="0"/>
      <dgm:spPr/>
    </dgm:pt>
    <dgm:pt modelId="{F25618DE-9E63-4927-A5AD-FAFC42E4AA7E}" type="pres">
      <dgm:prSet presAssocID="{53E547A9-003B-4911-B523-3C282193560D}" presName="composite2" presStyleCnt="0"/>
      <dgm:spPr/>
    </dgm:pt>
    <dgm:pt modelId="{CB144FFA-60CB-47DB-94A0-08BDA0300C4D}" type="pres">
      <dgm:prSet presAssocID="{53E547A9-003B-4911-B523-3C282193560D}" presName="background2" presStyleLbl="node2" presStyleIdx="0" presStyleCnt="1"/>
      <dgm:spPr/>
    </dgm:pt>
    <dgm:pt modelId="{154CA05B-E906-4253-8806-CD2EDC15887A}" type="pres">
      <dgm:prSet presAssocID="{53E547A9-003B-4911-B523-3C282193560D}" presName="text2" presStyleLbl="fgAcc2" presStyleIdx="0" presStyleCnt="1" custScaleX="221499" custScaleY="106090">
        <dgm:presLayoutVars>
          <dgm:chPref val="3"/>
        </dgm:presLayoutVars>
      </dgm:prSet>
      <dgm:spPr/>
    </dgm:pt>
    <dgm:pt modelId="{71D334DA-E43C-4AC1-8B22-BEBB787587CE}" type="pres">
      <dgm:prSet presAssocID="{53E547A9-003B-4911-B523-3C282193560D}" presName="hierChild3" presStyleCnt="0"/>
      <dgm:spPr/>
    </dgm:pt>
  </dgm:ptLst>
  <dgm:cxnLst>
    <dgm:cxn modelId="{BE510E71-8729-418F-A918-1D5E4D34AEEE}" type="presOf" srcId="{11773FD2-84D6-47A6-8CD3-6CA130FCF08A}" destId="{7E347CC6-9880-4320-8460-CA75341E5593}" srcOrd="0" destOrd="0" presId="urn:microsoft.com/office/officeart/2005/8/layout/hierarchy1"/>
    <dgm:cxn modelId="{858B4454-E971-415C-A611-E6B1A9DB7253}" type="presOf" srcId="{B225F9AC-5A70-45FD-999A-0758526947A7}" destId="{7D9D0C67-CC09-4B75-B206-17F6F73943D5}" srcOrd="0" destOrd="0" presId="urn:microsoft.com/office/officeart/2005/8/layout/hierarchy1"/>
    <dgm:cxn modelId="{E8F3055A-52A8-4654-A5FE-36B30C0128DA}" srcId="{B225F9AC-5A70-45FD-999A-0758526947A7}" destId="{53E547A9-003B-4911-B523-3C282193560D}" srcOrd="0" destOrd="0" parTransId="{6868F350-9E17-41FE-85C8-0377097B0E4D}" sibTransId="{A151F459-3638-47AE-92B2-4F036D9A55F5}"/>
    <dgm:cxn modelId="{D37C0491-F51C-45B5-9095-C30D58ED7CFC}" type="presOf" srcId="{6868F350-9E17-41FE-85C8-0377097B0E4D}" destId="{33FAC549-41B2-4635-A469-2461F0FB1A8A}" srcOrd="0" destOrd="0" presId="urn:microsoft.com/office/officeart/2005/8/layout/hierarchy1"/>
    <dgm:cxn modelId="{7E1153B9-F610-4BDE-ADCC-04A26CA71FBE}" srcId="{11773FD2-84D6-47A6-8CD3-6CA130FCF08A}" destId="{B225F9AC-5A70-45FD-999A-0758526947A7}" srcOrd="0" destOrd="0" parTransId="{F66CACC4-82B3-4E1C-8A58-6CF59A06865C}" sibTransId="{AB2B99DC-3A4F-47A6-9929-B5D15AF6F127}"/>
    <dgm:cxn modelId="{FEEEDBE4-C44E-4E32-A5D8-9C9D64435585}" type="presOf" srcId="{53E547A9-003B-4911-B523-3C282193560D}" destId="{154CA05B-E906-4253-8806-CD2EDC15887A}" srcOrd="0" destOrd="0" presId="urn:microsoft.com/office/officeart/2005/8/layout/hierarchy1"/>
    <dgm:cxn modelId="{F136A577-982E-441D-AEB1-EE1541499881}" type="presParOf" srcId="{7E347CC6-9880-4320-8460-CA75341E5593}" destId="{58345987-20AD-4A72-A171-D09221D701B2}" srcOrd="0" destOrd="0" presId="urn:microsoft.com/office/officeart/2005/8/layout/hierarchy1"/>
    <dgm:cxn modelId="{6A774C21-C95C-4BB0-AE1E-75E7797611BF}" type="presParOf" srcId="{58345987-20AD-4A72-A171-D09221D701B2}" destId="{76D5F0BB-1F99-4B76-AFA2-973BD4A81C40}" srcOrd="0" destOrd="0" presId="urn:microsoft.com/office/officeart/2005/8/layout/hierarchy1"/>
    <dgm:cxn modelId="{011DC846-AFAE-43BE-9B30-2F987A10B95D}" type="presParOf" srcId="{76D5F0BB-1F99-4B76-AFA2-973BD4A81C40}" destId="{516E42BC-8803-4965-AC9E-1FC79A3CFD6B}" srcOrd="0" destOrd="0" presId="urn:microsoft.com/office/officeart/2005/8/layout/hierarchy1"/>
    <dgm:cxn modelId="{657379A2-80A0-4AA1-BBCE-546165B23A30}" type="presParOf" srcId="{76D5F0BB-1F99-4B76-AFA2-973BD4A81C40}" destId="{7D9D0C67-CC09-4B75-B206-17F6F73943D5}" srcOrd="1" destOrd="0" presId="urn:microsoft.com/office/officeart/2005/8/layout/hierarchy1"/>
    <dgm:cxn modelId="{51224D63-46DB-466C-B28F-4668FB91E721}" type="presParOf" srcId="{58345987-20AD-4A72-A171-D09221D701B2}" destId="{2CC01AB9-F3E1-4D57-B7A7-935D884C1BDE}" srcOrd="1" destOrd="0" presId="urn:microsoft.com/office/officeart/2005/8/layout/hierarchy1"/>
    <dgm:cxn modelId="{2DB5A205-6AB7-414F-9A7C-2F73FBC50C88}" type="presParOf" srcId="{2CC01AB9-F3E1-4D57-B7A7-935D884C1BDE}" destId="{33FAC549-41B2-4635-A469-2461F0FB1A8A}" srcOrd="0" destOrd="0" presId="urn:microsoft.com/office/officeart/2005/8/layout/hierarchy1"/>
    <dgm:cxn modelId="{B4C3E0C3-0915-450C-A175-54E123DB9947}" type="presParOf" srcId="{2CC01AB9-F3E1-4D57-B7A7-935D884C1BDE}" destId="{8B54DCC6-5AC3-44B6-8DCA-E85E8DE540FE}" srcOrd="1" destOrd="0" presId="urn:microsoft.com/office/officeart/2005/8/layout/hierarchy1"/>
    <dgm:cxn modelId="{EBCF5EFC-0E8F-42A3-931E-08076A4641FB}" type="presParOf" srcId="{8B54DCC6-5AC3-44B6-8DCA-E85E8DE540FE}" destId="{F25618DE-9E63-4927-A5AD-FAFC42E4AA7E}" srcOrd="0" destOrd="0" presId="urn:microsoft.com/office/officeart/2005/8/layout/hierarchy1"/>
    <dgm:cxn modelId="{8C85A7BE-A4AE-429F-A716-53957801F936}" type="presParOf" srcId="{F25618DE-9E63-4927-A5AD-FAFC42E4AA7E}" destId="{CB144FFA-60CB-47DB-94A0-08BDA0300C4D}" srcOrd="0" destOrd="0" presId="urn:microsoft.com/office/officeart/2005/8/layout/hierarchy1"/>
    <dgm:cxn modelId="{5FB293C4-A164-4B44-A354-6489FFD27832}" type="presParOf" srcId="{F25618DE-9E63-4927-A5AD-FAFC42E4AA7E}" destId="{154CA05B-E906-4253-8806-CD2EDC15887A}" srcOrd="1" destOrd="0" presId="urn:microsoft.com/office/officeart/2005/8/layout/hierarchy1"/>
    <dgm:cxn modelId="{DB160A9B-1D4B-45DA-A43E-A45E20E66A64}" type="presParOf" srcId="{8B54DCC6-5AC3-44B6-8DCA-E85E8DE540FE}" destId="{71D334DA-E43C-4AC1-8B22-BEBB787587CE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77A849-9E16-4247-A14E-825457692845}">
      <dsp:nvSpPr>
        <dsp:cNvPr id="0" name=""/>
        <dsp:cNvSpPr/>
      </dsp:nvSpPr>
      <dsp:spPr>
        <a:xfrm>
          <a:off x="7072875" y="3261838"/>
          <a:ext cx="91440" cy="55051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56922"/>
              </a:lnTo>
              <a:lnTo>
                <a:pt x="46639" y="356922"/>
              </a:lnTo>
              <a:lnTo>
                <a:pt x="46639" y="550516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C354B1-760C-4178-ADFE-E4EA96135A81}">
      <dsp:nvSpPr>
        <dsp:cNvPr id="0" name=""/>
        <dsp:cNvSpPr/>
      </dsp:nvSpPr>
      <dsp:spPr>
        <a:xfrm>
          <a:off x="5202964" y="1327051"/>
          <a:ext cx="1915630" cy="6077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4182"/>
              </a:lnTo>
              <a:lnTo>
                <a:pt x="1915630" y="414182"/>
              </a:lnTo>
              <a:lnTo>
                <a:pt x="1915630" y="607777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2CF399-9776-4F13-B1EE-E31B6FCA63A7}">
      <dsp:nvSpPr>
        <dsp:cNvPr id="0" name=""/>
        <dsp:cNvSpPr/>
      </dsp:nvSpPr>
      <dsp:spPr>
        <a:xfrm>
          <a:off x="3287333" y="3261838"/>
          <a:ext cx="1277087" cy="6077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4182"/>
              </a:lnTo>
              <a:lnTo>
                <a:pt x="1277087" y="414182"/>
              </a:lnTo>
              <a:lnTo>
                <a:pt x="1277087" y="607777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40B7A5-0174-4B65-8515-D54E2046116A}">
      <dsp:nvSpPr>
        <dsp:cNvPr id="0" name=""/>
        <dsp:cNvSpPr/>
      </dsp:nvSpPr>
      <dsp:spPr>
        <a:xfrm>
          <a:off x="2005043" y="3261838"/>
          <a:ext cx="1282290" cy="607819"/>
        </a:xfrm>
        <a:custGeom>
          <a:avLst/>
          <a:gdLst/>
          <a:ahLst/>
          <a:cxnLst/>
          <a:rect l="0" t="0" r="0" b="0"/>
          <a:pathLst>
            <a:path>
              <a:moveTo>
                <a:pt x="1282290" y="0"/>
              </a:moveTo>
              <a:lnTo>
                <a:pt x="1282290" y="414224"/>
              </a:lnTo>
              <a:lnTo>
                <a:pt x="0" y="414224"/>
              </a:lnTo>
              <a:lnTo>
                <a:pt x="0" y="607819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144512-CC64-499C-A674-E49BAE3F5EB4}">
      <dsp:nvSpPr>
        <dsp:cNvPr id="0" name=""/>
        <dsp:cNvSpPr/>
      </dsp:nvSpPr>
      <dsp:spPr>
        <a:xfrm>
          <a:off x="3287333" y="1327051"/>
          <a:ext cx="1915630" cy="607777"/>
        </a:xfrm>
        <a:custGeom>
          <a:avLst/>
          <a:gdLst/>
          <a:ahLst/>
          <a:cxnLst/>
          <a:rect l="0" t="0" r="0" b="0"/>
          <a:pathLst>
            <a:path>
              <a:moveTo>
                <a:pt x="1915630" y="0"/>
              </a:moveTo>
              <a:lnTo>
                <a:pt x="1915630" y="414182"/>
              </a:lnTo>
              <a:lnTo>
                <a:pt x="0" y="414182"/>
              </a:lnTo>
              <a:lnTo>
                <a:pt x="0" y="607777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B971B1-5211-479B-A1D9-04969D900A64}">
      <dsp:nvSpPr>
        <dsp:cNvPr id="0" name=""/>
        <dsp:cNvSpPr/>
      </dsp:nvSpPr>
      <dsp:spPr>
        <a:xfrm>
          <a:off x="3178752" y="42"/>
          <a:ext cx="4048424" cy="13270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157689-617E-4C71-8D6E-5D3F786A8BBA}">
      <dsp:nvSpPr>
        <dsp:cNvPr id="0" name=""/>
        <dsp:cNvSpPr/>
      </dsp:nvSpPr>
      <dsp:spPr>
        <a:xfrm>
          <a:off x="3410950" y="220629"/>
          <a:ext cx="4048424" cy="13270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ZONA ECONÓMICA EXCLUSIVA</a:t>
          </a:r>
        </a:p>
      </dsp:txBody>
      <dsp:txXfrm>
        <a:off x="3449817" y="259496"/>
        <a:ext cx="3970690" cy="1249275"/>
      </dsp:txXfrm>
    </dsp:sp>
    <dsp:sp modelId="{7BBDC4B0-F53D-409E-8483-BAA676CFBE1E}">
      <dsp:nvSpPr>
        <dsp:cNvPr id="0" name=""/>
        <dsp:cNvSpPr/>
      </dsp:nvSpPr>
      <dsp:spPr>
        <a:xfrm>
          <a:off x="2242444" y="1934829"/>
          <a:ext cx="2089779" cy="13270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3B2C65-70CA-4D7D-BCBD-609886303CAA}">
      <dsp:nvSpPr>
        <dsp:cNvPr id="0" name=""/>
        <dsp:cNvSpPr/>
      </dsp:nvSpPr>
      <dsp:spPr>
        <a:xfrm>
          <a:off x="2474642" y="2155417"/>
          <a:ext cx="2089779" cy="13270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>
              <a:latin typeface="Arial" panose="020B0604020202020204" pitchFamily="34" charset="0"/>
              <a:cs typeface="Arial" panose="020B0604020202020204" pitchFamily="34" charset="0"/>
            </a:rPr>
            <a:t>Historia</a:t>
          </a:r>
        </a:p>
      </dsp:txBody>
      <dsp:txXfrm>
        <a:off x="2513509" y="2194284"/>
        <a:ext cx="2012045" cy="1249275"/>
      </dsp:txXfrm>
    </dsp:sp>
    <dsp:sp modelId="{567B5190-BD77-4C78-A466-E7ADFC427C13}">
      <dsp:nvSpPr>
        <dsp:cNvPr id="0" name=""/>
        <dsp:cNvSpPr/>
      </dsp:nvSpPr>
      <dsp:spPr>
        <a:xfrm>
          <a:off x="960153" y="3869658"/>
          <a:ext cx="2089779" cy="13270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70DEED-70CF-43B0-9821-7B23A280ED16}">
      <dsp:nvSpPr>
        <dsp:cNvPr id="0" name=""/>
        <dsp:cNvSpPr/>
      </dsp:nvSpPr>
      <dsp:spPr>
        <a:xfrm>
          <a:off x="1192351" y="4090246"/>
          <a:ext cx="2089779" cy="13270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Declaración </a:t>
          </a:r>
          <a:r>
            <a:rPr lang="es-E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Pdte</a:t>
          </a:r>
          <a:r>
            <a:rPr 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 González Videla, 1947</a:t>
          </a:r>
        </a:p>
      </dsp:txBody>
      <dsp:txXfrm>
        <a:off x="1231218" y="4129113"/>
        <a:ext cx="2012045" cy="1249275"/>
      </dsp:txXfrm>
    </dsp:sp>
    <dsp:sp modelId="{C4BC67F2-96DA-4424-BDD3-D6ECEC6C03E3}">
      <dsp:nvSpPr>
        <dsp:cNvPr id="0" name=""/>
        <dsp:cNvSpPr/>
      </dsp:nvSpPr>
      <dsp:spPr>
        <a:xfrm>
          <a:off x="3519531" y="3869616"/>
          <a:ext cx="2089779" cy="13270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7D83BB-EEB9-4413-B18F-47F253563238}">
      <dsp:nvSpPr>
        <dsp:cNvPr id="0" name=""/>
        <dsp:cNvSpPr/>
      </dsp:nvSpPr>
      <dsp:spPr>
        <a:xfrm>
          <a:off x="3751729" y="4090204"/>
          <a:ext cx="2089779" cy="13270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Tratado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Chile, Ecuador y  Perú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Declaración sobre zona marítima, 1952</a:t>
          </a:r>
        </a:p>
      </dsp:txBody>
      <dsp:txXfrm>
        <a:off x="3790596" y="4129071"/>
        <a:ext cx="2012045" cy="1249275"/>
      </dsp:txXfrm>
    </dsp:sp>
    <dsp:sp modelId="{070E949B-D8DF-4BD1-938A-64C6E7B0990C}">
      <dsp:nvSpPr>
        <dsp:cNvPr id="0" name=""/>
        <dsp:cNvSpPr/>
      </dsp:nvSpPr>
      <dsp:spPr>
        <a:xfrm>
          <a:off x="6073706" y="1934829"/>
          <a:ext cx="2089779" cy="13270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86665A-33C5-4C0D-95FF-2175BAE818E2}">
      <dsp:nvSpPr>
        <dsp:cNvPr id="0" name=""/>
        <dsp:cNvSpPr/>
      </dsp:nvSpPr>
      <dsp:spPr>
        <a:xfrm>
          <a:off x="6305903" y="2155417"/>
          <a:ext cx="2089779" cy="13270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>
              <a:latin typeface="Arial" panose="020B0604020202020204" pitchFamily="34" charset="0"/>
              <a:cs typeface="Arial" panose="020B0604020202020204" pitchFamily="34" charset="0"/>
            </a:rPr>
            <a:t>Regulación </a:t>
          </a:r>
        </a:p>
      </dsp:txBody>
      <dsp:txXfrm>
        <a:off x="6344770" y="2194284"/>
        <a:ext cx="2012045" cy="1249275"/>
      </dsp:txXfrm>
    </dsp:sp>
    <dsp:sp modelId="{7A84865D-5B16-43E5-A100-1F964A382DE2}">
      <dsp:nvSpPr>
        <dsp:cNvPr id="0" name=""/>
        <dsp:cNvSpPr/>
      </dsp:nvSpPr>
      <dsp:spPr>
        <a:xfrm>
          <a:off x="6074625" y="3812355"/>
          <a:ext cx="2089779" cy="13270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F971A4-1AA5-4296-9D78-6FA2369936DC}">
      <dsp:nvSpPr>
        <dsp:cNvPr id="0" name=""/>
        <dsp:cNvSpPr/>
      </dsp:nvSpPr>
      <dsp:spPr>
        <a:xfrm>
          <a:off x="6306823" y="4032943"/>
          <a:ext cx="2089779" cy="13270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CONVEMAR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Arts. 55, 56, 61 y 73 </a:t>
          </a:r>
        </a:p>
      </dsp:txBody>
      <dsp:txXfrm>
        <a:off x="6345690" y="4071810"/>
        <a:ext cx="2012045" cy="124927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1E7D06-6869-47D3-851D-872D0CB66082}">
      <dsp:nvSpPr>
        <dsp:cNvPr id="0" name=""/>
        <dsp:cNvSpPr/>
      </dsp:nvSpPr>
      <dsp:spPr>
        <a:xfrm>
          <a:off x="4468197" y="1668026"/>
          <a:ext cx="91440" cy="61948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19486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6E42BC-8803-4965-AC9E-1FC79A3CFD6B}">
      <dsp:nvSpPr>
        <dsp:cNvPr id="0" name=""/>
        <dsp:cNvSpPr/>
      </dsp:nvSpPr>
      <dsp:spPr>
        <a:xfrm>
          <a:off x="2332851" y="1017"/>
          <a:ext cx="4362130" cy="1667009"/>
        </a:xfrm>
        <a:prstGeom prst="roundRect">
          <a:avLst>
            <a:gd name="adj" fmla="val 10000"/>
          </a:avLst>
        </a:prstGeom>
        <a:solidFill>
          <a:schemeClr val="accent1">
            <a:alpha val="8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9D0C67-CC09-4B75-B206-17F6F73943D5}">
      <dsp:nvSpPr>
        <dsp:cNvPr id="0" name=""/>
        <dsp:cNvSpPr/>
      </dsp:nvSpPr>
      <dsp:spPr>
        <a:xfrm>
          <a:off x="2624542" y="278123"/>
          <a:ext cx="4362130" cy="16670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6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Art. 55</a:t>
          </a:r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6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CONVEMAR</a:t>
          </a:r>
        </a:p>
      </dsp:txBody>
      <dsp:txXfrm>
        <a:off x="2673367" y="326948"/>
        <a:ext cx="4264480" cy="1569359"/>
      </dsp:txXfrm>
    </dsp:sp>
    <dsp:sp modelId="{4DCD0488-016E-431A-9CEC-95BD6426132E}">
      <dsp:nvSpPr>
        <dsp:cNvPr id="0" name=""/>
        <dsp:cNvSpPr/>
      </dsp:nvSpPr>
      <dsp:spPr>
        <a:xfrm>
          <a:off x="770995" y="2287513"/>
          <a:ext cx="7485844" cy="2707606"/>
        </a:xfrm>
        <a:prstGeom prst="roundRect">
          <a:avLst>
            <a:gd name="adj" fmla="val 10000"/>
          </a:avLst>
        </a:prstGeom>
        <a:solidFill>
          <a:schemeClr val="accent1">
            <a:alpha val="7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368177-307B-4F0B-BA58-390A78F3C2A3}">
      <dsp:nvSpPr>
        <dsp:cNvPr id="0" name=""/>
        <dsp:cNvSpPr/>
      </dsp:nvSpPr>
      <dsp:spPr>
        <a:xfrm>
          <a:off x="1062685" y="2564618"/>
          <a:ext cx="7485844" cy="27076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400" b="0" i="0" kern="1200" dirty="0">
              <a:latin typeface="Arial" panose="020B0604020202020204" pitchFamily="34" charset="0"/>
              <a:cs typeface="Arial" panose="020B0604020202020204" pitchFamily="34" charset="0"/>
            </a:rPr>
            <a:t>La zona económica exclusiva es un área situada más allá del mar territorial y adyacente a éste, sujeta al régimen jurídico específico establecido en esta Parte, de acuerdo con el cual los derechos y la jurisdicción del Estado ribereño y los derechos y libertades de los demás Estados se rigen por las disposiciones pertinentes de esta Convención.</a:t>
          </a:r>
          <a:endParaRPr lang="es-E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41988" y="2643921"/>
        <a:ext cx="7327238" cy="2549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0F09BA-DD75-4045-841D-41885BDFDB99}">
      <dsp:nvSpPr>
        <dsp:cNvPr id="0" name=""/>
        <dsp:cNvSpPr/>
      </dsp:nvSpPr>
      <dsp:spPr>
        <a:xfrm>
          <a:off x="5744251" y="1089556"/>
          <a:ext cx="4482946" cy="4227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3826"/>
              </a:lnTo>
              <a:lnTo>
                <a:pt x="4482946" y="273826"/>
              </a:lnTo>
              <a:lnTo>
                <a:pt x="4482946" y="422732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17D76D-2F32-4C0F-863D-4AF7DF576AD9}">
      <dsp:nvSpPr>
        <dsp:cNvPr id="0" name=""/>
        <dsp:cNvSpPr/>
      </dsp:nvSpPr>
      <dsp:spPr>
        <a:xfrm>
          <a:off x="6692935" y="2312517"/>
          <a:ext cx="1241469" cy="4674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8573"/>
              </a:lnTo>
              <a:lnTo>
                <a:pt x="1241469" y="318573"/>
              </a:lnTo>
              <a:lnTo>
                <a:pt x="1241469" y="467479"/>
              </a:lnTo>
            </a:path>
          </a:pathLst>
        </a:custGeom>
        <a:noFill/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C00E3B-D027-44B1-8D36-3CFA40BF53FE}">
      <dsp:nvSpPr>
        <dsp:cNvPr id="0" name=""/>
        <dsp:cNvSpPr/>
      </dsp:nvSpPr>
      <dsp:spPr>
        <a:xfrm>
          <a:off x="5710647" y="2312517"/>
          <a:ext cx="982287" cy="467479"/>
        </a:xfrm>
        <a:custGeom>
          <a:avLst/>
          <a:gdLst/>
          <a:ahLst/>
          <a:cxnLst/>
          <a:rect l="0" t="0" r="0" b="0"/>
          <a:pathLst>
            <a:path>
              <a:moveTo>
                <a:pt x="982287" y="0"/>
              </a:moveTo>
              <a:lnTo>
                <a:pt x="982287" y="318573"/>
              </a:lnTo>
              <a:lnTo>
                <a:pt x="0" y="318573"/>
              </a:lnTo>
              <a:lnTo>
                <a:pt x="0" y="467479"/>
              </a:lnTo>
            </a:path>
          </a:pathLst>
        </a:custGeom>
        <a:noFill/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E90959-5F0F-4386-93EB-C73F7FDFA9D8}">
      <dsp:nvSpPr>
        <dsp:cNvPr id="0" name=""/>
        <dsp:cNvSpPr/>
      </dsp:nvSpPr>
      <dsp:spPr>
        <a:xfrm>
          <a:off x="5744251" y="1089556"/>
          <a:ext cx="948683" cy="4227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3826"/>
              </a:lnTo>
              <a:lnTo>
                <a:pt x="948683" y="273826"/>
              </a:lnTo>
              <a:lnTo>
                <a:pt x="948683" y="422732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AA1A8E-8AD4-4C9E-9125-DF12FC4B62FD}">
      <dsp:nvSpPr>
        <dsp:cNvPr id="0" name=""/>
        <dsp:cNvSpPr/>
      </dsp:nvSpPr>
      <dsp:spPr>
        <a:xfrm>
          <a:off x="2250961" y="3810962"/>
          <a:ext cx="1188136" cy="4674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8573"/>
              </a:lnTo>
              <a:lnTo>
                <a:pt x="1188136" y="318573"/>
              </a:lnTo>
              <a:lnTo>
                <a:pt x="1188136" y="467479"/>
              </a:lnTo>
            </a:path>
          </a:pathLst>
        </a:custGeom>
        <a:noFill/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B2EC62-EC88-4F77-ADE1-4FFDA73BA4B2}">
      <dsp:nvSpPr>
        <dsp:cNvPr id="0" name=""/>
        <dsp:cNvSpPr/>
      </dsp:nvSpPr>
      <dsp:spPr>
        <a:xfrm>
          <a:off x="1075675" y="3810962"/>
          <a:ext cx="1175285" cy="467479"/>
        </a:xfrm>
        <a:custGeom>
          <a:avLst/>
          <a:gdLst/>
          <a:ahLst/>
          <a:cxnLst/>
          <a:rect l="0" t="0" r="0" b="0"/>
          <a:pathLst>
            <a:path>
              <a:moveTo>
                <a:pt x="1175285" y="0"/>
              </a:moveTo>
              <a:lnTo>
                <a:pt x="1175285" y="318573"/>
              </a:lnTo>
              <a:lnTo>
                <a:pt x="0" y="318573"/>
              </a:lnTo>
              <a:lnTo>
                <a:pt x="0" y="467479"/>
              </a:lnTo>
            </a:path>
          </a:pathLst>
        </a:custGeom>
        <a:noFill/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D62BCB-5C5B-4B7B-B252-08198807C01D}">
      <dsp:nvSpPr>
        <dsp:cNvPr id="0" name=""/>
        <dsp:cNvSpPr/>
      </dsp:nvSpPr>
      <dsp:spPr>
        <a:xfrm>
          <a:off x="2205241" y="2234619"/>
          <a:ext cx="91440" cy="55565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55656"/>
              </a:lnTo>
            </a:path>
          </a:pathLst>
        </a:custGeom>
        <a:noFill/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1E7D06-6869-47D3-851D-872D0CB66082}">
      <dsp:nvSpPr>
        <dsp:cNvPr id="0" name=""/>
        <dsp:cNvSpPr/>
      </dsp:nvSpPr>
      <dsp:spPr>
        <a:xfrm>
          <a:off x="2250961" y="1089556"/>
          <a:ext cx="3493290" cy="334555"/>
        </a:xfrm>
        <a:custGeom>
          <a:avLst/>
          <a:gdLst/>
          <a:ahLst/>
          <a:cxnLst/>
          <a:rect l="0" t="0" r="0" b="0"/>
          <a:pathLst>
            <a:path>
              <a:moveTo>
                <a:pt x="3493290" y="0"/>
              </a:moveTo>
              <a:lnTo>
                <a:pt x="3493290" y="185649"/>
              </a:lnTo>
              <a:lnTo>
                <a:pt x="0" y="185649"/>
              </a:lnTo>
              <a:lnTo>
                <a:pt x="0" y="334555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6E42BC-8803-4965-AC9E-1FC79A3CFD6B}">
      <dsp:nvSpPr>
        <dsp:cNvPr id="0" name=""/>
        <dsp:cNvSpPr/>
      </dsp:nvSpPr>
      <dsp:spPr>
        <a:xfrm>
          <a:off x="4364942" y="48558"/>
          <a:ext cx="2758617" cy="1040997"/>
        </a:xfrm>
        <a:prstGeom prst="roundRect">
          <a:avLst>
            <a:gd name="adj" fmla="val 10000"/>
          </a:avLst>
        </a:prstGeom>
        <a:solidFill>
          <a:schemeClr val="accent1">
            <a:alpha val="8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9D0C67-CC09-4B75-B206-17F6F73943D5}">
      <dsp:nvSpPr>
        <dsp:cNvPr id="0" name=""/>
        <dsp:cNvSpPr/>
      </dsp:nvSpPr>
      <dsp:spPr>
        <a:xfrm>
          <a:off x="4543540" y="218226"/>
          <a:ext cx="2758617" cy="10409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Art. 56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CONVEMAR</a:t>
          </a:r>
        </a:p>
      </dsp:txBody>
      <dsp:txXfrm>
        <a:off x="4574030" y="248716"/>
        <a:ext cx="2697637" cy="980017"/>
      </dsp:txXfrm>
    </dsp:sp>
    <dsp:sp modelId="{4DCD0488-016E-431A-9CEC-95BD6426132E}">
      <dsp:nvSpPr>
        <dsp:cNvPr id="0" name=""/>
        <dsp:cNvSpPr/>
      </dsp:nvSpPr>
      <dsp:spPr>
        <a:xfrm>
          <a:off x="221893" y="1424112"/>
          <a:ext cx="4058136" cy="810506"/>
        </a:xfrm>
        <a:prstGeom prst="roundRect">
          <a:avLst>
            <a:gd name="adj" fmla="val 10000"/>
          </a:avLst>
        </a:prstGeom>
        <a:solidFill>
          <a:schemeClr val="accent1">
            <a:alpha val="7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368177-307B-4F0B-BA58-390A78F3C2A3}">
      <dsp:nvSpPr>
        <dsp:cNvPr id="0" name=""/>
        <dsp:cNvSpPr/>
      </dsp:nvSpPr>
      <dsp:spPr>
        <a:xfrm>
          <a:off x="400490" y="1593780"/>
          <a:ext cx="4058136" cy="8105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>
              <a:latin typeface="Arial" panose="020B0604020202020204" pitchFamily="34" charset="0"/>
              <a:cs typeface="Arial" panose="020B0604020202020204" pitchFamily="34" charset="0"/>
            </a:rPr>
            <a:t> Derecho </a:t>
          </a:r>
          <a:r>
            <a:rPr lang="es-ES" sz="2400" u="sng" kern="1200" dirty="0">
              <a:latin typeface="Arial" panose="020B0604020202020204" pitchFamily="34" charset="0"/>
              <a:cs typeface="Arial" panose="020B0604020202020204" pitchFamily="34" charset="0"/>
            </a:rPr>
            <a:t>SOBERANÍA</a:t>
          </a:r>
        </a:p>
      </dsp:txBody>
      <dsp:txXfrm>
        <a:off x="424229" y="1617519"/>
        <a:ext cx="4010658" cy="763028"/>
      </dsp:txXfrm>
    </dsp:sp>
    <dsp:sp modelId="{ED727F29-AAB3-4006-8986-8E026202D24E}">
      <dsp:nvSpPr>
        <dsp:cNvPr id="0" name=""/>
        <dsp:cNvSpPr/>
      </dsp:nvSpPr>
      <dsp:spPr>
        <a:xfrm>
          <a:off x="1050529" y="2790275"/>
          <a:ext cx="2400863" cy="1020686"/>
        </a:xfrm>
        <a:prstGeom prst="roundRect">
          <a:avLst>
            <a:gd name="adj" fmla="val 10000"/>
          </a:avLst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6A0E7D-0549-466F-BD03-F9D656FEB251}">
      <dsp:nvSpPr>
        <dsp:cNvPr id="0" name=""/>
        <dsp:cNvSpPr/>
      </dsp:nvSpPr>
      <dsp:spPr>
        <a:xfrm>
          <a:off x="1229127" y="2959943"/>
          <a:ext cx="2400863" cy="10206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Exploración, Explotación, conservación y administración</a:t>
          </a:r>
        </a:p>
      </dsp:txBody>
      <dsp:txXfrm>
        <a:off x="1259022" y="2989838"/>
        <a:ext cx="2341073" cy="960896"/>
      </dsp:txXfrm>
    </dsp:sp>
    <dsp:sp modelId="{1CCEBE93-F7D6-4310-AD07-2DDBDE0415A8}">
      <dsp:nvSpPr>
        <dsp:cNvPr id="0" name=""/>
        <dsp:cNvSpPr/>
      </dsp:nvSpPr>
      <dsp:spPr>
        <a:xfrm>
          <a:off x="66136" y="4278441"/>
          <a:ext cx="2019078" cy="1020686"/>
        </a:xfrm>
        <a:prstGeom prst="roundRect">
          <a:avLst>
            <a:gd name="adj" fmla="val 10000"/>
          </a:avLst>
        </a:prstGeom>
        <a:solidFill>
          <a:schemeClr val="accent1">
            <a:alpha val="3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1587CA-22F3-4D02-9389-FE48B432D6E3}">
      <dsp:nvSpPr>
        <dsp:cNvPr id="0" name=""/>
        <dsp:cNvSpPr/>
      </dsp:nvSpPr>
      <dsp:spPr>
        <a:xfrm>
          <a:off x="244734" y="4448109"/>
          <a:ext cx="2019078" cy="10206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Recursos naturales </a:t>
          </a:r>
          <a:r>
            <a:rPr lang="es-ES" sz="1400" b="1" kern="1200" dirty="0">
              <a:latin typeface="Arial" panose="020B0604020202020204" pitchFamily="34" charset="0"/>
              <a:cs typeface="Arial" panose="020B0604020202020204" pitchFamily="34" charset="0"/>
            </a:rPr>
            <a:t>VIVOS</a:t>
          </a:r>
        </a:p>
      </dsp:txBody>
      <dsp:txXfrm>
        <a:off x="274629" y="4478004"/>
        <a:ext cx="1959288" cy="960896"/>
      </dsp:txXfrm>
    </dsp:sp>
    <dsp:sp modelId="{86CA9AC7-DDE1-454F-BF12-39058FED6733}">
      <dsp:nvSpPr>
        <dsp:cNvPr id="0" name=""/>
        <dsp:cNvSpPr/>
      </dsp:nvSpPr>
      <dsp:spPr>
        <a:xfrm>
          <a:off x="2442409" y="4278441"/>
          <a:ext cx="1993376" cy="1020686"/>
        </a:xfrm>
        <a:prstGeom prst="roundRect">
          <a:avLst>
            <a:gd name="adj" fmla="val 10000"/>
          </a:avLst>
        </a:prstGeom>
        <a:solidFill>
          <a:schemeClr val="accent1">
            <a:alpha val="3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A94A8-8B93-4347-A68F-8B5F66188311}">
      <dsp:nvSpPr>
        <dsp:cNvPr id="0" name=""/>
        <dsp:cNvSpPr/>
      </dsp:nvSpPr>
      <dsp:spPr>
        <a:xfrm>
          <a:off x="2621007" y="4448109"/>
          <a:ext cx="1993376" cy="10206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Recursos naturales </a:t>
          </a:r>
          <a:r>
            <a:rPr lang="es-ES" sz="1400" b="1" kern="1200" dirty="0">
              <a:latin typeface="Arial" panose="020B0604020202020204" pitchFamily="34" charset="0"/>
              <a:cs typeface="Arial" panose="020B0604020202020204" pitchFamily="34" charset="0"/>
            </a:rPr>
            <a:t>NO VIVOS</a:t>
          </a:r>
        </a:p>
      </dsp:txBody>
      <dsp:txXfrm>
        <a:off x="2650902" y="4478004"/>
        <a:ext cx="1933586" cy="960896"/>
      </dsp:txXfrm>
    </dsp:sp>
    <dsp:sp modelId="{BDE33847-9A92-44BC-BB4E-2C32ADD1091F}">
      <dsp:nvSpPr>
        <dsp:cNvPr id="0" name=""/>
        <dsp:cNvSpPr/>
      </dsp:nvSpPr>
      <dsp:spPr>
        <a:xfrm>
          <a:off x="4637224" y="1512289"/>
          <a:ext cx="4111420" cy="800228"/>
        </a:xfrm>
        <a:prstGeom prst="roundRect">
          <a:avLst>
            <a:gd name="adj" fmla="val 10000"/>
          </a:avLst>
        </a:prstGeom>
        <a:solidFill>
          <a:schemeClr val="accent1">
            <a:alpha val="7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8B692E-D186-4FE4-BE04-7CBEC9BD09AC}">
      <dsp:nvSpPr>
        <dsp:cNvPr id="0" name=""/>
        <dsp:cNvSpPr/>
      </dsp:nvSpPr>
      <dsp:spPr>
        <a:xfrm>
          <a:off x="4815822" y="1681957"/>
          <a:ext cx="4111420" cy="8002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>
              <a:latin typeface="Arial" panose="020B0604020202020204" pitchFamily="34" charset="0"/>
              <a:cs typeface="Arial" panose="020B0604020202020204" pitchFamily="34" charset="0"/>
            </a:rPr>
            <a:t>Derecho </a:t>
          </a:r>
          <a:r>
            <a:rPr lang="es-ES" sz="2400" u="sng" kern="1200" dirty="0">
              <a:latin typeface="Arial" panose="020B0604020202020204" pitchFamily="34" charset="0"/>
              <a:cs typeface="Arial" panose="020B0604020202020204" pitchFamily="34" charset="0"/>
            </a:rPr>
            <a:t>JURISDICCIÓN </a:t>
          </a:r>
        </a:p>
      </dsp:txBody>
      <dsp:txXfrm>
        <a:off x="4839260" y="1705395"/>
        <a:ext cx="4064544" cy="753352"/>
      </dsp:txXfrm>
    </dsp:sp>
    <dsp:sp modelId="{5E351FF5-40DA-4584-B7BA-7CC6FC6B6072}">
      <dsp:nvSpPr>
        <dsp:cNvPr id="0" name=""/>
        <dsp:cNvSpPr/>
      </dsp:nvSpPr>
      <dsp:spPr>
        <a:xfrm>
          <a:off x="4647775" y="2779997"/>
          <a:ext cx="2125743" cy="1020686"/>
        </a:xfrm>
        <a:prstGeom prst="roundRect">
          <a:avLst>
            <a:gd name="adj" fmla="val 10000"/>
          </a:avLst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561F33-10B2-4BC5-A9BE-838D86C235F8}">
      <dsp:nvSpPr>
        <dsp:cNvPr id="0" name=""/>
        <dsp:cNvSpPr/>
      </dsp:nvSpPr>
      <dsp:spPr>
        <a:xfrm>
          <a:off x="4826373" y="2949665"/>
          <a:ext cx="2125743" cy="10206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Establecimiento y utilización  de islas artificiales, instalaciones y estructuras</a:t>
          </a:r>
        </a:p>
      </dsp:txBody>
      <dsp:txXfrm>
        <a:off x="4856268" y="2979560"/>
        <a:ext cx="2065953" cy="960896"/>
      </dsp:txXfrm>
    </dsp:sp>
    <dsp:sp modelId="{0E5C674A-171E-47AD-B8CC-C23674C62D9A}">
      <dsp:nvSpPr>
        <dsp:cNvPr id="0" name=""/>
        <dsp:cNvSpPr/>
      </dsp:nvSpPr>
      <dsp:spPr>
        <a:xfrm>
          <a:off x="7130714" y="2779997"/>
          <a:ext cx="1607379" cy="1020686"/>
        </a:xfrm>
        <a:prstGeom prst="roundRect">
          <a:avLst>
            <a:gd name="adj" fmla="val 10000"/>
          </a:avLst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7924E4-72B2-4CA5-ACA3-AF7540201486}">
      <dsp:nvSpPr>
        <dsp:cNvPr id="0" name=""/>
        <dsp:cNvSpPr/>
      </dsp:nvSpPr>
      <dsp:spPr>
        <a:xfrm>
          <a:off x="7309312" y="2949665"/>
          <a:ext cx="1607379" cy="10206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Investigación científica marina</a:t>
          </a:r>
        </a:p>
      </dsp:txBody>
      <dsp:txXfrm>
        <a:off x="7339207" y="2979560"/>
        <a:ext cx="1547589" cy="960896"/>
      </dsp:txXfrm>
    </dsp:sp>
    <dsp:sp modelId="{170D8E0C-323A-4C27-88EC-A5124CF148CC}">
      <dsp:nvSpPr>
        <dsp:cNvPr id="0" name=""/>
        <dsp:cNvSpPr/>
      </dsp:nvSpPr>
      <dsp:spPr>
        <a:xfrm>
          <a:off x="9105841" y="1512289"/>
          <a:ext cx="2242712" cy="1648296"/>
        </a:xfrm>
        <a:prstGeom prst="roundRect">
          <a:avLst>
            <a:gd name="adj" fmla="val 10000"/>
          </a:avLst>
        </a:prstGeom>
        <a:solidFill>
          <a:schemeClr val="accent1">
            <a:alpha val="7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848585-C5E4-4CC3-BC5D-2FA2AE2C5132}">
      <dsp:nvSpPr>
        <dsp:cNvPr id="0" name=""/>
        <dsp:cNvSpPr/>
      </dsp:nvSpPr>
      <dsp:spPr>
        <a:xfrm>
          <a:off x="9284438" y="1681957"/>
          <a:ext cx="2242712" cy="16482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Derecho </a:t>
          </a:r>
          <a:r>
            <a:rPr lang="es-ES" sz="1400" b="1" u="sng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EXCLUSIVO</a:t>
          </a:r>
          <a:r>
            <a:rPr lang="es-ES" sz="1400" u="sng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s-ES" sz="1400" u="none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de </a:t>
          </a:r>
          <a:r>
            <a:rPr lang="es-ES" sz="1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construir, autorizar y reglamentar la construcción, operación, utilización de </a:t>
          </a:r>
          <a:r>
            <a:rPr lang="es-ES" sz="1400" u="sng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las islas artificiales, instalaciones y estructuras</a:t>
          </a:r>
        </a:p>
      </dsp:txBody>
      <dsp:txXfrm>
        <a:off x="9332715" y="1730234"/>
        <a:ext cx="2146158" cy="155174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85B667-0523-40E3-B158-231730C7F24A}">
      <dsp:nvSpPr>
        <dsp:cNvPr id="0" name=""/>
        <dsp:cNvSpPr/>
      </dsp:nvSpPr>
      <dsp:spPr>
        <a:xfrm>
          <a:off x="5444943" y="2428945"/>
          <a:ext cx="2955833" cy="8987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12468"/>
              </a:lnTo>
              <a:lnTo>
                <a:pt x="2955833" y="612468"/>
              </a:lnTo>
              <a:lnTo>
                <a:pt x="2955833" y="898744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1E7D06-6869-47D3-851D-872D0CB66082}">
      <dsp:nvSpPr>
        <dsp:cNvPr id="0" name=""/>
        <dsp:cNvSpPr/>
      </dsp:nvSpPr>
      <dsp:spPr>
        <a:xfrm>
          <a:off x="2557141" y="2428945"/>
          <a:ext cx="2887801" cy="765602"/>
        </a:xfrm>
        <a:custGeom>
          <a:avLst/>
          <a:gdLst/>
          <a:ahLst/>
          <a:cxnLst/>
          <a:rect l="0" t="0" r="0" b="0"/>
          <a:pathLst>
            <a:path>
              <a:moveTo>
                <a:pt x="2887801" y="0"/>
              </a:moveTo>
              <a:lnTo>
                <a:pt x="2887801" y="479326"/>
              </a:lnTo>
              <a:lnTo>
                <a:pt x="0" y="479326"/>
              </a:lnTo>
              <a:lnTo>
                <a:pt x="0" y="765602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6E42BC-8803-4965-AC9E-1FC79A3CFD6B}">
      <dsp:nvSpPr>
        <dsp:cNvPr id="0" name=""/>
        <dsp:cNvSpPr/>
      </dsp:nvSpPr>
      <dsp:spPr>
        <a:xfrm>
          <a:off x="2877526" y="466642"/>
          <a:ext cx="5134835" cy="1962302"/>
        </a:xfrm>
        <a:prstGeom prst="roundRect">
          <a:avLst>
            <a:gd name="adj" fmla="val 10000"/>
          </a:avLst>
        </a:prstGeom>
        <a:solidFill>
          <a:schemeClr val="accent1">
            <a:alpha val="8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9D0C67-CC09-4B75-B206-17F6F73943D5}">
      <dsp:nvSpPr>
        <dsp:cNvPr id="0" name=""/>
        <dsp:cNvSpPr/>
      </dsp:nvSpPr>
      <dsp:spPr>
        <a:xfrm>
          <a:off x="3220886" y="792834"/>
          <a:ext cx="5134835" cy="19623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6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Art. 61°</a:t>
          </a:r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6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CONVEMAR</a:t>
          </a:r>
        </a:p>
      </dsp:txBody>
      <dsp:txXfrm>
        <a:off x="3278360" y="850308"/>
        <a:ext cx="5019887" cy="1847354"/>
      </dsp:txXfrm>
    </dsp:sp>
    <dsp:sp modelId="{4DCD0488-016E-431A-9CEC-95BD6426132E}">
      <dsp:nvSpPr>
        <dsp:cNvPr id="0" name=""/>
        <dsp:cNvSpPr/>
      </dsp:nvSpPr>
      <dsp:spPr>
        <a:xfrm flipH="1">
          <a:off x="-55331" y="3194548"/>
          <a:ext cx="5224947" cy="1399533"/>
        </a:xfrm>
        <a:prstGeom prst="roundRect">
          <a:avLst>
            <a:gd name="adj" fmla="val 10000"/>
          </a:avLst>
        </a:prstGeom>
        <a:solidFill>
          <a:schemeClr val="accent1">
            <a:alpha val="7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368177-307B-4F0B-BA58-390A78F3C2A3}">
      <dsp:nvSpPr>
        <dsp:cNvPr id="0" name=""/>
        <dsp:cNvSpPr/>
      </dsp:nvSpPr>
      <dsp:spPr>
        <a:xfrm flipH="1">
          <a:off x="288028" y="3520740"/>
          <a:ext cx="5224947" cy="13995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>
              <a:latin typeface="Arial" panose="020B0604020202020204" pitchFamily="34" charset="0"/>
              <a:cs typeface="Arial" panose="020B0604020202020204" pitchFamily="34" charset="0"/>
            </a:rPr>
            <a:t>Determinará la </a:t>
          </a:r>
          <a:r>
            <a:rPr lang="es-MX" sz="2400" b="0" i="0" u="sng" kern="1200" dirty="0">
              <a:latin typeface="Arial" panose="020B0604020202020204" pitchFamily="34" charset="0"/>
              <a:cs typeface="Arial" panose="020B0604020202020204" pitchFamily="34" charset="0"/>
            </a:rPr>
            <a:t>captura permisible</a:t>
          </a:r>
          <a:r>
            <a:rPr lang="es-MX" sz="2400" b="0" i="0" kern="1200" dirty="0">
              <a:latin typeface="Arial" panose="020B0604020202020204" pitchFamily="34" charset="0"/>
              <a:cs typeface="Arial" panose="020B0604020202020204" pitchFamily="34" charset="0"/>
            </a:rPr>
            <a:t> de los recursos vivos</a:t>
          </a:r>
          <a:endParaRPr lang="es-E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9019" y="3561731"/>
        <a:ext cx="5142965" cy="1317551"/>
      </dsp:txXfrm>
    </dsp:sp>
    <dsp:sp modelId="{CA6979FD-9C15-4DED-9623-A7E7234BD5CC}">
      <dsp:nvSpPr>
        <dsp:cNvPr id="0" name=""/>
        <dsp:cNvSpPr/>
      </dsp:nvSpPr>
      <dsp:spPr>
        <a:xfrm>
          <a:off x="5915297" y="3327690"/>
          <a:ext cx="4970960" cy="1496098"/>
        </a:xfrm>
        <a:prstGeom prst="roundRect">
          <a:avLst>
            <a:gd name="adj" fmla="val 10000"/>
          </a:avLst>
        </a:prstGeom>
        <a:solidFill>
          <a:schemeClr val="accent1">
            <a:alpha val="7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2457C3-97BF-4672-902A-5C3143DFB8FF}">
      <dsp:nvSpPr>
        <dsp:cNvPr id="0" name=""/>
        <dsp:cNvSpPr/>
      </dsp:nvSpPr>
      <dsp:spPr>
        <a:xfrm>
          <a:off x="6258657" y="3653882"/>
          <a:ext cx="4970960" cy="149609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>
              <a:latin typeface="Arial" panose="020B0604020202020204" pitchFamily="34" charset="0"/>
              <a:cs typeface="Arial" panose="020B0604020202020204" pitchFamily="34" charset="0"/>
            </a:rPr>
            <a:t>Asegurará  la  </a:t>
          </a:r>
          <a:r>
            <a:rPr lang="es-MX" sz="2400" b="0" i="0" kern="1200" dirty="0">
              <a:latin typeface="Arial" panose="020B0604020202020204" pitchFamily="34" charset="0"/>
              <a:cs typeface="Arial" panose="020B0604020202020204" pitchFamily="34" charset="0"/>
            </a:rPr>
            <a:t>preservación de los recursos vivos no se vea amenazada por exceso de explotación.</a:t>
          </a:r>
          <a:endParaRPr lang="es-E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302476" y="3697701"/>
        <a:ext cx="4883322" cy="140846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F84A3A-09E7-4084-B55A-1529F75A2BEE}">
      <dsp:nvSpPr>
        <dsp:cNvPr id="0" name=""/>
        <dsp:cNvSpPr/>
      </dsp:nvSpPr>
      <dsp:spPr>
        <a:xfrm>
          <a:off x="5456816" y="2966927"/>
          <a:ext cx="91440" cy="59964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09403"/>
              </a:lnTo>
              <a:lnTo>
                <a:pt x="65803" y="409403"/>
              </a:lnTo>
              <a:lnTo>
                <a:pt x="65803" y="599644"/>
              </a:lnTo>
            </a:path>
          </a:pathLst>
        </a:custGeom>
        <a:noFill/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3FAC549-41B2-4635-A469-2461F0FB1A8A}">
      <dsp:nvSpPr>
        <dsp:cNvPr id="0" name=""/>
        <dsp:cNvSpPr/>
      </dsp:nvSpPr>
      <dsp:spPr>
        <a:xfrm>
          <a:off x="5456816" y="1306417"/>
          <a:ext cx="91440" cy="59724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97248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6E42BC-8803-4965-AC9E-1FC79A3CFD6B}">
      <dsp:nvSpPr>
        <dsp:cNvPr id="0" name=""/>
        <dsp:cNvSpPr/>
      </dsp:nvSpPr>
      <dsp:spPr>
        <a:xfrm>
          <a:off x="3796392" y="2395"/>
          <a:ext cx="3412287" cy="1304022"/>
        </a:xfrm>
        <a:prstGeom prst="roundRect">
          <a:avLst>
            <a:gd name="adj" fmla="val 10000"/>
          </a:avLst>
        </a:prstGeom>
        <a:solidFill>
          <a:schemeClr val="accent1">
            <a:alpha val="8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9D0C67-CC09-4B75-B206-17F6F73943D5}">
      <dsp:nvSpPr>
        <dsp:cNvPr id="0" name=""/>
        <dsp:cNvSpPr/>
      </dsp:nvSpPr>
      <dsp:spPr>
        <a:xfrm>
          <a:off x="4024568" y="219162"/>
          <a:ext cx="3412287" cy="13040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6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Art. 62°</a:t>
          </a:r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6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CONVEMAR</a:t>
          </a:r>
        </a:p>
      </dsp:txBody>
      <dsp:txXfrm>
        <a:off x="4062762" y="257356"/>
        <a:ext cx="3335899" cy="1227634"/>
      </dsp:txXfrm>
    </dsp:sp>
    <dsp:sp modelId="{CB144FFA-60CB-47DB-94A0-08BDA0300C4D}">
      <dsp:nvSpPr>
        <dsp:cNvPr id="0" name=""/>
        <dsp:cNvSpPr/>
      </dsp:nvSpPr>
      <dsp:spPr>
        <a:xfrm>
          <a:off x="3228208" y="1903666"/>
          <a:ext cx="4548655" cy="1063260"/>
        </a:xfrm>
        <a:prstGeom prst="roundRect">
          <a:avLst>
            <a:gd name="adj" fmla="val 10000"/>
          </a:avLst>
        </a:prstGeom>
        <a:solidFill>
          <a:schemeClr val="accent1">
            <a:alpha val="7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4CA05B-E906-4253-8806-CD2EDC15887A}">
      <dsp:nvSpPr>
        <dsp:cNvPr id="0" name=""/>
        <dsp:cNvSpPr/>
      </dsp:nvSpPr>
      <dsp:spPr>
        <a:xfrm>
          <a:off x="3456384" y="2120433"/>
          <a:ext cx="4548655" cy="10632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700" b="0" i="0" kern="1200" dirty="0">
              <a:latin typeface="Arial" panose="020B0604020202020204" pitchFamily="34" charset="0"/>
              <a:cs typeface="Arial" panose="020B0604020202020204" pitchFamily="34" charset="0"/>
            </a:rPr>
            <a:t>El Estado ribereño determinará su capacidad de capturar los recursos vivos  en la ZEE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7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s-MX" sz="1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87526" y="2151575"/>
        <a:ext cx="4486371" cy="1000976"/>
      </dsp:txXfrm>
    </dsp:sp>
    <dsp:sp modelId="{3FC3546B-FD9C-4CAD-B553-7814EA7E4226}">
      <dsp:nvSpPr>
        <dsp:cNvPr id="0" name=""/>
        <dsp:cNvSpPr/>
      </dsp:nvSpPr>
      <dsp:spPr>
        <a:xfrm>
          <a:off x="1480326" y="3566571"/>
          <a:ext cx="8084588" cy="1833285"/>
        </a:xfrm>
        <a:prstGeom prst="roundRect">
          <a:avLst>
            <a:gd name="adj" fmla="val 10000"/>
          </a:avLst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E65D0E-33FD-4AF5-A781-D573DF1BC4DD}">
      <dsp:nvSpPr>
        <dsp:cNvPr id="0" name=""/>
        <dsp:cNvSpPr/>
      </dsp:nvSpPr>
      <dsp:spPr>
        <a:xfrm>
          <a:off x="1708501" y="3783338"/>
          <a:ext cx="8084588" cy="18332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700" kern="1200" dirty="0">
              <a:latin typeface="Arial" panose="020B0604020202020204" pitchFamily="34" charset="0"/>
              <a:cs typeface="Arial" panose="020B0604020202020204" pitchFamily="34" charset="0"/>
            </a:rPr>
            <a:t>Si </a:t>
          </a:r>
          <a:r>
            <a:rPr lang="es-ES" sz="1700" b="1" u="sng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NO</a:t>
          </a:r>
          <a:r>
            <a:rPr lang="es-ES" sz="1700" kern="1200" dirty="0">
              <a:latin typeface="Arial" panose="020B0604020202020204" pitchFamily="34" charset="0"/>
              <a:cs typeface="Arial" panose="020B0604020202020204" pitchFamily="34" charset="0"/>
            </a:rPr>
            <a:t> tiene capacidad  </a:t>
          </a:r>
          <a:r>
            <a:rPr lang="es-MX" sz="1700" b="0" i="0" kern="1200" dirty="0">
              <a:latin typeface="Arial" panose="020B0604020202020204" pitchFamily="34" charset="0"/>
              <a:cs typeface="Arial" panose="020B0604020202020204" pitchFamily="34" charset="0"/>
            </a:rPr>
            <a:t>para explotar toda la captura permisible</a:t>
          </a:r>
          <a:r>
            <a:rPr lang="es-MX" sz="1700" b="0" i="0" u="none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s-MX" sz="1700" b="0" i="0" u="sng" kern="1200" dirty="0">
              <a:latin typeface="Arial" panose="020B0604020202020204" pitchFamily="34" charset="0"/>
              <a:cs typeface="Arial" panose="020B0604020202020204" pitchFamily="34" charset="0"/>
            </a:rPr>
            <a:t>dará acceso a otros Estados al excedente de la captura permisible</a:t>
          </a:r>
          <a:r>
            <a:rPr lang="es-MX" sz="1700" b="0" i="0" kern="1200" dirty="0">
              <a:latin typeface="Arial" panose="020B0604020202020204" pitchFamily="34" charset="0"/>
              <a:cs typeface="Arial" panose="020B0604020202020204" pitchFamily="34" charset="0"/>
            </a:rPr>
            <a:t>, mediante acuerdos u otros arreglos y de conformidad con las modalidades, condiciones y leyes y reglamentos </a:t>
          </a:r>
          <a:endParaRPr lang="es-ES" sz="1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762196" y="3837033"/>
        <a:ext cx="7977198" cy="172589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576293-FA36-44EA-A402-03285C6942B1}">
      <dsp:nvSpPr>
        <dsp:cNvPr id="0" name=""/>
        <dsp:cNvSpPr/>
      </dsp:nvSpPr>
      <dsp:spPr>
        <a:xfrm>
          <a:off x="5444886" y="3275816"/>
          <a:ext cx="91440" cy="65970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59701"/>
              </a:lnTo>
            </a:path>
          </a:pathLst>
        </a:custGeom>
        <a:noFill/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3FAC549-41B2-4635-A469-2461F0FB1A8A}">
      <dsp:nvSpPr>
        <dsp:cNvPr id="0" name=""/>
        <dsp:cNvSpPr/>
      </dsp:nvSpPr>
      <dsp:spPr>
        <a:xfrm>
          <a:off x="5444886" y="1441672"/>
          <a:ext cx="91440" cy="65970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59701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6E42BC-8803-4965-AC9E-1FC79A3CFD6B}">
      <dsp:nvSpPr>
        <dsp:cNvPr id="0" name=""/>
        <dsp:cNvSpPr/>
      </dsp:nvSpPr>
      <dsp:spPr>
        <a:xfrm>
          <a:off x="3606056" y="1292"/>
          <a:ext cx="3769100" cy="1440380"/>
        </a:xfrm>
        <a:prstGeom prst="roundRect">
          <a:avLst>
            <a:gd name="adj" fmla="val 10000"/>
          </a:avLst>
        </a:prstGeom>
        <a:solidFill>
          <a:schemeClr val="accent1">
            <a:alpha val="8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9D0C67-CC09-4B75-B206-17F6F73943D5}">
      <dsp:nvSpPr>
        <dsp:cNvPr id="0" name=""/>
        <dsp:cNvSpPr/>
      </dsp:nvSpPr>
      <dsp:spPr>
        <a:xfrm>
          <a:off x="3858091" y="240725"/>
          <a:ext cx="3769100" cy="14403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6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Art. 73°</a:t>
          </a:r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6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CONVEMAR</a:t>
          </a:r>
        </a:p>
      </dsp:txBody>
      <dsp:txXfrm>
        <a:off x="3900278" y="282912"/>
        <a:ext cx="3684726" cy="1356006"/>
      </dsp:txXfrm>
    </dsp:sp>
    <dsp:sp modelId="{CB144FFA-60CB-47DB-94A0-08BDA0300C4D}">
      <dsp:nvSpPr>
        <dsp:cNvPr id="0" name=""/>
        <dsp:cNvSpPr/>
      </dsp:nvSpPr>
      <dsp:spPr>
        <a:xfrm>
          <a:off x="2978458" y="2101373"/>
          <a:ext cx="5024295" cy="1174442"/>
        </a:xfrm>
        <a:prstGeom prst="roundRect">
          <a:avLst>
            <a:gd name="adj" fmla="val 10000"/>
          </a:avLst>
        </a:prstGeom>
        <a:solidFill>
          <a:schemeClr val="accent1">
            <a:alpha val="7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4CA05B-E906-4253-8806-CD2EDC15887A}">
      <dsp:nvSpPr>
        <dsp:cNvPr id="0" name=""/>
        <dsp:cNvSpPr/>
      </dsp:nvSpPr>
      <dsp:spPr>
        <a:xfrm>
          <a:off x="3230493" y="2340807"/>
          <a:ext cx="5024295" cy="117444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1900" b="0" i="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9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s-MX" sz="19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E°</a:t>
          </a:r>
          <a:r>
            <a:rPr lang="es-MX" sz="1900" b="0" i="0" kern="1200" dirty="0">
              <a:latin typeface="Arial" panose="020B0604020202020204" pitchFamily="34" charset="0"/>
              <a:cs typeface="Arial" panose="020B0604020202020204" pitchFamily="34" charset="0"/>
            </a:rPr>
            <a:t> Ribereño tiene derecho a:</a:t>
          </a:r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1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64891" y="2375205"/>
        <a:ext cx="4955499" cy="1105646"/>
      </dsp:txXfrm>
    </dsp:sp>
    <dsp:sp modelId="{5DAF227C-1DDE-4863-98E8-113AFA2D6942}">
      <dsp:nvSpPr>
        <dsp:cNvPr id="0" name=""/>
        <dsp:cNvSpPr/>
      </dsp:nvSpPr>
      <dsp:spPr>
        <a:xfrm>
          <a:off x="3384373" y="3935518"/>
          <a:ext cx="4212465" cy="1440380"/>
        </a:xfrm>
        <a:prstGeom prst="roundRect">
          <a:avLst>
            <a:gd name="adj" fmla="val 10000"/>
          </a:avLst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610434-BE38-413A-9240-7F2C6A4A921A}">
      <dsp:nvSpPr>
        <dsp:cNvPr id="0" name=""/>
        <dsp:cNvSpPr/>
      </dsp:nvSpPr>
      <dsp:spPr>
        <a:xfrm>
          <a:off x="3636408" y="4174951"/>
          <a:ext cx="4212465" cy="14403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900" b="0" i="0" kern="1200" dirty="0"/>
            <a:t>Visita, inspección,  apresamiento e iniciar procedimientos judiciales.</a:t>
          </a:r>
          <a:endParaRPr lang="es-MX" sz="1900" kern="1200" dirty="0"/>
        </a:p>
      </dsp:txBody>
      <dsp:txXfrm>
        <a:off x="3678595" y="4217138"/>
        <a:ext cx="4128091" cy="135600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8682D8-8DC6-4BE6-882C-C55B35AB5E75}">
      <dsp:nvSpPr>
        <dsp:cNvPr id="0" name=""/>
        <dsp:cNvSpPr/>
      </dsp:nvSpPr>
      <dsp:spPr>
        <a:xfrm>
          <a:off x="5490606" y="3275816"/>
          <a:ext cx="2772385" cy="6597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49567"/>
              </a:lnTo>
              <a:lnTo>
                <a:pt x="2772385" y="449567"/>
              </a:lnTo>
              <a:lnTo>
                <a:pt x="2772385" y="659701"/>
              </a:lnTo>
            </a:path>
          </a:pathLst>
        </a:custGeom>
        <a:noFill/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9F458A-56A5-440D-B6C4-AC7EA8E8F1BD}">
      <dsp:nvSpPr>
        <dsp:cNvPr id="0" name=""/>
        <dsp:cNvSpPr/>
      </dsp:nvSpPr>
      <dsp:spPr>
        <a:xfrm>
          <a:off x="5444886" y="3275816"/>
          <a:ext cx="91440" cy="65970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59701"/>
              </a:lnTo>
            </a:path>
          </a:pathLst>
        </a:custGeom>
        <a:noFill/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35D7DA-7763-4B1B-B352-2278FBA3219B}">
      <dsp:nvSpPr>
        <dsp:cNvPr id="0" name=""/>
        <dsp:cNvSpPr/>
      </dsp:nvSpPr>
      <dsp:spPr>
        <a:xfrm>
          <a:off x="2718221" y="3275816"/>
          <a:ext cx="2772385" cy="659701"/>
        </a:xfrm>
        <a:custGeom>
          <a:avLst/>
          <a:gdLst/>
          <a:ahLst/>
          <a:cxnLst/>
          <a:rect l="0" t="0" r="0" b="0"/>
          <a:pathLst>
            <a:path>
              <a:moveTo>
                <a:pt x="2772385" y="0"/>
              </a:moveTo>
              <a:lnTo>
                <a:pt x="2772385" y="449567"/>
              </a:lnTo>
              <a:lnTo>
                <a:pt x="0" y="449567"/>
              </a:lnTo>
              <a:lnTo>
                <a:pt x="0" y="659701"/>
              </a:lnTo>
            </a:path>
          </a:pathLst>
        </a:custGeom>
        <a:noFill/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3FAC549-41B2-4635-A469-2461F0FB1A8A}">
      <dsp:nvSpPr>
        <dsp:cNvPr id="0" name=""/>
        <dsp:cNvSpPr/>
      </dsp:nvSpPr>
      <dsp:spPr>
        <a:xfrm>
          <a:off x="5444886" y="1441672"/>
          <a:ext cx="91440" cy="65970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59701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6E42BC-8803-4965-AC9E-1FC79A3CFD6B}">
      <dsp:nvSpPr>
        <dsp:cNvPr id="0" name=""/>
        <dsp:cNvSpPr/>
      </dsp:nvSpPr>
      <dsp:spPr>
        <a:xfrm>
          <a:off x="3606056" y="1292"/>
          <a:ext cx="3769100" cy="1440380"/>
        </a:xfrm>
        <a:prstGeom prst="roundRect">
          <a:avLst>
            <a:gd name="adj" fmla="val 10000"/>
          </a:avLst>
        </a:prstGeom>
        <a:solidFill>
          <a:schemeClr val="accent1">
            <a:alpha val="8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9D0C67-CC09-4B75-B206-17F6F73943D5}">
      <dsp:nvSpPr>
        <dsp:cNvPr id="0" name=""/>
        <dsp:cNvSpPr/>
      </dsp:nvSpPr>
      <dsp:spPr>
        <a:xfrm>
          <a:off x="3858091" y="240725"/>
          <a:ext cx="3769100" cy="14403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6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Art. 73°</a:t>
          </a:r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6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CONVEMAR</a:t>
          </a:r>
        </a:p>
      </dsp:txBody>
      <dsp:txXfrm>
        <a:off x="3900278" y="282912"/>
        <a:ext cx="3684726" cy="1356006"/>
      </dsp:txXfrm>
    </dsp:sp>
    <dsp:sp modelId="{CB144FFA-60CB-47DB-94A0-08BDA0300C4D}">
      <dsp:nvSpPr>
        <dsp:cNvPr id="0" name=""/>
        <dsp:cNvSpPr/>
      </dsp:nvSpPr>
      <dsp:spPr>
        <a:xfrm>
          <a:off x="2978458" y="2101373"/>
          <a:ext cx="5024295" cy="1174442"/>
        </a:xfrm>
        <a:prstGeom prst="roundRect">
          <a:avLst>
            <a:gd name="adj" fmla="val 10000"/>
          </a:avLst>
        </a:prstGeom>
        <a:solidFill>
          <a:schemeClr val="accent1">
            <a:alpha val="7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4CA05B-E906-4253-8806-CD2EDC15887A}">
      <dsp:nvSpPr>
        <dsp:cNvPr id="0" name=""/>
        <dsp:cNvSpPr/>
      </dsp:nvSpPr>
      <dsp:spPr>
        <a:xfrm>
          <a:off x="3230493" y="2340807"/>
          <a:ext cx="5024295" cy="117444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700" b="0" i="0" kern="1200" dirty="0">
              <a:latin typeface="Arial" panose="020B0604020202020204" pitchFamily="34" charset="0"/>
              <a:cs typeface="Arial" panose="020B0604020202020204" pitchFamily="34" charset="0"/>
            </a:rPr>
            <a:t>Derechos 3ros ESTADOS</a:t>
          </a:r>
        </a:p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2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64891" y="2375205"/>
        <a:ext cx="4955499" cy="1105646"/>
      </dsp:txXfrm>
    </dsp:sp>
    <dsp:sp modelId="{E480DB03-FC39-4E77-AA01-AEA25297F2B1}">
      <dsp:nvSpPr>
        <dsp:cNvPr id="0" name=""/>
        <dsp:cNvSpPr/>
      </dsp:nvSpPr>
      <dsp:spPr>
        <a:xfrm>
          <a:off x="1584063" y="3935518"/>
          <a:ext cx="2268315" cy="1440380"/>
        </a:xfrm>
        <a:prstGeom prst="roundRect">
          <a:avLst>
            <a:gd name="adj" fmla="val 10000"/>
          </a:avLst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6AF471-3D44-48CA-B59D-B669DB00AD3D}">
      <dsp:nvSpPr>
        <dsp:cNvPr id="0" name=""/>
        <dsp:cNvSpPr/>
      </dsp:nvSpPr>
      <dsp:spPr>
        <a:xfrm>
          <a:off x="1836098" y="4174951"/>
          <a:ext cx="2268315" cy="14403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700" kern="1200" dirty="0"/>
            <a:t>Libertad de Navegación</a:t>
          </a:r>
        </a:p>
      </dsp:txBody>
      <dsp:txXfrm>
        <a:off x="1878285" y="4217138"/>
        <a:ext cx="2183941" cy="1356006"/>
      </dsp:txXfrm>
    </dsp:sp>
    <dsp:sp modelId="{5E22C9E0-1735-4B8A-923D-B9D3416D8A32}">
      <dsp:nvSpPr>
        <dsp:cNvPr id="0" name=""/>
        <dsp:cNvSpPr/>
      </dsp:nvSpPr>
      <dsp:spPr>
        <a:xfrm>
          <a:off x="4356448" y="3935518"/>
          <a:ext cx="2268315" cy="1440380"/>
        </a:xfrm>
        <a:prstGeom prst="roundRect">
          <a:avLst>
            <a:gd name="adj" fmla="val 10000"/>
          </a:avLst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8311A0-E82E-467D-9E78-71FAC717CADB}">
      <dsp:nvSpPr>
        <dsp:cNvPr id="0" name=""/>
        <dsp:cNvSpPr/>
      </dsp:nvSpPr>
      <dsp:spPr>
        <a:xfrm>
          <a:off x="4608483" y="4174951"/>
          <a:ext cx="2268315" cy="14403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700" kern="1200" dirty="0"/>
            <a:t>Libertad de sobrevuelo</a:t>
          </a:r>
        </a:p>
      </dsp:txBody>
      <dsp:txXfrm>
        <a:off x="4650670" y="4217138"/>
        <a:ext cx="2183941" cy="1356006"/>
      </dsp:txXfrm>
    </dsp:sp>
    <dsp:sp modelId="{8758F9EF-5943-431D-A212-507BE3B2C13A}">
      <dsp:nvSpPr>
        <dsp:cNvPr id="0" name=""/>
        <dsp:cNvSpPr/>
      </dsp:nvSpPr>
      <dsp:spPr>
        <a:xfrm>
          <a:off x="7128834" y="3935518"/>
          <a:ext cx="2268315" cy="1440380"/>
        </a:xfrm>
        <a:prstGeom prst="roundRect">
          <a:avLst>
            <a:gd name="adj" fmla="val 10000"/>
          </a:avLst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1F1507-4E3A-4F12-AAAC-1FBB393EA2FD}">
      <dsp:nvSpPr>
        <dsp:cNvPr id="0" name=""/>
        <dsp:cNvSpPr/>
      </dsp:nvSpPr>
      <dsp:spPr>
        <a:xfrm>
          <a:off x="7380869" y="4174951"/>
          <a:ext cx="2268315" cy="14403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700" kern="1200" dirty="0"/>
            <a:t>Libertad tender cables y  tuberías</a:t>
          </a:r>
        </a:p>
      </dsp:txBody>
      <dsp:txXfrm>
        <a:off x="7423056" y="4217138"/>
        <a:ext cx="2183941" cy="135600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AC549-41B2-4635-A469-2461F0FB1A8A}">
      <dsp:nvSpPr>
        <dsp:cNvPr id="0" name=""/>
        <dsp:cNvSpPr/>
      </dsp:nvSpPr>
      <dsp:spPr>
        <a:xfrm>
          <a:off x="5387979" y="2092064"/>
          <a:ext cx="91440" cy="95760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957608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6E42BC-8803-4965-AC9E-1FC79A3CFD6B}">
      <dsp:nvSpPr>
        <dsp:cNvPr id="0" name=""/>
        <dsp:cNvSpPr/>
      </dsp:nvSpPr>
      <dsp:spPr>
        <a:xfrm>
          <a:off x="2698128" y="1240"/>
          <a:ext cx="5471142" cy="2090823"/>
        </a:xfrm>
        <a:prstGeom prst="roundRect">
          <a:avLst>
            <a:gd name="adj" fmla="val 10000"/>
          </a:avLst>
        </a:prstGeom>
        <a:solidFill>
          <a:schemeClr val="accent1">
            <a:alpha val="8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9D0C67-CC09-4B75-B206-17F6F73943D5}">
      <dsp:nvSpPr>
        <dsp:cNvPr id="0" name=""/>
        <dsp:cNvSpPr/>
      </dsp:nvSpPr>
      <dsp:spPr>
        <a:xfrm>
          <a:off x="3063976" y="348796"/>
          <a:ext cx="5471142" cy="209082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4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Investigación científica marina</a:t>
          </a:r>
        </a:p>
      </dsp:txBody>
      <dsp:txXfrm>
        <a:off x="3125214" y="410034"/>
        <a:ext cx="5348666" cy="1968347"/>
      </dsp:txXfrm>
    </dsp:sp>
    <dsp:sp modelId="{CB144FFA-60CB-47DB-94A0-08BDA0300C4D}">
      <dsp:nvSpPr>
        <dsp:cNvPr id="0" name=""/>
        <dsp:cNvSpPr/>
      </dsp:nvSpPr>
      <dsp:spPr>
        <a:xfrm>
          <a:off x="1787121" y="3049672"/>
          <a:ext cx="7293156" cy="2218155"/>
        </a:xfrm>
        <a:prstGeom prst="roundRect">
          <a:avLst>
            <a:gd name="adj" fmla="val 10000"/>
          </a:avLst>
        </a:prstGeom>
        <a:solidFill>
          <a:schemeClr val="accent1">
            <a:alpha val="7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4CA05B-E906-4253-8806-CD2EDC15887A}">
      <dsp:nvSpPr>
        <dsp:cNvPr id="0" name=""/>
        <dsp:cNvSpPr/>
      </dsp:nvSpPr>
      <dsp:spPr>
        <a:xfrm>
          <a:off x="2152970" y="3397228"/>
          <a:ext cx="7293156" cy="22181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2100" b="0" i="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1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s-MX" sz="32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E°</a:t>
          </a:r>
          <a:r>
            <a:rPr lang="es-MX" sz="3200" b="0" i="0" kern="1200" dirty="0">
              <a:latin typeface="Arial" panose="020B0604020202020204" pitchFamily="34" charset="0"/>
              <a:cs typeface="Arial" panose="020B0604020202020204" pitchFamily="34" charset="0"/>
            </a:rPr>
            <a:t> Ribereño tiene derecho a regular y autorizar esta actividad.</a:t>
          </a:r>
        </a:p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200" b="0" i="0" kern="1200" dirty="0">
              <a:latin typeface="Arial" panose="020B0604020202020204" pitchFamily="34" charset="0"/>
              <a:cs typeface="Arial" panose="020B0604020202020204" pitchFamily="34" charset="0"/>
            </a:rPr>
            <a:t>Debe considerar importancia que tiene para toda la humanidad.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3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17938" y="3462196"/>
        <a:ext cx="7163220" cy="20882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s-ES" dirty="0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69BBBD98-8689-4A62-BBFB-92BF328A7966}" type="datetime1">
              <a:rPr lang="es-ES" smtClean="0"/>
              <a:t>23/08/2024</a:t>
            </a:fld>
            <a:endParaRPr lang="es-ES" dirty="0"/>
          </a:p>
        </p:txBody>
      </p:sp>
      <p:sp>
        <p:nvSpPr>
          <p:cNvPr id="4" name="Marcador de posición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s-ES" dirty="0"/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4360E59-1627-4404-ACC5-51C744AB0F27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1622542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pPr rtl="0"/>
            <a:endParaRPr lang="es-ES" noProof="0" dirty="0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 rtl="0"/>
            <a:fld id="{8E41AB9B-16BF-4ECF-B92C-3E61E5BECA90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4" name="Marcador de posición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s-ES" noProof="0" dirty="0"/>
          </a:p>
        </p:txBody>
      </p:sp>
      <p:sp>
        <p:nvSpPr>
          <p:cNvPr id="5" name="Marcador de posición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s-ES" noProof="0" dirty="0"/>
              <a:t>Haga clic para modificar los estilos de texto del patrón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pPr rtl="0"/>
            <a:endParaRPr lang="es-ES" noProof="0" dirty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 rtl="0"/>
            <a:fld id="{841221E5-7225-48EB-A4EE-420E7BFCF705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55666991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8882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6994" y="758952"/>
            <a:ext cx="10055781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998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9764" y="4455621"/>
            <a:ext cx="10055781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399" cap="all" spc="200" baseline="0">
                <a:solidFill>
                  <a:schemeClr val="tx2"/>
                </a:solidFill>
                <a:latin typeface="+mj-lt"/>
              </a:defRPr>
            </a:lvl1pPr>
            <a:lvl2pPr marL="457063" indent="0" algn="ctr">
              <a:buNone/>
              <a:defRPr sz="2399"/>
            </a:lvl2pPr>
            <a:lvl3pPr marL="914126" indent="0" algn="ctr">
              <a:buNone/>
              <a:defRPr sz="2399"/>
            </a:lvl3pPr>
            <a:lvl4pPr marL="1371189" indent="0" algn="ctr">
              <a:buNone/>
              <a:defRPr sz="1999"/>
            </a:lvl4pPr>
            <a:lvl5pPr marL="1828251" indent="0" algn="ctr">
              <a:buNone/>
              <a:defRPr sz="1999"/>
            </a:lvl5pPr>
            <a:lvl6pPr marL="2285314" indent="0" algn="ctr">
              <a:buNone/>
              <a:defRPr sz="1999"/>
            </a:lvl6pPr>
            <a:lvl7pPr marL="2742377" indent="0" algn="ctr">
              <a:buNone/>
              <a:defRPr sz="1999"/>
            </a:lvl7pPr>
            <a:lvl8pPr marL="3199440" indent="0" algn="ctr">
              <a:buNone/>
              <a:defRPr sz="1999"/>
            </a:lvl8pPr>
            <a:lvl9pPr marL="3656503" indent="0" algn="ctr">
              <a:buNone/>
              <a:defRPr sz="1999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66E6084-0988-49B4-BD4E-1264194D9864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344" y="4343400"/>
            <a:ext cx="9872948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4244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75031EA3-1207-456F-B1A7-F20CDD0C2E7B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48797845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565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5651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994" y="758952"/>
            <a:ext cx="10055781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7998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6994" y="4453128"/>
            <a:ext cx="10055781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399" cap="all" spc="200" baseline="0">
                <a:solidFill>
                  <a:schemeClr val="tx2"/>
                </a:solidFill>
                <a:latin typeface="+mj-lt"/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B07FB1B-461B-4D1D-952B-7FEEFF2CFA29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344" y="4343400"/>
            <a:ext cx="9872948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0449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6994" y="286604"/>
            <a:ext cx="10055781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6994" y="1845735"/>
            <a:ext cx="4936474" cy="402335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6301" y="1845735"/>
            <a:ext cx="4936474" cy="40233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6EC9D876-84BE-45D9-9418-9FF24663C364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44160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6994" y="286604"/>
            <a:ext cx="10055781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6994" y="1846052"/>
            <a:ext cx="4936474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999" b="0" cap="all" baseline="0">
                <a:solidFill>
                  <a:schemeClr val="tx2"/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6994" y="2582335"/>
            <a:ext cx="4936474" cy="32867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6301" y="1846052"/>
            <a:ext cx="4936474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999" b="0" cap="all" baseline="0">
                <a:solidFill>
                  <a:schemeClr val="tx2"/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6301" y="2582334"/>
            <a:ext cx="4936474" cy="32867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ACDF9AA-CFE1-4BA9-8C5D-54C264D423B8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00069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DA51D7A-9E1F-4C6F-8B86-F39A8650CB7A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099463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565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5651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66A1E9FB-24DE-4A64-B35D-DF3FF6E51288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475041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7" y="0"/>
            <a:ext cx="4049736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39019" y="0"/>
            <a:ext cx="6399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081" y="594359"/>
            <a:ext cx="3199567" cy="2286000"/>
          </a:xfrm>
        </p:spPr>
        <p:txBody>
          <a:bodyPr anchor="b">
            <a:normAutofit/>
          </a:bodyPr>
          <a:lstStyle>
            <a:lvl1pPr>
              <a:defRPr sz="3599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9350" y="731520"/>
            <a:ext cx="6490549" cy="5257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081" y="2926080"/>
            <a:ext cx="3199567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391" y="6459786"/>
            <a:ext cx="2617828" cy="365125"/>
          </a:xfrm>
        </p:spPr>
        <p:txBody>
          <a:bodyPr/>
          <a:lstStyle>
            <a:lvl1pPr algn="l">
              <a:defRPr/>
            </a:lvl1pPr>
          </a:lstStyle>
          <a:p>
            <a:pPr rtl="0"/>
            <a:fld id="{75031EA3-1207-456F-B1A7-F20CDD0C2E7B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799350" y="6459786"/>
            <a:ext cx="464699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196797960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5651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5651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995" y="5074920"/>
            <a:ext cx="10111011" cy="822960"/>
          </a:xfrm>
        </p:spPr>
        <p:txBody>
          <a:bodyPr tIns="0" bIns="0" anchor="b">
            <a:noAutofit/>
          </a:bodyPr>
          <a:lstStyle>
            <a:lvl1pPr>
              <a:defRPr sz="3599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88810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199"/>
            </a:lvl1pPr>
            <a:lvl2pPr marL="457063" indent="0">
              <a:buNone/>
              <a:defRPr sz="2799"/>
            </a:lvl2pPr>
            <a:lvl3pPr marL="914126" indent="0">
              <a:buNone/>
              <a:defRPr sz="2399"/>
            </a:lvl3pPr>
            <a:lvl4pPr marL="1371189" indent="0">
              <a:buNone/>
              <a:defRPr sz="1999"/>
            </a:lvl4pPr>
            <a:lvl5pPr marL="1828251" indent="0">
              <a:buNone/>
              <a:defRPr sz="1999"/>
            </a:lvl5pPr>
            <a:lvl6pPr marL="2285314" indent="0">
              <a:buNone/>
              <a:defRPr sz="1999"/>
            </a:lvl6pPr>
            <a:lvl7pPr marL="2742377" indent="0">
              <a:buNone/>
              <a:defRPr sz="1999"/>
            </a:lvl7pPr>
            <a:lvl8pPr marL="3199440" indent="0">
              <a:buNone/>
              <a:defRPr sz="1999"/>
            </a:lvl8pPr>
            <a:lvl9pPr marL="3656503" indent="0">
              <a:buNone/>
              <a:defRPr sz="1999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6994" y="5907024"/>
            <a:ext cx="1011063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75031EA3-1207-456F-B1A7-F20CDD0C2E7B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4121070551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5EEB305-4E92-401E-9FCA-996DF9FD55B6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808441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565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5651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2628" y="412302"/>
            <a:ext cx="2628215" cy="575989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7982" y="412302"/>
            <a:ext cx="7732286" cy="5759898"/>
          </a:xfrm>
        </p:spPr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67E901BA-1555-4CE1-92B2-39682A57B7CA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791418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5651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5651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6994" y="758952"/>
            <a:ext cx="10055781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998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9764" y="4455621"/>
            <a:ext cx="10055781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399" cap="all" spc="200" baseline="0">
                <a:solidFill>
                  <a:schemeClr val="tx2"/>
                </a:solidFill>
                <a:latin typeface="+mj-lt"/>
              </a:defRPr>
            </a:lvl1pPr>
            <a:lvl2pPr marL="457063" indent="0" algn="ctr">
              <a:buNone/>
              <a:defRPr sz="2399"/>
            </a:lvl2pPr>
            <a:lvl3pPr marL="914126" indent="0" algn="ctr">
              <a:buNone/>
              <a:defRPr sz="2399"/>
            </a:lvl3pPr>
            <a:lvl4pPr marL="1371189" indent="0" algn="ctr">
              <a:buNone/>
              <a:defRPr sz="1999"/>
            </a:lvl4pPr>
            <a:lvl5pPr marL="1828251" indent="0" algn="ctr">
              <a:buNone/>
              <a:defRPr sz="1999"/>
            </a:lvl5pPr>
            <a:lvl6pPr marL="2285314" indent="0" algn="ctr">
              <a:buNone/>
              <a:defRPr sz="1999"/>
            </a:lvl6pPr>
            <a:lvl7pPr marL="2742377" indent="0" algn="ctr">
              <a:buNone/>
              <a:defRPr sz="1999"/>
            </a:lvl7pPr>
            <a:lvl8pPr marL="3199440" indent="0" algn="ctr">
              <a:buNone/>
              <a:defRPr sz="1999"/>
            </a:lvl8pPr>
            <a:lvl9pPr marL="3656503" indent="0" algn="ctr">
              <a:buNone/>
              <a:defRPr sz="1999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66E6084-0988-49B4-BD4E-1264194D9864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344" y="4343400"/>
            <a:ext cx="9872948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6773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75031EA3-1207-456F-B1A7-F20CDD0C2E7B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158016310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5651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5651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994" y="758952"/>
            <a:ext cx="10055781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7998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6994" y="4453128"/>
            <a:ext cx="10055781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399" cap="all" spc="200" baseline="0">
                <a:solidFill>
                  <a:schemeClr val="tx2"/>
                </a:solidFill>
                <a:latin typeface="+mj-lt"/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B07FB1B-461B-4D1D-952B-7FEEFF2CFA29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344" y="4343400"/>
            <a:ext cx="9872948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749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6994" y="286604"/>
            <a:ext cx="10055781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6992" y="1845735"/>
            <a:ext cx="4936474" cy="402335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6301" y="1845735"/>
            <a:ext cx="4936474" cy="40233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6EC9D876-84BE-45D9-9418-9FF24663C364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669691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6994" y="286604"/>
            <a:ext cx="10055781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6994" y="1846052"/>
            <a:ext cx="4936474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999" b="0" cap="all" baseline="0">
                <a:solidFill>
                  <a:schemeClr val="tx2">
                    <a:lumMod val="90000"/>
                  </a:schemeClr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6994" y="2582334"/>
            <a:ext cx="4936474" cy="33782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6301" y="1846052"/>
            <a:ext cx="4936474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999" b="0" cap="all" baseline="0">
                <a:solidFill>
                  <a:schemeClr val="tx2">
                    <a:lumMod val="90000"/>
                  </a:schemeClr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6301" y="2582334"/>
            <a:ext cx="4936474" cy="33782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ACDF9AA-CFE1-4BA9-8C5D-54C264D423B8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635762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DA51D7A-9E1F-4C6F-8B86-F39A8650CB7A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058953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5651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5651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66A1E9FB-24DE-4A64-B35D-DF3FF6E51288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936145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" y="0"/>
            <a:ext cx="4049736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39019" y="0"/>
            <a:ext cx="6399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081" y="594359"/>
            <a:ext cx="3199567" cy="2286000"/>
          </a:xfrm>
        </p:spPr>
        <p:txBody>
          <a:bodyPr anchor="b">
            <a:normAutofit/>
          </a:bodyPr>
          <a:lstStyle>
            <a:lvl1pPr>
              <a:defRPr sz="3599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9350" y="731520"/>
            <a:ext cx="6490549" cy="5257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081" y="2926080"/>
            <a:ext cx="3199567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391" y="6459786"/>
            <a:ext cx="2617828" cy="365125"/>
          </a:xfrm>
        </p:spPr>
        <p:txBody>
          <a:bodyPr/>
          <a:lstStyle>
            <a:lvl1pPr algn="l">
              <a:defRPr/>
            </a:lvl1pPr>
          </a:lstStyle>
          <a:p>
            <a:pPr rtl="0"/>
            <a:fld id="{75031EA3-1207-456F-B1A7-F20CDD0C2E7B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799350" y="6459786"/>
            <a:ext cx="464699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818713671"/>
      </p:ext>
    </p:extLst>
  </p:cSld>
  <p:clrMapOvr>
    <a:masterClrMapping/>
  </p:clrMapOvr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" y="4915076"/>
            <a:ext cx="12185651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995" y="5074920"/>
            <a:ext cx="10111011" cy="822960"/>
          </a:xfrm>
        </p:spPr>
        <p:txBody>
          <a:bodyPr tIns="0" bIns="0" anchor="b">
            <a:noAutofit/>
          </a:bodyPr>
          <a:lstStyle>
            <a:lvl1pPr>
              <a:defRPr sz="3599" b="0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88810" cy="4915076"/>
          </a:xfrm>
          <a:solidFill>
            <a:schemeClr val="bg1">
              <a:lumMod val="50000"/>
              <a:lumOff val="5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199"/>
            </a:lvl1pPr>
            <a:lvl2pPr marL="457063" indent="0">
              <a:buNone/>
              <a:defRPr sz="2799"/>
            </a:lvl2pPr>
            <a:lvl3pPr marL="914126" indent="0">
              <a:buNone/>
              <a:defRPr sz="2399"/>
            </a:lvl3pPr>
            <a:lvl4pPr marL="1371189" indent="0">
              <a:buNone/>
              <a:defRPr sz="1999"/>
            </a:lvl4pPr>
            <a:lvl5pPr marL="1828251" indent="0">
              <a:buNone/>
              <a:defRPr sz="1999"/>
            </a:lvl5pPr>
            <a:lvl6pPr marL="2285314" indent="0">
              <a:buNone/>
              <a:defRPr sz="1999"/>
            </a:lvl6pPr>
            <a:lvl7pPr marL="2742377" indent="0">
              <a:buNone/>
              <a:defRPr sz="1999"/>
            </a:lvl7pPr>
            <a:lvl8pPr marL="3199440" indent="0">
              <a:buNone/>
              <a:defRPr sz="1999"/>
            </a:lvl8pPr>
            <a:lvl9pPr marL="3656503" indent="0">
              <a:buNone/>
              <a:defRPr sz="1999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6994" y="5907024"/>
            <a:ext cx="1011063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chemeClr val="tx1"/>
                </a:solidFill>
              </a:defRPr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5031EA3-1207-456F-B1A7-F20CDD0C2E7B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498336139"/>
      </p:ext>
    </p:extLst>
  </p:cSld>
  <p:clrMapOvr>
    <a:masterClrMapping/>
  </p:clrMapOvr>
  <p:hf sldNum="0"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5EEB305-4E92-401E-9FCA-996DF9FD55B6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994499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5651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5651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2628" y="412302"/>
            <a:ext cx="2628215" cy="575989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7982" y="412302"/>
            <a:ext cx="7732286" cy="5759898"/>
          </a:xfrm>
        </p:spPr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67E901BA-1555-4CE1-92B2-39682A57B7CA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312782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5651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5651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6994" y="758952"/>
            <a:ext cx="10055781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998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9764" y="4455621"/>
            <a:ext cx="10055781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399" cap="all" spc="200" baseline="0">
                <a:solidFill>
                  <a:schemeClr val="tx2"/>
                </a:solidFill>
                <a:latin typeface="+mj-lt"/>
              </a:defRPr>
            </a:lvl1pPr>
            <a:lvl2pPr marL="457063" indent="0" algn="ctr">
              <a:buNone/>
              <a:defRPr sz="2399"/>
            </a:lvl2pPr>
            <a:lvl3pPr marL="914126" indent="0" algn="ctr">
              <a:buNone/>
              <a:defRPr sz="2399"/>
            </a:lvl3pPr>
            <a:lvl4pPr marL="1371189" indent="0" algn="ctr">
              <a:buNone/>
              <a:defRPr sz="1999"/>
            </a:lvl4pPr>
            <a:lvl5pPr marL="1828251" indent="0" algn="ctr">
              <a:buNone/>
              <a:defRPr sz="1999"/>
            </a:lvl5pPr>
            <a:lvl6pPr marL="2285314" indent="0" algn="ctr">
              <a:buNone/>
              <a:defRPr sz="1999"/>
            </a:lvl6pPr>
            <a:lvl7pPr marL="2742377" indent="0" algn="ctr">
              <a:buNone/>
              <a:defRPr sz="1999"/>
            </a:lvl7pPr>
            <a:lvl8pPr marL="3199440" indent="0" algn="ctr">
              <a:buNone/>
              <a:defRPr sz="1999"/>
            </a:lvl8pPr>
            <a:lvl9pPr marL="3656503" indent="0" algn="ctr">
              <a:buNone/>
              <a:defRPr sz="1999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66E6084-0988-49B4-BD4E-1264194D9864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344" y="4343400"/>
            <a:ext cx="9872948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5100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75031EA3-1207-456F-B1A7-F20CDD0C2E7B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4001862403"/>
      </p:ext>
    </p:extLst>
  </p:cSld>
  <p:clrMapOvr>
    <a:masterClrMapping/>
  </p:clrMapOvr>
  <p:hf sldNum="0"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5651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5651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994" y="758952"/>
            <a:ext cx="10055781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7998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6994" y="4453128"/>
            <a:ext cx="10055781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399" cap="all" spc="200" baseline="0">
                <a:solidFill>
                  <a:schemeClr val="tx2"/>
                </a:solidFill>
                <a:latin typeface="+mj-lt"/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B07FB1B-461B-4D1D-952B-7FEEFF2CFA29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344" y="4343400"/>
            <a:ext cx="9872948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02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6994" y="286604"/>
            <a:ext cx="10055781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6992" y="1845735"/>
            <a:ext cx="4936474" cy="402335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6301" y="1845735"/>
            <a:ext cx="4936474" cy="40233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6EC9D876-84BE-45D9-9418-9FF24663C364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408924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6994" y="286604"/>
            <a:ext cx="10055781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6994" y="1846052"/>
            <a:ext cx="4936474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999" b="0" cap="all" baseline="0">
                <a:solidFill>
                  <a:schemeClr val="tx2">
                    <a:lumMod val="90000"/>
                  </a:schemeClr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6994" y="2582334"/>
            <a:ext cx="4936474" cy="33782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6301" y="1846052"/>
            <a:ext cx="4936474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999" b="0" cap="all" baseline="0">
                <a:solidFill>
                  <a:schemeClr val="tx2">
                    <a:lumMod val="90000"/>
                  </a:schemeClr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6301" y="2582334"/>
            <a:ext cx="4936474" cy="33782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ACDF9AA-CFE1-4BA9-8C5D-54C264D423B8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559937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DA51D7A-9E1F-4C6F-8B86-F39A8650CB7A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97384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5651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5651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66A1E9FB-24DE-4A64-B35D-DF3FF6E51288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425910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" y="0"/>
            <a:ext cx="4049736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39019" y="0"/>
            <a:ext cx="6399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081" y="594359"/>
            <a:ext cx="3199567" cy="2286000"/>
          </a:xfrm>
        </p:spPr>
        <p:txBody>
          <a:bodyPr anchor="b">
            <a:normAutofit/>
          </a:bodyPr>
          <a:lstStyle>
            <a:lvl1pPr>
              <a:defRPr sz="3599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9350" y="731520"/>
            <a:ext cx="6490549" cy="5257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081" y="2926080"/>
            <a:ext cx="3199567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391" y="6459786"/>
            <a:ext cx="2617828" cy="365125"/>
          </a:xfrm>
        </p:spPr>
        <p:txBody>
          <a:bodyPr/>
          <a:lstStyle>
            <a:lvl1pPr algn="l">
              <a:defRPr/>
            </a:lvl1pPr>
          </a:lstStyle>
          <a:p>
            <a:pPr rtl="0"/>
            <a:fld id="{75031EA3-1207-456F-B1A7-F20CDD0C2E7B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799350" y="6459786"/>
            <a:ext cx="464699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674672544"/>
      </p:ext>
    </p:extLst>
  </p:cSld>
  <p:clrMapOvr>
    <a:masterClrMapping/>
  </p:clrMapOvr>
  <p:hf sldNum="0" hdr="0" ft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" y="4915076"/>
            <a:ext cx="12185651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995" y="5074920"/>
            <a:ext cx="10111011" cy="822960"/>
          </a:xfrm>
        </p:spPr>
        <p:txBody>
          <a:bodyPr tIns="0" bIns="0" anchor="b">
            <a:noAutofit/>
          </a:bodyPr>
          <a:lstStyle>
            <a:lvl1pPr>
              <a:defRPr sz="3599" b="0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88810" cy="4915076"/>
          </a:xfrm>
          <a:solidFill>
            <a:schemeClr val="bg1">
              <a:lumMod val="50000"/>
              <a:lumOff val="5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199"/>
            </a:lvl1pPr>
            <a:lvl2pPr marL="457063" indent="0">
              <a:buNone/>
              <a:defRPr sz="2799"/>
            </a:lvl2pPr>
            <a:lvl3pPr marL="914126" indent="0">
              <a:buNone/>
              <a:defRPr sz="2399"/>
            </a:lvl3pPr>
            <a:lvl4pPr marL="1371189" indent="0">
              <a:buNone/>
              <a:defRPr sz="1999"/>
            </a:lvl4pPr>
            <a:lvl5pPr marL="1828251" indent="0">
              <a:buNone/>
              <a:defRPr sz="1999"/>
            </a:lvl5pPr>
            <a:lvl6pPr marL="2285314" indent="0">
              <a:buNone/>
              <a:defRPr sz="1999"/>
            </a:lvl6pPr>
            <a:lvl7pPr marL="2742377" indent="0">
              <a:buNone/>
              <a:defRPr sz="1999"/>
            </a:lvl7pPr>
            <a:lvl8pPr marL="3199440" indent="0">
              <a:buNone/>
              <a:defRPr sz="1999"/>
            </a:lvl8pPr>
            <a:lvl9pPr marL="3656503" indent="0">
              <a:buNone/>
              <a:defRPr sz="1999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6994" y="5907024"/>
            <a:ext cx="1011063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chemeClr val="tx1"/>
                </a:solidFill>
              </a:defRPr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5031EA3-1207-456F-B1A7-F20CDD0C2E7B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4012703674"/>
      </p:ext>
    </p:extLst>
  </p:cSld>
  <p:clrMapOvr>
    <a:masterClrMapping/>
  </p:clrMapOvr>
  <p:hf sldNum="0" hdr="0" ft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5EEB305-4E92-401E-9FCA-996DF9FD55B6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511946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5651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5651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2628" y="412302"/>
            <a:ext cx="2628215" cy="575989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7982" y="412302"/>
            <a:ext cx="7732286" cy="5759898"/>
          </a:xfrm>
        </p:spPr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67E901BA-1555-4CE1-92B2-39682A57B7CA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504383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5651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5651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6994" y="758952"/>
            <a:ext cx="10055781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998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9764" y="4455621"/>
            <a:ext cx="10055781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399" cap="all" spc="200" baseline="0">
                <a:solidFill>
                  <a:schemeClr val="tx2"/>
                </a:solidFill>
                <a:latin typeface="+mj-lt"/>
              </a:defRPr>
            </a:lvl1pPr>
            <a:lvl2pPr marL="457063" indent="0" algn="ctr">
              <a:buNone/>
              <a:defRPr sz="2399"/>
            </a:lvl2pPr>
            <a:lvl3pPr marL="914126" indent="0" algn="ctr">
              <a:buNone/>
              <a:defRPr sz="2399"/>
            </a:lvl3pPr>
            <a:lvl4pPr marL="1371189" indent="0" algn="ctr">
              <a:buNone/>
              <a:defRPr sz="1999"/>
            </a:lvl4pPr>
            <a:lvl5pPr marL="1828251" indent="0" algn="ctr">
              <a:buNone/>
              <a:defRPr sz="1999"/>
            </a:lvl5pPr>
            <a:lvl6pPr marL="2285314" indent="0" algn="ctr">
              <a:buNone/>
              <a:defRPr sz="1999"/>
            </a:lvl6pPr>
            <a:lvl7pPr marL="2742377" indent="0" algn="ctr">
              <a:buNone/>
              <a:defRPr sz="1999"/>
            </a:lvl7pPr>
            <a:lvl8pPr marL="3199440" indent="0" algn="ctr">
              <a:buNone/>
              <a:defRPr sz="1999"/>
            </a:lvl8pPr>
            <a:lvl9pPr marL="3656503" indent="0" algn="ctr">
              <a:buNone/>
              <a:defRPr sz="1999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66E6084-0988-49B4-BD4E-1264194D9864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344" y="4343400"/>
            <a:ext cx="9872948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218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75031EA3-1207-456F-B1A7-F20CDD0C2E7B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368233669"/>
      </p:ext>
    </p:extLst>
  </p:cSld>
  <p:clrMapOvr>
    <a:masterClrMapping/>
  </p:clrMapOvr>
  <p:hf sldNum="0" hdr="0" ftr="0" dt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5651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5651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994" y="758952"/>
            <a:ext cx="10055781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7998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6994" y="4453128"/>
            <a:ext cx="10055781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399" cap="all" spc="200" baseline="0">
                <a:solidFill>
                  <a:schemeClr val="tx2"/>
                </a:solidFill>
                <a:latin typeface="+mj-lt"/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B07FB1B-461B-4D1D-952B-7FEEFF2CFA29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344" y="4343400"/>
            <a:ext cx="9872948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2223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6994" y="286604"/>
            <a:ext cx="10055781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6992" y="1845735"/>
            <a:ext cx="4936474" cy="402335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6301" y="1845735"/>
            <a:ext cx="4936474" cy="40233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6EC9D876-84BE-45D9-9418-9FF24663C364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073216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6994" y="286604"/>
            <a:ext cx="10055781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6994" y="1846052"/>
            <a:ext cx="4936474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999" b="0" cap="all" baseline="0">
                <a:solidFill>
                  <a:schemeClr val="tx2">
                    <a:lumMod val="90000"/>
                  </a:schemeClr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6994" y="2582334"/>
            <a:ext cx="4936474" cy="33782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6301" y="1846052"/>
            <a:ext cx="4936474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999" b="0" cap="all" baseline="0">
                <a:solidFill>
                  <a:schemeClr val="tx2">
                    <a:lumMod val="90000"/>
                  </a:schemeClr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6301" y="2582334"/>
            <a:ext cx="4936474" cy="33782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ACDF9AA-CFE1-4BA9-8C5D-54C264D423B8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02827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DA51D7A-9E1F-4C6F-8B86-F39A8650CB7A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396990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5651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5651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66A1E9FB-24DE-4A64-B35D-DF3FF6E51288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614813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" y="0"/>
            <a:ext cx="4049736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39019" y="0"/>
            <a:ext cx="6399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081" y="594359"/>
            <a:ext cx="3199567" cy="2286000"/>
          </a:xfrm>
        </p:spPr>
        <p:txBody>
          <a:bodyPr anchor="b">
            <a:normAutofit/>
          </a:bodyPr>
          <a:lstStyle>
            <a:lvl1pPr>
              <a:defRPr sz="3599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9350" y="731520"/>
            <a:ext cx="6490549" cy="5257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081" y="2926080"/>
            <a:ext cx="3199567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391" y="6459786"/>
            <a:ext cx="2617828" cy="365125"/>
          </a:xfrm>
        </p:spPr>
        <p:txBody>
          <a:bodyPr/>
          <a:lstStyle>
            <a:lvl1pPr algn="l">
              <a:defRPr/>
            </a:lvl1pPr>
          </a:lstStyle>
          <a:p>
            <a:pPr rtl="0"/>
            <a:fld id="{75031EA3-1207-456F-B1A7-F20CDD0C2E7B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799350" y="6459786"/>
            <a:ext cx="464699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280049693"/>
      </p:ext>
    </p:extLst>
  </p:cSld>
  <p:clrMapOvr>
    <a:masterClrMapping/>
  </p:clrMapOvr>
  <p:hf sldNum="0" hdr="0" ftr="0" dt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" y="4915076"/>
            <a:ext cx="12185651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995" y="5074920"/>
            <a:ext cx="10111011" cy="822960"/>
          </a:xfrm>
        </p:spPr>
        <p:txBody>
          <a:bodyPr tIns="0" bIns="0" anchor="b">
            <a:noAutofit/>
          </a:bodyPr>
          <a:lstStyle>
            <a:lvl1pPr>
              <a:defRPr sz="3599" b="0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88810" cy="4915076"/>
          </a:xfrm>
          <a:solidFill>
            <a:schemeClr val="bg1">
              <a:lumMod val="50000"/>
              <a:lumOff val="5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199"/>
            </a:lvl1pPr>
            <a:lvl2pPr marL="457063" indent="0">
              <a:buNone/>
              <a:defRPr sz="2799"/>
            </a:lvl2pPr>
            <a:lvl3pPr marL="914126" indent="0">
              <a:buNone/>
              <a:defRPr sz="2399"/>
            </a:lvl3pPr>
            <a:lvl4pPr marL="1371189" indent="0">
              <a:buNone/>
              <a:defRPr sz="1999"/>
            </a:lvl4pPr>
            <a:lvl5pPr marL="1828251" indent="0">
              <a:buNone/>
              <a:defRPr sz="1999"/>
            </a:lvl5pPr>
            <a:lvl6pPr marL="2285314" indent="0">
              <a:buNone/>
              <a:defRPr sz="1999"/>
            </a:lvl6pPr>
            <a:lvl7pPr marL="2742377" indent="0">
              <a:buNone/>
              <a:defRPr sz="1999"/>
            </a:lvl7pPr>
            <a:lvl8pPr marL="3199440" indent="0">
              <a:buNone/>
              <a:defRPr sz="1999"/>
            </a:lvl8pPr>
            <a:lvl9pPr marL="3656503" indent="0">
              <a:buNone/>
              <a:defRPr sz="1999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6994" y="5907024"/>
            <a:ext cx="1011063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chemeClr val="tx1"/>
                </a:solidFill>
              </a:defRPr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5031EA3-1207-456F-B1A7-F20CDD0C2E7B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536070168"/>
      </p:ext>
    </p:extLst>
  </p:cSld>
  <p:clrMapOvr>
    <a:masterClrMapping/>
  </p:clrMapOvr>
  <p:hf sldNum="0" hdr="0" ftr="0" dt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5EEB305-4E92-401E-9FCA-996DF9FD55B6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89252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5651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5651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2628" y="412302"/>
            <a:ext cx="2628215" cy="575989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7982" y="412302"/>
            <a:ext cx="7732286" cy="5759898"/>
          </a:xfrm>
        </p:spPr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67E901BA-1555-4CE1-92B2-39682A57B7CA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076065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5651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5651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6994" y="758952"/>
            <a:ext cx="10055781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998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9764" y="4455621"/>
            <a:ext cx="10055781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399" cap="all" spc="200" baseline="0">
                <a:solidFill>
                  <a:schemeClr val="tx2"/>
                </a:solidFill>
                <a:latin typeface="+mj-lt"/>
              </a:defRPr>
            </a:lvl1pPr>
            <a:lvl2pPr marL="457063" indent="0" algn="ctr">
              <a:buNone/>
              <a:defRPr sz="2399"/>
            </a:lvl2pPr>
            <a:lvl3pPr marL="914126" indent="0" algn="ctr">
              <a:buNone/>
              <a:defRPr sz="2399"/>
            </a:lvl3pPr>
            <a:lvl4pPr marL="1371189" indent="0" algn="ctr">
              <a:buNone/>
              <a:defRPr sz="1999"/>
            </a:lvl4pPr>
            <a:lvl5pPr marL="1828251" indent="0" algn="ctr">
              <a:buNone/>
              <a:defRPr sz="1999"/>
            </a:lvl5pPr>
            <a:lvl6pPr marL="2285314" indent="0" algn="ctr">
              <a:buNone/>
              <a:defRPr sz="1999"/>
            </a:lvl6pPr>
            <a:lvl7pPr marL="2742377" indent="0" algn="ctr">
              <a:buNone/>
              <a:defRPr sz="1999"/>
            </a:lvl7pPr>
            <a:lvl8pPr marL="3199440" indent="0" algn="ctr">
              <a:buNone/>
              <a:defRPr sz="1999"/>
            </a:lvl8pPr>
            <a:lvl9pPr marL="3656503" indent="0" algn="ctr">
              <a:buNone/>
              <a:defRPr sz="1999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66E6084-0988-49B4-BD4E-1264194D9864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344" y="4343400"/>
            <a:ext cx="9872948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7986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75031EA3-1207-456F-B1A7-F20CDD0C2E7B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31259919"/>
      </p:ext>
    </p:extLst>
  </p:cSld>
  <p:clrMapOvr>
    <a:masterClrMapping/>
  </p:clrMapOvr>
  <p:hf sldNum="0" hdr="0" ftr="0" dt="0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5651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5651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994" y="758952"/>
            <a:ext cx="10055781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7998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6994" y="4453128"/>
            <a:ext cx="10055781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399" cap="all" spc="200" baseline="0">
                <a:solidFill>
                  <a:schemeClr val="tx2"/>
                </a:solidFill>
                <a:latin typeface="+mj-lt"/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B07FB1B-461B-4D1D-952B-7FEEFF2CFA29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344" y="4343400"/>
            <a:ext cx="9872948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3458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6994" y="286604"/>
            <a:ext cx="10055781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6992" y="1845735"/>
            <a:ext cx="4936474" cy="402335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6301" y="1845735"/>
            <a:ext cx="4936474" cy="40233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6EC9D876-84BE-45D9-9418-9FF24663C364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85970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6994" y="286604"/>
            <a:ext cx="10055781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6994" y="1846052"/>
            <a:ext cx="4936474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999" b="0" cap="all" baseline="0">
                <a:solidFill>
                  <a:schemeClr val="tx2">
                    <a:lumMod val="90000"/>
                  </a:schemeClr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6994" y="2582334"/>
            <a:ext cx="4936474" cy="33782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6301" y="1846052"/>
            <a:ext cx="4936474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999" b="0" cap="all" baseline="0">
                <a:solidFill>
                  <a:schemeClr val="tx2">
                    <a:lumMod val="90000"/>
                  </a:schemeClr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6301" y="2582334"/>
            <a:ext cx="4936474" cy="33782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ACDF9AA-CFE1-4BA9-8C5D-54C264D423B8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709490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DA51D7A-9E1F-4C6F-8B86-F39A8650CB7A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12023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5651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5651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66A1E9FB-24DE-4A64-B35D-DF3FF6E51288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508527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" y="0"/>
            <a:ext cx="4049736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39019" y="0"/>
            <a:ext cx="6399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081" y="594359"/>
            <a:ext cx="3199567" cy="2286000"/>
          </a:xfrm>
        </p:spPr>
        <p:txBody>
          <a:bodyPr anchor="b">
            <a:normAutofit/>
          </a:bodyPr>
          <a:lstStyle>
            <a:lvl1pPr>
              <a:defRPr sz="3599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9350" y="731520"/>
            <a:ext cx="6490549" cy="5257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081" y="2926080"/>
            <a:ext cx="3199567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391" y="6459786"/>
            <a:ext cx="2617828" cy="365125"/>
          </a:xfrm>
        </p:spPr>
        <p:txBody>
          <a:bodyPr/>
          <a:lstStyle>
            <a:lvl1pPr algn="l">
              <a:defRPr/>
            </a:lvl1pPr>
          </a:lstStyle>
          <a:p>
            <a:pPr rtl="0"/>
            <a:fld id="{75031EA3-1207-456F-B1A7-F20CDD0C2E7B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799350" y="6459786"/>
            <a:ext cx="464699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966675123"/>
      </p:ext>
    </p:extLst>
  </p:cSld>
  <p:clrMapOvr>
    <a:masterClrMapping/>
  </p:clrMapOvr>
  <p:hf sldNum="0" hdr="0" ftr="0" dt="0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" y="4915076"/>
            <a:ext cx="12185651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995" y="5074920"/>
            <a:ext cx="10111011" cy="822960"/>
          </a:xfrm>
        </p:spPr>
        <p:txBody>
          <a:bodyPr tIns="0" bIns="0" anchor="b">
            <a:noAutofit/>
          </a:bodyPr>
          <a:lstStyle>
            <a:lvl1pPr>
              <a:defRPr sz="3599" b="0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88810" cy="4915076"/>
          </a:xfrm>
          <a:solidFill>
            <a:schemeClr val="bg1">
              <a:lumMod val="50000"/>
              <a:lumOff val="5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199"/>
            </a:lvl1pPr>
            <a:lvl2pPr marL="457063" indent="0">
              <a:buNone/>
              <a:defRPr sz="2799"/>
            </a:lvl2pPr>
            <a:lvl3pPr marL="914126" indent="0">
              <a:buNone/>
              <a:defRPr sz="2399"/>
            </a:lvl3pPr>
            <a:lvl4pPr marL="1371189" indent="0">
              <a:buNone/>
              <a:defRPr sz="1999"/>
            </a:lvl4pPr>
            <a:lvl5pPr marL="1828251" indent="0">
              <a:buNone/>
              <a:defRPr sz="1999"/>
            </a:lvl5pPr>
            <a:lvl6pPr marL="2285314" indent="0">
              <a:buNone/>
              <a:defRPr sz="1999"/>
            </a:lvl6pPr>
            <a:lvl7pPr marL="2742377" indent="0">
              <a:buNone/>
              <a:defRPr sz="1999"/>
            </a:lvl7pPr>
            <a:lvl8pPr marL="3199440" indent="0">
              <a:buNone/>
              <a:defRPr sz="1999"/>
            </a:lvl8pPr>
            <a:lvl9pPr marL="3656503" indent="0">
              <a:buNone/>
              <a:defRPr sz="1999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6994" y="5907024"/>
            <a:ext cx="1011063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chemeClr val="tx1"/>
                </a:solidFill>
              </a:defRPr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5031EA3-1207-456F-B1A7-F20CDD0C2E7B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866957661"/>
      </p:ext>
    </p:extLst>
  </p:cSld>
  <p:clrMapOvr>
    <a:masterClrMapping/>
  </p:clrMapOvr>
  <p:hf sldNum="0" hdr="0" ftr="0" dt="0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5EEB305-4E92-401E-9FCA-996DF9FD55B6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89733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5651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5651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2628" y="412302"/>
            <a:ext cx="2628215" cy="575989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7982" y="412302"/>
            <a:ext cx="7732286" cy="5759898"/>
          </a:xfrm>
        </p:spPr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67E901BA-1555-4CE1-92B2-39682A57B7CA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51115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565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5651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6994" y="286604"/>
            <a:ext cx="10055781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6994" y="1845734"/>
            <a:ext cx="1005578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6995" y="6459786"/>
            <a:ext cx="24716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pPr rtl="0"/>
            <a:fld id="{75031EA3-1207-456F-B1A7-F20CDD0C2E7B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5225" y="6459786"/>
            <a:ext cx="48215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97880" y="6459786"/>
            <a:ext cx="13116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221" y="1737845"/>
            <a:ext cx="9964364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9925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5" r:id="rId1"/>
    <p:sldLayoutId id="2147483896" r:id="rId2"/>
    <p:sldLayoutId id="2147483897" r:id="rId3"/>
    <p:sldLayoutId id="2147483898" r:id="rId4"/>
    <p:sldLayoutId id="2147483899" r:id="rId5"/>
    <p:sldLayoutId id="2147483900" r:id="rId6"/>
    <p:sldLayoutId id="2147483901" r:id="rId7"/>
    <p:sldLayoutId id="2147483902" r:id="rId8"/>
    <p:sldLayoutId id="2147483903" r:id="rId9"/>
    <p:sldLayoutId id="2147483904" r:id="rId10"/>
    <p:sldLayoutId id="214748390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126" rtl="0" eaLnBrk="1" latinLnBrk="0" hangingPunct="1">
        <a:lnSpc>
          <a:spcPct val="85000"/>
        </a:lnSpc>
        <a:spcBef>
          <a:spcPct val="0"/>
        </a:spcBef>
        <a:buNone/>
        <a:defRPr sz="4799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13" indent="-91413" algn="l" defTabSz="914126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999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3933" indent="-182825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799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758" indent="-182825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583" indent="-182825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408" indent="-182825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099670" indent="-228531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299610" indent="-228531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499550" indent="-228531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699490" indent="-228531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6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126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9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251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4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7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44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39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" y="6334316"/>
            <a:ext cx="1218882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6994" y="286604"/>
            <a:ext cx="10055781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6994" y="1845734"/>
            <a:ext cx="1005578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6995" y="6459786"/>
            <a:ext cx="24716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pPr rtl="0"/>
            <a:fld id="{75031EA3-1207-456F-B1A7-F20CDD0C2E7B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5225" y="6459786"/>
            <a:ext cx="48215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97880" y="6459786"/>
            <a:ext cx="13116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221" y="1737845"/>
            <a:ext cx="9964364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52700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31" r:id="rId1"/>
    <p:sldLayoutId id="2147483932" r:id="rId2"/>
    <p:sldLayoutId id="2147483933" r:id="rId3"/>
    <p:sldLayoutId id="2147483934" r:id="rId4"/>
    <p:sldLayoutId id="2147483935" r:id="rId5"/>
    <p:sldLayoutId id="2147483936" r:id="rId6"/>
    <p:sldLayoutId id="2147483937" r:id="rId7"/>
    <p:sldLayoutId id="2147483938" r:id="rId8"/>
    <p:sldLayoutId id="2147483939" r:id="rId9"/>
    <p:sldLayoutId id="2147483940" r:id="rId10"/>
    <p:sldLayoutId id="214748394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126" rtl="0" eaLnBrk="1" latinLnBrk="0" hangingPunct="1">
        <a:lnSpc>
          <a:spcPct val="85000"/>
        </a:lnSpc>
        <a:spcBef>
          <a:spcPct val="0"/>
        </a:spcBef>
        <a:buNone/>
        <a:defRPr sz="4799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13" indent="-91413" algn="l" defTabSz="914126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3"/>
        </a:buClr>
        <a:buSzPct val="100000"/>
        <a:buFont typeface="Calibri" panose="020F0502020204030204" pitchFamily="34" charset="0"/>
        <a:buChar char=" "/>
        <a:defRPr sz="1999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3933" indent="-182825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799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758" indent="-182825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583" indent="-182825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408" indent="-182825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099670" indent="-228531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299610" indent="-228531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499550" indent="-228531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699490" indent="-228531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6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126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9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251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4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7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44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" y="6334316"/>
            <a:ext cx="1218882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6994" y="286604"/>
            <a:ext cx="10055781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6994" y="1845734"/>
            <a:ext cx="1005578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6995" y="6459786"/>
            <a:ext cx="24716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pPr rtl="0"/>
            <a:fld id="{75031EA3-1207-456F-B1A7-F20CDD0C2E7B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5225" y="6459786"/>
            <a:ext cx="48215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97880" y="6459786"/>
            <a:ext cx="13116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221" y="1737845"/>
            <a:ext cx="9964364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73353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126" rtl="0" eaLnBrk="1" latinLnBrk="0" hangingPunct="1">
        <a:lnSpc>
          <a:spcPct val="85000"/>
        </a:lnSpc>
        <a:spcBef>
          <a:spcPct val="0"/>
        </a:spcBef>
        <a:buNone/>
        <a:defRPr sz="4799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13" indent="-91413" algn="l" defTabSz="914126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3"/>
        </a:buClr>
        <a:buSzPct val="100000"/>
        <a:buFont typeface="Calibri" panose="020F0502020204030204" pitchFamily="34" charset="0"/>
        <a:buChar char=" "/>
        <a:defRPr sz="1999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3933" indent="-182825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799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758" indent="-182825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583" indent="-182825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408" indent="-182825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099670" indent="-228531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299610" indent="-228531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499550" indent="-228531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699490" indent="-228531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6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126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9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251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4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7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44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" y="6334316"/>
            <a:ext cx="1218882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6994" y="286604"/>
            <a:ext cx="10055781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6994" y="1845734"/>
            <a:ext cx="1005578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6995" y="6459786"/>
            <a:ext cx="24716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pPr rtl="0"/>
            <a:fld id="{75031EA3-1207-456F-B1A7-F20CDD0C2E7B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5225" y="6459786"/>
            <a:ext cx="48215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97880" y="6459786"/>
            <a:ext cx="13116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221" y="1737845"/>
            <a:ext cx="9964364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04984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55" r:id="rId1"/>
    <p:sldLayoutId id="2147483956" r:id="rId2"/>
    <p:sldLayoutId id="2147483957" r:id="rId3"/>
    <p:sldLayoutId id="2147483958" r:id="rId4"/>
    <p:sldLayoutId id="2147483959" r:id="rId5"/>
    <p:sldLayoutId id="2147483960" r:id="rId6"/>
    <p:sldLayoutId id="2147483961" r:id="rId7"/>
    <p:sldLayoutId id="2147483962" r:id="rId8"/>
    <p:sldLayoutId id="2147483963" r:id="rId9"/>
    <p:sldLayoutId id="2147483964" r:id="rId10"/>
    <p:sldLayoutId id="214748396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126" rtl="0" eaLnBrk="1" latinLnBrk="0" hangingPunct="1">
        <a:lnSpc>
          <a:spcPct val="85000"/>
        </a:lnSpc>
        <a:spcBef>
          <a:spcPct val="0"/>
        </a:spcBef>
        <a:buNone/>
        <a:defRPr sz="4799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13" indent="-91413" algn="l" defTabSz="914126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3"/>
        </a:buClr>
        <a:buSzPct val="100000"/>
        <a:buFont typeface="Calibri" panose="020F0502020204030204" pitchFamily="34" charset="0"/>
        <a:buChar char=" "/>
        <a:defRPr sz="1999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3933" indent="-182825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799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758" indent="-182825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583" indent="-182825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408" indent="-182825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099670" indent="-228531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299610" indent="-228531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499550" indent="-228531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699490" indent="-228531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6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126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9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251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4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7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44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" y="6334316"/>
            <a:ext cx="1218882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6994" y="286604"/>
            <a:ext cx="10055781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6994" y="1845734"/>
            <a:ext cx="1005578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6995" y="6459786"/>
            <a:ext cx="24716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pPr rtl="0"/>
            <a:fld id="{75031EA3-1207-456F-B1A7-F20CDD0C2E7B}" type="datetime1">
              <a:rPr lang="es-ES" noProof="0" smtClean="0"/>
              <a:t>23/08/2024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5225" y="6459786"/>
            <a:ext cx="48215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pPr rtl="0"/>
            <a:r>
              <a:rPr lang="es-ES" noProof="0"/>
              <a:t>Agregar un pie de página</a:t>
            </a:r>
            <a:endParaRPr lang="es-E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97880" y="6459786"/>
            <a:ext cx="13116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pPr rtl="0"/>
            <a:fld id="{7DC1BBB0-96F0-4077-A278-0F3FB5C104D3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221" y="1737845"/>
            <a:ext cx="9964364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17471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67" r:id="rId1"/>
    <p:sldLayoutId id="2147483968" r:id="rId2"/>
    <p:sldLayoutId id="2147483969" r:id="rId3"/>
    <p:sldLayoutId id="2147483970" r:id="rId4"/>
    <p:sldLayoutId id="2147483971" r:id="rId5"/>
    <p:sldLayoutId id="2147483972" r:id="rId6"/>
    <p:sldLayoutId id="2147483973" r:id="rId7"/>
    <p:sldLayoutId id="2147483974" r:id="rId8"/>
    <p:sldLayoutId id="2147483975" r:id="rId9"/>
    <p:sldLayoutId id="2147483976" r:id="rId10"/>
    <p:sldLayoutId id="2147483977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126" rtl="0" eaLnBrk="1" latinLnBrk="0" hangingPunct="1">
        <a:lnSpc>
          <a:spcPct val="85000"/>
        </a:lnSpc>
        <a:spcBef>
          <a:spcPct val="0"/>
        </a:spcBef>
        <a:buNone/>
        <a:defRPr sz="4799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13" indent="-91413" algn="l" defTabSz="914126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3"/>
        </a:buClr>
        <a:buSzPct val="100000"/>
        <a:buFont typeface="Calibri" panose="020F0502020204030204" pitchFamily="34" charset="0"/>
        <a:buChar char=" "/>
        <a:defRPr sz="1999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3933" indent="-182825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799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758" indent="-182825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583" indent="-182825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408" indent="-182825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099670" indent="-228531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299610" indent="-228531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499550" indent="-228531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699490" indent="-228531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6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126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9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251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4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7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44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Una Ilustración Vectorial De Los Estudiantes Universitarios En Clase Con El  Profesor De Enseñanza Ilustraciones Svg, Vectoriales, Clip Art Vectorizado  Libre De Derechos. Image 42723304.">
            <a:extLst>
              <a:ext uri="{FF2B5EF4-FFF2-40B4-BE49-F238E27FC236}">
                <a16:creationId xmlns:a16="http://schemas.microsoft.com/office/drawing/2014/main" id="{20B6AF40-3FAF-40FD-A590-EBF4853109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599" y="1168625"/>
            <a:ext cx="2482731" cy="1652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Escuela Naval Arturo Prat - Wikipedia, la enciclopedia libre">
            <a:extLst>
              <a:ext uri="{FF2B5EF4-FFF2-40B4-BE49-F238E27FC236}">
                <a16:creationId xmlns:a16="http://schemas.microsoft.com/office/drawing/2014/main" id="{3CF9A9F3-2D70-88EA-5B69-D8BBC2CE5E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54467" y="200755"/>
            <a:ext cx="839887" cy="967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65211FE0-FF38-E483-4FE2-0C6762C284F4}"/>
              </a:ext>
            </a:extLst>
          </p:cNvPr>
          <p:cNvSpPr txBox="1"/>
          <p:nvPr/>
        </p:nvSpPr>
        <p:spPr>
          <a:xfrm>
            <a:off x="728973" y="327042"/>
            <a:ext cx="10730878" cy="584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199" b="1" dirty="0">
                <a:latin typeface="Arial" panose="020B0604020202020204" pitchFamily="34" charset="0"/>
                <a:cs typeface="Arial" panose="020B0604020202020204" pitchFamily="34" charset="0"/>
              </a:rPr>
              <a:t>ASIGNATURA “DERECHO” (2024)  </a:t>
            </a:r>
            <a:endParaRPr lang="es-CL" sz="3199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49404DFF-1A51-B751-73DC-840B2384D7E9}"/>
              </a:ext>
            </a:extLst>
          </p:cNvPr>
          <p:cNvSpPr txBox="1"/>
          <p:nvPr/>
        </p:nvSpPr>
        <p:spPr>
          <a:xfrm>
            <a:off x="135202" y="5547008"/>
            <a:ext cx="4078569" cy="707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999" b="1" dirty="0">
                <a:latin typeface="Arial" panose="020B0604020202020204" pitchFamily="34" charset="0"/>
                <a:cs typeface="Arial" panose="020B0604020202020204" pitchFamily="34" charset="0"/>
              </a:rPr>
              <a:t>Profesor: </a:t>
            </a:r>
            <a:r>
              <a:rPr lang="es-MX" sz="1999" dirty="0">
                <a:latin typeface="Arial" panose="020B0604020202020204" pitchFamily="34" charset="0"/>
                <a:cs typeface="Arial" panose="020B0604020202020204" pitchFamily="34" charset="0"/>
              </a:rPr>
              <a:t>Diego Silva Arenas.</a:t>
            </a:r>
          </a:p>
          <a:p>
            <a:r>
              <a:rPr lang="es-MX" sz="1999" b="1" dirty="0">
                <a:latin typeface="Arial" panose="020B0604020202020204" pitchFamily="34" charset="0"/>
                <a:cs typeface="Arial" panose="020B0604020202020204" pitchFamily="34" charset="0"/>
              </a:rPr>
              <a:t>Fecha:  23</a:t>
            </a:r>
            <a:r>
              <a:rPr lang="es-MX" sz="1999" dirty="0">
                <a:latin typeface="Arial" panose="020B0604020202020204" pitchFamily="34" charset="0"/>
                <a:cs typeface="Arial" panose="020B0604020202020204" pitchFamily="34" charset="0"/>
              </a:rPr>
              <a:t> de agosto 2024.</a:t>
            </a:r>
            <a:endParaRPr lang="es-CL" sz="1999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0" name="Picture 6" descr="Ministro de Defensa visitó por primera vez buques y dependencias de la  Armada - Armada de Chile">
            <a:extLst>
              <a:ext uri="{FF2B5EF4-FFF2-40B4-BE49-F238E27FC236}">
                <a16:creationId xmlns:a16="http://schemas.microsoft.com/office/drawing/2014/main" id="{5CC1493E-DF99-CD7F-9F4D-B573B5F18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998" y="4320751"/>
            <a:ext cx="3367827" cy="1979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▷ Las 7 Especialidades del Derecho con más Futuro Profesional » Derecho  Virtual">
            <a:extLst>
              <a:ext uri="{FF2B5EF4-FFF2-40B4-BE49-F238E27FC236}">
                <a16:creationId xmlns:a16="http://schemas.microsoft.com/office/drawing/2014/main" id="{54259D77-1295-E551-DFD6-602B940A49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0604" y="1657912"/>
            <a:ext cx="4687617" cy="2976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6840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Conector recto 2"/>
          <p:cNvCxnSpPr/>
          <p:nvPr/>
        </p:nvCxnSpPr>
        <p:spPr>
          <a:xfrm>
            <a:off x="1989956" y="1808820"/>
            <a:ext cx="0" cy="4248472"/>
          </a:xfrm>
          <a:prstGeom prst="line">
            <a:avLst/>
          </a:prstGeom>
          <a:ln w="476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Conector recto de flecha 6"/>
          <p:cNvCxnSpPr>
            <a:cxnSpLocks/>
          </p:cNvCxnSpPr>
          <p:nvPr/>
        </p:nvCxnSpPr>
        <p:spPr>
          <a:xfrm>
            <a:off x="1989956" y="3560077"/>
            <a:ext cx="4458204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CuadroTexto 7"/>
          <p:cNvSpPr txBox="1"/>
          <p:nvPr/>
        </p:nvSpPr>
        <p:spPr>
          <a:xfrm>
            <a:off x="5116012" y="5857782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24 Millas Marinas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117748" y="1062863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Mar Territorial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1908161" y="2891712"/>
            <a:ext cx="46217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ZONA CONTIGUA</a:t>
            </a:r>
          </a:p>
        </p:txBody>
      </p:sp>
      <p:cxnSp>
        <p:nvCxnSpPr>
          <p:cNvPr id="13" name="Conector recto 12"/>
          <p:cNvCxnSpPr/>
          <p:nvPr/>
        </p:nvCxnSpPr>
        <p:spPr>
          <a:xfrm>
            <a:off x="6448160" y="1808820"/>
            <a:ext cx="0" cy="4248472"/>
          </a:xfrm>
          <a:prstGeom prst="line">
            <a:avLst/>
          </a:prstGeom>
          <a:ln w="476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CuadroTexto 8"/>
          <p:cNvSpPr txBox="1"/>
          <p:nvPr/>
        </p:nvSpPr>
        <p:spPr>
          <a:xfrm>
            <a:off x="7534572" y="1189347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Zona 	Económica Exclusiva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615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5AAC7E48-8838-2585-C779-CD3E898EA4D6}"/>
              </a:ext>
            </a:extLst>
          </p:cNvPr>
          <p:cNvSpPr txBox="1"/>
          <p:nvPr/>
        </p:nvSpPr>
        <p:spPr>
          <a:xfrm>
            <a:off x="1017848" y="1916832"/>
            <a:ext cx="10153128" cy="4154984"/>
          </a:xfrm>
          <a:prstGeom prst="rect">
            <a:avLst/>
          </a:prstGeom>
          <a:noFill/>
          <a:ln>
            <a:solidFill>
              <a:schemeClr val="dk1">
                <a:shade val="80000"/>
                <a:hueOff val="0"/>
                <a:satOff val="0"/>
                <a:lumOff val="0"/>
              </a:schemeClr>
            </a:solidFill>
          </a:ln>
        </p:spPr>
        <p:txBody>
          <a:bodyPr wrap="square">
            <a:spAutoFit/>
          </a:bodyPr>
          <a:lstStyle/>
          <a:p>
            <a:pPr marL="342900" indent="-342900" algn="just">
              <a:buAutoNum type="arabicPeriod"/>
            </a:pPr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En una zona contigua a su mar territorial, designada con el nombre de zona contigua, el Estado ribereño podrá tomar las medidas de fiscalización necesarias para: </a:t>
            </a:r>
          </a:p>
          <a:p>
            <a:pPr marL="342900" indent="-342900" algn="just">
              <a:buAutoNum type="alphaLcParenR"/>
            </a:pPr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Prevenir las infracciones de sus leyes y reglamentos aduaneros, fiscales, de inmigración o sanitarios que se cometan en su territorio o en su mar territorial; </a:t>
            </a:r>
          </a:p>
          <a:p>
            <a:pPr marL="342900" indent="-342900" algn="just">
              <a:buAutoNum type="alphaLcParenR"/>
            </a:pPr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b) Sancionar las infracciones de esas leyes y reglamentos cometidas en su territorio o en su mar territorial.  </a:t>
            </a:r>
          </a:p>
          <a:p>
            <a:pPr marL="266700" indent="-266700" algn="just"/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2. La zona contigua no podrá extenderse más allá de 24 millas marinas contadas desde las líneas de base a partir de las cuales se mide la anchura del mar territorial.</a:t>
            </a:r>
            <a:endParaRPr lang="es-CL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C8359CE-7A17-9C5A-0E40-B10405D3EAD6}"/>
              </a:ext>
            </a:extLst>
          </p:cNvPr>
          <p:cNvSpPr txBox="1"/>
          <p:nvPr/>
        </p:nvSpPr>
        <p:spPr>
          <a:xfrm>
            <a:off x="3783515" y="620688"/>
            <a:ext cx="46217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ZONA CONTIGUA</a:t>
            </a:r>
          </a:p>
          <a:p>
            <a:pPr algn="ctr"/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(Art. 33 CONVEMAR)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947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3286100" y="476672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EXPLICACIÓN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585800" y="1484784"/>
            <a:ext cx="1094521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En ella se pueden adoptar medidas de </a:t>
            </a:r>
            <a:r>
              <a:rPr lang="es-MX" sz="2400" u="sng" dirty="0">
                <a:latin typeface="Arial" panose="020B0604020202020204" pitchFamily="34" charset="0"/>
                <a:cs typeface="Arial" panose="020B0604020202020204" pitchFamily="34" charset="0"/>
              </a:rPr>
              <a:t>fiscalización y control </a:t>
            </a:r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de buques extranjeros, previniendo las infracciones a sus leyes y reglamentos aduaneros, fiscales, de inmigración ilegal o sanitarios cometidos en su territorio o mar territorial</a:t>
            </a:r>
          </a:p>
          <a:p>
            <a:pPr marL="457200" indent="-457200" algn="just">
              <a:buFont typeface="+mj-lt"/>
              <a:buAutoNum type="arabicPeriod"/>
            </a:pPr>
            <a:endParaRPr lang="es-MX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Se puede realizar </a:t>
            </a:r>
            <a:r>
              <a:rPr lang="es-MX" sz="2400" u="sng" dirty="0">
                <a:latin typeface="Arial" panose="020B0604020202020204" pitchFamily="34" charset="0"/>
                <a:cs typeface="Arial" panose="020B0604020202020204" pitchFamily="34" charset="0"/>
              </a:rPr>
              <a:t>persecución</a:t>
            </a:r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s-MX" sz="2400" u="sng" dirty="0">
                <a:latin typeface="Arial" panose="020B0604020202020204" pitchFamily="34" charset="0"/>
                <a:cs typeface="Arial" panose="020B0604020202020204" pitchFamily="34" charset="0"/>
              </a:rPr>
              <a:t>apresamiento</a:t>
            </a:r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 de una nave por delitos cometidos en esa zona.</a:t>
            </a:r>
          </a:p>
          <a:p>
            <a:pPr marL="457200" indent="-457200" algn="just">
              <a:buFont typeface="+mj-lt"/>
              <a:buAutoNum type="arabicPeriod"/>
            </a:pPr>
            <a:endParaRPr lang="es-MX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_tradnl" sz="2400" dirty="0">
                <a:latin typeface="Arial" panose="020B0604020202020204" pitchFamily="34" charset="0"/>
                <a:cs typeface="Arial" panose="020B0604020202020204" pitchFamily="34" charset="0"/>
              </a:rPr>
              <a:t>Es facultad privativa del </a:t>
            </a:r>
            <a:r>
              <a:rPr lang="es-ES_tradnl" sz="2400" dirty="0" err="1">
                <a:latin typeface="Arial" panose="020B0604020202020204" pitchFamily="34" charset="0"/>
                <a:cs typeface="Arial" panose="020B0604020202020204" pitchFamily="34" charset="0"/>
              </a:rPr>
              <a:t>E°</a:t>
            </a:r>
            <a:r>
              <a:rPr lang="es-ES_tradnl" sz="2400" dirty="0">
                <a:latin typeface="Arial" panose="020B0604020202020204" pitchFamily="34" charset="0"/>
                <a:cs typeface="Arial" panose="020B0604020202020204" pitchFamily="34" charset="0"/>
              </a:rPr>
              <a:t> ribereño, establecer o no una Zona Contigua. Cada Estado puede velar por sus intereses de la manera que mejor le parezca</a:t>
            </a:r>
            <a:endParaRPr lang="es-MX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0478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arco pesquero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4223" cy="638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2710036" y="5720596"/>
            <a:ext cx="7200800" cy="646331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sz="3600" b="1" dirty="0">
                <a:latin typeface="Arial" panose="020B0604020202020204" pitchFamily="34" charset="0"/>
                <a:cs typeface="Arial" panose="020B0604020202020204" pitchFamily="34" charset="0"/>
              </a:rPr>
              <a:t>ZONA ECONÓMICA EXCLUSIVA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8238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Conector recto 2"/>
          <p:cNvCxnSpPr/>
          <p:nvPr/>
        </p:nvCxnSpPr>
        <p:spPr>
          <a:xfrm>
            <a:off x="3442700" y="1623509"/>
            <a:ext cx="0" cy="4248472"/>
          </a:xfrm>
          <a:prstGeom prst="line">
            <a:avLst/>
          </a:prstGeom>
          <a:ln w="476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Conector recto de flecha 6"/>
          <p:cNvCxnSpPr/>
          <p:nvPr/>
        </p:nvCxnSpPr>
        <p:spPr>
          <a:xfrm>
            <a:off x="3442700" y="3933056"/>
            <a:ext cx="5532032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CuadroTexto 7"/>
          <p:cNvSpPr txBox="1"/>
          <p:nvPr/>
        </p:nvSpPr>
        <p:spPr>
          <a:xfrm>
            <a:off x="7436347" y="811259"/>
            <a:ext cx="30767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200 Millas Marinas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2398759" y="857268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Zona Contigua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Conector recto 12"/>
          <p:cNvCxnSpPr/>
          <p:nvPr/>
        </p:nvCxnSpPr>
        <p:spPr>
          <a:xfrm>
            <a:off x="8974732" y="1808820"/>
            <a:ext cx="0" cy="4248472"/>
          </a:xfrm>
          <a:prstGeom prst="line">
            <a:avLst/>
          </a:prstGeom>
          <a:ln w="476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CuadroTexto 8"/>
          <p:cNvSpPr txBox="1"/>
          <p:nvPr/>
        </p:nvSpPr>
        <p:spPr>
          <a:xfrm>
            <a:off x="3554703" y="3286079"/>
            <a:ext cx="53680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ZONA 	ECONÓMICA EXCLUSIVA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9524529" y="3516912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Alta Mar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E6CADDB-541E-79A5-8737-CBCAF5B1B689}"/>
              </a:ext>
            </a:extLst>
          </p:cNvPr>
          <p:cNvSpPr txBox="1"/>
          <p:nvPr/>
        </p:nvSpPr>
        <p:spPr>
          <a:xfrm>
            <a:off x="143101" y="4653136"/>
            <a:ext cx="2749803" cy="1600438"/>
          </a:xfrm>
          <a:prstGeom prst="rect">
            <a:avLst/>
          </a:prstGeom>
          <a:noFill/>
          <a:ln>
            <a:solidFill>
              <a:schemeClr val="accent1">
                <a:hueOff val="0"/>
                <a:satOff val="0"/>
                <a:lumOff val="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Artículo 57 CONVEMAR </a:t>
            </a:r>
          </a:p>
          <a:p>
            <a:pPr algn="just"/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“La zona económica exclusiva no se extenderá más allá de 200 millas marinas </a:t>
            </a:r>
            <a:r>
              <a:rPr lang="es-MX" sz="1400" u="sng" dirty="0">
                <a:latin typeface="Arial" panose="020B0604020202020204" pitchFamily="34" charset="0"/>
                <a:cs typeface="Arial" panose="020B0604020202020204" pitchFamily="34" charset="0"/>
              </a:rPr>
              <a:t>contadas desde las líneas de base </a:t>
            </a:r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a partir de las cuales se mide la anchura del mar territorial”.</a:t>
            </a:r>
            <a:endParaRPr lang="es-CL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4413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1127736896"/>
              </p:ext>
            </p:extLst>
          </p:nvPr>
        </p:nvGraphicFramePr>
        <p:xfrm>
          <a:off x="1341884" y="188640"/>
          <a:ext cx="9361040" cy="5417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58026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1125860" y="692696"/>
            <a:ext cx="10657184" cy="4385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sz="2800" dirty="0">
                <a:latin typeface="Arial" panose="020B0604020202020204" pitchFamily="34" charset="0"/>
                <a:cs typeface="Arial" panose="020B0604020202020204" pitchFamily="34" charset="0"/>
              </a:rPr>
              <a:t>La declaración chilena innova, al establecer:</a:t>
            </a:r>
          </a:p>
          <a:p>
            <a:pPr marL="552450" lvl="2" indent="-457200"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ES_tradnl" sz="2800" dirty="0">
                <a:latin typeface="Arial" panose="020B0604020202020204" pitchFamily="34" charset="0"/>
                <a:cs typeface="Arial" panose="020B0604020202020204" pitchFamily="34" charset="0"/>
              </a:rPr>
              <a:t>Derecho sobre la plataforma continental cualquiera sea su profundidad.</a:t>
            </a:r>
          </a:p>
          <a:p>
            <a:pPr marL="552450" lvl="2" indent="-457200"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ES_tradnl" sz="2800" dirty="0">
                <a:latin typeface="Arial" panose="020B0604020202020204" pitchFamily="34" charset="0"/>
                <a:cs typeface="Arial" panose="020B0604020202020204" pitchFamily="34" charset="0"/>
              </a:rPr>
              <a:t>Extensión indefinida respecto a la plataforma.</a:t>
            </a:r>
          </a:p>
          <a:p>
            <a:pPr marL="552450" lvl="2" indent="-457200"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ES_tradnl" sz="2800" dirty="0">
                <a:latin typeface="Arial" panose="020B0604020202020204" pitchFamily="34" charset="0"/>
                <a:cs typeface="Arial" panose="020B0604020202020204" pitchFamily="34" charset="0"/>
              </a:rPr>
              <a:t>Creación de una zona de protección de recursos y riquezas naturales hasta 200 millas.</a:t>
            </a:r>
          </a:p>
          <a:p>
            <a:pPr lvl="2">
              <a:spcBef>
                <a:spcPct val="50000"/>
              </a:spcBef>
              <a:buFontTx/>
              <a:buChar char="•"/>
              <a:defRPr/>
            </a:pPr>
            <a:endParaRPr lang="es-ES_tradnl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50000"/>
              </a:spcBef>
              <a:defRPr/>
            </a:pPr>
            <a:endParaRPr lang="es-ES_tradnl" dirty="0">
              <a:solidFill>
                <a:srgbClr val="FFFF00"/>
              </a:solidFill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282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477788" y="764704"/>
            <a:ext cx="11233248" cy="4616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sz="2400" u="sng" dirty="0">
                <a:latin typeface="Arial" panose="020B0604020202020204" pitchFamily="34" charset="0"/>
                <a:cs typeface="Arial" panose="020B0604020202020204" pitchFamily="34" charset="0"/>
              </a:rPr>
              <a:t>La Declaración de Santiago sobre Zona Marítima de 1952 </a:t>
            </a:r>
          </a:p>
          <a:p>
            <a:pPr>
              <a:spcBef>
                <a:spcPct val="50000"/>
              </a:spcBef>
              <a:defRPr/>
            </a:pPr>
            <a:endParaRPr lang="es-ES_tradn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ES_tradnl" sz="2400" dirty="0">
                <a:latin typeface="Arial" panose="020B0604020202020204" pitchFamily="34" charset="0"/>
                <a:cs typeface="Arial" panose="020B0604020202020204" pitchFamily="34" charset="0"/>
              </a:rPr>
              <a:t>Uno de los hitos más importantes en la creación sobre el Derecho del Mar.</a:t>
            </a:r>
          </a:p>
          <a:p>
            <a:pPr marL="457200" indent="-457200" algn="just"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ES_tradnl" sz="2400" u="sng" dirty="0">
                <a:latin typeface="Arial" panose="020B0604020202020204" pitchFamily="34" charset="0"/>
                <a:cs typeface="Arial" panose="020B0604020202020204" pitchFamily="34" charset="0"/>
              </a:rPr>
              <a:t>Primer instrumento internacional, de carácter multinacional que consagra la soberanía y jurisdicción exclusivas del estado ribereño sobre una zona adyacente a las costas, de 200 millas marinas.</a:t>
            </a:r>
          </a:p>
          <a:p>
            <a:pPr marL="457200" indent="-457200" algn="just"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ES_tradnl" sz="2400" dirty="0">
                <a:latin typeface="Arial" panose="020B0604020202020204" pitchFamily="34" charset="0"/>
                <a:cs typeface="Arial" panose="020B0604020202020204" pitchFamily="34" charset="0"/>
              </a:rPr>
              <a:t>La fundamentación de la Declaración es económica.</a:t>
            </a:r>
          </a:p>
          <a:p>
            <a:pPr marL="457200" indent="-457200" algn="just"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ES_tradnl" sz="2400" dirty="0">
                <a:latin typeface="Arial" panose="020B0604020202020204" pitchFamily="34" charset="0"/>
                <a:cs typeface="Arial" panose="020B0604020202020204" pitchFamily="34" charset="0"/>
              </a:rPr>
              <a:t>La Declaración tuvo lugar durante la Primera Conferencia sobre Conservación y Explotación de riquezas marítimas del Pacífico Sur, reunida en Santiago de Chile, los días 11 al 18 de Agosto de 1952.</a:t>
            </a:r>
          </a:p>
        </p:txBody>
      </p:sp>
    </p:spTree>
    <p:extLst>
      <p:ext uri="{BB962C8B-B14F-4D97-AF65-F5344CB8AC3E}">
        <p14:creationId xmlns:p14="http://schemas.microsoft.com/office/powerpoint/2010/main" val="3262478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3040223953"/>
              </p:ext>
            </p:extLst>
          </p:nvPr>
        </p:nvGraphicFramePr>
        <p:xfrm>
          <a:off x="2031471" y="720372"/>
          <a:ext cx="9319525" cy="5417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20537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2338636749"/>
              </p:ext>
            </p:extLst>
          </p:nvPr>
        </p:nvGraphicFramePr>
        <p:xfrm>
          <a:off x="477788" y="332656"/>
          <a:ext cx="11593288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27306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val="2624582681"/>
              </p:ext>
            </p:extLst>
          </p:nvPr>
        </p:nvGraphicFramePr>
        <p:xfrm>
          <a:off x="549796" y="476672"/>
          <a:ext cx="11233248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0423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250079876"/>
              </p:ext>
            </p:extLst>
          </p:nvPr>
        </p:nvGraphicFramePr>
        <p:xfrm>
          <a:off x="549796" y="476672"/>
          <a:ext cx="11233248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13659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141242959"/>
              </p:ext>
            </p:extLst>
          </p:nvPr>
        </p:nvGraphicFramePr>
        <p:xfrm>
          <a:off x="549796" y="476672"/>
          <a:ext cx="11233248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52863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2581115107"/>
              </p:ext>
            </p:extLst>
          </p:nvPr>
        </p:nvGraphicFramePr>
        <p:xfrm>
          <a:off x="549796" y="476672"/>
          <a:ext cx="11233248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74449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261736164"/>
              </p:ext>
            </p:extLst>
          </p:nvPr>
        </p:nvGraphicFramePr>
        <p:xfrm>
          <a:off x="549796" y="476672"/>
          <a:ext cx="11233248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6702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uadroTexto 1">
            <a:extLst>
              <a:ext uri="{FF2B5EF4-FFF2-40B4-BE49-F238E27FC236}">
                <a16:creationId xmlns:a16="http://schemas.microsoft.com/office/drawing/2014/main" id="{4950A70F-E528-C7F3-5A1D-6B1EB692CD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70226" y="404813"/>
            <a:ext cx="64801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s-MX" altLang="en-US">
                <a:latin typeface="Arial" panose="020B0604020202020204" pitchFamily="34" charset="0"/>
                <a:cs typeface="Arial" panose="020B0604020202020204" pitchFamily="34" charset="0"/>
              </a:rPr>
              <a:t>RECAPITULACIÓN</a:t>
            </a:r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6D385204-8B64-FB25-85DB-5AE64014AD49}"/>
              </a:ext>
            </a:extLst>
          </p:cNvPr>
          <p:cNvSpPr txBox="1"/>
          <p:nvPr/>
        </p:nvSpPr>
        <p:spPr>
          <a:xfrm>
            <a:off x="2008188" y="1052514"/>
            <a:ext cx="8316913" cy="47704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algn="just">
              <a:buFont typeface="+mj-lt"/>
              <a:buAutoNum type="arabicPeriod"/>
              <a:defRPr/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El DIM es</a:t>
            </a:r>
            <a:r>
              <a:rPr lang="es-ES" alt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la sección del Derecho Internacional Público que regula las relaciones internacionales en el </a:t>
            </a:r>
            <a:r>
              <a:rPr lang="es-ES" altLang="es-ES" sz="1600" u="sng" dirty="0">
                <a:latin typeface="Arial" panose="020B0604020202020204" pitchFamily="34" charset="0"/>
                <a:cs typeface="Arial" panose="020B0604020202020204" pitchFamily="34" charset="0"/>
              </a:rPr>
              <a:t>medio marítimo y acuático</a:t>
            </a:r>
            <a:r>
              <a:rPr lang="es-ES" altLang="es-ES" sz="1600" dirty="0">
                <a:latin typeface="Arial" panose="020B0604020202020204" pitchFamily="34" charset="0"/>
                <a:cs typeface="Arial" panose="020B0604020202020204" pitchFamily="34" charset="0"/>
              </a:rPr>
              <a:t>, así como su </a:t>
            </a:r>
            <a:r>
              <a:rPr lang="es-ES" altLang="es-ES" sz="1600" u="sng" dirty="0">
                <a:latin typeface="Arial" panose="020B0604020202020204" pitchFamily="34" charset="0"/>
                <a:cs typeface="Arial" panose="020B0604020202020204" pitchFamily="34" charset="0"/>
              </a:rPr>
              <a:t>explotación</a:t>
            </a:r>
            <a:r>
              <a:rPr lang="es-ES" altLang="es-ES" sz="1600" dirty="0">
                <a:latin typeface="Arial" panose="020B0604020202020204" pitchFamily="34" charset="0"/>
                <a:cs typeface="Arial" panose="020B0604020202020204" pitchFamily="34" charset="0"/>
              </a:rPr>
              <a:t>. Lo hace mediante normas escritas y no escritas.</a:t>
            </a:r>
          </a:p>
          <a:p>
            <a:pPr marL="342900" indent="-342900" algn="just">
              <a:buFont typeface="+mj-lt"/>
              <a:buAutoNum type="arabicPeriod"/>
              <a:defRPr/>
            </a:pPr>
            <a:endParaRPr lang="es-ES" altLang="es-E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+mj-lt"/>
              <a:buAutoNum type="arabicPeriod"/>
              <a:defRPr/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Las fuentes del DIM son: Los TTII, Costumbre internacional, jurisprudencia y doctrina.</a:t>
            </a:r>
          </a:p>
          <a:p>
            <a:pPr marL="342900" indent="-342900" algn="just">
              <a:buFont typeface="+mj-lt"/>
              <a:buAutoNum type="arabicPeriod"/>
              <a:defRPr/>
            </a:pPr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+mj-lt"/>
              <a:buAutoNum type="arabicPeriod"/>
              <a:defRPr/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Antecedentes históricos del DIM:</a:t>
            </a:r>
          </a:p>
          <a:p>
            <a:pPr algn="just">
              <a:defRPr/>
            </a:pPr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6575" indent="-173038" algn="just">
              <a:buFont typeface="Wingdings" panose="05000000000000000000" pitchFamily="2" charset="2"/>
              <a:buChar char="§"/>
              <a:tabLst>
                <a:tab pos="987425" algn="l"/>
                <a:tab pos="1074738" algn="l"/>
              </a:tabLst>
              <a:defRPr/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1945: Declaración Presidente TRUMAN (PC). </a:t>
            </a:r>
          </a:p>
          <a:p>
            <a:pPr marL="536575" indent="-173038" algn="just">
              <a:buFont typeface="Wingdings" panose="05000000000000000000" pitchFamily="2" charset="2"/>
              <a:buChar char="§"/>
              <a:defRPr/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1947: Declaración Pdte. González Videla declara existencia 200 MM.</a:t>
            </a:r>
          </a:p>
          <a:p>
            <a:pPr marL="536575" indent="-173038" algn="just">
              <a:buFont typeface="Wingdings" panose="05000000000000000000" pitchFamily="2" charset="2"/>
              <a:buChar char="§"/>
              <a:defRPr/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Origen CONVEMAR: Conferencias sobre el </a:t>
            </a:r>
            <a:r>
              <a:rPr lang="es-MX" sz="1600" dirty="0" err="1">
                <a:latin typeface="Arial" panose="020B0604020202020204" pitchFamily="34" charset="0"/>
                <a:cs typeface="Arial" panose="020B0604020202020204" pitchFamily="34" charset="0"/>
              </a:rPr>
              <a:t>D°</a:t>
            </a: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 del Mar.</a:t>
            </a:r>
          </a:p>
          <a:p>
            <a:pPr marL="363538" algn="just">
              <a:defRPr/>
            </a:pPr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1938" indent="-261938" algn="just">
              <a:defRPr/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4. Los 2 tribunales relacionados con el DIM son la CIJ de la Haya y el 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Tribunal Internacional del Derecho del Mar.</a:t>
            </a:r>
          </a:p>
          <a:p>
            <a:pPr marL="261938" indent="-261938" algn="just">
              <a:defRPr/>
            </a:pPr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1938" indent="-261938" algn="just">
              <a:defRPr/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5. La CONVEMAR establece un orden jurídico</a:t>
            </a:r>
            <a:r>
              <a:rPr lang="es-ES_tradnl" sz="1600" dirty="0">
                <a:latin typeface="Arial" panose="020B0604020202020204" pitchFamily="34" charset="0"/>
                <a:cs typeface="Arial" panose="020B0604020202020204" pitchFamily="34" charset="0"/>
              </a:rPr>
              <a:t> para los mares y océanos, facilitando la comunicación internacional y promoviendo el uso pacífico de los mares y océanos, la utilización equitativa y eficiente de sus recursos, el estudio, la protección y la preservación del medio marino y la conservación de sus recursos vivos.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uadroTexto 1">
            <a:extLst>
              <a:ext uri="{FF2B5EF4-FFF2-40B4-BE49-F238E27FC236}">
                <a16:creationId xmlns:a16="http://schemas.microsoft.com/office/drawing/2014/main" id="{B348A8DF-98F4-54A8-CBF7-713BA7FD23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98788" y="476251"/>
            <a:ext cx="64801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s-MX" altLang="en-US">
                <a:latin typeface="Arial" panose="020B0604020202020204" pitchFamily="34" charset="0"/>
                <a:cs typeface="Arial" panose="020B0604020202020204" pitchFamily="34" charset="0"/>
              </a:rPr>
              <a:t>RECAPITULACIÓN</a:t>
            </a:r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FD2CCC26-FFFD-DFDC-5C6C-D183D4FC967D}"/>
              </a:ext>
            </a:extLst>
          </p:cNvPr>
          <p:cNvSpPr txBox="1"/>
          <p:nvPr/>
        </p:nvSpPr>
        <p:spPr>
          <a:xfrm>
            <a:off x="2206625" y="1052514"/>
            <a:ext cx="8064500" cy="535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algn="just">
              <a:buFontTx/>
              <a:buAutoNum type="arabicPeriod" startAt="6"/>
              <a:defRPr/>
            </a:pPr>
            <a:r>
              <a:rPr lang="es-MX" b="1" dirty="0">
                <a:latin typeface="Arial" panose="020B0604020202020204" pitchFamily="34" charset="0"/>
                <a:cs typeface="Arial" panose="020B0604020202020204" pitchFamily="34" charset="0"/>
              </a:rPr>
              <a:t>Línea de Base: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Línea imaginaria que permite medir los espacios marítimos. </a:t>
            </a:r>
          </a:p>
          <a:p>
            <a:pPr marL="342900" indent="-342900" algn="just">
              <a:buFontTx/>
              <a:buAutoNum type="arabicPeriod" startAt="6"/>
              <a:defRPr/>
            </a:pP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1938" indent="-261938" algn="just">
              <a:defRPr/>
            </a:pP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7.</a:t>
            </a:r>
            <a:r>
              <a:rPr lang="es-MX" b="1" dirty="0">
                <a:latin typeface="Arial" panose="020B0604020202020204" pitchFamily="34" charset="0"/>
                <a:cs typeface="Arial" panose="020B0604020202020204" pitchFamily="34" charset="0"/>
              </a:rPr>
              <a:t> Espacios Marítimos: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Divisiones ficticias de los océanos y mares con el fin de establecer una regulación internacional, fijando </a:t>
            </a:r>
            <a:r>
              <a:rPr lang="es-MX" u="sng" dirty="0">
                <a:latin typeface="Arial" panose="020B0604020202020204" pitchFamily="34" charset="0"/>
                <a:cs typeface="Arial" panose="020B0604020202020204" pitchFamily="34" charset="0"/>
              </a:rPr>
              <a:t>derechos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s-MX" u="sng" dirty="0">
                <a:latin typeface="Arial" panose="020B0604020202020204" pitchFamily="34" charset="0"/>
                <a:cs typeface="Arial" panose="020B0604020202020204" pitchFamily="34" charset="0"/>
              </a:rPr>
              <a:t>deberes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 para los Estados Ribereños y terceros Estados.</a:t>
            </a:r>
          </a:p>
          <a:p>
            <a:pPr algn="just">
              <a:defRPr/>
            </a:pP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1938" indent="-261938" algn="just">
              <a:defRPr/>
            </a:pP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8.	</a:t>
            </a:r>
            <a:r>
              <a:rPr lang="es-MX" b="1" dirty="0">
                <a:latin typeface="Arial" panose="020B0604020202020204" pitchFamily="34" charset="0"/>
                <a:cs typeface="Arial" panose="020B0604020202020204" pitchFamily="34" charset="0"/>
              </a:rPr>
              <a:t>Aguas interiores: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Al interior de la línea de base, en ella el Estado Ribereño es plenamente soberano. (Bahías, puertos).</a:t>
            </a:r>
          </a:p>
          <a:p>
            <a:pPr marL="261938" indent="-261938" algn="just">
              <a:defRPr/>
            </a:pP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1938" indent="-261938" algn="just">
              <a:defRPr/>
            </a:pP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9. </a:t>
            </a:r>
            <a:r>
              <a:rPr lang="es-MX" b="1" dirty="0">
                <a:latin typeface="Arial" panose="020B0604020202020204" pitchFamily="34" charset="0"/>
                <a:cs typeface="Arial" panose="020B0604020202020204" pitchFamily="34" charset="0"/>
              </a:rPr>
              <a:t>Mar territorial: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 Corresponde a las 12  millas marítimas contadas desde las línea de base. El </a:t>
            </a:r>
            <a:r>
              <a:rPr lang="es-MX" dirty="0" err="1">
                <a:latin typeface="Arial" panose="020B0604020202020204" pitchFamily="34" charset="0"/>
                <a:cs typeface="Arial" panose="020B0604020202020204" pitchFamily="34" charset="0"/>
              </a:rPr>
              <a:t>E°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 posee derechos exclusivos de pesca, explotación del fondo del mar, subsuelo, espacio aéreo y cabotaje.</a:t>
            </a:r>
          </a:p>
          <a:p>
            <a:pPr marL="449263" algn="just">
              <a:defRPr/>
            </a:pP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1938" indent="-261938" algn="just">
              <a:defRPr/>
            </a:pPr>
            <a:r>
              <a:rPr lang="es-MX" b="1" dirty="0">
                <a:latin typeface="Arial" panose="020B0604020202020204" pitchFamily="34" charset="0"/>
                <a:cs typeface="Arial" panose="020B0604020202020204" pitchFamily="34" charset="0"/>
              </a:rPr>
              <a:t>10.Paso Inocente: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Derechos de los otros Estados para pasar por el Mar territorial. Debe ser rápido e ininterrumpido.</a:t>
            </a:r>
          </a:p>
          <a:p>
            <a:pPr marL="261938" indent="-261938" algn="just">
              <a:defRPr/>
            </a:pP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1938" indent="-261938" algn="just">
              <a:defRPr/>
            </a:pPr>
            <a:endParaRPr lang="es-MX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1938" indent="-261938" algn="just">
              <a:defRPr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uadroTexto 1">
            <a:extLst>
              <a:ext uri="{FF2B5EF4-FFF2-40B4-BE49-F238E27FC236}">
                <a16:creationId xmlns:a16="http://schemas.microsoft.com/office/drawing/2014/main" id="{63EEC5A3-5648-D80C-F521-262F5A3FD9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98788" y="476251"/>
            <a:ext cx="64801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s-MX" altLang="en-US">
                <a:latin typeface="Arial" panose="020B0604020202020204" pitchFamily="34" charset="0"/>
                <a:cs typeface="Arial" panose="020B0604020202020204" pitchFamily="34" charset="0"/>
              </a:rPr>
              <a:t>RECAPITULACIÓN</a:t>
            </a:r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3F109D3-6964-ABAA-9953-2A35410DC0AF}"/>
              </a:ext>
            </a:extLst>
          </p:cNvPr>
          <p:cNvSpPr txBox="1"/>
          <p:nvPr/>
        </p:nvSpPr>
        <p:spPr>
          <a:xfrm>
            <a:off x="2206625" y="1052513"/>
            <a:ext cx="8064500" cy="3416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es-MX" b="1" dirty="0">
                <a:latin typeface="Arial" panose="020B0604020202020204" pitchFamily="34" charset="0"/>
                <a:cs typeface="Arial" panose="020B0604020202020204" pitchFamily="34" charset="0"/>
              </a:rPr>
              <a:t>11. Zona Económica Exclusiva: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 Área situadas mas allá del Mar Territorial y la Zona contigua</a:t>
            </a:r>
            <a:r>
              <a:rPr lang="es-MX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algn="just">
              <a:defRPr/>
            </a:pPr>
            <a:endParaRPr lang="es-MX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MX" b="1" u="sng" dirty="0">
                <a:latin typeface="Arial" panose="020B0604020202020204" pitchFamily="34" charset="0"/>
                <a:cs typeface="Arial" panose="020B0604020202020204" pitchFamily="34" charset="0"/>
              </a:rPr>
              <a:t>Derecho </a:t>
            </a:r>
            <a:r>
              <a:rPr lang="es-MX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E°</a:t>
            </a:r>
            <a:r>
              <a:rPr lang="es-MX" b="1" u="sng" dirty="0">
                <a:latin typeface="Arial" panose="020B0604020202020204" pitchFamily="34" charset="0"/>
                <a:cs typeface="Arial" panose="020B0604020202020204" pitchFamily="34" charset="0"/>
              </a:rPr>
              <a:t> Ribereño:</a:t>
            </a:r>
          </a:p>
          <a:p>
            <a:pPr marL="261938" indent="-261938" algn="just">
              <a:tabLst>
                <a:tab pos="261938" algn="l"/>
              </a:tabLst>
              <a:defRPr/>
            </a:pP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	Exploración, explotación, conservación y administración recursos vivos y no vivos, investigación científica y 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establecimiento y utilización  de islas artificiales, instalaciones y estructuras.</a:t>
            </a:r>
          </a:p>
          <a:p>
            <a:pPr marL="363538" indent="-363538" algn="just">
              <a:defRPr/>
            </a:pPr>
            <a:endParaRPr lang="es-E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s-ES" b="1" u="sng" dirty="0">
                <a:latin typeface="Arial" panose="020B0604020202020204" pitchFamily="34" charset="0"/>
                <a:cs typeface="Arial" panose="020B0604020202020204" pitchFamily="34" charset="0"/>
              </a:rPr>
              <a:t>Derechos 3ros Estados:</a:t>
            </a:r>
          </a:p>
          <a:p>
            <a:pPr marL="261938" indent="-261938" algn="just">
              <a:defRPr/>
            </a:pP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	Libertad de navegación, Libertad de sobrevuelo y libertad para tender cables y tuberías. </a:t>
            </a:r>
          </a:p>
          <a:p>
            <a:pPr marL="261938" indent="-261938" algn="just">
              <a:defRPr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Navega el tratado sobre el alta mar hacia aguas turbulentas?">
            <a:extLst>
              <a:ext uri="{FF2B5EF4-FFF2-40B4-BE49-F238E27FC236}">
                <a16:creationId xmlns:a16="http://schemas.microsoft.com/office/drawing/2014/main" id="{1F9A3A22-30C7-F1CA-8648-45A7534CA6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867" y="0"/>
            <a:ext cx="12210692" cy="634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A50D6C60-59E1-A793-B577-6D69048BE30D}"/>
              </a:ext>
            </a:extLst>
          </p:cNvPr>
          <p:cNvSpPr txBox="1"/>
          <p:nvPr/>
        </p:nvSpPr>
        <p:spPr>
          <a:xfrm>
            <a:off x="4870276" y="5630943"/>
            <a:ext cx="2879699" cy="707886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s-MX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ALTA MAR</a:t>
            </a:r>
            <a:endParaRPr lang="en-US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uadroTexto 1">
            <a:extLst>
              <a:ext uri="{FF2B5EF4-FFF2-40B4-BE49-F238E27FC236}">
                <a16:creationId xmlns:a16="http://schemas.microsoft.com/office/drawing/2014/main" id="{F1FFAEB7-46BA-8210-8DDC-A4FEAC1328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7925" y="692151"/>
            <a:ext cx="48244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s-MX" altLang="en-US" sz="2800">
                <a:latin typeface="Arial" panose="020B0604020202020204" pitchFamily="34" charset="0"/>
                <a:cs typeface="Arial" panose="020B0604020202020204" pitchFamily="34" charset="0"/>
              </a:rPr>
              <a:t>CONCEPTO</a:t>
            </a:r>
            <a:endParaRPr lang="en-US" altLang="en-US" sz="2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D551324C-3854-C83E-9C4A-3A3272935BDA}"/>
              </a:ext>
            </a:extLst>
          </p:cNvPr>
          <p:cNvSpPr txBox="1"/>
          <p:nvPr/>
        </p:nvSpPr>
        <p:spPr>
          <a:xfrm>
            <a:off x="2133600" y="1412875"/>
            <a:ext cx="7993062" cy="39703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  <a:defRPr/>
            </a:pP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“Aquella parte de los océanos no sujeta a la soberanía de ningún Estado, que esta abierta al uso común de todas las naciones”. (abogada Francisca </a:t>
            </a:r>
            <a:r>
              <a:rPr lang="es-MX" dirty="0" err="1">
                <a:latin typeface="Arial" panose="020B0604020202020204" pitchFamily="34" charset="0"/>
                <a:cs typeface="Arial" panose="020B0604020202020204" pitchFamily="34" charset="0"/>
              </a:rPr>
              <a:t>Möller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342900" indent="-342900" algn="just">
              <a:buFont typeface="Wingdings" panose="05000000000000000000" pitchFamily="2" charset="2"/>
              <a:buChar char="§"/>
              <a:defRPr/>
            </a:pP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§"/>
              <a:defRPr/>
            </a:pP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“Se entenderá por altamar la parte del mar no perteneciente al mar territorial ni a las aguas interiores de un Estado”.</a:t>
            </a:r>
          </a:p>
          <a:p>
            <a:pPr algn="just">
              <a:defRPr/>
            </a:pP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§"/>
              <a:defRPr/>
            </a:pP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Fue tratada por primera vez en la 1ª Conferencia sobre el Derecho del Mar (1958, Ginebra).</a:t>
            </a:r>
          </a:p>
          <a:p>
            <a:pPr algn="just">
              <a:defRPr/>
            </a:pP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§"/>
              <a:defRPr/>
            </a:pP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Regulada en la Parte VII de la COVEMAR.</a:t>
            </a:r>
          </a:p>
          <a:p>
            <a:pPr algn="just">
              <a:defRPr/>
            </a:pP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uadroTexto 1">
            <a:extLst>
              <a:ext uri="{FF2B5EF4-FFF2-40B4-BE49-F238E27FC236}">
                <a16:creationId xmlns:a16="http://schemas.microsoft.com/office/drawing/2014/main" id="{390BE206-E6CB-0F6A-22C7-BEE3F80055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9725" y="404814"/>
            <a:ext cx="38163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s-MX" altLang="en-US" sz="2800">
                <a:latin typeface="Arial" panose="020B0604020202020204" pitchFamily="34" charset="0"/>
                <a:cs typeface="Arial" panose="020B0604020202020204" pitchFamily="34" charset="0"/>
              </a:rPr>
              <a:t>PRINCIPIOS</a:t>
            </a:r>
            <a:r>
              <a:rPr lang="es-MX" alt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66835E23-B92F-CA25-DEC1-1773FA3E8703}"/>
              </a:ext>
            </a:extLst>
          </p:cNvPr>
          <p:cNvSpPr txBox="1"/>
          <p:nvPr/>
        </p:nvSpPr>
        <p:spPr>
          <a:xfrm>
            <a:off x="1917700" y="1268414"/>
            <a:ext cx="8424862" cy="424731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 algn="just">
              <a:buFont typeface="+mj-lt"/>
              <a:buAutoNum type="arabicPeriod"/>
              <a:defRPr/>
            </a:pP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Abierta a </a:t>
            </a:r>
            <a:r>
              <a:rPr lang="es-MX" u="sng" dirty="0">
                <a:latin typeface="Arial" panose="020B0604020202020204" pitchFamily="34" charset="0"/>
                <a:cs typeface="Arial" panose="020B0604020202020204" pitchFamily="34" charset="0"/>
              </a:rPr>
              <a:t>TODOS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 los Estados (Ribereños y sin Litoral).</a:t>
            </a:r>
          </a:p>
          <a:p>
            <a:pPr marL="457200" indent="-457200" algn="just">
              <a:buFont typeface="+mj-lt"/>
              <a:buAutoNum type="arabicPeriod"/>
              <a:defRPr/>
            </a:pP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eriod"/>
              <a:defRPr/>
            </a:pP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Uso </a:t>
            </a:r>
            <a:r>
              <a:rPr lang="es-MX" u="sng" dirty="0">
                <a:latin typeface="Arial" panose="020B0604020202020204" pitchFamily="34" charset="0"/>
                <a:cs typeface="Arial" panose="020B0604020202020204" pitchFamily="34" charset="0"/>
              </a:rPr>
              <a:t>EXCLUSIVAMENTE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 pacífico.</a:t>
            </a:r>
          </a:p>
          <a:p>
            <a:pPr marL="457200" indent="-457200" algn="just">
              <a:buFont typeface="+mj-lt"/>
              <a:buAutoNum type="arabicPeriod"/>
              <a:defRPr/>
            </a:pP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eriod"/>
              <a:defRPr/>
            </a:pPr>
            <a:r>
              <a:rPr lang="es-MX" u="sng" dirty="0">
                <a:latin typeface="Arial" panose="020B0604020202020204" pitchFamily="34" charset="0"/>
                <a:cs typeface="Arial" panose="020B0604020202020204" pitchFamily="34" charset="0"/>
              </a:rPr>
              <a:t>NINGÚN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 Estado podrá someter cualquier parte de la Alta mar a su soberanía.</a:t>
            </a:r>
          </a:p>
          <a:p>
            <a:pPr marL="457200" indent="-457200" algn="just">
              <a:buFont typeface="+mj-lt"/>
              <a:buAutoNum type="arabicPeriod"/>
              <a:defRPr/>
            </a:pP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eriod"/>
              <a:defRPr/>
            </a:pPr>
            <a:r>
              <a:rPr lang="es-MX" u="sng" dirty="0">
                <a:latin typeface="Arial" panose="020B0604020202020204" pitchFamily="34" charset="0"/>
                <a:cs typeface="Arial" panose="020B0604020202020204" pitchFamily="34" charset="0"/>
              </a:rPr>
              <a:t>TODOS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 los Estados tienen el derecho que los buques que enarbolen su pabellón naveguen en alta mar.</a:t>
            </a:r>
          </a:p>
          <a:p>
            <a:pPr marL="457200" indent="-457200" algn="just">
              <a:buFont typeface="+mj-lt"/>
              <a:buAutoNum type="arabicPeriod"/>
              <a:defRPr/>
            </a:pP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eriod"/>
              <a:defRPr/>
            </a:pP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s-MX" dirty="0"/>
          </a:p>
          <a:p>
            <a:pPr>
              <a:defRPr/>
            </a:pP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uadroTexto 1">
            <a:extLst>
              <a:ext uri="{FF2B5EF4-FFF2-40B4-BE49-F238E27FC236}">
                <a16:creationId xmlns:a16="http://schemas.microsoft.com/office/drawing/2014/main" id="{90E1A03B-2022-8648-4154-121CFE46D2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2025" y="549276"/>
            <a:ext cx="52562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s-MX" altLang="en-US" sz="2800">
                <a:latin typeface="Arial" panose="020B0604020202020204" pitchFamily="34" charset="0"/>
                <a:cs typeface="Arial" panose="020B0604020202020204" pitchFamily="34" charset="0"/>
              </a:rPr>
              <a:t>FACULTADES </a:t>
            </a:r>
            <a:endParaRPr lang="en-US" altLang="en-US" sz="2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2C31D43-2EFC-45B1-610A-B81BAD06C102}"/>
              </a:ext>
            </a:extLst>
          </p:cNvPr>
          <p:cNvSpPr/>
          <p:nvPr/>
        </p:nvSpPr>
        <p:spPr>
          <a:xfrm>
            <a:off x="1954213" y="1268413"/>
            <a:ext cx="8353425" cy="5355312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>
              <a:buFont typeface="+mj-lt"/>
              <a:buAutoNum type="arabicPeriod"/>
              <a:defRPr/>
            </a:pPr>
            <a:r>
              <a:rPr lang="es-ES_tradnl" altLang="en-US" dirty="0">
                <a:latin typeface="Arial" panose="020B0604020202020204" pitchFamily="34" charset="0"/>
                <a:cs typeface="Arial" panose="020B0604020202020204" pitchFamily="34" charset="0"/>
              </a:rPr>
              <a:t>Libertad de Navegación.</a:t>
            </a:r>
          </a:p>
          <a:p>
            <a:pPr marL="457200" indent="-457200">
              <a:buFont typeface="+mj-lt"/>
              <a:buAutoNum type="arabicPeriod"/>
              <a:defRPr/>
            </a:pPr>
            <a:endParaRPr lang="es-ES_tradnl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r>
              <a:rPr lang="es-ES_tradnl" altLang="en-US" dirty="0">
                <a:latin typeface="Arial" panose="020B0604020202020204" pitchFamily="34" charset="0"/>
                <a:cs typeface="Arial" panose="020B0604020202020204" pitchFamily="34" charset="0"/>
              </a:rPr>
              <a:t>Libertad de Sobrevuelo.</a:t>
            </a:r>
          </a:p>
          <a:p>
            <a:pPr marL="457200" indent="-457200">
              <a:buFont typeface="+mj-lt"/>
              <a:buAutoNum type="arabicPeriod"/>
              <a:defRPr/>
            </a:pPr>
            <a:endParaRPr lang="es-ES_tradnl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r>
              <a:rPr lang="es-ES_tradnl" altLang="en-US" dirty="0">
                <a:latin typeface="Arial" panose="020B0604020202020204" pitchFamily="34" charset="0"/>
                <a:cs typeface="Arial" panose="020B0604020202020204" pitchFamily="34" charset="0"/>
              </a:rPr>
              <a:t>Libertad para tender cables y tuberías submarinas.</a:t>
            </a:r>
          </a:p>
          <a:p>
            <a:pPr marL="457200" indent="-457200">
              <a:buFont typeface="+mj-lt"/>
              <a:buAutoNum type="arabicPeriod"/>
              <a:defRPr/>
            </a:pPr>
            <a:endParaRPr lang="es-ES_tradnl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r>
              <a:rPr lang="es-ES_tradnl" altLang="en-US" dirty="0">
                <a:latin typeface="Arial" panose="020B0604020202020204" pitchFamily="34" charset="0"/>
                <a:cs typeface="Arial" panose="020B0604020202020204" pitchFamily="34" charset="0"/>
              </a:rPr>
              <a:t>Libertad para construir islas artificiales y otras instalaciones.</a:t>
            </a:r>
          </a:p>
          <a:p>
            <a:pPr marL="457200" indent="-457200">
              <a:buFont typeface="+mj-lt"/>
              <a:buAutoNum type="arabicPeriod"/>
              <a:defRPr/>
            </a:pPr>
            <a:endParaRPr lang="es-ES_tradnl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r>
              <a:rPr lang="es-ES_tradnl" altLang="en-US" dirty="0">
                <a:latin typeface="Arial" panose="020B0604020202020204" pitchFamily="34" charset="0"/>
                <a:cs typeface="Arial" panose="020B0604020202020204" pitchFamily="34" charset="0"/>
              </a:rPr>
              <a:t>Libertad de Pesca.</a:t>
            </a:r>
          </a:p>
          <a:p>
            <a:pPr marL="457200" indent="-457200">
              <a:buFont typeface="+mj-lt"/>
              <a:buAutoNum type="arabicPeriod"/>
              <a:defRPr/>
            </a:pPr>
            <a:endParaRPr lang="es-ES_tradnl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r>
              <a:rPr lang="es-ES_tradnl" altLang="en-US" dirty="0">
                <a:latin typeface="Arial" panose="020B0604020202020204" pitchFamily="34" charset="0"/>
                <a:cs typeface="Arial" panose="020B0604020202020204" pitchFamily="34" charset="0"/>
              </a:rPr>
              <a:t>Liberta de Investigación científica.</a:t>
            </a:r>
          </a:p>
          <a:p>
            <a:pPr marL="342900" indent="-342900">
              <a:buFont typeface="Wingdings" panose="05000000000000000000" pitchFamily="2" charset="2"/>
              <a:buChar char="§"/>
              <a:defRPr/>
            </a:pPr>
            <a:endParaRPr lang="es-ES_tradnl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s-ES_tradnl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s-ES" dirty="0"/>
          </a:p>
          <a:p>
            <a:pPr>
              <a:defRPr/>
            </a:pPr>
            <a:endParaRPr lang="es-ES_tradnl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s-ES" dirty="0"/>
          </a:p>
          <a:p>
            <a:pPr>
              <a:defRPr/>
            </a:pPr>
            <a:endParaRPr lang="es-ES_tradnl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s-ES_tradn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Text Box 1026">
            <a:extLst>
              <a:ext uri="{FF2B5EF4-FFF2-40B4-BE49-F238E27FC236}">
                <a16:creationId xmlns:a16="http://schemas.microsoft.com/office/drawing/2014/main" id="{B047A78C-C31E-7AEB-530D-001780CEE4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2412" y="990600"/>
            <a:ext cx="9144000" cy="36933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  <a:endParaRPr lang="es-ES_tradnl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95235" name="Text Box 1027">
            <a:extLst>
              <a:ext uri="{FF2B5EF4-FFF2-40B4-BE49-F238E27FC236}">
                <a16:creationId xmlns:a16="http://schemas.microsoft.com/office/drawing/2014/main" id="{D6977509-A688-180B-1B3C-07FAE334E3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3563" y="692151"/>
            <a:ext cx="8437563" cy="46783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dirty="0">
                <a:latin typeface="Arial" panose="020B0604020202020204" pitchFamily="34" charset="0"/>
                <a:cs typeface="Arial" panose="020B0604020202020204" pitchFamily="34" charset="0"/>
              </a:rPr>
              <a:t>LIBERTAD DE NAVEGACIÓN</a:t>
            </a:r>
            <a:endParaRPr lang="es-ES_tradnl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ES_tradnl" sz="2000" dirty="0">
                <a:latin typeface="Arial" panose="020B0604020202020204" pitchFamily="34" charset="0"/>
                <a:cs typeface="Arial" panose="020B0604020202020204" pitchFamily="34" charset="0"/>
              </a:rPr>
              <a:t>Los Estados deben ejercer de manera efectiva la </a:t>
            </a:r>
            <a:r>
              <a:rPr lang="es-ES_tradnl" sz="2000" u="sng" dirty="0">
                <a:latin typeface="Arial" panose="020B0604020202020204" pitchFamily="34" charset="0"/>
                <a:cs typeface="Arial" panose="020B0604020202020204" pitchFamily="34" charset="0"/>
              </a:rPr>
              <a:t>jurisdicción y control sobre los buques que enarbolan su pabellón nacional</a:t>
            </a:r>
            <a:r>
              <a:rPr lang="es-ES_tradnl" sz="2000" dirty="0">
                <a:latin typeface="Arial" panose="020B0604020202020204" pitchFamily="34" charset="0"/>
                <a:cs typeface="Arial" panose="020B0604020202020204" pitchFamily="34" charset="0"/>
              </a:rPr>
              <a:t> en cuestiones administrativas, técnicas y sociales.</a:t>
            </a:r>
          </a:p>
          <a:p>
            <a:pPr marL="457200" indent="-457200" algn="just"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ES_tradnl" sz="2000" u="sng" dirty="0">
                <a:latin typeface="Arial" panose="020B0604020202020204" pitchFamily="34" charset="0"/>
                <a:cs typeface="Arial" panose="020B0604020202020204" pitchFamily="34" charset="0"/>
              </a:rPr>
              <a:t>Mantener un registro de buques en el que figuren los nombres y características de los que enarbolan su pabellón. (Art. 15 D.L. 2222).</a:t>
            </a:r>
          </a:p>
          <a:p>
            <a:pPr marL="449263" algn="just">
              <a:spcBef>
                <a:spcPct val="50000"/>
              </a:spcBef>
              <a:buFont typeface="Wingdings" panose="05000000000000000000" pitchFamily="2" charset="2"/>
              <a:buChar char="§"/>
              <a:defRPr/>
            </a:pPr>
            <a:r>
              <a:rPr lang="es-ES_tradnl" sz="2000" dirty="0">
                <a:latin typeface="Arial" panose="020B0604020202020204" pitchFamily="34" charset="0"/>
                <a:cs typeface="Arial" panose="020B0604020202020204" pitchFamily="34" charset="0"/>
              </a:rPr>
              <a:t>  Ver Arts. 10 a 13 DL N°2222, Ley de Navegación.</a:t>
            </a:r>
          </a:p>
          <a:p>
            <a:pPr marL="457200" indent="-457200" algn="just">
              <a:spcBef>
                <a:spcPct val="50000"/>
              </a:spcBef>
              <a:buFontTx/>
              <a:buAutoNum type="arabicPeriod" startAt="3"/>
              <a:defRPr/>
            </a:pPr>
            <a:r>
              <a:rPr lang="es-ES_tradnl" sz="2000" dirty="0">
                <a:latin typeface="Arial" panose="020B0604020202020204" pitchFamily="34" charset="0"/>
                <a:cs typeface="Arial" panose="020B0604020202020204" pitchFamily="34" charset="0"/>
              </a:rPr>
              <a:t>Ejercer su jurisdicción sobre los mismos y sobre su tripulación.</a:t>
            </a:r>
          </a:p>
          <a:p>
            <a:pPr marL="457200" indent="-457200" algn="just">
              <a:spcBef>
                <a:spcPct val="50000"/>
              </a:spcBef>
              <a:buFontTx/>
              <a:buAutoNum type="arabicPeriod" startAt="3"/>
              <a:defRPr/>
            </a:pPr>
            <a:r>
              <a:rPr lang="es-ES_tradnl" sz="2000" dirty="0">
                <a:latin typeface="Arial" panose="020B0604020202020204" pitchFamily="34" charset="0"/>
                <a:cs typeface="Arial" panose="020B0604020202020204" pitchFamily="34" charset="0"/>
              </a:rPr>
              <a:t>Tomar medidas para garantizar la seguridad en el mar en lo que respecta a la construcción, equipo y las condiciones de navegabilidad de los buques, la dotación, las condiciones de trabajo y la capacitación de las tripulaciones, prevención de abordajes etc.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uadroTexto 1">
            <a:extLst>
              <a:ext uri="{FF2B5EF4-FFF2-40B4-BE49-F238E27FC236}">
                <a16:creationId xmlns:a16="http://schemas.microsoft.com/office/drawing/2014/main" id="{2532CAD1-4CFB-9BDA-6446-C86CE98DB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8601" y="476251"/>
            <a:ext cx="66246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s-MX" altLang="en-US">
                <a:latin typeface="Arial" panose="020B0604020202020204" pitchFamily="34" charset="0"/>
                <a:cs typeface="Arial" panose="020B0604020202020204" pitchFamily="34" charset="0"/>
              </a:rPr>
              <a:t>PESCA EN LA ALTA MAR</a:t>
            </a:r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6549B803-FC97-53C3-4B30-6720940BD2B0}"/>
              </a:ext>
            </a:extLst>
          </p:cNvPr>
          <p:cNvSpPr txBox="1"/>
          <p:nvPr/>
        </p:nvSpPr>
        <p:spPr>
          <a:xfrm>
            <a:off x="1917700" y="1196975"/>
            <a:ext cx="8424862" cy="62484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es-MX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TODOS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 los Estados tienen derecho a que sus nacionales se dediquen a la pesca en altamar</a:t>
            </a:r>
          </a:p>
          <a:p>
            <a:pPr marL="342900" indent="-342900" algn="just">
              <a:buFont typeface="Wingdings" panose="05000000000000000000" pitchFamily="2" charset="2"/>
              <a:buChar char="§"/>
              <a:defRPr/>
            </a:pP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 Limitaciones (Art. 116 CONVEMAR)</a:t>
            </a:r>
          </a:p>
          <a:p>
            <a:pPr algn="just">
              <a:defRPr/>
            </a:pP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3538" indent="-363538" algn="just">
              <a:buFont typeface="+mj-lt"/>
              <a:buAutoNum type="arabicPeriod"/>
              <a:defRPr/>
            </a:pP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Tratados internacionales sobre la materia.</a:t>
            </a:r>
          </a:p>
          <a:p>
            <a:pPr marL="363538" indent="-363538" algn="just">
              <a:buFont typeface="+mj-lt"/>
              <a:buAutoNum type="arabicPeriod"/>
              <a:defRPr/>
            </a:pP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3538" indent="-363538" algn="just">
              <a:buFont typeface="+mj-lt"/>
              <a:buAutoNum type="arabicPeriod"/>
              <a:defRPr/>
            </a:pP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Derechos y deberes en la CONVENMAR (ART. 63, N°2).</a:t>
            </a:r>
          </a:p>
          <a:p>
            <a:pPr marL="363538" indent="-363538" algn="just">
              <a:buFont typeface="+mj-lt"/>
              <a:buAutoNum type="arabicPeriod"/>
              <a:defRPr/>
            </a:pP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3538" indent="-363538" algn="just">
              <a:buFont typeface="+mj-lt"/>
              <a:buAutoNum type="arabicPeriod"/>
              <a:defRPr/>
            </a:pP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Norma sobre conservación y administración de recursos vivos en la  alta mar.</a:t>
            </a:r>
          </a:p>
          <a:p>
            <a:pPr marL="342900" indent="-342900" algn="just">
              <a:buFont typeface="Wingdings" panose="05000000000000000000" pitchFamily="2" charset="2"/>
              <a:buChar char="ü"/>
              <a:defRPr/>
            </a:pP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ü"/>
              <a:defRPr/>
            </a:pP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3538" algn="just">
              <a:defRPr/>
            </a:pP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Text Box 2">
            <a:extLst>
              <a:ext uri="{FF2B5EF4-FFF2-40B4-BE49-F238E27FC236}">
                <a16:creationId xmlns:a16="http://schemas.microsoft.com/office/drawing/2014/main" id="{9C6B2648-1E8E-B6BA-1C55-C12A6D0D85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6262" y="-15875"/>
            <a:ext cx="8243888" cy="486287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endParaRPr lang="es-ES_tradnl" u="sng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spcBef>
                <a:spcPct val="50000"/>
              </a:spcBef>
              <a:defRPr/>
            </a:pPr>
            <a:r>
              <a:rPr lang="es-ES_tradnl" sz="2800" dirty="0">
                <a:latin typeface="Arial" panose="020B0604020202020204" pitchFamily="34" charset="0"/>
                <a:cs typeface="Arial" panose="020B0604020202020204" pitchFamily="34" charset="0"/>
              </a:rPr>
              <a:t>DEBER DE ASISTENCIA </a:t>
            </a:r>
          </a:p>
          <a:p>
            <a:pPr algn="ctr">
              <a:spcBef>
                <a:spcPct val="50000"/>
              </a:spcBef>
              <a:defRPr/>
            </a:pPr>
            <a:r>
              <a:rPr lang="es-ES_tradnl" sz="2000" dirty="0">
                <a:latin typeface="Arial" panose="020B0604020202020204" pitchFamily="34" charset="0"/>
                <a:cs typeface="Arial" panose="020B0604020202020204" pitchFamily="34" charset="0"/>
              </a:rPr>
              <a:t>(Art. 98 CONVERMAR)</a:t>
            </a:r>
          </a:p>
          <a:p>
            <a:pPr marL="457200" indent="-457200" algn="just"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ES_tradnl" sz="2000" dirty="0">
                <a:latin typeface="Arial" panose="020B0604020202020204" pitchFamily="34" charset="0"/>
                <a:cs typeface="Arial" panose="020B0604020202020204" pitchFamily="34" charset="0"/>
              </a:rPr>
              <a:t>Los Estados están obligados a asegurar la asistencia en el mar, siempre que pueda hacerlo sin grave peligro para su buque, tripulación o pasajeros</a:t>
            </a:r>
          </a:p>
          <a:p>
            <a:pPr marL="457200" indent="-457200" algn="just"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ES_tradnl" sz="2000" dirty="0">
                <a:latin typeface="Arial" panose="020B0604020202020204" pitchFamily="34" charset="0"/>
                <a:cs typeface="Arial" panose="020B0604020202020204" pitchFamily="34" charset="0"/>
              </a:rPr>
              <a:t>Prestar auxilio a toda persona que se encuentre en peligro de desaparecer.</a:t>
            </a:r>
          </a:p>
          <a:p>
            <a:pPr marL="457200" indent="-457200" algn="just"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ES_tradnl" sz="2000" dirty="0">
                <a:latin typeface="Arial" panose="020B0604020202020204" pitchFamily="34" charset="0"/>
                <a:cs typeface="Arial" panose="020B0604020202020204" pitchFamily="34" charset="0"/>
              </a:rPr>
              <a:t>Dirigirse a toda velocidad posible a auxiliar a las personas que estén en peligro.</a:t>
            </a:r>
          </a:p>
          <a:p>
            <a:pPr marL="457200" indent="-457200" algn="just"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ES_tradnl" sz="2000" dirty="0">
                <a:latin typeface="Arial" panose="020B0604020202020204" pitchFamily="34" charset="0"/>
                <a:cs typeface="Arial" panose="020B0604020202020204" pitchFamily="34" charset="0"/>
              </a:rPr>
              <a:t>Prestar auxilio en caso de abordaje al otro buque, su tripulación y pasajeros.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Retrospección">
  <a:themeElements>
    <a:clrScheme name="Retrospección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ció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ció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2_Retrospección">
  <a:themeElements>
    <a:clrScheme name="Retrospección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Retrospecció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ció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E3DA18C2-75F1-4980-A5F0-165F6F71DE6D}"/>
    </a:ext>
  </a:extLst>
</a:theme>
</file>

<file path=ppt/theme/theme3.xml><?xml version="1.0" encoding="utf-8"?>
<a:theme xmlns:a="http://schemas.openxmlformats.org/drawingml/2006/main" name="Retrospección">
  <a:themeElements>
    <a:clrScheme name="Retrospección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Retrospecció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ció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E3DA18C2-75F1-4980-A5F0-165F6F71DE6D}"/>
    </a:ext>
  </a:extLst>
</a:theme>
</file>

<file path=ppt/theme/theme4.xml><?xml version="1.0" encoding="utf-8"?>
<a:theme xmlns:a="http://schemas.openxmlformats.org/drawingml/2006/main" name="3_Retrospección">
  <a:themeElements>
    <a:clrScheme name="Retrospección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Retrospecció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ció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E3DA18C2-75F1-4980-A5F0-165F6F71DE6D}"/>
    </a:ext>
  </a:extLst>
</a:theme>
</file>

<file path=ppt/theme/theme5.xml><?xml version="1.0" encoding="utf-8"?>
<a:theme xmlns:a="http://schemas.openxmlformats.org/drawingml/2006/main" name="4_Retrospección">
  <a:themeElements>
    <a:clrScheme name="Retrospección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Retrospecció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ció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E3DA18C2-75F1-4980-A5F0-165F6F71DE6D}"/>
    </a:ext>
  </a:extLst>
</a:theme>
</file>

<file path=ppt/theme/theme6.xml><?xml version="1.0" encoding="utf-8"?>
<a:theme xmlns:a="http://schemas.openxmlformats.org/drawingml/2006/main" name="Tema de Office">
  <a:themeElements>
    <a:clrScheme name="Math_16x9">
      <a:dk1>
        <a:srgbClr val="465562"/>
      </a:dk1>
      <a:lt1>
        <a:srgbClr val="FFFFFF"/>
      </a:lt1>
      <a:dk2>
        <a:srgbClr val="000000"/>
      </a:dk2>
      <a:lt2>
        <a:srgbClr val="F2ECE2"/>
      </a:lt2>
      <a:accent1>
        <a:srgbClr val="9BAAB7"/>
      </a:accent1>
      <a:accent2>
        <a:srgbClr val="B8D082"/>
      </a:accent2>
      <a:accent3>
        <a:srgbClr val="EFDB85"/>
      </a:accent3>
      <a:accent4>
        <a:srgbClr val="E8A565"/>
      </a:accent4>
      <a:accent5>
        <a:srgbClr val="BC9AAE"/>
      </a:accent5>
      <a:accent6>
        <a:srgbClr val="BABABA"/>
      </a:accent6>
      <a:hlink>
        <a:srgbClr val="8FC48C"/>
      </a:hlink>
      <a:folHlink>
        <a:srgbClr val="A97C96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ema de Office">
  <a:themeElements>
    <a:clrScheme name="Math_16x9">
      <a:dk1>
        <a:srgbClr val="465562"/>
      </a:dk1>
      <a:lt1>
        <a:srgbClr val="FFFFFF"/>
      </a:lt1>
      <a:dk2>
        <a:srgbClr val="000000"/>
      </a:dk2>
      <a:lt2>
        <a:srgbClr val="F2ECE2"/>
      </a:lt2>
      <a:accent1>
        <a:srgbClr val="9BAAB7"/>
      </a:accent1>
      <a:accent2>
        <a:srgbClr val="B8D082"/>
      </a:accent2>
      <a:accent3>
        <a:srgbClr val="EFDB85"/>
      </a:accent3>
      <a:accent4>
        <a:srgbClr val="E8A565"/>
      </a:accent4>
      <a:accent5>
        <a:srgbClr val="BC9AAE"/>
      </a:accent5>
      <a:accent6>
        <a:srgbClr val="BABABA"/>
      </a:accent6>
      <a:hlink>
        <a:srgbClr val="8FC48C"/>
      </a:hlink>
      <a:folHlink>
        <a:srgbClr val="A97C96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3004</TotalTime>
  <Words>1554</Words>
  <Application>Microsoft Office PowerPoint</Application>
  <PresentationFormat>Personalizado</PresentationFormat>
  <Paragraphs>189</Paragraphs>
  <Slides>26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5</vt:i4>
      </vt:variant>
      <vt:variant>
        <vt:lpstr>Títulos de diapositiva</vt:lpstr>
      </vt:variant>
      <vt:variant>
        <vt:i4>26</vt:i4>
      </vt:variant>
    </vt:vector>
  </HeadingPairs>
  <TitlesOfParts>
    <vt:vector size="37" baseType="lpstr">
      <vt:lpstr>Arial</vt:lpstr>
      <vt:lpstr>Calibri</vt:lpstr>
      <vt:lpstr>Calibri Light</vt:lpstr>
      <vt:lpstr>Euphemia</vt:lpstr>
      <vt:lpstr>Times New Roman</vt:lpstr>
      <vt:lpstr>Wingdings</vt:lpstr>
      <vt:lpstr>1_Retrospección</vt:lpstr>
      <vt:lpstr>2_Retrospección</vt:lpstr>
      <vt:lpstr>Retrospección</vt:lpstr>
      <vt:lpstr>3_Retrospección</vt:lpstr>
      <vt:lpstr>4_Retrospección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INTRODUCCIÓN AL DERECHO INTERNACIONAL MARÍTIMO (DIM)</dc:title>
  <dc:creator>Diego</dc:creator>
  <cp:lastModifiedBy>Diego</cp:lastModifiedBy>
  <cp:revision>152</cp:revision>
  <dcterms:created xsi:type="dcterms:W3CDTF">2023-08-15T14:23:07Z</dcterms:created>
  <dcterms:modified xsi:type="dcterms:W3CDTF">2024-08-23T12:04:52Z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0x010100AA3F7D94069FF64A86F7DFF56D60E3BE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CampaignTags">
    <vt:lpwstr/>
  </property>
  <property fmtid="{D5CDD505-2E9C-101B-9397-08002B2CF9AE}" pid="7" name="ScenarioTags">
    <vt:lpwstr/>
  </property>
</Properties>
</file>